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6" r:id="rId3"/>
    <p:sldId id="333" r:id="rId4"/>
    <p:sldId id="665" r:id="rId5"/>
    <p:sldId id="666" r:id="rId6"/>
    <p:sldId id="329" r:id="rId7"/>
    <p:sldId id="330" r:id="rId8"/>
    <p:sldId id="346" r:id="rId9"/>
    <p:sldId id="347" r:id="rId10"/>
    <p:sldId id="348" r:id="rId11"/>
    <p:sldId id="349" r:id="rId12"/>
    <p:sldId id="265" r:id="rId13"/>
    <p:sldId id="303" r:id="rId14"/>
    <p:sldId id="294" r:id="rId15"/>
    <p:sldId id="298" r:id="rId16"/>
    <p:sldId id="301" r:id="rId17"/>
    <p:sldId id="449" r:id="rId18"/>
    <p:sldId id="664" r:id="rId1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8105" autoAdjust="0"/>
  </p:normalViewPr>
  <p:slideViewPr>
    <p:cSldViewPr snapToGrid="0">
      <p:cViewPr varScale="1">
        <p:scale>
          <a:sx n="39" d="100"/>
          <a:sy n="39" d="100"/>
        </p:scale>
        <p:origin x="2386" y="58"/>
      </p:cViewPr>
      <p:guideLst/>
    </p:cSldViewPr>
  </p:slideViewPr>
  <p:notesTextViewPr>
    <p:cViewPr>
      <p:scale>
        <a:sx n="1" d="1"/>
        <a:sy n="1" d="1"/>
      </p:scale>
      <p:origin x="0" y="-174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9E714-4CBD-4C7B-A64F-3B99F34FF571}" type="datetimeFigureOut">
              <a:rPr lang="sl-SI" smtClean="0"/>
              <a:t>18. 01. 2026</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9020C-D038-434E-B499-481EB5D678AF}" type="slidenum">
              <a:rPr lang="sl-SI" smtClean="0"/>
              <a:t>‹#›</a:t>
            </a:fld>
            <a:endParaRPr lang="sl-SI"/>
          </a:p>
        </p:txBody>
      </p:sp>
    </p:spTree>
    <p:extLst>
      <p:ext uri="{BB962C8B-B14F-4D97-AF65-F5344CB8AC3E}">
        <p14:creationId xmlns:p14="http://schemas.microsoft.com/office/powerpoint/2010/main" val="409975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rnes.si/en/hom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sling.si/en/" TargetMode="External"/><Relationship Id="rId5" Type="http://schemas.openxmlformats.org/officeDocument/2006/relationships/hyperlink" Target="https://izum.si/en/hpc-en/" TargetMode="External"/><Relationship Id="rId4" Type="http://schemas.openxmlformats.org/officeDocument/2006/relationships/hyperlink" Target="https://izum.si/en/hom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CBCAD-9417-4CBC-2F4C-111EA470DBDC}"/>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8C024BFF-9443-A562-39FD-435A768C387D}"/>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FF79A3A7-FBDD-3F72-40A6-E367250C012F}"/>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The Slovenian open-access infrastructure consists of Slovenian universities’ repositories (a repository of the University of Ljubljana, a Digital library of the University of Maribor, a Repository of the University of </a:t>
            </a:r>
            <a:r>
              <a:rPr lang="en-US" sz="1200" b="0" i="0" kern="1200" dirty="0" err="1">
                <a:solidFill>
                  <a:schemeClr val="tx1"/>
                </a:solidFill>
                <a:effectLst/>
                <a:latin typeface="+mn-lt"/>
                <a:ea typeface="+mn-ea"/>
                <a:cs typeface="+mn-cs"/>
              </a:rPr>
              <a:t>Primorska</a:t>
            </a:r>
            <a:r>
              <a:rPr lang="en-US" sz="1200" b="0" i="0" kern="1200" dirty="0">
                <a:solidFill>
                  <a:schemeClr val="tx1"/>
                </a:solidFill>
                <a:effectLst/>
                <a:latin typeface="+mn-lt"/>
                <a:ea typeface="+mn-ea"/>
                <a:cs typeface="+mn-cs"/>
              </a:rPr>
              <a:t>, and a Repository of the University of Nova Gorica), a Repository for research organizations (DIRROS), the Repository for standalone faculties which are not part of universities (REVIS) and a national portal that aggregates content from the repositories and other Slovenian archives (Digital library of Slovenia (dLib.si), VideoLectures.NET, Digital library of Ministry of </a:t>
            </a:r>
            <a:r>
              <a:rPr lang="en-US" sz="1200" b="0" i="0" kern="1200" dirty="0" err="1">
                <a:solidFill>
                  <a:schemeClr val="tx1"/>
                </a:solidFill>
                <a:effectLst/>
                <a:latin typeface="+mn-lt"/>
                <a:ea typeface="+mn-ea"/>
                <a:cs typeface="+mn-cs"/>
              </a:rPr>
              <a:t>Defence</a:t>
            </a:r>
            <a:r>
              <a:rPr lang="en-US" sz="1200" b="0" i="0" kern="1200" dirty="0">
                <a:solidFill>
                  <a:schemeClr val="tx1"/>
                </a:solidFill>
                <a:effectLst/>
                <a:latin typeface="+mn-lt"/>
                <a:ea typeface="+mn-ea"/>
                <a:cs typeface="+mn-cs"/>
              </a:rPr>
              <a:t> (DKMORS), Social Science data archive (SSDA), CLARIN.si and repositories of Slovenian open access publishers of journals and monographs). The national portal provides a common search engine, a recommender system of similar publications, and text-matching software. It is also used for deduplication of publications, normalization of authors of publications, and distribution of content and metadata to other repositories if authors are from different institutions. The repositories are connected to the national bibliographic system COBISS.SI and the national current research information system SICRIS. Aggregated data from repositories enable funders to check the actual openness of scientific publications, research data, and other research results. Metadata from repositories are harvested from </a:t>
            </a:r>
            <a:r>
              <a:rPr lang="en-US" sz="1200" b="0" i="0" kern="1200" dirty="0" err="1">
                <a:solidFill>
                  <a:schemeClr val="tx1"/>
                </a:solidFill>
                <a:effectLst/>
                <a:latin typeface="+mn-lt"/>
                <a:ea typeface="+mn-ea"/>
                <a:cs typeface="+mn-cs"/>
              </a:rPr>
              <a:t>OpenAire</a:t>
            </a:r>
            <a:r>
              <a:rPr lang="en-US" sz="1200" b="0" i="0" kern="1200" dirty="0">
                <a:solidFill>
                  <a:schemeClr val="tx1"/>
                </a:solidFill>
                <a:effectLst/>
                <a:latin typeface="+mn-lt"/>
                <a:ea typeface="+mn-ea"/>
                <a:cs typeface="+mn-cs"/>
              </a:rPr>
              <a:t>, Google Scholar Google dataset search, Core, from the European portal for doctoral theses DART-Europe, and other directories, aggregators, and search engines. The Slovenian open-access infrastructure has a national service for assigning persistent identifiers to digital objects and a big data archive for the storage of big data sets from repositories. The digital objects from the national infrastructure are used in the Slovenian national supercomputing network SLING, the national COVID-19 data portal, and the European COVID-19 data portal. </a:t>
            </a:r>
            <a:r>
              <a:rPr lang="en-US" sz="1200" b="0" i="0" kern="1200" dirty="0">
                <a:solidFill>
                  <a:schemeClr val="tx1"/>
                </a:solidFill>
                <a:effectLst/>
                <a:latin typeface="+mn-lt"/>
                <a:ea typeface="+mn-ea"/>
                <a:cs typeface="+mn-cs"/>
                <a:hlinkClick r:id="rId3"/>
              </a:rPr>
              <a:t>The Academic and Research Network of Slovenia (ARNES)</a:t>
            </a:r>
            <a:r>
              <a:rPr lang="en-US" sz="1200" b="0" i="0" kern="1200" dirty="0">
                <a:solidFill>
                  <a:schemeClr val="tx1"/>
                </a:solidFill>
                <a:effectLst/>
                <a:latin typeface="+mn-lt"/>
                <a:ea typeface="+mn-ea"/>
                <a:cs typeface="+mn-cs"/>
              </a:rPr>
              <a:t> enable us to use backbone network based on broadband fiber-optic links. They also host DIRROS and REVIS repositories on their server infrastructure. We also use their disk storage to store backups. </a:t>
            </a:r>
            <a:r>
              <a:rPr lang="en-US" sz="1200" b="0" i="0" kern="1200" dirty="0">
                <a:solidFill>
                  <a:schemeClr val="tx1"/>
                </a:solidFill>
                <a:effectLst/>
                <a:latin typeface="+mn-lt"/>
                <a:ea typeface="+mn-ea"/>
                <a:cs typeface="+mn-cs"/>
                <a:hlinkClick r:id="rId4"/>
              </a:rPr>
              <a:t>The Institute of Information Sciences from Maribor</a:t>
            </a:r>
            <a:r>
              <a:rPr lang="en-US" sz="1200" b="0" i="0" kern="1200" dirty="0">
                <a:solidFill>
                  <a:schemeClr val="tx1"/>
                </a:solidFill>
                <a:effectLst/>
                <a:latin typeface="+mn-lt"/>
                <a:ea typeface="+mn-ea"/>
                <a:cs typeface="+mn-cs"/>
              </a:rPr>
              <a:t> provides us with the use of the </a:t>
            </a:r>
            <a:r>
              <a:rPr lang="en-US" sz="1200" b="0" i="0" kern="1200" dirty="0">
                <a:solidFill>
                  <a:schemeClr val="tx1"/>
                </a:solidFill>
                <a:effectLst/>
                <a:latin typeface="+mn-lt"/>
                <a:ea typeface="+mn-ea"/>
                <a:cs typeface="+mn-cs"/>
                <a:hlinkClick r:id="rId5"/>
              </a:rPr>
              <a:t>VEGA supercomputer</a:t>
            </a:r>
            <a:r>
              <a:rPr lang="en-US" sz="1200" b="0" i="0" kern="1200" dirty="0">
                <a:solidFill>
                  <a:schemeClr val="tx1"/>
                </a:solidFill>
                <a:effectLst/>
                <a:latin typeface="+mn-lt"/>
                <a:ea typeface="+mn-ea"/>
                <a:cs typeface="+mn-cs"/>
              </a:rPr>
              <a:t> and a big data archive from which users can process data on the </a:t>
            </a:r>
            <a:r>
              <a:rPr lang="en-US" sz="1200" b="0" i="0" kern="1200" dirty="0">
                <a:solidFill>
                  <a:schemeClr val="tx1"/>
                </a:solidFill>
                <a:effectLst/>
                <a:latin typeface="+mn-lt"/>
                <a:ea typeface="+mn-ea"/>
                <a:cs typeface="+mn-cs"/>
                <a:hlinkClick r:id="rId6"/>
              </a:rPr>
              <a:t>Slovenian National Supercomputing Network (SLING)</a:t>
            </a:r>
            <a:r>
              <a:rPr lang="en-US" sz="1200" b="0" i="0" kern="1200" dirty="0">
                <a:solidFill>
                  <a:schemeClr val="tx1"/>
                </a:solidFill>
                <a:effectLst/>
                <a:latin typeface="+mn-lt"/>
                <a:ea typeface="+mn-ea"/>
                <a:cs typeface="+mn-cs"/>
              </a:rPr>
              <a:t> and other supercomputers in Europe. The infrastructure enables Slovenia to implement the policy of open access to the results of nationally funded research, as expected of the EU Member States participating in the ERA.</a:t>
            </a:r>
          </a:p>
          <a:p>
            <a:r>
              <a:rPr lang="en-US" sz="1200" b="0" i="0" kern="1200" dirty="0">
                <a:solidFill>
                  <a:schemeClr val="tx1"/>
                </a:solidFill>
                <a:effectLst/>
                <a:latin typeface="+mn-lt"/>
                <a:ea typeface="+mn-ea"/>
                <a:cs typeface="+mn-cs"/>
              </a:rPr>
              <a:t>Web links:</a:t>
            </a:r>
          </a:p>
          <a:p>
            <a:r>
              <a:rPr lang="en-US" sz="1200" b="0" i="0" kern="1200" dirty="0">
                <a:solidFill>
                  <a:schemeClr val="tx1"/>
                </a:solidFill>
                <a:effectLst/>
                <a:latin typeface="+mn-lt"/>
                <a:ea typeface="+mn-ea"/>
                <a:cs typeface="+mn-cs"/>
              </a:rPr>
              <a:t>National portal: http://www.openscience.si/</a:t>
            </a:r>
          </a:p>
          <a:p>
            <a:r>
              <a:rPr lang="en-US" sz="1200" b="0" i="0" kern="1200" dirty="0">
                <a:solidFill>
                  <a:schemeClr val="tx1"/>
                </a:solidFill>
                <a:effectLst/>
                <a:latin typeface="+mn-lt"/>
                <a:ea typeface="+mn-ea"/>
                <a:cs typeface="+mn-cs"/>
              </a:rPr>
              <a:t>Description of Slovenian open-access infrastructure:</a:t>
            </a:r>
          </a:p>
          <a:p>
            <a:r>
              <a:rPr lang="en-US" sz="1200" b="0" i="0" kern="1200" dirty="0">
                <a:solidFill>
                  <a:schemeClr val="tx1"/>
                </a:solidFill>
                <a:effectLst/>
                <a:latin typeface="+mn-lt"/>
                <a:ea typeface="+mn-ea"/>
                <a:cs typeface="+mn-cs"/>
              </a:rPr>
              <a:t>University of Ljubljana Repository: https://repozitorij.uni-lj.si/info/index.php/eng/</a:t>
            </a:r>
          </a:p>
          <a:p>
            <a:r>
              <a:rPr lang="en-US" sz="1200" b="0" i="0" kern="1200" dirty="0">
                <a:solidFill>
                  <a:schemeClr val="tx1"/>
                </a:solidFill>
                <a:effectLst/>
                <a:latin typeface="+mn-lt"/>
                <a:ea typeface="+mn-ea"/>
                <a:cs typeface="+mn-cs"/>
              </a:rPr>
              <a:t>University of Maribor Digital Library: https://dk.um.si/info/index.php/eng/  </a:t>
            </a:r>
          </a:p>
          <a:p>
            <a:r>
              <a:rPr lang="en-US" sz="1200" b="0" i="0" kern="1200" dirty="0">
                <a:solidFill>
                  <a:schemeClr val="tx1"/>
                </a:solidFill>
                <a:effectLst/>
                <a:latin typeface="+mn-lt"/>
                <a:ea typeface="+mn-ea"/>
                <a:cs typeface="+mn-cs"/>
              </a:rPr>
              <a:t>Repository of the University of </a:t>
            </a:r>
            <a:r>
              <a:rPr lang="en-US" sz="1200" b="0" i="0" kern="1200" dirty="0" err="1">
                <a:solidFill>
                  <a:schemeClr val="tx1"/>
                </a:solidFill>
                <a:effectLst/>
                <a:latin typeface="+mn-lt"/>
                <a:ea typeface="+mn-ea"/>
                <a:cs typeface="+mn-cs"/>
              </a:rPr>
              <a:t>Primorska</a:t>
            </a:r>
            <a:r>
              <a:rPr lang="en-US" sz="1200" b="0" i="0" kern="1200" dirty="0">
                <a:solidFill>
                  <a:schemeClr val="tx1"/>
                </a:solidFill>
                <a:effectLst/>
                <a:latin typeface="+mn-lt"/>
                <a:ea typeface="+mn-ea"/>
                <a:cs typeface="+mn-cs"/>
              </a:rPr>
              <a:t>: http://repozitorij.upr.si/info/index.php/eng/  </a:t>
            </a:r>
          </a:p>
          <a:p>
            <a:r>
              <a:rPr lang="en-US" sz="1200" b="0" i="0" kern="1200" dirty="0">
                <a:solidFill>
                  <a:schemeClr val="tx1"/>
                </a:solidFill>
                <a:effectLst/>
                <a:latin typeface="+mn-lt"/>
                <a:ea typeface="+mn-ea"/>
                <a:cs typeface="+mn-cs"/>
              </a:rPr>
              <a:t>Repository of the University of Nova Gorica: http://repozitorij.ung.si/info/index.php/eng/   </a:t>
            </a:r>
          </a:p>
          <a:p>
            <a:r>
              <a:rPr lang="en-US" sz="1200" b="0" i="0" kern="1200" dirty="0">
                <a:solidFill>
                  <a:schemeClr val="tx1"/>
                </a:solidFill>
                <a:effectLst/>
                <a:latin typeface="+mn-lt"/>
                <a:ea typeface="+mn-ea"/>
                <a:cs typeface="+mn-cs"/>
              </a:rPr>
              <a:t>Repository of independent higher and higher education organizations: http://revis.openscience.si/info/index.php/eng/</a:t>
            </a:r>
          </a:p>
          <a:p>
            <a:r>
              <a:rPr lang="en-US" sz="1200" b="0" i="0" kern="1200" dirty="0">
                <a:solidFill>
                  <a:schemeClr val="tx1"/>
                </a:solidFill>
                <a:effectLst/>
                <a:latin typeface="+mn-lt"/>
                <a:ea typeface="+mn-ea"/>
                <a:cs typeface="+mn-cs"/>
              </a:rPr>
              <a:t>Repository of Slovenian research organizations that are not part of Slovenian universities: http://dirros.openscience.si/info/index.php/eng/</a:t>
            </a:r>
          </a:p>
          <a:p>
            <a:r>
              <a:rPr lang="en-US" sz="1200" b="0" i="0" kern="1200" dirty="0">
                <a:solidFill>
                  <a:schemeClr val="tx1"/>
                </a:solidFill>
                <a:effectLst/>
                <a:latin typeface="+mn-lt"/>
                <a:ea typeface="+mn-ea"/>
                <a:cs typeface="+mn-cs"/>
              </a:rPr>
              <a:t>Social science data archive: https://www.adp.fdv.uni-lj.si</a:t>
            </a:r>
          </a:p>
          <a:p>
            <a:r>
              <a:rPr lang="en-US" sz="1200" b="0" i="0" kern="1200" dirty="0">
                <a:solidFill>
                  <a:schemeClr val="tx1"/>
                </a:solidFill>
                <a:effectLst/>
                <a:latin typeface="+mn-lt"/>
                <a:ea typeface="+mn-ea"/>
                <a:cs typeface="+mn-cs"/>
              </a:rPr>
              <a:t>CLARIN.si: https://www.clarin.si/repository/xmlui/</a:t>
            </a:r>
          </a:p>
          <a:p>
            <a:r>
              <a:rPr lang="en-US" sz="1200" b="0" i="0" kern="1200" dirty="0">
                <a:solidFill>
                  <a:schemeClr val="tx1"/>
                </a:solidFill>
                <a:effectLst/>
                <a:latin typeface="+mn-lt"/>
                <a:ea typeface="+mn-ea"/>
                <a:cs typeface="+mn-cs"/>
              </a:rPr>
              <a:t>Digital library of Ministry of </a:t>
            </a:r>
            <a:r>
              <a:rPr lang="en-US" sz="1200" b="0" i="0" kern="1200" dirty="0" err="1">
                <a:solidFill>
                  <a:schemeClr val="tx1"/>
                </a:solidFill>
                <a:effectLst/>
                <a:latin typeface="+mn-lt"/>
                <a:ea typeface="+mn-ea"/>
                <a:cs typeface="+mn-cs"/>
              </a:rPr>
              <a:t>Defence</a:t>
            </a:r>
            <a:r>
              <a:rPr lang="en-US" sz="1200" b="0" i="0" kern="1200" dirty="0">
                <a:solidFill>
                  <a:schemeClr val="tx1"/>
                </a:solidFill>
                <a:effectLst/>
                <a:latin typeface="+mn-lt"/>
                <a:ea typeface="+mn-ea"/>
                <a:cs typeface="+mn-cs"/>
              </a:rPr>
              <a:t>: https://dk.mors.si/info/index.php/sl/</a:t>
            </a:r>
          </a:p>
          <a:p>
            <a:r>
              <a:rPr lang="en-US" sz="1200" b="0" i="0" kern="1200" dirty="0">
                <a:solidFill>
                  <a:schemeClr val="tx1"/>
                </a:solidFill>
                <a:effectLst/>
                <a:latin typeface="+mn-lt"/>
                <a:ea typeface="+mn-ea"/>
                <a:cs typeface="+mn-cs"/>
              </a:rPr>
              <a:t>Digital library of Slovenia: https://www.dlib.si/</a:t>
            </a:r>
          </a:p>
          <a:p>
            <a:r>
              <a:rPr lang="en-US" sz="1200" b="0" i="0" kern="1200" dirty="0">
                <a:solidFill>
                  <a:schemeClr val="tx1"/>
                </a:solidFill>
                <a:effectLst/>
                <a:latin typeface="+mn-lt"/>
                <a:ea typeface="+mn-ea"/>
                <a:cs typeface="+mn-cs"/>
              </a:rPr>
              <a:t>Videolectures.net: https://videolectures.net/</a:t>
            </a:r>
          </a:p>
          <a:p>
            <a:r>
              <a:rPr lang="en-US" sz="1200" b="0" i="0" kern="1200" dirty="0">
                <a:solidFill>
                  <a:schemeClr val="tx1"/>
                </a:solidFill>
                <a:effectLst/>
                <a:latin typeface="+mn-lt"/>
                <a:ea typeface="+mn-ea"/>
                <a:cs typeface="+mn-cs"/>
              </a:rPr>
              <a:t>Journals from Slovenian Academy of Science: https://ojs.sazu.si/</a:t>
            </a:r>
          </a:p>
          <a:p>
            <a:r>
              <a:rPr lang="en-US" sz="1200" b="0" i="0" kern="1200" dirty="0">
                <a:solidFill>
                  <a:schemeClr val="tx1"/>
                </a:solidFill>
                <a:effectLst/>
                <a:latin typeface="+mn-lt"/>
                <a:ea typeface="+mn-ea"/>
                <a:cs typeface="+mn-cs"/>
              </a:rPr>
              <a:t>Journals from the University of Maribor: https://journals.um.si/index.php/</a:t>
            </a:r>
            <a:endParaRPr lang="sl-SI" sz="1200" b="0" i="0" kern="1200" dirty="0">
              <a:solidFill>
                <a:schemeClr val="tx1"/>
              </a:solidFill>
              <a:effectLst/>
              <a:latin typeface="+mn-lt"/>
              <a:ea typeface="+mn-ea"/>
              <a:cs typeface="+mn-cs"/>
            </a:endParaRPr>
          </a:p>
          <a:p>
            <a:r>
              <a:rPr lang="sl-SI" sz="1200" b="0" i="0" kern="1200" dirty="0" err="1">
                <a:solidFill>
                  <a:schemeClr val="tx1"/>
                </a:solidFill>
                <a:effectLst/>
                <a:latin typeface="+mn-lt"/>
                <a:ea typeface="+mn-ea"/>
                <a:cs typeface="+mn-cs"/>
              </a:rPr>
              <a:t>Slovenian</a:t>
            </a:r>
            <a:r>
              <a:rPr lang="sl-SI" sz="1200" b="0" i="0" kern="1200" dirty="0">
                <a:solidFill>
                  <a:schemeClr val="tx1"/>
                </a:solidFill>
                <a:effectLst/>
                <a:latin typeface="+mn-lt"/>
                <a:ea typeface="+mn-ea"/>
                <a:cs typeface="+mn-cs"/>
              </a:rPr>
              <a:t> </a:t>
            </a:r>
            <a:r>
              <a:rPr lang="sl-SI" sz="1200" b="0" i="0" kern="1200" dirty="0" err="1">
                <a:solidFill>
                  <a:schemeClr val="tx1"/>
                </a:solidFill>
                <a:effectLst/>
                <a:latin typeface="+mn-lt"/>
                <a:ea typeface="+mn-ea"/>
                <a:cs typeface="+mn-cs"/>
              </a:rPr>
              <a:t>openscience</a:t>
            </a:r>
            <a:r>
              <a:rPr lang="sl-SI" sz="1200" b="0" i="0" kern="1200" dirty="0">
                <a:solidFill>
                  <a:schemeClr val="tx1"/>
                </a:solidFill>
                <a:effectLst/>
                <a:latin typeface="+mn-lt"/>
                <a:ea typeface="+mn-ea"/>
                <a:cs typeface="+mn-cs"/>
              </a:rPr>
              <a:t> monitor: https://monitor.openscience.si/</a:t>
            </a:r>
          </a:p>
          <a:p>
            <a:r>
              <a:rPr lang="sl-SI" sz="1200" b="0" i="0" kern="1200" dirty="0">
                <a:solidFill>
                  <a:schemeClr val="tx1"/>
                </a:solidFill>
                <a:effectLst/>
                <a:latin typeface="+mn-lt"/>
                <a:ea typeface="+mn-ea"/>
                <a:cs typeface="+mn-cs"/>
              </a:rPr>
              <a:t>Portal </a:t>
            </a:r>
            <a:r>
              <a:rPr lang="sl-SI" sz="1200" b="0" i="0" kern="1200" dirty="0" err="1">
                <a:solidFill>
                  <a:schemeClr val="tx1"/>
                </a:solidFill>
                <a:effectLst/>
                <a:latin typeface="+mn-lt"/>
                <a:ea typeface="+mn-ea"/>
                <a:cs typeface="+mn-cs"/>
              </a:rPr>
              <a:t>of</a:t>
            </a:r>
            <a:r>
              <a:rPr lang="sl-SI" sz="1200" b="0" i="0" kern="1200" dirty="0">
                <a:solidFill>
                  <a:schemeClr val="tx1"/>
                </a:solidFill>
                <a:effectLst/>
                <a:latin typeface="+mn-lt"/>
                <a:ea typeface="+mn-ea"/>
                <a:cs typeface="+mn-cs"/>
              </a:rPr>
              <a:t> </a:t>
            </a:r>
            <a:r>
              <a:rPr lang="sl-SI" sz="1200" b="0" i="0" kern="1200" dirty="0" err="1">
                <a:solidFill>
                  <a:schemeClr val="tx1"/>
                </a:solidFill>
                <a:effectLst/>
                <a:latin typeface="+mn-lt"/>
                <a:ea typeface="+mn-ea"/>
                <a:cs typeface="+mn-cs"/>
              </a:rPr>
              <a:t>Slovenian</a:t>
            </a:r>
            <a:r>
              <a:rPr lang="sl-SI" sz="1200" b="0" i="0" kern="1200" dirty="0">
                <a:solidFill>
                  <a:schemeClr val="tx1"/>
                </a:solidFill>
                <a:effectLst/>
                <a:latin typeface="+mn-lt"/>
                <a:ea typeface="+mn-ea"/>
                <a:cs typeface="+mn-cs"/>
              </a:rPr>
              <a:t> </a:t>
            </a:r>
            <a:r>
              <a:rPr lang="sl-SI" sz="1200" b="0" i="0" kern="1200" dirty="0" err="1">
                <a:solidFill>
                  <a:schemeClr val="tx1"/>
                </a:solidFill>
                <a:effectLst/>
                <a:latin typeface="+mn-lt"/>
                <a:ea typeface="+mn-ea"/>
                <a:cs typeface="+mn-cs"/>
              </a:rPr>
              <a:t>Scientific</a:t>
            </a:r>
            <a:r>
              <a:rPr lang="sl-SI" sz="1200" b="0" i="0" kern="1200" dirty="0">
                <a:solidFill>
                  <a:schemeClr val="tx1"/>
                </a:solidFill>
                <a:effectLst/>
                <a:latin typeface="+mn-lt"/>
                <a:ea typeface="+mn-ea"/>
                <a:cs typeface="+mn-cs"/>
              </a:rPr>
              <a:t> </a:t>
            </a:r>
            <a:r>
              <a:rPr lang="sl-SI" sz="1200" b="0" i="0" kern="1200" dirty="0" err="1">
                <a:solidFill>
                  <a:schemeClr val="tx1"/>
                </a:solidFill>
                <a:effectLst/>
                <a:latin typeface="+mn-lt"/>
                <a:ea typeface="+mn-ea"/>
                <a:cs typeface="+mn-cs"/>
              </a:rPr>
              <a:t>Journals</a:t>
            </a:r>
            <a:r>
              <a:rPr lang="sl-SI" sz="1200" b="0" i="0" kern="1200" dirty="0">
                <a:solidFill>
                  <a:schemeClr val="tx1"/>
                </a:solidFill>
                <a:effectLst/>
                <a:latin typeface="+mn-lt"/>
                <a:ea typeface="+mn-ea"/>
                <a:cs typeface="+mn-cs"/>
              </a:rPr>
              <a:t> </a:t>
            </a:r>
            <a:r>
              <a:rPr lang="sl-SI" sz="1200" b="0" i="0" kern="1200" dirty="0" err="1">
                <a:solidFill>
                  <a:schemeClr val="tx1"/>
                </a:solidFill>
                <a:effectLst/>
                <a:latin typeface="+mn-lt"/>
                <a:ea typeface="+mn-ea"/>
                <a:cs typeface="+mn-cs"/>
              </a:rPr>
              <a:t>and</a:t>
            </a:r>
            <a:r>
              <a:rPr lang="sl-SI" sz="1200" b="0" i="0" kern="1200" dirty="0">
                <a:solidFill>
                  <a:schemeClr val="tx1"/>
                </a:solidFill>
                <a:effectLst/>
                <a:latin typeface="+mn-lt"/>
                <a:ea typeface="+mn-ea"/>
                <a:cs typeface="+mn-cs"/>
              </a:rPr>
              <a:t> </a:t>
            </a:r>
            <a:r>
              <a:rPr lang="sl-SI" sz="1200" b="0" i="0" kern="1200" dirty="0" err="1">
                <a:solidFill>
                  <a:schemeClr val="tx1"/>
                </a:solidFill>
                <a:effectLst/>
                <a:latin typeface="+mn-lt"/>
                <a:ea typeface="+mn-ea"/>
                <a:cs typeface="+mn-cs"/>
              </a:rPr>
              <a:t>Monographs</a:t>
            </a:r>
            <a:r>
              <a:rPr lang="sl-SI" sz="1200" b="0" i="0" kern="1200" dirty="0">
                <a:solidFill>
                  <a:schemeClr val="tx1"/>
                </a:solidFill>
                <a:effectLst/>
                <a:latin typeface="+mn-lt"/>
                <a:ea typeface="+mn-ea"/>
                <a:cs typeface="+mn-cs"/>
              </a:rPr>
              <a:t>: https://revije.openscience.si/about</a:t>
            </a:r>
          </a:p>
          <a:p>
            <a:r>
              <a:rPr lang="sl-SI" sz="1200" b="0" i="0" kern="1200" dirty="0" err="1">
                <a:solidFill>
                  <a:schemeClr val="tx1"/>
                </a:solidFill>
                <a:effectLst/>
                <a:latin typeface="+mn-lt"/>
                <a:ea typeface="+mn-ea"/>
                <a:cs typeface="+mn-cs"/>
              </a:rPr>
              <a:t>Research</a:t>
            </a:r>
            <a:r>
              <a:rPr lang="sl-SI" sz="1200" b="0" i="0" kern="1200" dirty="0">
                <a:solidFill>
                  <a:schemeClr val="tx1"/>
                </a:solidFill>
                <a:effectLst/>
                <a:latin typeface="+mn-lt"/>
                <a:ea typeface="+mn-ea"/>
                <a:cs typeface="+mn-cs"/>
              </a:rPr>
              <a:t> Data Management Plan </a:t>
            </a:r>
            <a:r>
              <a:rPr lang="sl-SI" sz="1200" b="0" i="0" kern="1200" dirty="0" err="1">
                <a:solidFill>
                  <a:schemeClr val="tx1"/>
                </a:solidFill>
                <a:effectLst/>
                <a:latin typeface="+mn-lt"/>
                <a:ea typeface="+mn-ea"/>
                <a:cs typeface="+mn-cs"/>
              </a:rPr>
              <a:t>Assistant</a:t>
            </a:r>
            <a:r>
              <a:rPr lang="sl-SI" sz="1200" b="0" i="0" kern="1200" dirty="0">
                <a:solidFill>
                  <a:schemeClr val="tx1"/>
                </a:solidFill>
                <a:effectLst/>
                <a:latin typeface="+mn-lt"/>
                <a:ea typeface="+mn-ea"/>
                <a:cs typeface="+mn-cs"/>
              </a:rPr>
              <a:t> </a:t>
            </a:r>
            <a:r>
              <a:rPr lang="sl-SI" sz="1200" b="0" i="0" kern="1200" dirty="0" err="1">
                <a:solidFill>
                  <a:schemeClr val="tx1"/>
                </a:solidFill>
                <a:effectLst/>
                <a:latin typeface="+mn-lt"/>
                <a:ea typeface="+mn-ea"/>
                <a:cs typeface="+mn-cs"/>
              </a:rPr>
              <a:t>Tool</a:t>
            </a:r>
            <a:r>
              <a:rPr lang="sl-SI" sz="1200" b="0" i="0" kern="1200" dirty="0">
                <a:solidFill>
                  <a:schemeClr val="tx1"/>
                </a:solidFill>
                <a:effectLst/>
                <a:latin typeface="+mn-lt"/>
                <a:ea typeface="+mn-ea"/>
                <a:cs typeface="+mn-cs"/>
              </a:rPr>
              <a:t>: https://nrrp.openscience.si/ </a:t>
            </a:r>
            <a:endParaRPr lang="en-US" sz="1200" b="0" i="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p:txBody>
      </p:sp>
      <p:sp>
        <p:nvSpPr>
          <p:cNvPr id="4" name="Označba mesta številke diapozitiva 3">
            <a:extLst>
              <a:ext uri="{FF2B5EF4-FFF2-40B4-BE49-F238E27FC236}">
                <a16:creationId xmlns:a16="http://schemas.microsoft.com/office/drawing/2014/main" id="{38960259-1EE1-7FF7-D489-C4224718F0F5}"/>
              </a:ext>
            </a:extLst>
          </p:cNvPr>
          <p:cNvSpPr>
            <a:spLocks noGrp="1"/>
          </p:cNvSpPr>
          <p:nvPr>
            <p:ph type="sldNum" sz="quarter" idx="10"/>
          </p:nvPr>
        </p:nvSpPr>
        <p:spPr/>
        <p:txBody>
          <a:bodyPr/>
          <a:lstStyle/>
          <a:p>
            <a:fld id="{C8A2BDDE-F8F5-4F3B-AE70-CD78BE3FAEBE}" type="slidenum">
              <a:rPr lang="sl-SI" smtClean="0"/>
              <a:pPr/>
              <a:t>2</a:t>
            </a:fld>
            <a:endParaRPr lang="sl-SI" dirty="0"/>
          </a:p>
        </p:txBody>
      </p:sp>
    </p:spTree>
    <p:extLst>
      <p:ext uri="{BB962C8B-B14F-4D97-AF65-F5344CB8AC3E}">
        <p14:creationId xmlns:p14="http://schemas.microsoft.com/office/powerpoint/2010/main" val="247262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85ee5fce77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385ee5fce77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g249b65a72b9_0_8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7" name="Google Shape;2877;g249b65a72b9_0_8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78" name="Google Shape;2878;g249b65a72b9_0_8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sz="1200" b="0" i="0" kern="1200" dirty="0">
                <a:solidFill>
                  <a:schemeClr val="tx1"/>
                </a:solidFill>
                <a:effectLst/>
                <a:latin typeface="+mn-lt"/>
                <a:ea typeface="+mn-ea"/>
                <a:cs typeface="+mn-cs"/>
              </a:rPr>
              <a:t>The repository is based on the software solution used by the Digital Library of the University of Maribor and developed by the Laboratory for Heterogeneous Computing Systems of the University of Maribor. It has been significantly updated and upgraded with new functionalities due to the establishment of different processes of publication submission by students and university staff.</a:t>
            </a:r>
          </a:p>
          <a:p>
            <a:r>
              <a:rPr lang="en-US" sz="1200" b="0" i="0" kern="1200" dirty="0">
                <a:solidFill>
                  <a:schemeClr val="tx1"/>
                </a:solidFill>
                <a:effectLst/>
                <a:latin typeface="+mn-lt"/>
                <a:ea typeface="+mn-ea"/>
                <a:cs typeface="+mn-cs"/>
              </a:rPr>
              <a:t>For the needs of the processes of submission, preservation and cataloguing of digital objects, each institutional repository of the universities of Maribor, Ljubljana, </a:t>
            </a:r>
            <a:r>
              <a:rPr lang="en-US" sz="1200" b="0" i="0" kern="1200" dirty="0" err="1">
                <a:solidFill>
                  <a:schemeClr val="tx1"/>
                </a:solidFill>
                <a:effectLst/>
                <a:latin typeface="+mn-lt"/>
                <a:ea typeface="+mn-ea"/>
                <a:cs typeface="+mn-cs"/>
              </a:rPr>
              <a:t>Primorska</a:t>
            </a:r>
            <a:r>
              <a:rPr lang="en-US" sz="1200" b="0" i="0" kern="1200" dirty="0">
                <a:solidFill>
                  <a:schemeClr val="tx1"/>
                </a:solidFill>
                <a:effectLst/>
                <a:latin typeface="+mn-lt"/>
                <a:ea typeface="+mn-ea"/>
                <a:cs typeface="+mn-cs"/>
              </a:rPr>
              <a:t> and Nova Gorica is connected to the university authentication system, the university higher education information system and the COBISS.SI system. The REVIS repository also has a number of institutions that have their academic information system linked to the repository software.</a:t>
            </a:r>
          </a:p>
          <a:p>
            <a:r>
              <a:rPr lang="en-US" sz="1200" b="0" i="0" kern="1200" dirty="0">
                <a:solidFill>
                  <a:schemeClr val="tx1"/>
                </a:solidFill>
                <a:effectLst/>
                <a:latin typeface="+mn-lt"/>
                <a:ea typeface="+mn-ea"/>
                <a:cs typeface="+mn-cs"/>
              </a:rPr>
              <a:t>Each digital object is given a national persistent identifier (PID) so that, once it has been cataloged, the repository software calls a national service that returns the persistent identifiers. We use EUDAT's B2Handle service to assign persistent identifiers.</a:t>
            </a:r>
          </a:p>
          <a:p>
            <a:r>
              <a:rPr lang="en-US" sz="1200" b="0" i="0" kern="1200" dirty="0">
                <a:solidFill>
                  <a:schemeClr val="tx1"/>
                </a:solidFill>
                <a:effectLst/>
                <a:latin typeface="+mn-lt"/>
                <a:ea typeface="+mn-ea"/>
                <a:cs typeface="+mn-cs"/>
              </a:rPr>
              <a:t>The repositories store the big data sets in a big data archive. We use EUDAT's B2Safe service to archive them. We use EUDAT's B2Stage service for transferring data between the supercomputers and the big data archives.</a:t>
            </a:r>
          </a:p>
          <a:p>
            <a:r>
              <a:rPr lang="en-US" sz="1200" b="0" i="0" kern="1200" dirty="0">
                <a:solidFill>
                  <a:schemeClr val="tx1"/>
                </a:solidFill>
                <a:effectLst/>
                <a:latin typeface="+mn-lt"/>
                <a:ea typeface="+mn-ea"/>
                <a:cs typeface="+mn-cs"/>
              </a:rPr>
              <a:t>To speed up the metadata deposit of digital objects already assigned a persistent DOI in repositories, we use the API services offered by </a:t>
            </a:r>
            <a:r>
              <a:rPr lang="en-US" sz="1200" b="0" i="0" kern="1200" dirty="0" err="1">
                <a:solidFill>
                  <a:schemeClr val="tx1"/>
                </a:solidFill>
                <a:effectLst/>
                <a:latin typeface="+mn-lt"/>
                <a:ea typeface="+mn-ea"/>
                <a:cs typeface="+mn-cs"/>
              </a:rPr>
              <a:t>Crossref</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Datacite</a:t>
            </a:r>
            <a:r>
              <a:rPr lang="en-US" sz="1200" b="0" i="0" kern="1200" dirty="0">
                <a:solidFill>
                  <a:schemeClr val="tx1"/>
                </a:solidFill>
                <a:effectLst/>
                <a:latin typeface="+mn-lt"/>
                <a:ea typeface="+mn-ea"/>
                <a:cs typeface="+mn-cs"/>
              </a:rPr>
              <a:t>. The repository software calls the service by sending the DOI persistent identifier as input to the service and retrieves back the metadata stored by </a:t>
            </a:r>
            <a:r>
              <a:rPr lang="en-US" sz="1200" b="0" i="0" kern="1200" dirty="0" err="1">
                <a:solidFill>
                  <a:schemeClr val="tx1"/>
                </a:solidFill>
                <a:effectLst/>
                <a:latin typeface="+mn-lt"/>
                <a:ea typeface="+mn-ea"/>
                <a:cs typeface="+mn-cs"/>
              </a:rPr>
              <a:t>Crossref</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Datacite</a:t>
            </a:r>
            <a:r>
              <a:rPr lang="en-US" sz="1200" b="0" i="0" kern="1200" dirty="0">
                <a:solidFill>
                  <a:schemeClr val="tx1"/>
                </a:solidFill>
                <a:effectLst/>
                <a:latin typeface="+mn-lt"/>
                <a:ea typeface="+mn-ea"/>
                <a:cs typeface="+mn-cs"/>
              </a:rPr>
              <a:t> about that digital object.</a:t>
            </a:r>
          </a:p>
          <a:p>
            <a:r>
              <a:rPr lang="en-US" sz="1200" b="0" i="0" kern="1200" dirty="0">
                <a:solidFill>
                  <a:schemeClr val="tx1"/>
                </a:solidFill>
                <a:effectLst/>
                <a:latin typeface="+mn-lt"/>
                <a:ea typeface="+mn-ea"/>
                <a:cs typeface="+mn-cs"/>
              </a:rPr>
              <a:t>For the purpose of aggregation of metadata by </a:t>
            </a:r>
            <a:r>
              <a:rPr lang="en-US" sz="1200" b="0" i="0" kern="1200" dirty="0" err="1">
                <a:solidFill>
                  <a:schemeClr val="tx1"/>
                </a:solidFill>
                <a:effectLst/>
                <a:latin typeface="+mn-lt"/>
                <a:ea typeface="+mn-ea"/>
                <a:cs typeface="+mn-cs"/>
              </a:rPr>
              <a:t>OpenAire</a:t>
            </a:r>
            <a:r>
              <a:rPr lang="en-US" sz="1200" b="0" i="0" kern="1200" dirty="0">
                <a:solidFill>
                  <a:schemeClr val="tx1"/>
                </a:solidFill>
                <a:effectLst/>
                <a:latin typeface="+mn-lt"/>
                <a:ea typeface="+mn-ea"/>
                <a:cs typeface="+mn-cs"/>
              </a:rPr>
              <a:t>, we have established an OAI-PMH service that returns metadata according to the instructions provided by </a:t>
            </a:r>
            <a:r>
              <a:rPr lang="en-US" sz="1200" b="0" i="0" kern="1200" dirty="0" err="1">
                <a:solidFill>
                  <a:schemeClr val="tx1"/>
                </a:solidFill>
                <a:effectLst/>
                <a:latin typeface="+mn-lt"/>
                <a:ea typeface="+mn-ea"/>
                <a:cs typeface="+mn-cs"/>
              </a:rPr>
              <a:t>OpenAire</a:t>
            </a:r>
            <a:r>
              <a:rPr lang="en-US" sz="1200" b="0" i="0" kern="1200" dirty="0">
                <a:solidFill>
                  <a:schemeClr val="tx1"/>
                </a:solidFill>
                <a:effectLst/>
                <a:latin typeface="+mn-lt"/>
                <a:ea typeface="+mn-ea"/>
                <a:cs typeface="+mn-cs"/>
              </a:rPr>
              <a:t>. Other aggregators (Core, Dart Europe, Base...) also aggregate metadata through this service. For Google Scholar and Google Dataset search, we have embedded metadata for individual digital objects in the repository’s website according to the Highwire press format and the Schema.org specification.</a:t>
            </a:r>
          </a:p>
          <a:p>
            <a:r>
              <a:rPr lang="en-US" sz="1200" b="0" i="0" kern="1200" dirty="0">
                <a:solidFill>
                  <a:schemeClr val="tx1"/>
                </a:solidFill>
                <a:effectLst/>
                <a:latin typeface="+mn-lt"/>
                <a:ea typeface="+mn-ea"/>
                <a:cs typeface="+mn-cs"/>
              </a:rPr>
              <a:t>At the University of Ljubljana, digital objects are stored in the University's document system after being deposited in their repository. The national portal, ARNES archive, and IZUM big data archive are used to archive digital objects and their metadata from the repositories.</a:t>
            </a:r>
          </a:p>
          <a:p>
            <a:r>
              <a:rPr lang="en-US" sz="1200" b="0" i="0" kern="1200" dirty="0">
                <a:solidFill>
                  <a:schemeClr val="tx1"/>
                </a:solidFill>
                <a:effectLst/>
                <a:latin typeface="+mn-lt"/>
                <a:ea typeface="+mn-ea"/>
                <a:cs typeface="+mn-cs"/>
              </a:rPr>
              <a:t>The repositories send metadata and electronic versions of digital objects to the national portal as soon as they have been cataloged in the national bibliographic system COBISS.SI. From the national portal, the University of Ljubljana repository retrieves metadata and electronic versions of publications from </a:t>
            </a:r>
            <a:r>
              <a:rPr lang="en-US" sz="1200" b="0" i="0" kern="1200" dirty="0" err="1">
                <a:solidFill>
                  <a:schemeClr val="tx1"/>
                </a:solidFill>
                <a:effectLst/>
                <a:latin typeface="+mn-lt"/>
                <a:ea typeface="+mn-ea"/>
                <a:cs typeface="+mn-cs"/>
              </a:rPr>
              <a:t>ePrints.FRI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PeFprints</a:t>
            </a:r>
            <a:r>
              <a:rPr lang="en-US" sz="1200" b="0" i="0" kern="1200" dirty="0">
                <a:solidFill>
                  <a:schemeClr val="tx1"/>
                </a:solidFill>
                <a:effectLst/>
                <a:latin typeface="+mn-lt"/>
                <a:ea typeface="+mn-ea"/>
                <a:cs typeface="+mn-cs"/>
              </a:rPr>
              <a:t> and ADP. The repository also retrieves additional metadata about researchers and research organizations from the national portal, which it extracts from SICRIS.</a:t>
            </a:r>
          </a:p>
          <a:p>
            <a:r>
              <a:rPr lang="en-US" sz="1200" b="0" i="0" kern="1200" dirty="0">
                <a:solidFill>
                  <a:schemeClr val="tx1"/>
                </a:solidFill>
                <a:effectLst/>
                <a:latin typeface="+mn-lt"/>
                <a:ea typeface="+mn-ea"/>
                <a:cs typeface="+mn-cs"/>
              </a:rPr>
              <a:t>The repositories send to </a:t>
            </a:r>
            <a:r>
              <a:rPr lang="en-US" sz="1200" b="0" i="0" kern="1200" dirty="0" err="1">
                <a:solidFill>
                  <a:schemeClr val="tx1"/>
                </a:solidFill>
                <a:effectLst/>
                <a:latin typeface="+mn-lt"/>
                <a:ea typeface="+mn-ea"/>
                <a:cs typeface="+mn-cs"/>
              </a:rPr>
              <a:t>dCOBISS</a:t>
            </a:r>
            <a:r>
              <a:rPr lang="en-US" sz="1200" b="0" i="0" kern="1200" dirty="0">
                <a:solidFill>
                  <a:schemeClr val="tx1"/>
                </a:solidFill>
                <a:effectLst/>
                <a:latin typeface="+mn-lt"/>
                <a:ea typeface="+mn-ea"/>
                <a:cs typeface="+mn-cs"/>
              </a:rPr>
              <a:t> the data needed for open access analytics. The metadata they send is linked to the projects that funded the research and to the APC payments charged by the publishers.</a:t>
            </a:r>
          </a:p>
          <a:p>
            <a:r>
              <a:rPr lang="en-US" sz="1200" b="0" i="0" kern="1200" dirty="0">
                <a:solidFill>
                  <a:schemeClr val="tx1"/>
                </a:solidFill>
                <a:effectLst/>
                <a:latin typeface="+mn-lt"/>
                <a:ea typeface="+mn-ea"/>
                <a:cs typeface="+mn-cs"/>
              </a:rPr>
              <a:t>The national portal carries out the recommendation of digital objects. When a metadata of the digital object is clicked on in the repository, a list of similar documents is sent from the national portal to the institutional repository. The recommendation consists of the titles of documents within the repository and the titles of documents in other university repositories, dLib.si, the Social Science Data Archive CLARIN.si, journal and monograph publishers' repositories, VideoLectures.NET and DKMORS.</a:t>
            </a:r>
          </a:p>
          <a:p>
            <a:r>
              <a:rPr lang="en-US" sz="1200" b="0" i="0" kern="1200" dirty="0">
                <a:solidFill>
                  <a:schemeClr val="tx1"/>
                </a:solidFill>
                <a:effectLst/>
                <a:latin typeface="+mn-lt"/>
                <a:ea typeface="+mn-ea"/>
                <a:cs typeface="+mn-cs"/>
              </a:rPr>
              <a:t>The repositories provide both curator-oriented and user-oriented functionalities. The curator part is used by the librarians, the data stewards, and the system administrators and is designed differently for each institution. The student office employees carry out the checking and locking of students' final theses. Librarians review student and staff publications, catalog them in COBISS, and transfer their metadata from COBISS.SI to the repository. In the curator part, the librarian can import the publication metadata from the local COBISS.SI database and add an electronic version of the digital object to it. In this way, digital objects that are already cataloged in COBISS.SI, for which electronic versions exist and for which the University has the appropriate copyrights, can also be stored in the repository.</a:t>
            </a:r>
          </a:p>
          <a:p>
            <a:r>
              <a:rPr lang="en-US" sz="1200" b="0" i="0" kern="1200" dirty="0">
                <a:solidFill>
                  <a:schemeClr val="tx1"/>
                </a:solidFill>
                <a:effectLst/>
                <a:latin typeface="+mn-lt"/>
                <a:ea typeface="+mn-ea"/>
                <a:cs typeface="+mn-cs"/>
              </a:rPr>
              <a:t>The user part of the institutional repository is divided into a part for the interested public and a part for registered users (students and university staff). After registration, students and university staff can submit their works to the repository and browse their content (metadata and similar content found by the text-matching software). The part accessible to the interested public is bilingual (Slovene and English user interface) and is accessible online and on mobile platforms (Android and IOS). The web version is friendly for users with disabilities and contains the main features of web applications that comply with the WAI specification. The web interface allows usage by people with reduced mobility and people with slightly reduced vision (e.g. the elderly and visually impaired).</a:t>
            </a:r>
          </a:p>
          <a:p>
            <a:r>
              <a:rPr lang="en-US" sz="1200" b="0" i="0" kern="1200" dirty="0">
                <a:solidFill>
                  <a:schemeClr val="tx1"/>
                </a:solidFill>
                <a:effectLst/>
                <a:latin typeface="+mn-lt"/>
                <a:ea typeface="+mn-ea"/>
                <a:cs typeface="+mn-cs"/>
              </a:rPr>
              <a:t>The software allows easy and advanced search and browsing. A member institution can integrate the content from the repository on its website by calling the JavaScript API to access simple or advanced search and browsing of the institutional repository. The same API is also used by mobile applications. University members and staff can also export metadata about their publications in RSS, JSON, and RDF formats.</a:t>
            </a:r>
          </a:p>
          <a:p>
            <a:r>
              <a:rPr lang="en-US" sz="1200" b="0" i="0" kern="1200" dirty="0">
                <a:solidFill>
                  <a:schemeClr val="tx1"/>
                </a:solidFill>
                <a:effectLst/>
                <a:latin typeface="+mn-lt"/>
                <a:ea typeface="+mn-ea"/>
                <a:cs typeface="+mn-cs"/>
              </a:rPr>
              <a:t>The repository displays various statistics that can be used to identify for each institution or individual unit within an institution the total number of its digital objects in the repository and how many have been stored in the last period, as well as the number of metadata accesses and downloads of the digital object. For the faculties of each university, the statistics of interest are those that report the number of views and downloads of the faculty's materials for the previous years on an annual basis. The statistics on thesis mentors can be used to find out with which tutors they cooperate and which theses have been produced by students under their supervision. Another interesting statistic is based on the keywords of the mentor's publications, it indirectly shows which research areas the mentor is involved in and how the mentor's research area has changed over time.</a:t>
            </a:r>
          </a:p>
          <a:p>
            <a:r>
              <a:rPr lang="en-US" sz="1200" b="0" i="0" kern="1200" dirty="0">
                <a:solidFill>
                  <a:schemeClr val="tx1"/>
                </a:solidFill>
                <a:effectLst/>
                <a:latin typeface="+mn-lt"/>
                <a:ea typeface="+mn-ea"/>
                <a:cs typeface="+mn-cs"/>
              </a:rPr>
              <a:t>At the University of Ljubljana, digital objects are also stored in the University's document system after being uploaded to their repository. The national portal and the infrastructure set up at ARNES and IZUM are used to archive digital objects and their metadata.</a:t>
            </a:r>
          </a:p>
          <a:p>
            <a:r>
              <a:rPr lang="en-US" sz="1200" b="0" i="0" kern="1200" dirty="0">
                <a:solidFill>
                  <a:schemeClr val="tx1"/>
                </a:solidFill>
                <a:effectLst/>
                <a:latin typeface="+mn-lt"/>
                <a:ea typeface="+mn-ea"/>
                <a:cs typeface="+mn-cs"/>
              </a:rPr>
              <a:t>The repositories send metadata and electronic versions of digital objects to the national portal as soon as they have been cataloged in COBISS.SI. From the national portal, the University of Ljubljana repository retrieves metadata and electronic versions of publications from </a:t>
            </a:r>
            <a:r>
              <a:rPr lang="en-US" sz="1200" b="0" i="0" kern="1200" dirty="0" err="1">
                <a:solidFill>
                  <a:schemeClr val="tx1"/>
                </a:solidFill>
                <a:effectLst/>
                <a:latin typeface="+mn-lt"/>
                <a:ea typeface="+mn-ea"/>
                <a:cs typeface="+mn-cs"/>
              </a:rPr>
              <a:t>ePrints.FRI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PeFprints</a:t>
            </a:r>
            <a:r>
              <a:rPr lang="en-US" sz="1200" b="0" i="0" kern="1200" dirty="0">
                <a:solidFill>
                  <a:schemeClr val="tx1"/>
                </a:solidFill>
                <a:effectLst/>
                <a:latin typeface="+mn-lt"/>
                <a:ea typeface="+mn-ea"/>
                <a:cs typeface="+mn-cs"/>
              </a:rPr>
              <a:t> and ADP. The repository also retrieves additional data on researchers and research organizations from the national portal, which it extracts from SICRIS.</a:t>
            </a:r>
          </a:p>
          <a:p>
            <a:r>
              <a:rPr lang="en-US" sz="1200" b="0" i="0" kern="1200" dirty="0">
                <a:solidFill>
                  <a:schemeClr val="tx1"/>
                </a:solidFill>
                <a:effectLst/>
                <a:latin typeface="+mn-lt"/>
                <a:ea typeface="+mn-ea"/>
                <a:cs typeface="+mn-cs"/>
              </a:rPr>
              <a:t>The repositories send to </a:t>
            </a:r>
            <a:r>
              <a:rPr lang="en-US" sz="1200" b="0" i="0" kern="1200" dirty="0" err="1">
                <a:solidFill>
                  <a:schemeClr val="tx1"/>
                </a:solidFill>
                <a:effectLst/>
                <a:latin typeface="+mn-lt"/>
                <a:ea typeface="+mn-ea"/>
                <a:cs typeface="+mn-cs"/>
              </a:rPr>
              <a:t>dCOBISS</a:t>
            </a:r>
            <a:r>
              <a:rPr lang="en-US" sz="1200" b="0" i="0" kern="1200" dirty="0">
                <a:solidFill>
                  <a:schemeClr val="tx1"/>
                </a:solidFill>
                <a:effectLst/>
                <a:latin typeface="+mn-lt"/>
                <a:ea typeface="+mn-ea"/>
                <a:cs typeface="+mn-cs"/>
              </a:rPr>
              <a:t> the data needed for open access analytics. The data they send is linked to the projects that funded the research and to the APC payments charged by the publishers.</a:t>
            </a:r>
          </a:p>
          <a:p>
            <a:r>
              <a:rPr lang="en-US" sz="1200" b="0" i="0" kern="1200" dirty="0">
                <a:solidFill>
                  <a:schemeClr val="tx1"/>
                </a:solidFill>
                <a:effectLst/>
                <a:latin typeface="+mn-lt"/>
                <a:ea typeface="+mn-ea"/>
                <a:cs typeface="+mn-cs"/>
              </a:rPr>
              <a:t> </a:t>
            </a:r>
          </a:p>
          <a:p>
            <a:endParaRPr lang="sl-SI" dirty="0"/>
          </a:p>
        </p:txBody>
      </p:sp>
      <p:sp>
        <p:nvSpPr>
          <p:cNvPr id="4" name="Označba mesta številke diapozitiva 3"/>
          <p:cNvSpPr>
            <a:spLocks noGrp="1"/>
          </p:cNvSpPr>
          <p:nvPr>
            <p:ph type="sldNum" sz="quarter" idx="5"/>
          </p:nvPr>
        </p:nvSpPr>
        <p:spPr/>
        <p:txBody>
          <a:bodyPr/>
          <a:lstStyle/>
          <a:p>
            <a:fld id="{C8A2BDDE-F8F5-4F3B-AE70-CD78BE3FAEBE}" type="slidenum">
              <a:rPr lang="sl-SI" smtClean="0"/>
              <a:pPr/>
              <a:t>4</a:t>
            </a:fld>
            <a:endParaRPr lang="sl-SI" dirty="0"/>
          </a:p>
        </p:txBody>
      </p:sp>
    </p:spTree>
    <p:extLst>
      <p:ext uri="{BB962C8B-B14F-4D97-AF65-F5344CB8AC3E}">
        <p14:creationId xmlns:p14="http://schemas.microsoft.com/office/powerpoint/2010/main" val="247724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2D612827-A7BD-4D0B-93A5-CEBFB2BB197F}" type="slidenum">
              <a:rPr lang="sl-SI" smtClean="0"/>
              <a:t>5</a:t>
            </a:fld>
            <a:endParaRPr lang="sl-SI"/>
          </a:p>
        </p:txBody>
      </p:sp>
    </p:spTree>
    <p:extLst>
      <p:ext uri="{BB962C8B-B14F-4D97-AF65-F5344CB8AC3E}">
        <p14:creationId xmlns:p14="http://schemas.microsoft.com/office/powerpoint/2010/main" val="332187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GB" sz="1200" kern="1200" dirty="0">
                <a:solidFill>
                  <a:schemeClr val="tx1"/>
                </a:solidFill>
                <a:effectLst/>
                <a:latin typeface="+mn-lt"/>
                <a:ea typeface="+mn-ea"/>
                <a:cs typeface="+mn-cs"/>
              </a:rPr>
              <a:t>The process, which was established at universities, allows authors to submit their work into the institutional repository. After which, the submission is reviewed and catalogued into COBISS.SI by a librarian. Based on the experiences accumulated since 2008, it was found that a manual review of metadata is mandatory as in many cases the submissions are incomplete or contain spelling errors. In addition, only librarians can normalise those authors using the CONOR.SI authority </a:t>
            </a:r>
            <a:r>
              <a:rPr lang="sl-SI" sz="1200" kern="1200" dirty="0">
                <a:solidFill>
                  <a:schemeClr val="tx1"/>
                </a:solidFill>
                <a:effectLst/>
                <a:latin typeface="+mn-lt"/>
                <a:ea typeface="+mn-ea"/>
                <a:cs typeface="+mn-cs"/>
              </a:rPr>
              <a:t>file</a:t>
            </a:r>
            <a:r>
              <a:rPr lang="en-GB" sz="1200" kern="1200" dirty="0">
                <a:solidFill>
                  <a:schemeClr val="tx1"/>
                </a:solidFill>
                <a:effectLst/>
                <a:latin typeface="+mn-lt"/>
                <a:ea typeface="+mn-ea"/>
                <a:cs typeface="+mn-cs"/>
              </a:rPr>
              <a:t>. After the publication metadata have been successfully catalogued within the COBISS.SI, they can be transferred to the institutional repository via SRU/SRW services.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working group, which consisted of librarians, legal experts and IT professionals from all four Slovenian universities, suggested the submission processes of the final study works. Slovenia lacks a common university academic information system (UAIS), therefore each university provided its own variation of this process. Students at the universities of Maribor and of Nova Gorica submit their final study works into </a:t>
            </a:r>
            <a:r>
              <a:rPr lang="en-GB" sz="1200" kern="1200" noProof="0" dirty="0">
                <a:solidFill>
                  <a:schemeClr val="tx1"/>
                </a:solidFill>
                <a:effectLst/>
                <a:latin typeface="+mn-lt"/>
                <a:ea typeface="+mn-ea"/>
                <a:cs typeface="+mn-cs"/>
              </a:rPr>
              <a:t>university</a:t>
            </a:r>
            <a:r>
              <a:rPr lang="en-GB" sz="1200" kern="1200" baseline="0" noProof="0" dirty="0">
                <a:solidFill>
                  <a:schemeClr val="tx1"/>
                </a:solidFill>
                <a:effectLst/>
                <a:latin typeface="+mn-lt"/>
                <a:ea typeface="+mn-ea"/>
                <a:cs typeface="+mn-cs"/>
              </a:rPr>
              <a:t> repository</a:t>
            </a:r>
            <a:r>
              <a:rPr lang="en-GB" sz="1200" kern="1200" dirty="0">
                <a:solidFill>
                  <a:schemeClr val="tx1"/>
                </a:solidFill>
                <a:effectLst/>
                <a:latin typeface="+mn-lt"/>
                <a:ea typeface="+mn-ea"/>
                <a:cs typeface="+mn-cs"/>
              </a:rPr>
              <a:t>, which is filled with some metadata from </a:t>
            </a:r>
            <a:r>
              <a:rPr lang="en-GB" sz="1200" kern="1200" noProof="0" dirty="0">
                <a:solidFill>
                  <a:schemeClr val="tx1"/>
                </a:solidFill>
                <a:effectLst/>
                <a:latin typeface="+mn-lt"/>
                <a:ea typeface="+mn-ea"/>
                <a:cs typeface="+mn-cs"/>
              </a:rPr>
              <a:t>university</a:t>
            </a:r>
            <a:r>
              <a:rPr lang="en-GB" sz="1200" kern="1200" baseline="0" noProof="0" dirty="0">
                <a:solidFill>
                  <a:schemeClr val="tx1"/>
                </a:solidFill>
                <a:effectLst/>
                <a:latin typeface="+mn-lt"/>
                <a:ea typeface="+mn-ea"/>
                <a:cs typeface="+mn-cs"/>
              </a:rPr>
              <a:t> academic information system</a:t>
            </a:r>
            <a:r>
              <a:rPr lang="en-GB" sz="1200" kern="1200" dirty="0">
                <a:solidFill>
                  <a:schemeClr val="tx1"/>
                </a:solidFill>
                <a:effectLst/>
                <a:latin typeface="+mn-lt"/>
                <a:ea typeface="+mn-ea"/>
                <a:cs typeface="+mn-cs"/>
              </a:rPr>
              <a:t>. A sequence diagram of the final study work publications of the universities of Maribor and of Nova Gorica is presented in </a:t>
            </a:r>
            <a:r>
              <a:rPr lang="en-GB" sz="1200" kern="1200" noProof="0" dirty="0">
                <a:solidFill>
                  <a:schemeClr val="tx1"/>
                </a:solidFill>
                <a:effectLst/>
                <a:latin typeface="+mn-lt"/>
                <a:ea typeface="+mn-ea"/>
                <a:cs typeface="+mn-cs"/>
              </a:rPr>
              <a:t>slide</a:t>
            </a:r>
            <a:r>
              <a:rPr lang="en-GB" sz="1200" kern="1200" dirty="0">
                <a:solidFill>
                  <a:schemeClr val="tx1"/>
                </a:solidFill>
                <a:effectLst/>
                <a:latin typeface="+mn-lt"/>
                <a:ea typeface="+mn-ea"/>
                <a:cs typeface="+mn-cs"/>
              </a:rPr>
              <a:t>. The submissions at the universities of Ljubljana and Primorska take place at </a:t>
            </a:r>
            <a:r>
              <a:rPr lang="en-GB" sz="1200" kern="1200" noProof="0" dirty="0">
                <a:solidFill>
                  <a:schemeClr val="tx1"/>
                </a:solidFill>
                <a:effectLst/>
                <a:latin typeface="+mn-lt"/>
                <a:ea typeface="+mn-ea"/>
                <a:cs typeface="+mn-cs"/>
              </a:rPr>
              <a:t>university</a:t>
            </a:r>
            <a:r>
              <a:rPr lang="en-GB" sz="1200" kern="1200" baseline="0" noProof="0" dirty="0">
                <a:solidFill>
                  <a:schemeClr val="tx1"/>
                </a:solidFill>
                <a:effectLst/>
                <a:latin typeface="+mn-lt"/>
                <a:ea typeface="+mn-ea"/>
                <a:cs typeface="+mn-cs"/>
              </a:rPr>
              <a:t> academic information system</a:t>
            </a:r>
            <a:r>
              <a:rPr lang="en-GB" sz="1200" kern="1200" dirty="0">
                <a:solidFill>
                  <a:schemeClr val="tx1"/>
                </a:solidFill>
                <a:effectLst/>
                <a:latin typeface="+mn-lt"/>
                <a:ea typeface="+mn-ea"/>
                <a:cs typeface="+mn-cs"/>
              </a:rPr>
              <a:t>, the sequence of operations is otherwise the same as described for the universities of Maribor and of Nova Gorica.</a:t>
            </a:r>
            <a:endParaRPr lang="sl-SI" sz="1200" kern="1200" dirty="0">
              <a:solidFill>
                <a:schemeClr val="tx1"/>
              </a:solidFill>
              <a:effectLst/>
              <a:latin typeface="+mn-lt"/>
              <a:ea typeface="+mn-ea"/>
              <a:cs typeface="+mn-cs"/>
            </a:endParaRPr>
          </a:p>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6</a:t>
            </a:fld>
            <a:endParaRPr lang="sl-SI" dirty="0"/>
          </a:p>
        </p:txBody>
      </p:sp>
    </p:spTree>
    <p:extLst>
      <p:ext uri="{BB962C8B-B14F-4D97-AF65-F5344CB8AC3E}">
        <p14:creationId xmlns:p14="http://schemas.microsoft.com/office/powerpoint/2010/main" val="185141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four </a:t>
            </a:r>
            <a:r>
              <a:rPr lang="en-GB" sz="1200" kern="1200" noProof="0" dirty="0">
                <a:solidFill>
                  <a:schemeClr val="tx1"/>
                </a:solidFill>
                <a:effectLst/>
                <a:latin typeface="+mn-lt"/>
                <a:ea typeface="+mn-ea"/>
                <a:cs typeface="+mn-cs"/>
              </a:rPr>
              <a:t>institutions</a:t>
            </a:r>
            <a:r>
              <a:rPr lang="sl-SI"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have established the same process for</a:t>
            </a:r>
            <a:r>
              <a:rPr lang="sl-SI" sz="1200" kern="1200" dirty="0">
                <a:solidFill>
                  <a:schemeClr val="tx1"/>
                </a:solidFill>
                <a:effectLst/>
                <a:latin typeface="+mn-lt"/>
                <a:ea typeface="+mn-ea"/>
                <a:cs typeface="+mn-cs"/>
              </a:rPr>
              <a:t> </a:t>
            </a:r>
            <a:r>
              <a:rPr lang="en-US" sz="1200" kern="1200" noProof="0" dirty="0">
                <a:solidFill>
                  <a:schemeClr val="tx1"/>
                </a:solidFill>
                <a:effectLst/>
                <a:latin typeface="+mn-lt"/>
                <a:ea typeface="+mn-ea"/>
                <a:cs typeface="+mn-cs"/>
              </a:rPr>
              <a:t>submission</a:t>
            </a:r>
            <a:r>
              <a:rPr lang="sl-SI" sz="1200" kern="1200" dirty="0">
                <a:solidFill>
                  <a:schemeClr val="tx1"/>
                </a:solidFill>
                <a:effectLst/>
                <a:latin typeface="+mn-lt"/>
                <a:ea typeface="+mn-ea"/>
                <a:cs typeface="+mn-cs"/>
              </a:rPr>
              <a:t> </a:t>
            </a:r>
            <a:r>
              <a:rPr lang="en-US" sz="1200" kern="1200" noProof="0" dirty="0">
                <a:solidFill>
                  <a:schemeClr val="tx1"/>
                </a:solidFill>
                <a:effectLst/>
                <a:latin typeface="+mn-lt"/>
                <a:ea typeface="+mn-ea"/>
                <a:cs typeface="+mn-cs"/>
              </a:rPr>
              <a:t>o</a:t>
            </a:r>
            <a:r>
              <a:rPr lang="sl-SI" sz="1200" kern="1200" dirty="0">
                <a:solidFill>
                  <a:schemeClr val="tx1"/>
                </a:solidFill>
                <a:effectLst/>
                <a:latin typeface="+mn-lt"/>
                <a:ea typeface="+mn-ea"/>
                <a:cs typeface="+mn-cs"/>
              </a:rPr>
              <a:t>f </a:t>
            </a:r>
            <a:r>
              <a:rPr lang="en-GB" sz="1200" kern="1200" dirty="0">
                <a:solidFill>
                  <a:schemeClr val="tx1"/>
                </a:solidFill>
                <a:effectLst/>
                <a:latin typeface="+mn-lt"/>
                <a:ea typeface="+mn-ea"/>
                <a:cs typeface="+mn-cs"/>
              </a:rPr>
              <a:t> research publications, which is presented the sequence diagram in </a:t>
            </a:r>
            <a:r>
              <a:rPr lang="en-GB" sz="1200" kern="1200" noProof="0" dirty="0">
                <a:solidFill>
                  <a:schemeClr val="tx1"/>
                </a:solidFill>
                <a:effectLst/>
                <a:latin typeface="+mn-lt"/>
                <a:ea typeface="+mn-ea"/>
                <a:cs typeface="+mn-cs"/>
              </a:rPr>
              <a:t>the</a:t>
            </a:r>
            <a:r>
              <a:rPr lang="sl-SI" sz="1200" kern="1200" dirty="0">
                <a:solidFill>
                  <a:schemeClr val="tx1"/>
                </a:solidFill>
                <a:effectLst/>
                <a:latin typeface="+mn-lt"/>
                <a:ea typeface="+mn-ea"/>
                <a:cs typeface="+mn-cs"/>
              </a:rPr>
              <a:t> </a:t>
            </a:r>
            <a:r>
              <a:rPr lang="en-GB" sz="1200" kern="1200" noProof="0" dirty="0">
                <a:solidFill>
                  <a:schemeClr val="tx1"/>
                </a:solidFill>
                <a:effectLst/>
                <a:latin typeface="+mn-lt"/>
                <a:ea typeface="+mn-ea"/>
                <a:cs typeface="+mn-cs"/>
              </a:rPr>
              <a:t>slide</a:t>
            </a:r>
            <a:r>
              <a:rPr lang="en-GB" sz="1200" kern="1200" dirty="0">
                <a:solidFill>
                  <a:schemeClr val="tx1"/>
                </a:solidFill>
                <a:effectLst/>
                <a:latin typeface="+mn-lt"/>
                <a:ea typeface="+mn-ea"/>
                <a:cs typeface="+mn-cs"/>
              </a:rPr>
              <a:t>. Researchers can submit articles, monographic chapters, monographs, conference papers, </a:t>
            </a:r>
            <a:r>
              <a:rPr lang="en-US" sz="1200" kern="1200" noProof="0" dirty="0">
                <a:solidFill>
                  <a:schemeClr val="tx1"/>
                </a:solidFill>
                <a:effectLst/>
                <a:latin typeface="+mn-lt"/>
                <a:ea typeface="+mn-ea"/>
                <a:cs typeface="+mn-cs"/>
              </a:rPr>
              <a:t>e-lectures</a:t>
            </a:r>
            <a:r>
              <a:rPr lang="en-GB" sz="1200" kern="1200" dirty="0">
                <a:solidFill>
                  <a:schemeClr val="tx1"/>
                </a:solidFill>
                <a:effectLst/>
                <a:latin typeface="+mn-lt"/>
                <a:ea typeface="+mn-ea"/>
                <a:cs typeface="+mn-cs"/>
              </a:rPr>
              <a:t>, publications about patents, research data, and other types of publications. The types of publications are adapted according to the COBISS.SI typology</a:t>
            </a:r>
            <a:r>
              <a:rPr lang="sl-SI" sz="1200" kern="1200" dirty="0">
                <a:solidFill>
                  <a:schemeClr val="tx1"/>
                </a:solidFill>
                <a:effectLst/>
                <a:latin typeface="+mn-lt"/>
                <a:ea typeface="+mn-ea"/>
                <a:cs typeface="+mn-cs"/>
              </a:rPr>
              <a:t> (http://home.izum.si/COBISS/bibliografije/Tipologija_eng.pdf)</a:t>
            </a:r>
            <a:r>
              <a:rPr lang="en-GB" sz="1200" kern="1200" dirty="0">
                <a:solidFill>
                  <a:schemeClr val="tx1"/>
                </a:solidFill>
                <a:effectLst/>
                <a:latin typeface="+mn-lt"/>
                <a:ea typeface="+mn-ea"/>
                <a:cs typeface="+mn-cs"/>
              </a:rPr>
              <a:t>, which is used by the Slovenian Research Agency for researchers’ bibliographies evaluation. Once researchers are logged into the </a:t>
            </a:r>
            <a:r>
              <a:rPr lang="en-GB" sz="1200" kern="1200" noProof="0" dirty="0">
                <a:solidFill>
                  <a:schemeClr val="tx1"/>
                </a:solidFill>
                <a:effectLst/>
                <a:latin typeface="+mn-lt"/>
                <a:ea typeface="+mn-ea"/>
                <a:cs typeface="+mn-cs"/>
              </a:rPr>
              <a:t>institutional repository</a:t>
            </a:r>
            <a:r>
              <a:rPr lang="en-GB" sz="1200" kern="1200" dirty="0">
                <a:solidFill>
                  <a:schemeClr val="tx1"/>
                </a:solidFill>
                <a:effectLst/>
                <a:latin typeface="+mn-lt"/>
                <a:ea typeface="+mn-ea"/>
                <a:cs typeface="+mn-cs"/>
              </a:rPr>
              <a:t>, they can submit new content as a whole, or they can use metadata from the catalogued record in COBISS.SI (optional request and reply on the beginning of the process). In the latter case, the </a:t>
            </a:r>
            <a:r>
              <a:rPr lang="en-GB" sz="1200" kern="1200" noProof="0" dirty="0">
                <a:solidFill>
                  <a:schemeClr val="tx1"/>
                </a:solidFill>
                <a:effectLst/>
                <a:latin typeface="+mn-lt"/>
                <a:ea typeface="+mn-ea"/>
                <a:cs typeface="+mn-cs"/>
              </a:rPr>
              <a:t>institutional repository</a:t>
            </a:r>
            <a:r>
              <a:rPr lang="en-GB" sz="1200" kern="1200" dirty="0">
                <a:solidFill>
                  <a:schemeClr val="tx1"/>
                </a:solidFill>
                <a:effectLst/>
                <a:latin typeface="+mn-lt"/>
                <a:ea typeface="+mn-ea"/>
                <a:cs typeface="+mn-cs"/>
              </a:rPr>
              <a:t> takes care of the metadata transfer from COBISS.SI using the SRU/SRW protocol. In this case, researchers only need to provide the electronic version of their publications. A link to the SHERPA/RoMEO portal is also enabled to the publication authors, so they can check what type of access they can use depending on the publisher's copyright transfer agreement. During the insertions of names and surnames, suggestions from the CONOR.SI </a:t>
            </a:r>
            <a:r>
              <a:rPr lang="en-GB" sz="1200" kern="1200" noProof="0" dirty="0">
                <a:solidFill>
                  <a:schemeClr val="tx1"/>
                </a:solidFill>
                <a:effectLst/>
                <a:latin typeface="+mn-lt"/>
                <a:ea typeface="+mn-ea"/>
                <a:cs typeface="+mn-cs"/>
              </a:rPr>
              <a:t>authoritative</a:t>
            </a:r>
            <a:r>
              <a:rPr lang="sl-SI" sz="1200" kern="1200" baseline="0" dirty="0">
                <a:solidFill>
                  <a:schemeClr val="tx1"/>
                </a:solidFill>
                <a:effectLst/>
                <a:latin typeface="+mn-lt"/>
                <a:ea typeface="+mn-ea"/>
                <a:cs typeface="+mn-cs"/>
              </a:rPr>
              <a:t> file</a:t>
            </a:r>
            <a:r>
              <a:rPr lang="en-GB" sz="1200" kern="1200" dirty="0">
                <a:solidFill>
                  <a:schemeClr val="tx1"/>
                </a:solidFill>
                <a:effectLst/>
                <a:latin typeface="+mn-lt"/>
                <a:ea typeface="+mn-ea"/>
                <a:cs typeface="+mn-cs"/>
              </a:rPr>
              <a:t> are provided. These suggestions include the year of birth, if available in CONOR.SI, and researcher identifier from SICRIS, which simplifies the determination of the correct author. This can greatly simplify the librarian’s work of cataloguing the publication in COBISS.SI. Authors can also determine the copyright holder and the type of access to the full-text publication. They can choose between immediate publication, closed access or delayed publication with embargo (these metadata are part of OpenAIRE compliance).</a:t>
            </a:r>
            <a:endParaRPr lang="sl-SI" sz="1200" kern="1200" dirty="0">
              <a:solidFill>
                <a:schemeClr val="tx1"/>
              </a:solidFill>
              <a:effectLst/>
              <a:latin typeface="+mn-lt"/>
              <a:ea typeface="+mn-ea"/>
              <a:cs typeface="+mn-cs"/>
            </a:endParaRPr>
          </a:p>
          <a:p>
            <a:endParaRPr lang="en-GB" dirty="0"/>
          </a:p>
        </p:txBody>
      </p:sp>
      <p:sp>
        <p:nvSpPr>
          <p:cNvPr id="4" name="Označba mesta številke diapozitiva 3"/>
          <p:cNvSpPr>
            <a:spLocks noGrp="1"/>
          </p:cNvSpPr>
          <p:nvPr>
            <p:ph type="sldNum" sz="quarter" idx="10"/>
          </p:nvPr>
        </p:nvSpPr>
        <p:spPr/>
        <p:txBody>
          <a:bodyPr/>
          <a:lstStyle/>
          <a:p>
            <a:fld id="{C8A2BDDE-F8F5-4F3B-AE70-CD78BE3FAEBE}" type="slidenum">
              <a:rPr lang="sl-SI" smtClean="0"/>
              <a:pPr/>
              <a:t>7</a:t>
            </a:fld>
            <a:endParaRPr lang="sl-SI" dirty="0"/>
          </a:p>
        </p:txBody>
      </p:sp>
    </p:spTree>
    <p:extLst>
      <p:ext uri="{BB962C8B-B14F-4D97-AF65-F5344CB8AC3E}">
        <p14:creationId xmlns:p14="http://schemas.microsoft.com/office/powerpoint/2010/main" val="2750161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2"/>
        <p:cNvGrpSpPr/>
        <p:nvPr/>
      </p:nvGrpSpPr>
      <p:grpSpPr>
        <a:xfrm>
          <a:off x="0" y="0"/>
          <a:ext cx="0" cy="0"/>
          <a:chOff x="0" y="0"/>
          <a:chExt cx="0" cy="0"/>
        </a:xfrm>
      </p:grpSpPr>
      <p:sp>
        <p:nvSpPr>
          <p:cNvPr id="2883" name="Google Shape;2883;g2a0b90545d3_0_130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4" name="Google Shape;2884;g2a0b90545d3_0_13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a:solidFill>
                  <a:srgbClr val="434343"/>
                </a:solidFill>
                <a:latin typeface="Open Sans"/>
                <a:ea typeface="Open Sans"/>
                <a:cs typeface="Open Sans"/>
                <a:sym typeface="Open Sans"/>
              </a:rPr>
              <a:t>Croatia, Cyprus, Hungary, Ireland, Malta, Romania</a:t>
            </a:r>
            <a:endParaRPr sz="1200" b="1">
              <a:solidFill>
                <a:srgbClr val="434343"/>
              </a:solidFill>
              <a:latin typeface="Open Sans"/>
              <a:ea typeface="Open Sans"/>
              <a:cs typeface="Open Sans"/>
              <a:sym typeface="Open Sans"/>
            </a:endParaRPr>
          </a:p>
          <a:p>
            <a:pPr marL="0" lvl="0" indent="0" algn="l" rtl="0">
              <a:lnSpc>
                <a:spcPct val="115000"/>
              </a:lnSpc>
              <a:spcBef>
                <a:spcPts val="800"/>
              </a:spcBef>
              <a:spcAft>
                <a:spcPts val="0"/>
              </a:spcAft>
              <a:buNone/>
            </a:pPr>
            <a:r>
              <a:rPr lang="en-GB" sz="1200">
                <a:solidFill>
                  <a:srgbClr val="434343"/>
                </a:solidFill>
                <a:latin typeface="Open Sans"/>
                <a:ea typeface="Open Sans"/>
                <a:cs typeface="Open Sans"/>
                <a:sym typeface="Open Sans"/>
              </a:rPr>
              <a:t>Bulgaria, Latvia, Lithuania</a:t>
            </a:r>
            <a:endParaRPr sz="1200" b="1">
              <a:solidFill>
                <a:srgbClr val="434343"/>
              </a:solidFill>
              <a:latin typeface="Open Sans"/>
              <a:ea typeface="Open Sans"/>
              <a:cs typeface="Open Sans"/>
              <a:sym typeface="Open Sans"/>
            </a:endParaRPr>
          </a:p>
          <a:p>
            <a:pPr marL="0" lvl="0" indent="0" algn="l" rtl="0">
              <a:lnSpc>
                <a:spcPct val="115000"/>
              </a:lnSpc>
              <a:spcBef>
                <a:spcPts val="800"/>
              </a:spcBef>
              <a:spcAft>
                <a:spcPts val="0"/>
              </a:spcAft>
              <a:buNone/>
            </a:pPr>
            <a:r>
              <a:rPr lang="en-GB" sz="1200">
                <a:solidFill>
                  <a:srgbClr val="434343"/>
                </a:solidFill>
                <a:latin typeface="Open Sans"/>
                <a:ea typeface="Open Sans"/>
                <a:cs typeface="Open Sans"/>
                <a:sym typeface="Open Sans"/>
              </a:rPr>
              <a:t>Belgium, Czech Republic, Denmark, Estonia, Finland, France, Germany, Italy, Luxembourg, Portugal, Slovenia, Spain, Sweden, The Netherlands, Norway</a:t>
            </a:r>
            <a:endParaRPr sz="1200" b="1">
              <a:solidFill>
                <a:srgbClr val="434343"/>
              </a:solidFill>
              <a:latin typeface="Open Sans"/>
              <a:ea typeface="Open Sans"/>
              <a:cs typeface="Open Sans"/>
              <a:sym typeface="Open Sans"/>
            </a:endParaRPr>
          </a:p>
          <a:p>
            <a:pPr marL="0" lvl="0" indent="0" algn="l" rtl="0">
              <a:spcBef>
                <a:spcPts val="800"/>
              </a:spcBef>
              <a:spcAft>
                <a:spcPts val="0"/>
              </a:spcAft>
              <a:buNone/>
            </a:pPr>
            <a:endParaRPr/>
          </a:p>
        </p:txBody>
      </p:sp>
      <p:sp>
        <p:nvSpPr>
          <p:cNvPr id="2885" name="Google Shape;2885;g2a0b90545d3_0_1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85ee5fce77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385ee5fce77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85ee5fce77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385ee5fce77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85ee5fce77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85ee5fce77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
              <a:t>The HealthDCAT Application Profile (HealthDCAT-AP) is a domain-specific metadata model designed to support the implementation of the secondary use framework under the European Health Data Space (EHDS).</a:t>
            </a:r>
            <a:endParaRPr/>
          </a:p>
          <a:p>
            <a:pPr marL="152400" lvl="0" indent="0" algn="l" rtl="0">
              <a:lnSpc>
                <a:spcPct val="115000"/>
              </a:lnSpc>
              <a:spcBef>
                <a:spcPts val="0"/>
              </a:spcBef>
              <a:spcAft>
                <a:spcPts val="0"/>
              </a:spcAft>
              <a:buClr>
                <a:schemeClr val="dk1"/>
              </a:buClr>
              <a:buSzPts val="1100"/>
              <a:buFont typeface="Arial"/>
              <a:buNone/>
            </a:pPr>
            <a:r>
              <a:rPr lang="en"/>
              <a:t>HealthDCAT-AP introduces new properties that enable semantically consistent dataset descriptions, structured for automated exchange and federation across catalogues. This ensures that metadata can be processed and integrated into local, regional, national and EU-level catalogues, including the one operated by the central platform of the HealthData@EU infrastructure.</a:t>
            </a:r>
            <a:endParaRPr/>
          </a:p>
          <a:p>
            <a:pPr marL="152400" lvl="0" indent="0" algn="l" rtl="0">
              <a:lnSpc>
                <a:spcPct val="115000"/>
              </a:lnSpc>
              <a:spcBef>
                <a:spcPts val="0"/>
              </a:spcBef>
              <a:spcAft>
                <a:spcPts val="0"/>
              </a:spcAft>
              <a:buClr>
                <a:schemeClr val="dk1"/>
              </a:buClr>
              <a:buSzPts val="1100"/>
              <a:buFont typeface="Arial"/>
              <a:buNone/>
            </a:pPr>
            <a:r>
              <a:rPr lang="en"/>
              <a:t>A distinctive feature of HealthDCAT-AP is its explicit classification of dataset access rights into three categories: non-public, restricted, and public. Each category is defined with specific technical requirements.</a:t>
            </a:r>
            <a:endParaRPr/>
          </a:p>
          <a:p>
            <a:pPr marL="152400" lvl="0" indent="0" algn="l" rtl="0">
              <a:lnSpc>
                <a:spcPct val="115000"/>
              </a:lnSpc>
              <a:spcBef>
                <a:spcPts val="0"/>
              </a:spcBef>
              <a:spcAft>
                <a:spcPts val="0"/>
              </a:spcAft>
              <a:buClr>
                <a:schemeClr val="dk1"/>
              </a:buClr>
              <a:buSzPts val="1100"/>
              <a:buFont typeface="Arial"/>
              <a:buNone/>
            </a:pPr>
            <a:r>
              <a:rPr lang="en"/>
              <a:t>In addition, new controlled vocabularies have been developed to harmonise property values, thereby ensuring comparability and interoperability of dataset descriptions across Member States.</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CE79BC-C02E-FFDF-90B7-3F0580CD8AF8}"/>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95BBE054-0640-18AE-CEAB-BA2061860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8B13EA91-390A-DEC1-5FA5-AE278685E119}"/>
              </a:ext>
            </a:extLst>
          </p:cNvPr>
          <p:cNvSpPr>
            <a:spLocks noGrp="1"/>
          </p:cNvSpPr>
          <p:nvPr>
            <p:ph type="dt" sz="half" idx="10"/>
          </p:nvPr>
        </p:nvSpPr>
        <p:spPr/>
        <p:txBody>
          <a:bodyPr/>
          <a:lstStyle/>
          <a:p>
            <a:fld id="{AE5CC551-F5C0-487E-9E98-5F7391B28AC5}" type="datetimeFigureOut">
              <a:rPr lang="sl-SI" smtClean="0"/>
              <a:t>18. 01. 2026</a:t>
            </a:fld>
            <a:endParaRPr lang="sl-SI"/>
          </a:p>
        </p:txBody>
      </p:sp>
      <p:sp>
        <p:nvSpPr>
          <p:cNvPr id="5" name="Označba mesta noge 4">
            <a:extLst>
              <a:ext uri="{FF2B5EF4-FFF2-40B4-BE49-F238E27FC236}">
                <a16:creationId xmlns:a16="http://schemas.microsoft.com/office/drawing/2014/main" id="{C01E08A1-C407-6931-275D-1345183CA8B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8458B24-AC8D-7828-BD69-4A926D2CE208}"/>
              </a:ext>
            </a:extLst>
          </p:cNvPr>
          <p:cNvSpPr>
            <a:spLocks noGrp="1"/>
          </p:cNvSpPr>
          <p:nvPr>
            <p:ph type="sldNum" sz="quarter" idx="12"/>
          </p:nvPr>
        </p:nvSpPr>
        <p:spPr/>
        <p:txBody>
          <a:bodyPr/>
          <a:lstStyle/>
          <a:p>
            <a:fld id="{5CBA125F-37B9-4F36-ADF7-59FBFADDD677}" type="slidenum">
              <a:rPr lang="sl-SI" smtClean="0"/>
              <a:t>‹#›</a:t>
            </a:fld>
            <a:endParaRPr lang="sl-SI"/>
          </a:p>
        </p:txBody>
      </p:sp>
    </p:spTree>
    <p:extLst>
      <p:ext uri="{BB962C8B-B14F-4D97-AF65-F5344CB8AC3E}">
        <p14:creationId xmlns:p14="http://schemas.microsoft.com/office/powerpoint/2010/main" val="195584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E95E8C-A13C-5737-5AF9-81AEBD32F9C8}"/>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5663DAD-3263-E8A4-4367-78D49C7B6E9D}"/>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BC46A8A-6996-995E-ED9D-53FF1729E784}"/>
              </a:ext>
            </a:extLst>
          </p:cNvPr>
          <p:cNvSpPr>
            <a:spLocks noGrp="1"/>
          </p:cNvSpPr>
          <p:nvPr>
            <p:ph type="dt" sz="half" idx="10"/>
          </p:nvPr>
        </p:nvSpPr>
        <p:spPr/>
        <p:txBody>
          <a:bodyPr/>
          <a:lstStyle/>
          <a:p>
            <a:fld id="{AE5CC551-F5C0-487E-9E98-5F7391B28AC5}" type="datetimeFigureOut">
              <a:rPr lang="sl-SI" smtClean="0"/>
              <a:t>18. 01. 2026</a:t>
            </a:fld>
            <a:endParaRPr lang="sl-SI"/>
          </a:p>
        </p:txBody>
      </p:sp>
      <p:sp>
        <p:nvSpPr>
          <p:cNvPr id="5" name="Označba mesta noge 4">
            <a:extLst>
              <a:ext uri="{FF2B5EF4-FFF2-40B4-BE49-F238E27FC236}">
                <a16:creationId xmlns:a16="http://schemas.microsoft.com/office/drawing/2014/main" id="{B6AEBA90-1614-01CD-D472-E7D8A5EA568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2AFCD05-59E0-74AE-121D-664A568E2D52}"/>
              </a:ext>
            </a:extLst>
          </p:cNvPr>
          <p:cNvSpPr>
            <a:spLocks noGrp="1"/>
          </p:cNvSpPr>
          <p:nvPr>
            <p:ph type="sldNum" sz="quarter" idx="12"/>
          </p:nvPr>
        </p:nvSpPr>
        <p:spPr/>
        <p:txBody>
          <a:bodyPr/>
          <a:lstStyle/>
          <a:p>
            <a:fld id="{5CBA125F-37B9-4F36-ADF7-59FBFADDD677}" type="slidenum">
              <a:rPr lang="sl-SI" smtClean="0"/>
              <a:t>‹#›</a:t>
            </a:fld>
            <a:endParaRPr lang="sl-SI"/>
          </a:p>
        </p:txBody>
      </p:sp>
    </p:spTree>
    <p:extLst>
      <p:ext uri="{BB962C8B-B14F-4D97-AF65-F5344CB8AC3E}">
        <p14:creationId xmlns:p14="http://schemas.microsoft.com/office/powerpoint/2010/main" val="146695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2E161617-991B-3A4C-010D-9EB1148DC483}"/>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5EC00B8-BF6C-F86C-D78B-C2CF9C9C8E6C}"/>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0C6983C-AF9D-B64D-C8F5-900FB86F63B8}"/>
              </a:ext>
            </a:extLst>
          </p:cNvPr>
          <p:cNvSpPr>
            <a:spLocks noGrp="1"/>
          </p:cNvSpPr>
          <p:nvPr>
            <p:ph type="dt" sz="half" idx="10"/>
          </p:nvPr>
        </p:nvSpPr>
        <p:spPr/>
        <p:txBody>
          <a:bodyPr/>
          <a:lstStyle/>
          <a:p>
            <a:fld id="{AE5CC551-F5C0-487E-9E98-5F7391B28AC5}" type="datetimeFigureOut">
              <a:rPr lang="sl-SI" smtClean="0"/>
              <a:t>18. 01. 2026</a:t>
            </a:fld>
            <a:endParaRPr lang="sl-SI"/>
          </a:p>
        </p:txBody>
      </p:sp>
      <p:sp>
        <p:nvSpPr>
          <p:cNvPr id="5" name="Označba mesta noge 4">
            <a:extLst>
              <a:ext uri="{FF2B5EF4-FFF2-40B4-BE49-F238E27FC236}">
                <a16:creationId xmlns:a16="http://schemas.microsoft.com/office/drawing/2014/main" id="{5C04B263-0E0A-EB07-2C4F-041738227FD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25AC0E9-63BE-EDA8-BF0D-E0A9C17F68C5}"/>
              </a:ext>
            </a:extLst>
          </p:cNvPr>
          <p:cNvSpPr>
            <a:spLocks noGrp="1"/>
          </p:cNvSpPr>
          <p:nvPr>
            <p:ph type="sldNum" sz="quarter" idx="12"/>
          </p:nvPr>
        </p:nvSpPr>
        <p:spPr/>
        <p:txBody>
          <a:bodyPr/>
          <a:lstStyle/>
          <a:p>
            <a:fld id="{5CBA125F-37B9-4F36-ADF7-59FBFADDD677}" type="slidenum">
              <a:rPr lang="sl-SI" smtClean="0"/>
              <a:t>‹#›</a:t>
            </a:fld>
            <a:endParaRPr lang="sl-SI"/>
          </a:p>
        </p:txBody>
      </p:sp>
    </p:spTree>
    <p:extLst>
      <p:ext uri="{BB962C8B-B14F-4D97-AF65-F5344CB8AC3E}">
        <p14:creationId xmlns:p14="http://schemas.microsoft.com/office/powerpoint/2010/main" val="1639362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 content" type="twoTxTwoObj">
  <p:cSld name="Standard content">
    <p:spTree>
      <p:nvGrpSpPr>
        <p:cNvPr id="1" name="Shape 294"/>
        <p:cNvGrpSpPr/>
        <p:nvPr/>
      </p:nvGrpSpPr>
      <p:grpSpPr>
        <a:xfrm>
          <a:off x="0" y="0"/>
          <a:ext cx="0" cy="0"/>
          <a:chOff x="0" y="0"/>
          <a:chExt cx="0" cy="0"/>
        </a:xfrm>
      </p:grpSpPr>
      <p:sp>
        <p:nvSpPr>
          <p:cNvPr id="295" name="Google Shape;295;p36"/>
          <p:cNvSpPr txBox="1">
            <a:spLocks noGrp="1"/>
          </p:cNvSpPr>
          <p:nvPr>
            <p:ph type="title"/>
          </p:nvPr>
        </p:nvSpPr>
        <p:spPr>
          <a:xfrm>
            <a:off x="611771" y="991503"/>
            <a:ext cx="10515600" cy="7056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chemeClr val="accent1"/>
              </a:buClr>
              <a:buSzPts val="3300"/>
              <a:buFont typeface="Titillium Web"/>
              <a:buNone/>
              <a:defRPr>
                <a:solidFill>
                  <a:schemeClr val="accent1"/>
                </a:solidFill>
                <a:latin typeface="Titillium Web"/>
                <a:ea typeface="Titillium Web"/>
                <a:cs typeface="Titillium Web"/>
                <a:sym typeface="Titillium Web"/>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6" name="Google Shape;296;p36"/>
          <p:cNvSpPr txBox="1">
            <a:spLocks noGrp="1"/>
          </p:cNvSpPr>
          <p:nvPr>
            <p:ph type="body" idx="1"/>
          </p:nvPr>
        </p:nvSpPr>
        <p:spPr>
          <a:xfrm>
            <a:off x="611775" y="1959075"/>
            <a:ext cx="11030800" cy="4088400"/>
          </a:xfrm>
          <a:prstGeom prst="rect">
            <a:avLst/>
          </a:prstGeom>
          <a:noFill/>
          <a:ln>
            <a:noFill/>
          </a:ln>
        </p:spPr>
        <p:txBody>
          <a:bodyPr spcFirstLastPara="1" wrap="square" lIns="68575" tIns="34275" rIns="68575" bIns="34275" anchor="t" anchorCtr="0">
            <a:normAutofit/>
          </a:bodyPr>
          <a:lstStyle>
            <a:lvl1pPr marL="457189" lvl="0" indent="-228594" algn="l">
              <a:lnSpc>
                <a:spcPct val="90000"/>
              </a:lnSpc>
              <a:spcBef>
                <a:spcPts val="800"/>
              </a:spcBef>
              <a:spcAft>
                <a:spcPts val="0"/>
              </a:spcAft>
              <a:buSzPts val="1400"/>
              <a:buFont typeface="Raleway"/>
              <a:buNone/>
              <a:defRPr sz="1400" cap="none">
                <a:latin typeface="Raleway"/>
                <a:ea typeface="Raleway"/>
                <a:cs typeface="Raleway"/>
                <a:sym typeface="Raleway"/>
              </a:defRPr>
            </a:lvl1pPr>
            <a:lvl2pPr marL="914378" lvl="1" indent="-228594" algn="l">
              <a:lnSpc>
                <a:spcPct val="90000"/>
              </a:lnSpc>
              <a:spcBef>
                <a:spcPts val="400"/>
              </a:spcBef>
              <a:spcAft>
                <a:spcPts val="0"/>
              </a:spcAft>
              <a:buSzPts val="1500"/>
              <a:buFont typeface="Raleway"/>
              <a:buNone/>
              <a:defRPr sz="1500" b="1">
                <a:latin typeface="Raleway"/>
                <a:ea typeface="Raleway"/>
                <a:cs typeface="Raleway"/>
                <a:sym typeface="Raleway"/>
              </a:defRPr>
            </a:lvl2pPr>
            <a:lvl3pPr marL="1371566" lvl="2" indent="-228594" algn="l">
              <a:lnSpc>
                <a:spcPct val="90000"/>
              </a:lnSpc>
              <a:spcBef>
                <a:spcPts val="400"/>
              </a:spcBef>
              <a:spcAft>
                <a:spcPts val="0"/>
              </a:spcAft>
              <a:buSzPts val="1400"/>
              <a:buFont typeface="Raleway"/>
              <a:buNone/>
              <a:defRPr sz="1400" b="1">
                <a:latin typeface="Raleway"/>
                <a:ea typeface="Raleway"/>
                <a:cs typeface="Raleway"/>
                <a:sym typeface="Raleway"/>
              </a:defRPr>
            </a:lvl3pPr>
            <a:lvl4pPr marL="1828754" lvl="3" indent="-228594" algn="l">
              <a:lnSpc>
                <a:spcPct val="90000"/>
              </a:lnSpc>
              <a:spcBef>
                <a:spcPts val="400"/>
              </a:spcBef>
              <a:spcAft>
                <a:spcPts val="0"/>
              </a:spcAft>
              <a:buSzPts val="1200"/>
              <a:buFont typeface="Raleway"/>
              <a:buNone/>
              <a:defRPr sz="1200" b="1">
                <a:latin typeface="Raleway"/>
                <a:ea typeface="Raleway"/>
                <a:cs typeface="Raleway"/>
                <a:sym typeface="Raleway"/>
              </a:defRPr>
            </a:lvl4pPr>
            <a:lvl5pPr marL="2285943" lvl="4" indent="-228594" algn="l">
              <a:lnSpc>
                <a:spcPct val="90000"/>
              </a:lnSpc>
              <a:spcBef>
                <a:spcPts val="400"/>
              </a:spcBef>
              <a:spcAft>
                <a:spcPts val="0"/>
              </a:spcAft>
              <a:buSzPts val="1200"/>
              <a:buFont typeface="Raleway"/>
              <a:buNone/>
              <a:defRPr sz="1200" b="1">
                <a:latin typeface="Raleway"/>
                <a:ea typeface="Raleway"/>
                <a:cs typeface="Raleway"/>
                <a:sym typeface="Raleway"/>
              </a:defRPr>
            </a:lvl5pPr>
            <a:lvl6pPr marL="2743132" lvl="5" indent="-228594" algn="l">
              <a:lnSpc>
                <a:spcPct val="90000"/>
              </a:lnSpc>
              <a:spcBef>
                <a:spcPts val="400"/>
              </a:spcBef>
              <a:spcAft>
                <a:spcPts val="0"/>
              </a:spcAft>
              <a:buClr>
                <a:schemeClr val="dk1"/>
              </a:buClr>
              <a:buSzPts val="1200"/>
              <a:buFont typeface="Raleway"/>
              <a:buNone/>
              <a:defRPr sz="1200" b="1">
                <a:latin typeface="Raleway"/>
                <a:ea typeface="Raleway"/>
                <a:cs typeface="Raleway"/>
                <a:sym typeface="Raleway"/>
              </a:defRPr>
            </a:lvl6pPr>
            <a:lvl7pPr marL="3200320" lvl="6" indent="-228594" algn="l">
              <a:lnSpc>
                <a:spcPct val="90000"/>
              </a:lnSpc>
              <a:spcBef>
                <a:spcPts val="400"/>
              </a:spcBef>
              <a:spcAft>
                <a:spcPts val="0"/>
              </a:spcAft>
              <a:buClr>
                <a:schemeClr val="dk1"/>
              </a:buClr>
              <a:buSzPts val="1200"/>
              <a:buFont typeface="Raleway"/>
              <a:buNone/>
              <a:defRPr sz="1200" b="1">
                <a:latin typeface="Raleway"/>
                <a:ea typeface="Raleway"/>
                <a:cs typeface="Raleway"/>
                <a:sym typeface="Raleway"/>
              </a:defRPr>
            </a:lvl7pPr>
            <a:lvl8pPr marL="3657509" lvl="7" indent="-228594" algn="l">
              <a:lnSpc>
                <a:spcPct val="90000"/>
              </a:lnSpc>
              <a:spcBef>
                <a:spcPts val="400"/>
              </a:spcBef>
              <a:spcAft>
                <a:spcPts val="0"/>
              </a:spcAft>
              <a:buClr>
                <a:schemeClr val="dk1"/>
              </a:buClr>
              <a:buSzPts val="1200"/>
              <a:buFont typeface="Raleway"/>
              <a:buNone/>
              <a:defRPr sz="1200" b="1">
                <a:latin typeface="Raleway"/>
                <a:ea typeface="Raleway"/>
                <a:cs typeface="Raleway"/>
                <a:sym typeface="Raleway"/>
              </a:defRPr>
            </a:lvl8pPr>
            <a:lvl9pPr marL="4114697" lvl="8" indent="-228594" algn="l">
              <a:lnSpc>
                <a:spcPct val="90000"/>
              </a:lnSpc>
              <a:spcBef>
                <a:spcPts val="400"/>
              </a:spcBef>
              <a:spcAft>
                <a:spcPts val="0"/>
              </a:spcAft>
              <a:buClr>
                <a:schemeClr val="dk1"/>
              </a:buClr>
              <a:buSzPts val="1200"/>
              <a:buFont typeface="Raleway"/>
              <a:buNone/>
              <a:defRPr sz="1200" b="1">
                <a:latin typeface="Raleway"/>
                <a:ea typeface="Raleway"/>
                <a:cs typeface="Raleway"/>
                <a:sym typeface="Raleway"/>
              </a:defRPr>
            </a:lvl9pPr>
          </a:lstStyle>
          <a:p>
            <a:endParaRPr/>
          </a:p>
        </p:txBody>
      </p:sp>
      <p:sp>
        <p:nvSpPr>
          <p:cNvPr id="297" name="Google Shape;297;p36"/>
          <p:cNvSpPr txBox="1">
            <a:spLocks noGrp="1"/>
          </p:cNvSpPr>
          <p:nvPr>
            <p:ph type="dt" idx="10"/>
          </p:nvPr>
        </p:nvSpPr>
        <p:spPr>
          <a:xfrm>
            <a:off x="8543928" y="6343861"/>
            <a:ext cx="2743200" cy="3652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8" name="Google Shape;298;p36"/>
          <p:cNvSpPr txBox="1">
            <a:spLocks noGrp="1"/>
          </p:cNvSpPr>
          <p:nvPr>
            <p:ph type="ftr" idx="11"/>
          </p:nvPr>
        </p:nvSpPr>
        <p:spPr>
          <a:xfrm>
            <a:off x="247651" y="6356351"/>
            <a:ext cx="41148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99" name="Google Shape;299;p36"/>
          <p:cNvPicPr preferRelativeResize="0"/>
          <p:nvPr/>
        </p:nvPicPr>
        <p:blipFill rotWithShape="1">
          <a:blip r:embed="rId2">
            <a:alphaModFix/>
          </a:blip>
          <a:srcRect/>
          <a:stretch/>
        </p:blipFill>
        <p:spPr>
          <a:xfrm>
            <a:off x="247652" y="257470"/>
            <a:ext cx="401643" cy="388339"/>
          </a:xfrm>
          <a:prstGeom prst="rect">
            <a:avLst/>
          </a:prstGeom>
          <a:noFill/>
          <a:ln>
            <a:noFill/>
          </a:ln>
        </p:spPr>
      </p:pic>
      <p:pic>
        <p:nvPicPr>
          <p:cNvPr id="300" name="Google Shape;300;p36"/>
          <p:cNvPicPr preferRelativeResize="0"/>
          <p:nvPr/>
        </p:nvPicPr>
        <p:blipFill rotWithShape="1">
          <a:blip r:embed="rId3">
            <a:alphaModFix/>
          </a:blip>
          <a:srcRect/>
          <a:stretch/>
        </p:blipFill>
        <p:spPr>
          <a:xfrm>
            <a:off x="247652" y="6429102"/>
            <a:ext cx="1828803" cy="382857"/>
          </a:xfrm>
          <a:prstGeom prst="rect">
            <a:avLst/>
          </a:prstGeom>
          <a:noFill/>
          <a:ln>
            <a:noFill/>
          </a:ln>
        </p:spPr>
      </p:pic>
    </p:spTree>
    <p:extLst>
      <p:ext uri="{BB962C8B-B14F-4D97-AF65-F5344CB8AC3E}">
        <p14:creationId xmlns:p14="http://schemas.microsoft.com/office/powerpoint/2010/main" val="215626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74388D-76FA-5B8D-5439-92E9CAF1142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149CEC8B-79F5-170D-1E9D-BE37EDB7EF96}"/>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59AEB2F-7A1F-B294-F20B-551ABFE7924C}"/>
              </a:ext>
            </a:extLst>
          </p:cNvPr>
          <p:cNvSpPr>
            <a:spLocks noGrp="1"/>
          </p:cNvSpPr>
          <p:nvPr>
            <p:ph type="dt" sz="half" idx="10"/>
          </p:nvPr>
        </p:nvSpPr>
        <p:spPr/>
        <p:txBody>
          <a:bodyPr/>
          <a:lstStyle/>
          <a:p>
            <a:fld id="{AE5CC551-F5C0-487E-9E98-5F7391B28AC5}" type="datetimeFigureOut">
              <a:rPr lang="sl-SI" smtClean="0"/>
              <a:t>18. 01. 2026</a:t>
            </a:fld>
            <a:endParaRPr lang="sl-SI"/>
          </a:p>
        </p:txBody>
      </p:sp>
      <p:sp>
        <p:nvSpPr>
          <p:cNvPr id="5" name="Označba mesta noge 4">
            <a:extLst>
              <a:ext uri="{FF2B5EF4-FFF2-40B4-BE49-F238E27FC236}">
                <a16:creationId xmlns:a16="http://schemas.microsoft.com/office/drawing/2014/main" id="{B3BBB1D7-F8D6-1721-7907-8F992DF408F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59267BD-D183-9CE9-A1E2-B3CE9F3DD583}"/>
              </a:ext>
            </a:extLst>
          </p:cNvPr>
          <p:cNvSpPr>
            <a:spLocks noGrp="1"/>
          </p:cNvSpPr>
          <p:nvPr>
            <p:ph type="sldNum" sz="quarter" idx="12"/>
          </p:nvPr>
        </p:nvSpPr>
        <p:spPr/>
        <p:txBody>
          <a:bodyPr/>
          <a:lstStyle/>
          <a:p>
            <a:fld id="{5CBA125F-37B9-4F36-ADF7-59FBFADDD677}" type="slidenum">
              <a:rPr lang="sl-SI" smtClean="0"/>
              <a:t>‹#›</a:t>
            </a:fld>
            <a:endParaRPr lang="sl-SI"/>
          </a:p>
        </p:txBody>
      </p:sp>
    </p:spTree>
    <p:extLst>
      <p:ext uri="{BB962C8B-B14F-4D97-AF65-F5344CB8AC3E}">
        <p14:creationId xmlns:p14="http://schemas.microsoft.com/office/powerpoint/2010/main" val="289106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71B0FC-2718-74E1-22B7-1CF4B91FE9D3}"/>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12679B41-3C4D-90E1-143D-87B2E44810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E7FD6893-071E-E1C8-1DF6-1341BDE5DC35}"/>
              </a:ext>
            </a:extLst>
          </p:cNvPr>
          <p:cNvSpPr>
            <a:spLocks noGrp="1"/>
          </p:cNvSpPr>
          <p:nvPr>
            <p:ph type="dt" sz="half" idx="10"/>
          </p:nvPr>
        </p:nvSpPr>
        <p:spPr/>
        <p:txBody>
          <a:bodyPr/>
          <a:lstStyle/>
          <a:p>
            <a:fld id="{AE5CC551-F5C0-487E-9E98-5F7391B28AC5}" type="datetimeFigureOut">
              <a:rPr lang="sl-SI" smtClean="0"/>
              <a:t>18. 01. 2026</a:t>
            </a:fld>
            <a:endParaRPr lang="sl-SI"/>
          </a:p>
        </p:txBody>
      </p:sp>
      <p:sp>
        <p:nvSpPr>
          <p:cNvPr id="5" name="Označba mesta noge 4">
            <a:extLst>
              <a:ext uri="{FF2B5EF4-FFF2-40B4-BE49-F238E27FC236}">
                <a16:creationId xmlns:a16="http://schemas.microsoft.com/office/drawing/2014/main" id="{91DEED27-B6F2-4AAB-F610-47E553EA86D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533BB61-909D-4B30-569B-9526AE6B3F33}"/>
              </a:ext>
            </a:extLst>
          </p:cNvPr>
          <p:cNvSpPr>
            <a:spLocks noGrp="1"/>
          </p:cNvSpPr>
          <p:nvPr>
            <p:ph type="sldNum" sz="quarter" idx="12"/>
          </p:nvPr>
        </p:nvSpPr>
        <p:spPr/>
        <p:txBody>
          <a:bodyPr/>
          <a:lstStyle/>
          <a:p>
            <a:fld id="{5CBA125F-37B9-4F36-ADF7-59FBFADDD677}" type="slidenum">
              <a:rPr lang="sl-SI" smtClean="0"/>
              <a:t>‹#›</a:t>
            </a:fld>
            <a:endParaRPr lang="sl-SI"/>
          </a:p>
        </p:txBody>
      </p:sp>
    </p:spTree>
    <p:extLst>
      <p:ext uri="{BB962C8B-B14F-4D97-AF65-F5344CB8AC3E}">
        <p14:creationId xmlns:p14="http://schemas.microsoft.com/office/powerpoint/2010/main" val="3515849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43458E-ADAF-ABA5-405F-64C35C9C443B}"/>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1DC85202-709B-6D47-279D-FD08A30CD034}"/>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13588FCB-476C-C5C9-BDD4-EE6D576A36B4}"/>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29816204-2330-2A5A-2955-C693254D6CB4}"/>
              </a:ext>
            </a:extLst>
          </p:cNvPr>
          <p:cNvSpPr>
            <a:spLocks noGrp="1"/>
          </p:cNvSpPr>
          <p:nvPr>
            <p:ph type="dt" sz="half" idx="10"/>
          </p:nvPr>
        </p:nvSpPr>
        <p:spPr/>
        <p:txBody>
          <a:bodyPr/>
          <a:lstStyle/>
          <a:p>
            <a:fld id="{AE5CC551-F5C0-487E-9E98-5F7391B28AC5}" type="datetimeFigureOut">
              <a:rPr lang="sl-SI" smtClean="0"/>
              <a:t>18. 01. 2026</a:t>
            </a:fld>
            <a:endParaRPr lang="sl-SI"/>
          </a:p>
        </p:txBody>
      </p:sp>
      <p:sp>
        <p:nvSpPr>
          <p:cNvPr id="6" name="Označba mesta noge 5">
            <a:extLst>
              <a:ext uri="{FF2B5EF4-FFF2-40B4-BE49-F238E27FC236}">
                <a16:creationId xmlns:a16="http://schemas.microsoft.com/office/drawing/2014/main" id="{D3EF5D20-9A58-8762-0FB2-37E1CFC802E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534EB45-5DB7-A951-5180-9D771312DF8E}"/>
              </a:ext>
            </a:extLst>
          </p:cNvPr>
          <p:cNvSpPr>
            <a:spLocks noGrp="1"/>
          </p:cNvSpPr>
          <p:nvPr>
            <p:ph type="sldNum" sz="quarter" idx="12"/>
          </p:nvPr>
        </p:nvSpPr>
        <p:spPr/>
        <p:txBody>
          <a:bodyPr/>
          <a:lstStyle/>
          <a:p>
            <a:fld id="{5CBA125F-37B9-4F36-ADF7-59FBFADDD677}" type="slidenum">
              <a:rPr lang="sl-SI" smtClean="0"/>
              <a:t>‹#›</a:t>
            </a:fld>
            <a:endParaRPr lang="sl-SI"/>
          </a:p>
        </p:txBody>
      </p:sp>
    </p:spTree>
    <p:extLst>
      <p:ext uri="{BB962C8B-B14F-4D97-AF65-F5344CB8AC3E}">
        <p14:creationId xmlns:p14="http://schemas.microsoft.com/office/powerpoint/2010/main" val="396763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ED815A-9D83-581A-9101-7AA88F728A1A}"/>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90699CF-96FF-C8DB-A389-A65B95E39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DF4724E-A61B-6981-5452-8DF91E744F85}"/>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25B032AD-63EE-7EB9-3F41-28A52814F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5C91411-D080-1F50-A5E8-AA8301540190}"/>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DD1F399C-972E-873E-88E6-DFA3E4AB151A}"/>
              </a:ext>
            </a:extLst>
          </p:cNvPr>
          <p:cNvSpPr>
            <a:spLocks noGrp="1"/>
          </p:cNvSpPr>
          <p:nvPr>
            <p:ph type="dt" sz="half" idx="10"/>
          </p:nvPr>
        </p:nvSpPr>
        <p:spPr/>
        <p:txBody>
          <a:bodyPr/>
          <a:lstStyle/>
          <a:p>
            <a:fld id="{AE5CC551-F5C0-487E-9E98-5F7391B28AC5}" type="datetimeFigureOut">
              <a:rPr lang="sl-SI" smtClean="0"/>
              <a:t>18. 01. 2026</a:t>
            </a:fld>
            <a:endParaRPr lang="sl-SI"/>
          </a:p>
        </p:txBody>
      </p:sp>
      <p:sp>
        <p:nvSpPr>
          <p:cNvPr id="8" name="Označba mesta noge 7">
            <a:extLst>
              <a:ext uri="{FF2B5EF4-FFF2-40B4-BE49-F238E27FC236}">
                <a16:creationId xmlns:a16="http://schemas.microsoft.com/office/drawing/2014/main" id="{6D3E10FF-1B49-0170-6277-DC1058A43298}"/>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EC2AEEB9-EBCA-206C-EBA6-A4E65FC95FF2}"/>
              </a:ext>
            </a:extLst>
          </p:cNvPr>
          <p:cNvSpPr>
            <a:spLocks noGrp="1"/>
          </p:cNvSpPr>
          <p:nvPr>
            <p:ph type="sldNum" sz="quarter" idx="12"/>
          </p:nvPr>
        </p:nvSpPr>
        <p:spPr/>
        <p:txBody>
          <a:bodyPr/>
          <a:lstStyle/>
          <a:p>
            <a:fld id="{5CBA125F-37B9-4F36-ADF7-59FBFADDD677}" type="slidenum">
              <a:rPr lang="sl-SI" smtClean="0"/>
              <a:t>‹#›</a:t>
            </a:fld>
            <a:endParaRPr lang="sl-SI"/>
          </a:p>
        </p:txBody>
      </p:sp>
    </p:spTree>
    <p:extLst>
      <p:ext uri="{BB962C8B-B14F-4D97-AF65-F5344CB8AC3E}">
        <p14:creationId xmlns:p14="http://schemas.microsoft.com/office/powerpoint/2010/main" val="388796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B0C02D-D2A9-F647-1A3F-B08057583E3C}"/>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960EB22C-E4BD-B169-5BBF-507F1AA87B6F}"/>
              </a:ext>
            </a:extLst>
          </p:cNvPr>
          <p:cNvSpPr>
            <a:spLocks noGrp="1"/>
          </p:cNvSpPr>
          <p:nvPr>
            <p:ph type="dt" sz="half" idx="10"/>
          </p:nvPr>
        </p:nvSpPr>
        <p:spPr/>
        <p:txBody>
          <a:bodyPr/>
          <a:lstStyle/>
          <a:p>
            <a:fld id="{AE5CC551-F5C0-487E-9E98-5F7391B28AC5}" type="datetimeFigureOut">
              <a:rPr lang="sl-SI" smtClean="0"/>
              <a:t>18. 01. 2026</a:t>
            </a:fld>
            <a:endParaRPr lang="sl-SI"/>
          </a:p>
        </p:txBody>
      </p:sp>
      <p:sp>
        <p:nvSpPr>
          <p:cNvPr id="4" name="Označba mesta noge 3">
            <a:extLst>
              <a:ext uri="{FF2B5EF4-FFF2-40B4-BE49-F238E27FC236}">
                <a16:creationId xmlns:a16="http://schemas.microsoft.com/office/drawing/2014/main" id="{AD3E0C82-0999-5D68-169F-BBB78EDA3336}"/>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A2176F09-5BB7-D02B-EB72-4B7CFD6A66CB}"/>
              </a:ext>
            </a:extLst>
          </p:cNvPr>
          <p:cNvSpPr>
            <a:spLocks noGrp="1"/>
          </p:cNvSpPr>
          <p:nvPr>
            <p:ph type="sldNum" sz="quarter" idx="12"/>
          </p:nvPr>
        </p:nvSpPr>
        <p:spPr/>
        <p:txBody>
          <a:bodyPr/>
          <a:lstStyle/>
          <a:p>
            <a:fld id="{5CBA125F-37B9-4F36-ADF7-59FBFADDD677}" type="slidenum">
              <a:rPr lang="sl-SI" smtClean="0"/>
              <a:t>‹#›</a:t>
            </a:fld>
            <a:endParaRPr lang="sl-SI"/>
          </a:p>
        </p:txBody>
      </p:sp>
    </p:spTree>
    <p:extLst>
      <p:ext uri="{BB962C8B-B14F-4D97-AF65-F5344CB8AC3E}">
        <p14:creationId xmlns:p14="http://schemas.microsoft.com/office/powerpoint/2010/main" val="98774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4EF6ECE2-5E19-4CBA-51B1-FC38F58C27CF}"/>
              </a:ext>
            </a:extLst>
          </p:cNvPr>
          <p:cNvSpPr>
            <a:spLocks noGrp="1"/>
          </p:cNvSpPr>
          <p:nvPr>
            <p:ph type="dt" sz="half" idx="10"/>
          </p:nvPr>
        </p:nvSpPr>
        <p:spPr/>
        <p:txBody>
          <a:bodyPr/>
          <a:lstStyle/>
          <a:p>
            <a:fld id="{AE5CC551-F5C0-487E-9E98-5F7391B28AC5}" type="datetimeFigureOut">
              <a:rPr lang="sl-SI" smtClean="0"/>
              <a:t>18. 01. 2026</a:t>
            </a:fld>
            <a:endParaRPr lang="sl-SI"/>
          </a:p>
        </p:txBody>
      </p:sp>
      <p:sp>
        <p:nvSpPr>
          <p:cNvPr id="3" name="Označba mesta noge 2">
            <a:extLst>
              <a:ext uri="{FF2B5EF4-FFF2-40B4-BE49-F238E27FC236}">
                <a16:creationId xmlns:a16="http://schemas.microsoft.com/office/drawing/2014/main" id="{D49AF74C-C3F0-DFB0-4AB3-40C5AD53B54A}"/>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A289F65A-F13C-BA19-9DE2-75EE46F898CE}"/>
              </a:ext>
            </a:extLst>
          </p:cNvPr>
          <p:cNvSpPr>
            <a:spLocks noGrp="1"/>
          </p:cNvSpPr>
          <p:nvPr>
            <p:ph type="sldNum" sz="quarter" idx="12"/>
          </p:nvPr>
        </p:nvSpPr>
        <p:spPr/>
        <p:txBody>
          <a:bodyPr/>
          <a:lstStyle/>
          <a:p>
            <a:fld id="{5CBA125F-37B9-4F36-ADF7-59FBFADDD677}" type="slidenum">
              <a:rPr lang="sl-SI" smtClean="0"/>
              <a:t>‹#›</a:t>
            </a:fld>
            <a:endParaRPr lang="sl-SI"/>
          </a:p>
        </p:txBody>
      </p:sp>
    </p:spTree>
    <p:extLst>
      <p:ext uri="{BB962C8B-B14F-4D97-AF65-F5344CB8AC3E}">
        <p14:creationId xmlns:p14="http://schemas.microsoft.com/office/powerpoint/2010/main" val="377399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E0A71D-AB7E-3DE1-11F0-234FAF9D811B}"/>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5DF25544-51A2-13C8-6D7D-2F5D1A72C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9156B9E7-E9B1-6EBB-39B5-A7A4902C3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58D205-D7AF-1646-2379-6DE97C491D27}"/>
              </a:ext>
            </a:extLst>
          </p:cNvPr>
          <p:cNvSpPr>
            <a:spLocks noGrp="1"/>
          </p:cNvSpPr>
          <p:nvPr>
            <p:ph type="dt" sz="half" idx="10"/>
          </p:nvPr>
        </p:nvSpPr>
        <p:spPr/>
        <p:txBody>
          <a:bodyPr/>
          <a:lstStyle/>
          <a:p>
            <a:fld id="{AE5CC551-F5C0-487E-9E98-5F7391B28AC5}" type="datetimeFigureOut">
              <a:rPr lang="sl-SI" smtClean="0"/>
              <a:t>18. 01. 2026</a:t>
            </a:fld>
            <a:endParaRPr lang="sl-SI"/>
          </a:p>
        </p:txBody>
      </p:sp>
      <p:sp>
        <p:nvSpPr>
          <p:cNvPr id="6" name="Označba mesta noge 5">
            <a:extLst>
              <a:ext uri="{FF2B5EF4-FFF2-40B4-BE49-F238E27FC236}">
                <a16:creationId xmlns:a16="http://schemas.microsoft.com/office/drawing/2014/main" id="{35DBC542-0CD4-043E-C6DF-6A4B089F6400}"/>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1DBDDE1-A8BD-7B7F-0F06-CDF02E814FE6}"/>
              </a:ext>
            </a:extLst>
          </p:cNvPr>
          <p:cNvSpPr>
            <a:spLocks noGrp="1"/>
          </p:cNvSpPr>
          <p:nvPr>
            <p:ph type="sldNum" sz="quarter" idx="12"/>
          </p:nvPr>
        </p:nvSpPr>
        <p:spPr/>
        <p:txBody>
          <a:bodyPr/>
          <a:lstStyle/>
          <a:p>
            <a:fld id="{5CBA125F-37B9-4F36-ADF7-59FBFADDD677}" type="slidenum">
              <a:rPr lang="sl-SI" smtClean="0"/>
              <a:t>‹#›</a:t>
            </a:fld>
            <a:endParaRPr lang="sl-SI"/>
          </a:p>
        </p:txBody>
      </p:sp>
    </p:spTree>
    <p:extLst>
      <p:ext uri="{BB962C8B-B14F-4D97-AF65-F5344CB8AC3E}">
        <p14:creationId xmlns:p14="http://schemas.microsoft.com/office/powerpoint/2010/main" val="16335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9880C8-6F4F-DFF8-D539-D632106B1EE5}"/>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C1B8C721-FBA8-45EF-323B-73D3B4AE8E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C9663739-8883-1F35-65B7-254E33A6FE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4143FB2-B782-F14A-DB66-55C77AEA3CFD}"/>
              </a:ext>
            </a:extLst>
          </p:cNvPr>
          <p:cNvSpPr>
            <a:spLocks noGrp="1"/>
          </p:cNvSpPr>
          <p:nvPr>
            <p:ph type="dt" sz="half" idx="10"/>
          </p:nvPr>
        </p:nvSpPr>
        <p:spPr/>
        <p:txBody>
          <a:bodyPr/>
          <a:lstStyle/>
          <a:p>
            <a:fld id="{AE5CC551-F5C0-487E-9E98-5F7391B28AC5}" type="datetimeFigureOut">
              <a:rPr lang="sl-SI" smtClean="0"/>
              <a:t>18. 01. 2026</a:t>
            </a:fld>
            <a:endParaRPr lang="sl-SI"/>
          </a:p>
        </p:txBody>
      </p:sp>
      <p:sp>
        <p:nvSpPr>
          <p:cNvPr id="6" name="Označba mesta noge 5">
            <a:extLst>
              <a:ext uri="{FF2B5EF4-FFF2-40B4-BE49-F238E27FC236}">
                <a16:creationId xmlns:a16="http://schemas.microsoft.com/office/drawing/2014/main" id="{40E23383-E083-3211-D78E-D5AF2806D60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B334ED99-99A5-B2CB-347B-6CEEF7C728E8}"/>
              </a:ext>
            </a:extLst>
          </p:cNvPr>
          <p:cNvSpPr>
            <a:spLocks noGrp="1"/>
          </p:cNvSpPr>
          <p:nvPr>
            <p:ph type="sldNum" sz="quarter" idx="12"/>
          </p:nvPr>
        </p:nvSpPr>
        <p:spPr/>
        <p:txBody>
          <a:bodyPr/>
          <a:lstStyle/>
          <a:p>
            <a:fld id="{5CBA125F-37B9-4F36-ADF7-59FBFADDD677}" type="slidenum">
              <a:rPr lang="sl-SI" smtClean="0"/>
              <a:t>‹#›</a:t>
            </a:fld>
            <a:endParaRPr lang="sl-SI"/>
          </a:p>
        </p:txBody>
      </p:sp>
    </p:spTree>
    <p:extLst>
      <p:ext uri="{BB962C8B-B14F-4D97-AF65-F5344CB8AC3E}">
        <p14:creationId xmlns:p14="http://schemas.microsoft.com/office/powerpoint/2010/main" val="83320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7BFF0EA1-6BC0-C778-F05B-1E8741339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8883C0D-3DA4-CF69-56C1-880AD1DED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D3EBC6D-4941-D84B-8D87-6D4D7C404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5CC551-F5C0-487E-9E98-5F7391B28AC5}" type="datetimeFigureOut">
              <a:rPr lang="sl-SI" smtClean="0"/>
              <a:t>18. 01. 2026</a:t>
            </a:fld>
            <a:endParaRPr lang="sl-SI"/>
          </a:p>
        </p:txBody>
      </p:sp>
      <p:sp>
        <p:nvSpPr>
          <p:cNvPr id="5" name="Označba mesta noge 4">
            <a:extLst>
              <a:ext uri="{FF2B5EF4-FFF2-40B4-BE49-F238E27FC236}">
                <a16:creationId xmlns:a16="http://schemas.microsoft.com/office/drawing/2014/main" id="{3BD3AE52-6098-6233-5FB5-14E84B643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77E18634-C055-C1AE-F453-57DAAB1065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BA125F-37B9-4F36-ADF7-59FBFADDD677}" type="slidenum">
              <a:rPr lang="sl-SI" smtClean="0"/>
              <a:t>‹#›</a:t>
            </a:fld>
            <a:endParaRPr lang="sl-SI"/>
          </a:p>
        </p:txBody>
      </p:sp>
    </p:spTree>
    <p:extLst>
      <p:ext uri="{BB962C8B-B14F-4D97-AF65-F5344CB8AC3E}">
        <p14:creationId xmlns:p14="http://schemas.microsoft.com/office/powerpoint/2010/main" val="461618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lan.ojstersek@um.s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c.gov/standards/premis/" TargetMode="External"/><Relationship Id="rId2" Type="http://schemas.openxmlformats.org/officeDocument/2006/relationships/hyperlink" Target="http://www.oais.inf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ga4gh-beacon/beacon-v2/tree/81dbe9c0ed693b4e897d81abb1043954bd2e65ba?tab=readme-ov-fil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doi.org/10.1016/j.xgen.2021.100029" TargetMode="External"/><Relationship Id="rId5" Type="http://schemas.openxmlformats.org/officeDocument/2006/relationships/hyperlink" Target="https://www.ga4gh.org/our-products/" TargetMode="External"/><Relationship Id="rId4" Type="http://schemas.openxmlformats.org/officeDocument/2006/relationships/hyperlink" Target="https://www.ga4gh.org/about-u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healthdataeu.pages.code.europa.eu/healthdcat-ap/releases/release-5/"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spreadsheets/d/1yGcUqz3Bl73W3VCJBJ-1q7_ChiO3KKu03yf3etNHHKs/edit?gid=0#gid=0" TargetMode="External"/><Relationship Id="rId13" Type="http://schemas.openxmlformats.org/officeDocument/2006/relationships/hyperlink" Target="https://www.ga4gh.org/product/data-use-ontology-duo/" TargetMode="External"/><Relationship Id="rId18" Type="http://schemas.openxmlformats.org/officeDocument/2006/relationships/hyperlink" Target="https://www.w3.org/TR/odrl-model/" TargetMode="External"/><Relationship Id="rId3" Type="http://schemas.openxmlformats.org/officeDocument/2006/relationships/hyperlink" Target="https://framework.onemilliongenomes.eu/assets/minimal-metadata-model/README_%20Version%201%20Release%20.pdf" TargetMode="External"/><Relationship Id="rId7" Type="http://schemas.openxmlformats.org/officeDocument/2006/relationships/hyperlink" Target="https://docs.google.com/spreadsheets/d/1k5hHko3P8I5xSRpGQpsWeELErD-q8eBzdFObxZYSh3k/edit?gid=0#gid=0" TargetMode="External"/><Relationship Id="rId12" Type="http://schemas.openxmlformats.org/officeDocument/2006/relationships/hyperlink" Target="https://zenodo.org/records/10058688" TargetMode="External"/><Relationship Id="rId17" Type="http://schemas.openxmlformats.org/officeDocument/2006/relationships/hyperlink" Target="https://www.nature.com/articles/s41588-024-01721-x" TargetMode="External"/><Relationship Id="rId2" Type="http://schemas.openxmlformats.org/officeDocument/2006/relationships/notesSlide" Target="../notesSlides/notesSlide10.xml"/><Relationship Id="rId16" Type="http://schemas.openxmlformats.org/officeDocument/2006/relationships/hyperlink" Target="https://interoperable-europe.ec.europa.eu/collection/semic-support-centre/solution/dcat-application-profile-data-portals-europe/release/11" TargetMode="External"/><Relationship Id="rId20" Type="http://schemas.openxmlformats.org/officeDocument/2006/relationships/hyperlink" Target="https://semiceu.github.io/MLDCAT-AP/releases/2.0.0/" TargetMode="External"/><Relationship Id="rId1" Type="http://schemas.openxmlformats.org/officeDocument/2006/relationships/slideLayout" Target="../slideLayouts/slideLayout2.xml"/><Relationship Id="rId6" Type="http://schemas.openxmlformats.org/officeDocument/2006/relationships/hyperlink" Target="https://docs.google.com/spreadsheets/d/102CRmbRx43nLtDfpR2jEvejZLtzCm8LWs-klleSVn5E/edit?gid=1815771350#gid=1815771350" TargetMode="External"/><Relationship Id="rId11" Type="http://schemas.openxmlformats.org/officeDocument/2006/relationships/hyperlink" Target="https://zenodo.org/records/7342855" TargetMode="External"/><Relationship Id="rId5" Type="http://schemas.openxmlformats.org/officeDocument/2006/relationships/hyperlink" Target="https://docs.google.com/spreadsheets/d/1WWYM159ho-MZyxexEC_U5ErPsDJlCIyjomYob6GJi4A/edit?gid=324428973#gid=324428973" TargetMode="External"/><Relationship Id="rId15" Type="http://schemas.openxmlformats.org/officeDocument/2006/relationships/hyperlink" Target="https://www.w3.org/TR/vocab-dcat-3/" TargetMode="External"/><Relationship Id="rId10" Type="http://schemas.openxmlformats.org/officeDocument/2006/relationships/hyperlink" Target="https://zenodo.org/records/11550316" TargetMode="External"/><Relationship Id="rId19" Type="http://schemas.openxmlformats.org/officeDocument/2006/relationships/hyperlink" Target="https://research.google/blog/croissant-a-metadata-format-for-ml-ready-datasets/" TargetMode="External"/><Relationship Id="rId4" Type="http://schemas.openxmlformats.org/officeDocument/2006/relationships/hyperlink" Target="https://docs.google.com/spreadsheets/d/13wP1pQA2hxmTmKvNiQauuCfM3mGcrR1CnaN2KkGqXv8/edit?gid=1523988354#gid=1523988354" TargetMode="External"/><Relationship Id="rId9" Type="http://schemas.openxmlformats.org/officeDocument/2006/relationships/hyperlink" Target="https://docs.google.com/spreadsheets/d/1nwF-Z4-7Dr-SSFR1IJKzR0WibJWJFPyDbeUuArB9uIQ/edit?gid=1523988354#gid=1523988354" TargetMode="External"/><Relationship Id="rId14" Type="http://schemas.openxmlformats.org/officeDocument/2006/relationships/hyperlink" Target="https://www.ga4gh.org/product/phenopacke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openscience.si/" TargetMode="External"/><Relationship Id="rId7" Type="http://schemas.openxmlformats.org/officeDocument/2006/relationships/hyperlink" Target="http://openscience.si/"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AF297F-037D-5200-FD18-39387F91D82C}"/>
              </a:ext>
            </a:extLst>
          </p:cNvPr>
          <p:cNvSpPr>
            <a:spLocks noGrp="1"/>
          </p:cNvSpPr>
          <p:nvPr>
            <p:ph type="ctrTitle"/>
          </p:nvPr>
        </p:nvSpPr>
        <p:spPr/>
        <p:txBody>
          <a:bodyPr/>
          <a:lstStyle/>
          <a:p>
            <a:r>
              <a:rPr lang="en-US" noProof="0" dirty="0">
                <a:solidFill>
                  <a:schemeClr val="tx2">
                    <a:lumMod val="50000"/>
                    <a:lumOff val="50000"/>
                  </a:schemeClr>
                </a:solidFill>
              </a:rPr>
              <a:t>Slovenian </a:t>
            </a:r>
            <a:r>
              <a:rPr lang="en-US" dirty="0">
                <a:solidFill>
                  <a:schemeClr val="tx2">
                    <a:lumMod val="50000"/>
                    <a:lumOff val="50000"/>
                  </a:schemeClr>
                </a:solidFill>
              </a:rPr>
              <a:t>open </a:t>
            </a:r>
            <a:r>
              <a:rPr lang="en-US" dirty="0" err="1">
                <a:solidFill>
                  <a:schemeClr val="tx2">
                    <a:lumMod val="50000"/>
                    <a:lumOff val="50000"/>
                  </a:schemeClr>
                </a:solidFill>
              </a:rPr>
              <a:t>scien</a:t>
            </a:r>
            <a:r>
              <a:rPr lang="sl-SI" dirty="0">
                <a:solidFill>
                  <a:schemeClr val="tx2">
                    <a:lumMod val="50000"/>
                    <a:lumOff val="50000"/>
                  </a:schemeClr>
                </a:solidFill>
              </a:rPr>
              <a:t>c</a:t>
            </a:r>
            <a:r>
              <a:rPr lang="en-US" dirty="0">
                <a:solidFill>
                  <a:schemeClr val="tx2">
                    <a:lumMod val="50000"/>
                    <a:lumOff val="50000"/>
                  </a:schemeClr>
                </a:solidFill>
              </a:rPr>
              <a:t>e infrastructure</a:t>
            </a:r>
          </a:p>
        </p:txBody>
      </p:sp>
      <p:sp>
        <p:nvSpPr>
          <p:cNvPr id="3" name="Podnaslov 2">
            <a:extLst>
              <a:ext uri="{FF2B5EF4-FFF2-40B4-BE49-F238E27FC236}">
                <a16:creationId xmlns:a16="http://schemas.microsoft.com/office/drawing/2014/main" id="{B67FE2CD-E49E-A163-A4EE-82C4CEE78CE5}"/>
              </a:ext>
            </a:extLst>
          </p:cNvPr>
          <p:cNvSpPr>
            <a:spLocks noGrp="1"/>
          </p:cNvSpPr>
          <p:nvPr>
            <p:ph type="subTitle" idx="1"/>
          </p:nvPr>
        </p:nvSpPr>
        <p:spPr/>
        <p:txBody>
          <a:bodyPr>
            <a:normAutofit fontScale="92500" lnSpcReduction="20000"/>
          </a:bodyPr>
          <a:lstStyle/>
          <a:p>
            <a:r>
              <a:rPr lang="sl-SI" dirty="0"/>
              <a:t>Milan Ojsteršek, </a:t>
            </a:r>
          </a:p>
          <a:p>
            <a:r>
              <a:rPr lang="en-GB" dirty="0"/>
              <a:t>University of Maribor, Faculty of Electrical Engineering and Computer Science</a:t>
            </a:r>
          </a:p>
          <a:p>
            <a:r>
              <a:rPr lang="sl-SI" i="1" dirty="0">
                <a:hlinkClick r:id="rId2"/>
              </a:rPr>
              <a:t>milan.ojstersek@um.si</a:t>
            </a:r>
            <a:endParaRPr lang="sl-SI" i="1" dirty="0"/>
          </a:p>
          <a:p>
            <a:r>
              <a:rPr lang="sl-SI" dirty="0"/>
              <a:t>tel.: +386 2 220 74 51, +386 40 696 538</a:t>
            </a:r>
          </a:p>
          <a:p>
            <a:endParaRPr lang="sl-SI" dirty="0"/>
          </a:p>
        </p:txBody>
      </p:sp>
    </p:spTree>
    <p:extLst>
      <p:ext uri="{BB962C8B-B14F-4D97-AF65-F5344CB8AC3E}">
        <p14:creationId xmlns:p14="http://schemas.microsoft.com/office/powerpoint/2010/main" val="2642709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 sz="3200" dirty="0">
                <a:solidFill>
                  <a:srgbClr val="0070C0"/>
                </a:solidFill>
              </a:rPr>
              <a:t>Publication phase</a:t>
            </a:r>
            <a:r>
              <a:rPr lang="sl-SI" sz="3200" dirty="0">
                <a:solidFill>
                  <a:srgbClr val="0070C0"/>
                </a:solidFill>
              </a:rPr>
              <a:t> </a:t>
            </a:r>
            <a:r>
              <a:rPr lang="sl-SI" sz="3200" dirty="0" err="1">
                <a:solidFill>
                  <a:srgbClr val="0070C0"/>
                </a:solidFill>
              </a:rPr>
              <a:t>of</a:t>
            </a:r>
            <a:r>
              <a:rPr lang="sl-SI" sz="3200" dirty="0">
                <a:solidFill>
                  <a:srgbClr val="0070C0"/>
                </a:solidFill>
              </a:rPr>
              <a:t> </a:t>
            </a:r>
            <a:r>
              <a:rPr lang="sl-SI" sz="3200" dirty="0" err="1">
                <a:solidFill>
                  <a:srgbClr val="0070C0"/>
                </a:solidFill>
              </a:rPr>
              <a:t>research</a:t>
            </a:r>
            <a:r>
              <a:rPr lang="sl-SI" sz="3200" dirty="0">
                <a:solidFill>
                  <a:srgbClr val="0070C0"/>
                </a:solidFill>
              </a:rPr>
              <a:t> data</a:t>
            </a:r>
            <a:endParaRPr lang="en-US" sz="3200" dirty="0">
              <a:solidFill>
                <a:srgbClr val="0070C0"/>
              </a:solidFill>
            </a:endParaRPr>
          </a:p>
        </p:txBody>
      </p:sp>
      <p:sp>
        <p:nvSpPr>
          <p:cNvPr id="3" name="Označba mesta vsebine 2"/>
          <p:cNvSpPr>
            <a:spLocks noGrp="1"/>
          </p:cNvSpPr>
          <p:nvPr>
            <p:ph idx="1"/>
          </p:nvPr>
        </p:nvSpPr>
        <p:spPr/>
        <p:txBody>
          <a:bodyPr>
            <a:noAutofit/>
          </a:bodyPr>
          <a:lstStyle/>
          <a:p>
            <a:pPr marL="160735" indent="-160735"/>
            <a:r>
              <a:rPr lang="en" sz="1600" dirty="0"/>
              <a:t>The researcher inserts the </a:t>
            </a:r>
            <a:r>
              <a:rPr lang="sl-SI" sz="1600" dirty="0" err="1"/>
              <a:t>research</a:t>
            </a:r>
            <a:r>
              <a:rPr lang="sl-SI" sz="1600" dirty="0"/>
              <a:t> </a:t>
            </a:r>
            <a:r>
              <a:rPr lang="en" sz="1600" dirty="0"/>
              <a:t>data set and other research results into the repository</a:t>
            </a:r>
            <a:r>
              <a:rPr lang="sl-SI" sz="1600" dirty="0"/>
              <a:t> </a:t>
            </a:r>
            <a:r>
              <a:rPr lang="sl-SI" sz="1600" dirty="0" err="1"/>
              <a:t>or</a:t>
            </a:r>
            <a:r>
              <a:rPr lang="sl-SI" sz="1600" dirty="0"/>
              <a:t> data </a:t>
            </a:r>
            <a:r>
              <a:rPr lang="sl-SI" sz="1600" dirty="0" err="1"/>
              <a:t>archive</a:t>
            </a:r>
            <a:r>
              <a:rPr lang="en" sz="1600" dirty="0"/>
              <a:t> himself or his librarian inserts them .</a:t>
            </a:r>
          </a:p>
          <a:p>
            <a:pPr marL="160735" indent="-160735"/>
            <a:r>
              <a:rPr lang="en" sz="1600" dirty="0"/>
              <a:t>The librarian checks the adequacy of the metadata and whether the appropriate documentation is available.</a:t>
            </a:r>
          </a:p>
          <a:p>
            <a:pPr marL="160735" indent="-160735"/>
            <a:r>
              <a:rPr lang="en" sz="1600" dirty="0"/>
              <a:t>The librarian informs the appropriate authority within the institution, which is in charge of checking the appropriateness of data publication and other research results, that the data set and other research results have been uploaded. They are accessible in closed access and are only available via a link that requires a password provided by the librarian.</a:t>
            </a:r>
          </a:p>
          <a:p>
            <a:pPr marL="160735" indent="-160735"/>
            <a:r>
              <a:rPr lang="en" sz="1600" dirty="0"/>
              <a:t>The appropriate body within the institution, which is in charge of checking the adequacy of the data publication, checks the adequacy of the content of the data set and other research results. If the content is appropriate, inform the librarian that the data set and other research results can be published.</a:t>
            </a:r>
            <a:endParaRPr lang="sl-SI" sz="1600" dirty="0"/>
          </a:p>
          <a:p>
            <a:pPr marL="160735" indent="-160735"/>
            <a:r>
              <a:rPr lang="en" sz="1600" dirty="0"/>
              <a:t>The librarian, after a positive response from the body within the institution, which is in charge of checking the appropriateness of data publication, publishes the data set and other research results in </a:t>
            </a:r>
            <a:r>
              <a:rPr lang="en" sz="1600" dirty="0" err="1"/>
              <a:t>the repository </a:t>
            </a:r>
            <a:r>
              <a:rPr lang="en" sz="1600" dirty="0"/>
              <a:t>and performs cataloging in COBISS.</a:t>
            </a:r>
          </a:p>
          <a:p>
            <a:pPr marL="160735" indent="-160735"/>
            <a:r>
              <a:rPr lang="sl-SI" sz="1600" dirty="0"/>
              <a:t>Central </a:t>
            </a:r>
            <a:r>
              <a:rPr lang="sl-SI" sz="1600" dirty="0" err="1"/>
              <a:t>specialised</a:t>
            </a:r>
            <a:r>
              <a:rPr lang="sl-SI" sz="1600" dirty="0"/>
              <a:t> </a:t>
            </a:r>
            <a:r>
              <a:rPr lang="sl-SI" sz="1600" dirty="0" err="1"/>
              <a:t>information</a:t>
            </a:r>
            <a:r>
              <a:rPr lang="sl-SI" sz="1600" dirty="0"/>
              <a:t> centre</a:t>
            </a:r>
            <a:r>
              <a:rPr lang="en" sz="1600" dirty="0"/>
              <a:t> of the scientific field</a:t>
            </a:r>
            <a:r>
              <a:rPr lang="sl-SI" sz="1600" dirty="0"/>
              <a:t>, </a:t>
            </a:r>
            <a:r>
              <a:rPr lang="sl-SI" sz="1600" dirty="0" err="1"/>
              <a:t>established</a:t>
            </a:r>
            <a:r>
              <a:rPr lang="sl-SI" sz="1600" dirty="0"/>
              <a:t> </a:t>
            </a:r>
            <a:r>
              <a:rPr lang="sl-SI" sz="1600" dirty="0" err="1"/>
              <a:t>by</a:t>
            </a:r>
            <a:r>
              <a:rPr lang="sl-SI" sz="1600" dirty="0"/>
              <a:t> </a:t>
            </a:r>
            <a:r>
              <a:rPr lang="sl-SI" sz="1600" dirty="0" err="1"/>
              <a:t>Slovenian</a:t>
            </a:r>
            <a:r>
              <a:rPr lang="sl-SI" sz="1600" dirty="0"/>
              <a:t> </a:t>
            </a:r>
            <a:r>
              <a:rPr lang="sl-SI" sz="1600" dirty="0" err="1"/>
              <a:t>research</a:t>
            </a:r>
            <a:r>
              <a:rPr lang="sl-SI" sz="1600" dirty="0"/>
              <a:t> </a:t>
            </a:r>
            <a:r>
              <a:rPr lang="sl-SI" sz="1600" dirty="0" err="1"/>
              <a:t>and</a:t>
            </a:r>
            <a:r>
              <a:rPr lang="sl-SI" sz="1600" dirty="0"/>
              <a:t> </a:t>
            </a:r>
            <a:r>
              <a:rPr lang="sl-SI" sz="1600" dirty="0" err="1"/>
              <a:t>inovation</a:t>
            </a:r>
            <a:r>
              <a:rPr lang="sl-SI" sz="1600" dirty="0"/>
              <a:t> </a:t>
            </a:r>
            <a:r>
              <a:rPr lang="sl-SI" sz="1600" dirty="0" err="1"/>
              <a:t>agency</a:t>
            </a:r>
            <a:r>
              <a:rPr lang="en" sz="1600" dirty="0"/>
              <a:t> checks the adequacy of the typology, metadata and documentation o</a:t>
            </a:r>
            <a:r>
              <a:rPr lang="sl-SI" sz="1600" dirty="0"/>
              <a:t>f</a:t>
            </a:r>
            <a:r>
              <a:rPr lang="en" sz="1600" dirty="0"/>
              <a:t> the </a:t>
            </a:r>
            <a:r>
              <a:rPr lang="sl-SI" sz="1600" dirty="0" err="1"/>
              <a:t>research</a:t>
            </a:r>
            <a:r>
              <a:rPr lang="sl-SI" sz="1600" dirty="0"/>
              <a:t> </a:t>
            </a:r>
            <a:r>
              <a:rPr lang="en" sz="1600" dirty="0"/>
              <a:t>data set and other research results.</a:t>
            </a:r>
            <a:endParaRPr lang="en-US" sz="1600" dirty="0"/>
          </a:p>
        </p:txBody>
      </p:sp>
    </p:spTree>
    <p:extLst>
      <p:ext uri="{BB962C8B-B14F-4D97-AF65-F5344CB8AC3E}">
        <p14:creationId xmlns:p14="http://schemas.microsoft.com/office/powerpoint/2010/main" val="149708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err="1">
                <a:solidFill>
                  <a:srgbClr val="0070C0"/>
                </a:solidFill>
              </a:rPr>
              <a:t>Digital</a:t>
            </a:r>
            <a:r>
              <a:rPr lang="sl-SI" sz="3200" dirty="0">
                <a:solidFill>
                  <a:srgbClr val="0070C0"/>
                </a:solidFill>
              </a:rPr>
              <a:t> </a:t>
            </a:r>
            <a:r>
              <a:rPr lang="sl-SI" sz="3200" dirty="0" err="1">
                <a:solidFill>
                  <a:srgbClr val="0070C0"/>
                </a:solidFill>
              </a:rPr>
              <a:t>preservation</a:t>
            </a:r>
            <a:r>
              <a:rPr lang="sl-SI" sz="3200" dirty="0">
                <a:solidFill>
                  <a:srgbClr val="0070C0"/>
                </a:solidFill>
              </a:rPr>
              <a:t> </a:t>
            </a:r>
            <a:r>
              <a:rPr lang="en" sz="3200" dirty="0">
                <a:solidFill>
                  <a:srgbClr val="0070C0"/>
                </a:solidFill>
              </a:rPr>
              <a:t>phase</a:t>
            </a:r>
            <a:endParaRPr lang="en-US" sz="3200" dirty="0">
              <a:solidFill>
                <a:srgbClr val="0070C0"/>
              </a:solidFill>
            </a:endParaRPr>
          </a:p>
        </p:txBody>
      </p:sp>
      <p:sp>
        <p:nvSpPr>
          <p:cNvPr id="3" name="Označba mesta vsebine 2"/>
          <p:cNvSpPr>
            <a:spLocks noGrp="1"/>
          </p:cNvSpPr>
          <p:nvPr>
            <p:ph idx="1"/>
          </p:nvPr>
        </p:nvSpPr>
        <p:spPr/>
        <p:txBody>
          <a:bodyPr/>
          <a:lstStyle/>
          <a:p>
            <a:r>
              <a:rPr lang="en" dirty="0"/>
              <a:t>Data can be stored in different formats and in several versions. </a:t>
            </a:r>
            <a:r>
              <a:rPr lang="sl-SI" dirty="0" err="1"/>
              <a:t>For</a:t>
            </a:r>
            <a:r>
              <a:rPr lang="sl-SI" dirty="0"/>
              <a:t> </a:t>
            </a:r>
            <a:r>
              <a:rPr lang="sl-SI" dirty="0" err="1"/>
              <a:t>digital</a:t>
            </a:r>
            <a:r>
              <a:rPr lang="sl-SI" dirty="0"/>
              <a:t> </a:t>
            </a:r>
            <a:r>
              <a:rPr lang="sl-SI" dirty="0" err="1"/>
              <a:t>preservation</a:t>
            </a:r>
            <a:r>
              <a:rPr lang="sl-SI" dirty="0"/>
              <a:t> </a:t>
            </a:r>
            <a:r>
              <a:rPr lang="sl-SI" dirty="0" err="1"/>
              <a:t>of</a:t>
            </a:r>
            <a:r>
              <a:rPr lang="sl-SI" dirty="0"/>
              <a:t> </a:t>
            </a:r>
            <a:r>
              <a:rPr lang="sl-SI" dirty="0" err="1"/>
              <a:t>research</a:t>
            </a:r>
            <a:r>
              <a:rPr lang="sl-SI" dirty="0"/>
              <a:t> data</a:t>
            </a:r>
            <a:r>
              <a:rPr lang="en" dirty="0"/>
              <a:t>, we must ensure the independence of the data from the technology. We will establish processes for </a:t>
            </a:r>
            <a:r>
              <a:rPr lang="sl-SI" dirty="0" err="1"/>
              <a:t>digital</a:t>
            </a:r>
            <a:r>
              <a:rPr lang="sl-SI" dirty="0"/>
              <a:t> </a:t>
            </a:r>
            <a:r>
              <a:rPr lang="sl-SI" dirty="0" err="1"/>
              <a:t>preservation</a:t>
            </a:r>
            <a:r>
              <a:rPr lang="sl-SI" dirty="0"/>
              <a:t> </a:t>
            </a:r>
            <a:r>
              <a:rPr lang="en" dirty="0"/>
              <a:t>according to the OAIS reference model ( </a:t>
            </a:r>
            <a:r>
              <a:rPr lang="en" dirty="0">
                <a:hlinkClick r:id="rId2"/>
              </a:rPr>
              <a:t>ISO 14721 </a:t>
            </a:r>
            <a:r>
              <a:rPr lang="en" dirty="0"/>
              <a:t>) using metadata according to </a:t>
            </a:r>
            <a:r>
              <a:rPr lang="en" dirty="0">
                <a:hlinkClick r:id="rId3"/>
              </a:rPr>
              <a:t>the PREMIS </a:t>
            </a:r>
            <a:r>
              <a:rPr lang="en" dirty="0"/>
              <a:t>meta data standard.</a:t>
            </a:r>
            <a:endParaRPr lang="en-US" dirty="0"/>
          </a:p>
        </p:txBody>
      </p:sp>
    </p:spTree>
    <p:extLst>
      <p:ext uri="{BB962C8B-B14F-4D97-AF65-F5344CB8AC3E}">
        <p14:creationId xmlns:p14="http://schemas.microsoft.com/office/powerpoint/2010/main" val="252343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6"/>
        <p:cNvGrpSpPr/>
        <p:nvPr/>
      </p:nvGrpSpPr>
      <p:grpSpPr>
        <a:xfrm>
          <a:off x="0" y="0"/>
          <a:ext cx="0" cy="0"/>
          <a:chOff x="0" y="0"/>
          <a:chExt cx="0" cy="0"/>
        </a:xfrm>
      </p:grpSpPr>
      <p:sp>
        <p:nvSpPr>
          <p:cNvPr id="2887" name="Google Shape;2887;p234"/>
          <p:cNvSpPr txBox="1">
            <a:spLocks noGrp="1"/>
          </p:cNvSpPr>
          <p:nvPr>
            <p:ph type="title"/>
          </p:nvPr>
        </p:nvSpPr>
        <p:spPr>
          <a:xfrm>
            <a:off x="2063552" y="188641"/>
            <a:ext cx="8883742" cy="567817"/>
          </a:xfrm>
          <a:prstGeom prst="rect">
            <a:avLst/>
          </a:prstGeom>
        </p:spPr>
        <p:txBody>
          <a:bodyPr spcFirstLastPara="1" vert="horz" wrap="square" lIns="68575" tIns="34275" rIns="68575" bIns="34275" rtlCol="0" anchor="t" anchorCtr="0">
            <a:spAutoFit/>
          </a:bodyPr>
          <a:lstStyle/>
          <a:p>
            <a:r>
              <a:rPr lang="sl-SI" sz="3600" dirty="0" err="1">
                <a:solidFill>
                  <a:srgbClr val="000000"/>
                </a:solidFill>
                <a:latin typeface="Times New Roman" panose="02020603050405020304" pitchFamily="18" charset="0"/>
              </a:rPr>
              <a:t>European</a:t>
            </a:r>
            <a:r>
              <a:rPr lang="sl-SI" sz="3600" dirty="0">
                <a:solidFill>
                  <a:srgbClr val="000000"/>
                </a:solidFill>
                <a:latin typeface="Times New Roman" panose="02020603050405020304" pitchFamily="18" charset="0"/>
              </a:rPr>
              <a:t> </a:t>
            </a:r>
            <a:r>
              <a:rPr lang="sl-SI" sz="3600" dirty="0" err="1">
                <a:solidFill>
                  <a:srgbClr val="000000"/>
                </a:solidFill>
                <a:latin typeface="Times New Roman" panose="02020603050405020304" pitchFamily="18" charset="0"/>
              </a:rPr>
              <a:t>Genomics</a:t>
            </a:r>
            <a:r>
              <a:rPr lang="sl-SI" sz="3600" dirty="0">
                <a:solidFill>
                  <a:srgbClr val="000000"/>
                </a:solidFill>
                <a:latin typeface="Times New Roman" panose="02020603050405020304" pitchFamily="18" charset="0"/>
              </a:rPr>
              <a:t> Data </a:t>
            </a:r>
            <a:r>
              <a:rPr lang="sl-SI" sz="3600" dirty="0" err="1">
                <a:solidFill>
                  <a:srgbClr val="000000"/>
                </a:solidFill>
                <a:latin typeface="Times New Roman" panose="02020603050405020304" pitchFamily="18" charset="0"/>
              </a:rPr>
              <a:t>Infrastructure</a:t>
            </a:r>
            <a:r>
              <a:rPr lang="sl-SI" sz="3600" dirty="0">
                <a:solidFill>
                  <a:srgbClr val="000000"/>
                </a:solidFill>
                <a:latin typeface="Times New Roman" panose="02020603050405020304" pitchFamily="18" charset="0"/>
              </a:rPr>
              <a:t> (GDI)</a:t>
            </a:r>
            <a:endParaRPr sz="3600" dirty="0"/>
          </a:p>
        </p:txBody>
      </p:sp>
      <p:grpSp>
        <p:nvGrpSpPr>
          <p:cNvPr id="2888" name="Google Shape;2888;p234"/>
          <p:cNvGrpSpPr/>
          <p:nvPr/>
        </p:nvGrpSpPr>
        <p:grpSpPr>
          <a:xfrm>
            <a:off x="5148225" y="931689"/>
            <a:ext cx="5290824" cy="5073484"/>
            <a:chOff x="5924737" y="178289"/>
            <a:chExt cx="6267264" cy="6687075"/>
          </a:xfrm>
        </p:grpSpPr>
        <p:sp>
          <p:nvSpPr>
            <p:cNvPr id="2889" name="Google Shape;2889;p234"/>
            <p:cNvSpPr/>
            <p:nvPr/>
          </p:nvSpPr>
          <p:spPr>
            <a:xfrm>
              <a:off x="6303371" y="3236042"/>
              <a:ext cx="6662" cy="13492"/>
            </a:xfrm>
            <a:custGeom>
              <a:avLst/>
              <a:gdLst/>
              <a:ahLst/>
              <a:cxnLst/>
              <a:rect l="l" t="t" r="r" b="b"/>
              <a:pathLst>
                <a:path w="6662" h="13492" extrusionOk="0">
                  <a:moveTo>
                    <a:pt x="3198" y="10162"/>
                  </a:moveTo>
                  <a:lnTo>
                    <a:pt x="866" y="11837"/>
                  </a:lnTo>
                  <a:lnTo>
                    <a:pt x="57" y="10905"/>
                  </a:lnTo>
                  <a:lnTo>
                    <a:pt x="257" y="9801"/>
                  </a:lnTo>
                  <a:lnTo>
                    <a:pt x="1447" y="7146"/>
                  </a:lnTo>
                  <a:lnTo>
                    <a:pt x="1409" y="6375"/>
                  </a:lnTo>
                  <a:lnTo>
                    <a:pt x="0" y="1218"/>
                  </a:lnTo>
                  <a:lnTo>
                    <a:pt x="238" y="371"/>
                  </a:lnTo>
                  <a:lnTo>
                    <a:pt x="590" y="0"/>
                  </a:lnTo>
                  <a:lnTo>
                    <a:pt x="2656" y="1094"/>
                  </a:lnTo>
                  <a:lnTo>
                    <a:pt x="2894" y="2503"/>
                  </a:lnTo>
                  <a:lnTo>
                    <a:pt x="1913" y="5671"/>
                  </a:lnTo>
                  <a:lnTo>
                    <a:pt x="2589" y="7774"/>
                  </a:lnTo>
                  <a:lnTo>
                    <a:pt x="3503" y="9297"/>
                  </a:lnTo>
                  <a:lnTo>
                    <a:pt x="3198" y="10162"/>
                  </a:lnTo>
                  <a:close/>
                  <a:moveTo>
                    <a:pt x="6301" y="13122"/>
                  </a:moveTo>
                  <a:lnTo>
                    <a:pt x="5740" y="13493"/>
                  </a:lnTo>
                  <a:lnTo>
                    <a:pt x="3827" y="12931"/>
                  </a:lnTo>
                  <a:lnTo>
                    <a:pt x="4740" y="11723"/>
                  </a:lnTo>
                  <a:lnTo>
                    <a:pt x="5388" y="11371"/>
                  </a:lnTo>
                  <a:lnTo>
                    <a:pt x="6254" y="11219"/>
                  </a:lnTo>
                  <a:lnTo>
                    <a:pt x="6663" y="11590"/>
                  </a:lnTo>
                  <a:lnTo>
                    <a:pt x="6616" y="12484"/>
                  </a:lnTo>
                  <a:lnTo>
                    <a:pt x="6301" y="13122"/>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890" name="Google Shape;2890;p234"/>
            <p:cNvSpPr/>
            <p:nvPr/>
          </p:nvSpPr>
          <p:spPr>
            <a:xfrm>
              <a:off x="8866250" y="5172247"/>
              <a:ext cx="29264" cy="25313"/>
            </a:xfrm>
            <a:custGeom>
              <a:avLst/>
              <a:gdLst/>
              <a:ahLst/>
              <a:cxnLst/>
              <a:rect l="l" t="t" r="r" b="b"/>
              <a:pathLst>
                <a:path w="8690" h="7517" extrusionOk="0">
                  <a:moveTo>
                    <a:pt x="7777" y="5034"/>
                  </a:moveTo>
                  <a:lnTo>
                    <a:pt x="7044" y="5272"/>
                  </a:lnTo>
                  <a:lnTo>
                    <a:pt x="4588" y="6747"/>
                  </a:lnTo>
                  <a:lnTo>
                    <a:pt x="3189" y="7260"/>
                  </a:lnTo>
                  <a:lnTo>
                    <a:pt x="1913" y="7517"/>
                  </a:lnTo>
                  <a:lnTo>
                    <a:pt x="914" y="7413"/>
                  </a:lnTo>
                  <a:lnTo>
                    <a:pt x="362" y="6547"/>
                  </a:lnTo>
                  <a:lnTo>
                    <a:pt x="419" y="5224"/>
                  </a:lnTo>
                  <a:lnTo>
                    <a:pt x="190" y="4044"/>
                  </a:lnTo>
                  <a:lnTo>
                    <a:pt x="0" y="3407"/>
                  </a:lnTo>
                  <a:lnTo>
                    <a:pt x="362" y="1684"/>
                  </a:lnTo>
                  <a:lnTo>
                    <a:pt x="1180" y="761"/>
                  </a:lnTo>
                  <a:lnTo>
                    <a:pt x="2313" y="0"/>
                  </a:lnTo>
                  <a:lnTo>
                    <a:pt x="4103" y="276"/>
                  </a:lnTo>
                  <a:lnTo>
                    <a:pt x="7891" y="1380"/>
                  </a:lnTo>
                  <a:lnTo>
                    <a:pt x="8681" y="2417"/>
                  </a:lnTo>
                  <a:lnTo>
                    <a:pt x="8691" y="3102"/>
                  </a:lnTo>
                  <a:lnTo>
                    <a:pt x="7996" y="4234"/>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891" name="Google Shape;2891;p234"/>
            <p:cNvSpPr/>
            <p:nvPr/>
          </p:nvSpPr>
          <p:spPr>
            <a:xfrm>
              <a:off x="10473495" y="5171607"/>
              <a:ext cx="157447" cy="356352"/>
            </a:xfrm>
            <a:custGeom>
              <a:avLst/>
              <a:gdLst/>
              <a:ahLst/>
              <a:cxnLst/>
              <a:rect l="l" t="t" r="r" b="b"/>
              <a:pathLst>
                <a:path w="46755" h="105821" extrusionOk="0">
                  <a:moveTo>
                    <a:pt x="20922" y="3635"/>
                  </a:moveTo>
                  <a:lnTo>
                    <a:pt x="21978" y="4453"/>
                  </a:lnTo>
                  <a:lnTo>
                    <a:pt x="24177" y="8012"/>
                  </a:lnTo>
                  <a:lnTo>
                    <a:pt x="25634" y="11152"/>
                  </a:lnTo>
                  <a:lnTo>
                    <a:pt x="28518" y="12237"/>
                  </a:lnTo>
                  <a:lnTo>
                    <a:pt x="30117" y="13455"/>
                  </a:lnTo>
                  <a:lnTo>
                    <a:pt x="32183" y="15310"/>
                  </a:lnTo>
                  <a:lnTo>
                    <a:pt x="33173" y="17166"/>
                  </a:lnTo>
                  <a:lnTo>
                    <a:pt x="34581" y="22847"/>
                  </a:lnTo>
                  <a:lnTo>
                    <a:pt x="34743" y="26272"/>
                  </a:lnTo>
                  <a:lnTo>
                    <a:pt x="34334" y="27833"/>
                  </a:lnTo>
                  <a:lnTo>
                    <a:pt x="33991" y="28242"/>
                  </a:lnTo>
                  <a:lnTo>
                    <a:pt x="32706" y="33799"/>
                  </a:lnTo>
                  <a:lnTo>
                    <a:pt x="33010" y="36625"/>
                  </a:lnTo>
                  <a:lnTo>
                    <a:pt x="33001" y="38490"/>
                  </a:lnTo>
                  <a:lnTo>
                    <a:pt x="31916" y="39223"/>
                  </a:lnTo>
                  <a:lnTo>
                    <a:pt x="31193" y="40393"/>
                  </a:lnTo>
                  <a:lnTo>
                    <a:pt x="32363" y="44999"/>
                  </a:lnTo>
                  <a:lnTo>
                    <a:pt x="32221" y="46968"/>
                  </a:lnTo>
                  <a:lnTo>
                    <a:pt x="32278" y="49214"/>
                  </a:lnTo>
                  <a:lnTo>
                    <a:pt x="34382" y="54333"/>
                  </a:lnTo>
                  <a:lnTo>
                    <a:pt x="35628" y="55913"/>
                  </a:lnTo>
                  <a:lnTo>
                    <a:pt x="36733" y="56664"/>
                  </a:lnTo>
                  <a:lnTo>
                    <a:pt x="38160" y="61365"/>
                  </a:lnTo>
                  <a:lnTo>
                    <a:pt x="38998" y="62174"/>
                  </a:lnTo>
                  <a:lnTo>
                    <a:pt x="42453" y="61727"/>
                  </a:lnTo>
                  <a:lnTo>
                    <a:pt x="44148" y="62250"/>
                  </a:lnTo>
                  <a:lnTo>
                    <a:pt x="44823" y="63363"/>
                  </a:lnTo>
                  <a:lnTo>
                    <a:pt x="44976" y="64125"/>
                  </a:lnTo>
                  <a:lnTo>
                    <a:pt x="44747" y="66751"/>
                  </a:lnTo>
                  <a:lnTo>
                    <a:pt x="45604" y="68768"/>
                  </a:lnTo>
                  <a:lnTo>
                    <a:pt x="46756" y="70843"/>
                  </a:lnTo>
                  <a:lnTo>
                    <a:pt x="46756" y="72108"/>
                  </a:lnTo>
                  <a:lnTo>
                    <a:pt x="45975" y="74182"/>
                  </a:lnTo>
                  <a:lnTo>
                    <a:pt x="44595" y="76590"/>
                  </a:lnTo>
                  <a:lnTo>
                    <a:pt x="42767" y="77523"/>
                  </a:lnTo>
                  <a:lnTo>
                    <a:pt x="40750" y="78303"/>
                  </a:lnTo>
                  <a:lnTo>
                    <a:pt x="39778" y="80177"/>
                  </a:lnTo>
                  <a:lnTo>
                    <a:pt x="39293" y="82166"/>
                  </a:lnTo>
                  <a:lnTo>
                    <a:pt x="38389" y="83641"/>
                  </a:lnTo>
                  <a:lnTo>
                    <a:pt x="37837" y="85258"/>
                  </a:lnTo>
                  <a:lnTo>
                    <a:pt x="36970" y="88551"/>
                  </a:lnTo>
                  <a:lnTo>
                    <a:pt x="36771" y="89740"/>
                  </a:lnTo>
                  <a:lnTo>
                    <a:pt x="35409" y="90949"/>
                  </a:lnTo>
                  <a:lnTo>
                    <a:pt x="33296" y="91443"/>
                  </a:lnTo>
                  <a:lnTo>
                    <a:pt x="31392" y="91548"/>
                  </a:lnTo>
                  <a:lnTo>
                    <a:pt x="30117" y="92110"/>
                  </a:lnTo>
                  <a:lnTo>
                    <a:pt x="29460" y="93233"/>
                  </a:lnTo>
                  <a:lnTo>
                    <a:pt x="28251" y="94137"/>
                  </a:lnTo>
                  <a:lnTo>
                    <a:pt x="27528" y="94536"/>
                  </a:lnTo>
                  <a:lnTo>
                    <a:pt x="27528" y="95535"/>
                  </a:lnTo>
                  <a:lnTo>
                    <a:pt x="28404" y="97619"/>
                  </a:lnTo>
                  <a:lnTo>
                    <a:pt x="29403" y="99313"/>
                  </a:lnTo>
                  <a:lnTo>
                    <a:pt x="29432" y="100664"/>
                  </a:lnTo>
                  <a:lnTo>
                    <a:pt x="28937" y="101045"/>
                  </a:lnTo>
                  <a:lnTo>
                    <a:pt x="27385" y="100873"/>
                  </a:lnTo>
                  <a:lnTo>
                    <a:pt x="27061" y="101368"/>
                  </a:lnTo>
                  <a:lnTo>
                    <a:pt x="26890" y="102891"/>
                  </a:lnTo>
                  <a:lnTo>
                    <a:pt x="26481" y="104175"/>
                  </a:lnTo>
                  <a:lnTo>
                    <a:pt x="25843" y="104965"/>
                  </a:lnTo>
                  <a:lnTo>
                    <a:pt x="24739" y="105822"/>
                  </a:lnTo>
                  <a:lnTo>
                    <a:pt x="22712" y="105546"/>
                  </a:lnTo>
                  <a:lnTo>
                    <a:pt x="20808" y="104251"/>
                  </a:lnTo>
                  <a:lnTo>
                    <a:pt x="19818" y="103852"/>
                  </a:lnTo>
                  <a:lnTo>
                    <a:pt x="19247" y="103890"/>
                  </a:lnTo>
                  <a:lnTo>
                    <a:pt x="19094" y="100721"/>
                  </a:lnTo>
                  <a:lnTo>
                    <a:pt x="18266" y="98257"/>
                  </a:lnTo>
                  <a:lnTo>
                    <a:pt x="15258" y="92309"/>
                  </a:lnTo>
                  <a:lnTo>
                    <a:pt x="5444" y="86524"/>
                  </a:lnTo>
                  <a:lnTo>
                    <a:pt x="3131" y="83917"/>
                  </a:lnTo>
                  <a:lnTo>
                    <a:pt x="2122" y="81719"/>
                  </a:lnTo>
                  <a:lnTo>
                    <a:pt x="1104" y="79644"/>
                  </a:lnTo>
                  <a:lnTo>
                    <a:pt x="2075" y="79587"/>
                  </a:lnTo>
                  <a:lnTo>
                    <a:pt x="3036" y="80111"/>
                  </a:lnTo>
                  <a:lnTo>
                    <a:pt x="4264" y="80748"/>
                  </a:lnTo>
                  <a:lnTo>
                    <a:pt x="4769" y="79711"/>
                  </a:lnTo>
                  <a:lnTo>
                    <a:pt x="4236" y="77437"/>
                  </a:lnTo>
                  <a:lnTo>
                    <a:pt x="1703" y="72127"/>
                  </a:lnTo>
                  <a:lnTo>
                    <a:pt x="1513" y="70662"/>
                  </a:lnTo>
                  <a:lnTo>
                    <a:pt x="2751" y="66209"/>
                  </a:lnTo>
                  <a:lnTo>
                    <a:pt x="4816" y="61194"/>
                  </a:lnTo>
                  <a:lnTo>
                    <a:pt x="4683" y="55104"/>
                  </a:lnTo>
                  <a:lnTo>
                    <a:pt x="5321" y="50489"/>
                  </a:lnTo>
                  <a:lnTo>
                    <a:pt x="4607" y="47492"/>
                  </a:lnTo>
                  <a:lnTo>
                    <a:pt x="4264" y="43819"/>
                  </a:lnTo>
                  <a:lnTo>
                    <a:pt x="5778" y="38918"/>
                  </a:lnTo>
                  <a:lnTo>
                    <a:pt x="7082" y="37710"/>
                  </a:lnTo>
                  <a:lnTo>
                    <a:pt x="7882" y="36149"/>
                  </a:lnTo>
                  <a:lnTo>
                    <a:pt x="7929" y="30916"/>
                  </a:lnTo>
                  <a:lnTo>
                    <a:pt x="5007" y="28461"/>
                  </a:lnTo>
                  <a:lnTo>
                    <a:pt x="1646" y="28004"/>
                  </a:lnTo>
                  <a:lnTo>
                    <a:pt x="1723" y="26225"/>
                  </a:lnTo>
                  <a:lnTo>
                    <a:pt x="2141" y="23398"/>
                  </a:lnTo>
                  <a:lnTo>
                    <a:pt x="1903" y="22456"/>
                  </a:lnTo>
                  <a:lnTo>
                    <a:pt x="2151" y="20839"/>
                  </a:lnTo>
                  <a:lnTo>
                    <a:pt x="1332" y="18688"/>
                  </a:lnTo>
                  <a:lnTo>
                    <a:pt x="0" y="17128"/>
                  </a:lnTo>
                  <a:lnTo>
                    <a:pt x="1285" y="14378"/>
                  </a:lnTo>
                  <a:lnTo>
                    <a:pt x="3170" y="11038"/>
                  </a:lnTo>
                  <a:lnTo>
                    <a:pt x="4921" y="8393"/>
                  </a:lnTo>
                  <a:lnTo>
                    <a:pt x="7044" y="5633"/>
                  </a:lnTo>
                  <a:lnTo>
                    <a:pt x="8462" y="2988"/>
                  </a:lnTo>
                  <a:lnTo>
                    <a:pt x="9975" y="695"/>
                  </a:lnTo>
                  <a:lnTo>
                    <a:pt x="11289" y="0"/>
                  </a:lnTo>
                  <a:lnTo>
                    <a:pt x="11936" y="485"/>
                  </a:lnTo>
                  <a:lnTo>
                    <a:pt x="12288" y="1484"/>
                  </a:lnTo>
                  <a:lnTo>
                    <a:pt x="12203" y="4434"/>
                  </a:lnTo>
                  <a:lnTo>
                    <a:pt x="12650" y="5452"/>
                  </a:lnTo>
                  <a:lnTo>
                    <a:pt x="13555" y="6204"/>
                  </a:lnTo>
                  <a:lnTo>
                    <a:pt x="15468" y="5833"/>
                  </a:lnTo>
                  <a:lnTo>
                    <a:pt x="17581" y="5100"/>
                  </a:lnTo>
                  <a:lnTo>
                    <a:pt x="20436" y="3540"/>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892" name="Google Shape;2892;p234"/>
            <p:cNvSpPr/>
            <p:nvPr/>
          </p:nvSpPr>
          <p:spPr>
            <a:xfrm>
              <a:off x="9595780" y="4353087"/>
              <a:ext cx="685768" cy="346644"/>
            </a:xfrm>
            <a:custGeom>
              <a:avLst/>
              <a:gdLst/>
              <a:ahLst/>
              <a:cxnLst/>
              <a:rect l="l" t="t" r="r" b="b"/>
              <a:pathLst>
                <a:path w="203643" h="102938" extrusionOk="0">
                  <a:moveTo>
                    <a:pt x="198456" y="16262"/>
                  </a:moveTo>
                  <a:lnTo>
                    <a:pt x="198351" y="16671"/>
                  </a:lnTo>
                  <a:lnTo>
                    <a:pt x="198199" y="18184"/>
                  </a:lnTo>
                  <a:lnTo>
                    <a:pt x="197161" y="20097"/>
                  </a:lnTo>
                  <a:lnTo>
                    <a:pt x="196038" y="22590"/>
                  </a:lnTo>
                  <a:lnTo>
                    <a:pt x="196114" y="24778"/>
                  </a:lnTo>
                  <a:lnTo>
                    <a:pt x="198979" y="32334"/>
                  </a:lnTo>
                  <a:lnTo>
                    <a:pt x="201530" y="36910"/>
                  </a:lnTo>
                  <a:lnTo>
                    <a:pt x="202006" y="38652"/>
                  </a:lnTo>
                  <a:lnTo>
                    <a:pt x="203643" y="39994"/>
                  </a:lnTo>
                  <a:lnTo>
                    <a:pt x="202092" y="41678"/>
                  </a:lnTo>
                  <a:lnTo>
                    <a:pt x="201787" y="44171"/>
                  </a:lnTo>
                  <a:lnTo>
                    <a:pt x="200778" y="45284"/>
                  </a:lnTo>
                  <a:lnTo>
                    <a:pt x="200512" y="46702"/>
                  </a:lnTo>
                  <a:lnTo>
                    <a:pt x="200940" y="47996"/>
                  </a:lnTo>
                  <a:lnTo>
                    <a:pt x="200931" y="49614"/>
                  </a:lnTo>
                  <a:lnTo>
                    <a:pt x="201492" y="51831"/>
                  </a:lnTo>
                  <a:lnTo>
                    <a:pt x="198998" y="52316"/>
                  </a:lnTo>
                  <a:lnTo>
                    <a:pt x="196038" y="52240"/>
                  </a:lnTo>
                  <a:lnTo>
                    <a:pt x="194981" y="52373"/>
                  </a:lnTo>
                  <a:lnTo>
                    <a:pt x="193991" y="52982"/>
                  </a:lnTo>
                  <a:lnTo>
                    <a:pt x="192973" y="52678"/>
                  </a:lnTo>
                  <a:lnTo>
                    <a:pt x="190289" y="50594"/>
                  </a:lnTo>
                  <a:lnTo>
                    <a:pt x="188785" y="50128"/>
                  </a:lnTo>
                  <a:lnTo>
                    <a:pt x="187719" y="50251"/>
                  </a:lnTo>
                  <a:lnTo>
                    <a:pt x="186919" y="51165"/>
                  </a:lnTo>
                  <a:lnTo>
                    <a:pt x="185539" y="52325"/>
                  </a:lnTo>
                  <a:lnTo>
                    <a:pt x="184254" y="53144"/>
                  </a:lnTo>
                  <a:lnTo>
                    <a:pt x="184540" y="53858"/>
                  </a:lnTo>
                  <a:lnTo>
                    <a:pt x="190088" y="55732"/>
                  </a:lnTo>
                  <a:lnTo>
                    <a:pt x="191069" y="58606"/>
                  </a:lnTo>
                  <a:lnTo>
                    <a:pt x="190003" y="60947"/>
                  </a:lnTo>
                  <a:lnTo>
                    <a:pt x="189641" y="62098"/>
                  </a:lnTo>
                  <a:lnTo>
                    <a:pt x="188337" y="62992"/>
                  </a:lnTo>
                  <a:lnTo>
                    <a:pt x="186748" y="63782"/>
                  </a:lnTo>
                  <a:lnTo>
                    <a:pt x="184825" y="63982"/>
                  </a:lnTo>
                  <a:lnTo>
                    <a:pt x="184596" y="65247"/>
                  </a:lnTo>
                  <a:lnTo>
                    <a:pt x="185348" y="68949"/>
                  </a:lnTo>
                  <a:lnTo>
                    <a:pt x="184739" y="69749"/>
                  </a:lnTo>
                  <a:lnTo>
                    <a:pt x="184130" y="70900"/>
                  </a:lnTo>
                  <a:lnTo>
                    <a:pt x="184701" y="73935"/>
                  </a:lnTo>
                  <a:lnTo>
                    <a:pt x="185891" y="74154"/>
                  </a:lnTo>
                  <a:lnTo>
                    <a:pt x="186158" y="74839"/>
                  </a:lnTo>
                  <a:lnTo>
                    <a:pt x="185948" y="76076"/>
                  </a:lnTo>
                  <a:lnTo>
                    <a:pt x="185739" y="77380"/>
                  </a:lnTo>
                  <a:lnTo>
                    <a:pt x="185320" y="78760"/>
                  </a:lnTo>
                  <a:lnTo>
                    <a:pt x="185111" y="79378"/>
                  </a:lnTo>
                  <a:lnTo>
                    <a:pt x="184320" y="79759"/>
                  </a:lnTo>
                  <a:lnTo>
                    <a:pt x="181865" y="79559"/>
                  </a:lnTo>
                  <a:lnTo>
                    <a:pt x="179742" y="80739"/>
                  </a:lnTo>
                  <a:lnTo>
                    <a:pt x="175477" y="84964"/>
                  </a:lnTo>
                  <a:lnTo>
                    <a:pt x="173992" y="85687"/>
                  </a:lnTo>
                  <a:lnTo>
                    <a:pt x="172374" y="87381"/>
                  </a:lnTo>
                  <a:lnTo>
                    <a:pt x="172470" y="91082"/>
                  </a:lnTo>
                  <a:lnTo>
                    <a:pt x="172251" y="91425"/>
                  </a:lnTo>
                  <a:lnTo>
                    <a:pt x="171860" y="92186"/>
                  </a:lnTo>
                  <a:lnTo>
                    <a:pt x="166768" y="90873"/>
                  </a:lnTo>
                  <a:lnTo>
                    <a:pt x="166597" y="90901"/>
                  </a:lnTo>
                  <a:lnTo>
                    <a:pt x="163179" y="91377"/>
                  </a:lnTo>
                  <a:lnTo>
                    <a:pt x="160847" y="93071"/>
                  </a:lnTo>
                  <a:lnTo>
                    <a:pt x="158020" y="94051"/>
                  </a:lnTo>
                  <a:lnTo>
                    <a:pt x="152080" y="93528"/>
                  </a:lnTo>
                  <a:lnTo>
                    <a:pt x="146303" y="94184"/>
                  </a:lnTo>
                  <a:lnTo>
                    <a:pt x="144932" y="94679"/>
                  </a:lnTo>
                  <a:lnTo>
                    <a:pt x="143437" y="94964"/>
                  </a:lnTo>
                  <a:lnTo>
                    <a:pt x="142029" y="95954"/>
                  </a:lnTo>
                  <a:lnTo>
                    <a:pt x="141220" y="97343"/>
                  </a:lnTo>
                  <a:lnTo>
                    <a:pt x="139782" y="99094"/>
                  </a:lnTo>
                  <a:lnTo>
                    <a:pt x="137736" y="100474"/>
                  </a:lnTo>
                  <a:lnTo>
                    <a:pt x="135518" y="101539"/>
                  </a:lnTo>
                  <a:lnTo>
                    <a:pt x="134985" y="102425"/>
                  </a:lnTo>
                  <a:lnTo>
                    <a:pt x="134261" y="102938"/>
                  </a:lnTo>
                  <a:lnTo>
                    <a:pt x="133014" y="102272"/>
                  </a:lnTo>
                  <a:lnTo>
                    <a:pt x="132015" y="102310"/>
                  </a:lnTo>
                  <a:lnTo>
                    <a:pt x="130787" y="101854"/>
                  </a:lnTo>
                  <a:lnTo>
                    <a:pt x="126703" y="101359"/>
                  </a:lnTo>
                  <a:lnTo>
                    <a:pt x="122230" y="100541"/>
                  </a:lnTo>
                  <a:lnTo>
                    <a:pt x="120088" y="99760"/>
                  </a:lnTo>
                  <a:lnTo>
                    <a:pt x="117670" y="99132"/>
                  </a:lnTo>
                  <a:lnTo>
                    <a:pt x="115062" y="98628"/>
                  </a:lnTo>
                  <a:lnTo>
                    <a:pt x="112730" y="98514"/>
                  </a:lnTo>
                  <a:lnTo>
                    <a:pt x="111550" y="98276"/>
                  </a:lnTo>
                  <a:lnTo>
                    <a:pt x="105943" y="96915"/>
                  </a:lnTo>
                  <a:lnTo>
                    <a:pt x="102241" y="96820"/>
                  </a:lnTo>
                  <a:lnTo>
                    <a:pt x="97357" y="96249"/>
                  </a:lnTo>
                  <a:lnTo>
                    <a:pt x="87658" y="94194"/>
                  </a:lnTo>
                  <a:lnTo>
                    <a:pt x="84831" y="93356"/>
                  </a:lnTo>
                  <a:lnTo>
                    <a:pt x="82137" y="93099"/>
                  </a:lnTo>
                  <a:lnTo>
                    <a:pt x="78939" y="92386"/>
                  </a:lnTo>
                  <a:lnTo>
                    <a:pt x="76511" y="91215"/>
                  </a:lnTo>
                  <a:lnTo>
                    <a:pt x="74960" y="88989"/>
                  </a:lnTo>
                  <a:lnTo>
                    <a:pt x="73294" y="86039"/>
                  </a:lnTo>
                  <a:lnTo>
                    <a:pt x="70258" y="82166"/>
                  </a:lnTo>
                  <a:lnTo>
                    <a:pt x="69629" y="80234"/>
                  </a:lnTo>
                  <a:lnTo>
                    <a:pt x="70562" y="78541"/>
                  </a:lnTo>
                  <a:lnTo>
                    <a:pt x="71514" y="77256"/>
                  </a:lnTo>
                  <a:lnTo>
                    <a:pt x="71410" y="76714"/>
                  </a:lnTo>
                  <a:lnTo>
                    <a:pt x="70667" y="76428"/>
                  </a:lnTo>
                  <a:lnTo>
                    <a:pt x="65327" y="78084"/>
                  </a:lnTo>
                  <a:lnTo>
                    <a:pt x="60149" y="80177"/>
                  </a:lnTo>
                  <a:lnTo>
                    <a:pt x="58112" y="80234"/>
                  </a:lnTo>
                  <a:lnTo>
                    <a:pt x="56141" y="79778"/>
                  </a:lnTo>
                  <a:lnTo>
                    <a:pt x="53514" y="79740"/>
                  </a:lnTo>
                  <a:lnTo>
                    <a:pt x="51001" y="80301"/>
                  </a:lnTo>
                  <a:lnTo>
                    <a:pt x="45956" y="80586"/>
                  </a:lnTo>
                  <a:lnTo>
                    <a:pt x="43006" y="82128"/>
                  </a:lnTo>
                  <a:lnTo>
                    <a:pt x="41121" y="85125"/>
                  </a:lnTo>
                  <a:lnTo>
                    <a:pt x="40102" y="87542"/>
                  </a:lnTo>
                  <a:lnTo>
                    <a:pt x="39246" y="88323"/>
                  </a:lnTo>
                  <a:lnTo>
                    <a:pt x="37485" y="88617"/>
                  </a:lnTo>
                  <a:lnTo>
                    <a:pt x="34857" y="88389"/>
                  </a:lnTo>
                  <a:lnTo>
                    <a:pt x="33011" y="87695"/>
                  </a:lnTo>
                  <a:lnTo>
                    <a:pt x="31126" y="85630"/>
                  </a:lnTo>
                  <a:lnTo>
                    <a:pt x="28204" y="85335"/>
                  </a:lnTo>
                  <a:lnTo>
                    <a:pt x="25520" y="85287"/>
                  </a:lnTo>
                  <a:lnTo>
                    <a:pt x="24806" y="84907"/>
                  </a:lnTo>
                  <a:lnTo>
                    <a:pt x="24853" y="83555"/>
                  </a:lnTo>
                  <a:lnTo>
                    <a:pt x="23797" y="81024"/>
                  </a:lnTo>
                  <a:lnTo>
                    <a:pt x="22045" y="80234"/>
                  </a:lnTo>
                  <a:lnTo>
                    <a:pt x="17514" y="85002"/>
                  </a:lnTo>
                  <a:lnTo>
                    <a:pt x="16277" y="85430"/>
                  </a:lnTo>
                  <a:lnTo>
                    <a:pt x="12631" y="84107"/>
                  </a:lnTo>
                  <a:lnTo>
                    <a:pt x="9443" y="82071"/>
                  </a:lnTo>
                  <a:lnTo>
                    <a:pt x="9100" y="80577"/>
                  </a:lnTo>
                  <a:lnTo>
                    <a:pt x="8576" y="79349"/>
                  </a:lnTo>
                  <a:lnTo>
                    <a:pt x="5902" y="78189"/>
                  </a:lnTo>
                  <a:lnTo>
                    <a:pt x="2561" y="77399"/>
                  </a:lnTo>
                  <a:lnTo>
                    <a:pt x="1495" y="77399"/>
                  </a:lnTo>
                  <a:lnTo>
                    <a:pt x="1913" y="76676"/>
                  </a:lnTo>
                  <a:lnTo>
                    <a:pt x="2304" y="75448"/>
                  </a:lnTo>
                  <a:lnTo>
                    <a:pt x="2056" y="74478"/>
                  </a:lnTo>
                  <a:lnTo>
                    <a:pt x="1276" y="73459"/>
                  </a:lnTo>
                  <a:lnTo>
                    <a:pt x="847" y="72384"/>
                  </a:lnTo>
                  <a:lnTo>
                    <a:pt x="714" y="71338"/>
                  </a:lnTo>
                  <a:lnTo>
                    <a:pt x="476" y="70481"/>
                  </a:lnTo>
                  <a:lnTo>
                    <a:pt x="333" y="69672"/>
                  </a:lnTo>
                  <a:lnTo>
                    <a:pt x="86" y="69044"/>
                  </a:lnTo>
                  <a:lnTo>
                    <a:pt x="2266" y="64287"/>
                  </a:lnTo>
                  <a:lnTo>
                    <a:pt x="2713" y="61327"/>
                  </a:lnTo>
                  <a:lnTo>
                    <a:pt x="809" y="59586"/>
                  </a:lnTo>
                  <a:lnTo>
                    <a:pt x="0" y="59072"/>
                  </a:lnTo>
                  <a:lnTo>
                    <a:pt x="666" y="58682"/>
                  </a:lnTo>
                  <a:lnTo>
                    <a:pt x="3379" y="59005"/>
                  </a:lnTo>
                  <a:lnTo>
                    <a:pt x="5102" y="58025"/>
                  </a:lnTo>
                  <a:lnTo>
                    <a:pt x="6006" y="57045"/>
                  </a:lnTo>
                  <a:lnTo>
                    <a:pt x="8415" y="57968"/>
                  </a:lnTo>
                  <a:lnTo>
                    <a:pt x="11956" y="59814"/>
                  </a:lnTo>
                  <a:lnTo>
                    <a:pt x="13621" y="61070"/>
                  </a:lnTo>
                  <a:lnTo>
                    <a:pt x="14307" y="62031"/>
                  </a:lnTo>
                  <a:lnTo>
                    <a:pt x="14697" y="62840"/>
                  </a:lnTo>
                  <a:lnTo>
                    <a:pt x="14488" y="64229"/>
                  </a:lnTo>
                  <a:lnTo>
                    <a:pt x="15287" y="64772"/>
                  </a:lnTo>
                  <a:lnTo>
                    <a:pt x="16953" y="64972"/>
                  </a:lnTo>
                  <a:lnTo>
                    <a:pt x="18067" y="65400"/>
                  </a:lnTo>
                  <a:lnTo>
                    <a:pt x="17676" y="67227"/>
                  </a:lnTo>
                  <a:lnTo>
                    <a:pt x="17600" y="68721"/>
                  </a:lnTo>
                  <a:lnTo>
                    <a:pt x="19133" y="68511"/>
                  </a:lnTo>
                  <a:lnTo>
                    <a:pt x="21065" y="67370"/>
                  </a:lnTo>
                  <a:lnTo>
                    <a:pt x="22569" y="65305"/>
                  </a:lnTo>
                  <a:lnTo>
                    <a:pt x="23502" y="63297"/>
                  </a:lnTo>
                  <a:lnTo>
                    <a:pt x="24206" y="58406"/>
                  </a:lnTo>
                  <a:lnTo>
                    <a:pt x="24454" y="57997"/>
                  </a:lnTo>
                  <a:lnTo>
                    <a:pt x="25615" y="58377"/>
                  </a:lnTo>
                  <a:lnTo>
                    <a:pt x="30307" y="58168"/>
                  </a:lnTo>
                  <a:lnTo>
                    <a:pt x="32525" y="59082"/>
                  </a:lnTo>
                  <a:lnTo>
                    <a:pt x="36038" y="59234"/>
                  </a:lnTo>
                  <a:lnTo>
                    <a:pt x="35971" y="59995"/>
                  </a:lnTo>
                  <a:lnTo>
                    <a:pt x="36590" y="61194"/>
                  </a:lnTo>
                  <a:lnTo>
                    <a:pt x="38151" y="62916"/>
                  </a:lnTo>
                  <a:lnTo>
                    <a:pt x="38913" y="64039"/>
                  </a:lnTo>
                  <a:lnTo>
                    <a:pt x="40540" y="64239"/>
                  </a:lnTo>
                  <a:lnTo>
                    <a:pt x="43063" y="63620"/>
                  </a:lnTo>
                  <a:lnTo>
                    <a:pt x="44529" y="62973"/>
                  </a:lnTo>
                  <a:lnTo>
                    <a:pt x="45090" y="63430"/>
                  </a:lnTo>
                  <a:lnTo>
                    <a:pt x="47384" y="62983"/>
                  </a:lnTo>
                  <a:lnTo>
                    <a:pt x="49421" y="61594"/>
                  </a:lnTo>
                  <a:lnTo>
                    <a:pt x="49926" y="60537"/>
                  </a:lnTo>
                  <a:lnTo>
                    <a:pt x="51982" y="59786"/>
                  </a:lnTo>
                  <a:lnTo>
                    <a:pt x="54761" y="58063"/>
                  </a:lnTo>
                  <a:lnTo>
                    <a:pt x="58578" y="56741"/>
                  </a:lnTo>
                  <a:lnTo>
                    <a:pt x="71095" y="55313"/>
                  </a:lnTo>
                  <a:lnTo>
                    <a:pt x="71581" y="54238"/>
                  </a:lnTo>
                  <a:lnTo>
                    <a:pt x="71400" y="51774"/>
                  </a:lnTo>
                  <a:lnTo>
                    <a:pt x="71733" y="51412"/>
                  </a:lnTo>
                  <a:lnTo>
                    <a:pt x="73304" y="52021"/>
                  </a:lnTo>
                  <a:lnTo>
                    <a:pt x="75836" y="52602"/>
                  </a:lnTo>
                  <a:lnTo>
                    <a:pt x="77787" y="53468"/>
                  </a:lnTo>
                  <a:lnTo>
                    <a:pt x="79034" y="54609"/>
                  </a:lnTo>
                  <a:lnTo>
                    <a:pt x="80205" y="54657"/>
                  </a:lnTo>
                  <a:lnTo>
                    <a:pt x="82013" y="53858"/>
                  </a:lnTo>
                  <a:lnTo>
                    <a:pt x="84459" y="53344"/>
                  </a:lnTo>
                  <a:lnTo>
                    <a:pt x="86744" y="54533"/>
                  </a:lnTo>
                  <a:lnTo>
                    <a:pt x="87410" y="55808"/>
                  </a:lnTo>
                  <a:lnTo>
                    <a:pt x="87010" y="56465"/>
                  </a:lnTo>
                  <a:lnTo>
                    <a:pt x="87049" y="57502"/>
                  </a:lnTo>
                  <a:lnTo>
                    <a:pt x="87763" y="58368"/>
                  </a:lnTo>
                  <a:lnTo>
                    <a:pt x="89619" y="59776"/>
                  </a:lnTo>
                  <a:lnTo>
                    <a:pt x="91998" y="60985"/>
                  </a:lnTo>
                  <a:lnTo>
                    <a:pt x="93236" y="60890"/>
                  </a:lnTo>
                  <a:lnTo>
                    <a:pt x="93693" y="59719"/>
                  </a:lnTo>
                  <a:lnTo>
                    <a:pt x="94131" y="56912"/>
                  </a:lnTo>
                  <a:lnTo>
                    <a:pt x="94292" y="53905"/>
                  </a:lnTo>
                  <a:lnTo>
                    <a:pt x="93750" y="52183"/>
                  </a:lnTo>
                  <a:lnTo>
                    <a:pt x="92465" y="51764"/>
                  </a:lnTo>
                  <a:lnTo>
                    <a:pt x="90932" y="51622"/>
                  </a:lnTo>
                  <a:lnTo>
                    <a:pt x="90114" y="51260"/>
                  </a:lnTo>
                  <a:lnTo>
                    <a:pt x="90409" y="50318"/>
                  </a:lnTo>
                  <a:lnTo>
                    <a:pt x="91627" y="47863"/>
                  </a:lnTo>
                  <a:lnTo>
                    <a:pt x="91618" y="44580"/>
                  </a:lnTo>
                  <a:lnTo>
                    <a:pt x="88848" y="40831"/>
                  </a:lnTo>
                  <a:lnTo>
                    <a:pt x="86439" y="37206"/>
                  </a:lnTo>
                  <a:lnTo>
                    <a:pt x="86449" y="35968"/>
                  </a:lnTo>
                  <a:lnTo>
                    <a:pt x="87896" y="33818"/>
                  </a:lnTo>
                  <a:lnTo>
                    <a:pt x="90114" y="32105"/>
                  </a:lnTo>
                  <a:lnTo>
                    <a:pt x="95054" y="29251"/>
                  </a:lnTo>
                  <a:lnTo>
                    <a:pt x="96605" y="28661"/>
                  </a:lnTo>
                  <a:lnTo>
                    <a:pt x="98604" y="28185"/>
                  </a:lnTo>
                  <a:lnTo>
                    <a:pt x="101479" y="27005"/>
                  </a:lnTo>
                  <a:lnTo>
                    <a:pt x="102860" y="25796"/>
                  </a:lnTo>
                  <a:lnTo>
                    <a:pt x="103792" y="24483"/>
                  </a:lnTo>
                  <a:lnTo>
                    <a:pt x="105144" y="17642"/>
                  </a:lnTo>
                  <a:lnTo>
                    <a:pt x="105458" y="17347"/>
                  </a:lnTo>
                  <a:lnTo>
                    <a:pt x="105857" y="16947"/>
                  </a:lnTo>
                  <a:lnTo>
                    <a:pt x="110893" y="19316"/>
                  </a:lnTo>
                  <a:lnTo>
                    <a:pt x="111341" y="18917"/>
                  </a:lnTo>
                  <a:lnTo>
                    <a:pt x="112197" y="18536"/>
                  </a:lnTo>
                  <a:lnTo>
                    <a:pt x="113834" y="16719"/>
                  </a:lnTo>
                  <a:lnTo>
                    <a:pt x="114196" y="15349"/>
                  </a:lnTo>
                  <a:lnTo>
                    <a:pt x="114158" y="12732"/>
                  </a:lnTo>
                  <a:lnTo>
                    <a:pt x="114310" y="10267"/>
                  </a:lnTo>
                  <a:lnTo>
                    <a:pt x="114624" y="9477"/>
                  </a:lnTo>
                  <a:lnTo>
                    <a:pt x="115376" y="9772"/>
                  </a:lnTo>
                  <a:lnTo>
                    <a:pt x="117547" y="11048"/>
                  </a:lnTo>
                  <a:lnTo>
                    <a:pt x="119270" y="12494"/>
                  </a:lnTo>
                  <a:lnTo>
                    <a:pt x="120878" y="16119"/>
                  </a:lnTo>
                  <a:lnTo>
                    <a:pt x="124638" y="17080"/>
                  </a:lnTo>
                  <a:lnTo>
                    <a:pt x="129388" y="17175"/>
                  </a:lnTo>
                  <a:lnTo>
                    <a:pt x="131082" y="15558"/>
                  </a:lnTo>
                  <a:lnTo>
                    <a:pt x="132624" y="15187"/>
                  </a:lnTo>
                  <a:lnTo>
                    <a:pt x="134366" y="15682"/>
                  </a:lnTo>
                  <a:lnTo>
                    <a:pt x="138041" y="16243"/>
                  </a:lnTo>
                  <a:lnTo>
                    <a:pt x="138450" y="13322"/>
                  </a:lnTo>
                  <a:lnTo>
                    <a:pt x="140563" y="10267"/>
                  </a:lnTo>
                  <a:lnTo>
                    <a:pt x="141524" y="9202"/>
                  </a:lnTo>
                  <a:lnTo>
                    <a:pt x="144218" y="9306"/>
                  </a:lnTo>
                  <a:lnTo>
                    <a:pt x="144875" y="7022"/>
                  </a:lnTo>
                  <a:lnTo>
                    <a:pt x="145541" y="695"/>
                  </a:lnTo>
                  <a:lnTo>
                    <a:pt x="146103" y="0"/>
                  </a:lnTo>
                  <a:lnTo>
                    <a:pt x="148064" y="133"/>
                  </a:lnTo>
                  <a:lnTo>
                    <a:pt x="150015" y="1285"/>
                  </a:lnTo>
                  <a:lnTo>
                    <a:pt x="150595" y="2227"/>
                  </a:lnTo>
                  <a:lnTo>
                    <a:pt x="151614" y="2151"/>
                  </a:lnTo>
                  <a:lnTo>
                    <a:pt x="153033" y="1503"/>
                  </a:lnTo>
                  <a:lnTo>
                    <a:pt x="154584" y="1094"/>
                  </a:lnTo>
                  <a:lnTo>
                    <a:pt x="157049" y="1770"/>
                  </a:lnTo>
                  <a:lnTo>
                    <a:pt x="162294" y="4644"/>
                  </a:lnTo>
                  <a:lnTo>
                    <a:pt x="165007" y="5700"/>
                  </a:lnTo>
                  <a:lnTo>
                    <a:pt x="166720" y="5500"/>
                  </a:lnTo>
                  <a:lnTo>
                    <a:pt x="168329" y="5538"/>
                  </a:lnTo>
                  <a:lnTo>
                    <a:pt x="174526" y="9972"/>
                  </a:lnTo>
                  <a:lnTo>
                    <a:pt x="178856" y="10591"/>
                  </a:lnTo>
                  <a:lnTo>
                    <a:pt x="182807" y="10610"/>
                  </a:lnTo>
                  <a:lnTo>
                    <a:pt x="184082" y="9278"/>
                  </a:lnTo>
                  <a:lnTo>
                    <a:pt x="185758" y="8145"/>
                  </a:lnTo>
                  <a:lnTo>
                    <a:pt x="187519" y="8298"/>
                  </a:lnTo>
                  <a:lnTo>
                    <a:pt x="189051" y="8878"/>
                  </a:lnTo>
                  <a:lnTo>
                    <a:pt x="192040" y="10800"/>
                  </a:lnTo>
                  <a:lnTo>
                    <a:pt x="193420" y="11295"/>
                  </a:lnTo>
                  <a:lnTo>
                    <a:pt x="195257" y="11609"/>
                  </a:lnTo>
                  <a:lnTo>
                    <a:pt x="196599" y="12037"/>
                  </a:lnTo>
                  <a:lnTo>
                    <a:pt x="197789" y="15367"/>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893" name="Google Shape;2893;p234"/>
            <p:cNvSpPr/>
            <p:nvPr/>
          </p:nvSpPr>
          <p:spPr>
            <a:xfrm>
              <a:off x="10494909" y="2567170"/>
              <a:ext cx="98277" cy="71199"/>
            </a:xfrm>
            <a:custGeom>
              <a:avLst/>
              <a:gdLst/>
              <a:ahLst/>
              <a:cxnLst/>
              <a:rect l="l" t="t" r="r" b="b"/>
              <a:pathLst>
                <a:path w="29184" h="21143" extrusionOk="0">
                  <a:moveTo>
                    <a:pt x="12574" y="2950"/>
                  </a:moveTo>
                  <a:lnTo>
                    <a:pt x="13393" y="2959"/>
                  </a:lnTo>
                  <a:lnTo>
                    <a:pt x="13764" y="2503"/>
                  </a:lnTo>
                  <a:lnTo>
                    <a:pt x="15192" y="2826"/>
                  </a:lnTo>
                  <a:lnTo>
                    <a:pt x="17343" y="4910"/>
                  </a:lnTo>
                  <a:lnTo>
                    <a:pt x="17781" y="6042"/>
                  </a:lnTo>
                  <a:lnTo>
                    <a:pt x="19256" y="6623"/>
                  </a:lnTo>
                  <a:lnTo>
                    <a:pt x="19771" y="7793"/>
                  </a:lnTo>
                  <a:lnTo>
                    <a:pt x="18057" y="11428"/>
                  </a:lnTo>
                  <a:lnTo>
                    <a:pt x="17001" y="11495"/>
                  </a:lnTo>
                  <a:lnTo>
                    <a:pt x="16210" y="11038"/>
                  </a:lnTo>
                  <a:lnTo>
                    <a:pt x="14811" y="11438"/>
                  </a:lnTo>
                  <a:lnTo>
                    <a:pt x="13993" y="12123"/>
                  </a:lnTo>
                  <a:lnTo>
                    <a:pt x="13717" y="13636"/>
                  </a:lnTo>
                  <a:lnTo>
                    <a:pt x="13764" y="16795"/>
                  </a:lnTo>
                  <a:lnTo>
                    <a:pt x="7510" y="17423"/>
                  </a:lnTo>
                  <a:lnTo>
                    <a:pt x="6073" y="16500"/>
                  </a:lnTo>
                  <a:lnTo>
                    <a:pt x="4103" y="9316"/>
                  </a:lnTo>
                  <a:lnTo>
                    <a:pt x="4503" y="7451"/>
                  </a:lnTo>
                  <a:lnTo>
                    <a:pt x="5825" y="6661"/>
                  </a:lnTo>
                  <a:lnTo>
                    <a:pt x="6958" y="6489"/>
                  </a:lnTo>
                  <a:lnTo>
                    <a:pt x="7130" y="10372"/>
                  </a:lnTo>
                  <a:lnTo>
                    <a:pt x="8795" y="9982"/>
                  </a:lnTo>
                  <a:lnTo>
                    <a:pt x="9319" y="7422"/>
                  </a:lnTo>
                  <a:lnTo>
                    <a:pt x="9433" y="5624"/>
                  </a:lnTo>
                  <a:lnTo>
                    <a:pt x="8986" y="4710"/>
                  </a:lnTo>
                  <a:lnTo>
                    <a:pt x="7853" y="4006"/>
                  </a:lnTo>
                  <a:lnTo>
                    <a:pt x="7197" y="2797"/>
                  </a:lnTo>
                  <a:lnTo>
                    <a:pt x="8139" y="847"/>
                  </a:lnTo>
                  <a:lnTo>
                    <a:pt x="9881" y="0"/>
                  </a:lnTo>
                  <a:lnTo>
                    <a:pt x="11384" y="2607"/>
                  </a:lnTo>
                  <a:lnTo>
                    <a:pt x="12574" y="2950"/>
                  </a:lnTo>
                  <a:close/>
                  <a:moveTo>
                    <a:pt x="3827" y="11771"/>
                  </a:moveTo>
                  <a:lnTo>
                    <a:pt x="3969" y="12969"/>
                  </a:lnTo>
                  <a:lnTo>
                    <a:pt x="2951" y="12665"/>
                  </a:lnTo>
                  <a:lnTo>
                    <a:pt x="2161" y="13074"/>
                  </a:lnTo>
                  <a:lnTo>
                    <a:pt x="1628" y="14549"/>
                  </a:lnTo>
                  <a:lnTo>
                    <a:pt x="467" y="14016"/>
                  </a:lnTo>
                  <a:lnTo>
                    <a:pt x="0" y="11894"/>
                  </a:lnTo>
                  <a:lnTo>
                    <a:pt x="866" y="8716"/>
                  </a:lnTo>
                  <a:lnTo>
                    <a:pt x="2932" y="8592"/>
                  </a:lnTo>
                  <a:lnTo>
                    <a:pt x="3827" y="11771"/>
                  </a:lnTo>
                  <a:close/>
                  <a:moveTo>
                    <a:pt x="29185" y="19602"/>
                  </a:moveTo>
                  <a:lnTo>
                    <a:pt x="28975" y="20867"/>
                  </a:lnTo>
                  <a:lnTo>
                    <a:pt x="26795" y="21143"/>
                  </a:lnTo>
                  <a:lnTo>
                    <a:pt x="25881" y="20021"/>
                  </a:lnTo>
                  <a:lnTo>
                    <a:pt x="23844" y="20163"/>
                  </a:lnTo>
                  <a:lnTo>
                    <a:pt x="23492" y="19602"/>
                  </a:lnTo>
                  <a:lnTo>
                    <a:pt x="24339" y="18479"/>
                  </a:lnTo>
                  <a:lnTo>
                    <a:pt x="25957" y="17775"/>
                  </a:lnTo>
                  <a:lnTo>
                    <a:pt x="28071" y="18060"/>
                  </a:lnTo>
                  <a:lnTo>
                    <a:pt x="29185" y="19602"/>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894" name="Google Shape;2894;p234"/>
            <p:cNvSpPr/>
            <p:nvPr/>
          </p:nvSpPr>
          <p:spPr>
            <a:xfrm>
              <a:off x="10154651" y="4844250"/>
              <a:ext cx="346088" cy="338087"/>
            </a:xfrm>
            <a:custGeom>
              <a:avLst/>
              <a:gdLst/>
              <a:ahLst/>
              <a:cxnLst/>
              <a:rect l="l" t="t" r="r" b="b"/>
              <a:pathLst>
                <a:path w="102773" h="100397" extrusionOk="0">
                  <a:moveTo>
                    <a:pt x="31583" y="0"/>
                  </a:moveTo>
                  <a:lnTo>
                    <a:pt x="37104" y="3959"/>
                  </a:lnTo>
                  <a:lnTo>
                    <a:pt x="39379" y="4548"/>
                  </a:lnTo>
                  <a:lnTo>
                    <a:pt x="40664" y="4006"/>
                  </a:lnTo>
                  <a:lnTo>
                    <a:pt x="42406" y="4253"/>
                  </a:lnTo>
                  <a:lnTo>
                    <a:pt x="46289" y="5414"/>
                  </a:lnTo>
                  <a:lnTo>
                    <a:pt x="47175" y="5900"/>
                  </a:lnTo>
                  <a:lnTo>
                    <a:pt x="48345" y="5814"/>
                  </a:lnTo>
                  <a:lnTo>
                    <a:pt x="51211" y="4272"/>
                  </a:lnTo>
                  <a:lnTo>
                    <a:pt x="52191" y="4463"/>
                  </a:lnTo>
                  <a:lnTo>
                    <a:pt x="55466" y="7489"/>
                  </a:lnTo>
                  <a:lnTo>
                    <a:pt x="57112" y="7527"/>
                  </a:lnTo>
                  <a:lnTo>
                    <a:pt x="59092" y="6223"/>
                  </a:lnTo>
                  <a:lnTo>
                    <a:pt x="60367" y="5091"/>
                  </a:lnTo>
                  <a:lnTo>
                    <a:pt x="64137" y="5938"/>
                  </a:lnTo>
                  <a:lnTo>
                    <a:pt x="66288" y="5424"/>
                  </a:lnTo>
                  <a:lnTo>
                    <a:pt x="68078" y="5376"/>
                  </a:lnTo>
                  <a:lnTo>
                    <a:pt x="70020" y="5890"/>
                  </a:lnTo>
                  <a:lnTo>
                    <a:pt x="71790" y="6594"/>
                  </a:lnTo>
                  <a:lnTo>
                    <a:pt x="73513" y="7203"/>
                  </a:lnTo>
                  <a:lnTo>
                    <a:pt x="78167" y="7517"/>
                  </a:lnTo>
                  <a:lnTo>
                    <a:pt x="80395" y="9439"/>
                  </a:lnTo>
                  <a:lnTo>
                    <a:pt x="81290" y="11295"/>
                  </a:lnTo>
                  <a:lnTo>
                    <a:pt x="81309" y="12427"/>
                  </a:lnTo>
                  <a:lnTo>
                    <a:pt x="81528" y="13636"/>
                  </a:lnTo>
                  <a:lnTo>
                    <a:pt x="82803" y="14825"/>
                  </a:lnTo>
                  <a:lnTo>
                    <a:pt x="85611" y="15501"/>
                  </a:lnTo>
                  <a:lnTo>
                    <a:pt x="87372" y="15358"/>
                  </a:lnTo>
                  <a:lnTo>
                    <a:pt x="88305" y="15272"/>
                  </a:lnTo>
                  <a:lnTo>
                    <a:pt x="90694" y="14207"/>
                  </a:lnTo>
                  <a:lnTo>
                    <a:pt x="93512" y="13655"/>
                  </a:lnTo>
                  <a:lnTo>
                    <a:pt x="95530" y="14292"/>
                  </a:lnTo>
                  <a:lnTo>
                    <a:pt x="96491" y="14911"/>
                  </a:lnTo>
                  <a:lnTo>
                    <a:pt x="96710" y="15758"/>
                  </a:lnTo>
                  <a:lnTo>
                    <a:pt x="96110" y="18679"/>
                  </a:lnTo>
                  <a:lnTo>
                    <a:pt x="94978" y="21819"/>
                  </a:lnTo>
                  <a:lnTo>
                    <a:pt x="93140" y="25083"/>
                  </a:lnTo>
                  <a:lnTo>
                    <a:pt x="91218" y="28156"/>
                  </a:lnTo>
                  <a:lnTo>
                    <a:pt x="90723" y="29774"/>
                  </a:lnTo>
                  <a:lnTo>
                    <a:pt x="90580" y="32362"/>
                  </a:lnTo>
                  <a:lnTo>
                    <a:pt x="90342" y="34389"/>
                  </a:lnTo>
                  <a:lnTo>
                    <a:pt x="90608" y="35493"/>
                  </a:lnTo>
                  <a:lnTo>
                    <a:pt x="91237" y="36530"/>
                  </a:lnTo>
                  <a:lnTo>
                    <a:pt x="93359" y="37348"/>
                  </a:lnTo>
                  <a:lnTo>
                    <a:pt x="96234" y="39385"/>
                  </a:lnTo>
                  <a:lnTo>
                    <a:pt x="98671" y="42030"/>
                  </a:lnTo>
                  <a:lnTo>
                    <a:pt x="101803" y="45027"/>
                  </a:lnTo>
                  <a:lnTo>
                    <a:pt x="102774" y="46140"/>
                  </a:lnTo>
                  <a:lnTo>
                    <a:pt x="102774" y="47340"/>
                  </a:lnTo>
                  <a:lnTo>
                    <a:pt x="101860" y="48224"/>
                  </a:lnTo>
                  <a:lnTo>
                    <a:pt x="99185" y="48567"/>
                  </a:lnTo>
                  <a:lnTo>
                    <a:pt x="96405" y="48300"/>
                  </a:lnTo>
                  <a:lnTo>
                    <a:pt x="95339" y="47996"/>
                  </a:lnTo>
                  <a:lnTo>
                    <a:pt x="94340" y="48358"/>
                  </a:lnTo>
                  <a:lnTo>
                    <a:pt x="93721" y="49043"/>
                  </a:lnTo>
                  <a:lnTo>
                    <a:pt x="94054" y="49852"/>
                  </a:lnTo>
                  <a:lnTo>
                    <a:pt x="96900" y="53486"/>
                  </a:lnTo>
                  <a:lnTo>
                    <a:pt x="100222" y="58691"/>
                  </a:lnTo>
                  <a:lnTo>
                    <a:pt x="100403" y="60928"/>
                  </a:lnTo>
                  <a:lnTo>
                    <a:pt x="100003" y="62678"/>
                  </a:lnTo>
                  <a:lnTo>
                    <a:pt x="99232" y="63896"/>
                  </a:lnTo>
                  <a:lnTo>
                    <a:pt x="97862" y="63687"/>
                  </a:lnTo>
                  <a:lnTo>
                    <a:pt x="96805" y="62735"/>
                  </a:lnTo>
                  <a:lnTo>
                    <a:pt x="95216" y="62802"/>
                  </a:lnTo>
                  <a:lnTo>
                    <a:pt x="93978" y="63068"/>
                  </a:lnTo>
                  <a:lnTo>
                    <a:pt x="92369" y="64952"/>
                  </a:lnTo>
                  <a:lnTo>
                    <a:pt x="91570" y="64867"/>
                  </a:lnTo>
                  <a:lnTo>
                    <a:pt x="90190" y="65153"/>
                  </a:lnTo>
                  <a:lnTo>
                    <a:pt x="89323" y="65523"/>
                  </a:lnTo>
                  <a:lnTo>
                    <a:pt x="87944" y="64972"/>
                  </a:lnTo>
                  <a:lnTo>
                    <a:pt x="86487" y="64610"/>
                  </a:lnTo>
                  <a:lnTo>
                    <a:pt x="85859" y="65191"/>
                  </a:lnTo>
                  <a:lnTo>
                    <a:pt x="85583" y="66294"/>
                  </a:lnTo>
                  <a:lnTo>
                    <a:pt x="86478" y="68283"/>
                  </a:lnTo>
                  <a:lnTo>
                    <a:pt x="88163" y="71394"/>
                  </a:lnTo>
                  <a:lnTo>
                    <a:pt x="87896" y="73773"/>
                  </a:lnTo>
                  <a:lnTo>
                    <a:pt x="86611" y="74030"/>
                  </a:lnTo>
                  <a:lnTo>
                    <a:pt x="85430" y="72051"/>
                  </a:lnTo>
                  <a:lnTo>
                    <a:pt x="84393" y="71728"/>
                  </a:lnTo>
                  <a:lnTo>
                    <a:pt x="83203" y="71804"/>
                  </a:lnTo>
                  <a:lnTo>
                    <a:pt x="80481" y="74097"/>
                  </a:lnTo>
                  <a:lnTo>
                    <a:pt x="78472" y="76028"/>
                  </a:lnTo>
                  <a:lnTo>
                    <a:pt x="78015" y="77370"/>
                  </a:lnTo>
                  <a:lnTo>
                    <a:pt x="77292" y="78836"/>
                  </a:lnTo>
                  <a:lnTo>
                    <a:pt x="77073" y="79901"/>
                  </a:lnTo>
                  <a:lnTo>
                    <a:pt x="77121" y="83432"/>
                  </a:lnTo>
                  <a:lnTo>
                    <a:pt x="73513" y="83993"/>
                  </a:lnTo>
                  <a:lnTo>
                    <a:pt x="72761" y="84516"/>
                  </a:lnTo>
                  <a:lnTo>
                    <a:pt x="72323" y="85582"/>
                  </a:lnTo>
                  <a:lnTo>
                    <a:pt x="72619" y="90102"/>
                  </a:lnTo>
                  <a:lnTo>
                    <a:pt x="72913" y="92528"/>
                  </a:lnTo>
                  <a:lnTo>
                    <a:pt x="74979" y="96258"/>
                  </a:lnTo>
                  <a:lnTo>
                    <a:pt x="75055" y="97438"/>
                  </a:lnTo>
                  <a:lnTo>
                    <a:pt x="74760" y="98219"/>
                  </a:lnTo>
                  <a:lnTo>
                    <a:pt x="73284" y="99693"/>
                  </a:lnTo>
                  <a:lnTo>
                    <a:pt x="72589" y="100226"/>
                  </a:lnTo>
                  <a:lnTo>
                    <a:pt x="72124" y="100398"/>
                  </a:lnTo>
                  <a:lnTo>
                    <a:pt x="69725" y="99427"/>
                  </a:lnTo>
                  <a:lnTo>
                    <a:pt x="68582" y="98961"/>
                  </a:lnTo>
                  <a:lnTo>
                    <a:pt x="63775" y="95668"/>
                  </a:lnTo>
                  <a:lnTo>
                    <a:pt x="61653" y="93832"/>
                  </a:lnTo>
                  <a:lnTo>
                    <a:pt x="58293" y="91434"/>
                  </a:lnTo>
                  <a:lnTo>
                    <a:pt x="56227" y="90064"/>
                  </a:lnTo>
                  <a:lnTo>
                    <a:pt x="55180" y="87990"/>
                  </a:lnTo>
                  <a:lnTo>
                    <a:pt x="53524" y="87514"/>
                  </a:lnTo>
                  <a:lnTo>
                    <a:pt x="51582" y="88180"/>
                  </a:lnTo>
                  <a:lnTo>
                    <a:pt x="49383" y="86676"/>
                  </a:lnTo>
                  <a:lnTo>
                    <a:pt x="50944" y="85906"/>
                  </a:lnTo>
                  <a:lnTo>
                    <a:pt x="51325" y="85164"/>
                  </a:lnTo>
                  <a:lnTo>
                    <a:pt x="51125" y="84193"/>
                  </a:lnTo>
                  <a:lnTo>
                    <a:pt x="50440" y="82880"/>
                  </a:lnTo>
                  <a:lnTo>
                    <a:pt x="44500" y="77189"/>
                  </a:lnTo>
                  <a:lnTo>
                    <a:pt x="41578" y="73288"/>
                  </a:lnTo>
                  <a:lnTo>
                    <a:pt x="41112" y="71889"/>
                  </a:lnTo>
                  <a:lnTo>
                    <a:pt x="41064" y="68159"/>
                  </a:lnTo>
                  <a:lnTo>
                    <a:pt x="40378" y="67265"/>
                  </a:lnTo>
                  <a:lnTo>
                    <a:pt x="36009" y="65562"/>
                  </a:lnTo>
                  <a:lnTo>
                    <a:pt x="31136" y="60699"/>
                  </a:lnTo>
                  <a:lnTo>
                    <a:pt x="26091" y="55913"/>
                  </a:lnTo>
                  <a:lnTo>
                    <a:pt x="25406" y="54581"/>
                  </a:lnTo>
                  <a:lnTo>
                    <a:pt x="22816" y="50955"/>
                  </a:lnTo>
                  <a:lnTo>
                    <a:pt x="19647" y="47653"/>
                  </a:lnTo>
                  <a:lnTo>
                    <a:pt x="17124" y="45541"/>
                  </a:lnTo>
                  <a:lnTo>
                    <a:pt x="15059" y="43143"/>
                  </a:lnTo>
                  <a:lnTo>
                    <a:pt x="12765" y="39775"/>
                  </a:lnTo>
                  <a:lnTo>
                    <a:pt x="11575" y="34684"/>
                  </a:lnTo>
                  <a:lnTo>
                    <a:pt x="10518" y="30155"/>
                  </a:lnTo>
                  <a:lnTo>
                    <a:pt x="9805" y="28394"/>
                  </a:lnTo>
                  <a:lnTo>
                    <a:pt x="8348" y="27766"/>
                  </a:lnTo>
                  <a:lnTo>
                    <a:pt x="3836" y="22371"/>
                  </a:lnTo>
                  <a:lnTo>
                    <a:pt x="0" y="19231"/>
                  </a:lnTo>
                  <a:lnTo>
                    <a:pt x="38" y="15834"/>
                  </a:lnTo>
                  <a:lnTo>
                    <a:pt x="666" y="10153"/>
                  </a:lnTo>
                  <a:lnTo>
                    <a:pt x="1380" y="3692"/>
                  </a:lnTo>
                  <a:lnTo>
                    <a:pt x="2304" y="2788"/>
                  </a:lnTo>
                  <a:lnTo>
                    <a:pt x="4055" y="2303"/>
                  </a:lnTo>
                  <a:lnTo>
                    <a:pt x="6054" y="2483"/>
                  </a:lnTo>
                  <a:lnTo>
                    <a:pt x="7796" y="3292"/>
                  </a:lnTo>
                  <a:lnTo>
                    <a:pt x="11242" y="7717"/>
                  </a:lnTo>
                  <a:lnTo>
                    <a:pt x="13212" y="9439"/>
                  </a:lnTo>
                  <a:lnTo>
                    <a:pt x="14878" y="10106"/>
                  </a:lnTo>
                  <a:lnTo>
                    <a:pt x="16791" y="8240"/>
                  </a:lnTo>
                  <a:lnTo>
                    <a:pt x="19152" y="4329"/>
                  </a:lnTo>
                  <a:lnTo>
                    <a:pt x="21217" y="2265"/>
                  </a:lnTo>
                  <a:lnTo>
                    <a:pt x="28166" y="3016"/>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895" name="Google Shape;2895;p234"/>
            <p:cNvSpPr/>
            <p:nvPr/>
          </p:nvSpPr>
          <p:spPr>
            <a:xfrm>
              <a:off x="8966134" y="4003780"/>
              <a:ext cx="345415" cy="279257"/>
            </a:xfrm>
            <a:custGeom>
              <a:avLst/>
              <a:gdLst/>
              <a:ahLst/>
              <a:cxnLst/>
              <a:rect l="l" t="t" r="r" b="b"/>
              <a:pathLst>
                <a:path w="102573" h="82927" extrusionOk="0">
                  <a:moveTo>
                    <a:pt x="61205" y="2493"/>
                  </a:moveTo>
                  <a:lnTo>
                    <a:pt x="61329" y="3378"/>
                  </a:lnTo>
                  <a:lnTo>
                    <a:pt x="62062" y="3749"/>
                  </a:lnTo>
                  <a:lnTo>
                    <a:pt x="64623" y="3559"/>
                  </a:lnTo>
                  <a:lnTo>
                    <a:pt x="65917" y="1951"/>
                  </a:lnTo>
                  <a:lnTo>
                    <a:pt x="66945" y="942"/>
                  </a:lnTo>
                  <a:lnTo>
                    <a:pt x="67707" y="1627"/>
                  </a:lnTo>
                  <a:lnTo>
                    <a:pt x="68078" y="3606"/>
                  </a:lnTo>
                  <a:lnTo>
                    <a:pt x="68782" y="6176"/>
                  </a:lnTo>
                  <a:lnTo>
                    <a:pt x="71838" y="9049"/>
                  </a:lnTo>
                  <a:lnTo>
                    <a:pt x="74417" y="9868"/>
                  </a:lnTo>
                  <a:lnTo>
                    <a:pt x="77597" y="9306"/>
                  </a:lnTo>
                  <a:lnTo>
                    <a:pt x="78853" y="8792"/>
                  </a:lnTo>
                  <a:lnTo>
                    <a:pt x="79710" y="9220"/>
                  </a:lnTo>
                  <a:lnTo>
                    <a:pt x="80557" y="10743"/>
                  </a:lnTo>
                  <a:lnTo>
                    <a:pt x="82375" y="12475"/>
                  </a:lnTo>
                  <a:lnTo>
                    <a:pt x="86221" y="13712"/>
                  </a:lnTo>
                  <a:lnTo>
                    <a:pt x="87391" y="14406"/>
                  </a:lnTo>
                  <a:lnTo>
                    <a:pt x="88210" y="15577"/>
                  </a:lnTo>
                  <a:lnTo>
                    <a:pt x="87972" y="17233"/>
                  </a:lnTo>
                  <a:lnTo>
                    <a:pt x="86145" y="21372"/>
                  </a:lnTo>
                  <a:lnTo>
                    <a:pt x="85906" y="22590"/>
                  </a:lnTo>
                  <a:lnTo>
                    <a:pt x="86154" y="22999"/>
                  </a:lnTo>
                  <a:lnTo>
                    <a:pt x="85792" y="23760"/>
                  </a:lnTo>
                  <a:lnTo>
                    <a:pt x="83412" y="26529"/>
                  </a:lnTo>
                  <a:lnTo>
                    <a:pt x="83203" y="27500"/>
                  </a:lnTo>
                  <a:lnTo>
                    <a:pt x="83993" y="29089"/>
                  </a:lnTo>
                  <a:lnTo>
                    <a:pt x="84650" y="30402"/>
                  </a:lnTo>
                  <a:lnTo>
                    <a:pt x="84669" y="30145"/>
                  </a:lnTo>
                  <a:lnTo>
                    <a:pt x="88315" y="28956"/>
                  </a:lnTo>
                  <a:lnTo>
                    <a:pt x="89962" y="31344"/>
                  </a:lnTo>
                  <a:lnTo>
                    <a:pt x="92665" y="31430"/>
                  </a:lnTo>
                  <a:lnTo>
                    <a:pt x="92988" y="32200"/>
                  </a:lnTo>
                  <a:lnTo>
                    <a:pt x="96025" y="34427"/>
                  </a:lnTo>
                  <a:lnTo>
                    <a:pt x="96958" y="36187"/>
                  </a:lnTo>
                  <a:lnTo>
                    <a:pt x="99137" y="37891"/>
                  </a:lnTo>
                  <a:lnTo>
                    <a:pt x="97329" y="40041"/>
                  </a:lnTo>
                  <a:lnTo>
                    <a:pt x="97605" y="41002"/>
                  </a:lnTo>
                  <a:lnTo>
                    <a:pt x="98252" y="41982"/>
                  </a:lnTo>
                  <a:lnTo>
                    <a:pt x="100708" y="42553"/>
                  </a:lnTo>
                  <a:lnTo>
                    <a:pt x="101936" y="43961"/>
                  </a:lnTo>
                  <a:lnTo>
                    <a:pt x="102012" y="46122"/>
                  </a:lnTo>
                  <a:lnTo>
                    <a:pt x="102574" y="49623"/>
                  </a:lnTo>
                  <a:lnTo>
                    <a:pt x="97510" y="53106"/>
                  </a:lnTo>
                  <a:lnTo>
                    <a:pt x="96073" y="56988"/>
                  </a:lnTo>
                  <a:lnTo>
                    <a:pt x="95939" y="57749"/>
                  </a:lnTo>
                  <a:lnTo>
                    <a:pt x="95768" y="57635"/>
                  </a:lnTo>
                  <a:lnTo>
                    <a:pt x="95216" y="56351"/>
                  </a:lnTo>
                  <a:lnTo>
                    <a:pt x="94292" y="56370"/>
                  </a:lnTo>
                  <a:lnTo>
                    <a:pt x="92198" y="55827"/>
                  </a:lnTo>
                  <a:lnTo>
                    <a:pt x="89276" y="59329"/>
                  </a:lnTo>
                  <a:lnTo>
                    <a:pt x="87953" y="62241"/>
                  </a:lnTo>
                  <a:lnTo>
                    <a:pt x="87173" y="64372"/>
                  </a:lnTo>
                  <a:lnTo>
                    <a:pt x="85992" y="66095"/>
                  </a:lnTo>
                  <a:lnTo>
                    <a:pt x="85754" y="67912"/>
                  </a:lnTo>
                  <a:lnTo>
                    <a:pt x="85906" y="68683"/>
                  </a:lnTo>
                  <a:lnTo>
                    <a:pt x="85507" y="69663"/>
                  </a:lnTo>
                  <a:lnTo>
                    <a:pt x="85488" y="70700"/>
                  </a:lnTo>
                  <a:lnTo>
                    <a:pt x="87163" y="72727"/>
                  </a:lnTo>
                  <a:lnTo>
                    <a:pt x="87591" y="73831"/>
                  </a:lnTo>
                  <a:lnTo>
                    <a:pt x="89638" y="77437"/>
                  </a:lnTo>
                  <a:lnTo>
                    <a:pt x="89000" y="78740"/>
                  </a:lnTo>
                  <a:lnTo>
                    <a:pt x="88495" y="80158"/>
                  </a:lnTo>
                  <a:lnTo>
                    <a:pt x="87905" y="81167"/>
                  </a:lnTo>
                  <a:lnTo>
                    <a:pt x="87211" y="81805"/>
                  </a:lnTo>
                  <a:lnTo>
                    <a:pt x="85097" y="81767"/>
                  </a:lnTo>
                  <a:lnTo>
                    <a:pt x="82413" y="82214"/>
                  </a:lnTo>
                  <a:lnTo>
                    <a:pt x="80605" y="82927"/>
                  </a:lnTo>
                  <a:lnTo>
                    <a:pt x="79672" y="82927"/>
                  </a:lnTo>
                  <a:lnTo>
                    <a:pt x="77730" y="81138"/>
                  </a:lnTo>
                  <a:lnTo>
                    <a:pt x="75560" y="78455"/>
                  </a:lnTo>
                  <a:lnTo>
                    <a:pt x="74189" y="77171"/>
                  </a:lnTo>
                  <a:lnTo>
                    <a:pt x="73561" y="76067"/>
                  </a:lnTo>
                  <a:lnTo>
                    <a:pt x="71857" y="75600"/>
                  </a:lnTo>
                  <a:lnTo>
                    <a:pt x="69430" y="74278"/>
                  </a:lnTo>
                  <a:lnTo>
                    <a:pt x="67745" y="72831"/>
                  </a:lnTo>
                  <a:lnTo>
                    <a:pt x="66298" y="71927"/>
                  </a:lnTo>
                  <a:lnTo>
                    <a:pt x="64261" y="71480"/>
                  </a:lnTo>
                  <a:lnTo>
                    <a:pt x="62576" y="71528"/>
                  </a:lnTo>
                  <a:lnTo>
                    <a:pt x="62091" y="69092"/>
                  </a:lnTo>
                  <a:lnTo>
                    <a:pt x="61881" y="66313"/>
                  </a:lnTo>
                  <a:lnTo>
                    <a:pt x="60510" y="64439"/>
                  </a:lnTo>
                  <a:lnTo>
                    <a:pt x="62395" y="57131"/>
                  </a:lnTo>
                  <a:lnTo>
                    <a:pt x="61272" y="56417"/>
                  </a:lnTo>
                  <a:lnTo>
                    <a:pt x="60053" y="56998"/>
                  </a:lnTo>
                  <a:lnTo>
                    <a:pt x="58283" y="58749"/>
                  </a:lnTo>
                  <a:lnTo>
                    <a:pt x="57436" y="60823"/>
                  </a:lnTo>
                  <a:lnTo>
                    <a:pt x="56932" y="62669"/>
                  </a:lnTo>
                  <a:lnTo>
                    <a:pt x="53962" y="64410"/>
                  </a:lnTo>
                  <a:lnTo>
                    <a:pt x="49250" y="65048"/>
                  </a:lnTo>
                  <a:lnTo>
                    <a:pt x="44100" y="64410"/>
                  </a:lnTo>
                  <a:lnTo>
                    <a:pt x="43396" y="63944"/>
                  </a:lnTo>
                  <a:lnTo>
                    <a:pt x="43063" y="63411"/>
                  </a:lnTo>
                  <a:lnTo>
                    <a:pt x="43063" y="62774"/>
                  </a:lnTo>
                  <a:lnTo>
                    <a:pt x="43415" y="61784"/>
                  </a:lnTo>
                  <a:lnTo>
                    <a:pt x="44310" y="60575"/>
                  </a:lnTo>
                  <a:lnTo>
                    <a:pt x="44538" y="58863"/>
                  </a:lnTo>
                  <a:lnTo>
                    <a:pt x="43615" y="57378"/>
                  </a:lnTo>
                  <a:lnTo>
                    <a:pt x="43015" y="56798"/>
                  </a:lnTo>
                  <a:lnTo>
                    <a:pt x="43253" y="55361"/>
                  </a:lnTo>
                  <a:lnTo>
                    <a:pt x="43929" y="53563"/>
                  </a:lnTo>
                  <a:lnTo>
                    <a:pt x="44072" y="52526"/>
                  </a:lnTo>
                  <a:lnTo>
                    <a:pt x="40578" y="49414"/>
                  </a:lnTo>
                  <a:lnTo>
                    <a:pt x="38056" y="48805"/>
                  </a:lnTo>
                  <a:lnTo>
                    <a:pt x="35609" y="48691"/>
                  </a:lnTo>
                  <a:lnTo>
                    <a:pt x="33754" y="48339"/>
                  </a:lnTo>
                  <a:lnTo>
                    <a:pt x="32668" y="48491"/>
                  </a:lnTo>
                  <a:lnTo>
                    <a:pt x="31897" y="49395"/>
                  </a:lnTo>
                  <a:lnTo>
                    <a:pt x="31107" y="50051"/>
                  </a:lnTo>
                  <a:lnTo>
                    <a:pt x="30517" y="49271"/>
                  </a:lnTo>
                  <a:lnTo>
                    <a:pt x="29432" y="43733"/>
                  </a:lnTo>
                  <a:lnTo>
                    <a:pt x="28594" y="42896"/>
                  </a:lnTo>
                  <a:lnTo>
                    <a:pt x="25434" y="41963"/>
                  </a:lnTo>
                  <a:lnTo>
                    <a:pt x="21132" y="41630"/>
                  </a:lnTo>
                  <a:lnTo>
                    <a:pt x="19989" y="40622"/>
                  </a:lnTo>
                  <a:lnTo>
                    <a:pt x="19361" y="38119"/>
                  </a:lnTo>
                  <a:lnTo>
                    <a:pt x="18961" y="35112"/>
                  </a:lnTo>
                  <a:lnTo>
                    <a:pt x="17552" y="32220"/>
                  </a:lnTo>
                  <a:lnTo>
                    <a:pt x="16829" y="31487"/>
                  </a:lnTo>
                  <a:lnTo>
                    <a:pt x="15544" y="30212"/>
                  </a:lnTo>
                  <a:lnTo>
                    <a:pt x="13298" y="30735"/>
                  </a:lnTo>
                  <a:lnTo>
                    <a:pt x="10604" y="32419"/>
                  </a:lnTo>
                  <a:lnTo>
                    <a:pt x="9014" y="32876"/>
                  </a:lnTo>
                  <a:lnTo>
                    <a:pt x="8405" y="33057"/>
                  </a:lnTo>
                  <a:lnTo>
                    <a:pt x="6264" y="31420"/>
                  </a:lnTo>
                  <a:lnTo>
                    <a:pt x="3845" y="28860"/>
                  </a:lnTo>
                  <a:lnTo>
                    <a:pt x="1913" y="26139"/>
                  </a:lnTo>
                  <a:lnTo>
                    <a:pt x="1447" y="24626"/>
                  </a:lnTo>
                  <a:lnTo>
                    <a:pt x="2037" y="22790"/>
                  </a:lnTo>
                  <a:lnTo>
                    <a:pt x="1333" y="21381"/>
                  </a:lnTo>
                  <a:lnTo>
                    <a:pt x="295" y="18803"/>
                  </a:lnTo>
                  <a:lnTo>
                    <a:pt x="0" y="16785"/>
                  </a:lnTo>
                  <a:lnTo>
                    <a:pt x="11622" y="9630"/>
                  </a:lnTo>
                  <a:lnTo>
                    <a:pt x="18704" y="5957"/>
                  </a:lnTo>
                  <a:lnTo>
                    <a:pt x="22045" y="4843"/>
                  </a:lnTo>
                  <a:lnTo>
                    <a:pt x="22845" y="8535"/>
                  </a:lnTo>
                  <a:lnTo>
                    <a:pt x="23454" y="9706"/>
                  </a:lnTo>
                  <a:lnTo>
                    <a:pt x="24244" y="10467"/>
                  </a:lnTo>
                  <a:lnTo>
                    <a:pt x="25291" y="10619"/>
                  </a:lnTo>
                  <a:lnTo>
                    <a:pt x="26500" y="9706"/>
                  </a:lnTo>
                  <a:lnTo>
                    <a:pt x="28194" y="8745"/>
                  </a:lnTo>
                  <a:lnTo>
                    <a:pt x="30907" y="9192"/>
                  </a:lnTo>
                  <a:lnTo>
                    <a:pt x="32878" y="10077"/>
                  </a:lnTo>
                  <a:lnTo>
                    <a:pt x="33573" y="11000"/>
                  </a:lnTo>
                  <a:lnTo>
                    <a:pt x="34886" y="11875"/>
                  </a:lnTo>
                  <a:lnTo>
                    <a:pt x="36790" y="12085"/>
                  </a:lnTo>
                  <a:lnTo>
                    <a:pt x="40474" y="10410"/>
                  </a:lnTo>
                  <a:lnTo>
                    <a:pt x="44014" y="7860"/>
                  </a:lnTo>
                  <a:lnTo>
                    <a:pt x="45052" y="6080"/>
                  </a:lnTo>
                  <a:lnTo>
                    <a:pt x="45443" y="4472"/>
                  </a:lnTo>
                  <a:lnTo>
                    <a:pt x="47537" y="5538"/>
                  </a:lnTo>
                  <a:lnTo>
                    <a:pt x="49383" y="5767"/>
                  </a:lnTo>
                  <a:lnTo>
                    <a:pt x="50202" y="5291"/>
                  </a:lnTo>
                  <a:lnTo>
                    <a:pt x="49678" y="2712"/>
                  </a:lnTo>
                  <a:lnTo>
                    <a:pt x="51182" y="1332"/>
                  </a:lnTo>
                  <a:lnTo>
                    <a:pt x="52848" y="704"/>
                  </a:lnTo>
                  <a:lnTo>
                    <a:pt x="53600" y="1818"/>
                  </a:lnTo>
                  <a:lnTo>
                    <a:pt x="55132" y="2959"/>
                  </a:lnTo>
                  <a:lnTo>
                    <a:pt x="56341" y="2969"/>
                  </a:lnTo>
                  <a:lnTo>
                    <a:pt x="59587" y="0"/>
                  </a:lnTo>
                  <a:lnTo>
                    <a:pt x="60349" y="590"/>
                  </a:lnTo>
                  <a:lnTo>
                    <a:pt x="61053" y="1646"/>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896" name="Google Shape;2896;p234"/>
            <p:cNvSpPr/>
            <p:nvPr/>
          </p:nvSpPr>
          <p:spPr>
            <a:xfrm>
              <a:off x="10749070" y="4975371"/>
              <a:ext cx="561460" cy="365421"/>
            </a:xfrm>
            <a:custGeom>
              <a:avLst/>
              <a:gdLst/>
              <a:ahLst/>
              <a:cxnLst/>
              <a:rect l="l" t="t" r="r" b="b"/>
              <a:pathLst>
                <a:path w="166729" h="108514" extrusionOk="0">
                  <a:moveTo>
                    <a:pt x="166730" y="18327"/>
                  </a:moveTo>
                  <a:lnTo>
                    <a:pt x="166102" y="27186"/>
                  </a:lnTo>
                  <a:lnTo>
                    <a:pt x="163522" y="31287"/>
                  </a:lnTo>
                  <a:lnTo>
                    <a:pt x="159629" y="29916"/>
                  </a:lnTo>
                  <a:lnTo>
                    <a:pt x="154660" y="31058"/>
                  </a:lnTo>
                  <a:lnTo>
                    <a:pt x="152033" y="35721"/>
                  </a:lnTo>
                  <a:lnTo>
                    <a:pt x="150538" y="37101"/>
                  </a:lnTo>
                  <a:lnTo>
                    <a:pt x="149196" y="38718"/>
                  </a:lnTo>
                  <a:lnTo>
                    <a:pt x="148330" y="44751"/>
                  </a:lnTo>
                  <a:lnTo>
                    <a:pt x="148120" y="54590"/>
                  </a:lnTo>
                  <a:lnTo>
                    <a:pt x="146236" y="55780"/>
                  </a:lnTo>
                  <a:lnTo>
                    <a:pt x="144513" y="56151"/>
                  </a:lnTo>
                  <a:lnTo>
                    <a:pt x="137326" y="64772"/>
                  </a:lnTo>
                  <a:lnTo>
                    <a:pt x="141467" y="67189"/>
                  </a:lnTo>
                  <a:lnTo>
                    <a:pt x="143295" y="69025"/>
                  </a:lnTo>
                  <a:lnTo>
                    <a:pt x="146322" y="74135"/>
                  </a:lnTo>
                  <a:lnTo>
                    <a:pt x="150624" y="79892"/>
                  </a:lnTo>
                  <a:lnTo>
                    <a:pt x="151481" y="82699"/>
                  </a:lnTo>
                  <a:lnTo>
                    <a:pt x="147864" y="82071"/>
                  </a:lnTo>
                  <a:lnTo>
                    <a:pt x="146607" y="82261"/>
                  </a:lnTo>
                  <a:lnTo>
                    <a:pt x="145798" y="83146"/>
                  </a:lnTo>
                  <a:lnTo>
                    <a:pt x="144113" y="82965"/>
                  </a:lnTo>
                  <a:lnTo>
                    <a:pt x="142038" y="82975"/>
                  </a:lnTo>
                  <a:lnTo>
                    <a:pt x="139868" y="83993"/>
                  </a:lnTo>
                  <a:lnTo>
                    <a:pt x="138669" y="84421"/>
                  </a:lnTo>
                  <a:lnTo>
                    <a:pt x="137070" y="83489"/>
                  </a:lnTo>
                  <a:lnTo>
                    <a:pt x="134071" y="80691"/>
                  </a:lnTo>
                  <a:lnTo>
                    <a:pt x="132253" y="78740"/>
                  </a:lnTo>
                  <a:lnTo>
                    <a:pt x="130911" y="78246"/>
                  </a:lnTo>
                  <a:lnTo>
                    <a:pt x="129550" y="78826"/>
                  </a:lnTo>
                  <a:lnTo>
                    <a:pt x="124695" y="79492"/>
                  </a:lnTo>
                  <a:lnTo>
                    <a:pt x="123543" y="80624"/>
                  </a:lnTo>
                  <a:lnTo>
                    <a:pt x="121297" y="81880"/>
                  </a:lnTo>
                  <a:lnTo>
                    <a:pt x="119051" y="82480"/>
                  </a:lnTo>
                  <a:lnTo>
                    <a:pt x="115805" y="82908"/>
                  </a:lnTo>
                  <a:lnTo>
                    <a:pt x="114101" y="82851"/>
                  </a:lnTo>
                  <a:lnTo>
                    <a:pt x="113149" y="83451"/>
                  </a:lnTo>
                  <a:lnTo>
                    <a:pt x="112349" y="85287"/>
                  </a:lnTo>
                  <a:lnTo>
                    <a:pt x="111807" y="87076"/>
                  </a:lnTo>
                  <a:lnTo>
                    <a:pt x="111331" y="87799"/>
                  </a:lnTo>
                  <a:lnTo>
                    <a:pt x="107295" y="88684"/>
                  </a:lnTo>
                  <a:lnTo>
                    <a:pt x="106400" y="89712"/>
                  </a:lnTo>
                  <a:lnTo>
                    <a:pt x="106162" y="90711"/>
                  </a:lnTo>
                  <a:lnTo>
                    <a:pt x="106238" y="91710"/>
                  </a:lnTo>
                  <a:lnTo>
                    <a:pt x="103021" y="90739"/>
                  </a:lnTo>
                  <a:lnTo>
                    <a:pt x="100537" y="91396"/>
                  </a:lnTo>
                  <a:lnTo>
                    <a:pt x="99946" y="92157"/>
                  </a:lnTo>
                  <a:lnTo>
                    <a:pt x="99432" y="93261"/>
                  </a:lnTo>
                  <a:lnTo>
                    <a:pt x="99718" y="94431"/>
                  </a:lnTo>
                  <a:lnTo>
                    <a:pt x="100632" y="95573"/>
                  </a:lnTo>
                  <a:lnTo>
                    <a:pt x="101498" y="98656"/>
                  </a:lnTo>
                  <a:lnTo>
                    <a:pt x="101812" y="101730"/>
                  </a:lnTo>
                  <a:lnTo>
                    <a:pt x="101279" y="103481"/>
                  </a:lnTo>
                  <a:lnTo>
                    <a:pt x="99432" y="104718"/>
                  </a:lnTo>
                  <a:lnTo>
                    <a:pt x="95615" y="106097"/>
                  </a:lnTo>
                  <a:lnTo>
                    <a:pt x="91913" y="105441"/>
                  </a:lnTo>
                  <a:lnTo>
                    <a:pt x="90295" y="105983"/>
                  </a:lnTo>
                  <a:lnTo>
                    <a:pt x="87553" y="106154"/>
                  </a:lnTo>
                  <a:lnTo>
                    <a:pt x="85031" y="106516"/>
                  </a:lnTo>
                  <a:lnTo>
                    <a:pt x="81157" y="107772"/>
                  </a:lnTo>
                  <a:lnTo>
                    <a:pt x="77654" y="108514"/>
                  </a:lnTo>
                  <a:lnTo>
                    <a:pt x="74513" y="105955"/>
                  </a:lnTo>
                  <a:lnTo>
                    <a:pt x="70781" y="104213"/>
                  </a:lnTo>
                  <a:lnTo>
                    <a:pt x="66859" y="103176"/>
                  </a:lnTo>
                  <a:lnTo>
                    <a:pt x="65498" y="103928"/>
                  </a:lnTo>
                  <a:lnTo>
                    <a:pt x="64908" y="104527"/>
                  </a:lnTo>
                  <a:lnTo>
                    <a:pt x="61624" y="102263"/>
                  </a:lnTo>
                  <a:lnTo>
                    <a:pt x="60158" y="101454"/>
                  </a:lnTo>
                  <a:lnTo>
                    <a:pt x="59444" y="100578"/>
                  </a:lnTo>
                  <a:lnTo>
                    <a:pt x="58083" y="97552"/>
                  </a:lnTo>
                  <a:lnTo>
                    <a:pt x="57274" y="97457"/>
                  </a:lnTo>
                  <a:lnTo>
                    <a:pt x="54571" y="98580"/>
                  </a:lnTo>
                  <a:lnTo>
                    <a:pt x="51963" y="98532"/>
                  </a:lnTo>
                  <a:lnTo>
                    <a:pt x="50392" y="98323"/>
                  </a:lnTo>
                  <a:lnTo>
                    <a:pt x="45728" y="98456"/>
                  </a:lnTo>
                  <a:lnTo>
                    <a:pt x="45109" y="100521"/>
                  </a:lnTo>
                  <a:lnTo>
                    <a:pt x="44538" y="100835"/>
                  </a:lnTo>
                  <a:lnTo>
                    <a:pt x="43529" y="101111"/>
                  </a:lnTo>
                  <a:lnTo>
                    <a:pt x="41054" y="100978"/>
                  </a:lnTo>
                  <a:lnTo>
                    <a:pt x="37884" y="102510"/>
                  </a:lnTo>
                  <a:lnTo>
                    <a:pt x="34486" y="103443"/>
                  </a:lnTo>
                  <a:lnTo>
                    <a:pt x="31831" y="103462"/>
                  </a:lnTo>
                  <a:lnTo>
                    <a:pt x="29099" y="103014"/>
                  </a:lnTo>
                  <a:lnTo>
                    <a:pt x="27462" y="103338"/>
                  </a:lnTo>
                  <a:lnTo>
                    <a:pt x="23930" y="103500"/>
                  </a:lnTo>
                  <a:lnTo>
                    <a:pt x="21693" y="105726"/>
                  </a:lnTo>
                  <a:lnTo>
                    <a:pt x="18210" y="105603"/>
                  </a:lnTo>
                  <a:lnTo>
                    <a:pt x="15277" y="105231"/>
                  </a:lnTo>
                  <a:lnTo>
                    <a:pt x="15639" y="104527"/>
                  </a:lnTo>
                  <a:lnTo>
                    <a:pt x="16230" y="95668"/>
                  </a:lnTo>
                  <a:lnTo>
                    <a:pt x="17676" y="91700"/>
                  </a:lnTo>
                  <a:lnTo>
                    <a:pt x="17619" y="90882"/>
                  </a:lnTo>
                  <a:lnTo>
                    <a:pt x="17305" y="90264"/>
                  </a:lnTo>
                  <a:lnTo>
                    <a:pt x="16020" y="89626"/>
                  </a:lnTo>
                  <a:lnTo>
                    <a:pt x="15097" y="87476"/>
                  </a:lnTo>
                  <a:lnTo>
                    <a:pt x="13164" y="81814"/>
                  </a:lnTo>
                  <a:lnTo>
                    <a:pt x="12070" y="80672"/>
                  </a:lnTo>
                  <a:lnTo>
                    <a:pt x="9033" y="79473"/>
                  </a:lnTo>
                  <a:lnTo>
                    <a:pt x="6377" y="77836"/>
                  </a:lnTo>
                  <a:lnTo>
                    <a:pt x="4121" y="75667"/>
                  </a:lnTo>
                  <a:lnTo>
                    <a:pt x="0" y="70319"/>
                  </a:lnTo>
                  <a:lnTo>
                    <a:pt x="2085" y="69786"/>
                  </a:lnTo>
                  <a:lnTo>
                    <a:pt x="2713" y="68692"/>
                  </a:lnTo>
                  <a:lnTo>
                    <a:pt x="4797" y="65742"/>
                  </a:lnTo>
                  <a:lnTo>
                    <a:pt x="5035" y="64296"/>
                  </a:lnTo>
                  <a:lnTo>
                    <a:pt x="4816" y="63478"/>
                  </a:lnTo>
                  <a:lnTo>
                    <a:pt x="3417" y="62060"/>
                  </a:lnTo>
                  <a:lnTo>
                    <a:pt x="2465" y="58948"/>
                  </a:lnTo>
                  <a:lnTo>
                    <a:pt x="3179" y="56046"/>
                  </a:lnTo>
                  <a:lnTo>
                    <a:pt x="3246" y="54552"/>
                  </a:lnTo>
                  <a:lnTo>
                    <a:pt x="2541" y="53068"/>
                  </a:lnTo>
                  <a:lnTo>
                    <a:pt x="3274" y="51222"/>
                  </a:lnTo>
                  <a:lnTo>
                    <a:pt x="4779" y="50213"/>
                  </a:lnTo>
                  <a:lnTo>
                    <a:pt x="5721" y="49918"/>
                  </a:lnTo>
                  <a:lnTo>
                    <a:pt x="9671" y="49718"/>
                  </a:lnTo>
                  <a:lnTo>
                    <a:pt x="12174" y="46017"/>
                  </a:lnTo>
                  <a:lnTo>
                    <a:pt x="13698" y="44837"/>
                  </a:lnTo>
                  <a:lnTo>
                    <a:pt x="15258" y="42734"/>
                  </a:lnTo>
                  <a:lnTo>
                    <a:pt x="15982" y="41963"/>
                  </a:lnTo>
                  <a:lnTo>
                    <a:pt x="16667" y="40326"/>
                  </a:lnTo>
                  <a:lnTo>
                    <a:pt x="16905" y="38652"/>
                  </a:lnTo>
                  <a:lnTo>
                    <a:pt x="13774" y="36302"/>
                  </a:lnTo>
                  <a:lnTo>
                    <a:pt x="12708" y="34532"/>
                  </a:lnTo>
                  <a:lnTo>
                    <a:pt x="11308" y="32571"/>
                  </a:lnTo>
                  <a:lnTo>
                    <a:pt x="9423" y="31220"/>
                  </a:lnTo>
                  <a:lnTo>
                    <a:pt x="5626" y="28898"/>
                  </a:lnTo>
                  <a:lnTo>
                    <a:pt x="4141" y="26539"/>
                  </a:lnTo>
                  <a:lnTo>
                    <a:pt x="3474" y="23474"/>
                  </a:lnTo>
                  <a:lnTo>
                    <a:pt x="2465" y="21153"/>
                  </a:lnTo>
                  <a:lnTo>
                    <a:pt x="1351" y="19640"/>
                  </a:lnTo>
                  <a:lnTo>
                    <a:pt x="1142" y="18403"/>
                  </a:lnTo>
                  <a:lnTo>
                    <a:pt x="676" y="16890"/>
                  </a:lnTo>
                  <a:lnTo>
                    <a:pt x="571" y="13911"/>
                  </a:lnTo>
                  <a:lnTo>
                    <a:pt x="1475" y="9943"/>
                  </a:lnTo>
                  <a:lnTo>
                    <a:pt x="2056" y="8535"/>
                  </a:lnTo>
                  <a:lnTo>
                    <a:pt x="3341" y="8145"/>
                  </a:lnTo>
                  <a:lnTo>
                    <a:pt x="6768" y="6023"/>
                  </a:lnTo>
                  <a:lnTo>
                    <a:pt x="6929" y="3311"/>
                  </a:lnTo>
                  <a:lnTo>
                    <a:pt x="7548" y="1617"/>
                  </a:lnTo>
                  <a:lnTo>
                    <a:pt x="8633" y="647"/>
                  </a:lnTo>
                  <a:lnTo>
                    <a:pt x="9642" y="0"/>
                  </a:lnTo>
                  <a:lnTo>
                    <a:pt x="11518" y="1579"/>
                  </a:lnTo>
                  <a:lnTo>
                    <a:pt x="16067" y="4101"/>
                  </a:lnTo>
                  <a:lnTo>
                    <a:pt x="18286" y="5928"/>
                  </a:lnTo>
                  <a:lnTo>
                    <a:pt x="18171" y="7061"/>
                  </a:lnTo>
                  <a:lnTo>
                    <a:pt x="17134" y="8183"/>
                  </a:lnTo>
                  <a:lnTo>
                    <a:pt x="15154" y="9287"/>
                  </a:lnTo>
                  <a:lnTo>
                    <a:pt x="14002" y="10743"/>
                  </a:lnTo>
                  <a:lnTo>
                    <a:pt x="13688" y="12541"/>
                  </a:lnTo>
                  <a:lnTo>
                    <a:pt x="13983" y="13816"/>
                  </a:lnTo>
                  <a:lnTo>
                    <a:pt x="15353" y="14930"/>
                  </a:lnTo>
                  <a:lnTo>
                    <a:pt x="23521" y="13474"/>
                  </a:lnTo>
                  <a:lnTo>
                    <a:pt x="31802" y="14226"/>
                  </a:lnTo>
                  <a:lnTo>
                    <a:pt x="42920" y="16690"/>
                  </a:lnTo>
                  <a:lnTo>
                    <a:pt x="50288" y="17546"/>
                  </a:lnTo>
                  <a:lnTo>
                    <a:pt x="55742" y="16405"/>
                  </a:lnTo>
                  <a:lnTo>
                    <a:pt x="65822" y="18469"/>
                  </a:lnTo>
                  <a:lnTo>
                    <a:pt x="75217" y="20391"/>
                  </a:lnTo>
                  <a:lnTo>
                    <a:pt x="84231" y="20953"/>
                  </a:lnTo>
                  <a:lnTo>
                    <a:pt x="89276" y="19449"/>
                  </a:lnTo>
                  <a:lnTo>
                    <a:pt x="92827" y="17423"/>
                  </a:lnTo>
                  <a:lnTo>
                    <a:pt x="95882" y="13597"/>
                  </a:lnTo>
                  <a:lnTo>
                    <a:pt x="103430" y="8545"/>
                  </a:lnTo>
                  <a:lnTo>
                    <a:pt x="110731" y="5700"/>
                  </a:lnTo>
                  <a:lnTo>
                    <a:pt x="120307" y="3397"/>
                  </a:lnTo>
                  <a:lnTo>
                    <a:pt x="126703" y="2617"/>
                  </a:lnTo>
                  <a:lnTo>
                    <a:pt x="127598" y="3397"/>
                  </a:lnTo>
                  <a:lnTo>
                    <a:pt x="135737" y="8050"/>
                  </a:lnTo>
                  <a:lnTo>
                    <a:pt x="139363" y="8069"/>
                  </a:lnTo>
                  <a:lnTo>
                    <a:pt x="142295" y="8897"/>
                  </a:lnTo>
                  <a:lnTo>
                    <a:pt x="143371" y="10124"/>
                  </a:lnTo>
                  <a:lnTo>
                    <a:pt x="144104" y="10429"/>
                  </a:lnTo>
                  <a:lnTo>
                    <a:pt x="148007" y="9277"/>
                  </a:lnTo>
                  <a:lnTo>
                    <a:pt x="149729" y="11818"/>
                  </a:lnTo>
                  <a:lnTo>
                    <a:pt x="152423" y="15377"/>
                  </a:lnTo>
                  <a:lnTo>
                    <a:pt x="157020" y="17204"/>
                  </a:lnTo>
                  <a:lnTo>
                    <a:pt x="161114" y="18231"/>
                  </a:lnTo>
                  <a:lnTo>
                    <a:pt x="162408" y="18393"/>
                  </a:lnTo>
                  <a:close/>
                </a:path>
              </a:pathLst>
            </a:custGeom>
            <a:solidFill>
              <a:srgbClr val="480B37"/>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897" name="Google Shape;2897;p234"/>
            <p:cNvSpPr/>
            <p:nvPr/>
          </p:nvSpPr>
          <p:spPr>
            <a:xfrm>
              <a:off x="10823819" y="3295425"/>
              <a:ext cx="857770" cy="740840"/>
            </a:xfrm>
            <a:custGeom>
              <a:avLst/>
              <a:gdLst/>
              <a:ahLst/>
              <a:cxnLst/>
              <a:rect l="l" t="t" r="r" b="b"/>
              <a:pathLst>
                <a:path w="254720" h="219997" extrusionOk="0">
                  <a:moveTo>
                    <a:pt x="132844" y="143"/>
                  </a:moveTo>
                  <a:lnTo>
                    <a:pt x="136489" y="4301"/>
                  </a:lnTo>
                  <a:lnTo>
                    <a:pt x="137346" y="4463"/>
                  </a:lnTo>
                  <a:lnTo>
                    <a:pt x="139373" y="2826"/>
                  </a:lnTo>
                  <a:lnTo>
                    <a:pt x="139773" y="2721"/>
                  </a:lnTo>
                  <a:lnTo>
                    <a:pt x="143961" y="2579"/>
                  </a:lnTo>
                  <a:lnTo>
                    <a:pt x="145903" y="4025"/>
                  </a:lnTo>
                  <a:lnTo>
                    <a:pt x="147350" y="6842"/>
                  </a:lnTo>
                  <a:lnTo>
                    <a:pt x="148683" y="9087"/>
                  </a:lnTo>
                  <a:lnTo>
                    <a:pt x="150129" y="9696"/>
                  </a:lnTo>
                  <a:lnTo>
                    <a:pt x="154203" y="6870"/>
                  </a:lnTo>
                  <a:lnTo>
                    <a:pt x="156459" y="5928"/>
                  </a:lnTo>
                  <a:lnTo>
                    <a:pt x="157944" y="5957"/>
                  </a:lnTo>
                  <a:lnTo>
                    <a:pt x="163170" y="8497"/>
                  </a:lnTo>
                  <a:lnTo>
                    <a:pt x="165626" y="9887"/>
                  </a:lnTo>
                  <a:lnTo>
                    <a:pt x="166188" y="11143"/>
                  </a:lnTo>
                  <a:lnTo>
                    <a:pt x="166245" y="12627"/>
                  </a:lnTo>
                  <a:lnTo>
                    <a:pt x="165578" y="14825"/>
                  </a:lnTo>
                  <a:lnTo>
                    <a:pt x="165055" y="17213"/>
                  </a:lnTo>
                  <a:lnTo>
                    <a:pt x="166644" y="20030"/>
                  </a:lnTo>
                  <a:lnTo>
                    <a:pt x="168491" y="21943"/>
                  </a:lnTo>
                  <a:lnTo>
                    <a:pt x="172441" y="18784"/>
                  </a:lnTo>
                  <a:lnTo>
                    <a:pt x="173898" y="17908"/>
                  </a:lnTo>
                  <a:lnTo>
                    <a:pt x="175487" y="17880"/>
                  </a:lnTo>
                  <a:lnTo>
                    <a:pt x="177620" y="16709"/>
                  </a:lnTo>
                  <a:lnTo>
                    <a:pt x="179161" y="14939"/>
                  </a:lnTo>
                  <a:lnTo>
                    <a:pt x="180637" y="14330"/>
                  </a:lnTo>
                  <a:lnTo>
                    <a:pt x="183464" y="14749"/>
                  </a:lnTo>
                  <a:lnTo>
                    <a:pt x="188566" y="14330"/>
                  </a:lnTo>
                  <a:lnTo>
                    <a:pt x="194515" y="17099"/>
                  </a:lnTo>
                  <a:lnTo>
                    <a:pt x="195029" y="17956"/>
                  </a:lnTo>
                  <a:lnTo>
                    <a:pt x="197999" y="21191"/>
                  </a:lnTo>
                  <a:lnTo>
                    <a:pt x="199037" y="22799"/>
                  </a:lnTo>
                  <a:lnTo>
                    <a:pt x="200017" y="23313"/>
                  </a:lnTo>
                  <a:lnTo>
                    <a:pt x="201597" y="24892"/>
                  </a:lnTo>
                  <a:lnTo>
                    <a:pt x="203720" y="25882"/>
                  </a:lnTo>
                  <a:lnTo>
                    <a:pt x="205186" y="25577"/>
                  </a:lnTo>
                  <a:lnTo>
                    <a:pt x="205890" y="26101"/>
                  </a:lnTo>
                  <a:lnTo>
                    <a:pt x="206547" y="27338"/>
                  </a:lnTo>
                  <a:lnTo>
                    <a:pt x="206595" y="29450"/>
                  </a:lnTo>
                  <a:lnTo>
                    <a:pt x="206385" y="35464"/>
                  </a:lnTo>
                  <a:lnTo>
                    <a:pt x="205347" y="37196"/>
                  </a:lnTo>
                  <a:lnTo>
                    <a:pt x="204253" y="38604"/>
                  </a:lnTo>
                  <a:lnTo>
                    <a:pt x="203977" y="39698"/>
                  </a:lnTo>
                  <a:lnTo>
                    <a:pt x="204081" y="41021"/>
                  </a:lnTo>
                  <a:lnTo>
                    <a:pt x="205766" y="43609"/>
                  </a:lnTo>
                  <a:lnTo>
                    <a:pt x="207937" y="47615"/>
                  </a:lnTo>
                  <a:lnTo>
                    <a:pt x="208441" y="49927"/>
                  </a:lnTo>
                  <a:lnTo>
                    <a:pt x="208441" y="51669"/>
                  </a:lnTo>
                  <a:lnTo>
                    <a:pt x="205481" y="56769"/>
                  </a:lnTo>
                  <a:lnTo>
                    <a:pt x="204500" y="57959"/>
                  </a:lnTo>
                  <a:lnTo>
                    <a:pt x="203815" y="60461"/>
                  </a:lnTo>
                  <a:lnTo>
                    <a:pt x="203453" y="63002"/>
                  </a:lnTo>
                  <a:lnTo>
                    <a:pt x="203662" y="64058"/>
                  </a:lnTo>
                  <a:lnTo>
                    <a:pt x="208612" y="68093"/>
                  </a:lnTo>
                  <a:lnTo>
                    <a:pt x="212277" y="70272"/>
                  </a:lnTo>
                  <a:lnTo>
                    <a:pt x="213096" y="71337"/>
                  </a:lnTo>
                  <a:lnTo>
                    <a:pt x="213172" y="72003"/>
                  </a:lnTo>
                  <a:lnTo>
                    <a:pt x="211230" y="76314"/>
                  </a:lnTo>
                  <a:lnTo>
                    <a:pt x="211040" y="77475"/>
                  </a:lnTo>
                  <a:lnTo>
                    <a:pt x="213971" y="79254"/>
                  </a:lnTo>
                  <a:lnTo>
                    <a:pt x="215599" y="82061"/>
                  </a:lnTo>
                  <a:lnTo>
                    <a:pt x="217027" y="86629"/>
                  </a:lnTo>
                  <a:lnTo>
                    <a:pt x="219816" y="90996"/>
                  </a:lnTo>
                  <a:lnTo>
                    <a:pt x="225822" y="94860"/>
                  </a:lnTo>
                  <a:lnTo>
                    <a:pt x="230191" y="97372"/>
                  </a:lnTo>
                  <a:lnTo>
                    <a:pt x="231105" y="98514"/>
                  </a:lnTo>
                  <a:lnTo>
                    <a:pt x="231419" y="99865"/>
                  </a:lnTo>
                  <a:lnTo>
                    <a:pt x="231086" y="102843"/>
                  </a:lnTo>
                  <a:lnTo>
                    <a:pt x="229953" y="106469"/>
                  </a:lnTo>
                  <a:lnTo>
                    <a:pt x="229182" y="108476"/>
                  </a:lnTo>
                  <a:lnTo>
                    <a:pt x="230962" y="109314"/>
                  </a:lnTo>
                  <a:lnTo>
                    <a:pt x="235541" y="109085"/>
                  </a:lnTo>
                  <a:lnTo>
                    <a:pt x="241109" y="109789"/>
                  </a:lnTo>
                  <a:lnTo>
                    <a:pt x="247782" y="113767"/>
                  </a:lnTo>
                  <a:lnTo>
                    <a:pt x="247801" y="115546"/>
                  </a:lnTo>
                  <a:lnTo>
                    <a:pt x="247115" y="117173"/>
                  </a:lnTo>
                  <a:lnTo>
                    <a:pt x="247573" y="118877"/>
                  </a:lnTo>
                  <a:lnTo>
                    <a:pt x="248296" y="120323"/>
                  </a:lnTo>
                  <a:lnTo>
                    <a:pt x="254074" y="124748"/>
                  </a:lnTo>
                  <a:lnTo>
                    <a:pt x="254626" y="126032"/>
                  </a:lnTo>
                  <a:lnTo>
                    <a:pt x="254721" y="128183"/>
                  </a:lnTo>
                  <a:lnTo>
                    <a:pt x="254569" y="129753"/>
                  </a:lnTo>
                  <a:lnTo>
                    <a:pt x="252970" y="130076"/>
                  </a:lnTo>
                  <a:lnTo>
                    <a:pt x="251190" y="130809"/>
                  </a:lnTo>
                  <a:lnTo>
                    <a:pt x="248287" y="132693"/>
                  </a:lnTo>
                  <a:lnTo>
                    <a:pt x="247144" y="135348"/>
                  </a:lnTo>
                  <a:lnTo>
                    <a:pt x="242442" y="139002"/>
                  </a:lnTo>
                  <a:lnTo>
                    <a:pt x="239548" y="140657"/>
                  </a:lnTo>
                  <a:lnTo>
                    <a:pt x="237235" y="140724"/>
                  </a:lnTo>
                  <a:lnTo>
                    <a:pt x="231733" y="139982"/>
                  </a:lnTo>
                  <a:lnTo>
                    <a:pt x="229801" y="138184"/>
                  </a:lnTo>
                  <a:lnTo>
                    <a:pt x="229002" y="136528"/>
                  </a:lnTo>
                  <a:lnTo>
                    <a:pt x="226888" y="135776"/>
                  </a:lnTo>
                  <a:lnTo>
                    <a:pt x="224080" y="135710"/>
                  </a:lnTo>
                  <a:lnTo>
                    <a:pt x="220206" y="135995"/>
                  </a:lnTo>
                  <a:lnTo>
                    <a:pt x="219416" y="136499"/>
                  </a:lnTo>
                  <a:lnTo>
                    <a:pt x="218778" y="138526"/>
                  </a:lnTo>
                  <a:lnTo>
                    <a:pt x="217132" y="141999"/>
                  </a:lnTo>
                  <a:lnTo>
                    <a:pt x="215951" y="143950"/>
                  </a:lnTo>
                  <a:lnTo>
                    <a:pt x="216922" y="145149"/>
                  </a:lnTo>
                  <a:lnTo>
                    <a:pt x="218464" y="147642"/>
                  </a:lnTo>
                  <a:lnTo>
                    <a:pt x="220863" y="150801"/>
                  </a:lnTo>
                  <a:lnTo>
                    <a:pt x="223338" y="153608"/>
                  </a:lnTo>
                  <a:lnTo>
                    <a:pt x="224128" y="155321"/>
                  </a:lnTo>
                  <a:lnTo>
                    <a:pt x="224090" y="156548"/>
                  </a:lnTo>
                  <a:lnTo>
                    <a:pt x="222919" y="157985"/>
                  </a:lnTo>
                  <a:lnTo>
                    <a:pt x="223090" y="160878"/>
                  </a:lnTo>
                  <a:lnTo>
                    <a:pt x="225489" y="164675"/>
                  </a:lnTo>
                  <a:lnTo>
                    <a:pt x="224680" y="165284"/>
                  </a:lnTo>
                  <a:lnTo>
                    <a:pt x="224432" y="169936"/>
                  </a:lnTo>
                  <a:lnTo>
                    <a:pt x="224461" y="174894"/>
                  </a:lnTo>
                  <a:lnTo>
                    <a:pt x="225109" y="176093"/>
                  </a:lnTo>
                  <a:lnTo>
                    <a:pt x="226393" y="177083"/>
                  </a:lnTo>
                  <a:lnTo>
                    <a:pt x="227488" y="178891"/>
                  </a:lnTo>
                  <a:lnTo>
                    <a:pt x="229306" y="183001"/>
                  </a:lnTo>
                  <a:lnTo>
                    <a:pt x="229430" y="184077"/>
                  </a:lnTo>
                  <a:lnTo>
                    <a:pt x="224366" y="183772"/>
                  </a:lnTo>
                  <a:lnTo>
                    <a:pt x="218283" y="183896"/>
                  </a:lnTo>
                  <a:lnTo>
                    <a:pt x="214866" y="186284"/>
                  </a:lnTo>
                  <a:lnTo>
                    <a:pt x="213534" y="185732"/>
                  </a:lnTo>
                  <a:lnTo>
                    <a:pt x="211154" y="185123"/>
                  </a:lnTo>
                  <a:lnTo>
                    <a:pt x="208517" y="186456"/>
                  </a:lnTo>
                  <a:lnTo>
                    <a:pt x="204919" y="190481"/>
                  </a:lnTo>
                  <a:lnTo>
                    <a:pt x="202502" y="192983"/>
                  </a:lnTo>
                  <a:lnTo>
                    <a:pt x="200150" y="196485"/>
                  </a:lnTo>
                  <a:lnTo>
                    <a:pt x="199408" y="198378"/>
                  </a:lnTo>
                  <a:lnTo>
                    <a:pt x="197923" y="201861"/>
                  </a:lnTo>
                  <a:lnTo>
                    <a:pt x="196562" y="205838"/>
                  </a:lnTo>
                  <a:lnTo>
                    <a:pt x="197304" y="208617"/>
                  </a:lnTo>
                  <a:lnTo>
                    <a:pt x="198418" y="211196"/>
                  </a:lnTo>
                  <a:lnTo>
                    <a:pt x="198665" y="213974"/>
                  </a:lnTo>
                  <a:lnTo>
                    <a:pt x="199217" y="216144"/>
                  </a:lnTo>
                  <a:lnTo>
                    <a:pt x="197732" y="217723"/>
                  </a:lnTo>
                  <a:lnTo>
                    <a:pt x="196866" y="219998"/>
                  </a:lnTo>
                  <a:lnTo>
                    <a:pt x="194334" y="219598"/>
                  </a:lnTo>
                  <a:lnTo>
                    <a:pt x="191231" y="217419"/>
                  </a:lnTo>
                  <a:lnTo>
                    <a:pt x="190574" y="214260"/>
                  </a:lnTo>
                  <a:lnTo>
                    <a:pt x="188185" y="212061"/>
                  </a:lnTo>
                  <a:lnTo>
                    <a:pt x="186615" y="210910"/>
                  </a:lnTo>
                  <a:lnTo>
                    <a:pt x="184025" y="210739"/>
                  </a:lnTo>
                  <a:lnTo>
                    <a:pt x="179885" y="211767"/>
                  </a:lnTo>
                  <a:lnTo>
                    <a:pt x="174469" y="212556"/>
                  </a:lnTo>
                  <a:lnTo>
                    <a:pt x="170385" y="212766"/>
                  </a:lnTo>
                  <a:lnTo>
                    <a:pt x="168158" y="213889"/>
                  </a:lnTo>
                  <a:lnTo>
                    <a:pt x="164864" y="214992"/>
                  </a:lnTo>
                  <a:lnTo>
                    <a:pt x="163589" y="213679"/>
                  </a:lnTo>
                  <a:lnTo>
                    <a:pt x="161761" y="210092"/>
                  </a:lnTo>
                  <a:lnTo>
                    <a:pt x="160267" y="206514"/>
                  </a:lnTo>
                  <a:lnTo>
                    <a:pt x="159229" y="204944"/>
                  </a:lnTo>
                  <a:lnTo>
                    <a:pt x="158335" y="204506"/>
                  </a:lnTo>
                  <a:lnTo>
                    <a:pt x="157230" y="204592"/>
                  </a:lnTo>
                  <a:lnTo>
                    <a:pt x="155964" y="205724"/>
                  </a:lnTo>
                  <a:lnTo>
                    <a:pt x="155013" y="206895"/>
                  </a:lnTo>
                  <a:lnTo>
                    <a:pt x="153671" y="207304"/>
                  </a:lnTo>
                  <a:lnTo>
                    <a:pt x="151595" y="208246"/>
                  </a:lnTo>
                  <a:lnTo>
                    <a:pt x="150082" y="209521"/>
                  </a:lnTo>
                  <a:lnTo>
                    <a:pt x="148425" y="212813"/>
                  </a:lnTo>
                  <a:lnTo>
                    <a:pt x="147331" y="212585"/>
                  </a:lnTo>
                  <a:lnTo>
                    <a:pt x="146198" y="211824"/>
                  </a:lnTo>
                  <a:lnTo>
                    <a:pt x="144894" y="208141"/>
                  </a:lnTo>
                  <a:lnTo>
                    <a:pt x="143104" y="207294"/>
                  </a:lnTo>
                  <a:lnTo>
                    <a:pt x="140240" y="207247"/>
                  </a:lnTo>
                  <a:lnTo>
                    <a:pt x="136689" y="206467"/>
                  </a:lnTo>
                  <a:lnTo>
                    <a:pt x="133805" y="205344"/>
                  </a:lnTo>
                  <a:lnTo>
                    <a:pt x="132758" y="205610"/>
                  </a:lnTo>
                  <a:lnTo>
                    <a:pt x="131035" y="207180"/>
                  </a:lnTo>
                  <a:lnTo>
                    <a:pt x="129188" y="207409"/>
                  </a:lnTo>
                  <a:lnTo>
                    <a:pt x="125114" y="206010"/>
                  </a:lnTo>
                  <a:lnTo>
                    <a:pt x="124324" y="206657"/>
                  </a:lnTo>
                  <a:lnTo>
                    <a:pt x="123248" y="208722"/>
                  </a:lnTo>
                  <a:lnTo>
                    <a:pt x="121982" y="210710"/>
                  </a:lnTo>
                  <a:lnTo>
                    <a:pt x="120878" y="210910"/>
                  </a:lnTo>
                  <a:lnTo>
                    <a:pt x="120260" y="210396"/>
                  </a:lnTo>
                  <a:lnTo>
                    <a:pt x="120603" y="206866"/>
                  </a:lnTo>
                  <a:lnTo>
                    <a:pt x="118241" y="205619"/>
                  </a:lnTo>
                  <a:lnTo>
                    <a:pt x="114263" y="205420"/>
                  </a:lnTo>
                  <a:lnTo>
                    <a:pt x="111464" y="205934"/>
                  </a:lnTo>
                  <a:lnTo>
                    <a:pt x="110103" y="205791"/>
                  </a:lnTo>
                  <a:lnTo>
                    <a:pt x="109399" y="205106"/>
                  </a:lnTo>
                  <a:lnTo>
                    <a:pt x="105972" y="199159"/>
                  </a:lnTo>
                  <a:lnTo>
                    <a:pt x="104164" y="198778"/>
                  </a:lnTo>
                  <a:lnTo>
                    <a:pt x="100918" y="199073"/>
                  </a:lnTo>
                  <a:lnTo>
                    <a:pt x="96129" y="198350"/>
                  </a:lnTo>
                  <a:lnTo>
                    <a:pt x="90609" y="197008"/>
                  </a:lnTo>
                  <a:lnTo>
                    <a:pt x="87572" y="196513"/>
                  </a:lnTo>
                  <a:lnTo>
                    <a:pt x="86002" y="195172"/>
                  </a:lnTo>
                  <a:lnTo>
                    <a:pt x="82604" y="194715"/>
                  </a:lnTo>
                  <a:lnTo>
                    <a:pt x="73466" y="192193"/>
                  </a:lnTo>
                  <a:lnTo>
                    <a:pt x="69744" y="191746"/>
                  </a:lnTo>
                  <a:lnTo>
                    <a:pt x="64251" y="191708"/>
                  </a:lnTo>
                  <a:lnTo>
                    <a:pt x="55894" y="191147"/>
                  </a:lnTo>
                  <a:lnTo>
                    <a:pt x="50535" y="191461"/>
                  </a:lnTo>
                  <a:lnTo>
                    <a:pt x="48051" y="192298"/>
                  </a:lnTo>
                  <a:lnTo>
                    <a:pt x="45185" y="192821"/>
                  </a:lnTo>
                  <a:lnTo>
                    <a:pt x="40341" y="193278"/>
                  </a:lnTo>
                  <a:lnTo>
                    <a:pt x="38370" y="193231"/>
                  </a:lnTo>
                  <a:lnTo>
                    <a:pt x="35267" y="193506"/>
                  </a:lnTo>
                  <a:lnTo>
                    <a:pt x="31707" y="194182"/>
                  </a:lnTo>
                  <a:lnTo>
                    <a:pt x="30688" y="195429"/>
                  </a:lnTo>
                  <a:lnTo>
                    <a:pt x="29518" y="198179"/>
                  </a:lnTo>
                  <a:lnTo>
                    <a:pt x="25425" y="202917"/>
                  </a:lnTo>
                  <a:lnTo>
                    <a:pt x="21455" y="206057"/>
                  </a:lnTo>
                  <a:lnTo>
                    <a:pt x="20732" y="206324"/>
                  </a:lnTo>
                  <a:lnTo>
                    <a:pt x="18409" y="204659"/>
                  </a:lnTo>
                  <a:lnTo>
                    <a:pt x="16477" y="204097"/>
                  </a:lnTo>
                  <a:lnTo>
                    <a:pt x="14202" y="203916"/>
                  </a:lnTo>
                  <a:lnTo>
                    <a:pt x="12593" y="204449"/>
                  </a:lnTo>
                  <a:lnTo>
                    <a:pt x="11585" y="205239"/>
                  </a:lnTo>
                  <a:lnTo>
                    <a:pt x="11718" y="208883"/>
                  </a:lnTo>
                  <a:lnTo>
                    <a:pt x="11489" y="209197"/>
                  </a:lnTo>
                  <a:lnTo>
                    <a:pt x="9738" y="204878"/>
                  </a:lnTo>
                  <a:lnTo>
                    <a:pt x="9881" y="200957"/>
                  </a:lnTo>
                  <a:lnTo>
                    <a:pt x="10851" y="198711"/>
                  </a:lnTo>
                  <a:lnTo>
                    <a:pt x="12041" y="196685"/>
                  </a:lnTo>
                  <a:lnTo>
                    <a:pt x="11556" y="193649"/>
                  </a:lnTo>
                  <a:lnTo>
                    <a:pt x="12717" y="189624"/>
                  </a:lnTo>
                  <a:lnTo>
                    <a:pt x="12755" y="186703"/>
                  </a:lnTo>
                  <a:lnTo>
                    <a:pt x="12241" y="185447"/>
                  </a:lnTo>
                  <a:lnTo>
                    <a:pt x="11299" y="183991"/>
                  </a:lnTo>
                  <a:lnTo>
                    <a:pt x="8710" y="182373"/>
                  </a:lnTo>
                  <a:lnTo>
                    <a:pt x="7568" y="181108"/>
                  </a:lnTo>
                  <a:lnTo>
                    <a:pt x="4065" y="179414"/>
                  </a:lnTo>
                  <a:lnTo>
                    <a:pt x="590" y="177311"/>
                  </a:lnTo>
                  <a:lnTo>
                    <a:pt x="0" y="176017"/>
                  </a:lnTo>
                  <a:lnTo>
                    <a:pt x="162" y="175132"/>
                  </a:lnTo>
                  <a:lnTo>
                    <a:pt x="772" y="173781"/>
                  </a:lnTo>
                  <a:lnTo>
                    <a:pt x="3427" y="169832"/>
                  </a:lnTo>
                  <a:lnTo>
                    <a:pt x="6302" y="165988"/>
                  </a:lnTo>
                  <a:lnTo>
                    <a:pt x="8139" y="164446"/>
                  </a:lnTo>
                  <a:lnTo>
                    <a:pt x="17895" y="159498"/>
                  </a:lnTo>
                  <a:lnTo>
                    <a:pt x="19399" y="157766"/>
                  </a:lnTo>
                  <a:lnTo>
                    <a:pt x="19780" y="154836"/>
                  </a:lnTo>
                  <a:lnTo>
                    <a:pt x="19799" y="152704"/>
                  </a:lnTo>
                  <a:lnTo>
                    <a:pt x="19618" y="148898"/>
                  </a:lnTo>
                  <a:lnTo>
                    <a:pt x="19019" y="143474"/>
                  </a:lnTo>
                  <a:lnTo>
                    <a:pt x="18276" y="139725"/>
                  </a:lnTo>
                  <a:lnTo>
                    <a:pt x="16410" y="132664"/>
                  </a:lnTo>
                  <a:lnTo>
                    <a:pt x="11327" y="117982"/>
                  </a:lnTo>
                  <a:lnTo>
                    <a:pt x="8272" y="102634"/>
                  </a:lnTo>
                  <a:lnTo>
                    <a:pt x="10261" y="103538"/>
                  </a:lnTo>
                  <a:lnTo>
                    <a:pt x="14926" y="103871"/>
                  </a:lnTo>
                  <a:lnTo>
                    <a:pt x="18628" y="102815"/>
                  </a:lnTo>
                  <a:lnTo>
                    <a:pt x="20551" y="102662"/>
                  </a:lnTo>
                  <a:lnTo>
                    <a:pt x="22265" y="103005"/>
                  </a:lnTo>
                  <a:lnTo>
                    <a:pt x="24816" y="102396"/>
                  </a:lnTo>
                  <a:lnTo>
                    <a:pt x="27148" y="102148"/>
                  </a:lnTo>
                  <a:lnTo>
                    <a:pt x="28356" y="103528"/>
                  </a:lnTo>
                  <a:lnTo>
                    <a:pt x="30527" y="104746"/>
                  </a:lnTo>
                  <a:lnTo>
                    <a:pt x="34820" y="102995"/>
                  </a:lnTo>
                  <a:lnTo>
                    <a:pt x="38617" y="100816"/>
                  </a:lnTo>
                  <a:lnTo>
                    <a:pt x="42558" y="101054"/>
                  </a:lnTo>
                  <a:lnTo>
                    <a:pt x="43120" y="99979"/>
                  </a:lnTo>
                  <a:lnTo>
                    <a:pt x="44100" y="94508"/>
                  </a:lnTo>
                  <a:lnTo>
                    <a:pt x="45271" y="93309"/>
                  </a:lnTo>
                  <a:lnTo>
                    <a:pt x="49983" y="93860"/>
                  </a:lnTo>
                  <a:lnTo>
                    <a:pt x="51725" y="92871"/>
                  </a:lnTo>
                  <a:lnTo>
                    <a:pt x="53553" y="90168"/>
                  </a:lnTo>
                  <a:lnTo>
                    <a:pt x="56332" y="88475"/>
                  </a:lnTo>
                  <a:lnTo>
                    <a:pt x="58655" y="88484"/>
                  </a:lnTo>
                  <a:lnTo>
                    <a:pt x="61072" y="86581"/>
                  </a:lnTo>
                  <a:lnTo>
                    <a:pt x="62262" y="87856"/>
                  </a:lnTo>
                  <a:lnTo>
                    <a:pt x="62843" y="90130"/>
                  </a:lnTo>
                  <a:lnTo>
                    <a:pt x="62043" y="91938"/>
                  </a:lnTo>
                  <a:lnTo>
                    <a:pt x="62386" y="92652"/>
                  </a:lnTo>
                  <a:lnTo>
                    <a:pt x="64061" y="93546"/>
                  </a:lnTo>
                  <a:lnTo>
                    <a:pt x="66926" y="93518"/>
                  </a:lnTo>
                  <a:lnTo>
                    <a:pt x="68763" y="92776"/>
                  </a:lnTo>
                  <a:lnTo>
                    <a:pt x="69192" y="91739"/>
                  </a:lnTo>
                  <a:lnTo>
                    <a:pt x="69192" y="89854"/>
                  </a:lnTo>
                  <a:lnTo>
                    <a:pt x="68735" y="88094"/>
                  </a:lnTo>
                  <a:lnTo>
                    <a:pt x="67516" y="86581"/>
                  </a:lnTo>
                  <a:lnTo>
                    <a:pt x="65232" y="85791"/>
                  </a:lnTo>
                  <a:lnTo>
                    <a:pt x="63642" y="85772"/>
                  </a:lnTo>
                  <a:lnTo>
                    <a:pt x="63376" y="84802"/>
                  </a:lnTo>
                  <a:lnTo>
                    <a:pt x="63918" y="82737"/>
                  </a:lnTo>
                  <a:lnTo>
                    <a:pt x="65327" y="78912"/>
                  </a:lnTo>
                  <a:lnTo>
                    <a:pt x="67060" y="75458"/>
                  </a:lnTo>
                  <a:lnTo>
                    <a:pt x="68116" y="74154"/>
                  </a:lnTo>
                  <a:lnTo>
                    <a:pt x="68297" y="72945"/>
                  </a:lnTo>
                  <a:lnTo>
                    <a:pt x="68097" y="70852"/>
                  </a:lnTo>
                  <a:lnTo>
                    <a:pt x="68059" y="67074"/>
                  </a:lnTo>
                  <a:lnTo>
                    <a:pt x="69611" y="61746"/>
                  </a:lnTo>
                  <a:lnTo>
                    <a:pt x="71705" y="57768"/>
                  </a:lnTo>
                  <a:lnTo>
                    <a:pt x="74513" y="56465"/>
                  </a:lnTo>
                  <a:lnTo>
                    <a:pt x="77949" y="55770"/>
                  </a:lnTo>
                  <a:lnTo>
                    <a:pt x="80148" y="53867"/>
                  </a:lnTo>
                  <a:lnTo>
                    <a:pt x="81233" y="51678"/>
                  </a:lnTo>
                  <a:lnTo>
                    <a:pt x="81642" y="49823"/>
                  </a:lnTo>
                  <a:lnTo>
                    <a:pt x="82166" y="48224"/>
                  </a:lnTo>
                  <a:lnTo>
                    <a:pt x="83260" y="47520"/>
                  </a:lnTo>
                  <a:lnTo>
                    <a:pt x="91523" y="47958"/>
                  </a:lnTo>
                  <a:lnTo>
                    <a:pt x="92789" y="44504"/>
                  </a:lnTo>
                  <a:lnTo>
                    <a:pt x="93502" y="43543"/>
                  </a:lnTo>
                  <a:lnTo>
                    <a:pt x="95083" y="42515"/>
                  </a:lnTo>
                  <a:lnTo>
                    <a:pt x="96187" y="41288"/>
                  </a:lnTo>
                  <a:lnTo>
                    <a:pt x="95777" y="40336"/>
                  </a:lnTo>
                  <a:lnTo>
                    <a:pt x="93664" y="39727"/>
                  </a:lnTo>
                  <a:lnTo>
                    <a:pt x="88696" y="39185"/>
                  </a:lnTo>
                  <a:lnTo>
                    <a:pt x="87696" y="38033"/>
                  </a:lnTo>
                  <a:lnTo>
                    <a:pt x="88010" y="36653"/>
                  </a:lnTo>
                  <a:lnTo>
                    <a:pt x="89333" y="33076"/>
                  </a:lnTo>
                  <a:lnTo>
                    <a:pt x="90599" y="28451"/>
                  </a:lnTo>
                  <a:lnTo>
                    <a:pt x="91256" y="24864"/>
                  </a:lnTo>
                  <a:lnTo>
                    <a:pt x="91323" y="22742"/>
                  </a:lnTo>
                  <a:lnTo>
                    <a:pt x="92036" y="22171"/>
                  </a:lnTo>
                  <a:lnTo>
                    <a:pt x="96082" y="21495"/>
                  </a:lnTo>
                  <a:lnTo>
                    <a:pt x="97443" y="20772"/>
                  </a:lnTo>
                  <a:lnTo>
                    <a:pt x="100927" y="15862"/>
                  </a:lnTo>
                  <a:lnTo>
                    <a:pt x="103583" y="15025"/>
                  </a:lnTo>
                  <a:lnTo>
                    <a:pt x="110446" y="16291"/>
                  </a:lnTo>
                  <a:lnTo>
                    <a:pt x="113587" y="16195"/>
                  </a:lnTo>
                  <a:lnTo>
                    <a:pt x="114444" y="16309"/>
                  </a:lnTo>
                  <a:lnTo>
                    <a:pt x="117585" y="16528"/>
                  </a:lnTo>
                  <a:lnTo>
                    <a:pt x="117928" y="16034"/>
                  </a:lnTo>
                  <a:lnTo>
                    <a:pt x="119337" y="11171"/>
                  </a:lnTo>
                  <a:lnTo>
                    <a:pt x="120726" y="9753"/>
                  </a:lnTo>
                  <a:lnTo>
                    <a:pt x="126123" y="3330"/>
                  </a:lnTo>
                  <a:lnTo>
                    <a:pt x="129750" y="599"/>
                  </a:lnTo>
                  <a:lnTo>
                    <a:pt x="132044" y="0"/>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898" name="Google Shape;2898;p234"/>
            <p:cNvSpPr/>
            <p:nvPr/>
          </p:nvSpPr>
          <p:spPr>
            <a:xfrm>
              <a:off x="9276037" y="4518560"/>
              <a:ext cx="403433" cy="254839"/>
            </a:xfrm>
            <a:custGeom>
              <a:avLst/>
              <a:gdLst/>
              <a:ahLst/>
              <a:cxnLst/>
              <a:rect l="l" t="t" r="r" b="b"/>
              <a:pathLst>
                <a:path w="119802" h="75676" extrusionOk="0">
                  <a:moveTo>
                    <a:pt x="94949" y="9934"/>
                  </a:moveTo>
                  <a:lnTo>
                    <a:pt x="95758" y="10448"/>
                  </a:lnTo>
                  <a:lnTo>
                    <a:pt x="97662" y="12189"/>
                  </a:lnTo>
                  <a:lnTo>
                    <a:pt x="97215" y="15149"/>
                  </a:lnTo>
                  <a:lnTo>
                    <a:pt x="95035" y="19906"/>
                  </a:lnTo>
                  <a:lnTo>
                    <a:pt x="93883" y="23751"/>
                  </a:lnTo>
                  <a:lnTo>
                    <a:pt x="93759" y="26691"/>
                  </a:lnTo>
                  <a:lnTo>
                    <a:pt x="93978" y="28071"/>
                  </a:lnTo>
                  <a:lnTo>
                    <a:pt x="94369" y="28052"/>
                  </a:lnTo>
                  <a:lnTo>
                    <a:pt x="96444" y="28261"/>
                  </a:lnTo>
                  <a:lnTo>
                    <a:pt x="97510" y="28261"/>
                  </a:lnTo>
                  <a:lnTo>
                    <a:pt x="100851" y="29051"/>
                  </a:lnTo>
                  <a:lnTo>
                    <a:pt x="103526" y="30211"/>
                  </a:lnTo>
                  <a:lnTo>
                    <a:pt x="104049" y="31439"/>
                  </a:lnTo>
                  <a:lnTo>
                    <a:pt x="104392" y="32933"/>
                  </a:lnTo>
                  <a:lnTo>
                    <a:pt x="107581" y="34969"/>
                  </a:lnTo>
                  <a:lnTo>
                    <a:pt x="111226" y="36292"/>
                  </a:lnTo>
                  <a:lnTo>
                    <a:pt x="112464" y="35864"/>
                  </a:lnTo>
                  <a:lnTo>
                    <a:pt x="116995" y="31097"/>
                  </a:lnTo>
                  <a:lnTo>
                    <a:pt x="118746" y="31886"/>
                  </a:lnTo>
                  <a:lnTo>
                    <a:pt x="119803" y="34417"/>
                  </a:lnTo>
                  <a:lnTo>
                    <a:pt x="119755" y="35769"/>
                  </a:lnTo>
                  <a:lnTo>
                    <a:pt x="118508" y="40821"/>
                  </a:lnTo>
                  <a:lnTo>
                    <a:pt x="118289" y="43533"/>
                  </a:lnTo>
                  <a:lnTo>
                    <a:pt x="119365" y="45322"/>
                  </a:lnTo>
                  <a:lnTo>
                    <a:pt x="119479" y="46721"/>
                  </a:lnTo>
                  <a:lnTo>
                    <a:pt x="119165" y="47986"/>
                  </a:lnTo>
                  <a:lnTo>
                    <a:pt x="117356" y="48101"/>
                  </a:lnTo>
                  <a:lnTo>
                    <a:pt x="114929" y="47416"/>
                  </a:lnTo>
                  <a:lnTo>
                    <a:pt x="112883" y="45237"/>
                  </a:lnTo>
                  <a:lnTo>
                    <a:pt x="111331" y="45503"/>
                  </a:lnTo>
                  <a:lnTo>
                    <a:pt x="109989" y="46064"/>
                  </a:lnTo>
                  <a:lnTo>
                    <a:pt x="109294" y="48120"/>
                  </a:lnTo>
                  <a:lnTo>
                    <a:pt x="108685" y="50575"/>
                  </a:lnTo>
                  <a:lnTo>
                    <a:pt x="108885" y="51935"/>
                  </a:lnTo>
                  <a:lnTo>
                    <a:pt x="109846" y="52992"/>
                  </a:lnTo>
                  <a:lnTo>
                    <a:pt x="110589" y="55218"/>
                  </a:lnTo>
                  <a:lnTo>
                    <a:pt x="111131" y="58111"/>
                  </a:lnTo>
                  <a:lnTo>
                    <a:pt x="111540" y="59434"/>
                  </a:lnTo>
                  <a:lnTo>
                    <a:pt x="111093" y="60024"/>
                  </a:lnTo>
                  <a:lnTo>
                    <a:pt x="109818" y="60423"/>
                  </a:lnTo>
                  <a:lnTo>
                    <a:pt x="108751" y="60033"/>
                  </a:lnTo>
                  <a:lnTo>
                    <a:pt x="106905" y="56579"/>
                  </a:lnTo>
                  <a:lnTo>
                    <a:pt x="106039" y="55266"/>
                  </a:lnTo>
                  <a:lnTo>
                    <a:pt x="104573" y="55028"/>
                  </a:lnTo>
                  <a:lnTo>
                    <a:pt x="101993" y="55875"/>
                  </a:lnTo>
                  <a:lnTo>
                    <a:pt x="98033" y="57807"/>
                  </a:lnTo>
                  <a:lnTo>
                    <a:pt x="96425" y="57797"/>
                  </a:lnTo>
                  <a:lnTo>
                    <a:pt x="95073" y="57407"/>
                  </a:lnTo>
                  <a:lnTo>
                    <a:pt x="93797" y="55770"/>
                  </a:lnTo>
                  <a:lnTo>
                    <a:pt x="92712" y="52602"/>
                  </a:lnTo>
                  <a:lnTo>
                    <a:pt x="92370" y="50613"/>
                  </a:lnTo>
                  <a:lnTo>
                    <a:pt x="91618" y="50670"/>
                  </a:lnTo>
                  <a:lnTo>
                    <a:pt x="89076" y="50099"/>
                  </a:lnTo>
                  <a:lnTo>
                    <a:pt x="87896" y="50889"/>
                  </a:lnTo>
                  <a:lnTo>
                    <a:pt x="87886" y="54124"/>
                  </a:lnTo>
                  <a:lnTo>
                    <a:pt x="87658" y="58159"/>
                  </a:lnTo>
                  <a:lnTo>
                    <a:pt x="86382" y="60756"/>
                  </a:lnTo>
                  <a:lnTo>
                    <a:pt x="82841" y="65247"/>
                  </a:lnTo>
                  <a:lnTo>
                    <a:pt x="81547" y="67198"/>
                  </a:lnTo>
                  <a:lnTo>
                    <a:pt x="81023" y="68606"/>
                  </a:lnTo>
                  <a:lnTo>
                    <a:pt x="80919" y="69825"/>
                  </a:lnTo>
                  <a:lnTo>
                    <a:pt x="81461" y="71927"/>
                  </a:lnTo>
                  <a:lnTo>
                    <a:pt x="82194" y="73935"/>
                  </a:lnTo>
                  <a:lnTo>
                    <a:pt x="81575" y="75077"/>
                  </a:lnTo>
                  <a:lnTo>
                    <a:pt x="79710" y="75677"/>
                  </a:lnTo>
                  <a:lnTo>
                    <a:pt x="78387" y="74459"/>
                  </a:lnTo>
                  <a:lnTo>
                    <a:pt x="77882" y="72289"/>
                  </a:lnTo>
                  <a:lnTo>
                    <a:pt x="75017" y="69320"/>
                  </a:lnTo>
                  <a:lnTo>
                    <a:pt x="76321" y="66837"/>
                  </a:lnTo>
                  <a:lnTo>
                    <a:pt x="76102" y="66218"/>
                  </a:lnTo>
                  <a:lnTo>
                    <a:pt x="71371" y="64924"/>
                  </a:lnTo>
                  <a:lnTo>
                    <a:pt x="69334" y="63040"/>
                  </a:lnTo>
                  <a:lnTo>
                    <a:pt x="66479" y="59729"/>
                  </a:lnTo>
                  <a:lnTo>
                    <a:pt x="65946" y="58311"/>
                  </a:lnTo>
                  <a:lnTo>
                    <a:pt x="66069" y="53686"/>
                  </a:lnTo>
                  <a:lnTo>
                    <a:pt x="65898" y="52563"/>
                  </a:lnTo>
                  <a:lnTo>
                    <a:pt x="65517" y="52012"/>
                  </a:lnTo>
                  <a:lnTo>
                    <a:pt x="64137" y="52050"/>
                  </a:lnTo>
                  <a:lnTo>
                    <a:pt x="62205" y="53658"/>
                  </a:lnTo>
                  <a:lnTo>
                    <a:pt x="60425" y="56056"/>
                  </a:lnTo>
                  <a:lnTo>
                    <a:pt x="56789" y="58767"/>
                  </a:lnTo>
                  <a:lnTo>
                    <a:pt x="56408" y="59338"/>
                  </a:lnTo>
                  <a:lnTo>
                    <a:pt x="57636" y="61974"/>
                  </a:lnTo>
                  <a:lnTo>
                    <a:pt x="57579" y="62992"/>
                  </a:lnTo>
                  <a:lnTo>
                    <a:pt x="54609" y="67189"/>
                  </a:lnTo>
                  <a:lnTo>
                    <a:pt x="54047" y="68568"/>
                  </a:lnTo>
                  <a:lnTo>
                    <a:pt x="50288" y="71185"/>
                  </a:lnTo>
                  <a:lnTo>
                    <a:pt x="48565" y="72165"/>
                  </a:lnTo>
                  <a:lnTo>
                    <a:pt x="43348" y="70243"/>
                  </a:lnTo>
                  <a:lnTo>
                    <a:pt x="41901" y="70015"/>
                  </a:lnTo>
                  <a:lnTo>
                    <a:pt x="39579" y="71299"/>
                  </a:lnTo>
                  <a:lnTo>
                    <a:pt x="36285" y="72527"/>
                  </a:lnTo>
                  <a:lnTo>
                    <a:pt x="30965" y="73754"/>
                  </a:lnTo>
                  <a:lnTo>
                    <a:pt x="29003" y="72860"/>
                  </a:lnTo>
                  <a:lnTo>
                    <a:pt x="28080" y="72023"/>
                  </a:lnTo>
                  <a:lnTo>
                    <a:pt x="27623" y="70747"/>
                  </a:lnTo>
                  <a:lnTo>
                    <a:pt x="26281" y="68511"/>
                  </a:lnTo>
                  <a:lnTo>
                    <a:pt x="24777" y="67189"/>
                  </a:lnTo>
                  <a:lnTo>
                    <a:pt x="23730" y="65742"/>
                  </a:lnTo>
                  <a:lnTo>
                    <a:pt x="22331" y="64163"/>
                  </a:lnTo>
                  <a:lnTo>
                    <a:pt x="21427" y="62840"/>
                  </a:lnTo>
                  <a:lnTo>
                    <a:pt x="22626" y="58596"/>
                  </a:lnTo>
                  <a:lnTo>
                    <a:pt x="21750" y="57112"/>
                  </a:lnTo>
                  <a:lnTo>
                    <a:pt x="21303" y="54981"/>
                  </a:lnTo>
                  <a:lnTo>
                    <a:pt x="21531" y="53534"/>
                  </a:lnTo>
                  <a:lnTo>
                    <a:pt x="21055" y="53182"/>
                  </a:lnTo>
                  <a:lnTo>
                    <a:pt x="16248" y="52345"/>
                  </a:lnTo>
                  <a:lnTo>
                    <a:pt x="12260" y="52611"/>
                  </a:lnTo>
                  <a:lnTo>
                    <a:pt x="9405" y="54029"/>
                  </a:lnTo>
                  <a:lnTo>
                    <a:pt x="7073" y="56389"/>
                  </a:lnTo>
                  <a:lnTo>
                    <a:pt x="6787" y="56903"/>
                  </a:lnTo>
                  <a:lnTo>
                    <a:pt x="6939" y="57321"/>
                  </a:lnTo>
                  <a:lnTo>
                    <a:pt x="8101" y="59481"/>
                  </a:lnTo>
                  <a:lnTo>
                    <a:pt x="6130" y="61765"/>
                  </a:lnTo>
                  <a:lnTo>
                    <a:pt x="3113" y="63535"/>
                  </a:lnTo>
                  <a:lnTo>
                    <a:pt x="980" y="63716"/>
                  </a:lnTo>
                  <a:lnTo>
                    <a:pt x="38" y="63373"/>
                  </a:lnTo>
                  <a:lnTo>
                    <a:pt x="0" y="60937"/>
                  </a:lnTo>
                  <a:lnTo>
                    <a:pt x="1771" y="60033"/>
                  </a:lnTo>
                  <a:lnTo>
                    <a:pt x="3370" y="58444"/>
                  </a:lnTo>
                  <a:lnTo>
                    <a:pt x="3903" y="56198"/>
                  </a:lnTo>
                  <a:lnTo>
                    <a:pt x="4093" y="54619"/>
                  </a:lnTo>
                  <a:lnTo>
                    <a:pt x="2418" y="52706"/>
                  </a:lnTo>
                  <a:lnTo>
                    <a:pt x="2618" y="51526"/>
                  </a:lnTo>
                  <a:lnTo>
                    <a:pt x="3665" y="49300"/>
                  </a:lnTo>
                  <a:lnTo>
                    <a:pt x="4264" y="47330"/>
                  </a:lnTo>
                  <a:lnTo>
                    <a:pt x="5102" y="45627"/>
                  </a:lnTo>
                  <a:lnTo>
                    <a:pt x="8424" y="42839"/>
                  </a:lnTo>
                  <a:lnTo>
                    <a:pt x="11756" y="40022"/>
                  </a:lnTo>
                  <a:lnTo>
                    <a:pt x="12260" y="37034"/>
                  </a:lnTo>
                  <a:lnTo>
                    <a:pt x="12527" y="33390"/>
                  </a:lnTo>
                  <a:lnTo>
                    <a:pt x="12993" y="32514"/>
                  </a:lnTo>
                  <a:lnTo>
                    <a:pt x="17496" y="30326"/>
                  </a:lnTo>
                  <a:lnTo>
                    <a:pt x="18619" y="29460"/>
                  </a:lnTo>
                  <a:lnTo>
                    <a:pt x="19190" y="28223"/>
                  </a:lnTo>
                  <a:lnTo>
                    <a:pt x="22731" y="24122"/>
                  </a:lnTo>
                  <a:lnTo>
                    <a:pt x="26234" y="20049"/>
                  </a:lnTo>
                  <a:lnTo>
                    <a:pt x="26947" y="18679"/>
                  </a:lnTo>
                  <a:lnTo>
                    <a:pt x="27538" y="17870"/>
                  </a:lnTo>
                  <a:lnTo>
                    <a:pt x="27538" y="17204"/>
                  </a:lnTo>
                  <a:lnTo>
                    <a:pt x="27090" y="16690"/>
                  </a:lnTo>
                  <a:lnTo>
                    <a:pt x="25425" y="16357"/>
                  </a:lnTo>
                  <a:lnTo>
                    <a:pt x="24853" y="15053"/>
                  </a:lnTo>
                  <a:lnTo>
                    <a:pt x="26671" y="12732"/>
                  </a:lnTo>
                  <a:lnTo>
                    <a:pt x="28947" y="11314"/>
                  </a:lnTo>
                  <a:lnTo>
                    <a:pt x="31155" y="11285"/>
                  </a:lnTo>
                  <a:lnTo>
                    <a:pt x="32040" y="11942"/>
                  </a:lnTo>
                  <a:lnTo>
                    <a:pt x="31992" y="12713"/>
                  </a:lnTo>
                  <a:lnTo>
                    <a:pt x="32944" y="13541"/>
                  </a:lnTo>
                  <a:lnTo>
                    <a:pt x="34619" y="13807"/>
                  </a:lnTo>
                  <a:lnTo>
                    <a:pt x="36685" y="13521"/>
                  </a:lnTo>
                  <a:lnTo>
                    <a:pt x="38741" y="12656"/>
                  </a:lnTo>
                  <a:lnTo>
                    <a:pt x="40007" y="10591"/>
                  </a:lnTo>
                  <a:lnTo>
                    <a:pt x="40740" y="9021"/>
                  </a:lnTo>
                  <a:lnTo>
                    <a:pt x="43967" y="7232"/>
                  </a:lnTo>
                  <a:lnTo>
                    <a:pt x="46166" y="8136"/>
                  </a:lnTo>
                  <a:lnTo>
                    <a:pt x="52286" y="8374"/>
                  </a:lnTo>
                  <a:lnTo>
                    <a:pt x="56741" y="7888"/>
                  </a:lnTo>
                  <a:lnTo>
                    <a:pt x="59530" y="6670"/>
                  </a:lnTo>
                  <a:lnTo>
                    <a:pt x="62985" y="6670"/>
                  </a:lnTo>
                  <a:lnTo>
                    <a:pt x="65308" y="7356"/>
                  </a:lnTo>
                  <a:lnTo>
                    <a:pt x="65717" y="7251"/>
                  </a:lnTo>
                  <a:lnTo>
                    <a:pt x="66365" y="7099"/>
                  </a:lnTo>
                  <a:lnTo>
                    <a:pt x="66993" y="6442"/>
                  </a:lnTo>
                  <a:lnTo>
                    <a:pt x="69182" y="5995"/>
                  </a:lnTo>
                  <a:lnTo>
                    <a:pt x="69468" y="5452"/>
                  </a:lnTo>
                  <a:lnTo>
                    <a:pt x="69382" y="4891"/>
                  </a:lnTo>
                  <a:lnTo>
                    <a:pt x="68992" y="4615"/>
                  </a:lnTo>
                  <a:lnTo>
                    <a:pt x="66298" y="4901"/>
                  </a:lnTo>
                  <a:lnTo>
                    <a:pt x="65279" y="4472"/>
                  </a:lnTo>
                  <a:lnTo>
                    <a:pt x="65013" y="3483"/>
                  </a:lnTo>
                  <a:lnTo>
                    <a:pt x="65879" y="1751"/>
                  </a:lnTo>
                  <a:lnTo>
                    <a:pt x="67859" y="343"/>
                  </a:lnTo>
                  <a:lnTo>
                    <a:pt x="69534" y="0"/>
                  </a:lnTo>
                  <a:lnTo>
                    <a:pt x="70743" y="381"/>
                  </a:lnTo>
                  <a:lnTo>
                    <a:pt x="73684" y="2988"/>
                  </a:lnTo>
                  <a:lnTo>
                    <a:pt x="74398" y="3073"/>
                  </a:lnTo>
                  <a:lnTo>
                    <a:pt x="74808" y="2607"/>
                  </a:lnTo>
                  <a:lnTo>
                    <a:pt x="75417" y="2341"/>
                  </a:lnTo>
                  <a:lnTo>
                    <a:pt x="76435" y="2855"/>
                  </a:lnTo>
                  <a:lnTo>
                    <a:pt x="77577" y="4472"/>
                  </a:lnTo>
                  <a:lnTo>
                    <a:pt x="77778" y="4720"/>
                  </a:lnTo>
                  <a:lnTo>
                    <a:pt x="84355" y="4149"/>
                  </a:lnTo>
                  <a:lnTo>
                    <a:pt x="85830" y="4149"/>
                  </a:lnTo>
                  <a:lnTo>
                    <a:pt x="90294" y="6994"/>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899" name="Google Shape;2899;p234"/>
            <p:cNvSpPr/>
            <p:nvPr/>
          </p:nvSpPr>
          <p:spPr>
            <a:xfrm>
              <a:off x="11644797" y="5979682"/>
              <a:ext cx="202872" cy="119553"/>
            </a:xfrm>
            <a:custGeom>
              <a:avLst/>
              <a:gdLst/>
              <a:ahLst/>
              <a:cxnLst/>
              <a:rect l="l" t="t" r="r" b="b"/>
              <a:pathLst>
                <a:path w="60244" h="35502" extrusionOk="0">
                  <a:moveTo>
                    <a:pt x="57760" y="2236"/>
                  </a:moveTo>
                  <a:lnTo>
                    <a:pt x="43834" y="12075"/>
                  </a:lnTo>
                  <a:lnTo>
                    <a:pt x="42929" y="14997"/>
                  </a:lnTo>
                  <a:lnTo>
                    <a:pt x="43548" y="17014"/>
                  </a:lnTo>
                  <a:lnTo>
                    <a:pt x="45509" y="19459"/>
                  </a:lnTo>
                  <a:lnTo>
                    <a:pt x="46023" y="20097"/>
                  </a:lnTo>
                  <a:lnTo>
                    <a:pt x="46727" y="21952"/>
                  </a:lnTo>
                  <a:lnTo>
                    <a:pt x="43691" y="22504"/>
                  </a:lnTo>
                  <a:lnTo>
                    <a:pt x="40645" y="22685"/>
                  </a:lnTo>
                  <a:lnTo>
                    <a:pt x="38951" y="22437"/>
                  </a:lnTo>
                  <a:lnTo>
                    <a:pt x="37352" y="22552"/>
                  </a:lnTo>
                  <a:lnTo>
                    <a:pt x="32411" y="27852"/>
                  </a:lnTo>
                  <a:lnTo>
                    <a:pt x="29756" y="29650"/>
                  </a:lnTo>
                  <a:lnTo>
                    <a:pt x="26595" y="30716"/>
                  </a:lnTo>
                  <a:lnTo>
                    <a:pt x="23378" y="31354"/>
                  </a:lnTo>
                  <a:lnTo>
                    <a:pt x="21760" y="31439"/>
                  </a:lnTo>
                  <a:lnTo>
                    <a:pt x="20332" y="32105"/>
                  </a:lnTo>
                  <a:lnTo>
                    <a:pt x="19333" y="33333"/>
                  </a:lnTo>
                  <a:lnTo>
                    <a:pt x="19314" y="34522"/>
                  </a:lnTo>
                  <a:lnTo>
                    <a:pt x="18885" y="35502"/>
                  </a:lnTo>
                  <a:lnTo>
                    <a:pt x="17115" y="35303"/>
                  </a:lnTo>
                  <a:lnTo>
                    <a:pt x="16382" y="33380"/>
                  </a:lnTo>
                  <a:lnTo>
                    <a:pt x="15126" y="32553"/>
                  </a:lnTo>
                  <a:lnTo>
                    <a:pt x="11994" y="32981"/>
                  </a:lnTo>
                  <a:lnTo>
                    <a:pt x="10471" y="32924"/>
                  </a:lnTo>
                  <a:lnTo>
                    <a:pt x="5464" y="31097"/>
                  </a:lnTo>
                  <a:lnTo>
                    <a:pt x="3951" y="30335"/>
                  </a:lnTo>
                  <a:lnTo>
                    <a:pt x="3008" y="28765"/>
                  </a:lnTo>
                  <a:lnTo>
                    <a:pt x="429" y="23094"/>
                  </a:lnTo>
                  <a:lnTo>
                    <a:pt x="0" y="18879"/>
                  </a:lnTo>
                  <a:lnTo>
                    <a:pt x="2399" y="19964"/>
                  </a:lnTo>
                  <a:lnTo>
                    <a:pt x="4645" y="18651"/>
                  </a:lnTo>
                  <a:lnTo>
                    <a:pt x="6806" y="16509"/>
                  </a:lnTo>
                  <a:lnTo>
                    <a:pt x="9386" y="15634"/>
                  </a:lnTo>
                  <a:lnTo>
                    <a:pt x="10994" y="16015"/>
                  </a:lnTo>
                  <a:lnTo>
                    <a:pt x="12593" y="16395"/>
                  </a:lnTo>
                  <a:lnTo>
                    <a:pt x="15468" y="15710"/>
                  </a:lnTo>
                  <a:lnTo>
                    <a:pt x="16705" y="12532"/>
                  </a:lnTo>
                  <a:lnTo>
                    <a:pt x="17115" y="8878"/>
                  </a:lnTo>
                  <a:lnTo>
                    <a:pt x="21970" y="9925"/>
                  </a:lnTo>
                  <a:lnTo>
                    <a:pt x="26900" y="10467"/>
                  </a:lnTo>
                  <a:lnTo>
                    <a:pt x="30927" y="10648"/>
                  </a:lnTo>
                  <a:lnTo>
                    <a:pt x="34906" y="10058"/>
                  </a:lnTo>
                  <a:lnTo>
                    <a:pt x="47080" y="6147"/>
                  </a:lnTo>
                  <a:lnTo>
                    <a:pt x="50526" y="3806"/>
                  </a:lnTo>
                  <a:lnTo>
                    <a:pt x="52667" y="3007"/>
                  </a:lnTo>
                  <a:lnTo>
                    <a:pt x="56370" y="1075"/>
                  </a:lnTo>
                  <a:lnTo>
                    <a:pt x="60244" y="0"/>
                  </a:lnTo>
                  <a:close/>
                </a:path>
              </a:pathLst>
            </a:custGeom>
            <a:solidFill>
              <a:schemeClr val="accent4"/>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00" name="Google Shape;2900;p234"/>
            <p:cNvSpPr/>
            <p:nvPr/>
          </p:nvSpPr>
          <p:spPr>
            <a:xfrm>
              <a:off x="9826573" y="4068763"/>
              <a:ext cx="606561" cy="342155"/>
            </a:xfrm>
            <a:custGeom>
              <a:avLst/>
              <a:gdLst/>
              <a:ahLst/>
              <a:cxnLst/>
              <a:rect l="l" t="t" r="r" b="b"/>
              <a:pathLst>
                <a:path w="180122" h="101605" extrusionOk="0">
                  <a:moveTo>
                    <a:pt x="72656" y="7555"/>
                  </a:moveTo>
                  <a:lnTo>
                    <a:pt x="74960" y="7451"/>
                  </a:lnTo>
                  <a:lnTo>
                    <a:pt x="77292" y="6394"/>
                  </a:lnTo>
                  <a:lnTo>
                    <a:pt x="77482" y="4672"/>
                  </a:lnTo>
                  <a:lnTo>
                    <a:pt x="77330" y="1456"/>
                  </a:lnTo>
                  <a:lnTo>
                    <a:pt x="77577" y="990"/>
                  </a:lnTo>
                  <a:lnTo>
                    <a:pt x="81109" y="1903"/>
                  </a:lnTo>
                  <a:lnTo>
                    <a:pt x="84650" y="3349"/>
                  </a:lnTo>
                  <a:lnTo>
                    <a:pt x="85145" y="6547"/>
                  </a:lnTo>
                  <a:lnTo>
                    <a:pt x="86097" y="8117"/>
                  </a:lnTo>
                  <a:lnTo>
                    <a:pt x="87220" y="9554"/>
                  </a:lnTo>
                  <a:lnTo>
                    <a:pt x="88286" y="10200"/>
                  </a:lnTo>
                  <a:lnTo>
                    <a:pt x="90142" y="10305"/>
                  </a:lnTo>
                  <a:lnTo>
                    <a:pt x="94949" y="12199"/>
                  </a:lnTo>
                  <a:lnTo>
                    <a:pt x="97262" y="12579"/>
                  </a:lnTo>
                  <a:lnTo>
                    <a:pt x="99632" y="13892"/>
                  </a:lnTo>
                  <a:lnTo>
                    <a:pt x="101631" y="15225"/>
                  </a:lnTo>
                  <a:lnTo>
                    <a:pt x="103088" y="15510"/>
                  </a:lnTo>
                  <a:lnTo>
                    <a:pt x="103764" y="16966"/>
                  </a:lnTo>
                  <a:lnTo>
                    <a:pt x="104658" y="17965"/>
                  </a:lnTo>
                  <a:lnTo>
                    <a:pt x="106238" y="17194"/>
                  </a:lnTo>
                  <a:lnTo>
                    <a:pt x="112006" y="16119"/>
                  </a:lnTo>
                  <a:lnTo>
                    <a:pt x="114082" y="17556"/>
                  </a:lnTo>
                  <a:lnTo>
                    <a:pt x="115481" y="19078"/>
                  </a:lnTo>
                  <a:lnTo>
                    <a:pt x="115671" y="19554"/>
                  </a:lnTo>
                  <a:lnTo>
                    <a:pt x="114939" y="20896"/>
                  </a:lnTo>
                  <a:lnTo>
                    <a:pt x="114586" y="21933"/>
                  </a:lnTo>
                  <a:lnTo>
                    <a:pt x="113986" y="22628"/>
                  </a:lnTo>
                  <a:lnTo>
                    <a:pt x="112006" y="23360"/>
                  </a:lnTo>
                  <a:lnTo>
                    <a:pt x="110893" y="24540"/>
                  </a:lnTo>
                  <a:lnTo>
                    <a:pt x="110074" y="25834"/>
                  </a:lnTo>
                  <a:lnTo>
                    <a:pt x="110627" y="27072"/>
                  </a:lnTo>
                  <a:lnTo>
                    <a:pt x="112245" y="28004"/>
                  </a:lnTo>
                  <a:lnTo>
                    <a:pt x="113387" y="28213"/>
                  </a:lnTo>
                  <a:lnTo>
                    <a:pt x="113825" y="29117"/>
                  </a:lnTo>
                  <a:lnTo>
                    <a:pt x="117490" y="33152"/>
                  </a:lnTo>
                  <a:lnTo>
                    <a:pt x="120402" y="38414"/>
                  </a:lnTo>
                  <a:lnTo>
                    <a:pt x="121535" y="39232"/>
                  </a:lnTo>
                  <a:lnTo>
                    <a:pt x="122601" y="39432"/>
                  </a:lnTo>
                  <a:lnTo>
                    <a:pt x="123839" y="38661"/>
                  </a:lnTo>
                  <a:lnTo>
                    <a:pt x="125266" y="36949"/>
                  </a:lnTo>
                  <a:lnTo>
                    <a:pt x="126951" y="35721"/>
                  </a:lnTo>
                  <a:lnTo>
                    <a:pt x="128379" y="35083"/>
                  </a:lnTo>
                  <a:lnTo>
                    <a:pt x="130901" y="33628"/>
                  </a:lnTo>
                  <a:lnTo>
                    <a:pt x="131006" y="32686"/>
                  </a:lnTo>
                  <a:lnTo>
                    <a:pt x="128893" y="29117"/>
                  </a:lnTo>
                  <a:lnTo>
                    <a:pt x="127684" y="26224"/>
                  </a:lnTo>
                  <a:lnTo>
                    <a:pt x="127969" y="25701"/>
                  </a:lnTo>
                  <a:lnTo>
                    <a:pt x="130663" y="26158"/>
                  </a:lnTo>
                  <a:lnTo>
                    <a:pt x="135232" y="27737"/>
                  </a:lnTo>
                  <a:lnTo>
                    <a:pt x="142267" y="32885"/>
                  </a:lnTo>
                  <a:lnTo>
                    <a:pt x="143532" y="32885"/>
                  </a:lnTo>
                  <a:lnTo>
                    <a:pt x="145988" y="32495"/>
                  </a:lnTo>
                  <a:lnTo>
                    <a:pt x="148663" y="31658"/>
                  </a:lnTo>
                  <a:lnTo>
                    <a:pt x="149939" y="30706"/>
                  </a:lnTo>
                  <a:lnTo>
                    <a:pt x="150415" y="31058"/>
                  </a:lnTo>
                  <a:lnTo>
                    <a:pt x="150824" y="33884"/>
                  </a:lnTo>
                  <a:lnTo>
                    <a:pt x="150120" y="35436"/>
                  </a:lnTo>
                  <a:lnTo>
                    <a:pt x="146921" y="36939"/>
                  </a:lnTo>
                  <a:lnTo>
                    <a:pt x="147102" y="37681"/>
                  </a:lnTo>
                  <a:lnTo>
                    <a:pt x="147930" y="38642"/>
                  </a:lnTo>
                  <a:lnTo>
                    <a:pt x="149368" y="39289"/>
                  </a:lnTo>
                  <a:lnTo>
                    <a:pt x="151119" y="41116"/>
                  </a:lnTo>
                  <a:lnTo>
                    <a:pt x="152328" y="43200"/>
                  </a:lnTo>
                  <a:lnTo>
                    <a:pt x="153385" y="44161"/>
                  </a:lnTo>
                  <a:lnTo>
                    <a:pt x="154545" y="44618"/>
                  </a:lnTo>
                  <a:lnTo>
                    <a:pt x="157458" y="43505"/>
                  </a:lnTo>
                  <a:lnTo>
                    <a:pt x="158277" y="42629"/>
                  </a:lnTo>
                  <a:lnTo>
                    <a:pt x="158648" y="42011"/>
                  </a:lnTo>
                  <a:lnTo>
                    <a:pt x="159210" y="42144"/>
                  </a:lnTo>
                  <a:lnTo>
                    <a:pt x="160229" y="43172"/>
                  </a:lnTo>
                  <a:lnTo>
                    <a:pt x="160542" y="43771"/>
                  </a:lnTo>
                  <a:lnTo>
                    <a:pt x="163369" y="44932"/>
                  </a:lnTo>
                  <a:lnTo>
                    <a:pt x="165007" y="46359"/>
                  </a:lnTo>
                  <a:lnTo>
                    <a:pt x="166044" y="47025"/>
                  </a:lnTo>
                  <a:lnTo>
                    <a:pt x="167196" y="46378"/>
                  </a:lnTo>
                  <a:lnTo>
                    <a:pt x="171680" y="47511"/>
                  </a:lnTo>
                  <a:lnTo>
                    <a:pt x="172917" y="48462"/>
                  </a:lnTo>
                  <a:lnTo>
                    <a:pt x="173307" y="50042"/>
                  </a:lnTo>
                  <a:lnTo>
                    <a:pt x="173088" y="51003"/>
                  </a:lnTo>
                  <a:lnTo>
                    <a:pt x="173773" y="53477"/>
                  </a:lnTo>
                  <a:lnTo>
                    <a:pt x="179447" y="59405"/>
                  </a:lnTo>
                  <a:lnTo>
                    <a:pt x="180037" y="62431"/>
                  </a:lnTo>
                  <a:lnTo>
                    <a:pt x="180122" y="63639"/>
                  </a:lnTo>
                  <a:lnTo>
                    <a:pt x="179447" y="63697"/>
                  </a:lnTo>
                  <a:lnTo>
                    <a:pt x="177914" y="64324"/>
                  </a:lnTo>
                  <a:lnTo>
                    <a:pt x="175953" y="64553"/>
                  </a:lnTo>
                  <a:lnTo>
                    <a:pt x="173830" y="64429"/>
                  </a:lnTo>
                  <a:lnTo>
                    <a:pt x="172175" y="65523"/>
                  </a:lnTo>
                  <a:lnTo>
                    <a:pt x="170614" y="67312"/>
                  </a:lnTo>
                  <a:lnTo>
                    <a:pt x="168995" y="68549"/>
                  </a:lnTo>
                  <a:lnTo>
                    <a:pt x="168129" y="69644"/>
                  </a:lnTo>
                  <a:lnTo>
                    <a:pt x="167634" y="70786"/>
                  </a:lnTo>
                  <a:lnTo>
                    <a:pt x="162189" y="74002"/>
                  </a:lnTo>
                  <a:lnTo>
                    <a:pt x="161428" y="75343"/>
                  </a:lnTo>
                  <a:lnTo>
                    <a:pt x="160828" y="77170"/>
                  </a:lnTo>
                  <a:lnTo>
                    <a:pt x="160571" y="79625"/>
                  </a:lnTo>
                  <a:lnTo>
                    <a:pt x="160190" y="81833"/>
                  </a:lnTo>
                  <a:lnTo>
                    <a:pt x="159248" y="82994"/>
                  </a:lnTo>
                  <a:lnTo>
                    <a:pt x="156306" y="83993"/>
                  </a:lnTo>
                  <a:lnTo>
                    <a:pt x="155574" y="84526"/>
                  </a:lnTo>
                  <a:lnTo>
                    <a:pt x="155022" y="85648"/>
                  </a:lnTo>
                  <a:lnTo>
                    <a:pt x="153375" y="87371"/>
                  </a:lnTo>
                  <a:lnTo>
                    <a:pt x="151442" y="89008"/>
                  </a:lnTo>
                  <a:lnTo>
                    <a:pt x="147883" y="90882"/>
                  </a:lnTo>
                  <a:lnTo>
                    <a:pt x="144066" y="91453"/>
                  </a:lnTo>
                  <a:lnTo>
                    <a:pt x="139107" y="90844"/>
                  </a:lnTo>
                  <a:lnTo>
                    <a:pt x="136203" y="90111"/>
                  </a:lnTo>
                  <a:lnTo>
                    <a:pt x="134804" y="90920"/>
                  </a:lnTo>
                  <a:lnTo>
                    <a:pt x="132862" y="93356"/>
                  </a:lnTo>
                  <a:lnTo>
                    <a:pt x="130787" y="97543"/>
                  </a:lnTo>
                  <a:lnTo>
                    <a:pt x="129921" y="100693"/>
                  </a:lnTo>
                  <a:lnTo>
                    <a:pt x="129254" y="99798"/>
                  </a:lnTo>
                  <a:lnTo>
                    <a:pt x="128065" y="96468"/>
                  </a:lnTo>
                  <a:lnTo>
                    <a:pt x="126723" y="96039"/>
                  </a:lnTo>
                  <a:lnTo>
                    <a:pt x="124885" y="95726"/>
                  </a:lnTo>
                  <a:lnTo>
                    <a:pt x="123505" y="95231"/>
                  </a:lnTo>
                  <a:lnTo>
                    <a:pt x="120517" y="93309"/>
                  </a:lnTo>
                  <a:lnTo>
                    <a:pt x="118984" y="92728"/>
                  </a:lnTo>
                  <a:lnTo>
                    <a:pt x="117223" y="92576"/>
                  </a:lnTo>
                  <a:lnTo>
                    <a:pt x="115547" y="93708"/>
                  </a:lnTo>
                  <a:lnTo>
                    <a:pt x="114272" y="95040"/>
                  </a:lnTo>
                  <a:lnTo>
                    <a:pt x="110322" y="95021"/>
                  </a:lnTo>
                  <a:lnTo>
                    <a:pt x="105991" y="94403"/>
                  </a:lnTo>
                  <a:lnTo>
                    <a:pt x="99794" y="89969"/>
                  </a:lnTo>
                  <a:lnTo>
                    <a:pt x="98186" y="89931"/>
                  </a:lnTo>
                  <a:lnTo>
                    <a:pt x="96472" y="90130"/>
                  </a:lnTo>
                  <a:lnTo>
                    <a:pt x="93759" y="89074"/>
                  </a:lnTo>
                  <a:lnTo>
                    <a:pt x="88515" y="86201"/>
                  </a:lnTo>
                  <a:lnTo>
                    <a:pt x="86049" y="85525"/>
                  </a:lnTo>
                  <a:lnTo>
                    <a:pt x="84498" y="85934"/>
                  </a:lnTo>
                  <a:lnTo>
                    <a:pt x="83079" y="86581"/>
                  </a:lnTo>
                  <a:lnTo>
                    <a:pt x="82061" y="86657"/>
                  </a:lnTo>
                  <a:lnTo>
                    <a:pt x="81480" y="85715"/>
                  </a:lnTo>
                  <a:lnTo>
                    <a:pt x="79529" y="84564"/>
                  </a:lnTo>
                  <a:lnTo>
                    <a:pt x="77568" y="84431"/>
                  </a:lnTo>
                  <a:lnTo>
                    <a:pt x="77006" y="85125"/>
                  </a:lnTo>
                  <a:lnTo>
                    <a:pt x="76340" y="91453"/>
                  </a:lnTo>
                  <a:lnTo>
                    <a:pt x="75683" y="93737"/>
                  </a:lnTo>
                  <a:lnTo>
                    <a:pt x="72989" y="93632"/>
                  </a:lnTo>
                  <a:lnTo>
                    <a:pt x="72028" y="94698"/>
                  </a:lnTo>
                  <a:lnTo>
                    <a:pt x="69915" y="97752"/>
                  </a:lnTo>
                  <a:lnTo>
                    <a:pt x="69506" y="100674"/>
                  </a:lnTo>
                  <a:lnTo>
                    <a:pt x="65832" y="100112"/>
                  </a:lnTo>
                  <a:lnTo>
                    <a:pt x="64089" y="99617"/>
                  </a:lnTo>
                  <a:lnTo>
                    <a:pt x="62547" y="99988"/>
                  </a:lnTo>
                  <a:lnTo>
                    <a:pt x="60853" y="101606"/>
                  </a:lnTo>
                  <a:lnTo>
                    <a:pt x="56103" y="101511"/>
                  </a:lnTo>
                  <a:lnTo>
                    <a:pt x="52343" y="100550"/>
                  </a:lnTo>
                  <a:lnTo>
                    <a:pt x="50735" y="96924"/>
                  </a:lnTo>
                  <a:lnTo>
                    <a:pt x="49012" y="95478"/>
                  </a:lnTo>
                  <a:lnTo>
                    <a:pt x="46841" y="94203"/>
                  </a:lnTo>
                  <a:lnTo>
                    <a:pt x="46089" y="93908"/>
                  </a:lnTo>
                  <a:lnTo>
                    <a:pt x="44890" y="91929"/>
                  </a:lnTo>
                  <a:lnTo>
                    <a:pt x="42615" y="89474"/>
                  </a:lnTo>
                  <a:lnTo>
                    <a:pt x="38950" y="86105"/>
                  </a:lnTo>
                  <a:lnTo>
                    <a:pt x="36095" y="86277"/>
                  </a:lnTo>
                  <a:lnTo>
                    <a:pt x="35038" y="85382"/>
                  </a:lnTo>
                  <a:lnTo>
                    <a:pt x="34572" y="84145"/>
                  </a:lnTo>
                  <a:lnTo>
                    <a:pt x="33382" y="82004"/>
                  </a:lnTo>
                  <a:lnTo>
                    <a:pt x="32030" y="80520"/>
                  </a:lnTo>
                  <a:lnTo>
                    <a:pt x="30402" y="79939"/>
                  </a:lnTo>
                  <a:lnTo>
                    <a:pt x="28070" y="78036"/>
                  </a:lnTo>
                  <a:lnTo>
                    <a:pt x="24949" y="73887"/>
                  </a:lnTo>
                  <a:lnTo>
                    <a:pt x="22093" y="71014"/>
                  </a:lnTo>
                  <a:lnTo>
                    <a:pt x="19332" y="71061"/>
                  </a:lnTo>
                  <a:lnTo>
                    <a:pt x="17591" y="69558"/>
                  </a:lnTo>
                  <a:lnTo>
                    <a:pt x="15801" y="67579"/>
                  </a:lnTo>
                  <a:lnTo>
                    <a:pt x="14487" y="65666"/>
                  </a:lnTo>
                  <a:lnTo>
                    <a:pt x="12450" y="61003"/>
                  </a:lnTo>
                  <a:lnTo>
                    <a:pt x="10965" y="58339"/>
                  </a:lnTo>
                  <a:lnTo>
                    <a:pt x="9814" y="56693"/>
                  </a:lnTo>
                  <a:lnTo>
                    <a:pt x="8510" y="55323"/>
                  </a:lnTo>
                  <a:lnTo>
                    <a:pt x="8034" y="54228"/>
                  </a:lnTo>
                  <a:lnTo>
                    <a:pt x="9633" y="51735"/>
                  </a:lnTo>
                  <a:lnTo>
                    <a:pt x="10214" y="50498"/>
                  </a:lnTo>
                  <a:lnTo>
                    <a:pt x="10899" y="49547"/>
                  </a:lnTo>
                  <a:lnTo>
                    <a:pt x="11299" y="48538"/>
                  </a:lnTo>
                  <a:lnTo>
                    <a:pt x="11280" y="47787"/>
                  </a:lnTo>
                  <a:lnTo>
                    <a:pt x="9833" y="45313"/>
                  </a:lnTo>
                  <a:lnTo>
                    <a:pt x="7872" y="43523"/>
                  </a:lnTo>
                  <a:lnTo>
                    <a:pt x="4988" y="41716"/>
                  </a:lnTo>
                  <a:lnTo>
                    <a:pt x="3151" y="39422"/>
                  </a:lnTo>
                  <a:lnTo>
                    <a:pt x="2484" y="37329"/>
                  </a:lnTo>
                  <a:lnTo>
                    <a:pt x="2284" y="36168"/>
                  </a:lnTo>
                  <a:lnTo>
                    <a:pt x="1018" y="34608"/>
                  </a:lnTo>
                  <a:lnTo>
                    <a:pt x="0" y="32314"/>
                  </a:lnTo>
                  <a:lnTo>
                    <a:pt x="0" y="30935"/>
                  </a:lnTo>
                  <a:lnTo>
                    <a:pt x="257" y="30545"/>
                  </a:lnTo>
                  <a:lnTo>
                    <a:pt x="1209" y="30545"/>
                  </a:lnTo>
                  <a:lnTo>
                    <a:pt x="2275" y="31487"/>
                  </a:lnTo>
                  <a:lnTo>
                    <a:pt x="3779" y="33295"/>
                  </a:lnTo>
                  <a:lnTo>
                    <a:pt x="5016" y="35940"/>
                  </a:lnTo>
                  <a:lnTo>
                    <a:pt x="5768" y="34931"/>
                  </a:lnTo>
                  <a:lnTo>
                    <a:pt x="7186" y="32115"/>
                  </a:lnTo>
                  <a:lnTo>
                    <a:pt x="9699" y="28927"/>
                  </a:lnTo>
                  <a:lnTo>
                    <a:pt x="12270" y="27100"/>
                  </a:lnTo>
                  <a:lnTo>
                    <a:pt x="14583" y="26948"/>
                  </a:lnTo>
                  <a:lnTo>
                    <a:pt x="16477" y="26443"/>
                  </a:lnTo>
                  <a:lnTo>
                    <a:pt x="18047" y="25530"/>
                  </a:lnTo>
                  <a:lnTo>
                    <a:pt x="20798" y="25901"/>
                  </a:lnTo>
                  <a:lnTo>
                    <a:pt x="22788" y="26558"/>
                  </a:lnTo>
                  <a:lnTo>
                    <a:pt x="23435" y="26148"/>
                  </a:lnTo>
                  <a:lnTo>
                    <a:pt x="24244" y="24483"/>
                  </a:lnTo>
                  <a:lnTo>
                    <a:pt x="24758" y="23046"/>
                  </a:lnTo>
                  <a:lnTo>
                    <a:pt x="29156" y="22209"/>
                  </a:lnTo>
                  <a:lnTo>
                    <a:pt x="30669" y="19431"/>
                  </a:lnTo>
                  <a:lnTo>
                    <a:pt x="31516" y="19440"/>
                  </a:lnTo>
                  <a:lnTo>
                    <a:pt x="32497" y="19031"/>
                  </a:lnTo>
                  <a:lnTo>
                    <a:pt x="33429" y="17974"/>
                  </a:lnTo>
                  <a:lnTo>
                    <a:pt x="34325" y="17537"/>
                  </a:lnTo>
                  <a:lnTo>
                    <a:pt x="35038" y="18070"/>
                  </a:lnTo>
                  <a:lnTo>
                    <a:pt x="35971" y="18412"/>
                  </a:lnTo>
                  <a:lnTo>
                    <a:pt x="36942" y="17746"/>
                  </a:lnTo>
                  <a:lnTo>
                    <a:pt x="38389" y="14549"/>
                  </a:lnTo>
                  <a:lnTo>
                    <a:pt x="39189" y="14054"/>
                  </a:lnTo>
                  <a:lnTo>
                    <a:pt x="43053" y="13559"/>
                  </a:lnTo>
                  <a:lnTo>
                    <a:pt x="48326" y="11675"/>
                  </a:lnTo>
                  <a:lnTo>
                    <a:pt x="50992" y="10001"/>
                  </a:lnTo>
                  <a:lnTo>
                    <a:pt x="53609" y="9087"/>
                  </a:lnTo>
                  <a:lnTo>
                    <a:pt x="56427" y="7460"/>
                  </a:lnTo>
                  <a:lnTo>
                    <a:pt x="60891" y="5880"/>
                  </a:lnTo>
                  <a:lnTo>
                    <a:pt x="61101" y="5233"/>
                  </a:lnTo>
                  <a:lnTo>
                    <a:pt x="59035" y="3606"/>
                  </a:lnTo>
                  <a:lnTo>
                    <a:pt x="58340" y="2579"/>
                  </a:lnTo>
                  <a:lnTo>
                    <a:pt x="57864" y="1523"/>
                  </a:lnTo>
                  <a:lnTo>
                    <a:pt x="58597" y="352"/>
                  </a:lnTo>
                  <a:lnTo>
                    <a:pt x="59577" y="0"/>
                  </a:lnTo>
                  <a:lnTo>
                    <a:pt x="60843" y="485"/>
                  </a:lnTo>
                  <a:lnTo>
                    <a:pt x="64584" y="1180"/>
                  </a:lnTo>
                  <a:lnTo>
                    <a:pt x="65613" y="1855"/>
                  </a:lnTo>
                  <a:lnTo>
                    <a:pt x="65984" y="3502"/>
                  </a:lnTo>
                  <a:lnTo>
                    <a:pt x="66935" y="5034"/>
                  </a:lnTo>
                  <a:lnTo>
                    <a:pt x="67697" y="5205"/>
                  </a:lnTo>
                  <a:lnTo>
                    <a:pt x="67421" y="7698"/>
                  </a:lnTo>
                  <a:lnTo>
                    <a:pt x="68611" y="8668"/>
                  </a:lnTo>
                  <a:lnTo>
                    <a:pt x="70362" y="9420"/>
                  </a:lnTo>
                  <a:lnTo>
                    <a:pt x="71514" y="9268"/>
                  </a:lnTo>
                  <a:lnTo>
                    <a:pt x="72342" y="8259"/>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01" name="Google Shape;2901;p234"/>
            <p:cNvSpPr/>
            <p:nvPr/>
          </p:nvSpPr>
          <p:spPr>
            <a:xfrm>
              <a:off x="9265938" y="3468104"/>
              <a:ext cx="824081" cy="1116293"/>
            </a:xfrm>
            <a:custGeom>
              <a:avLst/>
              <a:gdLst/>
              <a:ahLst/>
              <a:cxnLst/>
              <a:rect l="l" t="t" r="r" b="b"/>
              <a:pathLst>
                <a:path w="244716" h="331490" extrusionOk="0">
                  <a:moveTo>
                    <a:pt x="65451" y="12608"/>
                  </a:moveTo>
                  <a:lnTo>
                    <a:pt x="64832" y="13522"/>
                  </a:lnTo>
                  <a:lnTo>
                    <a:pt x="65127" y="6984"/>
                  </a:lnTo>
                  <a:lnTo>
                    <a:pt x="68049" y="0"/>
                  </a:lnTo>
                  <a:lnTo>
                    <a:pt x="69287" y="162"/>
                  </a:lnTo>
                  <a:lnTo>
                    <a:pt x="68021" y="2055"/>
                  </a:lnTo>
                  <a:lnTo>
                    <a:pt x="67649" y="3378"/>
                  </a:lnTo>
                  <a:lnTo>
                    <a:pt x="67136" y="6014"/>
                  </a:lnTo>
                  <a:lnTo>
                    <a:pt x="67364" y="7384"/>
                  </a:lnTo>
                  <a:lnTo>
                    <a:pt x="74037" y="7765"/>
                  </a:lnTo>
                  <a:lnTo>
                    <a:pt x="73256" y="8983"/>
                  </a:lnTo>
                  <a:lnTo>
                    <a:pt x="66488" y="9801"/>
                  </a:lnTo>
                  <a:lnTo>
                    <a:pt x="65451" y="12608"/>
                  </a:lnTo>
                  <a:close/>
                  <a:moveTo>
                    <a:pt x="103707" y="10829"/>
                  </a:moveTo>
                  <a:lnTo>
                    <a:pt x="103868" y="11676"/>
                  </a:lnTo>
                  <a:lnTo>
                    <a:pt x="107780" y="12903"/>
                  </a:lnTo>
                  <a:lnTo>
                    <a:pt x="109427" y="14863"/>
                  </a:lnTo>
                  <a:lnTo>
                    <a:pt x="111255" y="17832"/>
                  </a:lnTo>
                  <a:lnTo>
                    <a:pt x="111436" y="22095"/>
                  </a:lnTo>
                  <a:lnTo>
                    <a:pt x="109094" y="25159"/>
                  </a:lnTo>
                  <a:lnTo>
                    <a:pt x="107152" y="27100"/>
                  </a:lnTo>
                  <a:lnTo>
                    <a:pt x="114491" y="26368"/>
                  </a:lnTo>
                  <a:lnTo>
                    <a:pt x="115224" y="28118"/>
                  </a:lnTo>
                  <a:lnTo>
                    <a:pt x="116338" y="30012"/>
                  </a:lnTo>
                  <a:lnTo>
                    <a:pt x="120288" y="28661"/>
                  </a:lnTo>
                  <a:lnTo>
                    <a:pt x="130207" y="34246"/>
                  </a:lnTo>
                  <a:lnTo>
                    <a:pt x="136203" y="31525"/>
                  </a:lnTo>
                  <a:lnTo>
                    <a:pt x="137736" y="31363"/>
                  </a:lnTo>
                  <a:lnTo>
                    <a:pt x="139097" y="35873"/>
                  </a:lnTo>
                  <a:lnTo>
                    <a:pt x="137602" y="40403"/>
                  </a:lnTo>
                  <a:lnTo>
                    <a:pt x="132320" y="45218"/>
                  </a:lnTo>
                  <a:lnTo>
                    <a:pt x="133491" y="48187"/>
                  </a:lnTo>
                  <a:lnTo>
                    <a:pt x="135185" y="48843"/>
                  </a:lnTo>
                  <a:lnTo>
                    <a:pt x="140163" y="48215"/>
                  </a:lnTo>
                  <a:lnTo>
                    <a:pt x="148054" y="51136"/>
                  </a:lnTo>
                  <a:lnTo>
                    <a:pt x="149701" y="50223"/>
                  </a:lnTo>
                  <a:lnTo>
                    <a:pt x="156098" y="43476"/>
                  </a:lnTo>
                  <a:lnTo>
                    <a:pt x="158658" y="42020"/>
                  </a:lnTo>
                  <a:lnTo>
                    <a:pt x="167072" y="40983"/>
                  </a:lnTo>
                  <a:lnTo>
                    <a:pt x="168605" y="38357"/>
                  </a:lnTo>
                  <a:lnTo>
                    <a:pt x="172013" y="35721"/>
                  </a:lnTo>
                  <a:lnTo>
                    <a:pt x="174202" y="32838"/>
                  </a:lnTo>
                  <a:lnTo>
                    <a:pt x="179466" y="27329"/>
                  </a:lnTo>
                  <a:lnTo>
                    <a:pt x="184910" y="28318"/>
                  </a:lnTo>
                  <a:lnTo>
                    <a:pt x="188090" y="29374"/>
                  </a:lnTo>
                  <a:lnTo>
                    <a:pt x="191574" y="29907"/>
                  </a:lnTo>
                  <a:lnTo>
                    <a:pt x="194743" y="35778"/>
                  </a:lnTo>
                  <a:lnTo>
                    <a:pt x="202777" y="42239"/>
                  </a:lnTo>
                  <a:lnTo>
                    <a:pt x="210154" y="41678"/>
                  </a:lnTo>
                  <a:lnTo>
                    <a:pt x="212772" y="47777"/>
                  </a:lnTo>
                  <a:lnTo>
                    <a:pt x="213933" y="55276"/>
                  </a:lnTo>
                  <a:lnTo>
                    <a:pt x="216198" y="57626"/>
                  </a:lnTo>
                  <a:lnTo>
                    <a:pt x="218188" y="59158"/>
                  </a:lnTo>
                  <a:lnTo>
                    <a:pt x="224194" y="60756"/>
                  </a:lnTo>
                  <a:lnTo>
                    <a:pt x="224433" y="60852"/>
                  </a:lnTo>
                  <a:lnTo>
                    <a:pt x="224632" y="61860"/>
                  </a:lnTo>
                  <a:lnTo>
                    <a:pt x="225004" y="65571"/>
                  </a:lnTo>
                  <a:lnTo>
                    <a:pt x="225508" y="68635"/>
                  </a:lnTo>
                  <a:lnTo>
                    <a:pt x="228602" y="80834"/>
                  </a:lnTo>
                  <a:lnTo>
                    <a:pt x="228544" y="83803"/>
                  </a:lnTo>
                  <a:lnTo>
                    <a:pt x="228506" y="84593"/>
                  </a:lnTo>
                  <a:lnTo>
                    <a:pt x="227373" y="88751"/>
                  </a:lnTo>
                  <a:lnTo>
                    <a:pt x="225365" y="92243"/>
                  </a:lnTo>
                  <a:lnTo>
                    <a:pt x="222709" y="94213"/>
                  </a:lnTo>
                  <a:lnTo>
                    <a:pt x="221244" y="96401"/>
                  </a:lnTo>
                  <a:lnTo>
                    <a:pt x="220977" y="98809"/>
                  </a:lnTo>
                  <a:lnTo>
                    <a:pt x="224318" y="103024"/>
                  </a:lnTo>
                  <a:lnTo>
                    <a:pt x="231276" y="109047"/>
                  </a:lnTo>
                  <a:lnTo>
                    <a:pt x="234084" y="114186"/>
                  </a:lnTo>
                  <a:lnTo>
                    <a:pt x="232761" y="118449"/>
                  </a:lnTo>
                  <a:lnTo>
                    <a:pt x="232361" y="121570"/>
                  </a:lnTo>
                  <a:lnTo>
                    <a:pt x="232875" y="123549"/>
                  </a:lnTo>
                  <a:lnTo>
                    <a:pt x="233989" y="125138"/>
                  </a:lnTo>
                  <a:lnTo>
                    <a:pt x="235702" y="126337"/>
                  </a:lnTo>
                  <a:lnTo>
                    <a:pt x="236388" y="128183"/>
                  </a:lnTo>
                  <a:lnTo>
                    <a:pt x="236036" y="130676"/>
                  </a:lnTo>
                  <a:lnTo>
                    <a:pt x="236359" y="132408"/>
                  </a:lnTo>
                  <a:lnTo>
                    <a:pt x="237645" y="133635"/>
                  </a:lnTo>
                  <a:lnTo>
                    <a:pt x="237521" y="134111"/>
                  </a:lnTo>
                  <a:lnTo>
                    <a:pt x="236902" y="135843"/>
                  </a:lnTo>
                  <a:lnTo>
                    <a:pt x="236054" y="138993"/>
                  </a:lnTo>
                  <a:lnTo>
                    <a:pt x="235569" y="141295"/>
                  </a:lnTo>
                  <a:lnTo>
                    <a:pt x="233608" y="144416"/>
                  </a:lnTo>
                  <a:lnTo>
                    <a:pt x="234208" y="147071"/>
                  </a:lnTo>
                  <a:lnTo>
                    <a:pt x="235741" y="150192"/>
                  </a:lnTo>
                  <a:lnTo>
                    <a:pt x="236911" y="151762"/>
                  </a:lnTo>
                  <a:lnTo>
                    <a:pt x="237283" y="153247"/>
                  </a:lnTo>
                  <a:lnTo>
                    <a:pt x="236540" y="156767"/>
                  </a:lnTo>
                  <a:lnTo>
                    <a:pt x="236911" y="157671"/>
                  </a:lnTo>
                  <a:lnTo>
                    <a:pt x="241756" y="160260"/>
                  </a:lnTo>
                  <a:lnTo>
                    <a:pt x="242546" y="161449"/>
                  </a:lnTo>
                  <a:lnTo>
                    <a:pt x="243013" y="163933"/>
                  </a:lnTo>
                  <a:lnTo>
                    <a:pt x="244717" y="169233"/>
                  </a:lnTo>
                  <a:lnTo>
                    <a:pt x="243308" y="175932"/>
                  </a:lnTo>
                  <a:lnTo>
                    <a:pt x="242070" y="179595"/>
                  </a:lnTo>
                  <a:lnTo>
                    <a:pt x="239310" y="185390"/>
                  </a:lnTo>
                  <a:lnTo>
                    <a:pt x="239177" y="185923"/>
                  </a:lnTo>
                  <a:lnTo>
                    <a:pt x="238863" y="186627"/>
                  </a:lnTo>
                  <a:lnTo>
                    <a:pt x="238034" y="187636"/>
                  </a:lnTo>
                  <a:lnTo>
                    <a:pt x="236883" y="187788"/>
                  </a:lnTo>
                  <a:lnTo>
                    <a:pt x="235141" y="187036"/>
                  </a:lnTo>
                  <a:lnTo>
                    <a:pt x="233951" y="186066"/>
                  </a:lnTo>
                  <a:lnTo>
                    <a:pt x="234227" y="183573"/>
                  </a:lnTo>
                  <a:lnTo>
                    <a:pt x="233456" y="183401"/>
                  </a:lnTo>
                  <a:lnTo>
                    <a:pt x="232504" y="181869"/>
                  </a:lnTo>
                  <a:lnTo>
                    <a:pt x="232133" y="180223"/>
                  </a:lnTo>
                  <a:lnTo>
                    <a:pt x="231105" y="179548"/>
                  </a:lnTo>
                  <a:lnTo>
                    <a:pt x="227364" y="178853"/>
                  </a:lnTo>
                  <a:lnTo>
                    <a:pt x="226088" y="178368"/>
                  </a:lnTo>
                  <a:lnTo>
                    <a:pt x="225108" y="178720"/>
                  </a:lnTo>
                  <a:lnTo>
                    <a:pt x="224375" y="179890"/>
                  </a:lnTo>
                  <a:lnTo>
                    <a:pt x="224842" y="180946"/>
                  </a:lnTo>
                  <a:lnTo>
                    <a:pt x="225536" y="181974"/>
                  </a:lnTo>
                  <a:lnTo>
                    <a:pt x="227612" y="183601"/>
                  </a:lnTo>
                  <a:lnTo>
                    <a:pt x="227402" y="184248"/>
                  </a:lnTo>
                  <a:lnTo>
                    <a:pt x="222928" y="185837"/>
                  </a:lnTo>
                  <a:lnTo>
                    <a:pt x="220121" y="187455"/>
                  </a:lnTo>
                  <a:lnTo>
                    <a:pt x="217503" y="188368"/>
                  </a:lnTo>
                  <a:lnTo>
                    <a:pt x="214838" y="190043"/>
                  </a:lnTo>
                  <a:lnTo>
                    <a:pt x="209573" y="191927"/>
                  </a:lnTo>
                  <a:lnTo>
                    <a:pt x="205709" y="192422"/>
                  </a:lnTo>
                  <a:lnTo>
                    <a:pt x="204909" y="192917"/>
                  </a:lnTo>
                  <a:lnTo>
                    <a:pt x="203472" y="196104"/>
                  </a:lnTo>
                  <a:lnTo>
                    <a:pt x="202501" y="196770"/>
                  </a:lnTo>
                  <a:lnTo>
                    <a:pt x="201559" y="196428"/>
                  </a:lnTo>
                  <a:lnTo>
                    <a:pt x="200854" y="195905"/>
                  </a:lnTo>
                  <a:lnTo>
                    <a:pt x="199959" y="196333"/>
                  </a:lnTo>
                  <a:lnTo>
                    <a:pt x="199027" y="197389"/>
                  </a:lnTo>
                  <a:lnTo>
                    <a:pt x="198046" y="197798"/>
                  </a:lnTo>
                  <a:lnTo>
                    <a:pt x="197199" y="197789"/>
                  </a:lnTo>
                  <a:lnTo>
                    <a:pt x="195686" y="200567"/>
                  </a:lnTo>
                  <a:lnTo>
                    <a:pt x="191288" y="201404"/>
                  </a:lnTo>
                  <a:lnTo>
                    <a:pt x="190774" y="202841"/>
                  </a:lnTo>
                  <a:lnTo>
                    <a:pt x="189965" y="204506"/>
                  </a:lnTo>
                  <a:lnTo>
                    <a:pt x="189318" y="204916"/>
                  </a:lnTo>
                  <a:lnTo>
                    <a:pt x="187338" y="204259"/>
                  </a:lnTo>
                  <a:lnTo>
                    <a:pt x="184587" y="203888"/>
                  </a:lnTo>
                  <a:lnTo>
                    <a:pt x="183007" y="204801"/>
                  </a:lnTo>
                  <a:lnTo>
                    <a:pt x="181113" y="205306"/>
                  </a:lnTo>
                  <a:lnTo>
                    <a:pt x="178799" y="205458"/>
                  </a:lnTo>
                  <a:lnTo>
                    <a:pt x="176220" y="207276"/>
                  </a:lnTo>
                  <a:lnTo>
                    <a:pt x="173707" y="210463"/>
                  </a:lnTo>
                  <a:lnTo>
                    <a:pt x="172298" y="213280"/>
                  </a:lnTo>
                  <a:lnTo>
                    <a:pt x="171537" y="214288"/>
                  </a:lnTo>
                  <a:lnTo>
                    <a:pt x="170309" y="211643"/>
                  </a:lnTo>
                  <a:lnTo>
                    <a:pt x="168805" y="209835"/>
                  </a:lnTo>
                  <a:lnTo>
                    <a:pt x="167739" y="208893"/>
                  </a:lnTo>
                  <a:lnTo>
                    <a:pt x="166787" y="208893"/>
                  </a:lnTo>
                  <a:lnTo>
                    <a:pt x="166539" y="209283"/>
                  </a:lnTo>
                  <a:lnTo>
                    <a:pt x="166539" y="210663"/>
                  </a:lnTo>
                  <a:lnTo>
                    <a:pt x="167558" y="212956"/>
                  </a:lnTo>
                  <a:lnTo>
                    <a:pt x="168815" y="214526"/>
                  </a:lnTo>
                  <a:lnTo>
                    <a:pt x="169014" y="215687"/>
                  </a:lnTo>
                  <a:lnTo>
                    <a:pt x="169690" y="217781"/>
                  </a:lnTo>
                  <a:lnTo>
                    <a:pt x="171527" y="220074"/>
                  </a:lnTo>
                  <a:lnTo>
                    <a:pt x="174402" y="221882"/>
                  </a:lnTo>
                  <a:lnTo>
                    <a:pt x="176363" y="223671"/>
                  </a:lnTo>
                  <a:lnTo>
                    <a:pt x="177819" y="226145"/>
                  </a:lnTo>
                  <a:lnTo>
                    <a:pt x="177829" y="226906"/>
                  </a:lnTo>
                  <a:lnTo>
                    <a:pt x="177429" y="227915"/>
                  </a:lnTo>
                  <a:lnTo>
                    <a:pt x="176744" y="228866"/>
                  </a:lnTo>
                  <a:lnTo>
                    <a:pt x="176163" y="230103"/>
                  </a:lnTo>
                  <a:lnTo>
                    <a:pt x="174564" y="232596"/>
                  </a:lnTo>
                  <a:lnTo>
                    <a:pt x="175040" y="233691"/>
                  </a:lnTo>
                  <a:lnTo>
                    <a:pt x="176344" y="235061"/>
                  </a:lnTo>
                  <a:lnTo>
                    <a:pt x="177495" y="236707"/>
                  </a:lnTo>
                  <a:lnTo>
                    <a:pt x="178980" y="239371"/>
                  </a:lnTo>
                  <a:lnTo>
                    <a:pt x="181017" y="244034"/>
                  </a:lnTo>
                  <a:lnTo>
                    <a:pt x="182331" y="245946"/>
                  </a:lnTo>
                  <a:lnTo>
                    <a:pt x="184121" y="247926"/>
                  </a:lnTo>
                  <a:lnTo>
                    <a:pt x="185872" y="249429"/>
                  </a:lnTo>
                  <a:lnTo>
                    <a:pt x="188632" y="249381"/>
                  </a:lnTo>
                  <a:lnTo>
                    <a:pt x="191488" y="252255"/>
                  </a:lnTo>
                  <a:lnTo>
                    <a:pt x="194610" y="256404"/>
                  </a:lnTo>
                  <a:lnTo>
                    <a:pt x="196942" y="258298"/>
                  </a:lnTo>
                  <a:lnTo>
                    <a:pt x="198570" y="258878"/>
                  </a:lnTo>
                  <a:lnTo>
                    <a:pt x="199922" y="260372"/>
                  </a:lnTo>
                  <a:lnTo>
                    <a:pt x="201112" y="262513"/>
                  </a:lnTo>
                  <a:lnTo>
                    <a:pt x="201578" y="263750"/>
                  </a:lnTo>
                  <a:lnTo>
                    <a:pt x="202634" y="264644"/>
                  </a:lnTo>
                  <a:lnTo>
                    <a:pt x="205490" y="264473"/>
                  </a:lnTo>
                  <a:lnTo>
                    <a:pt x="209164" y="267841"/>
                  </a:lnTo>
                  <a:lnTo>
                    <a:pt x="211430" y="270296"/>
                  </a:lnTo>
                  <a:lnTo>
                    <a:pt x="212629" y="272276"/>
                  </a:lnTo>
                  <a:lnTo>
                    <a:pt x="212315" y="273066"/>
                  </a:lnTo>
                  <a:lnTo>
                    <a:pt x="212163" y="275530"/>
                  </a:lnTo>
                  <a:lnTo>
                    <a:pt x="212201" y="278137"/>
                  </a:lnTo>
                  <a:lnTo>
                    <a:pt x="211839" y="279517"/>
                  </a:lnTo>
                  <a:lnTo>
                    <a:pt x="210202" y="281334"/>
                  </a:lnTo>
                  <a:lnTo>
                    <a:pt x="209354" y="281725"/>
                  </a:lnTo>
                  <a:lnTo>
                    <a:pt x="208898" y="282115"/>
                  </a:lnTo>
                  <a:lnTo>
                    <a:pt x="203862" y="279745"/>
                  </a:lnTo>
                  <a:lnTo>
                    <a:pt x="203463" y="280145"/>
                  </a:lnTo>
                  <a:lnTo>
                    <a:pt x="203148" y="280440"/>
                  </a:lnTo>
                  <a:lnTo>
                    <a:pt x="201797" y="287282"/>
                  </a:lnTo>
                  <a:lnTo>
                    <a:pt x="200873" y="288595"/>
                  </a:lnTo>
                  <a:lnTo>
                    <a:pt x="199484" y="289803"/>
                  </a:lnTo>
                  <a:lnTo>
                    <a:pt x="196609" y="290983"/>
                  </a:lnTo>
                  <a:lnTo>
                    <a:pt x="194610" y="291459"/>
                  </a:lnTo>
                  <a:lnTo>
                    <a:pt x="193049" y="292058"/>
                  </a:lnTo>
                  <a:lnTo>
                    <a:pt x="188109" y="294913"/>
                  </a:lnTo>
                  <a:lnTo>
                    <a:pt x="185891" y="296626"/>
                  </a:lnTo>
                  <a:lnTo>
                    <a:pt x="184454" y="298776"/>
                  </a:lnTo>
                  <a:lnTo>
                    <a:pt x="184444" y="300013"/>
                  </a:lnTo>
                  <a:lnTo>
                    <a:pt x="186843" y="303639"/>
                  </a:lnTo>
                  <a:lnTo>
                    <a:pt x="189613" y="307388"/>
                  </a:lnTo>
                  <a:lnTo>
                    <a:pt x="189622" y="310671"/>
                  </a:lnTo>
                  <a:lnTo>
                    <a:pt x="188404" y="313126"/>
                  </a:lnTo>
                  <a:lnTo>
                    <a:pt x="188118" y="314068"/>
                  </a:lnTo>
                  <a:lnTo>
                    <a:pt x="188937" y="314429"/>
                  </a:lnTo>
                  <a:lnTo>
                    <a:pt x="190470" y="314562"/>
                  </a:lnTo>
                  <a:lnTo>
                    <a:pt x="191755" y="314981"/>
                  </a:lnTo>
                  <a:lnTo>
                    <a:pt x="192297" y="316713"/>
                  </a:lnTo>
                  <a:lnTo>
                    <a:pt x="192135" y="319710"/>
                  </a:lnTo>
                  <a:lnTo>
                    <a:pt x="191697" y="322517"/>
                  </a:lnTo>
                  <a:lnTo>
                    <a:pt x="191241" y="323697"/>
                  </a:lnTo>
                  <a:lnTo>
                    <a:pt x="190003" y="323792"/>
                  </a:lnTo>
                  <a:lnTo>
                    <a:pt x="187623" y="322584"/>
                  </a:lnTo>
                  <a:lnTo>
                    <a:pt x="185767" y="321176"/>
                  </a:lnTo>
                  <a:lnTo>
                    <a:pt x="185053" y="320310"/>
                  </a:lnTo>
                  <a:lnTo>
                    <a:pt x="185015" y="319273"/>
                  </a:lnTo>
                  <a:lnTo>
                    <a:pt x="185415" y="318616"/>
                  </a:lnTo>
                  <a:lnTo>
                    <a:pt x="184758" y="317341"/>
                  </a:lnTo>
                  <a:lnTo>
                    <a:pt x="182474" y="316151"/>
                  </a:lnTo>
                  <a:lnTo>
                    <a:pt x="180027" y="316665"/>
                  </a:lnTo>
                  <a:lnTo>
                    <a:pt x="178228" y="317455"/>
                  </a:lnTo>
                  <a:lnTo>
                    <a:pt x="177058" y="317408"/>
                  </a:lnTo>
                  <a:lnTo>
                    <a:pt x="175801" y="316266"/>
                  </a:lnTo>
                  <a:lnTo>
                    <a:pt x="173859" y="315390"/>
                  </a:lnTo>
                  <a:lnTo>
                    <a:pt x="171328" y="314810"/>
                  </a:lnTo>
                  <a:lnTo>
                    <a:pt x="169747" y="314201"/>
                  </a:lnTo>
                  <a:lnTo>
                    <a:pt x="169414" y="314562"/>
                  </a:lnTo>
                  <a:lnTo>
                    <a:pt x="169595" y="317027"/>
                  </a:lnTo>
                  <a:lnTo>
                    <a:pt x="169110" y="318102"/>
                  </a:lnTo>
                  <a:lnTo>
                    <a:pt x="156583" y="319530"/>
                  </a:lnTo>
                  <a:lnTo>
                    <a:pt x="152766" y="320862"/>
                  </a:lnTo>
                  <a:lnTo>
                    <a:pt x="149987" y="322584"/>
                  </a:lnTo>
                  <a:lnTo>
                    <a:pt x="147930" y="323326"/>
                  </a:lnTo>
                  <a:lnTo>
                    <a:pt x="147426" y="324382"/>
                  </a:lnTo>
                  <a:lnTo>
                    <a:pt x="145389" y="325772"/>
                  </a:lnTo>
                  <a:lnTo>
                    <a:pt x="143095" y="326209"/>
                  </a:lnTo>
                  <a:lnTo>
                    <a:pt x="142533" y="325762"/>
                  </a:lnTo>
                  <a:lnTo>
                    <a:pt x="141058" y="326400"/>
                  </a:lnTo>
                  <a:lnTo>
                    <a:pt x="138545" y="327018"/>
                  </a:lnTo>
                  <a:lnTo>
                    <a:pt x="136917" y="326818"/>
                  </a:lnTo>
                  <a:lnTo>
                    <a:pt x="136146" y="325696"/>
                  </a:lnTo>
                  <a:lnTo>
                    <a:pt x="134595" y="323973"/>
                  </a:lnTo>
                  <a:lnTo>
                    <a:pt x="133966" y="322784"/>
                  </a:lnTo>
                  <a:lnTo>
                    <a:pt x="134033" y="322013"/>
                  </a:lnTo>
                  <a:lnTo>
                    <a:pt x="130521" y="321861"/>
                  </a:lnTo>
                  <a:lnTo>
                    <a:pt x="128312" y="320947"/>
                  </a:lnTo>
                  <a:lnTo>
                    <a:pt x="123610" y="321157"/>
                  </a:lnTo>
                  <a:lnTo>
                    <a:pt x="122449" y="320767"/>
                  </a:lnTo>
                  <a:lnTo>
                    <a:pt x="122211" y="321176"/>
                  </a:lnTo>
                  <a:lnTo>
                    <a:pt x="121507" y="326067"/>
                  </a:lnTo>
                  <a:lnTo>
                    <a:pt x="120574" y="328065"/>
                  </a:lnTo>
                  <a:lnTo>
                    <a:pt x="119070" y="330130"/>
                  </a:lnTo>
                  <a:lnTo>
                    <a:pt x="117137" y="331281"/>
                  </a:lnTo>
                  <a:lnTo>
                    <a:pt x="115605" y="331490"/>
                  </a:lnTo>
                  <a:lnTo>
                    <a:pt x="115671" y="329987"/>
                  </a:lnTo>
                  <a:lnTo>
                    <a:pt x="116062" y="328169"/>
                  </a:lnTo>
                  <a:lnTo>
                    <a:pt x="114948" y="327741"/>
                  </a:lnTo>
                  <a:lnTo>
                    <a:pt x="113282" y="327542"/>
                  </a:lnTo>
                  <a:lnTo>
                    <a:pt x="112483" y="326999"/>
                  </a:lnTo>
                  <a:lnTo>
                    <a:pt x="112692" y="325610"/>
                  </a:lnTo>
                  <a:lnTo>
                    <a:pt x="112302" y="324801"/>
                  </a:lnTo>
                  <a:lnTo>
                    <a:pt x="111617" y="323830"/>
                  </a:lnTo>
                  <a:lnTo>
                    <a:pt x="109941" y="322584"/>
                  </a:lnTo>
                  <a:lnTo>
                    <a:pt x="106400" y="320738"/>
                  </a:lnTo>
                  <a:lnTo>
                    <a:pt x="103992" y="319815"/>
                  </a:lnTo>
                  <a:lnTo>
                    <a:pt x="103088" y="320795"/>
                  </a:lnTo>
                  <a:lnTo>
                    <a:pt x="101365" y="321775"/>
                  </a:lnTo>
                  <a:lnTo>
                    <a:pt x="98652" y="321452"/>
                  </a:lnTo>
                  <a:lnTo>
                    <a:pt x="97986" y="321842"/>
                  </a:lnTo>
                  <a:lnTo>
                    <a:pt x="93331" y="318892"/>
                  </a:lnTo>
                  <a:lnTo>
                    <a:pt x="88867" y="316056"/>
                  </a:lnTo>
                  <a:lnTo>
                    <a:pt x="87391" y="316056"/>
                  </a:lnTo>
                  <a:lnTo>
                    <a:pt x="80814" y="316627"/>
                  </a:lnTo>
                  <a:lnTo>
                    <a:pt x="80624" y="316380"/>
                  </a:lnTo>
                  <a:lnTo>
                    <a:pt x="79472" y="314762"/>
                  </a:lnTo>
                  <a:lnTo>
                    <a:pt x="78463" y="314248"/>
                  </a:lnTo>
                  <a:lnTo>
                    <a:pt x="77854" y="314515"/>
                  </a:lnTo>
                  <a:lnTo>
                    <a:pt x="77444" y="314981"/>
                  </a:lnTo>
                  <a:lnTo>
                    <a:pt x="76740" y="314905"/>
                  </a:lnTo>
                  <a:lnTo>
                    <a:pt x="73789" y="312298"/>
                  </a:lnTo>
                  <a:lnTo>
                    <a:pt x="72580" y="311917"/>
                  </a:lnTo>
                  <a:lnTo>
                    <a:pt x="70905" y="312269"/>
                  </a:lnTo>
                  <a:lnTo>
                    <a:pt x="68925" y="313678"/>
                  </a:lnTo>
                  <a:lnTo>
                    <a:pt x="68059" y="315400"/>
                  </a:lnTo>
                  <a:lnTo>
                    <a:pt x="68325" y="316389"/>
                  </a:lnTo>
                  <a:lnTo>
                    <a:pt x="69344" y="316818"/>
                  </a:lnTo>
                  <a:lnTo>
                    <a:pt x="72038" y="316532"/>
                  </a:lnTo>
                  <a:lnTo>
                    <a:pt x="72428" y="316818"/>
                  </a:lnTo>
                  <a:lnTo>
                    <a:pt x="72523" y="317379"/>
                  </a:lnTo>
                  <a:lnTo>
                    <a:pt x="72228" y="317921"/>
                  </a:lnTo>
                  <a:lnTo>
                    <a:pt x="70048" y="318369"/>
                  </a:lnTo>
                  <a:lnTo>
                    <a:pt x="69420" y="319025"/>
                  </a:lnTo>
                  <a:lnTo>
                    <a:pt x="68782" y="319187"/>
                  </a:lnTo>
                  <a:lnTo>
                    <a:pt x="68373" y="319292"/>
                  </a:lnTo>
                  <a:lnTo>
                    <a:pt x="66050" y="318606"/>
                  </a:lnTo>
                  <a:lnTo>
                    <a:pt x="62595" y="318606"/>
                  </a:lnTo>
                  <a:lnTo>
                    <a:pt x="59806" y="319815"/>
                  </a:lnTo>
                  <a:lnTo>
                    <a:pt x="55351" y="320300"/>
                  </a:lnTo>
                  <a:lnTo>
                    <a:pt x="49231" y="320062"/>
                  </a:lnTo>
                  <a:lnTo>
                    <a:pt x="47032" y="319158"/>
                  </a:lnTo>
                  <a:lnTo>
                    <a:pt x="45690" y="318616"/>
                  </a:lnTo>
                  <a:lnTo>
                    <a:pt x="44719" y="315952"/>
                  </a:lnTo>
                  <a:lnTo>
                    <a:pt x="44966" y="312003"/>
                  </a:lnTo>
                  <a:lnTo>
                    <a:pt x="46423" y="306760"/>
                  </a:lnTo>
                  <a:lnTo>
                    <a:pt x="46832" y="302906"/>
                  </a:lnTo>
                  <a:lnTo>
                    <a:pt x="46185" y="300451"/>
                  </a:lnTo>
                  <a:lnTo>
                    <a:pt x="47051" y="296759"/>
                  </a:lnTo>
                  <a:lnTo>
                    <a:pt x="49431" y="291830"/>
                  </a:lnTo>
                  <a:lnTo>
                    <a:pt x="51020" y="286625"/>
                  </a:lnTo>
                  <a:lnTo>
                    <a:pt x="51811" y="281125"/>
                  </a:lnTo>
                  <a:lnTo>
                    <a:pt x="52962" y="277538"/>
                  </a:lnTo>
                  <a:lnTo>
                    <a:pt x="55228" y="275016"/>
                  </a:lnTo>
                  <a:lnTo>
                    <a:pt x="60606" y="267956"/>
                  </a:lnTo>
                  <a:lnTo>
                    <a:pt x="61043" y="267423"/>
                  </a:lnTo>
                  <a:lnTo>
                    <a:pt x="60891" y="263892"/>
                  </a:lnTo>
                  <a:lnTo>
                    <a:pt x="59444" y="263388"/>
                  </a:lnTo>
                  <a:lnTo>
                    <a:pt x="57322" y="262370"/>
                  </a:lnTo>
                  <a:lnTo>
                    <a:pt x="51925" y="261114"/>
                  </a:lnTo>
                  <a:lnTo>
                    <a:pt x="46899" y="260305"/>
                  </a:lnTo>
                  <a:lnTo>
                    <a:pt x="44614" y="259306"/>
                  </a:lnTo>
                  <a:lnTo>
                    <a:pt x="42615" y="256632"/>
                  </a:lnTo>
                  <a:lnTo>
                    <a:pt x="41378" y="256594"/>
                  </a:lnTo>
                  <a:lnTo>
                    <a:pt x="38951" y="257555"/>
                  </a:lnTo>
                  <a:lnTo>
                    <a:pt x="35924" y="258202"/>
                  </a:lnTo>
                  <a:lnTo>
                    <a:pt x="33715" y="257641"/>
                  </a:lnTo>
                  <a:lnTo>
                    <a:pt x="32335" y="257745"/>
                  </a:lnTo>
                  <a:lnTo>
                    <a:pt x="31564" y="258240"/>
                  </a:lnTo>
                  <a:lnTo>
                    <a:pt x="31174" y="257803"/>
                  </a:lnTo>
                  <a:lnTo>
                    <a:pt x="30622" y="255509"/>
                  </a:lnTo>
                  <a:lnTo>
                    <a:pt x="29470" y="254910"/>
                  </a:lnTo>
                  <a:lnTo>
                    <a:pt x="27681" y="254377"/>
                  </a:lnTo>
                  <a:lnTo>
                    <a:pt x="26567" y="254605"/>
                  </a:lnTo>
                  <a:lnTo>
                    <a:pt x="25796" y="255747"/>
                  </a:lnTo>
                  <a:lnTo>
                    <a:pt x="24606" y="256547"/>
                  </a:lnTo>
                  <a:lnTo>
                    <a:pt x="23521" y="256290"/>
                  </a:lnTo>
                  <a:lnTo>
                    <a:pt x="20104" y="250980"/>
                  </a:lnTo>
                  <a:lnTo>
                    <a:pt x="19228" y="249800"/>
                  </a:lnTo>
                  <a:lnTo>
                    <a:pt x="19009" y="248715"/>
                  </a:lnTo>
                  <a:lnTo>
                    <a:pt x="18152" y="246736"/>
                  </a:lnTo>
                  <a:lnTo>
                    <a:pt x="16115" y="244757"/>
                  </a:lnTo>
                  <a:lnTo>
                    <a:pt x="14088" y="244129"/>
                  </a:lnTo>
                  <a:lnTo>
                    <a:pt x="13079" y="244348"/>
                  </a:lnTo>
                  <a:lnTo>
                    <a:pt x="13193" y="241893"/>
                  </a:lnTo>
                  <a:lnTo>
                    <a:pt x="13983" y="238325"/>
                  </a:lnTo>
                  <a:lnTo>
                    <a:pt x="14745" y="236459"/>
                  </a:lnTo>
                  <a:lnTo>
                    <a:pt x="15753" y="234937"/>
                  </a:lnTo>
                  <a:lnTo>
                    <a:pt x="16829" y="233871"/>
                  </a:lnTo>
                  <a:lnTo>
                    <a:pt x="17067" y="231949"/>
                  </a:lnTo>
                  <a:lnTo>
                    <a:pt x="16896" y="230132"/>
                  </a:lnTo>
                  <a:lnTo>
                    <a:pt x="15658" y="229846"/>
                  </a:lnTo>
                  <a:lnTo>
                    <a:pt x="12555" y="228504"/>
                  </a:lnTo>
                  <a:lnTo>
                    <a:pt x="10718" y="227087"/>
                  </a:lnTo>
                  <a:lnTo>
                    <a:pt x="9357" y="225307"/>
                  </a:lnTo>
                  <a:lnTo>
                    <a:pt x="7568" y="222862"/>
                  </a:lnTo>
                  <a:lnTo>
                    <a:pt x="6806" y="220369"/>
                  </a:lnTo>
                  <a:lnTo>
                    <a:pt x="6768" y="217885"/>
                  </a:lnTo>
                  <a:lnTo>
                    <a:pt x="6977" y="216772"/>
                  </a:lnTo>
                  <a:lnTo>
                    <a:pt x="7111" y="216001"/>
                  </a:lnTo>
                  <a:lnTo>
                    <a:pt x="8548" y="212119"/>
                  </a:lnTo>
                  <a:lnTo>
                    <a:pt x="13612" y="208636"/>
                  </a:lnTo>
                  <a:lnTo>
                    <a:pt x="13050" y="205125"/>
                  </a:lnTo>
                  <a:lnTo>
                    <a:pt x="12974" y="202965"/>
                  </a:lnTo>
                  <a:lnTo>
                    <a:pt x="11746" y="201557"/>
                  </a:lnTo>
                  <a:lnTo>
                    <a:pt x="9290" y="200986"/>
                  </a:lnTo>
                  <a:lnTo>
                    <a:pt x="8643" y="200006"/>
                  </a:lnTo>
                  <a:lnTo>
                    <a:pt x="8367" y="199045"/>
                  </a:lnTo>
                  <a:lnTo>
                    <a:pt x="10166" y="196885"/>
                  </a:lnTo>
                  <a:lnTo>
                    <a:pt x="7986" y="195181"/>
                  </a:lnTo>
                  <a:lnTo>
                    <a:pt x="6996" y="193497"/>
                  </a:lnTo>
                  <a:lnTo>
                    <a:pt x="3970" y="191271"/>
                  </a:lnTo>
                  <a:lnTo>
                    <a:pt x="3646" y="190500"/>
                  </a:lnTo>
                  <a:lnTo>
                    <a:pt x="5102" y="183982"/>
                  </a:lnTo>
                  <a:lnTo>
                    <a:pt x="3988" y="182079"/>
                  </a:lnTo>
                  <a:lnTo>
                    <a:pt x="2608" y="181108"/>
                  </a:lnTo>
                  <a:lnTo>
                    <a:pt x="1000" y="180632"/>
                  </a:lnTo>
                  <a:lnTo>
                    <a:pt x="257" y="179728"/>
                  </a:lnTo>
                  <a:lnTo>
                    <a:pt x="0" y="178691"/>
                  </a:lnTo>
                  <a:lnTo>
                    <a:pt x="286" y="178053"/>
                  </a:lnTo>
                  <a:lnTo>
                    <a:pt x="2180" y="178244"/>
                  </a:lnTo>
                  <a:lnTo>
                    <a:pt x="2770" y="177568"/>
                  </a:lnTo>
                  <a:lnTo>
                    <a:pt x="7282" y="173724"/>
                  </a:lnTo>
                  <a:lnTo>
                    <a:pt x="7472" y="172982"/>
                  </a:lnTo>
                  <a:lnTo>
                    <a:pt x="6844" y="172563"/>
                  </a:lnTo>
                  <a:lnTo>
                    <a:pt x="6025" y="172344"/>
                  </a:lnTo>
                  <a:lnTo>
                    <a:pt x="5816" y="171535"/>
                  </a:lnTo>
                  <a:lnTo>
                    <a:pt x="5845" y="170470"/>
                  </a:lnTo>
                  <a:lnTo>
                    <a:pt x="8253" y="164903"/>
                  </a:lnTo>
                  <a:lnTo>
                    <a:pt x="8967" y="162524"/>
                  </a:lnTo>
                  <a:lnTo>
                    <a:pt x="9129" y="160840"/>
                  </a:lnTo>
                  <a:lnTo>
                    <a:pt x="8976" y="159175"/>
                  </a:lnTo>
                  <a:lnTo>
                    <a:pt x="7586" y="156558"/>
                  </a:lnTo>
                  <a:lnTo>
                    <a:pt x="6244" y="154465"/>
                  </a:lnTo>
                  <a:lnTo>
                    <a:pt x="6197" y="152799"/>
                  </a:lnTo>
                  <a:lnTo>
                    <a:pt x="5216" y="151924"/>
                  </a:lnTo>
                  <a:lnTo>
                    <a:pt x="2437" y="147442"/>
                  </a:lnTo>
                  <a:lnTo>
                    <a:pt x="2437" y="145711"/>
                  </a:lnTo>
                  <a:lnTo>
                    <a:pt x="4008" y="144359"/>
                  </a:lnTo>
                  <a:lnTo>
                    <a:pt x="6206" y="143503"/>
                  </a:lnTo>
                  <a:lnTo>
                    <a:pt x="6939" y="142789"/>
                  </a:lnTo>
                  <a:lnTo>
                    <a:pt x="8253" y="142342"/>
                  </a:lnTo>
                  <a:lnTo>
                    <a:pt x="11746" y="143636"/>
                  </a:lnTo>
                  <a:lnTo>
                    <a:pt x="13307" y="144759"/>
                  </a:lnTo>
                  <a:lnTo>
                    <a:pt x="13745" y="144531"/>
                  </a:lnTo>
                  <a:lnTo>
                    <a:pt x="15154" y="143312"/>
                  </a:lnTo>
                  <a:lnTo>
                    <a:pt x="17629" y="143503"/>
                  </a:lnTo>
                  <a:lnTo>
                    <a:pt x="23616" y="141048"/>
                  </a:lnTo>
                  <a:lnTo>
                    <a:pt x="24511" y="139868"/>
                  </a:lnTo>
                  <a:lnTo>
                    <a:pt x="25177" y="138612"/>
                  </a:lnTo>
                  <a:lnTo>
                    <a:pt x="25234" y="138060"/>
                  </a:lnTo>
                  <a:lnTo>
                    <a:pt x="22912" y="135634"/>
                  </a:lnTo>
                  <a:lnTo>
                    <a:pt x="22845" y="134739"/>
                  </a:lnTo>
                  <a:lnTo>
                    <a:pt x="23150" y="133731"/>
                  </a:lnTo>
                  <a:lnTo>
                    <a:pt x="23806" y="132931"/>
                  </a:lnTo>
                  <a:lnTo>
                    <a:pt x="25177" y="132389"/>
                  </a:lnTo>
                  <a:lnTo>
                    <a:pt x="26633" y="131323"/>
                  </a:lnTo>
                  <a:lnTo>
                    <a:pt x="29898" y="128297"/>
                  </a:lnTo>
                  <a:lnTo>
                    <a:pt x="31031" y="125671"/>
                  </a:lnTo>
                  <a:lnTo>
                    <a:pt x="31383" y="122816"/>
                  </a:lnTo>
                  <a:lnTo>
                    <a:pt x="31450" y="120685"/>
                  </a:lnTo>
                  <a:lnTo>
                    <a:pt x="30555" y="118991"/>
                  </a:lnTo>
                  <a:lnTo>
                    <a:pt x="29651" y="117897"/>
                  </a:lnTo>
                  <a:lnTo>
                    <a:pt x="28423" y="118068"/>
                  </a:lnTo>
                  <a:lnTo>
                    <a:pt x="26034" y="117982"/>
                  </a:lnTo>
                  <a:lnTo>
                    <a:pt x="23797" y="117031"/>
                  </a:lnTo>
                  <a:lnTo>
                    <a:pt x="22569" y="115489"/>
                  </a:lnTo>
                  <a:lnTo>
                    <a:pt x="22264" y="114138"/>
                  </a:lnTo>
                  <a:lnTo>
                    <a:pt x="22826" y="113282"/>
                  </a:lnTo>
                  <a:lnTo>
                    <a:pt x="22997" y="112235"/>
                  </a:lnTo>
                  <a:lnTo>
                    <a:pt x="22636" y="111179"/>
                  </a:lnTo>
                  <a:lnTo>
                    <a:pt x="22778" y="110294"/>
                  </a:lnTo>
                  <a:lnTo>
                    <a:pt x="23787" y="109580"/>
                  </a:lnTo>
                  <a:lnTo>
                    <a:pt x="30860" y="109599"/>
                  </a:lnTo>
                  <a:lnTo>
                    <a:pt x="31393" y="108819"/>
                  </a:lnTo>
                  <a:lnTo>
                    <a:pt x="31869" y="104708"/>
                  </a:lnTo>
                  <a:lnTo>
                    <a:pt x="33639" y="98438"/>
                  </a:lnTo>
                  <a:lnTo>
                    <a:pt x="35305" y="94936"/>
                  </a:lnTo>
                  <a:lnTo>
                    <a:pt x="35581" y="93461"/>
                  </a:lnTo>
                  <a:lnTo>
                    <a:pt x="35553" y="85135"/>
                  </a:lnTo>
                  <a:lnTo>
                    <a:pt x="35781" y="80901"/>
                  </a:lnTo>
                  <a:lnTo>
                    <a:pt x="34572" y="78912"/>
                  </a:lnTo>
                  <a:lnTo>
                    <a:pt x="31935" y="76733"/>
                  </a:lnTo>
                  <a:lnTo>
                    <a:pt x="32497" y="72185"/>
                  </a:lnTo>
                  <a:lnTo>
                    <a:pt x="33373" y="68626"/>
                  </a:lnTo>
                  <a:lnTo>
                    <a:pt x="36028" y="64249"/>
                  </a:lnTo>
                  <a:lnTo>
                    <a:pt x="38132" y="63050"/>
                  </a:lnTo>
                  <a:lnTo>
                    <a:pt x="47318" y="62336"/>
                  </a:lnTo>
                  <a:lnTo>
                    <a:pt x="57465" y="62631"/>
                  </a:lnTo>
                  <a:lnTo>
                    <a:pt x="61681" y="69244"/>
                  </a:lnTo>
                  <a:lnTo>
                    <a:pt x="60120" y="72632"/>
                  </a:lnTo>
                  <a:lnTo>
                    <a:pt x="62586" y="74211"/>
                  </a:lnTo>
                  <a:lnTo>
                    <a:pt x="63775" y="73631"/>
                  </a:lnTo>
                  <a:lnTo>
                    <a:pt x="64680" y="70681"/>
                  </a:lnTo>
                  <a:lnTo>
                    <a:pt x="65279" y="67408"/>
                  </a:lnTo>
                  <a:lnTo>
                    <a:pt x="66146" y="66418"/>
                  </a:lnTo>
                  <a:lnTo>
                    <a:pt x="69287" y="68864"/>
                  </a:lnTo>
                  <a:lnTo>
                    <a:pt x="70391" y="70538"/>
                  </a:lnTo>
                  <a:lnTo>
                    <a:pt x="70458" y="75905"/>
                  </a:lnTo>
                  <a:lnTo>
                    <a:pt x="71619" y="68626"/>
                  </a:lnTo>
                  <a:lnTo>
                    <a:pt x="70753" y="63516"/>
                  </a:lnTo>
                  <a:lnTo>
                    <a:pt x="71343" y="58549"/>
                  </a:lnTo>
                  <a:lnTo>
                    <a:pt x="72609" y="55961"/>
                  </a:lnTo>
                  <a:lnTo>
                    <a:pt x="73770" y="54314"/>
                  </a:lnTo>
                  <a:lnTo>
                    <a:pt x="81214" y="56094"/>
                  </a:lnTo>
                  <a:lnTo>
                    <a:pt x="89438" y="55180"/>
                  </a:lnTo>
                  <a:lnTo>
                    <a:pt x="92551" y="57102"/>
                  </a:lnTo>
                  <a:lnTo>
                    <a:pt x="99585" y="66685"/>
                  </a:lnTo>
                  <a:lnTo>
                    <a:pt x="101936" y="68254"/>
                  </a:lnTo>
                  <a:lnTo>
                    <a:pt x="104896" y="68749"/>
                  </a:lnTo>
                  <a:lnTo>
                    <a:pt x="100813" y="66704"/>
                  </a:lnTo>
                  <a:lnTo>
                    <a:pt x="92284" y="55038"/>
                  </a:lnTo>
                  <a:lnTo>
                    <a:pt x="89733" y="53591"/>
                  </a:lnTo>
                  <a:lnTo>
                    <a:pt x="85811" y="53154"/>
                  </a:lnTo>
                  <a:lnTo>
                    <a:pt x="83365" y="52012"/>
                  </a:lnTo>
                  <a:lnTo>
                    <a:pt x="81823" y="50242"/>
                  </a:lnTo>
                  <a:lnTo>
                    <a:pt x="81376" y="48653"/>
                  </a:lnTo>
                  <a:lnTo>
                    <a:pt x="81461" y="36806"/>
                  </a:lnTo>
                  <a:lnTo>
                    <a:pt x="79995" y="35036"/>
                  </a:lnTo>
                  <a:lnTo>
                    <a:pt x="78092" y="34427"/>
                  </a:lnTo>
                  <a:lnTo>
                    <a:pt x="76902" y="35236"/>
                  </a:lnTo>
                  <a:lnTo>
                    <a:pt x="74465" y="35245"/>
                  </a:lnTo>
                  <a:lnTo>
                    <a:pt x="73951" y="32553"/>
                  </a:lnTo>
                  <a:lnTo>
                    <a:pt x="74551" y="30554"/>
                  </a:lnTo>
                  <a:lnTo>
                    <a:pt x="79443" y="29184"/>
                  </a:lnTo>
                  <a:lnTo>
                    <a:pt x="82670" y="27348"/>
                  </a:lnTo>
                  <a:lnTo>
                    <a:pt x="82813" y="24103"/>
                  </a:lnTo>
                  <a:lnTo>
                    <a:pt x="80776" y="21543"/>
                  </a:lnTo>
                  <a:lnTo>
                    <a:pt x="78339" y="16843"/>
                  </a:lnTo>
                  <a:lnTo>
                    <a:pt x="75474" y="12418"/>
                  </a:lnTo>
                  <a:lnTo>
                    <a:pt x="75150" y="7260"/>
                  </a:lnTo>
                  <a:lnTo>
                    <a:pt x="75160" y="7260"/>
                  </a:lnTo>
                  <a:lnTo>
                    <a:pt x="80148" y="7356"/>
                  </a:lnTo>
                  <a:lnTo>
                    <a:pt x="81366" y="7555"/>
                  </a:lnTo>
                  <a:lnTo>
                    <a:pt x="88924" y="9972"/>
                  </a:lnTo>
                  <a:lnTo>
                    <a:pt x="90771" y="11666"/>
                  </a:lnTo>
                  <a:lnTo>
                    <a:pt x="93093" y="11742"/>
                  </a:lnTo>
                  <a:lnTo>
                    <a:pt x="97281" y="10163"/>
                  </a:lnTo>
                  <a:lnTo>
                    <a:pt x="100413" y="9468"/>
                  </a:lnTo>
                  <a:lnTo>
                    <a:pt x="101622" y="10448"/>
                  </a:lnTo>
                  <a:lnTo>
                    <a:pt x="103326" y="10857"/>
                  </a:lnTo>
                  <a:lnTo>
                    <a:pt x="103707" y="10857"/>
                  </a:lnTo>
                  <a:close/>
                  <a:moveTo>
                    <a:pt x="72933" y="16043"/>
                  </a:moveTo>
                  <a:lnTo>
                    <a:pt x="71895" y="17176"/>
                  </a:lnTo>
                  <a:lnTo>
                    <a:pt x="69344" y="17042"/>
                  </a:lnTo>
                  <a:lnTo>
                    <a:pt x="67916" y="15977"/>
                  </a:lnTo>
                  <a:lnTo>
                    <a:pt x="68383" y="14844"/>
                  </a:lnTo>
                  <a:lnTo>
                    <a:pt x="69734" y="13978"/>
                  </a:lnTo>
                  <a:lnTo>
                    <a:pt x="70857" y="13845"/>
                  </a:lnTo>
                  <a:lnTo>
                    <a:pt x="72552" y="14378"/>
                  </a:lnTo>
                  <a:lnTo>
                    <a:pt x="72933" y="16043"/>
                  </a:lnTo>
                  <a:close/>
                  <a:moveTo>
                    <a:pt x="209745" y="31192"/>
                  </a:moveTo>
                  <a:lnTo>
                    <a:pt x="210411" y="34265"/>
                  </a:lnTo>
                  <a:lnTo>
                    <a:pt x="209697" y="35835"/>
                  </a:lnTo>
                  <a:lnTo>
                    <a:pt x="206699" y="33228"/>
                  </a:lnTo>
                  <a:lnTo>
                    <a:pt x="203681" y="33266"/>
                  </a:lnTo>
                  <a:lnTo>
                    <a:pt x="201883" y="37272"/>
                  </a:lnTo>
                  <a:lnTo>
                    <a:pt x="200540" y="37444"/>
                  </a:lnTo>
                  <a:lnTo>
                    <a:pt x="195886" y="33799"/>
                  </a:lnTo>
                  <a:lnTo>
                    <a:pt x="195134" y="32020"/>
                  </a:lnTo>
                  <a:lnTo>
                    <a:pt x="194981" y="30535"/>
                  </a:lnTo>
                  <a:lnTo>
                    <a:pt x="195648" y="25397"/>
                  </a:lnTo>
                  <a:lnTo>
                    <a:pt x="195524" y="23779"/>
                  </a:lnTo>
                  <a:lnTo>
                    <a:pt x="196990" y="22009"/>
                  </a:lnTo>
                  <a:lnTo>
                    <a:pt x="197218" y="19440"/>
                  </a:lnTo>
                  <a:lnTo>
                    <a:pt x="199798" y="16738"/>
                  </a:lnTo>
                  <a:lnTo>
                    <a:pt x="202102" y="16633"/>
                  </a:lnTo>
                  <a:lnTo>
                    <a:pt x="202825" y="18926"/>
                  </a:lnTo>
                  <a:lnTo>
                    <a:pt x="203929" y="20506"/>
                  </a:lnTo>
                  <a:lnTo>
                    <a:pt x="207793" y="22276"/>
                  </a:lnTo>
                  <a:lnTo>
                    <a:pt x="208374" y="23075"/>
                  </a:lnTo>
                  <a:lnTo>
                    <a:pt x="208726" y="24189"/>
                  </a:lnTo>
                  <a:lnTo>
                    <a:pt x="206927" y="26358"/>
                  </a:lnTo>
                  <a:lnTo>
                    <a:pt x="206318" y="27471"/>
                  </a:lnTo>
                  <a:lnTo>
                    <a:pt x="206889" y="29251"/>
                  </a:lnTo>
                  <a:lnTo>
                    <a:pt x="209745" y="31192"/>
                  </a:lnTo>
                  <a:close/>
                  <a:moveTo>
                    <a:pt x="144932" y="29584"/>
                  </a:moveTo>
                  <a:lnTo>
                    <a:pt x="140829" y="29669"/>
                  </a:lnTo>
                  <a:lnTo>
                    <a:pt x="139259" y="27842"/>
                  </a:lnTo>
                  <a:lnTo>
                    <a:pt x="137688" y="27376"/>
                  </a:lnTo>
                  <a:lnTo>
                    <a:pt x="138536" y="25121"/>
                  </a:lnTo>
                  <a:lnTo>
                    <a:pt x="139640" y="24293"/>
                  </a:lnTo>
                  <a:lnTo>
                    <a:pt x="143609" y="25768"/>
                  </a:lnTo>
                  <a:lnTo>
                    <a:pt x="144856" y="28651"/>
                  </a:lnTo>
                  <a:lnTo>
                    <a:pt x="144932" y="29584"/>
                  </a:lnTo>
                  <a:close/>
                  <a:moveTo>
                    <a:pt x="223157" y="50870"/>
                  </a:moveTo>
                  <a:lnTo>
                    <a:pt x="222805" y="52288"/>
                  </a:lnTo>
                  <a:lnTo>
                    <a:pt x="223214" y="54467"/>
                  </a:lnTo>
                  <a:lnTo>
                    <a:pt x="222110" y="54305"/>
                  </a:lnTo>
                  <a:lnTo>
                    <a:pt x="218797" y="54819"/>
                  </a:lnTo>
                  <a:lnTo>
                    <a:pt x="215523" y="54096"/>
                  </a:lnTo>
                  <a:lnTo>
                    <a:pt x="214895" y="51384"/>
                  </a:lnTo>
                  <a:lnTo>
                    <a:pt x="215418" y="48776"/>
                  </a:lnTo>
                  <a:lnTo>
                    <a:pt x="214105" y="46978"/>
                  </a:lnTo>
                  <a:lnTo>
                    <a:pt x="212896" y="45922"/>
                  </a:lnTo>
                  <a:lnTo>
                    <a:pt x="212715" y="44418"/>
                  </a:lnTo>
                  <a:lnTo>
                    <a:pt x="212915" y="42848"/>
                  </a:lnTo>
                  <a:lnTo>
                    <a:pt x="218559" y="47054"/>
                  </a:lnTo>
                  <a:lnTo>
                    <a:pt x="223157" y="50870"/>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02" name="Google Shape;2902;p234"/>
            <p:cNvSpPr/>
            <p:nvPr/>
          </p:nvSpPr>
          <p:spPr>
            <a:xfrm>
              <a:off x="9469548" y="3033754"/>
              <a:ext cx="631177" cy="501380"/>
            </a:xfrm>
            <a:custGeom>
              <a:avLst/>
              <a:gdLst/>
              <a:ahLst/>
              <a:cxnLst/>
              <a:rect l="l" t="t" r="r" b="b"/>
              <a:pathLst>
                <a:path w="187432" h="148888" extrusionOk="0">
                  <a:moveTo>
                    <a:pt x="43244" y="139811"/>
                  </a:moveTo>
                  <a:lnTo>
                    <a:pt x="42844" y="139811"/>
                  </a:lnTo>
                  <a:lnTo>
                    <a:pt x="41140" y="139402"/>
                  </a:lnTo>
                  <a:lnTo>
                    <a:pt x="39931" y="138421"/>
                  </a:lnTo>
                  <a:lnTo>
                    <a:pt x="36799" y="139116"/>
                  </a:lnTo>
                  <a:lnTo>
                    <a:pt x="32611" y="140696"/>
                  </a:lnTo>
                  <a:lnTo>
                    <a:pt x="30288" y="140620"/>
                  </a:lnTo>
                  <a:lnTo>
                    <a:pt x="28442" y="138926"/>
                  </a:lnTo>
                  <a:lnTo>
                    <a:pt x="20884" y="136509"/>
                  </a:lnTo>
                  <a:lnTo>
                    <a:pt x="19665" y="136309"/>
                  </a:lnTo>
                  <a:lnTo>
                    <a:pt x="14678" y="136214"/>
                  </a:lnTo>
                  <a:lnTo>
                    <a:pt x="14668" y="136214"/>
                  </a:lnTo>
                  <a:lnTo>
                    <a:pt x="14430" y="132389"/>
                  </a:lnTo>
                  <a:lnTo>
                    <a:pt x="13812" y="129620"/>
                  </a:lnTo>
                  <a:lnTo>
                    <a:pt x="12060" y="125490"/>
                  </a:lnTo>
                  <a:lnTo>
                    <a:pt x="14649" y="124491"/>
                  </a:lnTo>
                  <a:lnTo>
                    <a:pt x="14145" y="116403"/>
                  </a:lnTo>
                  <a:lnTo>
                    <a:pt x="13202" y="112207"/>
                  </a:lnTo>
                  <a:lnTo>
                    <a:pt x="5978" y="107877"/>
                  </a:lnTo>
                  <a:lnTo>
                    <a:pt x="286" y="103662"/>
                  </a:lnTo>
                  <a:lnTo>
                    <a:pt x="1599" y="89388"/>
                  </a:lnTo>
                  <a:lnTo>
                    <a:pt x="2161" y="85525"/>
                  </a:lnTo>
                  <a:lnTo>
                    <a:pt x="0" y="78008"/>
                  </a:lnTo>
                  <a:lnTo>
                    <a:pt x="228" y="69311"/>
                  </a:lnTo>
                  <a:lnTo>
                    <a:pt x="1142" y="55532"/>
                  </a:lnTo>
                  <a:lnTo>
                    <a:pt x="2951" y="54990"/>
                  </a:lnTo>
                  <a:lnTo>
                    <a:pt x="4283" y="55057"/>
                  </a:lnTo>
                  <a:lnTo>
                    <a:pt x="9404" y="57540"/>
                  </a:lnTo>
                  <a:lnTo>
                    <a:pt x="11536" y="57787"/>
                  </a:lnTo>
                  <a:lnTo>
                    <a:pt x="13003" y="60005"/>
                  </a:lnTo>
                  <a:lnTo>
                    <a:pt x="14716" y="60918"/>
                  </a:lnTo>
                  <a:lnTo>
                    <a:pt x="15953" y="58568"/>
                  </a:lnTo>
                  <a:lnTo>
                    <a:pt x="16439" y="54543"/>
                  </a:lnTo>
                  <a:lnTo>
                    <a:pt x="20494" y="49319"/>
                  </a:lnTo>
                  <a:lnTo>
                    <a:pt x="23340" y="47387"/>
                  </a:lnTo>
                  <a:lnTo>
                    <a:pt x="25281" y="46464"/>
                  </a:lnTo>
                  <a:lnTo>
                    <a:pt x="27243" y="48577"/>
                  </a:lnTo>
                  <a:lnTo>
                    <a:pt x="28737" y="50946"/>
                  </a:lnTo>
                  <a:lnTo>
                    <a:pt x="29089" y="45760"/>
                  </a:lnTo>
                  <a:lnTo>
                    <a:pt x="30298" y="35835"/>
                  </a:lnTo>
                  <a:lnTo>
                    <a:pt x="26443" y="34275"/>
                  </a:lnTo>
                  <a:lnTo>
                    <a:pt x="23292" y="35626"/>
                  </a:lnTo>
                  <a:lnTo>
                    <a:pt x="20180" y="41925"/>
                  </a:lnTo>
                  <a:lnTo>
                    <a:pt x="17400" y="49814"/>
                  </a:lnTo>
                  <a:lnTo>
                    <a:pt x="12888" y="50537"/>
                  </a:lnTo>
                  <a:lnTo>
                    <a:pt x="9290" y="52763"/>
                  </a:lnTo>
                  <a:lnTo>
                    <a:pt x="6044" y="50451"/>
                  </a:lnTo>
                  <a:lnTo>
                    <a:pt x="3950" y="48415"/>
                  </a:lnTo>
                  <a:lnTo>
                    <a:pt x="3902" y="45436"/>
                  </a:lnTo>
                  <a:lnTo>
                    <a:pt x="4379" y="43638"/>
                  </a:lnTo>
                  <a:lnTo>
                    <a:pt x="8196" y="37187"/>
                  </a:lnTo>
                  <a:lnTo>
                    <a:pt x="13317" y="30973"/>
                  </a:lnTo>
                  <a:lnTo>
                    <a:pt x="18476" y="31030"/>
                  </a:lnTo>
                  <a:lnTo>
                    <a:pt x="22236" y="29041"/>
                  </a:lnTo>
                  <a:lnTo>
                    <a:pt x="24482" y="28803"/>
                  </a:lnTo>
                  <a:lnTo>
                    <a:pt x="31497" y="29232"/>
                  </a:lnTo>
                  <a:lnTo>
                    <a:pt x="35095" y="27861"/>
                  </a:lnTo>
                  <a:lnTo>
                    <a:pt x="38322" y="25007"/>
                  </a:lnTo>
                  <a:lnTo>
                    <a:pt x="45290" y="12856"/>
                  </a:lnTo>
                  <a:lnTo>
                    <a:pt x="49221" y="7765"/>
                  </a:lnTo>
                  <a:lnTo>
                    <a:pt x="57150" y="5976"/>
                  </a:lnTo>
                  <a:lnTo>
                    <a:pt x="64480" y="76"/>
                  </a:lnTo>
                  <a:lnTo>
                    <a:pt x="66526" y="0"/>
                  </a:lnTo>
                  <a:lnTo>
                    <a:pt x="63080" y="4396"/>
                  </a:lnTo>
                  <a:lnTo>
                    <a:pt x="62528" y="6100"/>
                  </a:lnTo>
                  <a:lnTo>
                    <a:pt x="62110" y="8697"/>
                  </a:lnTo>
                  <a:lnTo>
                    <a:pt x="64575" y="14330"/>
                  </a:lnTo>
                  <a:lnTo>
                    <a:pt x="64051" y="17756"/>
                  </a:lnTo>
                  <a:lnTo>
                    <a:pt x="64232" y="24474"/>
                  </a:lnTo>
                  <a:lnTo>
                    <a:pt x="61900" y="27966"/>
                  </a:lnTo>
                  <a:lnTo>
                    <a:pt x="59273" y="35369"/>
                  </a:lnTo>
                  <a:lnTo>
                    <a:pt x="58140" y="36454"/>
                  </a:lnTo>
                  <a:lnTo>
                    <a:pt x="57893" y="45056"/>
                  </a:lnTo>
                  <a:lnTo>
                    <a:pt x="58150" y="47102"/>
                  </a:lnTo>
                  <a:lnTo>
                    <a:pt x="57769" y="54885"/>
                  </a:lnTo>
                  <a:lnTo>
                    <a:pt x="60463" y="58064"/>
                  </a:lnTo>
                  <a:lnTo>
                    <a:pt x="63309" y="59719"/>
                  </a:lnTo>
                  <a:lnTo>
                    <a:pt x="72809" y="59662"/>
                  </a:lnTo>
                  <a:lnTo>
                    <a:pt x="73798" y="61051"/>
                  </a:lnTo>
                  <a:lnTo>
                    <a:pt x="74960" y="63440"/>
                  </a:lnTo>
                  <a:lnTo>
                    <a:pt x="74113" y="67493"/>
                  </a:lnTo>
                  <a:lnTo>
                    <a:pt x="73094" y="70548"/>
                  </a:lnTo>
                  <a:lnTo>
                    <a:pt x="70343" y="73117"/>
                  </a:lnTo>
                  <a:lnTo>
                    <a:pt x="66812" y="75030"/>
                  </a:lnTo>
                  <a:lnTo>
                    <a:pt x="64613" y="75115"/>
                  </a:lnTo>
                  <a:lnTo>
                    <a:pt x="61624" y="71480"/>
                  </a:lnTo>
                  <a:lnTo>
                    <a:pt x="60206" y="72660"/>
                  </a:lnTo>
                  <a:lnTo>
                    <a:pt x="58740" y="74516"/>
                  </a:lnTo>
                  <a:lnTo>
                    <a:pt x="56275" y="84431"/>
                  </a:lnTo>
                  <a:lnTo>
                    <a:pt x="55104" y="91101"/>
                  </a:lnTo>
                  <a:lnTo>
                    <a:pt x="54476" y="91644"/>
                  </a:lnTo>
                  <a:lnTo>
                    <a:pt x="53086" y="90654"/>
                  </a:lnTo>
                  <a:lnTo>
                    <a:pt x="50687" y="90578"/>
                  </a:lnTo>
                  <a:lnTo>
                    <a:pt x="47651" y="92157"/>
                  </a:lnTo>
                  <a:lnTo>
                    <a:pt x="49212" y="93566"/>
                  </a:lnTo>
                  <a:lnTo>
                    <a:pt x="50858" y="96011"/>
                  </a:lnTo>
                  <a:lnTo>
                    <a:pt x="50202" y="97238"/>
                  </a:lnTo>
                  <a:lnTo>
                    <a:pt x="47527" y="98561"/>
                  </a:lnTo>
                  <a:lnTo>
                    <a:pt x="45157" y="101235"/>
                  </a:lnTo>
                  <a:lnTo>
                    <a:pt x="44167" y="103252"/>
                  </a:lnTo>
                  <a:lnTo>
                    <a:pt x="41187" y="105641"/>
                  </a:lnTo>
                  <a:lnTo>
                    <a:pt x="39303" y="108667"/>
                  </a:lnTo>
                  <a:lnTo>
                    <a:pt x="40226" y="112406"/>
                  </a:lnTo>
                  <a:lnTo>
                    <a:pt x="40616" y="115689"/>
                  </a:lnTo>
                  <a:lnTo>
                    <a:pt x="41435" y="119305"/>
                  </a:lnTo>
                  <a:lnTo>
                    <a:pt x="40692" y="122188"/>
                  </a:lnTo>
                  <a:lnTo>
                    <a:pt x="36990" y="126318"/>
                  </a:lnTo>
                  <a:lnTo>
                    <a:pt x="35628" y="129886"/>
                  </a:lnTo>
                  <a:lnTo>
                    <a:pt x="38798" y="129839"/>
                  </a:lnTo>
                  <a:lnTo>
                    <a:pt x="40749" y="130657"/>
                  </a:lnTo>
                  <a:lnTo>
                    <a:pt x="41892" y="131713"/>
                  </a:lnTo>
                  <a:lnTo>
                    <a:pt x="43072" y="133207"/>
                  </a:lnTo>
                  <a:lnTo>
                    <a:pt x="42349" y="135053"/>
                  </a:lnTo>
                  <a:lnTo>
                    <a:pt x="43244" y="139811"/>
                  </a:lnTo>
                  <a:close/>
                  <a:moveTo>
                    <a:pt x="78301" y="23979"/>
                  </a:moveTo>
                  <a:lnTo>
                    <a:pt x="77216" y="25131"/>
                  </a:lnTo>
                  <a:lnTo>
                    <a:pt x="73541" y="23503"/>
                  </a:lnTo>
                  <a:lnTo>
                    <a:pt x="75160" y="21220"/>
                  </a:lnTo>
                  <a:lnTo>
                    <a:pt x="79195" y="20163"/>
                  </a:lnTo>
                  <a:lnTo>
                    <a:pt x="81566" y="20515"/>
                  </a:lnTo>
                  <a:lnTo>
                    <a:pt x="78958" y="22780"/>
                  </a:lnTo>
                  <a:lnTo>
                    <a:pt x="78301" y="23979"/>
                  </a:lnTo>
                  <a:close/>
                  <a:moveTo>
                    <a:pt x="118822" y="94888"/>
                  </a:moveTo>
                  <a:lnTo>
                    <a:pt x="118889" y="99627"/>
                  </a:lnTo>
                  <a:lnTo>
                    <a:pt x="118194" y="101007"/>
                  </a:lnTo>
                  <a:lnTo>
                    <a:pt x="117175" y="101920"/>
                  </a:lnTo>
                  <a:lnTo>
                    <a:pt x="114510" y="102881"/>
                  </a:lnTo>
                  <a:lnTo>
                    <a:pt x="112197" y="104223"/>
                  </a:lnTo>
                  <a:lnTo>
                    <a:pt x="110131" y="106573"/>
                  </a:lnTo>
                  <a:lnTo>
                    <a:pt x="109370" y="109932"/>
                  </a:lnTo>
                  <a:lnTo>
                    <a:pt x="110979" y="112387"/>
                  </a:lnTo>
                  <a:lnTo>
                    <a:pt x="113910" y="113729"/>
                  </a:lnTo>
                  <a:lnTo>
                    <a:pt x="114662" y="118392"/>
                  </a:lnTo>
                  <a:lnTo>
                    <a:pt x="112245" y="120685"/>
                  </a:lnTo>
                  <a:lnTo>
                    <a:pt x="106038" y="122968"/>
                  </a:lnTo>
                  <a:lnTo>
                    <a:pt x="105391" y="128478"/>
                  </a:lnTo>
                  <a:lnTo>
                    <a:pt x="105591" y="132807"/>
                  </a:lnTo>
                  <a:lnTo>
                    <a:pt x="105477" y="135948"/>
                  </a:lnTo>
                  <a:lnTo>
                    <a:pt x="104982" y="140287"/>
                  </a:lnTo>
                  <a:lnTo>
                    <a:pt x="99965" y="142256"/>
                  </a:lnTo>
                  <a:lnTo>
                    <a:pt x="96719" y="135653"/>
                  </a:lnTo>
                  <a:lnTo>
                    <a:pt x="96691" y="132998"/>
                  </a:lnTo>
                  <a:lnTo>
                    <a:pt x="95720" y="129896"/>
                  </a:lnTo>
                  <a:lnTo>
                    <a:pt x="95539" y="127250"/>
                  </a:lnTo>
                  <a:lnTo>
                    <a:pt x="94387" y="123016"/>
                  </a:lnTo>
                  <a:lnTo>
                    <a:pt x="89638" y="121865"/>
                  </a:lnTo>
                  <a:lnTo>
                    <a:pt x="87791" y="121712"/>
                  </a:lnTo>
                  <a:lnTo>
                    <a:pt x="85211" y="122502"/>
                  </a:lnTo>
                  <a:lnTo>
                    <a:pt x="84574" y="122198"/>
                  </a:lnTo>
                  <a:lnTo>
                    <a:pt x="81480" y="116393"/>
                  </a:lnTo>
                  <a:lnTo>
                    <a:pt x="81994" y="109961"/>
                  </a:lnTo>
                  <a:lnTo>
                    <a:pt x="80347" y="106707"/>
                  </a:lnTo>
                  <a:lnTo>
                    <a:pt x="80119" y="105232"/>
                  </a:lnTo>
                  <a:lnTo>
                    <a:pt x="80157" y="103595"/>
                  </a:lnTo>
                  <a:lnTo>
                    <a:pt x="78796" y="102244"/>
                  </a:lnTo>
                  <a:lnTo>
                    <a:pt x="77159" y="101530"/>
                  </a:lnTo>
                  <a:lnTo>
                    <a:pt x="76359" y="97886"/>
                  </a:lnTo>
                  <a:lnTo>
                    <a:pt x="78244" y="97001"/>
                  </a:lnTo>
                  <a:lnTo>
                    <a:pt x="82917" y="97429"/>
                  </a:lnTo>
                  <a:lnTo>
                    <a:pt x="84288" y="97182"/>
                  </a:lnTo>
                  <a:lnTo>
                    <a:pt x="85535" y="96420"/>
                  </a:lnTo>
                  <a:lnTo>
                    <a:pt x="89314" y="90407"/>
                  </a:lnTo>
                  <a:lnTo>
                    <a:pt x="89200" y="89074"/>
                  </a:lnTo>
                  <a:lnTo>
                    <a:pt x="89600" y="87352"/>
                  </a:lnTo>
                  <a:lnTo>
                    <a:pt x="93683" y="86715"/>
                  </a:lnTo>
                  <a:lnTo>
                    <a:pt x="95501" y="89046"/>
                  </a:lnTo>
                  <a:lnTo>
                    <a:pt x="95130" y="92776"/>
                  </a:lnTo>
                  <a:lnTo>
                    <a:pt x="95358" y="97534"/>
                  </a:lnTo>
                  <a:lnTo>
                    <a:pt x="97833" y="98828"/>
                  </a:lnTo>
                  <a:lnTo>
                    <a:pt x="98795" y="99018"/>
                  </a:lnTo>
                  <a:lnTo>
                    <a:pt x="99832" y="95507"/>
                  </a:lnTo>
                  <a:lnTo>
                    <a:pt x="100556" y="93794"/>
                  </a:lnTo>
                  <a:lnTo>
                    <a:pt x="101536" y="92833"/>
                  </a:lnTo>
                  <a:lnTo>
                    <a:pt x="101869" y="89617"/>
                  </a:lnTo>
                  <a:lnTo>
                    <a:pt x="101289" y="87647"/>
                  </a:lnTo>
                  <a:lnTo>
                    <a:pt x="100051" y="86172"/>
                  </a:lnTo>
                  <a:lnTo>
                    <a:pt x="104677" y="82176"/>
                  </a:lnTo>
                  <a:lnTo>
                    <a:pt x="109465" y="78997"/>
                  </a:lnTo>
                  <a:lnTo>
                    <a:pt x="112254" y="78826"/>
                  </a:lnTo>
                  <a:lnTo>
                    <a:pt x="115052" y="79606"/>
                  </a:lnTo>
                  <a:lnTo>
                    <a:pt x="117661" y="80672"/>
                  </a:lnTo>
                  <a:lnTo>
                    <a:pt x="119070" y="81595"/>
                  </a:lnTo>
                  <a:lnTo>
                    <a:pt x="119859" y="83080"/>
                  </a:lnTo>
                  <a:lnTo>
                    <a:pt x="118108" y="86610"/>
                  </a:lnTo>
                  <a:lnTo>
                    <a:pt x="117623" y="88532"/>
                  </a:lnTo>
                  <a:lnTo>
                    <a:pt x="118822" y="94888"/>
                  </a:lnTo>
                  <a:close/>
                  <a:moveTo>
                    <a:pt x="66422" y="94983"/>
                  </a:moveTo>
                  <a:lnTo>
                    <a:pt x="65965" y="95830"/>
                  </a:lnTo>
                  <a:lnTo>
                    <a:pt x="64270" y="94945"/>
                  </a:lnTo>
                  <a:lnTo>
                    <a:pt x="64090" y="91881"/>
                  </a:lnTo>
                  <a:lnTo>
                    <a:pt x="64727" y="89122"/>
                  </a:lnTo>
                  <a:lnTo>
                    <a:pt x="63975" y="86648"/>
                  </a:lnTo>
                  <a:lnTo>
                    <a:pt x="64803" y="85059"/>
                  </a:lnTo>
                  <a:lnTo>
                    <a:pt x="67183" y="88760"/>
                  </a:lnTo>
                  <a:lnTo>
                    <a:pt x="67859" y="90502"/>
                  </a:lnTo>
                  <a:lnTo>
                    <a:pt x="66935" y="92576"/>
                  </a:lnTo>
                  <a:lnTo>
                    <a:pt x="66422" y="94983"/>
                  </a:lnTo>
                  <a:close/>
                  <a:moveTo>
                    <a:pt x="121411" y="103795"/>
                  </a:moveTo>
                  <a:lnTo>
                    <a:pt x="118898" y="105803"/>
                  </a:lnTo>
                  <a:lnTo>
                    <a:pt x="118346" y="105698"/>
                  </a:lnTo>
                  <a:lnTo>
                    <a:pt x="117527" y="102948"/>
                  </a:lnTo>
                  <a:lnTo>
                    <a:pt x="118860" y="101273"/>
                  </a:lnTo>
                  <a:lnTo>
                    <a:pt x="119641" y="99855"/>
                  </a:lnTo>
                  <a:lnTo>
                    <a:pt x="120202" y="99894"/>
                  </a:lnTo>
                  <a:lnTo>
                    <a:pt x="120964" y="101435"/>
                  </a:lnTo>
                  <a:lnTo>
                    <a:pt x="121411" y="103795"/>
                  </a:lnTo>
                  <a:close/>
                  <a:moveTo>
                    <a:pt x="67430" y="103176"/>
                  </a:moveTo>
                  <a:lnTo>
                    <a:pt x="68544" y="105631"/>
                  </a:lnTo>
                  <a:lnTo>
                    <a:pt x="69915" y="110865"/>
                  </a:lnTo>
                  <a:lnTo>
                    <a:pt x="72085" y="116707"/>
                  </a:lnTo>
                  <a:lnTo>
                    <a:pt x="71181" y="119143"/>
                  </a:lnTo>
                  <a:lnTo>
                    <a:pt x="71800" y="122264"/>
                  </a:lnTo>
                  <a:lnTo>
                    <a:pt x="71181" y="125509"/>
                  </a:lnTo>
                  <a:lnTo>
                    <a:pt x="66869" y="129277"/>
                  </a:lnTo>
                  <a:lnTo>
                    <a:pt x="62033" y="129448"/>
                  </a:lnTo>
                  <a:lnTo>
                    <a:pt x="57007" y="127631"/>
                  </a:lnTo>
                  <a:lnTo>
                    <a:pt x="49906" y="124120"/>
                  </a:lnTo>
                  <a:lnTo>
                    <a:pt x="49335" y="122150"/>
                  </a:lnTo>
                  <a:lnTo>
                    <a:pt x="48345" y="121056"/>
                  </a:lnTo>
                  <a:lnTo>
                    <a:pt x="46442" y="115052"/>
                  </a:lnTo>
                  <a:lnTo>
                    <a:pt x="46480" y="107620"/>
                  </a:lnTo>
                  <a:lnTo>
                    <a:pt x="50049" y="106678"/>
                  </a:lnTo>
                  <a:lnTo>
                    <a:pt x="57845" y="103119"/>
                  </a:lnTo>
                  <a:lnTo>
                    <a:pt x="59644" y="103680"/>
                  </a:lnTo>
                  <a:lnTo>
                    <a:pt x="61529" y="105498"/>
                  </a:lnTo>
                  <a:lnTo>
                    <a:pt x="63699" y="105603"/>
                  </a:lnTo>
                  <a:lnTo>
                    <a:pt x="66840" y="103024"/>
                  </a:lnTo>
                  <a:lnTo>
                    <a:pt x="67430" y="103176"/>
                  </a:lnTo>
                  <a:close/>
                  <a:moveTo>
                    <a:pt x="186110" y="130704"/>
                  </a:moveTo>
                  <a:lnTo>
                    <a:pt x="185120" y="131494"/>
                  </a:lnTo>
                  <a:lnTo>
                    <a:pt x="180703" y="130191"/>
                  </a:lnTo>
                  <a:lnTo>
                    <a:pt x="175325" y="126965"/>
                  </a:lnTo>
                  <a:lnTo>
                    <a:pt x="176115" y="120628"/>
                  </a:lnTo>
                  <a:lnTo>
                    <a:pt x="177495" y="117878"/>
                  </a:lnTo>
                  <a:lnTo>
                    <a:pt x="187309" y="124986"/>
                  </a:lnTo>
                  <a:lnTo>
                    <a:pt x="187433" y="127660"/>
                  </a:lnTo>
                  <a:lnTo>
                    <a:pt x="186110" y="130704"/>
                  </a:lnTo>
                  <a:close/>
                  <a:moveTo>
                    <a:pt x="69810" y="143265"/>
                  </a:moveTo>
                  <a:lnTo>
                    <a:pt x="68620" y="143522"/>
                  </a:lnTo>
                  <a:lnTo>
                    <a:pt x="67012" y="139782"/>
                  </a:lnTo>
                  <a:lnTo>
                    <a:pt x="66802" y="138602"/>
                  </a:lnTo>
                  <a:lnTo>
                    <a:pt x="68696" y="136204"/>
                  </a:lnTo>
                  <a:lnTo>
                    <a:pt x="69915" y="133483"/>
                  </a:lnTo>
                  <a:lnTo>
                    <a:pt x="73084" y="129296"/>
                  </a:lnTo>
                  <a:lnTo>
                    <a:pt x="74903" y="124377"/>
                  </a:lnTo>
                  <a:lnTo>
                    <a:pt x="75597" y="124453"/>
                  </a:lnTo>
                  <a:lnTo>
                    <a:pt x="74788" y="128839"/>
                  </a:lnTo>
                  <a:lnTo>
                    <a:pt x="70629" y="141010"/>
                  </a:lnTo>
                  <a:lnTo>
                    <a:pt x="69810" y="143265"/>
                  </a:lnTo>
                  <a:close/>
                  <a:moveTo>
                    <a:pt x="51829" y="136994"/>
                  </a:moveTo>
                  <a:lnTo>
                    <a:pt x="49050" y="137632"/>
                  </a:lnTo>
                  <a:lnTo>
                    <a:pt x="47632" y="136509"/>
                  </a:lnTo>
                  <a:lnTo>
                    <a:pt x="45023" y="136081"/>
                  </a:lnTo>
                  <a:lnTo>
                    <a:pt x="44091" y="128935"/>
                  </a:lnTo>
                  <a:lnTo>
                    <a:pt x="44357" y="128506"/>
                  </a:lnTo>
                  <a:lnTo>
                    <a:pt x="45671" y="129011"/>
                  </a:lnTo>
                  <a:lnTo>
                    <a:pt x="50173" y="132351"/>
                  </a:lnTo>
                  <a:lnTo>
                    <a:pt x="51743" y="135995"/>
                  </a:lnTo>
                  <a:lnTo>
                    <a:pt x="51829" y="136994"/>
                  </a:lnTo>
                  <a:close/>
                  <a:moveTo>
                    <a:pt x="118298" y="133312"/>
                  </a:moveTo>
                  <a:lnTo>
                    <a:pt x="117280" y="134006"/>
                  </a:lnTo>
                  <a:lnTo>
                    <a:pt x="113177" y="133502"/>
                  </a:lnTo>
                  <a:lnTo>
                    <a:pt x="108551" y="136718"/>
                  </a:lnTo>
                  <a:lnTo>
                    <a:pt x="106800" y="135700"/>
                  </a:lnTo>
                  <a:lnTo>
                    <a:pt x="107466" y="133645"/>
                  </a:lnTo>
                  <a:lnTo>
                    <a:pt x="107952" y="132893"/>
                  </a:lnTo>
                  <a:lnTo>
                    <a:pt x="109503" y="132018"/>
                  </a:lnTo>
                  <a:lnTo>
                    <a:pt x="110541" y="130743"/>
                  </a:lnTo>
                  <a:lnTo>
                    <a:pt x="110950" y="128744"/>
                  </a:lnTo>
                  <a:lnTo>
                    <a:pt x="111911" y="129820"/>
                  </a:lnTo>
                  <a:lnTo>
                    <a:pt x="114776" y="130267"/>
                  </a:lnTo>
                  <a:lnTo>
                    <a:pt x="116176" y="130904"/>
                  </a:lnTo>
                  <a:lnTo>
                    <a:pt x="117347" y="131846"/>
                  </a:lnTo>
                  <a:lnTo>
                    <a:pt x="118298" y="133312"/>
                  </a:lnTo>
                  <a:close/>
                  <a:moveTo>
                    <a:pt x="63138" y="138783"/>
                  </a:moveTo>
                  <a:lnTo>
                    <a:pt x="61348" y="139269"/>
                  </a:lnTo>
                  <a:lnTo>
                    <a:pt x="59301" y="138260"/>
                  </a:lnTo>
                  <a:lnTo>
                    <a:pt x="55960" y="134463"/>
                  </a:lnTo>
                  <a:lnTo>
                    <a:pt x="55542" y="133454"/>
                  </a:lnTo>
                  <a:lnTo>
                    <a:pt x="57293" y="134092"/>
                  </a:lnTo>
                  <a:lnTo>
                    <a:pt x="59473" y="136081"/>
                  </a:lnTo>
                  <a:lnTo>
                    <a:pt x="61253" y="136509"/>
                  </a:lnTo>
                  <a:lnTo>
                    <a:pt x="63690" y="138184"/>
                  </a:lnTo>
                  <a:lnTo>
                    <a:pt x="63138" y="138783"/>
                  </a:lnTo>
                  <a:close/>
                  <a:moveTo>
                    <a:pt x="86563" y="136747"/>
                  </a:moveTo>
                  <a:lnTo>
                    <a:pt x="91294" y="139620"/>
                  </a:lnTo>
                  <a:lnTo>
                    <a:pt x="94492" y="139449"/>
                  </a:lnTo>
                  <a:lnTo>
                    <a:pt x="96672" y="140639"/>
                  </a:lnTo>
                  <a:lnTo>
                    <a:pt x="97196" y="142475"/>
                  </a:lnTo>
                  <a:lnTo>
                    <a:pt x="97386" y="146548"/>
                  </a:lnTo>
                  <a:lnTo>
                    <a:pt x="95101" y="147737"/>
                  </a:lnTo>
                  <a:lnTo>
                    <a:pt x="92579" y="147338"/>
                  </a:lnTo>
                  <a:lnTo>
                    <a:pt x="89143" y="148889"/>
                  </a:lnTo>
                  <a:lnTo>
                    <a:pt x="77873" y="142237"/>
                  </a:lnTo>
                  <a:lnTo>
                    <a:pt x="78034" y="136671"/>
                  </a:lnTo>
                  <a:lnTo>
                    <a:pt x="78482" y="134482"/>
                  </a:lnTo>
                  <a:lnTo>
                    <a:pt x="83822" y="133959"/>
                  </a:lnTo>
                  <a:lnTo>
                    <a:pt x="86563" y="136747"/>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03" name="Google Shape;2903;p234"/>
            <p:cNvSpPr/>
            <p:nvPr/>
          </p:nvSpPr>
          <p:spPr>
            <a:xfrm>
              <a:off x="7957827" y="5820617"/>
              <a:ext cx="1673211" cy="1044746"/>
            </a:xfrm>
            <a:custGeom>
              <a:avLst/>
              <a:gdLst/>
              <a:ahLst/>
              <a:cxnLst/>
              <a:rect l="l" t="t" r="r" b="b"/>
              <a:pathLst>
                <a:path w="1673211" h="1044746" extrusionOk="0">
                  <a:moveTo>
                    <a:pt x="1429247" y="0"/>
                  </a:moveTo>
                  <a:lnTo>
                    <a:pt x="1449793" y="3684"/>
                  </a:lnTo>
                  <a:lnTo>
                    <a:pt x="1465563" y="10382"/>
                  </a:lnTo>
                  <a:lnTo>
                    <a:pt x="1482071" y="23778"/>
                  </a:lnTo>
                  <a:lnTo>
                    <a:pt x="1492779" y="26435"/>
                  </a:lnTo>
                  <a:lnTo>
                    <a:pt x="1512267" y="20411"/>
                  </a:lnTo>
                  <a:lnTo>
                    <a:pt x="1552718" y="17400"/>
                  </a:lnTo>
                  <a:lnTo>
                    <a:pt x="1554610" y="23361"/>
                  </a:lnTo>
                  <a:lnTo>
                    <a:pt x="1554930" y="28934"/>
                  </a:lnTo>
                  <a:lnTo>
                    <a:pt x="1546404" y="34127"/>
                  </a:lnTo>
                  <a:lnTo>
                    <a:pt x="1540793" y="37137"/>
                  </a:lnTo>
                  <a:lnTo>
                    <a:pt x="1534065" y="51463"/>
                  </a:lnTo>
                  <a:lnTo>
                    <a:pt x="1521595" y="61171"/>
                  </a:lnTo>
                  <a:lnTo>
                    <a:pt x="1519511" y="64121"/>
                  </a:lnTo>
                  <a:lnTo>
                    <a:pt x="1519608" y="66778"/>
                  </a:lnTo>
                  <a:lnTo>
                    <a:pt x="1528068" y="71170"/>
                  </a:lnTo>
                  <a:lnTo>
                    <a:pt x="1530890" y="75335"/>
                  </a:lnTo>
                  <a:lnTo>
                    <a:pt x="1532203" y="80908"/>
                  </a:lnTo>
                  <a:lnTo>
                    <a:pt x="1528421" y="100841"/>
                  </a:lnTo>
                  <a:lnTo>
                    <a:pt x="1526050" y="116092"/>
                  </a:lnTo>
                  <a:lnTo>
                    <a:pt x="1522939" y="136058"/>
                  </a:lnTo>
                  <a:lnTo>
                    <a:pt x="1523070" y="143652"/>
                  </a:lnTo>
                  <a:lnTo>
                    <a:pt x="1526273" y="152751"/>
                  </a:lnTo>
                  <a:lnTo>
                    <a:pt x="1529448" y="159833"/>
                  </a:lnTo>
                  <a:lnTo>
                    <a:pt x="1530442" y="167844"/>
                  </a:lnTo>
                  <a:lnTo>
                    <a:pt x="1529320" y="187551"/>
                  </a:lnTo>
                  <a:lnTo>
                    <a:pt x="1533200" y="198927"/>
                  </a:lnTo>
                  <a:lnTo>
                    <a:pt x="1536308" y="209406"/>
                  </a:lnTo>
                  <a:lnTo>
                    <a:pt x="1528903" y="222445"/>
                  </a:lnTo>
                  <a:lnTo>
                    <a:pt x="1525731" y="233949"/>
                  </a:lnTo>
                  <a:lnTo>
                    <a:pt x="1523744" y="250389"/>
                  </a:lnTo>
                  <a:lnTo>
                    <a:pt x="1522939" y="260738"/>
                  </a:lnTo>
                  <a:lnTo>
                    <a:pt x="1518164" y="270288"/>
                  </a:lnTo>
                  <a:lnTo>
                    <a:pt x="1511947" y="279229"/>
                  </a:lnTo>
                  <a:lnTo>
                    <a:pt x="1504926" y="284802"/>
                  </a:lnTo>
                  <a:lnTo>
                    <a:pt x="1496271" y="289611"/>
                  </a:lnTo>
                  <a:lnTo>
                    <a:pt x="1486303" y="295921"/>
                  </a:lnTo>
                  <a:lnTo>
                    <a:pt x="1478225" y="312810"/>
                  </a:lnTo>
                  <a:lnTo>
                    <a:pt x="1460754" y="326845"/>
                  </a:lnTo>
                  <a:lnTo>
                    <a:pt x="1457100" y="331651"/>
                  </a:lnTo>
                  <a:lnTo>
                    <a:pt x="1455467" y="342868"/>
                  </a:lnTo>
                  <a:lnTo>
                    <a:pt x="1455881" y="358406"/>
                  </a:lnTo>
                  <a:lnTo>
                    <a:pt x="1458959" y="370744"/>
                  </a:lnTo>
                  <a:lnTo>
                    <a:pt x="1467327" y="388946"/>
                  </a:lnTo>
                  <a:lnTo>
                    <a:pt x="1474665" y="408939"/>
                  </a:lnTo>
                  <a:lnTo>
                    <a:pt x="1476652" y="418971"/>
                  </a:lnTo>
                  <a:lnTo>
                    <a:pt x="1479474" y="422783"/>
                  </a:lnTo>
                  <a:lnTo>
                    <a:pt x="1489796" y="429319"/>
                  </a:lnTo>
                  <a:lnTo>
                    <a:pt x="1507650" y="438166"/>
                  </a:lnTo>
                  <a:lnTo>
                    <a:pt x="1510954" y="441786"/>
                  </a:lnTo>
                  <a:lnTo>
                    <a:pt x="1519800" y="455498"/>
                  </a:lnTo>
                  <a:lnTo>
                    <a:pt x="1528199" y="480044"/>
                  </a:lnTo>
                  <a:lnTo>
                    <a:pt x="1530826" y="496259"/>
                  </a:lnTo>
                  <a:lnTo>
                    <a:pt x="1547175" y="509140"/>
                  </a:lnTo>
                  <a:lnTo>
                    <a:pt x="1562271" y="520997"/>
                  </a:lnTo>
                  <a:lnTo>
                    <a:pt x="1576762" y="531409"/>
                  </a:lnTo>
                  <a:lnTo>
                    <a:pt x="1592499" y="542690"/>
                  </a:lnTo>
                  <a:lnTo>
                    <a:pt x="1594775" y="546152"/>
                  </a:lnTo>
                  <a:lnTo>
                    <a:pt x="1600001" y="570024"/>
                  </a:lnTo>
                  <a:lnTo>
                    <a:pt x="1605224" y="593671"/>
                  </a:lnTo>
                  <a:lnTo>
                    <a:pt x="1610932" y="619658"/>
                  </a:lnTo>
                  <a:lnTo>
                    <a:pt x="1616701" y="645679"/>
                  </a:lnTo>
                  <a:lnTo>
                    <a:pt x="1623497" y="676216"/>
                  </a:lnTo>
                  <a:lnTo>
                    <a:pt x="1627342" y="693488"/>
                  </a:lnTo>
                  <a:lnTo>
                    <a:pt x="1631989" y="714410"/>
                  </a:lnTo>
                  <a:lnTo>
                    <a:pt x="1637472" y="738892"/>
                  </a:lnTo>
                  <a:lnTo>
                    <a:pt x="1628656" y="744085"/>
                  </a:lnTo>
                  <a:lnTo>
                    <a:pt x="1618718" y="750716"/>
                  </a:lnTo>
                  <a:lnTo>
                    <a:pt x="1625965" y="763277"/>
                  </a:lnTo>
                  <a:lnTo>
                    <a:pt x="1639940" y="783690"/>
                  </a:lnTo>
                  <a:lnTo>
                    <a:pt x="1648369" y="800127"/>
                  </a:lnTo>
                  <a:lnTo>
                    <a:pt x="1651319" y="807273"/>
                  </a:lnTo>
                  <a:lnTo>
                    <a:pt x="1657889" y="827620"/>
                  </a:lnTo>
                  <a:lnTo>
                    <a:pt x="1663243" y="847296"/>
                  </a:lnTo>
                  <a:lnTo>
                    <a:pt x="1664621" y="853671"/>
                  </a:lnTo>
                  <a:lnTo>
                    <a:pt x="1666577" y="868798"/>
                  </a:lnTo>
                  <a:lnTo>
                    <a:pt x="1664173" y="910326"/>
                  </a:lnTo>
                  <a:lnTo>
                    <a:pt x="1668019" y="962846"/>
                  </a:lnTo>
                  <a:lnTo>
                    <a:pt x="1673211" y="988928"/>
                  </a:lnTo>
                  <a:lnTo>
                    <a:pt x="1665038" y="1012416"/>
                  </a:lnTo>
                  <a:lnTo>
                    <a:pt x="1658051" y="1034817"/>
                  </a:lnTo>
                  <a:lnTo>
                    <a:pt x="1658447" y="1044746"/>
                  </a:lnTo>
                  <a:lnTo>
                    <a:pt x="8223" y="1044746"/>
                  </a:lnTo>
                  <a:lnTo>
                    <a:pt x="0" y="1039333"/>
                  </a:lnTo>
                  <a:lnTo>
                    <a:pt x="0" y="1018761"/>
                  </a:lnTo>
                  <a:lnTo>
                    <a:pt x="0" y="1002004"/>
                  </a:lnTo>
                  <a:lnTo>
                    <a:pt x="0" y="977330"/>
                  </a:lnTo>
                  <a:lnTo>
                    <a:pt x="0" y="955859"/>
                  </a:lnTo>
                  <a:lnTo>
                    <a:pt x="0" y="934391"/>
                  </a:lnTo>
                  <a:lnTo>
                    <a:pt x="0" y="919587"/>
                  </a:lnTo>
                  <a:lnTo>
                    <a:pt x="0" y="904140"/>
                  </a:lnTo>
                  <a:lnTo>
                    <a:pt x="447" y="897156"/>
                  </a:lnTo>
                  <a:lnTo>
                    <a:pt x="2114" y="894176"/>
                  </a:lnTo>
                  <a:lnTo>
                    <a:pt x="11251" y="889144"/>
                  </a:lnTo>
                  <a:lnTo>
                    <a:pt x="25545" y="877671"/>
                  </a:lnTo>
                  <a:lnTo>
                    <a:pt x="30836" y="872580"/>
                  </a:lnTo>
                  <a:lnTo>
                    <a:pt x="37598" y="867421"/>
                  </a:lnTo>
                  <a:lnTo>
                    <a:pt x="61544" y="851879"/>
                  </a:lnTo>
                  <a:lnTo>
                    <a:pt x="66512" y="847522"/>
                  </a:lnTo>
                  <a:lnTo>
                    <a:pt x="89784" y="829607"/>
                  </a:lnTo>
                  <a:lnTo>
                    <a:pt x="95233" y="826980"/>
                  </a:lnTo>
                  <a:lnTo>
                    <a:pt x="107734" y="825219"/>
                  </a:lnTo>
                  <a:lnTo>
                    <a:pt x="112960" y="821855"/>
                  </a:lnTo>
                  <a:lnTo>
                    <a:pt x="119981" y="814675"/>
                  </a:lnTo>
                  <a:lnTo>
                    <a:pt x="130302" y="806472"/>
                  </a:lnTo>
                  <a:lnTo>
                    <a:pt x="137000" y="802562"/>
                  </a:lnTo>
                  <a:lnTo>
                    <a:pt x="138603" y="801858"/>
                  </a:lnTo>
                  <a:lnTo>
                    <a:pt x="142897" y="801282"/>
                  </a:lnTo>
                  <a:lnTo>
                    <a:pt x="164406" y="803717"/>
                  </a:lnTo>
                  <a:lnTo>
                    <a:pt x="173447" y="805542"/>
                  </a:lnTo>
                  <a:lnTo>
                    <a:pt x="184247" y="807081"/>
                  </a:lnTo>
                  <a:lnTo>
                    <a:pt x="187614" y="806024"/>
                  </a:lnTo>
                  <a:lnTo>
                    <a:pt x="190500" y="803461"/>
                  </a:lnTo>
                  <a:lnTo>
                    <a:pt x="194571" y="797723"/>
                  </a:lnTo>
                  <a:lnTo>
                    <a:pt x="195434" y="790900"/>
                  </a:lnTo>
                  <a:lnTo>
                    <a:pt x="195693" y="784940"/>
                  </a:lnTo>
                  <a:lnTo>
                    <a:pt x="196333" y="782343"/>
                  </a:lnTo>
                  <a:lnTo>
                    <a:pt x="198225" y="781158"/>
                  </a:lnTo>
                  <a:lnTo>
                    <a:pt x="202936" y="781606"/>
                  </a:lnTo>
                  <a:lnTo>
                    <a:pt x="209220" y="782407"/>
                  </a:lnTo>
                  <a:lnTo>
                    <a:pt x="222074" y="782152"/>
                  </a:lnTo>
                  <a:lnTo>
                    <a:pt x="226432" y="781320"/>
                  </a:lnTo>
                  <a:lnTo>
                    <a:pt x="241017" y="780037"/>
                  </a:lnTo>
                  <a:lnTo>
                    <a:pt x="261629" y="776157"/>
                  </a:lnTo>
                  <a:lnTo>
                    <a:pt x="277975" y="771096"/>
                  </a:lnTo>
                  <a:lnTo>
                    <a:pt x="290990" y="767092"/>
                  </a:lnTo>
                  <a:lnTo>
                    <a:pt x="304936" y="756548"/>
                  </a:lnTo>
                  <a:lnTo>
                    <a:pt x="315159" y="745429"/>
                  </a:lnTo>
                  <a:lnTo>
                    <a:pt x="325770" y="728830"/>
                  </a:lnTo>
                  <a:lnTo>
                    <a:pt x="334199" y="714410"/>
                  </a:lnTo>
                  <a:lnTo>
                    <a:pt x="351283" y="705409"/>
                  </a:lnTo>
                  <a:lnTo>
                    <a:pt x="365547" y="699927"/>
                  </a:lnTo>
                  <a:lnTo>
                    <a:pt x="373724" y="697782"/>
                  </a:lnTo>
                  <a:lnTo>
                    <a:pt x="392249" y="690154"/>
                  </a:lnTo>
                  <a:lnTo>
                    <a:pt x="407924" y="678620"/>
                  </a:lnTo>
                  <a:lnTo>
                    <a:pt x="422638" y="667787"/>
                  </a:lnTo>
                  <a:lnTo>
                    <a:pt x="433888" y="666346"/>
                  </a:lnTo>
                  <a:lnTo>
                    <a:pt x="448122" y="664551"/>
                  </a:lnTo>
                  <a:lnTo>
                    <a:pt x="451295" y="662534"/>
                  </a:lnTo>
                  <a:lnTo>
                    <a:pt x="454884" y="658688"/>
                  </a:lnTo>
                  <a:lnTo>
                    <a:pt x="455076" y="651896"/>
                  </a:lnTo>
                  <a:lnTo>
                    <a:pt x="450783" y="647121"/>
                  </a:lnTo>
                  <a:lnTo>
                    <a:pt x="445590" y="644622"/>
                  </a:lnTo>
                  <a:lnTo>
                    <a:pt x="441903" y="641864"/>
                  </a:lnTo>
                  <a:lnTo>
                    <a:pt x="438249" y="641352"/>
                  </a:lnTo>
                  <a:lnTo>
                    <a:pt x="436292" y="638082"/>
                  </a:lnTo>
                  <a:lnTo>
                    <a:pt x="437383" y="632061"/>
                  </a:lnTo>
                  <a:lnTo>
                    <a:pt x="437929" y="626484"/>
                  </a:lnTo>
                  <a:lnTo>
                    <a:pt x="440266" y="620908"/>
                  </a:lnTo>
                  <a:lnTo>
                    <a:pt x="439626" y="613024"/>
                  </a:lnTo>
                  <a:lnTo>
                    <a:pt x="435972" y="605144"/>
                  </a:lnTo>
                  <a:lnTo>
                    <a:pt x="434851" y="599470"/>
                  </a:lnTo>
                  <a:lnTo>
                    <a:pt x="435107" y="593833"/>
                  </a:lnTo>
                  <a:lnTo>
                    <a:pt x="436902" y="589442"/>
                  </a:lnTo>
                  <a:lnTo>
                    <a:pt x="442158" y="586525"/>
                  </a:lnTo>
                  <a:lnTo>
                    <a:pt x="448281" y="585404"/>
                  </a:lnTo>
                  <a:lnTo>
                    <a:pt x="456871" y="586815"/>
                  </a:lnTo>
                  <a:lnTo>
                    <a:pt x="471712" y="584922"/>
                  </a:lnTo>
                  <a:lnTo>
                    <a:pt x="509698" y="571274"/>
                  </a:lnTo>
                  <a:lnTo>
                    <a:pt x="512328" y="567074"/>
                  </a:lnTo>
                  <a:lnTo>
                    <a:pt x="514762" y="557622"/>
                  </a:lnTo>
                  <a:lnTo>
                    <a:pt x="517487" y="549324"/>
                  </a:lnTo>
                  <a:lnTo>
                    <a:pt x="521430" y="546536"/>
                  </a:lnTo>
                  <a:lnTo>
                    <a:pt x="523579" y="545926"/>
                  </a:lnTo>
                  <a:lnTo>
                    <a:pt x="536240" y="543684"/>
                  </a:lnTo>
                  <a:lnTo>
                    <a:pt x="554156" y="540542"/>
                  </a:lnTo>
                  <a:lnTo>
                    <a:pt x="560887" y="540094"/>
                  </a:lnTo>
                  <a:lnTo>
                    <a:pt x="580443" y="540993"/>
                  </a:lnTo>
                  <a:lnTo>
                    <a:pt x="594674" y="541663"/>
                  </a:lnTo>
                  <a:lnTo>
                    <a:pt x="617691" y="542754"/>
                  </a:lnTo>
                  <a:lnTo>
                    <a:pt x="634037" y="543300"/>
                  </a:lnTo>
                  <a:lnTo>
                    <a:pt x="648268" y="543778"/>
                  </a:lnTo>
                  <a:lnTo>
                    <a:pt x="666412" y="544421"/>
                  </a:lnTo>
                  <a:lnTo>
                    <a:pt x="670867" y="542498"/>
                  </a:lnTo>
                  <a:lnTo>
                    <a:pt x="670867" y="536440"/>
                  </a:lnTo>
                  <a:lnTo>
                    <a:pt x="667597" y="525162"/>
                  </a:lnTo>
                  <a:lnTo>
                    <a:pt x="669584" y="518114"/>
                  </a:lnTo>
                  <a:lnTo>
                    <a:pt x="676572" y="511574"/>
                  </a:lnTo>
                  <a:lnTo>
                    <a:pt x="685294" y="504270"/>
                  </a:lnTo>
                  <a:lnTo>
                    <a:pt x="681223" y="495360"/>
                  </a:lnTo>
                  <a:lnTo>
                    <a:pt x="674265" y="489403"/>
                  </a:lnTo>
                  <a:lnTo>
                    <a:pt x="664553" y="482223"/>
                  </a:lnTo>
                  <a:lnTo>
                    <a:pt x="659522" y="479307"/>
                  </a:lnTo>
                  <a:lnTo>
                    <a:pt x="650706" y="470625"/>
                  </a:lnTo>
                  <a:lnTo>
                    <a:pt x="645321" y="460721"/>
                  </a:lnTo>
                  <a:lnTo>
                    <a:pt x="641667" y="439829"/>
                  </a:lnTo>
                  <a:lnTo>
                    <a:pt x="634966" y="428100"/>
                  </a:lnTo>
                  <a:lnTo>
                    <a:pt x="630093" y="413620"/>
                  </a:lnTo>
                  <a:lnTo>
                    <a:pt x="634421" y="386989"/>
                  </a:lnTo>
                  <a:lnTo>
                    <a:pt x="627948" y="370872"/>
                  </a:lnTo>
                  <a:lnTo>
                    <a:pt x="626951" y="363888"/>
                  </a:lnTo>
                  <a:lnTo>
                    <a:pt x="626891" y="355651"/>
                  </a:lnTo>
                  <a:lnTo>
                    <a:pt x="628878" y="341393"/>
                  </a:lnTo>
                  <a:lnTo>
                    <a:pt x="627595" y="321302"/>
                  </a:lnTo>
                  <a:lnTo>
                    <a:pt x="619964" y="300538"/>
                  </a:lnTo>
                  <a:lnTo>
                    <a:pt x="623557" y="293456"/>
                  </a:lnTo>
                  <a:lnTo>
                    <a:pt x="625224" y="289769"/>
                  </a:lnTo>
                  <a:lnTo>
                    <a:pt x="624678" y="286597"/>
                  </a:lnTo>
                  <a:lnTo>
                    <a:pt x="617721" y="279996"/>
                  </a:lnTo>
                  <a:lnTo>
                    <a:pt x="614771" y="274517"/>
                  </a:lnTo>
                  <a:lnTo>
                    <a:pt x="616310" y="269392"/>
                  </a:lnTo>
                  <a:lnTo>
                    <a:pt x="619933" y="261926"/>
                  </a:lnTo>
                  <a:lnTo>
                    <a:pt x="619614" y="258784"/>
                  </a:lnTo>
                  <a:lnTo>
                    <a:pt x="608363" y="249682"/>
                  </a:lnTo>
                  <a:lnTo>
                    <a:pt x="589387" y="234912"/>
                  </a:lnTo>
                  <a:lnTo>
                    <a:pt x="584066" y="228440"/>
                  </a:lnTo>
                  <a:lnTo>
                    <a:pt x="581466" y="220331"/>
                  </a:lnTo>
                  <a:lnTo>
                    <a:pt x="599644" y="222415"/>
                  </a:lnTo>
                  <a:lnTo>
                    <a:pt x="609036" y="221422"/>
                  </a:lnTo>
                  <a:lnTo>
                    <a:pt x="630575" y="211679"/>
                  </a:lnTo>
                  <a:lnTo>
                    <a:pt x="647692" y="198509"/>
                  </a:lnTo>
                  <a:lnTo>
                    <a:pt x="660994" y="191814"/>
                  </a:lnTo>
                  <a:lnTo>
                    <a:pt x="672696" y="177361"/>
                  </a:lnTo>
                  <a:lnTo>
                    <a:pt x="683304" y="168228"/>
                  </a:lnTo>
                  <a:lnTo>
                    <a:pt x="698626" y="158358"/>
                  </a:lnTo>
                  <a:lnTo>
                    <a:pt x="742831" y="137052"/>
                  </a:lnTo>
                  <a:lnTo>
                    <a:pt x="749593" y="136890"/>
                  </a:lnTo>
                  <a:lnTo>
                    <a:pt x="764148" y="141729"/>
                  </a:lnTo>
                  <a:lnTo>
                    <a:pt x="776810" y="140224"/>
                  </a:lnTo>
                  <a:lnTo>
                    <a:pt x="785464" y="132758"/>
                  </a:lnTo>
                  <a:lnTo>
                    <a:pt x="794792" y="114749"/>
                  </a:lnTo>
                  <a:lnTo>
                    <a:pt x="809246" y="103757"/>
                  </a:lnTo>
                  <a:lnTo>
                    <a:pt x="827488" y="92735"/>
                  </a:lnTo>
                  <a:lnTo>
                    <a:pt x="852296" y="82191"/>
                  </a:lnTo>
                  <a:lnTo>
                    <a:pt x="868548" y="72483"/>
                  </a:lnTo>
                  <a:lnTo>
                    <a:pt x="894255" y="64054"/>
                  </a:lnTo>
                  <a:lnTo>
                    <a:pt x="958781" y="58703"/>
                  </a:lnTo>
                  <a:lnTo>
                    <a:pt x="991927" y="53931"/>
                  </a:lnTo>
                  <a:lnTo>
                    <a:pt x="1014459" y="55019"/>
                  </a:lnTo>
                  <a:lnTo>
                    <a:pt x="1037220" y="39572"/>
                  </a:lnTo>
                  <a:lnTo>
                    <a:pt x="1048599" y="34480"/>
                  </a:lnTo>
                  <a:lnTo>
                    <a:pt x="1097866" y="33295"/>
                  </a:lnTo>
                  <a:lnTo>
                    <a:pt x="1121105" y="21983"/>
                  </a:lnTo>
                  <a:lnTo>
                    <a:pt x="1209190" y="21983"/>
                  </a:lnTo>
                  <a:lnTo>
                    <a:pt x="1219963" y="25762"/>
                  </a:lnTo>
                  <a:lnTo>
                    <a:pt x="1230540" y="31850"/>
                  </a:lnTo>
                  <a:lnTo>
                    <a:pt x="1248553" y="46496"/>
                  </a:lnTo>
                  <a:lnTo>
                    <a:pt x="1257531" y="49698"/>
                  </a:lnTo>
                  <a:lnTo>
                    <a:pt x="1269165" y="46654"/>
                  </a:lnTo>
                  <a:lnTo>
                    <a:pt x="1296220" y="32780"/>
                  </a:lnTo>
                  <a:lnTo>
                    <a:pt x="1326733" y="25540"/>
                  </a:lnTo>
                  <a:lnTo>
                    <a:pt x="1343339" y="17272"/>
                  </a:lnTo>
                  <a:lnTo>
                    <a:pt x="1350390" y="5190"/>
                  </a:lnTo>
                  <a:lnTo>
                    <a:pt x="1364689" y="738"/>
                  </a:lnTo>
                  <a:lnTo>
                    <a:pt x="1372734" y="10029"/>
                  </a:lnTo>
                  <a:lnTo>
                    <a:pt x="1404372" y="19387"/>
                  </a:lnTo>
                  <a:lnTo>
                    <a:pt x="1423795" y="16696"/>
                  </a:lnTo>
                  <a:lnTo>
                    <a:pt x="1432322" y="13874"/>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04" name="Google Shape;2904;p234"/>
            <p:cNvSpPr/>
            <p:nvPr/>
          </p:nvSpPr>
          <p:spPr>
            <a:xfrm>
              <a:off x="10961301" y="6410763"/>
              <a:ext cx="917691" cy="454601"/>
            </a:xfrm>
            <a:custGeom>
              <a:avLst/>
              <a:gdLst/>
              <a:ahLst/>
              <a:cxnLst/>
              <a:rect l="l" t="t" r="r" b="b"/>
              <a:pathLst>
                <a:path w="917691" h="454601" extrusionOk="0">
                  <a:moveTo>
                    <a:pt x="40228" y="0"/>
                  </a:moveTo>
                  <a:lnTo>
                    <a:pt x="46990" y="12753"/>
                  </a:lnTo>
                  <a:lnTo>
                    <a:pt x="61097" y="14932"/>
                  </a:lnTo>
                  <a:lnTo>
                    <a:pt x="107064" y="3590"/>
                  </a:lnTo>
                  <a:lnTo>
                    <a:pt x="157806" y="15030"/>
                  </a:lnTo>
                  <a:lnTo>
                    <a:pt x="185790" y="19387"/>
                  </a:lnTo>
                  <a:lnTo>
                    <a:pt x="228934" y="29096"/>
                  </a:lnTo>
                  <a:lnTo>
                    <a:pt x="255184" y="46398"/>
                  </a:lnTo>
                  <a:lnTo>
                    <a:pt x="262401" y="48580"/>
                  </a:lnTo>
                  <a:lnTo>
                    <a:pt x="281279" y="48227"/>
                  </a:lnTo>
                  <a:lnTo>
                    <a:pt x="293651" y="58447"/>
                  </a:lnTo>
                  <a:lnTo>
                    <a:pt x="342888" y="63350"/>
                  </a:lnTo>
                  <a:lnTo>
                    <a:pt x="369172" y="74598"/>
                  </a:lnTo>
                  <a:lnTo>
                    <a:pt x="384076" y="83569"/>
                  </a:lnTo>
                  <a:lnTo>
                    <a:pt x="393020" y="86327"/>
                  </a:lnTo>
                  <a:lnTo>
                    <a:pt x="400937" y="85875"/>
                  </a:lnTo>
                  <a:lnTo>
                    <a:pt x="411613" y="82511"/>
                  </a:lnTo>
                  <a:lnTo>
                    <a:pt x="425106" y="76201"/>
                  </a:lnTo>
                  <a:lnTo>
                    <a:pt x="439755" y="67421"/>
                  </a:lnTo>
                  <a:lnTo>
                    <a:pt x="470177" y="44829"/>
                  </a:lnTo>
                  <a:lnTo>
                    <a:pt x="480947" y="40855"/>
                  </a:lnTo>
                  <a:lnTo>
                    <a:pt x="487968" y="41912"/>
                  </a:lnTo>
                  <a:lnTo>
                    <a:pt x="496525" y="41593"/>
                  </a:lnTo>
                  <a:lnTo>
                    <a:pt x="500084" y="35474"/>
                  </a:lnTo>
                  <a:lnTo>
                    <a:pt x="504603" y="31274"/>
                  </a:lnTo>
                  <a:lnTo>
                    <a:pt x="507422" y="26499"/>
                  </a:lnTo>
                  <a:lnTo>
                    <a:pt x="512039" y="20734"/>
                  </a:lnTo>
                  <a:lnTo>
                    <a:pt x="527873" y="19131"/>
                  </a:lnTo>
                  <a:lnTo>
                    <a:pt x="559575" y="9261"/>
                  </a:lnTo>
                  <a:lnTo>
                    <a:pt x="556019" y="13938"/>
                  </a:lnTo>
                  <a:lnTo>
                    <a:pt x="527135" y="24994"/>
                  </a:lnTo>
                  <a:lnTo>
                    <a:pt x="539511" y="26371"/>
                  </a:lnTo>
                  <a:lnTo>
                    <a:pt x="552170" y="22593"/>
                  </a:lnTo>
                  <a:lnTo>
                    <a:pt x="566626" y="20189"/>
                  </a:lnTo>
                  <a:lnTo>
                    <a:pt x="569256" y="15477"/>
                  </a:lnTo>
                  <a:lnTo>
                    <a:pt x="571149" y="6665"/>
                  </a:lnTo>
                  <a:lnTo>
                    <a:pt x="573907" y="5415"/>
                  </a:lnTo>
                  <a:lnTo>
                    <a:pt x="583905" y="7082"/>
                  </a:lnTo>
                  <a:lnTo>
                    <a:pt x="613620" y="20670"/>
                  </a:lnTo>
                  <a:lnTo>
                    <a:pt x="621025" y="20926"/>
                  </a:lnTo>
                  <a:lnTo>
                    <a:pt x="641958" y="13521"/>
                  </a:lnTo>
                  <a:lnTo>
                    <a:pt x="646413" y="11952"/>
                  </a:lnTo>
                  <a:lnTo>
                    <a:pt x="653209" y="16053"/>
                  </a:lnTo>
                  <a:lnTo>
                    <a:pt x="668659" y="32941"/>
                  </a:lnTo>
                  <a:lnTo>
                    <a:pt x="663271" y="32588"/>
                  </a:lnTo>
                  <a:lnTo>
                    <a:pt x="646733" y="18104"/>
                  </a:lnTo>
                  <a:lnTo>
                    <a:pt x="645258" y="25348"/>
                  </a:lnTo>
                  <a:lnTo>
                    <a:pt x="635832" y="38036"/>
                  </a:lnTo>
                  <a:lnTo>
                    <a:pt x="647599" y="43515"/>
                  </a:lnTo>
                  <a:lnTo>
                    <a:pt x="657183" y="45566"/>
                  </a:lnTo>
                  <a:lnTo>
                    <a:pt x="662311" y="52648"/>
                  </a:lnTo>
                  <a:lnTo>
                    <a:pt x="665547" y="58929"/>
                  </a:lnTo>
                  <a:lnTo>
                    <a:pt x="675003" y="56174"/>
                  </a:lnTo>
                  <a:lnTo>
                    <a:pt x="681769" y="47617"/>
                  </a:lnTo>
                  <a:lnTo>
                    <a:pt x="678240" y="42842"/>
                  </a:lnTo>
                  <a:lnTo>
                    <a:pt x="675869" y="37908"/>
                  </a:lnTo>
                  <a:lnTo>
                    <a:pt x="678947" y="37780"/>
                  </a:lnTo>
                  <a:lnTo>
                    <a:pt x="685520" y="41848"/>
                  </a:lnTo>
                  <a:lnTo>
                    <a:pt x="704335" y="58097"/>
                  </a:lnTo>
                  <a:lnTo>
                    <a:pt x="710682" y="61461"/>
                  </a:lnTo>
                  <a:lnTo>
                    <a:pt x="717990" y="60882"/>
                  </a:lnTo>
                  <a:lnTo>
                    <a:pt x="733279" y="56332"/>
                  </a:lnTo>
                  <a:lnTo>
                    <a:pt x="737542" y="57039"/>
                  </a:lnTo>
                  <a:lnTo>
                    <a:pt x="758060" y="51045"/>
                  </a:lnTo>
                  <a:lnTo>
                    <a:pt x="760461" y="55436"/>
                  </a:lnTo>
                  <a:lnTo>
                    <a:pt x="763859" y="59794"/>
                  </a:lnTo>
                  <a:lnTo>
                    <a:pt x="780400" y="54925"/>
                  </a:lnTo>
                  <a:lnTo>
                    <a:pt x="806334" y="54989"/>
                  </a:lnTo>
                  <a:lnTo>
                    <a:pt x="827586" y="49698"/>
                  </a:lnTo>
                  <a:lnTo>
                    <a:pt x="852199" y="36817"/>
                  </a:lnTo>
                  <a:lnTo>
                    <a:pt x="854156" y="34898"/>
                  </a:lnTo>
                  <a:lnTo>
                    <a:pt x="855472" y="38070"/>
                  </a:lnTo>
                  <a:lnTo>
                    <a:pt x="858419" y="46849"/>
                  </a:lnTo>
                  <a:lnTo>
                    <a:pt x="865888" y="69152"/>
                  </a:lnTo>
                  <a:lnTo>
                    <a:pt x="872428" y="86583"/>
                  </a:lnTo>
                  <a:lnTo>
                    <a:pt x="880409" y="110681"/>
                  </a:lnTo>
                  <a:lnTo>
                    <a:pt x="882911" y="119908"/>
                  </a:lnTo>
                  <a:lnTo>
                    <a:pt x="883968" y="126286"/>
                  </a:lnTo>
                  <a:lnTo>
                    <a:pt x="895573" y="152687"/>
                  </a:lnTo>
                  <a:lnTo>
                    <a:pt x="902463" y="174317"/>
                  </a:lnTo>
                  <a:lnTo>
                    <a:pt x="907497" y="191878"/>
                  </a:lnTo>
                  <a:lnTo>
                    <a:pt x="914613" y="217448"/>
                  </a:lnTo>
                  <a:lnTo>
                    <a:pt x="917691" y="226355"/>
                  </a:lnTo>
                  <a:lnTo>
                    <a:pt x="912656" y="231002"/>
                  </a:lnTo>
                  <a:lnTo>
                    <a:pt x="902591" y="247570"/>
                  </a:lnTo>
                  <a:lnTo>
                    <a:pt x="891852" y="300023"/>
                  </a:lnTo>
                  <a:lnTo>
                    <a:pt x="876499" y="340817"/>
                  </a:lnTo>
                  <a:lnTo>
                    <a:pt x="874768" y="366289"/>
                  </a:lnTo>
                  <a:lnTo>
                    <a:pt x="872300" y="375455"/>
                  </a:lnTo>
                  <a:lnTo>
                    <a:pt x="864992" y="388336"/>
                  </a:lnTo>
                  <a:lnTo>
                    <a:pt x="856146" y="400927"/>
                  </a:lnTo>
                  <a:lnTo>
                    <a:pt x="840406" y="394425"/>
                  </a:lnTo>
                  <a:lnTo>
                    <a:pt x="814762" y="372250"/>
                  </a:lnTo>
                  <a:lnTo>
                    <a:pt x="799824" y="351166"/>
                  </a:lnTo>
                  <a:lnTo>
                    <a:pt x="783798" y="337517"/>
                  </a:lnTo>
                  <a:lnTo>
                    <a:pt x="768668" y="319410"/>
                  </a:lnTo>
                  <a:lnTo>
                    <a:pt x="764532" y="306367"/>
                  </a:lnTo>
                  <a:lnTo>
                    <a:pt x="764694" y="297972"/>
                  </a:lnTo>
                  <a:lnTo>
                    <a:pt x="758090" y="277498"/>
                  </a:lnTo>
                  <a:lnTo>
                    <a:pt x="753184" y="267789"/>
                  </a:lnTo>
                  <a:lnTo>
                    <a:pt x="734723" y="245967"/>
                  </a:lnTo>
                  <a:lnTo>
                    <a:pt x="729433" y="234302"/>
                  </a:lnTo>
                  <a:lnTo>
                    <a:pt x="725395" y="229143"/>
                  </a:lnTo>
                  <a:lnTo>
                    <a:pt x="721324" y="221775"/>
                  </a:lnTo>
                  <a:lnTo>
                    <a:pt x="714622" y="193286"/>
                  </a:lnTo>
                  <a:lnTo>
                    <a:pt x="707315" y="175152"/>
                  </a:lnTo>
                  <a:lnTo>
                    <a:pt x="698980" y="180183"/>
                  </a:lnTo>
                  <a:lnTo>
                    <a:pt x="700455" y="187807"/>
                  </a:lnTo>
                  <a:lnTo>
                    <a:pt x="693178" y="198351"/>
                  </a:lnTo>
                  <a:lnTo>
                    <a:pt x="688787" y="210558"/>
                  </a:lnTo>
                  <a:lnTo>
                    <a:pt x="692154" y="220526"/>
                  </a:lnTo>
                  <a:lnTo>
                    <a:pt x="707251" y="235680"/>
                  </a:lnTo>
                  <a:lnTo>
                    <a:pt x="710295" y="242314"/>
                  </a:lnTo>
                  <a:lnTo>
                    <a:pt x="713824" y="256636"/>
                  </a:lnTo>
                  <a:lnTo>
                    <a:pt x="713245" y="276087"/>
                  </a:lnTo>
                  <a:lnTo>
                    <a:pt x="715683" y="282657"/>
                  </a:lnTo>
                  <a:lnTo>
                    <a:pt x="726998" y="297076"/>
                  </a:lnTo>
                  <a:lnTo>
                    <a:pt x="731036" y="305630"/>
                  </a:lnTo>
                  <a:lnTo>
                    <a:pt x="733470" y="313001"/>
                  </a:lnTo>
                  <a:lnTo>
                    <a:pt x="737222" y="319666"/>
                  </a:lnTo>
                  <a:lnTo>
                    <a:pt x="748439" y="332163"/>
                  </a:lnTo>
                  <a:lnTo>
                    <a:pt x="764566" y="355941"/>
                  </a:lnTo>
                  <a:lnTo>
                    <a:pt x="779855" y="371963"/>
                  </a:lnTo>
                  <a:lnTo>
                    <a:pt x="790914" y="379685"/>
                  </a:lnTo>
                  <a:lnTo>
                    <a:pt x="795595" y="387407"/>
                  </a:lnTo>
                  <a:lnTo>
                    <a:pt x="796652" y="407305"/>
                  </a:lnTo>
                  <a:lnTo>
                    <a:pt x="795817" y="416792"/>
                  </a:lnTo>
                  <a:lnTo>
                    <a:pt x="805529" y="434640"/>
                  </a:lnTo>
                  <a:lnTo>
                    <a:pt x="809119" y="443644"/>
                  </a:lnTo>
                  <a:lnTo>
                    <a:pt x="818480" y="450982"/>
                  </a:lnTo>
                  <a:lnTo>
                    <a:pt x="820340" y="454601"/>
                  </a:lnTo>
                  <a:lnTo>
                    <a:pt x="24906" y="454601"/>
                  </a:lnTo>
                  <a:lnTo>
                    <a:pt x="24906" y="439189"/>
                  </a:lnTo>
                  <a:lnTo>
                    <a:pt x="24906" y="416533"/>
                  </a:lnTo>
                  <a:lnTo>
                    <a:pt x="24906" y="393849"/>
                  </a:lnTo>
                  <a:lnTo>
                    <a:pt x="24906" y="371098"/>
                  </a:lnTo>
                  <a:lnTo>
                    <a:pt x="24906" y="348313"/>
                  </a:lnTo>
                  <a:lnTo>
                    <a:pt x="24906" y="325468"/>
                  </a:lnTo>
                  <a:lnTo>
                    <a:pt x="24906" y="302586"/>
                  </a:lnTo>
                  <a:lnTo>
                    <a:pt x="24906" y="279646"/>
                  </a:lnTo>
                  <a:lnTo>
                    <a:pt x="24906" y="256669"/>
                  </a:lnTo>
                  <a:lnTo>
                    <a:pt x="24138" y="252376"/>
                  </a:lnTo>
                  <a:lnTo>
                    <a:pt x="19138" y="236707"/>
                  </a:lnTo>
                  <a:lnTo>
                    <a:pt x="14618" y="216774"/>
                  </a:lnTo>
                  <a:lnTo>
                    <a:pt x="9682" y="192229"/>
                  </a:lnTo>
                  <a:lnTo>
                    <a:pt x="9042" y="184251"/>
                  </a:lnTo>
                  <a:lnTo>
                    <a:pt x="771" y="158873"/>
                  </a:lnTo>
                  <a:lnTo>
                    <a:pt x="0" y="151663"/>
                  </a:lnTo>
                  <a:lnTo>
                    <a:pt x="2084" y="146535"/>
                  </a:lnTo>
                  <a:lnTo>
                    <a:pt x="15676" y="125100"/>
                  </a:lnTo>
                  <a:lnTo>
                    <a:pt x="19777" y="114651"/>
                  </a:lnTo>
                  <a:lnTo>
                    <a:pt x="23209" y="102124"/>
                  </a:lnTo>
                  <a:lnTo>
                    <a:pt x="24361" y="91934"/>
                  </a:lnTo>
                  <a:lnTo>
                    <a:pt x="20353" y="76295"/>
                  </a:lnTo>
                  <a:lnTo>
                    <a:pt x="15676" y="62229"/>
                  </a:lnTo>
                  <a:lnTo>
                    <a:pt x="14103" y="47809"/>
                  </a:lnTo>
                  <a:lnTo>
                    <a:pt x="13430" y="33615"/>
                  </a:lnTo>
                  <a:lnTo>
                    <a:pt x="20387" y="23906"/>
                  </a:lnTo>
                  <a:lnTo>
                    <a:pt x="28722" y="14804"/>
                  </a:lnTo>
                  <a:lnTo>
                    <a:pt x="31830" y="9227"/>
                  </a:lnTo>
                  <a:lnTo>
                    <a:pt x="36767" y="2950"/>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05" name="Google Shape;2905;p234"/>
            <p:cNvSpPr/>
            <p:nvPr/>
          </p:nvSpPr>
          <p:spPr>
            <a:xfrm>
              <a:off x="10705026" y="2704956"/>
              <a:ext cx="566400" cy="364108"/>
            </a:xfrm>
            <a:custGeom>
              <a:avLst/>
              <a:gdLst/>
              <a:ahLst/>
              <a:cxnLst/>
              <a:rect l="l" t="t" r="r" b="b"/>
              <a:pathLst>
                <a:path w="168196" h="108124" extrusionOk="0">
                  <a:moveTo>
                    <a:pt x="164503" y="8145"/>
                  </a:moveTo>
                  <a:lnTo>
                    <a:pt x="165921" y="9772"/>
                  </a:lnTo>
                  <a:lnTo>
                    <a:pt x="167710" y="12399"/>
                  </a:lnTo>
                  <a:lnTo>
                    <a:pt x="168196" y="13902"/>
                  </a:lnTo>
                  <a:lnTo>
                    <a:pt x="167587" y="14787"/>
                  </a:lnTo>
                  <a:lnTo>
                    <a:pt x="165797" y="15539"/>
                  </a:lnTo>
                  <a:lnTo>
                    <a:pt x="165388" y="16347"/>
                  </a:lnTo>
                  <a:lnTo>
                    <a:pt x="164598" y="17708"/>
                  </a:lnTo>
                  <a:lnTo>
                    <a:pt x="162504" y="17956"/>
                  </a:lnTo>
                  <a:lnTo>
                    <a:pt x="161428" y="18964"/>
                  </a:lnTo>
                  <a:lnTo>
                    <a:pt x="160143" y="23389"/>
                  </a:lnTo>
                  <a:lnTo>
                    <a:pt x="157687" y="30697"/>
                  </a:lnTo>
                  <a:lnTo>
                    <a:pt x="154060" y="36235"/>
                  </a:lnTo>
                  <a:lnTo>
                    <a:pt x="151157" y="39261"/>
                  </a:lnTo>
                  <a:lnTo>
                    <a:pt x="149863" y="41583"/>
                  </a:lnTo>
                  <a:lnTo>
                    <a:pt x="149054" y="44361"/>
                  </a:lnTo>
                  <a:lnTo>
                    <a:pt x="148864" y="47149"/>
                  </a:lnTo>
                  <a:lnTo>
                    <a:pt x="151643" y="62374"/>
                  </a:lnTo>
                  <a:lnTo>
                    <a:pt x="151614" y="65114"/>
                  </a:lnTo>
                  <a:lnTo>
                    <a:pt x="150957" y="67921"/>
                  </a:lnTo>
                  <a:lnTo>
                    <a:pt x="150482" y="70766"/>
                  </a:lnTo>
                  <a:lnTo>
                    <a:pt x="150872" y="73231"/>
                  </a:lnTo>
                  <a:lnTo>
                    <a:pt x="152709" y="77437"/>
                  </a:lnTo>
                  <a:lnTo>
                    <a:pt x="154661" y="83698"/>
                  </a:lnTo>
                  <a:lnTo>
                    <a:pt x="155450" y="87685"/>
                  </a:lnTo>
                  <a:lnTo>
                    <a:pt x="156745" y="89141"/>
                  </a:lnTo>
                  <a:lnTo>
                    <a:pt x="157992" y="90216"/>
                  </a:lnTo>
                  <a:lnTo>
                    <a:pt x="158249" y="90892"/>
                  </a:lnTo>
                  <a:lnTo>
                    <a:pt x="158211" y="91586"/>
                  </a:lnTo>
                  <a:lnTo>
                    <a:pt x="157564" y="92376"/>
                  </a:lnTo>
                  <a:lnTo>
                    <a:pt x="151938" y="94460"/>
                  </a:lnTo>
                  <a:lnTo>
                    <a:pt x="151205" y="96220"/>
                  </a:lnTo>
                  <a:lnTo>
                    <a:pt x="150596" y="98190"/>
                  </a:lnTo>
                  <a:lnTo>
                    <a:pt x="148140" y="101092"/>
                  </a:lnTo>
                  <a:lnTo>
                    <a:pt x="147388" y="103795"/>
                  </a:lnTo>
                  <a:lnTo>
                    <a:pt x="146921" y="106887"/>
                  </a:lnTo>
                  <a:lnTo>
                    <a:pt x="146864" y="107991"/>
                  </a:lnTo>
                  <a:lnTo>
                    <a:pt x="146189" y="108124"/>
                  </a:lnTo>
                  <a:lnTo>
                    <a:pt x="142457" y="107487"/>
                  </a:lnTo>
                  <a:lnTo>
                    <a:pt x="138345" y="105479"/>
                  </a:lnTo>
                  <a:lnTo>
                    <a:pt x="136546" y="103966"/>
                  </a:lnTo>
                  <a:lnTo>
                    <a:pt x="134775" y="103985"/>
                  </a:lnTo>
                  <a:lnTo>
                    <a:pt x="132634" y="104974"/>
                  </a:lnTo>
                  <a:lnTo>
                    <a:pt x="124962" y="107839"/>
                  </a:lnTo>
                  <a:lnTo>
                    <a:pt x="123077" y="107173"/>
                  </a:lnTo>
                  <a:lnTo>
                    <a:pt x="118699" y="104356"/>
                  </a:lnTo>
                  <a:lnTo>
                    <a:pt x="116480" y="101282"/>
                  </a:lnTo>
                  <a:lnTo>
                    <a:pt x="111540" y="95155"/>
                  </a:lnTo>
                  <a:lnTo>
                    <a:pt x="111141" y="93689"/>
                  </a:lnTo>
                  <a:lnTo>
                    <a:pt x="110494" y="92519"/>
                  </a:lnTo>
                  <a:lnTo>
                    <a:pt x="105220" y="90996"/>
                  </a:lnTo>
                  <a:lnTo>
                    <a:pt x="103269" y="88722"/>
                  </a:lnTo>
                  <a:lnTo>
                    <a:pt x="101650" y="88408"/>
                  </a:lnTo>
                  <a:lnTo>
                    <a:pt x="99271" y="87266"/>
                  </a:lnTo>
                  <a:lnTo>
                    <a:pt x="93093" y="82404"/>
                  </a:lnTo>
                  <a:lnTo>
                    <a:pt x="91561" y="81947"/>
                  </a:lnTo>
                  <a:lnTo>
                    <a:pt x="91189" y="82766"/>
                  </a:lnTo>
                  <a:lnTo>
                    <a:pt x="91294" y="83917"/>
                  </a:lnTo>
                  <a:lnTo>
                    <a:pt x="90904" y="84583"/>
                  </a:lnTo>
                  <a:lnTo>
                    <a:pt x="90114" y="84564"/>
                  </a:lnTo>
                  <a:lnTo>
                    <a:pt x="88686" y="82775"/>
                  </a:lnTo>
                  <a:lnTo>
                    <a:pt x="86973" y="81195"/>
                  </a:lnTo>
                  <a:lnTo>
                    <a:pt x="81633" y="84164"/>
                  </a:lnTo>
                  <a:lnTo>
                    <a:pt x="79701" y="84954"/>
                  </a:lnTo>
                  <a:lnTo>
                    <a:pt x="78006" y="85135"/>
                  </a:lnTo>
                  <a:lnTo>
                    <a:pt x="69544" y="89017"/>
                  </a:lnTo>
                  <a:lnTo>
                    <a:pt x="66964" y="91110"/>
                  </a:lnTo>
                  <a:lnTo>
                    <a:pt x="65898" y="90892"/>
                  </a:lnTo>
                  <a:lnTo>
                    <a:pt x="66146" y="88922"/>
                  </a:lnTo>
                  <a:lnTo>
                    <a:pt x="69668" y="79054"/>
                  </a:lnTo>
                  <a:lnTo>
                    <a:pt x="70296" y="71185"/>
                  </a:lnTo>
                  <a:lnTo>
                    <a:pt x="71581" y="70100"/>
                  </a:lnTo>
                  <a:lnTo>
                    <a:pt x="71961" y="69006"/>
                  </a:lnTo>
                  <a:lnTo>
                    <a:pt x="71410" y="66485"/>
                  </a:lnTo>
                  <a:lnTo>
                    <a:pt x="67755" y="64867"/>
                  </a:lnTo>
                  <a:lnTo>
                    <a:pt x="66279" y="65105"/>
                  </a:lnTo>
                  <a:lnTo>
                    <a:pt x="64946" y="67817"/>
                  </a:lnTo>
                  <a:lnTo>
                    <a:pt x="63566" y="69767"/>
                  </a:lnTo>
                  <a:lnTo>
                    <a:pt x="60339" y="70957"/>
                  </a:lnTo>
                  <a:lnTo>
                    <a:pt x="57560" y="68901"/>
                  </a:lnTo>
                  <a:lnTo>
                    <a:pt x="51059" y="66151"/>
                  </a:lnTo>
                  <a:lnTo>
                    <a:pt x="49421" y="62478"/>
                  </a:lnTo>
                  <a:lnTo>
                    <a:pt x="49031" y="58777"/>
                  </a:lnTo>
                  <a:lnTo>
                    <a:pt x="45595" y="55199"/>
                  </a:lnTo>
                  <a:lnTo>
                    <a:pt x="44167" y="50965"/>
                  </a:lnTo>
                  <a:lnTo>
                    <a:pt x="44738" y="48005"/>
                  </a:lnTo>
                  <a:lnTo>
                    <a:pt x="47860" y="46055"/>
                  </a:lnTo>
                  <a:lnTo>
                    <a:pt x="48746" y="44361"/>
                  </a:lnTo>
                  <a:lnTo>
                    <a:pt x="44814" y="44628"/>
                  </a:lnTo>
                  <a:lnTo>
                    <a:pt x="44015" y="44218"/>
                  </a:lnTo>
                  <a:lnTo>
                    <a:pt x="43843" y="42696"/>
                  </a:lnTo>
                  <a:lnTo>
                    <a:pt x="42102" y="37481"/>
                  </a:lnTo>
                  <a:lnTo>
                    <a:pt x="43644" y="35426"/>
                  </a:lnTo>
                  <a:lnTo>
                    <a:pt x="44319" y="33428"/>
                  </a:lnTo>
                  <a:lnTo>
                    <a:pt x="43053" y="31724"/>
                  </a:lnTo>
                  <a:lnTo>
                    <a:pt x="43387" y="29774"/>
                  </a:lnTo>
                  <a:lnTo>
                    <a:pt x="44377" y="27804"/>
                  </a:lnTo>
                  <a:lnTo>
                    <a:pt x="43777" y="23227"/>
                  </a:lnTo>
                  <a:lnTo>
                    <a:pt x="47680" y="20801"/>
                  </a:lnTo>
                  <a:lnTo>
                    <a:pt x="51468" y="19088"/>
                  </a:lnTo>
                  <a:lnTo>
                    <a:pt x="59511" y="18213"/>
                  </a:lnTo>
                  <a:lnTo>
                    <a:pt x="58721" y="14007"/>
                  </a:lnTo>
                  <a:lnTo>
                    <a:pt x="61967" y="13816"/>
                  </a:lnTo>
                  <a:lnTo>
                    <a:pt x="67440" y="8745"/>
                  </a:lnTo>
                  <a:lnTo>
                    <a:pt x="72866" y="9639"/>
                  </a:lnTo>
                  <a:lnTo>
                    <a:pt x="80719" y="6156"/>
                  </a:lnTo>
                  <a:lnTo>
                    <a:pt x="95844" y="6204"/>
                  </a:lnTo>
                  <a:lnTo>
                    <a:pt x="97910" y="4187"/>
                  </a:lnTo>
                  <a:lnTo>
                    <a:pt x="97548" y="2160"/>
                  </a:lnTo>
                  <a:lnTo>
                    <a:pt x="97595" y="0"/>
                  </a:lnTo>
                  <a:lnTo>
                    <a:pt x="100441" y="599"/>
                  </a:lnTo>
                  <a:lnTo>
                    <a:pt x="105201" y="219"/>
                  </a:lnTo>
                  <a:lnTo>
                    <a:pt x="123020" y="4472"/>
                  </a:lnTo>
                  <a:lnTo>
                    <a:pt x="127408" y="4472"/>
                  </a:lnTo>
                  <a:lnTo>
                    <a:pt x="133472" y="8783"/>
                  </a:lnTo>
                  <a:lnTo>
                    <a:pt x="136746" y="9896"/>
                  </a:lnTo>
                  <a:lnTo>
                    <a:pt x="146389" y="9896"/>
                  </a:lnTo>
                  <a:lnTo>
                    <a:pt x="161266" y="11799"/>
                  </a:lnTo>
                  <a:lnTo>
                    <a:pt x="164189" y="8887"/>
                  </a:lnTo>
                  <a:lnTo>
                    <a:pt x="164503" y="8145"/>
                  </a:lnTo>
                  <a:close/>
                  <a:moveTo>
                    <a:pt x="28566" y="42325"/>
                  </a:moveTo>
                  <a:lnTo>
                    <a:pt x="26376" y="44865"/>
                  </a:lnTo>
                  <a:lnTo>
                    <a:pt x="25073" y="43857"/>
                  </a:lnTo>
                  <a:lnTo>
                    <a:pt x="24387" y="42639"/>
                  </a:lnTo>
                  <a:lnTo>
                    <a:pt x="21560" y="48386"/>
                  </a:lnTo>
                  <a:lnTo>
                    <a:pt x="18381" y="49366"/>
                  </a:lnTo>
                  <a:lnTo>
                    <a:pt x="16525" y="48234"/>
                  </a:lnTo>
                  <a:lnTo>
                    <a:pt x="16696" y="46093"/>
                  </a:lnTo>
                  <a:lnTo>
                    <a:pt x="14888" y="40450"/>
                  </a:lnTo>
                  <a:lnTo>
                    <a:pt x="12117" y="38795"/>
                  </a:lnTo>
                  <a:lnTo>
                    <a:pt x="8224" y="38642"/>
                  </a:lnTo>
                  <a:lnTo>
                    <a:pt x="5407" y="36311"/>
                  </a:lnTo>
                  <a:lnTo>
                    <a:pt x="16268" y="34722"/>
                  </a:lnTo>
                  <a:lnTo>
                    <a:pt x="17391" y="32019"/>
                  </a:lnTo>
                  <a:lnTo>
                    <a:pt x="19599" y="29184"/>
                  </a:lnTo>
                  <a:lnTo>
                    <a:pt x="21256" y="28879"/>
                  </a:lnTo>
                  <a:lnTo>
                    <a:pt x="22664" y="29536"/>
                  </a:lnTo>
                  <a:lnTo>
                    <a:pt x="22931" y="31734"/>
                  </a:lnTo>
                  <a:lnTo>
                    <a:pt x="23283" y="32610"/>
                  </a:lnTo>
                  <a:lnTo>
                    <a:pt x="28204" y="33847"/>
                  </a:lnTo>
                  <a:lnTo>
                    <a:pt x="30127" y="37539"/>
                  </a:lnTo>
                  <a:lnTo>
                    <a:pt x="30850" y="41963"/>
                  </a:lnTo>
                  <a:lnTo>
                    <a:pt x="28566" y="42325"/>
                  </a:lnTo>
                  <a:close/>
                  <a:moveTo>
                    <a:pt x="39779" y="56512"/>
                  </a:moveTo>
                  <a:lnTo>
                    <a:pt x="37561" y="57045"/>
                  </a:lnTo>
                  <a:lnTo>
                    <a:pt x="32297" y="53410"/>
                  </a:lnTo>
                  <a:lnTo>
                    <a:pt x="33515" y="50946"/>
                  </a:lnTo>
                  <a:lnTo>
                    <a:pt x="35019" y="49975"/>
                  </a:lnTo>
                  <a:lnTo>
                    <a:pt x="39494" y="51488"/>
                  </a:lnTo>
                  <a:lnTo>
                    <a:pt x="40122" y="55228"/>
                  </a:lnTo>
                  <a:lnTo>
                    <a:pt x="39779" y="56512"/>
                  </a:lnTo>
                  <a:close/>
                  <a:moveTo>
                    <a:pt x="20379" y="52887"/>
                  </a:moveTo>
                  <a:lnTo>
                    <a:pt x="22274" y="54124"/>
                  </a:lnTo>
                  <a:lnTo>
                    <a:pt x="24026" y="53734"/>
                  </a:lnTo>
                  <a:lnTo>
                    <a:pt x="25805" y="52868"/>
                  </a:lnTo>
                  <a:lnTo>
                    <a:pt x="29651" y="53677"/>
                  </a:lnTo>
                  <a:lnTo>
                    <a:pt x="38428" y="59919"/>
                  </a:lnTo>
                  <a:lnTo>
                    <a:pt x="39236" y="61584"/>
                  </a:lnTo>
                  <a:lnTo>
                    <a:pt x="33992" y="62345"/>
                  </a:lnTo>
                  <a:lnTo>
                    <a:pt x="32802" y="64248"/>
                  </a:lnTo>
                  <a:lnTo>
                    <a:pt x="31545" y="65581"/>
                  </a:lnTo>
                  <a:lnTo>
                    <a:pt x="30060" y="66009"/>
                  </a:lnTo>
                  <a:lnTo>
                    <a:pt x="27528" y="68683"/>
                  </a:lnTo>
                  <a:lnTo>
                    <a:pt x="24111" y="71242"/>
                  </a:lnTo>
                  <a:lnTo>
                    <a:pt x="23397" y="72774"/>
                  </a:lnTo>
                  <a:lnTo>
                    <a:pt x="17200" y="72489"/>
                  </a:lnTo>
                  <a:lnTo>
                    <a:pt x="13821" y="73459"/>
                  </a:lnTo>
                  <a:lnTo>
                    <a:pt x="11090" y="76314"/>
                  </a:lnTo>
                  <a:lnTo>
                    <a:pt x="9966" y="81814"/>
                  </a:lnTo>
                  <a:lnTo>
                    <a:pt x="7968" y="86096"/>
                  </a:lnTo>
                  <a:lnTo>
                    <a:pt x="5931" y="87637"/>
                  </a:lnTo>
                  <a:lnTo>
                    <a:pt x="3808" y="87875"/>
                  </a:lnTo>
                  <a:lnTo>
                    <a:pt x="3303" y="86277"/>
                  </a:lnTo>
                  <a:lnTo>
                    <a:pt x="3503" y="84678"/>
                  </a:lnTo>
                  <a:lnTo>
                    <a:pt x="7968" y="78626"/>
                  </a:lnTo>
                  <a:lnTo>
                    <a:pt x="8900" y="76657"/>
                  </a:lnTo>
                  <a:lnTo>
                    <a:pt x="6673" y="75781"/>
                  </a:lnTo>
                  <a:lnTo>
                    <a:pt x="4807" y="73669"/>
                  </a:lnTo>
                  <a:lnTo>
                    <a:pt x="733" y="71195"/>
                  </a:lnTo>
                  <a:lnTo>
                    <a:pt x="0" y="69206"/>
                  </a:lnTo>
                  <a:lnTo>
                    <a:pt x="971" y="69054"/>
                  </a:lnTo>
                  <a:lnTo>
                    <a:pt x="1866" y="68483"/>
                  </a:lnTo>
                  <a:lnTo>
                    <a:pt x="2951" y="66808"/>
                  </a:lnTo>
                  <a:lnTo>
                    <a:pt x="3456" y="64886"/>
                  </a:lnTo>
                  <a:lnTo>
                    <a:pt x="200" y="59253"/>
                  </a:lnTo>
                  <a:lnTo>
                    <a:pt x="1856" y="58377"/>
                  </a:lnTo>
                  <a:lnTo>
                    <a:pt x="3931" y="58577"/>
                  </a:lnTo>
                  <a:lnTo>
                    <a:pt x="6054" y="60214"/>
                  </a:lnTo>
                  <a:lnTo>
                    <a:pt x="8386" y="58292"/>
                  </a:lnTo>
                  <a:lnTo>
                    <a:pt x="9376" y="58006"/>
                  </a:lnTo>
                  <a:lnTo>
                    <a:pt x="11004" y="58691"/>
                  </a:lnTo>
                  <a:lnTo>
                    <a:pt x="12651" y="54961"/>
                  </a:lnTo>
                  <a:lnTo>
                    <a:pt x="16562" y="53734"/>
                  </a:lnTo>
                  <a:lnTo>
                    <a:pt x="18505" y="52582"/>
                  </a:lnTo>
                  <a:lnTo>
                    <a:pt x="20379" y="52887"/>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06" name="Google Shape;2906;p234"/>
            <p:cNvSpPr/>
            <p:nvPr/>
          </p:nvSpPr>
          <p:spPr>
            <a:xfrm>
              <a:off x="7536732" y="6822621"/>
              <a:ext cx="421107" cy="42743"/>
            </a:xfrm>
            <a:custGeom>
              <a:avLst/>
              <a:gdLst/>
              <a:ahLst/>
              <a:cxnLst/>
              <a:rect l="l" t="t" r="r" b="b"/>
              <a:pathLst>
                <a:path w="421107" h="42743" extrusionOk="0">
                  <a:moveTo>
                    <a:pt x="408950" y="0"/>
                  </a:moveTo>
                  <a:lnTo>
                    <a:pt x="409010" y="34"/>
                  </a:lnTo>
                  <a:lnTo>
                    <a:pt x="409010" y="0"/>
                  </a:lnTo>
                  <a:lnTo>
                    <a:pt x="421096" y="0"/>
                  </a:lnTo>
                  <a:lnTo>
                    <a:pt x="421096" y="16760"/>
                  </a:lnTo>
                  <a:lnTo>
                    <a:pt x="421096" y="37333"/>
                  </a:lnTo>
                  <a:lnTo>
                    <a:pt x="421107" y="42743"/>
                  </a:lnTo>
                  <a:lnTo>
                    <a:pt x="0" y="42743"/>
                  </a:lnTo>
                  <a:lnTo>
                    <a:pt x="9709" y="22367"/>
                  </a:lnTo>
                  <a:lnTo>
                    <a:pt x="16791" y="448"/>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07" name="Google Shape;2907;p234"/>
            <p:cNvSpPr/>
            <p:nvPr/>
          </p:nvSpPr>
          <p:spPr>
            <a:xfrm>
              <a:off x="7105240" y="5034653"/>
              <a:ext cx="2022558" cy="1788947"/>
            </a:xfrm>
            <a:custGeom>
              <a:avLst/>
              <a:gdLst/>
              <a:ahLst/>
              <a:cxnLst/>
              <a:rect l="l" t="t" r="r" b="b"/>
              <a:pathLst>
                <a:path w="600611" h="531239" extrusionOk="0">
                  <a:moveTo>
                    <a:pt x="437223" y="13027"/>
                  </a:moveTo>
                  <a:lnTo>
                    <a:pt x="437261" y="14302"/>
                  </a:lnTo>
                  <a:lnTo>
                    <a:pt x="438308" y="16053"/>
                  </a:lnTo>
                  <a:lnTo>
                    <a:pt x="439393" y="16700"/>
                  </a:lnTo>
                  <a:lnTo>
                    <a:pt x="441678" y="17594"/>
                  </a:lnTo>
                  <a:lnTo>
                    <a:pt x="443439" y="17718"/>
                  </a:lnTo>
                  <a:lnTo>
                    <a:pt x="445837" y="18137"/>
                  </a:lnTo>
                  <a:lnTo>
                    <a:pt x="447465" y="19145"/>
                  </a:lnTo>
                  <a:lnTo>
                    <a:pt x="447560" y="20715"/>
                  </a:lnTo>
                  <a:lnTo>
                    <a:pt x="447151" y="22466"/>
                  </a:lnTo>
                  <a:lnTo>
                    <a:pt x="446161" y="24074"/>
                  </a:lnTo>
                  <a:lnTo>
                    <a:pt x="445599" y="25302"/>
                  </a:lnTo>
                  <a:lnTo>
                    <a:pt x="446123" y="26006"/>
                  </a:lnTo>
                  <a:lnTo>
                    <a:pt x="446980" y="26558"/>
                  </a:lnTo>
                  <a:lnTo>
                    <a:pt x="447903" y="26710"/>
                  </a:lnTo>
                  <a:lnTo>
                    <a:pt x="448531" y="26529"/>
                  </a:lnTo>
                  <a:lnTo>
                    <a:pt x="449007" y="25559"/>
                  </a:lnTo>
                  <a:lnTo>
                    <a:pt x="449911" y="24369"/>
                  </a:lnTo>
                  <a:lnTo>
                    <a:pt x="450416" y="24217"/>
                  </a:lnTo>
                  <a:lnTo>
                    <a:pt x="450378" y="24893"/>
                  </a:lnTo>
                  <a:lnTo>
                    <a:pt x="450806" y="25730"/>
                  </a:lnTo>
                  <a:lnTo>
                    <a:pt x="453747" y="27129"/>
                  </a:lnTo>
                  <a:lnTo>
                    <a:pt x="460201" y="29736"/>
                  </a:lnTo>
                  <a:lnTo>
                    <a:pt x="462733" y="29783"/>
                  </a:lnTo>
                  <a:lnTo>
                    <a:pt x="464780" y="30088"/>
                  </a:lnTo>
                  <a:lnTo>
                    <a:pt x="465379" y="31182"/>
                  </a:lnTo>
                  <a:lnTo>
                    <a:pt x="469491" y="35198"/>
                  </a:lnTo>
                  <a:lnTo>
                    <a:pt x="470472" y="35093"/>
                  </a:lnTo>
                  <a:lnTo>
                    <a:pt x="472299" y="35188"/>
                  </a:lnTo>
                  <a:lnTo>
                    <a:pt x="474508" y="34865"/>
                  </a:lnTo>
                  <a:lnTo>
                    <a:pt x="476107" y="34113"/>
                  </a:lnTo>
                  <a:lnTo>
                    <a:pt x="477154" y="34237"/>
                  </a:lnTo>
                  <a:lnTo>
                    <a:pt x="478315" y="35017"/>
                  </a:lnTo>
                  <a:lnTo>
                    <a:pt x="479667" y="35693"/>
                  </a:lnTo>
                  <a:lnTo>
                    <a:pt x="481418" y="37015"/>
                  </a:lnTo>
                  <a:lnTo>
                    <a:pt x="482979" y="38642"/>
                  </a:lnTo>
                  <a:lnTo>
                    <a:pt x="484055" y="39175"/>
                  </a:lnTo>
                  <a:lnTo>
                    <a:pt x="490537" y="38081"/>
                  </a:lnTo>
                  <a:lnTo>
                    <a:pt x="491984" y="39042"/>
                  </a:lnTo>
                  <a:lnTo>
                    <a:pt x="493517" y="39033"/>
                  </a:lnTo>
                  <a:lnTo>
                    <a:pt x="495239" y="38785"/>
                  </a:lnTo>
                  <a:lnTo>
                    <a:pt x="498990" y="39290"/>
                  </a:lnTo>
                  <a:lnTo>
                    <a:pt x="502036" y="39166"/>
                  </a:lnTo>
                  <a:lnTo>
                    <a:pt x="502312" y="38766"/>
                  </a:lnTo>
                  <a:lnTo>
                    <a:pt x="502569" y="35150"/>
                  </a:lnTo>
                  <a:lnTo>
                    <a:pt x="503054" y="33866"/>
                  </a:lnTo>
                  <a:lnTo>
                    <a:pt x="503778" y="33523"/>
                  </a:lnTo>
                  <a:lnTo>
                    <a:pt x="505577" y="33780"/>
                  </a:lnTo>
                  <a:lnTo>
                    <a:pt x="512135" y="35921"/>
                  </a:lnTo>
                  <a:lnTo>
                    <a:pt x="514839" y="37263"/>
                  </a:lnTo>
                  <a:lnTo>
                    <a:pt x="517437" y="38309"/>
                  </a:lnTo>
                  <a:lnTo>
                    <a:pt x="519703" y="38424"/>
                  </a:lnTo>
                  <a:lnTo>
                    <a:pt x="521206" y="39128"/>
                  </a:lnTo>
                  <a:lnTo>
                    <a:pt x="523310" y="42553"/>
                  </a:lnTo>
                  <a:lnTo>
                    <a:pt x="522949" y="44276"/>
                  </a:lnTo>
                  <a:lnTo>
                    <a:pt x="523139" y="44913"/>
                  </a:lnTo>
                  <a:lnTo>
                    <a:pt x="523358" y="46102"/>
                  </a:lnTo>
                  <a:lnTo>
                    <a:pt x="523301" y="47425"/>
                  </a:lnTo>
                  <a:lnTo>
                    <a:pt x="523853" y="48291"/>
                  </a:lnTo>
                  <a:lnTo>
                    <a:pt x="524852" y="48396"/>
                  </a:lnTo>
                  <a:lnTo>
                    <a:pt x="526128" y="48139"/>
                  </a:lnTo>
                  <a:lnTo>
                    <a:pt x="527527" y="47625"/>
                  </a:lnTo>
                  <a:lnTo>
                    <a:pt x="529983" y="46160"/>
                  </a:lnTo>
                  <a:lnTo>
                    <a:pt x="530716" y="45922"/>
                  </a:lnTo>
                  <a:lnTo>
                    <a:pt x="534828" y="47587"/>
                  </a:lnTo>
                  <a:lnTo>
                    <a:pt x="536646" y="48700"/>
                  </a:lnTo>
                  <a:lnTo>
                    <a:pt x="537274" y="49909"/>
                  </a:lnTo>
                  <a:lnTo>
                    <a:pt x="538217" y="51146"/>
                  </a:lnTo>
                  <a:lnTo>
                    <a:pt x="539444" y="51327"/>
                  </a:lnTo>
                  <a:lnTo>
                    <a:pt x="541196" y="50156"/>
                  </a:lnTo>
                  <a:lnTo>
                    <a:pt x="543928" y="48900"/>
                  </a:lnTo>
                  <a:lnTo>
                    <a:pt x="548573" y="50004"/>
                  </a:lnTo>
                  <a:lnTo>
                    <a:pt x="553741" y="51602"/>
                  </a:lnTo>
                  <a:lnTo>
                    <a:pt x="555978" y="51793"/>
                  </a:lnTo>
                  <a:lnTo>
                    <a:pt x="556055" y="51013"/>
                  </a:lnTo>
                  <a:lnTo>
                    <a:pt x="556464" y="49899"/>
                  </a:lnTo>
                  <a:lnTo>
                    <a:pt x="557311" y="49338"/>
                  </a:lnTo>
                  <a:lnTo>
                    <a:pt x="558587" y="49176"/>
                  </a:lnTo>
                  <a:lnTo>
                    <a:pt x="560357" y="48586"/>
                  </a:lnTo>
                  <a:lnTo>
                    <a:pt x="562375" y="47616"/>
                  </a:lnTo>
                  <a:lnTo>
                    <a:pt x="564479" y="47216"/>
                  </a:lnTo>
                  <a:lnTo>
                    <a:pt x="566677" y="47939"/>
                  </a:lnTo>
                  <a:lnTo>
                    <a:pt x="569333" y="48529"/>
                  </a:lnTo>
                  <a:lnTo>
                    <a:pt x="570923" y="48520"/>
                  </a:lnTo>
                  <a:lnTo>
                    <a:pt x="571684" y="50803"/>
                  </a:lnTo>
                  <a:lnTo>
                    <a:pt x="572969" y="51669"/>
                  </a:lnTo>
                  <a:lnTo>
                    <a:pt x="573474" y="53648"/>
                  </a:lnTo>
                  <a:lnTo>
                    <a:pt x="571113" y="54676"/>
                  </a:lnTo>
                  <a:lnTo>
                    <a:pt x="569724" y="54819"/>
                  </a:lnTo>
                  <a:lnTo>
                    <a:pt x="569295" y="58197"/>
                  </a:lnTo>
                  <a:lnTo>
                    <a:pt x="569961" y="59148"/>
                  </a:lnTo>
                  <a:lnTo>
                    <a:pt x="571285" y="60043"/>
                  </a:lnTo>
                  <a:lnTo>
                    <a:pt x="571646" y="61080"/>
                  </a:lnTo>
                  <a:lnTo>
                    <a:pt x="571913" y="66028"/>
                  </a:lnTo>
                  <a:lnTo>
                    <a:pt x="569209" y="69006"/>
                  </a:lnTo>
                  <a:lnTo>
                    <a:pt x="565421" y="72346"/>
                  </a:lnTo>
                  <a:lnTo>
                    <a:pt x="546879" y="83051"/>
                  </a:lnTo>
                  <a:lnTo>
                    <a:pt x="542462" y="88218"/>
                  </a:lnTo>
                  <a:lnTo>
                    <a:pt x="540777" y="89408"/>
                  </a:lnTo>
                  <a:lnTo>
                    <a:pt x="526994" y="92652"/>
                  </a:lnTo>
                  <a:lnTo>
                    <a:pt x="517361" y="96116"/>
                  </a:lnTo>
                  <a:lnTo>
                    <a:pt x="512745" y="97372"/>
                  </a:lnTo>
                  <a:lnTo>
                    <a:pt x="506976" y="103376"/>
                  </a:lnTo>
                  <a:lnTo>
                    <a:pt x="504244" y="105793"/>
                  </a:lnTo>
                  <a:lnTo>
                    <a:pt x="506424" y="106459"/>
                  </a:lnTo>
                  <a:lnTo>
                    <a:pt x="508966" y="109323"/>
                  </a:lnTo>
                  <a:lnTo>
                    <a:pt x="508109" y="110589"/>
                  </a:lnTo>
                  <a:lnTo>
                    <a:pt x="504406" y="112549"/>
                  </a:lnTo>
                  <a:lnTo>
                    <a:pt x="502788" y="113149"/>
                  </a:lnTo>
                  <a:lnTo>
                    <a:pt x="501912" y="112834"/>
                  </a:lnTo>
                  <a:lnTo>
                    <a:pt x="501084" y="113101"/>
                  </a:lnTo>
                  <a:lnTo>
                    <a:pt x="494878" y="123425"/>
                  </a:lnTo>
                  <a:lnTo>
                    <a:pt x="489395" y="130828"/>
                  </a:lnTo>
                  <a:lnTo>
                    <a:pt x="486311" y="134044"/>
                  </a:lnTo>
                  <a:lnTo>
                    <a:pt x="483151" y="138831"/>
                  </a:lnTo>
                  <a:lnTo>
                    <a:pt x="476421" y="151134"/>
                  </a:lnTo>
                  <a:lnTo>
                    <a:pt x="476373" y="154674"/>
                  </a:lnTo>
                  <a:lnTo>
                    <a:pt x="479686" y="166844"/>
                  </a:lnTo>
                  <a:lnTo>
                    <a:pt x="481590" y="170032"/>
                  </a:lnTo>
                  <a:lnTo>
                    <a:pt x="484255" y="172706"/>
                  </a:lnTo>
                  <a:lnTo>
                    <a:pt x="489300" y="174980"/>
                  </a:lnTo>
                  <a:lnTo>
                    <a:pt x="490547" y="177216"/>
                  </a:lnTo>
                  <a:lnTo>
                    <a:pt x="488805" y="179348"/>
                  </a:lnTo>
                  <a:lnTo>
                    <a:pt x="483760" y="183125"/>
                  </a:lnTo>
                  <a:lnTo>
                    <a:pt x="474984" y="188225"/>
                  </a:lnTo>
                  <a:lnTo>
                    <a:pt x="471252" y="192241"/>
                  </a:lnTo>
                  <a:lnTo>
                    <a:pt x="470462" y="196104"/>
                  </a:lnTo>
                  <a:lnTo>
                    <a:pt x="467892" y="197846"/>
                  </a:lnTo>
                  <a:lnTo>
                    <a:pt x="466921" y="203241"/>
                  </a:lnTo>
                  <a:lnTo>
                    <a:pt x="465360" y="206809"/>
                  </a:lnTo>
                  <a:lnTo>
                    <a:pt x="465065" y="208018"/>
                  </a:lnTo>
                  <a:lnTo>
                    <a:pt x="463409" y="210720"/>
                  </a:lnTo>
                  <a:lnTo>
                    <a:pt x="463190" y="212690"/>
                  </a:lnTo>
                  <a:lnTo>
                    <a:pt x="465903" y="215392"/>
                  </a:lnTo>
                  <a:lnTo>
                    <a:pt x="464561" y="216563"/>
                  </a:lnTo>
                  <a:lnTo>
                    <a:pt x="463219" y="217077"/>
                  </a:lnTo>
                  <a:lnTo>
                    <a:pt x="460125" y="217390"/>
                  </a:lnTo>
                  <a:lnTo>
                    <a:pt x="449721" y="217733"/>
                  </a:lnTo>
                  <a:lnTo>
                    <a:pt x="441354" y="223566"/>
                  </a:lnTo>
                  <a:lnTo>
                    <a:pt x="437175" y="228723"/>
                  </a:lnTo>
                  <a:lnTo>
                    <a:pt x="433387" y="238287"/>
                  </a:lnTo>
                  <a:lnTo>
                    <a:pt x="428789" y="243910"/>
                  </a:lnTo>
                  <a:lnTo>
                    <a:pt x="426762" y="244947"/>
                  </a:lnTo>
                  <a:lnTo>
                    <a:pt x="423611" y="242483"/>
                  </a:lnTo>
                  <a:lnTo>
                    <a:pt x="419670" y="242102"/>
                  </a:lnTo>
                  <a:lnTo>
                    <a:pt x="415853" y="242921"/>
                  </a:lnTo>
                  <a:lnTo>
                    <a:pt x="413855" y="244881"/>
                  </a:lnTo>
                  <a:lnTo>
                    <a:pt x="410732" y="245975"/>
                  </a:lnTo>
                  <a:lnTo>
                    <a:pt x="407677" y="245033"/>
                  </a:lnTo>
                  <a:lnTo>
                    <a:pt x="401071" y="244519"/>
                  </a:lnTo>
                  <a:lnTo>
                    <a:pt x="398130" y="244614"/>
                  </a:lnTo>
                  <a:lnTo>
                    <a:pt x="393532" y="246203"/>
                  </a:lnTo>
                  <a:lnTo>
                    <a:pt x="389591" y="245147"/>
                  </a:lnTo>
                  <a:lnTo>
                    <a:pt x="382938" y="244605"/>
                  </a:lnTo>
                  <a:lnTo>
                    <a:pt x="368536" y="245870"/>
                  </a:lnTo>
                  <a:lnTo>
                    <a:pt x="366718" y="246460"/>
                  </a:lnTo>
                  <a:lnTo>
                    <a:pt x="364919" y="248820"/>
                  </a:lnTo>
                  <a:lnTo>
                    <a:pt x="360331" y="252883"/>
                  </a:lnTo>
                  <a:lnTo>
                    <a:pt x="353353" y="253026"/>
                  </a:lnTo>
                  <a:lnTo>
                    <a:pt x="347043" y="255614"/>
                  </a:lnTo>
                  <a:lnTo>
                    <a:pt x="345463" y="257270"/>
                  </a:lnTo>
                  <a:lnTo>
                    <a:pt x="342816" y="261828"/>
                  </a:lnTo>
                  <a:lnTo>
                    <a:pt x="341988" y="265149"/>
                  </a:lnTo>
                  <a:lnTo>
                    <a:pt x="341436" y="265177"/>
                  </a:lnTo>
                  <a:lnTo>
                    <a:pt x="340751" y="264359"/>
                  </a:lnTo>
                  <a:lnTo>
                    <a:pt x="339780" y="264625"/>
                  </a:lnTo>
                  <a:lnTo>
                    <a:pt x="339276" y="267156"/>
                  </a:lnTo>
                  <a:lnTo>
                    <a:pt x="336905" y="268308"/>
                  </a:lnTo>
                  <a:lnTo>
                    <a:pt x="334925" y="268727"/>
                  </a:lnTo>
                  <a:lnTo>
                    <a:pt x="330042" y="266680"/>
                  </a:lnTo>
                  <a:lnTo>
                    <a:pt x="325968" y="263607"/>
                  </a:lnTo>
                  <a:lnTo>
                    <a:pt x="323836" y="263388"/>
                  </a:lnTo>
                  <a:lnTo>
                    <a:pt x="320371" y="258593"/>
                  </a:lnTo>
                  <a:lnTo>
                    <a:pt x="318877" y="255538"/>
                  </a:lnTo>
                  <a:lnTo>
                    <a:pt x="317820" y="252227"/>
                  </a:lnTo>
                  <a:lnTo>
                    <a:pt x="318039" y="250961"/>
                  </a:lnTo>
                  <a:lnTo>
                    <a:pt x="317744" y="249905"/>
                  </a:lnTo>
                  <a:lnTo>
                    <a:pt x="314669" y="248563"/>
                  </a:lnTo>
                  <a:lnTo>
                    <a:pt x="313918" y="245518"/>
                  </a:lnTo>
                  <a:lnTo>
                    <a:pt x="316164" y="241550"/>
                  </a:lnTo>
                  <a:lnTo>
                    <a:pt x="318001" y="239866"/>
                  </a:lnTo>
                  <a:lnTo>
                    <a:pt x="319143" y="239381"/>
                  </a:lnTo>
                  <a:lnTo>
                    <a:pt x="316364" y="239552"/>
                  </a:lnTo>
                  <a:lnTo>
                    <a:pt x="314355" y="242102"/>
                  </a:lnTo>
                  <a:lnTo>
                    <a:pt x="311786" y="238010"/>
                  </a:lnTo>
                  <a:lnTo>
                    <a:pt x="301305" y="230027"/>
                  </a:lnTo>
                  <a:lnTo>
                    <a:pt x="301981" y="228191"/>
                  </a:lnTo>
                  <a:lnTo>
                    <a:pt x="301867" y="227201"/>
                  </a:lnTo>
                  <a:lnTo>
                    <a:pt x="300106" y="229342"/>
                  </a:lnTo>
                  <a:lnTo>
                    <a:pt x="298906" y="229894"/>
                  </a:lnTo>
                  <a:lnTo>
                    <a:pt x="293547" y="229551"/>
                  </a:lnTo>
                  <a:lnTo>
                    <a:pt x="287379" y="230531"/>
                  </a:lnTo>
                  <a:lnTo>
                    <a:pt x="285752" y="222215"/>
                  </a:lnTo>
                  <a:lnTo>
                    <a:pt x="284981" y="219018"/>
                  </a:lnTo>
                  <a:lnTo>
                    <a:pt x="284781" y="216943"/>
                  </a:lnTo>
                  <a:lnTo>
                    <a:pt x="286370" y="212147"/>
                  </a:lnTo>
                  <a:lnTo>
                    <a:pt x="288112" y="210187"/>
                  </a:lnTo>
                  <a:lnTo>
                    <a:pt x="290425" y="206143"/>
                  </a:lnTo>
                  <a:lnTo>
                    <a:pt x="293281" y="202775"/>
                  </a:lnTo>
                  <a:lnTo>
                    <a:pt x="296298" y="201975"/>
                  </a:lnTo>
                  <a:lnTo>
                    <a:pt x="297631" y="201481"/>
                  </a:lnTo>
                  <a:lnTo>
                    <a:pt x="298745" y="198873"/>
                  </a:lnTo>
                  <a:lnTo>
                    <a:pt x="299373" y="196647"/>
                  </a:lnTo>
                  <a:lnTo>
                    <a:pt x="298916" y="196428"/>
                  </a:lnTo>
                  <a:lnTo>
                    <a:pt x="295394" y="196885"/>
                  </a:lnTo>
                  <a:lnTo>
                    <a:pt x="289074" y="187512"/>
                  </a:lnTo>
                  <a:lnTo>
                    <a:pt x="289274" y="186018"/>
                  </a:lnTo>
                  <a:lnTo>
                    <a:pt x="290064" y="183801"/>
                  </a:lnTo>
                  <a:lnTo>
                    <a:pt x="290587" y="180994"/>
                  </a:lnTo>
                  <a:lnTo>
                    <a:pt x="290720" y="178777"/>
                  </a:lnTo>
                  <a:lnTo>
                    <a:pt x="292367" y="176864"/>
                  </a:lnTo>
                  <a:lnTo>
                    <a:pt x="294890" y="174942"/>
                  </a:lnTo>
                  <a:lnTo>
                    <a:pt x="297012" y="172202"/>
                  </a:lnTo>
                  <a:lnTo>
                    <a:pt x="298079" y="169528"/>
                  </a:lnTo>
                  <a:lnTo>
                    <a:pt x="298297" y="167092"/>
                  </a:lnTo>
                  <a:lnTo>
                    <a:pt x="297098" y="165350"/>
                  </a:lnTo>
                  <a:lnTo>
                    <a:pt x="293643" y="164389"/>
                  </a:lnTo>
                  <a:lnTo>
                    <a:pt x="290073" y="157424"/>
                  </a:lnTo>
                  <a:lnTo>
                    <a:pt x="289283" y="153056"/>
                  </a:lnTo>
                  <a:lnTo>
                    <a:pt x="288550" y="152600"/>
                  </a:lnTo>
                  <a:lnTo>
                    <a:pt x="286351" y="150611"/>
                  </a:lnTo>
                  <a:lnTo>
                    <a:pt x="284238" y="146862"/>
                  </a:lnTo>
                  <a:lnTo>
                    <a:pt x="283934" y="146272"/>
                  </a:lnTo>
                  <a:lnTo>
                    <a:pt x="286113" y="145615"/>
                  </a:lnTo>
                  <a:lnTo>
                    <a:pt x="295099" y="145587"/>
                  </a:lnTo>
                  <a:lnTo>
                    <a:pt x="296974" y="144759"/>
                  </a:lnTo>
                  <a:lnTo>
                    <a:pt x="297260" y="144473"/>
                  </a:lnTo>
                  <a:lnTo>
                    <a:pt x="298897" y="141552"/>
                  </a:lnTo>
                  <a:lnTo>
                    <a:pt x="300610" y="136747"/>
                  </a:lnTo>
                  <a:lnTo>
                    <a:pt x="301010" y="133807"/>
                  </a:lnTo>
                  <a:lnTo>
                    <a:pt x="300468" y="132589"/>
                  </a:lnTo>
                  <a:lnTo>
                    <a:pt x="297488" y="129610"/>
                  </a:lnTo>
                  <a:lnTo>
                    <a:pt x="297355" y="128735"/>
                  </a:lnTo>
                  <a:lnTo>
                    <a:pt x="297831" y="127327"/>
                  </a:lnTo>
                  <a:lnTo>
                    <a:pt x="299602" y="125823"/>
                  </a:lnTo>
                  <a:lnTo>
                    <a:pt x="301991" y="124110"/>
                  </a:lnTo>
                  <a:lnTo>
                    <a:pt x="303295" y="122635"/>
                  </a:lnTo>
                  <a:lnTo>
                    <a:pt x="302981" y="121475"/>
                  </a:lnTo>
                  <a:lnTo>
                    <a:pt x="302286" y="120266"/>
                  </a:lnTo>
                  <a:lnTo>
                    <a:pt x="302172" y="119134"/>
                  </a:lnTo>
                  <a:lnTo>
                    <a:pt x="302609" y="117745"/>
                  </a:lnTo>
                  <a:lnTo>
                    <a:pt x="302771" y="112987"/>
                  </a:lnTo>
                  <a:lnTo>
                    <a:pt x="303076" y="111769"/>
                  </a:lnTo>
                  <a:lnTo>
                    <a:pt x="302609" y="107430"/>
                  </a:lnTo>
                  <a:lnTo>
                    <a:pt x="302029" y="103881"/>
                  </a:lnTo>
                  <a:lnTo>
                    <a:pt x="300135" y="99275"/>
                  </a:lnTo>
                  <a:lnTo>
                    <a:pt x="300477" y="98257"/>
                  </a:lnTo>
                  <a:lnTo>
                    <a:pt x="301353" y="97401"/>
                  </a:lnTo>
                  <a:lnTo>
                    <a:pt x="304218" y="95802"/>
                  </a:lnTo>
                  <a:lnTo>
                    <a:pt x="306502" y="92034"/>
                  </a:lnTo>
                  <a:lnTo>
                    <a:pt x="309824" y="88875"/>
                  </a:lnTo>
                  <a:lnTo>
                    <a:pt x="314174" y="86334"/>
                  </a:lnTo>
                  <a:lnTo>
                    <a:pt x="317221" y="83508"/>
                  </a:lnTo>
                  <a:lnTo>
                    <a:pt x="318420" y="81338"/>
                  </a:lnTo>
                  <a:lnTo>
                    <a:pt x="319267" y="80767"/>
                  </a:lnTo>
                  <a:lnTo>
                    <a:pt x="319020" y="79759"/>
                  </a:lnTo>
                  <a:lnTo>
                    <a:pt x="318448" y="78294"/>
                  </a:lnTo>
                  <a:lnTo>
                    <a:pt x="316716" y="76857"/>
                  </a:lnTo>
                  <a:lnTo>
                    <a:pt x="314479" y="76038"/>
                  </a:lnTo>
                  <a:lnTo>
                    <a:pt x="311995" y="76076"/>
                  </a:lnTo>
                  <a:lnTo>
                    <a:pt x="310453" y="75781"/>
                  </a:lnTo>
                  <a:lnTo>
                    <a:pt x="310005" y="74658"/>
                  </a:lnTo>
                  <a:lnTo>
                    <a:pt x="310177" y="71613"/>
                  </a:lnTo>
                  <a:lnTo>
                    <a:pt x="310043" y="68597"/>
                  </a:lnTo>
                  <a:lnTo>
                    <a:pt x="309568" y="67208"/>
                  </a:lnTo>
                  <a:lnTo>
                    <a:pt x="308416" y="66161"/>
                  </a:lnTo>
                  <a:lnTo>
                    <a:pt x="306141" y="66437"/>
                  </a:lnTo>
                  <a:lnTo>
                    <a:pt x="304170" y="65581"/>
                  </a:lnTo>
                  <a:lnTo>
                    <a:pt x="302676" y="65381"/>
                  </a:lnTo>
                  <a:lnTo>
                    <a:pt x="301810" y="66057"/>
                  </a:lnTo>
                  <a:lnTo>
                    <a:pt x="297403" y="65857"/>
                  </a:lnTo>
                  <a:lnTo>
                    <a:pt x="295566" y="65371"/>
                  </a:lnTo>
                  <a:lnTo>
                    <a:pt x="294280" y="64772"/>
                  </a:lnTo>
                  <a:lnTo>
                    <a:pt x="293462" y="65105"/>
                  </a:lnTo>
                  <a:lnTo>
                    <a:pt x="292996" y="65695"/>
                  </a:lnTo>
                  <a:lnTo>
                    <a:pt x="292919" y="66618"/>
                  </a:lnTo>
                  <a:lnTo>
                    <a:pt x="292615" y="67836"/>
                  </a:lnTo>
                  <a:lnTo>
                    <a:pt x="291034" y="68940"/>
                  </a:lnTo>
                  <a:lnTo>
                    <a:pt x="287427" y="70034"/>
                  </a:lnTo>
                  <a:lnTo>
                    <a:pt x="284514" y="69948"/>
                  </a:lnTo>
                  <a:lnTo>
                    <a:pt x="281839" y="69168"/>
                  </a:lnTo>
                  <a:lnTo>
                    <a:pt x="280983" y="68588"/>
                  </a:lnTo>
                  <a:lnTo>
                    <a:pt x="279698" y="68074"/>
                  </a:lnTo>
                  <a:lnTo>
                    <a:pt x="274263" y="68711"/>
                  </a:lnTo>
                  <a:lnTo>
                    <a:pt x="273606" y="68245"/>
                  </a:lnTo>
                  <a:lnTo>
                    <a:pt x="271731" y="69377"/>
                  </a:lnTo>
                  <a:lnTo>
                    <a:pt x="268970" y="70729"/>
                  </a:lnTo>
                  <a:lnTo>
                    <a:pt x="267419" y="70805"/>
                  </a:lnTo>
                  <a:lnTo>
                    <a:pt x="266857" y="70519"/>
                  </a:lnTo>
                  <a:lnTo>
                    <a:pt x="266657" y="69920"/>
                  </a:lnTo>
                  <a:lnTo>
                    <a:pt x="265496" y="67817"/>
                  </a:lnTo>
                  <a:lnTo>
                    <a:pt x="265800" y="66704"/>
                  </a:lnTo>
                  <a:lnTo>
                    <a:pt x="268028" y="63440"/>
                  </a:lnTo>
                  <a:lnTo>
                    <a:pt x="267780" y="62660"/>
                  </a:lnTo>
                  <a:lnTo>
                    <a:pt x="266866" y="61603"/>
                  </a:lnTo>
                  <a:lnTo>
                    <a:pt x="266048" y="60081"/>
                  </a:lnTo>
                  <a:lnTo>
                    <a:pt x="265810" y="59291"/>
                  </a:lnTo>
                  <a:lnTo>
                    <a:pt x="264392" y="59158"/>
                  </a:lnTo>
                  <a:lnTo>
                    <a:pt x="262878" y="59957"/>
                  </a:lnTo>
                  <a:lnTo>
                    <a:pt x="257119" y="61603"/>
                  </a:lnTo>
                  <a:lnTo>
                    <a:pt x="255739" y="62203"/>
                  </a:lnTo>
                  <a:lnTo>
                    <a:pt x="253245" y="63782"/>
                  </a:lnTo>
                  <a:lnTo>
                    <a:pt x="250723" y="66199"/>
                  </a:lnTo>
                  <a:lnTo>
                    <a:pt x="248714" y="66704"/>
                  </a:lnTo>
                  <a:lnTo>
                    <a:pt x="248020" y="65990"/>
                  </a:lnTo>
                  <a:lnTo>
                    <a:pt x="247782" y="60319"/>
                  </a:lnTo>
                  <a:lnTo>
                    <a:pt x="250847" y="56541"/>
                  </a:lnTo>
                  <a:lnTo>
                    <a:pt x="253026" y="54257"/>
                  </a:lnTo>
                  <a:lnTo>
                    <a:pt x="252008" y="53791"/>
                  </a:lnTo>
                  <a:lnTo>
                    <a:pt x="249695" y="53858"/>
                  </a:lnTo>
                  <a:lnTo>
                    <a:pt x="249857" y="52088"/>
                  </a:lnTo>
                  <a:lnTo>
                    <a:pt x="250942" y="51231"/>
                  </a:lnTo>
                  <a:lnTo>
                    <a:pt x="251989" y="49300"/>
                  </a:lnTo>
                  <a:lnTo>
                    <a:pt x="250761" y="48472"/>
                  </a:lnTo>
                  <a:lnTo>
                    <a:pt x="249799" y="47197"/>
                  </a:lnTo>
                  <a:lnTo>
                    <a:pt x="249857" y="43866"/>
                  </a:lnTo>
                  <a:lnTo>
                    <a:pt x="250123" y="42515"/>
                  </a:lnTo>
                  <a:lnTo>
                    <a:pt x="249809" y="41050"/>
                  </a:lnTo>
                  <a:lnTo>
                    <a:pt x="245097" y="43029"/>
                  </a:lnTo>
                  <a:lnTo>
                    <a:pt x="243888" y="42734"/>
                  </a:lnTo>
                  <a:lnTo>
                    <a:pt x="243841" y="40260"/>
                  </a:lnTo>
                  <a:lnTo>
                    <a:pt x="246449" y="36482"/>
                  </a:lnTo>
                  <a:lnTo>
                    <a:pt x="246715" y="35321"/>
                  </a:lnTo>
                  <a:lnTo>
                    <a:pt x="243660" y="34760"/>
                  </a:lnTo>
                  <a:lnTo>
                    <a:pt x="241376" y="32905"/>
                  </a:lnTo>
                  <a:lnTo>
                    <a:pt x="239986" y="31239"/>
                  </a:lnTo>
                  <a:lnTo>
                    <a:pt x="238501" y="28851"/>
                  </a:lnTo>
                  <a:lnTo>
                    <a:pt x="238491" y="26700"/>
                  </a:lnTo>
                  <a:lnTo>
                    <a:pt x="240033" y="21667"/>
                  </a:lnTo>
                  <a:lnTo>
                    <a:pt x="242232" y="20201"/>
                  </a:lnTo>
                  <a:lnTo>
                    <a:pt x="244136" y="19298"/>
                  </a:lnTo>
                  <a:lnTo>
                    <a:pt x="248162" y="15805"/>
                  </a:lnTo>
                  <a:lnTo>
                    <a:pt x="253712" y="16452"/>
                  </a:lnTo>
                  <a:lnTo>
                    <a:pt x="257148" y="15701"/>
                  </a:lnTo>
                  <a:lnTo>
                    <a:pt x="260232" y="13912"/>
                  </a:lnTo>
                  <a:lnTo>
                    <a:pt x="262003" y="13512"/>
                  </a:lnTo>
                  <a:lnTo>
                    <a:pt x="264849" y="11952"/>
                  </a:lnTo>
                  <a:lnTo>
                    <a:pt x="264753" y="9839"/>
                  </a:lnTo>
                  <a:lnTo>
                    <a:pt x="263773" y="8269"/>
                  </a:lnTo>
                  <a:lnTo>
                    <a:pt x="264630" y="6794"/>
                  </a:lnTo>
                  <a:lnTo>
                    <a:pt x="267818" y="4986"/>
                  </a:lnTo>
                  <a:lnTo>
                    <a:pt x="271359" y="2588"/>
                  </a:lnTo>
                  <a:lnTo>
                    <a:pt x="275424" y="2122"/>
                  </a:lnTo>
                  <a:lnTo>
                    <a:pt x="279555" y="0"/>
                  </a:lnTo>
                  <a:lnTo>
                    <a:pt x="282325" y="1370"/>
                  </a:lnTo>
                  <a:lnTo>
                    <a:pt x="284752" y="904"/>
                  </a:lnTo>
                  <a:lnTo>
                    <a:pt x="287541" y="2531"/>
                  </a:lnTo>
                  <a:lnTo>
                    <a:pt x="291206" y="6252"/>
                  </a:lnTo>
                  <a:lnTo>
                    <a:pt x="296574" y="7746"/>
                  </a:lnTo>
                  <a:lnTo>
                    <a:pt x="300858" y="6575"/>
                  </a:lnTo>
                  <a:lnTo>
                    <a:pt x="308425" y="6328"/>
                  </a:lnTo>
                  <a:lnTo>
                    <a:pt x="312204" y="6823"/>
                  </a:lnTo>
                  <a:lnTo>
                    <a:pt x="318925" y="5900"/>
                  </a:lnTo>
                  <a:lnTo>
                    <a:pt x="322770" y="6233"/>
                  </a:lnTo>
                  <a:lnTo>
                    <a:pt x="329005" y="4387"/>
                  </a:lnTo>
                  <a:lnTo>
                    <a:pt x="333831" y="6689"/>
                  </a:lnTo>
                  <a:lnTo>
                    <a:pt x="343188" y="7765"/>
                  </a:lnTo>
                  <a:lnTo>
                    <a:pt x="348804" y="9649"/>
                  </a:lnTo>
                  <a:lnTo>
                    <a:pt x="364357" y="12808"/>
                  </a:lnTo>
                  <a:lnTo>
                    <a:pt x="369973" y="12846"/>
                  </a:lnTo>
                  <a:lnTo>
                    <a:pt x="377922" y="11067"/>
                  </a:lnTo>
                  <a:lnTo>
                    <a:pt x="381291" y="9734"/>
                  </a:lnTo>
                  <a:lnTo>
                    <a:pt x="384375" y="10524"/>
                  </a:lnTo>
                  <a:lnTo>
                    <a:pt x="388896" y="8992"/>
                  </a:lnTo>
                  <a:lnTo>
                    <a:pt x="391067" y="9306"/>
                  </a:lnTo>
                  <a:lnTo>
                    <a:pt x="393894" y="11485"/>
                  </a:lnTo>
                  <a:lnTo>
                    <a:pt x="403841" y="14426"/>
                  </a:lnTo>
                  <a:lnTo>
                    <a:pt x="406449" y="11933"/>
                  </a:lnTo>
                  <a:lnTo>
                    <a:pt x="408391" y="11390"/>
                  </a:lnTo>
                  <a:lnTo>
                    <a:pt x="415549" y="12913"/>
                  </a:lnTo>
                  <a:lnTo>
                    <a:pt x="422764" y="16015"/>
                  </a:lnTo>
                  <a:lnTo>
                    <a:pt x="426514" y="16234"/>
                  </a:lnTo>
                  <a:lnTo>
                    <a:pt x="431997" y="15387"/>
                  </a:lnTo>
                  <a:lnTo>
                    <a:pt x="436347" y="13350"/>
                  </a:lnTo>
                  <a:lnTo>
                    <a:pt x="437223" y="13027"/>
                  </a:lnTo>
                  <a:close/>
                  <a:moveTo>
                    <a:pt x="599850" y="139982"/>
                  </a:moveTo>
                  <a:lnTo>
                    <a:pt x="599365" y="140382"/>
                  </a:lnTo>
                  <a:lnTo>
                    <a:pt x="591150" y="136376"/>
                  </a:lnTo>
                  <a:lnTo>
                    <a:pt x="588466" y="135928"/>
                  </a:lnTo>
                  <a:lnTo>
                    <a:pt x="587809" y="135320"/>
                  </a:lnTo>
                  <a:lnTo>
                    <a:pt x="587885" y="133236"/>
                  </a:lnTo>
                  <a:lnTo>
                    <a:pt x="588095" y="132313"/>
                  </a:lnTo>
                  <a:lnTo>
                    <a:pt x="593596" y="131894"/>
                  </a:lnTo>
                  <a:lnTo>
                    <a:pt x="598042" y="133379"/>
                  </a:lnTo>
                  <a:lnTo>
                    <a:pt x="600431" y="137375"/>
                  </a:lnTo>
                  <a:lnTo>
                    <a:pt x="600612" y="138060"/>
                  </a:lnTo>
                  <a:lnTo>
                    <a:pt x="599850" y="139982"/>
                  </a:lnTo>
                  <a:close/>
                  <a:moveTo>
                    <a:pt x="569171" y="141771"/>
                  </a:moveTo>
                  <a:lnTo>
                    <a:pt x="571732" y="142922"/>
                  </a:lnTo>
                  <a:lnTo>
                    <a:pt x="574435" y="141885"/>
                  </a:lnTo>
                  <a:lnTo>
                    <a:pt x="575873" y="142209"/>
                  </a:lnTo>
                  <a:lnTo>
                    <a:pt x="577291" y="142770"/>
                  </a:lnTo>
                  <a:lnTo>
                    <a:pt x="577634" y="144959"/>
                  </a:lnTo>
                  <a:lnTo>
                    <a:pt x="576377" y="147395"/>
                  </a:lnTo>
                  <a:lnTo>
                    <a:pt x="574616" y="149869"/>
                  </a:lnTo>
                  <a:lnTo>
                    <a:pt x="573131" y="152581"/>
                  </a:lnTo>
                  <a:lnTo>
                    <a:pt x="571837" y="155692"/>
                  </a:lnTo>
                  <a:lnTo>
                    <a:pt x="569428" y="157529"/>
                  </a:lnTo>
                  <a:lnTo>
                    <a:pt x="567249" y="158633"/>
                  </a:lnTo>
                  <a:lnTo>
                    <a:pt x="562641" y="156320"/>
                  </a:lnTo>
                  <a:lnTo>
                    <a:pt x="559957" y="155740"/>
                  </a:lnTo>
                  <a:lnTo>
                    <a:pt x="559158" y="154874"/>
                  </a:lnTo>
                  <a:lnTo>
                    <a:pt x="558520" y="151429"/>
                  </a:lnTo>
                  <a:lnTo>
                    <a:pt x="557311" y="150335"/>
                  </a:lnTo>
                  <a:lnTo>
                    <a:pt x="555531" y="149850"/>
                  </a:lnTo>
                  <a:lnTo>
                    <a:pt x="553970" y="150735"/>
                  </a:lnTo>
                  <a:lnTo>
                    <a:pt x="551933" y="152552"/>
                  </a:lnTo>
                  <a:lnTo>
                    <a:pt x="550848" y="150735"/>
                  </a:lnTo>
                  <a:lnTo>
                    <a:pt x="549125" y="150392"/>
                  </a:lnTo>
                  <a:lnTo>
                    <a:pt x="548478" y="149298"/>
                  </a:lnTo>
                  <a:lnTo>
                    <a:pt x="548506" y="147890"/>
                  </a:lnTo>
                  <a:lnTo>
                    <a:pt x="559558" y="139526"/>
                  </a:lnTo>
                  <a:lnTo>
                    <a:pt x="562756" y="137670"/>
                  </a:lnTo>
                  <a:lnTo>
                    <a:pt x="569543" y="135510"/>
                  </a:lnTo>
                  <a:lnTo>
                    <a:pt x="570580" y="135834"/>
                  </a:lnTo>
                  <a:lnTo>
                    <a:pt x="569695" y="137109"/>
                  </a:lnTo>
                  <a:lnTo>
                    <a:pt x="569762" y="137689"/>
                  </a:lnTo>
                  <a:lnTo>
                    <a:pt x="570609" y="138307"/>
                  </a:lnTo>
                  <a:lnTo>
                    <a:pt x="570409" y="139297"/>
                  </a:lnTo>
                  <a:lnTo>
                    <a:pt x="569552" y="140153"/>
                  </a:lnTo>
                  <a:lnTo>
                    <a:pt x="569171" y="141771"/>
                  </a:lnTo>
                  <a:close/>
                  <a:moveTo>
                    <a:pt x="523748" y="171745"/>
                  </a:moveTo>
                  <a:lnTo>
                    <a:pt x="522777" y="173848"/>
                  </a:lnTo>
                  <a:lnTo>
                    <a:pt x="518713" y="173106"/>
                  </a:lnTo>
                  <a:lnTo>
                    <a:pt x="517818" y="172259"/>
                  </a:lnTo>
                  <a:lnTo>
                    <a:pt x="518694" y="169880"/>
                  </a:lnTo>
                  <a:lnTo>
                    <a:pt x="519864" y="169594"/>
                  </a:lnTo>
                  <a:lnTo>
                    <a:pt x="519941" y="167901"/>
                  </a:lnTo>
                  <a:lnTo>
                    <a:pt x="521168" y="166197"/>
                  </a:lnTo>
                  <a:lnTo>
                    <a:pt x="526937" y="164818"/>
                  </a:lnTo>
                  <a:lnTo>
                    <a:pt x="528241" y="165978"/>
                  </a:lnTo>
                  <a:lnTo>
                    <a:pt x="528517" y="167644"/>
                  </a:lnTo>
                  <a:lnTo>
                    <a:pt x="525071" y="171278"/>
                  </a:lnTo>
                  <a:lnTo>
                    <a:pt x="523748" y="171745"/>
                  </a:lnTo>
                  <a:close/>
                  <a:moveTo>
                    <a:pt x="527727" y="180166"/>
                  </a:moveTo>
                  <a:lnTo>
                    <a:pt x="527127" y="180613"/>
                  </a:lnTo>
                  <a:lnTo>
                    <a:pt x="525357" y="180204"/>
                  </a:lnTo>
                  <a:lnTo>
                    <a:pt x="522701" y="180204"/>
                  </a:lnTo>
                  <a:lnTo>
                    <a:pt x="522596" y="178824"/>
                  </a:lnTo>
                  <a:lnTo>
                    <a:pt x="523005" y="177863"/>
                  </a:lnTo>
                  <a:lnTo>
                    <a:pt x="523520" y="176883"/>
                  </a:lnTo>
                  <a:lnTo>
                    <a:pt x="525138" y="178805"/>
                  </a:lnTo>
                  <a:lnTo>
                    <a:pt x="527698" y="179167"/>
                  </a:lnTo>
                  <a:lnTo>
                    <a:pt x="527727" y="180166"/>
                  </a:lnTo>
                  <a:close/>
                  <a:moveTo>
                    <a:pt x="118736" y="493082"/>
                  </a:moveTo>
                  <a:lnTo>
                    <a:pt x="116918" y="495080"/>
                  </a:lnTo>
                  <a:lnTo>
                    <a:pt x="114891" y="494357"/>
                  </a:lnTo>
                  <a:lnTo>
                    <a:pt x="115862" y="489980"/>
                  </a:lnTo>
                  <a:lnTo>
                    <a:pt x="116804" y="488676"/>
                  </a:lnTo>
                  <a:lnTo>
                    <a:pt x="120497" y="486764"/>
                  </a:lnTo>
                  <a:lnTo>
                    <a:pt x="123572" y="485993"/>
                  </a:lnTo>
                  <a:lnTo>
                    <a:pt x="124476" y="483957"/>
                  </a:lnTo>
                  <a:lnTo>
                    <a:pt x="125485" y="483167"/>
                  </a:lnTo>
                  <a:lnTo>
                    <a:pt x="126570" y="484375"/>
                  </a:lnTo>
                  <a:lnTo>
                    <a:pt x="125752" y="485784"/>
                  </a:lnTo>
                  <a:lnTo>
                    <a:pt x="125104" y="490180"/>
                  </a:lnTo>
                  <a:lnTo>
                    <a:pt x="123058" y="491588"/>
                  </a:lnTo>
                  <a:lnTo>
                    <a:pt x="118736" y="493082"/>
                  </a:lnTo>
                  <a:close/>
                  <a:moveTo>
                    <a:pt x="8719" y="505747"/>
                  </a:moveTo>
                  <a:lnTo>
                    <a:pt x="8053" y="505975"/>
                  </a:lnTo>
                  <a:lnTo>
                    <a:pt x="7443" y="503587"/>
                  </a:lnTo>
                  <a:lnTo>
                    <a:pt x="4274" y="497726"/>
                  </a:lnTo>
                  <a:lnTo>
                    <a:pt x="6197" y="495109"/>
                  </a:lnTo>
                  <a:lnTo>
                    <a:pt x="9699" y="495042"/>
                  </a:lnTo>
                  <a:lnTo>
                    <a:pt x="11118" y="496869"/>
                  </a:lnTo>
                  <a:lnTo>
                    <a:pt x="11594" y="498753"/>
                  </a:lnTo>
                  <a:lnTo>
                    <a:pt x="10927" y="499838"/>
                  </a:lnTo>
                  <a:lnTo>
                    <a:pt x="11127" y="502036"/>
                  </a:lnTo>
                  <a:lnTo>
                    <a:pt x="10756" y="503454"/>
                  </a:lnTo>
                  <a:lnTo>
                    <a:pt x="8719" y="505747"/>
                  </a:lnTo>
                  <a:close/>
                  <a:moveTo>
                    <a:pt x="105886" y="515519"/>
                  </a:moveTo>
                  <a:lnTo>
                    <a:pt x="102259" y="518936"/>
                  </a:lnTo>
                  <a:lnTo>
                    <a:pt x="98633" y="518146"/>
                  </a:lnTo>
                  <a:lnTo>
                    <a:pt x="98014" y="517584"/>
                  </a:lnTo>
                  <a:lnTo>
                    <a:pt x="101650" y="516718"/>
                  </a:lnTo>
                  <a:lnTo>
                    <a:pt x="104953" y="514121"/>
                  </a:lnTo>
                  <a:lnTo>
                    <a:pt x="107076" y="508364"/>
                  </a:lnTo>
                  <a:lnTo>
                    <a:pt x="110398" y="501988"/>
                  </a:lnTo>
                  <a:lnTo>
                    <a:pt x="111064" y="499286"/>
                  </a:lnTo>
                  <a:lnTo>
                    <a:pt x="112378" y="498230"/>
                  </a:lnTo>
                  <a:lnTo>
                    <a:pt x="114187" y="498135"/>
                  </a:lnTo>
                  <a:lnTo>
                    <a:pt x="114967" y="498334"/>
                  </a:lnTo>
                  <a:lnTo>
                    <a:pt x="115766" y="499752"/>
                  </a:lnTo>
                  <a:lnTo>
                    <a:pt x="115757" y="502959"/>
                  </a:lnTo>
                  <a:lnTo>
                    <a:pt x="114815" y="508278"/>
                  </a:lnTo>
                  <a:lnTo>
                    <a:pt x="113073" y="512979"/>
                  </a:lnTo>
                  <a:lnTo>
                    <a:pt x="105886" y="515519"/>
                  </a:lnTo>
                  <a:close/>
                  <a:moveTo>
                    <a:pt x="48783" y="509173"/>
                  </a:moveTo>
                  <a:lnTo>
                    <a:pt x="46546" y="516062"/>
                  </a:lnTo>
                  <a:lnTo>
                    <a:pt x="44462" y="518755"/>
                  </a:lnTo>
                  <a:lnTo>
                    <a:pt x="43224" y="519659"/>
                  </a:lnTo>
                  <a:lnTo>
                    <a:pt x="40150" y="520410"/>
                  </a:lnTo>
                  <a:lnTo>
                    <a:pt x="36495" y="516138"/>
                  </a:lnTo>
                  <a:lnTo>
                    <a:pt x="34591" y="511789"/>
                  </a:lnTo>
                  <a:lnTo>
                    <a:pt x="33544" y="510391"/>
                  </a:lnTo>
                  <a:lnTo>
                    <a:pt x="35210" y="509287"/>
                  </a:lnTo>
                  <a:lnTo>
                    <a:pt x="37637" y="509477"/>
                  </a:lnTo>
                  <a:lnTo>
                    <a:pt x="42853" y="508554"/>
                  </a:lnTo>
                  <a:lnTo>
                    <a:pt x="43910" y="508183"/>
                  </a:lnTo>
                  <a:lnTo>
                    <a:pt x="49212" y="503787"/>
                  </a:lnTo>
                  <a:lnTo>
                    <a:pt x="54428" y="503245"/>
                  </a:lnTo>
                  <a:lnTo>
                    <a:pt x="54552" y="504691"/>
                  </a:lnTo>
                  <a:lnTo>
                    <a:pt x="48783" y="509173"/>
                  </a:lnTo>
                  <a:close/>
                  <a:moveTo>
                    <a:pt x="26072" y="519954"/>
                  </a:moveTo>
                  <a:lnTo>
                    <a:pt x="24977" y="520211"/>
                  </a:lnTo>
                  <a:lnTo>
                    <a:pt x="23682" y="519459"/>
                  </a:lnTo>
                  <a:lnTo>
                    <a:pt x="22312" y="517071"/>
                  </a:lnTo>
                  <a:lnTo>
                    <a:pt x="23235" y="515301"/>
                  </a:lnTo>
                  <a:lnTo>
                    <a:pt x="24082" y="514492"/>
                  </a:lnTo>
                  <a:lnTo>
                    <a:pt x="25263" y="514615"/>
                  </a:lnTo>
                  <a:lnTo>
                    <a:pt x="27528" y="515919"/>
                  </a:lnTo>
                  <a:lnTo>
                    <a:pt x="28223" y="517270"/>
                  </a:lnTo>
                  <a:lnTo>
                    <a:pt x="28289" y="518108"/>
                  </a:lnTo>
                  <a:lnTo>
                    <a:pt x="26072" y="519954"/>
                  </a:lnTo>
                  <a:close/>
                  <a:moveTo>
                    <a:pt x="73732" y="516176"/>
                  </a:moveTo>
                  <a:lnTo>
                    <a:pt x="73570" y="518498"/>
                  </a:lnTo>
                  <a:lnTo>
                    <a:pt x="74198" y="520839"/>
                  </a:lnTo>
                  <a:lnTo>
                    <a:pt x="74036" y="524388"/>
                  </a:lnTo>
                  <a:lnTo>
                    <a:pt x="72761" y="526310"/>
                  </a:lnTo>
                  <a:lnTo>
                    <a:pt x="69486" y="528223"/>
                  </a:lnTo>
                  <a:lnTo>
                    <a:pt x="66907" y="527880"/>
                  </a:lnTo>
                  <a:lnTo>
                    <a:pt x="65450" y="527109"/>
                  </a:lnTo>
                  <a:lnTo>
                    <a:pt x="62862" y="523998"/>
                  </a:lnTo>
                  <a:lnTo>
                    <a:pt x="62804" y="520782"/>
                  </a:lnTo>
                  <a:lnTo>
                    <a:pt x="65174" y="518688"/>
                  </a:lnTo>
                  <a:lnTo>
                    <a:pt x="66193" y="515976"/>
                  </a:lnTo>
                  <a:lnTo>
                    <a:pt x="72342" y="516490"/>
                  </a:lnTo>
                  <a:lnTo>
                    <a:pt x="72875" y="515967"/>
                  </a:lnTo>
                  <a:lnTo>
                    <a:pt x="73332" y="515814"/>
                  </a:lnTo>
                  <a:lnTo>
                    <a:pt x="73732" y="516176"/>
                  </a:lnTo>
                  <a:close/>
                  <a:moveTo>
                    <a:pt x="7282" y="526339"/>
                  </a:moveTo>
                  <a:lnTo>
                    <a:pt x="4702" y="531239"/>
                  </a:lnTo>
                  <a:lnTo>
                    <a:pt x="1447" y="529412"/>
                  </a:lnTo>
                  <a:lnTo>
                    <a:pt x="657" y="528803"/>
                  </a:lnTo>
                  <a:lnTo>
                    <a:pt x="0" y="527794"/>
                  </a:lnTo>
                  <a:lnTo>
                    <a:pt x="3131" y="527595"/>
                  </a:lnTo>
                  <a:lnTo>
                    <a:pt x="6301" y="525130"/>
                  </a:lnTo>
                  <a:lnTo>
                    <a:pt x="7282" y="526339"/>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08" name="Google Shape;2908;p234"/>
            <p:cNvSpPr/>
            <p:nvPr/>
          </p:nvSpPr>
          <p:spPr>
            <a:xfrm>
              <a:off x="10594022" y="470078"/>
              <a:ext cx="981916" cy="2203490"/>
            </a:xfrm>
            <a:custGeom>
              <a:avLst/>
              <a:gdLst/>
              <a:ahLst/>
              <a:cxnLst/>
              <a:rect l="l" t="t" r="r" b="b"/>
              <a:pathLst>
                <a:path w="291586" h="654340" extrusionOk="0">
                  <a:moveTo>
                    <a:pt x="222937" y="79568"/>
                  </a:moveTo>
                  <a:lnTo>
                    <a:pt x="221148" y="80491"/>
                  </a:lnTo>
                  <a:lnTo>
                    <a:pt x="215627" y="84107"/>
                  </a:lnTo>
                  <a:lnTo>
                    <a:pt x="212257" y="86543"/>
                  </a:lnTo>
                  <a:lnTo>
                    <a:pt x="208203" y="88332"/>
                  </a:lnTo>
                  <a:lnTo>
                    <a:pt x="209250" y="90701"/>
                  </a:lnTo>
                  <a:lnTo>
                    <a:pt x="215989" y="91196"/>
                  </a:lnTo>
                  <a:lnTo>
                    <a:pt x="217027" y="91872"/>
                  </a:lnTo>
                  <a:lnTo>
                    <a:pt x="217778" y="93080"/>
                  </a:lnTo>
                  <a:lnTo>
                    <a:pt x="217902" y="95022"/>
                  </a:lnTo>
                  <a:lnTo>
                    <a:pt x="217226" y="98152"/>
                  </a:lnTo>
                  <a:lnTo>
                    <a:pt x="209935" y="115289"/>
                  </a:lnTo>
                  <a:lnTo>
                    <a:pt x="209706" y="118877"/>
                  </a:lnTo>
                  <a:lnTo>
                    <a:pt x="212086" y="128811"/>
                  </a:lnTo>
                  <a:lnTo>
                    <a:pt x="215427" y="140458"/>
                  </a:lnTo>
                  <a:lnTo>
                    <a:pt x="225527" y="145606"/>
                  </a:lnTo>
                  <a:lnTo>
                    <a:pt x="233027" y="149612"/>
                  </a:lnTo>
                  <a:lnTo>
                    <a:pt x="237844" y="159070"/>
                  </a:lnTo>
                  <a:lnTo>
                    <a:pt x="245792" y="171450"/>
                  </a:lnTo>
                  <a:lnTo>
                    <a:pt x="249999" y="176055"/>
                  </a:lnTo>
                  <a:lnTo>
                    <a:pt x="250237" y="177483"/>
                  </a:lnTo>
                  <a:lnTo>
                    <a:pt x="248990" y="185942"/>
                  </a:lnTo>
                  <a:lnTo>
                    <a:pt x="243898" y="194372"/>
                  </a:lnTo>
                  <a:lnTo>
                    <a:pt x="239138" y="201452"/>
                  </a:lnTo>
                  <a:lnTo>
                    <a:pt x="234208" y="209940"/>
                  </a:lnTo>
                  <a:lnTo>
                    <a:pt x="230352" y="217143"/>
                  </a:lnTo>
                  <a:lnTo>
                    <a:pt x="226174" y="225735"/>
                  </a:lnTo>
                  <a:lnTo>
                    <a:pt x="225688" y="228514"/>
                  </a:lnTo>
                  <a:lnTo>
                    <a:pt x="225612" y="231131"/>
                  </a:lnTo>
                  <a:lnTo>
                    <a:pt x="226336" y="234014"/>
                  </a:lnTo>
                  <a:lnTo>
                    <a:pt x="231685" y="244414"/>
                  </a:lnTo>
                  <a:lnTo>
                    <a:pt x="233770" y="249695"/>
                  </a:lnTo>
                  <a:lnTo>
                    <a:pt x="236254" y="255386"/>
                  </a:lnTo>
                  <a:lnTo>
                    <a:pt x="238396" y="261571"/>
                  </a:lnTo>
                  <a:lnTo>
                    <a:pt x="239633" y="267099"/>
                  </a:lnTo>
                  <a:lnTo>
                    <a:pt x="241775" y="272456"/>
                  </a:lnTo>
                  <a:lnTo>
                    <a:pt x="243108" y="275187"/>
                  </a:lnTo>
                  <a:lnTo>
                    <a:pt x="245316" y="279013"/>
                  </a:lnTo>
                  <a:lnTo>
                    <a:pt x="247981" y="284684"/>
                  </a:lnTo>
                  <a:lnTo>
                    <a:pt x="248866" y="289166"/>
                  </a:lnTo>
                  <a:lnTo>
                    <a:pt x="252893" y="304619"/>
                  </a:lnTo>
                  <a:lnTo>
                    <a:pt x="253302" y="308530"/>
                  </a:lnTo>
                  <a:lnTo>
                    <a:pt x="253102" y="311422"/>
                  </a:lnTo>
                  <a:lnTo>
                    <a:pt x="251332" y="312126"/>
                  </a:lnTo>
                  <a:lnTo>
                    <a:pt x="247420" y="312583"/>
                  </a:lnTo>
                  <a:lnTo>
                    <a:pt x="243175" y="314477"/>
                  </a:lnTo>
                  <a:lnTo>
                    <a:pt x="242965" y="315114"/>
                  </a:lnTo>
                  <a:lnTo>
                    <a:pt x="245735" y="318711"/>
                  </a:lnTo>
                  <a:lnTo>
                    <a:pt x="243288" y="324849"/>
                  </a:lnTo>
                  <a:lnTo>
                    <a:pt x="242936" y="333593"/>
                  </a:lnTo>
                  <a:lnTo>
                    <a:pt x="240328" y="338161"/>
                  </a:lnTo>
                  <a:lnTo>
                    <a:pt x="240081" y="339217"/>
                  </a:lnTo>
                  <a:lnTo>
                    <a:pt x="240195" y="340102"/>
                  </a:lnTo>
                  <a:lnTo>
                    <a:pt x="240661" y="340796"/>
                  </a:lnTo>
                  <a:lnTo>
                    <a:pt x="245487" y="342014"/>
                  </a:lnTo>
                  <a:lnTo>
                    <a:pt x="245906" y="343251"/>
                  </a:lnTo>
                  <a:lnTo>
                    <a:pt x="245925" y="345811"/>
                  </a:lnTo>
                  <a:lnTo>
                    <a:pt x="245497" y="348171"/>
                  </a:lnTo>
                  <a:lnTo>
                    <a:pt x="243069" y="349922"/>
                  </a:lnTo>
                  <a:lnTo>
                    <a:pt x="240471" y="352500"/>
                  </a:lnTo>
                  <a:lnTo>
                    <a:pt x="239890" y="354879"/>
                  </a:lnTo>
                  <a:lnTo>
                    <a:pt x="239976" y="356992"/>
                  </a:lnTo>
                  <a:lnTo>
                    <a:pt x="240861" y="360560"/>
                  </a:lnTo>
                  <a:lnTo>
                    <a:pt x="242584" y="364709"/>
                  </a:lnTo>
                  <a:lnTo>
                    <a:pt x="244764" y="367306"/>
                  </a:lnTo>
                  <a:lnTo>
                    <a:pt x="252503" y="369771"/>
                  </a:lnTo>
                  <a:lnTo>
                    <a:pt x="253502" y="371798"/>
                  </a:lnTo>
                  <a:lnTo>
                    <a:pt x="253921" y="374576"/>
                  </a:lnTo>
                  <a:lnTo>
                    <a:pt x="253759" y="377288"/>
                  </a:lnTo>
                  <a:lnTo>
                    <a:pt x="250161" y="382693"/>
                  </a:lnTo>
                  <a:lnTo>
                    <a:pt x="250190" y="384767"/>
                  </a:lnTo>
                  <a:lnTo>
                    <a:pt x="251665" y="389773"/>
                  </a:lnTo>
                  <a:lnTo>
                    <a:pt x="253436" y="394540"/>
                  </a:lnTo>
                  <a:lnTo>
                    <a:pt x="260984" y="399697"/>
                  </a:lnTo>
                  <a:lnTo>
                    <a:pt x="263582" y="402514"/>
                  </a:lnTo>
                  <a:lnTo>
                    <a:pt x="264268" y="404750"/>
                  </a:lnTo>
                  <a:lnTo>
                    <a:pt x="264649" y="408356"/>
                  </a:lnTo>
                  <a:lnTo>
                    <a:pt x="264601" y="412258"/>
                  </a:lnTo>
                  <a:lnTo>
                    <a:pt x="264011" y="415712"/>
                  </a:lnTo>
                  <a:lnTo>
                    <a:pt x="261641" y="420155"/>
                  </a:lnTo>
                  <a:lnTo>
                    <a:pt x="256167" y="428891"/>
                  </a:lnTo>
                  <a:lnTo>
                    <a:pt x="250656" y="432269"/>
                  </a:lnTo>
                  <a:lnTo>
                    <a:pt x="250323" y="433001"/>
                  </a:lnTo>
                  <a:lnTo>
                    <a:pt x="252027" y="435780"/>
                  </a:lnTo>
                  <a:lnTo>
                    <a:pt x="261726" y="446875"/>
                  </a:lnTo>
                  <a:lnTo>
                    <a:pt x="268056" y="452042"/>
                  </a:lnTo>
                  <a:lnTo>
                    <a:pt x="276585" y="458988"/>
                  </a:lnTo>
                  <a:lnTo>
                    <a:pt x="282087" y="464459"/>
                  </a:lnTo>
                  <a:lnTo>
                    <a:pt x="283867" y="468380"/>
                  </a:lnTo>
                  <a:lnTo>
                    <a:pt x="286246" y="472738"/>
                  </a:lnTo>
                  <a:lnTo>
                    <a:pt x="288921" y="476287"/>
                  </a:lnTo>
                  <a:lnTo>
                    <a:pt x="290854" y="479361"/>
                  </a:lnTo>
                  <a:lnTo>
                    <a:pt x="291587" y="481340"/>
                  </a:lnTo>
                  <a:lnTo>
                    <a:pt x="291520" y="483462"/>
                  </a:lnTo>
                  <a:lnTo>
                    <a:pt x="288940" y="489847"/>
                  </a:lnTo>
                  <a:lnTo>
                    <a:pt x="287475" y="494766"/>
                  </a:lnTo>
                  <a:lnTo>
                    <a:pt x="284895" y="501950"/>
                  </a:lnTo>
                  <a:lnTo>
                    <a:pt x="282249" y="506937"/>
                  </a:lnTo>
                  <a:lnTo>
                    <a:pt x="275548" y="516014"/>
                  </a:lnTo>
                  <a:lnTo>
                    <a:pt x="265658" y="527243"/>
                  </a:lnTo>
                  <a:lnTo>
                    <a:pt x="263363" y="530621"/>
                  </a:lnTo>
                  <a:lnTo>
                    <a:pt x="258737" y="536491"/>
                  </a:lnTo>
                  <a:lnTo>
                    <a:pt x="250809" y="548224"/>
                  </a:lnTo>
                  <a:lnTo>
                    <a:pt x="248762" y="550803"/>
                  </a:lnTo>
                  <a:lnTo>
                    <a:pt x="242270" y="560090"/>
                  </a:lnTo>
                  <a:lnTo>
                    <a:pt x="239310" y="563040"/>
                  </a:lnTo>
                  <a:lnTo>
                    <a:pt x="236978" y="565790"/>
                  </a:lnTo>
                  <a:lnTo>
                    <a:pt x="230552" y="574496"/>
                  </a:lnTo>
                  <a:lnTo>
                    <a:pt x="223642" y="581072"/>
                  </a:lnTo>
                  <a:lnTo>
                    <a:pt x="216864" y="587161"/>
                  </a:lnTo>
                  <a:lnTo>
                    <a:pt x="214828" y="590235"/>
                  </a:lnTo>
                  <a:lnTo>
                    <a:pt x="212296" y="592585"/>
                  </a:lnTo>
                  <a:lnTo>
                    <a:pt x="209278" y="594812"/>
                  </a:lnTo>
                  <a:lnTo>
                    <a:pt x="208012" y="596058"/>
                  </a:lnTo>
                  <a:lnTo>
                    <a:pt x="201187" y="604327"/>
                  </a:lnTo>
                  <a:lnTo>
                    <a:pt x="191716" y="615727"/>
                  </a:lnTo>
                  <a:lnTo>
                    <a:pt x="190755" y="615908"/>
                  </a:lnTo>
                  <a:lnTo>
                    <a:pt x="188289" y="617744"/>
                  </a:lnTo>
                  <a:lnTo>
                    <a:pt x="184434" y="618191"/>
                  </a:lnTo>
                  <a:lnTo>
                    <a:pt x="182759" y="619590"/>
                  </a:lnTo>
                  <a:lnTo>
                    <a:pt x="176867" y="615594"/>
                  </a:lnTo>
                  <a:lnTo>
                    <a:pt x="175886" y="615337"/>
                  </a:lnTo>
                  <a:lnTo>
                    <a:pt x="172422" y="616326"/>
                  </a:lnTo>
                  <a:lnTo>
                    <a:pt x="169100" y="619229"/>
                  </a:lnTo>
                  <a:lnTo>
                    <a:pt x="162960" y="620113"/>
                  </a:lnTo>
                  <a:lnTo>
                    <a:pt x="159914" y="621055"/>
                  </a:lnTo>
                  <a:lnTo>
                    <a:pt x="157972" y="622397"/>
                  </a:lnTo>
                  <a:lnTo>
                    <a:pt x="157572" y="619229"/>
                  </a:lnTo>
                  <a:lnTo>
                    <a:pt x="158410" y="615203"/>
                  </a:lnTo>
                  <a:lnTo>
                    <a:pt x="159762" y="612511"/>
                  </a:lnTo>
                  <a:lnTo>
                    <a:pt x="159886" y="610760"/>
                  </a:lnTo>
                  <a:lnTo>
                    <a:pt x="158896" y="610941"/>
                  </a:lnTo>
                  <a:lnTo>
                    <a:pt x="156925" y="614890"/>
                  </a:lnTo>
                  <a:lnTo>
                    <a:pt x="155878" y="619495"/>
                  </a:lnTo>
                  <a:lnTo>
                    <a:pt x="153775" y="621807"/>
                  </a:lnTo>
                  <a:lnTo>
                    <a:pt x="149148" y="622749"/>
                  </a:lnTo>
                  <a:lnTo>
                    <a:pt x="144646" y="619057"/>
                  </a:lnTo>
                  <a:lnTo>
                    <a:pt x="142504" y="619086"/>
                  </a:lnTo>
                  <a:lnTo>
                    <a:pt x="143847" y="621731"/>
                  </a:lnTo>
                  <a:lnTo>
                    <a:pt x="144751" y="624633"/>
                  </a:lnTo>
                  <a:lnTo>
                    <a:pt x="144636" y="626251"/>
                  </a:lnTo>
                  <a:lnTo>
                    <a:pt x="142238" y="625966"/>
                  </a:lnTo>
                  <a:lnTo>
                    <a:pt x="139563" y="627697"/>
                  </a:lnTo>
                  <a:lnTo>
                    <a:pt x="137221" y="630228"/>
                  </a:lnTo>
                  <a:lnTo>
                    <a:pt x="136079" y="630238"/>
                  </a:lnTo>
                  <a:lnTo>
                    <a:pt x="134499" y="626698"/>
                  </a:lnTo>
                  <a:lnTo>
                    <a:pt x="131606" y="628354"/>
                  </a:lnTo>
                  <a:lnTo>
                    <a:pt x="129131" y="630571"/>
                  </a:lnTo>
                  <a:lnTo>
                    <a:pt x="124115" y="631256"/>
                  </a:lnTo>
                  <a:lnTo>
                    <a:pt x="121125" y="634168"/>
                  </a:lnTo>
                  <a:lnTo>
                    <a:pt x="115833" y="636137"/>
                  </a:lnTo>
                  <a:lnTo>
                    <a:pt x="112930" y="636090"/>
                  </a:lnTo>
                  <a:lnTo>
                    <a:pt x="106295" y="638450"/>
                  </a:lnTo>
                  <a:lnTo>
                    <a:pt x="104087" y="642085"/>
                  </a:lnTo>
                  <a:lnTo>
                    <a:pt x="102155" y="643417"/>
                  </a:lnTo>
                  <a:lnTo>
                    <a:pt x="99404" y="642294"/>
                  </a:lnTo>
                  <a:lnTo>
                    <a:pt x="90922" y="644064"/>
                  </a:lnTo>
                  <a:lnTo>
                    <a:pt x="82812" y="646386"/>
                  </a:lnTo>
                  <a:lnTo>
                    <a:pt x="79367" y="646252"/>
                  </a:lnTo>
                  <a:lnTo>
                    <a:pt x="75921" y="645291"/>
                  </a:lnTo>
                  <a:lnTo>
                    <a:pt x="72266" y="648508"/>
                  </a:lnTo>
                  <a:lnTo>
                    <a:pt x="68382" y="652809"/>
                  </a:lnTo>
                  <a:lnTo>
                    <a:pt x="64108" y="654341"/>
                  </a:lnTo>
                  <a:lnTo>
                    <a:pt x="62576" y="653789"/>
                  </a:lnTo>
                  <a:lnTo>
                    <a:pt x="63803" y="651534"/>
                  </a:lnTo>
                  <a:lnTo>
                    <a:pt x="66631" y="649202"/>
                  </a:lnTo>
                  <a:lnTo>
                    <a:pt x="68573" y="646034"/>
                  </a:lnTo>
                  <a:lnTo>
                    <a:pt x="68839" y="643388"/>
                  </a:lnTo>
                  <a:lnTo>
                    <a:pt x="67507" y="642351"/>
                  </a:lnTo>
                  <a:lnTo>
                    <a:pt x="65679" y="642028"/>
                  </a:lnTo>
                  <a:lnTo>
                    <a:pt x="63385" y="639287"/>
                  </a:lnTo>
                  <a:lnTo>
                    <a:pt x="61186" y="633330"/>
                  </a:lnTo>
                  <a:lnTo>
                    <a:pt x="59996" y="632997"/>
                  </a:lnTo>
                  <a:lnTo>
                    <a:pt x="59397" y="634567"/>
                  </a:lnTo>
                  <a:lnTo>
                    <a:pt x="58720" y="639125"/>
                  </a:lnTo>
                  <a:lnTo>
                    <a:pt x="58035" y="640439"/>
                  </a:lnTo>
                  <a:lnTo>
                    <a:pt x="56874" y="641485"/>
                  </a:lnTo>
                  <a:lnTo>
                    <a:pt x="55475" y="642532"/>
                  </a:lnTo>
                  <a:lnTo>
                    <a:pt x="54104" y="643046"/>
                  </a:lnTo>
                  <a:lnTo>
                    <a:pt x="49202" y="642979"/>
                  </a:lnTo>
                  <a:lnTo>
                    <a:pt x="48555" y="640676"/>
                  </a:lnTo>
                  <a:lnTo>
                    <a:pt x="48555" y="639715"/>
                  </a:lnTo>
                  <a:lnTo>
                    <a:pt x="49431" y="636680"/>
                  </a:lnTo>
                  <a:lnTo>
                    <a:pt x="48669" y="636147"/>
                  </a:lnTo>
                  <a:lnTo>
                    <a:pt x="49392" y="633768"/>
                  </a:lnTo>
                  <a:lnTo>
                    <a:pt x="50544" y="633901"/>
                  </a:lnTo>
                  <a:lnTo>
                    <a:pt x="51915" y="633540"/>
                  </a:lnTo>
                  <a:lnTo>
                    <a:pt x="52600" y="632322"/>
                  </a:lnTo>
                  <a:lnTo>
                    <a:pt x="52553" y="630856"/>
                  </a:lnTo>
                  <a:lnTo>
                    <a:pt x="50649" y="630476"/>
                  </a:lnTo>
                  <a:lnTo>
                    <a:pt x="50534" y="629477"/>
                  </a:lnTo>
                  <a:lnTo>
                    <a:pt x="52229" y="625290"/>
                  </a:lnTo>
                  <a:lnTo>
                    <a:pt x="52467" y="624129"/>
                  </a:lnTo>
                  <a:lnTo>
                    <a:pt x="51810" y="623891"/>
                  </a:lnTo>
                  <a:lnTo>
                    <a:pt x="50753" y="624348"/>
                  </a:lnTo>
                  <a:lnTo>
                    <a:pt x="43738" y="623035"/>
                  </a:lnTo>
                  <a:lnTo>
                    <a:pt x="35086" y="617668"/>
                  </a:lnTo>
                  <a:lnTo>
                    <a:pt x="32954" y="617392"/>
                  </a:lnTo>
                  <a:lnTo>
                    <a:pt x="31649" y="612587"/>
                  </a:lnTo>
                  <a:lnTo>
                    <a:pt x="29565" y="613196"/>
                  </a:lnTo>
                  <a:lnTo>
                    <a:pt x="26519" y="616012"/>
                  </a:lnTo>
                  <a:lnTo>
                    <a:pt x="24234" y="613871"/>
                  </a:lnTo>
                  <a:lnTo>
                    <a:pt x="21778" y="612463"/>
                  </a:lnTo>
                  <a:lnTo>
                    <a:pt x="21103" y="610265"/>
                  </a:lnTo>
                  <a:lnTo>
                    <a:pt x="21141" y="607011"/>
                  </a:lnTo>
                  <a:lnTo>
                    <a:pt x="20931" y="603157"/>
                  </a:lnTo>
                  <a:lnTo>
                    <a:pt x="20265" y="598637"/>
                  </a:lnTo>
                  <a:lnTo>
                    <a:pt x="19779" y="592195"/>
                  </a:lnTo>
                  <a:lnTo>
                    <a:pt x="20237" y="587142"/>
                  </a:lnTo>
                  <a:lnTo>
                    <a:pt x="22197" y="583393"/>
                  </a:lnTo>
                  <a:lnTo>
                    <a:pt x="22949" y="580995"/>
                  </a:lnTo>
                  <a:lnTo>
                    <a:pt x="23863" y="574858"/>
                  </a:lnTo>
                  <a:lnTo>
                    <a:pt x="24073" y="567655"/>
                  </a:lnTo>
                  <a:lnTo>
                    <a:pt x="23549" y="565200"/>
                  </a:lnTo>
                  <a:lnTo>
                    <a:pt x="23682" y="563563"/>
                  </a:lnTo>
                  <a:lnTo>
                    <a:pt x="25243" y="563563"/>
                  </a:lnTo>
                  <a:lnTo>
                    <a:pt x="24901" y="562155"/>
                  </a:lnTo>
                  <a:lnTo>
                    <a:pt x="24215" y="561384"/>
                  </a:lnTo>
                  <a:lnTo>
                    <a:pt x="23454" y="559785"/>
                  </a:lnTo>
                  <a:lnTo>
                    <a:pt x="24101" y="558939"/>
                  </a:lnTo>
                  <a:lnTo>
                    <a:pt x="25967" y="558881"/>
                  </a:lnTo>
                  <a:lnTo>
                    <a:pt x="26119" y="558339"/>
                  </a:lnTo>
                  <a:lnTo>
                    <a:pt x="26329" y="557578"/>
                  </a:lnTo>
                  <a:lnTo>
                    <a:pt x="24881" y="553353"/>
                  </a:lnTo>
                  <a:lnTo>
                    <a:pt x="24710" y="551336"/>
                  </a:lnTo>
                  <a:lnTo>
                    <a:pt x="22712" y="545198"/>
                  </a:lnTo>
                  <a:lnTo>
                    <a:pt x="20417" y="539356"/>
                  </a:lnTo>
                  <a:lnTo>
                    <a:pt x="16981" y="535121"/>
                  </a:lnTo>
                  <a:lnTo>
                    <a:pt x="18200" y="528127"/>
                  </a:lnTo>
                  <a:lnTo>
                    <a:pt x="19589" y="521781"/>
                  </a:lnTo>
                  <a:lnTo>
                    <a:pt x="19313" y="518717"/>
                  </a:lnTo>
                  <a:lnTo>
                    <a:pt x="18780" y="514977"/>
                  </a:lnTo>
                  <a:lnTo>
                    <a:pt x="14563" y="510866"/>
                  </a:lnTo>
                  <a:lnTo>
                    <a:pt x="13945" y="505062"/>
                  </a:lnTo>
                  <a:lnTo>
                    <a:pt x="12917" y="498801"/>
                  </a:lnTo>
                  <a:lnTo>
                    <a:pt x="13307" y="494957"/>
                  </a:lnTo>
                  <a:lnTo>
                    <a:pt x="13992" y="491997"/>
                  </a:lnTo>
                  <a:lnTo>
                    <a:pt x="15382" y="489047"/>
                  </a:lnTo>
                  <a:lnTo>
                    <a:pt x="22378" y="479722"/>
                  </a:lnTo>
                  <a:lnTo>
                    <a:pt x="22807" y="474831"/>
                  </a:lnTo>
                  <a:lnTo>
                    <a:pt x="27547" y="474470"/>
                  </a:lnTo>
                  <a:lnTo>
                    <a:pt x="25348" y="470093"/>
                  </a:lnTo>
                  <a:lnTo>
                    <a:pt x="24834" y="467628"/>
                  </a:lnTo>
                  <a:lnTo>
                    <a:pt x="24720" y="464745"/>
                  </a:lnTo>
                  <a:lnTo>
                    <a:pt x="31535" y="462766"/>
                  </a:lnTo>
                  <a:lnTo>
                    <a:pt x="34086" y="464393"/>
                  </a:lnTo>
                  <a:lnTo>
                    <a:pt x="40083" y="462385"/>
                  </a:lnTo>
                  <a:lnTo>
                    <a:pt x="45414" y="458455"/>
                  </a:lnTo>
                  <a:lnTo>
                    <a:pt x="45318" y="456362"/>
                  </a:lnTo>
                  <a:lnTo>
                    <a:pt x="44500" y="454487"/>
                  </a:lnTo>
                  <a:lnTo>
                    <a:pt x="43367" y="450871"/>
                  </a:lnTo>
                  <a:lnTo>
                    <a:pt x="44166" y="449863"/>
                  </a:lnTo>
                  <a:lnTo>
                    <a:pt x="46109" y="450605"/>
                  </a:lnTo>
                  <a:lnTo>
                    <a:pt x="45214" y="448806"/>
                  </a:lnTo>
                  <a:lnTo>
                    <a:pt x="45375" y="446903"/>
                  </a:lnTo>
                  <a:lnTo>
                    <a:pt x="47498" y="447693"/>
                  </a:lnTo>
                  <a:lnTo>
                    <a:pt x="50953" y="442374"/>
                  </a:lnTo>
                  <a:lnTo>
                    <a:pt x="51077" y="438301"/>
                  </a:lnTo>
                  <a:lnTo>
                    <a:pt x="57055" y="436170"/>
                  </a:lnTo>
                  <a:lnTo>
                    <a:pt x="63956" y="427815"/>
                  </a:lnTo>
                  <a:lnTo>
                    <a:pt x="67135" y="425208"/>
                  </a:lnTo>
                  <a:lnTo>
                    <a:pt x="70210" y="423315"/>
                  </a:lnTo>
                  <a:lnTo>
                    <a:pt x="76759" y="414912"/>
                  </a:lnTo>
                  <a:lnTo>
                    <a:pt x="79557" y="414522"/>
                  </a:lnTo>
                  <a:lnTo>
                    <a:pt x="80994" y="408832"/>
                  </a:lnTo>
                  <a:lnTo>
                    <a:pt x="86563" y="401229"/>
                  </a:lnTo>
                  <a:lnTo>
                    <a:pt x="88257" y="400259"/>
                  </a:lnTo>
                  <a:lnTo>
                    <a:pt x="90856" y="393369"/>
                  </a:lnTo>
                  <a:lnTo>
                    <a:pt x="97700" y="385376"/>
                  </a:lnTo>
                  <a:lnTo>
                    <a:pt x="102040" y="375128"/>
                  </a:lnTo>
                  <a:lnTo>
                    <a:pt x="104429" y="371474"/>
                  </a:lnTo>
                  <a:lnTo>
                    <a:pt x="105172" y="367573"/>
                  </a:lnTo>
                  <a:lnTo>
                    <a:pt x="107837" y="367240"/>
                  </a:lnTo>
                  <a:lnTo>
                    <a:pt x="110236" y="364366"/>
                  </a:lnTo>
                  <a:lnTo>
                    <a:pt x="115433" y="362368"/>
                  </a:lnTo>
                  <a:lnTo>
                    <a:pt x="120573" y="362920"/>
                  </a:lnTo>
                  <a:lnTo>
                    <a:pt x="122715" y="364290"/>
                  </a:lnTo>
                  <a:lnTo>
                    <a:pt x="124686" y="363862"/>
                  </a:lnTo>
                  <a:lnTo>
                    <a:pt x="124485" y="360341"/>
                  </a:lnTo>
                  <a:lnTo>
                    <a:pt x="123077" y="358162"/>
                  </a:lnTo>
                  <a:lnTo>
                    <a:pt x="124228" y="356059"/>
                  </a:lnTo>
                  <a:lnTo>
                    <a:pt x="126942" y="354470"/>
                  </a:lnTo>
                  <a:lnTo>
                    <a:pt x="126665" y="350949"/>
                  </a:lnTo>
                  <a:lnTo>
                    <a:pt x="126075" y="348828"/>
                  </a:lnTo>
                  <a:lnTo>
                    <a:pt x="123819" y="346001"/>
                  </a:lnTo>
                  <a:lnTo>
                    <a:pt x="124942" y="339645"/>
                  </a:lnTo>
                  <a:lnTo>
                    <a:pt x="125209" y="332651"/>
                  </a:lnTo>
                  <a:lnTo>
                    <a:pt x="126275" y="324535"/>
                  </a:lnTo>
                  <a:lnTo>
                    <a:pt x="123448" y="320224"/>
                  </a:lnTo>
                  <a:lnTo>
                    <a:pt x="112692" y="312859"/>
                  </a:lnTo>
                  <a:lnTo>
                    <a:pt x="110693" y="313116"/>
                  </a:lnTo>
                  <a:lnTo>
                    <a:pt x="108304" y="312183"/>
                  </a:lnTo>
                  <a:lnTo>
                    <a:pt x="105810" y="306579"/>
                  </a:lnTo>
                  <a:lnTo>
                    <a:pt x="106923" y="301726"/>
                  </a:lnTo>
                  <a:lnTo>
                    <a:pt x="107056" y="299937"/>
                  </a:lnTo>
                  <a:lnTo>
                    <a:pt x="106086" y="299994"/>
                  </a:lnTo>
                  <a:lnTo>
                    <a:pt x="104505" y="302363"/>
                  </a:lnTo>
                  <a:lnTo>
                    <a:pt x="101079" y="305066"/>
                  </a:lnTo>
                  <a:lnTo>
                    <a:pt x="96624" y="302992"/>
                  </a:lnTo>
                  <a:lnTo>
                    <a:pt x="94435" y="303448"/>
                  </a:lnTo>
                  <a:lnTo>
                    <a:pt x="91589" y="291392"/>
                  </a:lnTo>
                  <a:lnTo>
                    <a:pt x="90133" y="286758"/>
                  </a:lnTo>
                  <a:lnTo>
                    <a:pt x="87801" y="280973"/>
                  </a:lnTo>
                  <a:lnTo>
                    <a:pt x="83641" y="278147"/>
                  </a:lnTo>
                  <a:lnTo>
                    <a:pt x="82822" y="276539"/>
                  </a:lnTo>
                  <a:lnTo>
                    <a:pt x="82270" y="274074"/>
                  </a:lnTo>
                  <a:lnTo>
                    <a:pt x="82089" y="270648"/>
                  </a:lnTo>
                  <a:lnTo>
                    <a:pt x="81556" y="265567"/>
                  </a:lnTo>
                  <a:lnTo>
                    <a:pt x="81775" y="261390"/>
                  </a:lnTo>
                  <a:lnTo>
                    <a:pt x="82289" y="258897"/>
                  </a:lnTo>
                  <a:lnTo>
                    <a:pt x="84088" y="257222"/>
                  </a:lnTo>
                  <a:lnTo>
                    <a:pt x="86677" y="252474"/>
                  </a:lnTo>
                  <a:lnTo>
                    <a:pt x="87220" y="249020"/>
                  </a:lnTo>
                  <a:lnTo>
                    <a:pt x="87439" y="243710"/>
                  </a:lnTo>
                  <a:lnTo>
                    <a:pt x="88628" y="239057"/>
                  </a:lnTo>
                  <a:lnTo>
                    <a:pt x="89951" y="236697"/>
                  </a:lnTo>
                  <a:lnTo>
                    <a:pt x="89618" y="234813"/>
                  </a:lnTo>
                  <a:lnTo>
                    <a:pt x="88705" y="232130"/>
                  </a:lnTo>
                  <a:lnTo>
                    <a:pt x="86763" y="228305"/>
                  </a:lnTo>
                  <a:lnTo>
                    <a:pt x="83812" y="223632"/>
                  </a:lnTo>
                  <a:lnTo>
                    <a:pt x="81632" y="219151"/>
                  </a:lnTo>
                  <a:lnTo>
                    <a:pt x="80671" y="214954"/>
                  </a:lnTo>
                  <a:lnTo>
                    <a:pt x="80176" y="211186"/>
                  </a:lnTo>
                  <a:lnTo>
                    <a:pt x="80252" y="207761"/>
                  </a:lnTo>
                  <a:lnTo>
                    <a:pt x="81071" y="205420"/>
                  </a:lnTo>
                  <a:lnTo>
                    <a:pt x="83850" y="202470"/>
                  </a:lnTo>
                  <a:lnTo>
                    <a:pt x="84221" y="201214"/>
                  </a:lnTo>
                  <a:lnTo>
                    <a:pt x="83117" y="194677"/>
                  </a:lnTo>
                  <a:lnTo>
                    <a:pt x="81175" y="193487"/>
                  </a:lnTo>
                  <a:lnTo>
                    <a:pt x="77872" y="192850"/>
                  </a:lnTo>
                  <a:lnTo>
                    <a:pt x="76026" y="192793"/>
                  </a:lnTo>
                  <a:lnTo>
                    <a:pt x="75673" y="192070"/>
                  </a:lnTo>
                  <a:lnTo>
                    <a:pt x="75578" y="190757"/>
                  </a:lnTo>
                  <a:lnTo>
                    <a:pt x="75959" y="188064"/>
                  </a:lnTo>
                  <a:lnTo>
                    <a:pt x="76997" y="184971"/>
                  </a:lnTo>
                  <a:lnTo>
                    <a:pt x="77863" y="182992"/>
                  </a:lnTo>
                  <a:lnTo>
                    <a:pt x="77977" y="181317"/>
                  </a:lnTo>
                  <a:lnTo>
                    <a:pt x="76873" y="175570"/>
                  </a:lnTo>
                  <a:lnTo>
                    <a:pt x="76540" y="168500"/>
                  </a:lnTo>
                  <a:lnTo>
                    <a:pt x="76921" y="162943"/>
                  </a:lnTo>
                  <a:lnTo>
                    <a:pt x="80423" y="158832"/>
                  </a:lnTo>
                  <a:lnTo>
                    <a:pt x="80585" y="157329"/>
                  </a:lnTo>
                  <a:lnTo>
                    <a:pt x="76187" y="152847"/>
                  </a:lnTo>
                  <a:lnTo>
                    <a:pt x="73018" y="147756"/>
                  </a:lnTo>
                  <a:lnTo>
                    <a:pt x="72028" y="144778"/>
                  </a:lnTo>
                  <a:lnTo>
                    <a:pt x="68401" y="144331"/>
                  </a:lnTo>
                  <a:lnTo>
                    <a:pt x="66136" y="135633"/>
                  </a:lnTo>
                  <a:lnTo>
                    <a:pt x="62861" y="131390"/>
                  </a:lnTo>
                  <a:lnTo>
                    <a:pt x="59625" y="127707"/>
                  </a:lnTo>
                  <a:lnTo>
                    <a:pt x="57712" y="125994"/>
                  </a:lnTo>
                  <a:lnTo>
                    <a:pt x="46480" y="120694"/>
                  </a:lnTo>
                  <a:lnTo>
                    <a:pt x="42025" y="119686"/>
                  </a:lnTo>
                  <a:lnTo>
                    <a:pt x="36742" y="116583"/>
                  </a:lnTo>
                  <a:lnTo>
                    <a:pt x="32811" y="112682"/>
                  </a:lnTo>
                  <a:lnTo>
                    <a:pt x="29441" y="110170"/>
                  </a:lnTo>
                  <a:lnTo>
                    <a:pt x="26557" y="107059"/>
                  </a:lnTo>
                  <a:lnTo>
                    <a:pt x="22530" y="104147"/>
                  </a:lnTo>
                  <a:lnTo>
                    <a:pt x="21379" y="101654"/>
                  </a:lnTo>
                  <a:lnTo>
                    <a:pt x="17029" y="97029"/>
                  </a:lnTo>
                  <a:lnTo>
                    <a:pt x="14992" y="93975"/>
                  </a:lnTo>
                  <a:lnTo>
                    <a:pt x="7919" y="88199"/>
                  </a:lnTo>
                  <a:lnTo>
                    <a:pt x="7662" y="85915"/>
                  </a:lnTo>
                  <a:lnTo>
                    <a:pt x="7615" y="83708"/>
                  </a:lnTo>
                  <a:lnTo>
                    <a:pt x="7291" y="82785"/>
                  </a:lnTo>
                  <a:lnTo>
                    <a:pt x="0" y="78541"/>
                  </a:lnTo>
                  <a:lnTo>
                    <a:pt x="1437" y="76105"/>
                  </a:lnTo>
                  <a:lnTo>
                    <a:pt x="7139" y="75953"/>
                  </a:lnTo>
                  <a:lnTo>
                    <a:pt x="11851" y="78170"/>
                  </a:lnTo>
                  <a:lnTo>
                    <a:pt x="12888" y="77218"/>
                  </a:lnTo>
                  <a:lnTo>
                    <a:pt x="13507" y="75248"/>
                  </a:lnTo>
                  <a:lnTo>
                    <a:pt x="11498" y="67331"/>
                  </a:lnTo>
                  <a:lnTo>
                    <a:pt x="11860" y="65257"/>
                  </a:lnTo>
                  <a:lnTo>
                    <a:pt x="13935" y="62764"/>
                  </a:lnTo>
                  <a:lnTo>
                    <a:pt x="17229" y="60775"/>
                  </a:lnTo>
                  <a:lnTo>
                    <a:pt x="22416" y="60490"/>
                  </a:lnTo>
                  <a:lnTo>
                    <a:pt x="25957" y="60785"/>
                  </a:lnTo>
                  <a:lnTo>
                    <a:pt x="26709" y="61004"/>
                  </a:lnTo>
                  <a:lnTo>
                    <a:pt x="31992" y="69739"/>
                  </a:lnTo>
                  <a:lnTo>
                    <a:pt x="36532" y="78217"/>
                  </a:lnTo>
                  <a:lnTo>
                    <a:pt x="38941" y="81814"/>
                  </a:lnTo>
                  <a:lnTo>
                    <a:pt x="44833" y="91976"/>
                  </a:lnTo>
                  <a:lnTo>
                    <a:pt x="47041" y="97829"/>
                  </a:lnTo>
                  <a:lnTo>
                    <a:pt x="47793" y="102006"/>
                  </a:lnTo>
                  <a:lnTo>
                    <a:pt x="50192" y="101987"/>
                  </a:lnTo>
                  <a:lnTo>
                    <a:pt x="58483" y="103814"/>
                  </a:lnTo>
                  <a:lnTo>
                    <a:pt x="65450" y="105355"/>
                  </a:lnTo>
                  <a:lnTo>
                    <a:pt x="67392" y="107687"/>
                  </a:lnTo>
                  <a:lnTo>
                    <a:pt x="72190" y="107220"/>
                  </a:lnTo>
                  <a:lnTo>
                    <a:pt x="75892" y="105117"/>
                  </a:lnTo>
                  <a:lnTo>
                    <a:pt x="82423" y="102463"/>
                  </a:lnTo>
                  <a:lnTo>
                    <a:pt x="84174" y="99189"/>
                  </a:lnTo>
                  <a:lnTo>
                    <a:pt x="86353" y="95678"/>
                  </a:lnTo>
                  <a:lnTo>
                    <a:pt x="90180" y="96230"/>
                  </a:lnTo>
                  <a:lnTo>
                    <a:pt x="94369" y="98999"/>
                  </a:lnTo>
                  <a:lnTo>
                    <a:pt x="99118" y="102634"/>
                  </a:lnTo>
                  <a:lnTo>
                    <a:pt x="103354" y="104309"/>
                  </a:lnTo>
                  <a:lnTo>
                    <a:pt x="109036" y="106935"/>
                  </a:lnTo>
                  <a:lnTo>
                    <a:pt x="111683" y="110322"/>
                  </a:lnTo>
                  <a:lnTo>
                    <a:pt x="115395" y="111293"/>
                  </a:lnTo>
                  <a:lnTo>
                    <a:pt x="119278" y="107905"/>
                  </a:lnTo>
                  <a:lnTo>
                    <a:pt x="121573" y="98666"/>
                  </a:lnTo>
                  <a:lnTo>
                    <a:pt x="123610" y="94527"/>
                  </a:lnTo>
                  <a:lnTo>
                    <a:pt x="126494" y="91491"/>
                  </a:lnTo>
                  <a:lnTo>
                    <a:pt x="129797" y="90150"/>
                  </a:lnTo>
                  <a:lnTo>
                    <a:pt x="132320" y="89664"/>
                  </a:lnTo>
                  <a:lnTo>
                    <a:pt x="134233" y="87295"/>
                  </a:lnTo>
                  <a:lnTo>
                    <a:pt x="136945" y="82023"/>
                  </a:lnTo>
                  <a:lnTo>
                    <a:pt x="137479" y="75610"/>
                  </a:lnTo>
                  <a:lnTo>
                    <a:pt x="136955" y="63963"/>
                  </a:lnTo>
                  <a:lnTo>
                    <a:pt x="137450" y="60100"/>
                  </a:lnTo>
                  <a:lnTo>
                    <a:pt x="139668" y="53762"/>
                  </a:lnTo>
                  <a:lnTo>
                    <a:pt x="142647" y="36863"/>
                  </a:lnTo>
                  <a:lnTo>
                    <a:pt x="143980" y="31953"/>
                  </a:lnTo>
                  <a:lnTo>
                    <a:pt x="145608" y="28965"/>
                  </a:lnTo>
                  <a:lnTo>
                    <a:pt x="147844" y="27186"/>
                  </a:lnTo>
                  <a:lnTo>
                    <a:pt x="151909" y="22009"/>
                  </a:lnTo>
                  <a:lnTo>
                    <a:pt x="157715" y="11695"/>
                  </a:lnTo>
                  <a:lnTo>
                    <a:pt x="159286" y="10819"/>
                  </a:lnTo>
                  <a:lnTo>
                    <a:pt x="163455" y="10296"/>
                  </a:lnTo>
                  <a:lnTo>
                    <a:pt x="168633" y="10676"/>
                  </a:lnTo>
                  <a:lnTo>
                    <a:pt x="173298" y="12494"/>
                  </a:lnTo>
                  <a:lnTo>
                    <a:pt x="173802" y="12351"/>
                  </a:lnTo>
                  <a:lnTo>
                    <a:pt x="175896" y="11400"/>
                  </a:lnTo>
                  <a:lnTo>
                    <a:pt x="179694" y="8183"/>
                  </a:lnTo>
                  <a:lnTo>
                    <a:pt x="186205" y="1770"/>
                  </a:lnTo>
                  <a:lnTo>
                    <a:pt x="190374" y="0"/>
                  </a:lnTo>
                  <a:lnTo>
                    <a:pt x="194162" y="247"/>
                  </a:lnTo>
                  <a:lnTo>
                    <a:pt x="198360" y="7270"/>
                  </a:lnTo>
                  <a:lnTo>
                    <a:pt x="204290" y="15063"/>
                  </a:lnTo>
                  <a:lnTo>
                    <a:pt x="208098" y="18831"/>
                  </a:lnTo>
                  <a:lnTo>
                    <a:pt x="218482" y="25882"/>
                  </a:lnTo>
                  <a:lnTo>
                    <a:pt x="227601" y="30497"/>
                  </a:lnTo>
                  <a:lnTo>
                    <a:pt x="232723" y="45665"/>
                  </a:lnTo>
                  <a:lnTo>
                    <a:pt x="230191" y="51669"/>
                  </a:lnTo>
                  <a:lnTo>
                    <a:pt x="228934" y="53734"/>
                  </a:lnTo>
                  <a:lnTo>
                    <a:pt x="224470" y="59681"/>
                  </a:lnTo>
                  <a:lnTo>
                    <a:pt x="219701" y="68036"/>
                  </a:lnTo>
                  <a:lnTo>
                    <a:pt x="219339" y="72375"/>
                  </a:lnTo>
                  <a:lnTo>
                    <a:pt x="220920" y="76742"/>
                  </a:lnTo>
                  <a:lnTo>
                    <a:pt x="222937" y="79568"/>
                  </a:lnTo>
                  <a:close/>
                  <a:moveTo>
                    <a:pt x="112939" y="355555"/>
                  </a:moveTo>
                  <a:lnTo>
                    <a:pt x="108951" y="357648"/>
                  </a:lnTo>
                  <a:lnTo>
                    <a:pt x="105743" y="356345"/>
                  </a:lnTo>
                  <a:lnTo>
                    <a:pt x="105686" y="352282"/>
                  </a:lnTo>
                  <a:lnTo>
                    <a:pt x="107675" y="350312"/>
                  </a:lnTo>
                  <a:lnTo>
                    <a:pt x="111273" y="349522"/>
                  </a:lnTo>
                  <a:lnTo>
                    <a:pt x="116204" y="351492"/>
                  </a:lnTo>
                  <a:lnTo>
                    <a:pt x="116928" y="352539"/>
                  </a:lnTo>
                  <a:lnTo>
                    <a:pt x="114101" y="353328"/>
                  </a:lnTo>
                  <a:lnTo>
                    <a:pt x="112939" y="355555"/>
                  </a:lnTo>
                  <a:close/>
                  <a:moveTo>
                    <a:pt x="15953" y="462490"/>
                  </a:moveTo>
                  <a:lnTo>
                    <a:pt x="16239" y="463594"/>
                  </a:lnTo>
                  <a:lnTo>
                    <a:pt x="17800" y="463289"/>
                  </a:lnTo>
                  <a:lnTo>
                    <a:pt x="19913" y="461272"/>
                  </a:lnTo>
                  <a:lnTo>
                    <a:pt x="21407" y="462214"/>
                  </a:lnTo>
                  <a:lnTo>
                    <a:pt x="21236" y="465087"/>
                  </a:lnTo>
                  <a:lnTo>
                    <a:pt x="20227" y="464973"/>
                  </a:lnTo>
                  <a:lnTo>
                    <a:pt x="19951" y="464497"/>
                  </a:lnTo>
                  <a:lnTo>
                    <a:pt x="18647" y="466134"/>
                  </a:lnTo>
                  <a:lnTo>
                    <a:pt x="18419" y="467124"/>
                  </a:lnTo>
                  <a:lnTo>
                    <a:pt x="16915" y="467752"/>
                  </a:lnTo>
                  <a:lnTo>
                    <a:pt x="14135" y="464945"/>
                  </a:lnTo>
                  <a:lnTo>
                    <a:pt x="12384" y="460320"/>
                  </a:lnTo>
                  <a:lnTo>
                    <a:pt x="16457" y="460311"/>
                  </a:lnTo>
                  <a:lnTo>
                    <a:pt x="16067" y="461414"/>
                  </a:lnTo>
                  <a:lnTo>
                    <a:pt x="15953" y="462490"/>
                  </a:lnTo>
                  <a:close/>
                  <a:moveTo>
                    <a:pt x="22178" y="616050"/>
                  </a:moveTo>
                  <a:lnTo>
                    <a:pt x="21807" y="618572"/>
                  </a:lnTo>
                  <a:lnTo>
                    <a:pt x="19989" y="618296"/>
                  </a:lnTo>
                  <a:lnTo>
                    <a:pt x="18142" y="618753"/>
                  </a:lnTo>
                  <a:lnTo>
                    <a:pt x="16658" y="616250"/>
                  </a:lnTo>
                  <a:lnTo>
                    <a:pt x="15868" y="612025"/>
                  </a:lnTo>
                  <a:lnTo>
                    <a:pt x="16144" y="611112"/>
                  </a:lnTo>
                  <a:lnTo>
                    <a:pt x="17305" y="610151"/>
                  </a:lnTo>
                  <a:lnTo>
                    <a:pt x="18190" y="612472"/>
                  </a:lnTo>
                  <a:lnTo>
                    <a:pt x="22178" y="616050"/>
                  </a:lnTo>
                  <a:close/>
                  <a:moveTo>
                    <a:pt x="36694" y="626470"/>
                  </a:moveTo>
                  <a:lnTo>
                    <a:pt x="34743" y="626708"/>
                  </a:lnTo>
                  <a:lnTo>
                    <a:pt x="31992" y="624034"/>
                  </a:lnTo>
                  <a:lnTo>
                    <a:pt x="31649" y="622987"/>
                  </a:lnTo>
                  <a:lnTo>
                    <a:pt x="32725" y="622378"/>
                  </a:lnTo>
                  <a:lnTo>
                    <a:pt x="32011" y="620228"/>
                  </a:lnTo>
                  <a:lnTo>
                    <a:pt x="32220" y="619276"/>
                  </a:lnTo>
                  <a:lnTo>
                    <a:pt x="34343" y="620979"/>
                  </a:lnTo>
                  <a:lnTo>
                    <a:pt x="35505" y="622959"/>
                  </a:lnTo>
                  <a:lnTo>
                    <a:pt x="34372" y="623415"/>
                  </a:lnTo>
                  <a:lnTo>
                    <a:pt x="36295" y="625461"/>
                  </a:lnTo>
                  <a:lnTo>
                    <a:pt x="36694" y="626470"/>
                  </a:lnTo>
                  <a:close/>
                  <a:moveTo>
                    <a:pt x="41530" y="624643"/>
                  </a:moveTo>
                  <a:lnTo>
                    <a:pt x="44909" y="625889"/>
                  </a:lnTo>
                  <a:lnTo>
                    <a:pt x="46327" y="625442"/>
                  </a:lnTo>
                  <a:lnTo>
                    <a:pt x="47946" y="628268"/>
                  </a:lnTo>
                  <a:lnTo>
                    <a:pt x="45204" y="630057"/>
                  </a:lnTo>
                  <a:lnTo>
                    <a:pt x="45013" y="632284"/>
                  </a:lnTo>
                  <a:lnTo>
                    <a:pt x="46099" y="633663"/>
                  </a:lnTo>
                  <a:lnTo>
                    <a:pt x="46480" y="635662"/>
                  </a:lnTo>
                  <a:lnTo>
                    <a:pt x="43748" y="635662"/>
                  </a:lnTo>
                  <a:lnTo>
                    <a:pt x="42444" y="633978"/>
                  </a:lnTo>
                  <a:lnTo>
                    <a:pt x="41873" y="631836"/>
                  </a:lnTo>
                  <a:lnTo>
                    <a:pt x="40597" y="630324"/>
                  </a:lnTo>
                  <a:lnTo>
                    <a:pt x="38903" y="629172"/>
                  </a:lnTo>
                  <a:lnTo>
                    <a:pt x="39731" y="627631"/>
                  </a:lnTo>
                  <a:lnTo>
                    <a:pt x="40207" y="625423"/>
                  </a:lnTo>
                  <a:lnTo>
                    <a:pt x="41530" y="624643"/>
                  </a:lnTo>
                  <a:close/>
                  <a:moveTo>
                    <a:pt x="32392" y="637003"/>
                  </a:moveTo>
                  <a:lnTo>
                    <a:pt x="29717" y="638840"/>
                  </a:lnTo>
                  <a:lnTo>
                    <a:pt x="28698" y="638402"/>
                  </a:lnTo>
                  <a:lnTo>
                    <a:pt x="28956" y="635300"/>
                  </a:lnTo>
                  <a:lnTo>
                    <a:pt x="30545" y="633882"/>
                  </a:lnTo>
                  <a:lnTo>
                    <a:pt x="33220" y="633721"/>
                  </a:lnTo>
                  <a:lnTo>
                    <a:pt x="32392" y="637003"/>
                  </a:lnTo>
                  <a:close/>
                  <a:moveTo>
                    <a:pt x="26918" y="638754"/>
                  </a:moveTo>
                  <a:lnTo>
                    <a:pt x="24577" y="639287"/>
                  </a:lnTo>
                  <a:lnTo>
                    <a:pt x="23121" y="637736"/>
                  </a:lnTo>
                  <a:lnTo>
                    <a:pt x="23673" y="636585"/>
                  </a:lnTo>
                  <a:lnTo>
                    <a:pt x="25300" y="635300"/>
                  </a:lnTo>
                  <a:lnTo>
                    <a:pt x="27071" y="635481"/>
                  </a:lnTo>
                  <a:lnTo>
                    <a:pt x="27452" y="636984"/>
                  </a:lnTo>
                  <a:lnTo>
                    <a:pt x="26918" y="638754"/>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09" name="Google Shape;2909;p234"/>
            <p:cNvSpPr/>
            <p:nvPr/>
          </p:nvSpPr>
          <p:spPr>
            <a:xfrm>
              <a:off x="8071234" y="2201521"/>
              <a:ext cx="91448" cy="179410"/>
            </a:xfrm>
            <a:custGeom>
              <a:avLst/>
              <a:gdLst/>
              <a:ahLst/>
              <a:cxnLst/>
              <a:rect l="l" t="t" r="r" b="b"/>
              <a:pathLst>
                <a:path w="27156" h="53277" extrusionOk="0">
                  <a:moveTo>
                    <a:pt x="27157" y="5566"/>
                  </a:moveTo>
                  <a:lnTo>
                    <a:pt x="25881" y="9696"/>
                  </a:lnTo>
                  <a:lnTo>
                    <a:pt x="23987" y="9049"/>
                  </a:lnTo>
                  <a:lnTo>
                    <a:pt x="23464" y="8602"/>
                  </a:lnTo>
                  <a:lnTo>
                    <a:pt x="23054" y="7527"/>
                  </a:lnTo>
                  <a:lnTo>
                    <a:pt x="23254" y="4453"/>
                  </a:lnTo>
                  <a:lnTo>
                    <a:pt x="23188" y="0"/>
                  </a:lnTo>
                  <a:lnTo>
                    <a:pt x="25367" y="3663"/>
                  </a:lnTo>
                  <a:lnTo>
                    <a:pt x="27157" y="5566"/>
                  </a:lnTo>
                  <a:close/>
                  <a:moveTo>
                    <a:pt x="21151" y="7327"/>
                  </a:moveTo>
                  <a:lnTo>
                    <a:pt x="20484" y="14996"/>
                  </a:lnTo>
                  <a:lnTo>
                    <a:pt x="19399" y="14958"/>
                  </a:lnTo>
                  <a:lnTo>
                    <a:pt x="17457" y="12836"/>
                  </a:lnTo>
                  <a:lnTo>
                    <a:pt x="16001" y="12399"/>
                  </a:lnTo>
                  <a:lnTo>
                    <a:pt x="15544" y="13531"/>
                  </a:lnTo>
                  <a:lnTo>
                    <a:pt x="15620" y="14892"/>
                  </a:lnTo>
                  <a:lnTo>
                    <a:pt x="16372" y="15748"/>
                  </a:lnTo>
                  <a:lnTo>
                    <a:pt x="18695" y="20867"/>
                  </a:lnTo>
                  <a:lnTo>
                    <a:pt x="18904" y="22361"/>
                  </a:lnTo>
                  <a:lnTo>
                    <a:pt x="18619" y="23084"/>
                  </a:lnTo>
                  <a:lnTo>
                    <a:pt x="16363" y="21610"/>
                  </a:lnTo>
                  <a:lnTo>
                    <a:pt x="10918" y="14987"/>
                  </a:lnTo>
                  <a:lnTo>
                    <a:pt x="6682" y="4035"/>
                  </a:lnTo>
                  <a:lnTo>
                    <a:pt x="12393" y="2274"/>
                  </a:lnTo>
                  <a:lnTo>
                    <a:pt x="16534" y="5157"/>
                  </a:lnTo>
                  <a:lnTo>
                    <a:pt x="21151" y="7327"/>
                  </a:lnTo>
                  <a:close/>
                  <a:moveTo>
                    <a:pt x="6302" y="12389"/>
                  </a:moveTo>
                  <a:lnTo>
                    <a:pt x="8700" y="14597"/>
                  </a:lnTo>
                  <a:lnTo>
                    <a:pt x="9547" y="16157"/>
                  </a:lnTo>
                  <a:lnTo>
                    <a:pt x="8167" y="17661"/>
                  </a:lnTo>
                  <a:lnTo>
                    <a:pt x="6501" y="18051"/>
                  </a:lnTo>
                  <a:lnTo>
                    <a:pt x="4483" y="17699"/>
                  </a:lnTo>
                  <a:lnTo>
                    <a:pt x="1161" y="16072"/>
                  </a:lnTo>
                  <a:lnTo>
                    <a:pt x="0" y="12342"/>
                  </a:lnTo>
                  <a:lnTo>
                    <a:pt x="2294" y="12427"/>
                  </a:lnTo>
                  <a:lnTo>
                    <a:pt x="5007" y="11713"/>
                  </a:lnTo>
                  <a:lnTo>
                    <a:pt x="6302" y="12389"/>
                  </a:lnTo>
                  <a:close/>
                  <a:moveTo>
                    <a:pt x="21360" y="31306"/>
                  </a:moveTo>
                  <a:lnTo>
                    <a:pt x="20836" y="33428"/>
                  </a:lnTo>
                  <a:lnTo>
                    <a:pt x="20104" y="33409"/>
                  </a:lnTo>
                  <a:lnTo>
                    <a:pt x="17591" y="30782"/>
                  </a:lnTo>
                  <a:lnTo>
                    <a:pt x="15592" y="29346"/>
                  </a:lnTo>
                  <a:lnTo>
                    <a:pt x="14925" y="28128"/>
                  </a:lnTo>
                  <a:lnTo>
                    <a:pt x="14364" y="26044"/>
                  </a:lnTo>
                  <a:lnTo>
                    <a:pt x="15516" y="25787"/>
                  </a:lnTo>
                  <a:lnTo>
                    <a:pt x="16886" y="26263"/>
                  </a:lnTo>
                  <a:lnTo>
                    <a:pt x="20323" y="28166"/>
                  </a:lnTo>
                  <a:lnTo>
                    <a:pt x="21293" y="30145"/>
                  </a:lnTo>
                  <a:lnTo>
                    <a:pt x="21360" y="31306"/>
                  </a:lnTo>
                  <a:close/>
                  <a:moveTo>
                    <a:pt x="19313" y="51583"/>
                  </a:moveTo>
                  <a:lnTo>
                    <a:pt x="19846" y="53277"/>
                  </a:lnTo>
                  <a:lnTo>
                    <a:pt x="19228" y="53087"/>
                  </a:lnTo>
                  <a:lnTo>
                    <a:pt x="17429" y="51155"/>
                  </a:lnTo>
                  <a:lnTo>
                    <a:pt x="14288" y="46550"/>
                  </a:lnTo>
                  <a:lnTo>
                    <a:pt x="13193" y="42734"/>
                  </a:lnTo>
                  <a:lnTo>
                    <a:pt x="13041" y="40964"/>
                  </a:lnTo>
                  <a:lnTo>
                    <a:pt x="13821" y="41164"/>
                  </a:lnTo>
                  <a:lnTo>
                    <a:pt x="14469" y="42734"/>
                  </a:lnTo>
                  <a:lnTo>
                    <a:pt x="17448" y="43762"/>
                  </a:lnTo>
                  <a:lnTo>
                    <a:pt x="18238" y="44542"/>
                  </a:lnTo>
                  <a:lnTo>
                    <a:pt x="18228" y="46454"/>
                  </a:lnTo>
                  <a:lnTo>
                    <a:pt x="19228" y="48719"/>
                  </a:lnTo>
                  <a:lnTo>
                    <a:pt x="19313" y="51583"/>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10" name="Google Shape;2910;p234"/>
            <p:cNvSpPr/>
            <p:nvPr/>
          </p:nvSpPr>
          <p:spPr>
            <a:xfrm>
              <a:off x="8310460" y="4060526"/>
              <a:ext cx="1288227" cy="1263372"/>
            </a:xfrm>
            <a:custGeom>
              <a:avLst/>
              <a:gdLst/>
              <a:ahLst/>
              <a:cxnLst/>
              <a:rect l="l" t="t" r="r" b="b"/>
              <a:pathLst>
                <a:path w="382547" h="375166" extrusionOk="0">
                  <a:moveTo>
                    <a:pt x="203719" y="16024"/>
                  </a:moveTo>
                  <a:lnTo>
                    <a:pt x="205309" y="15558"/>
                  </a:lnTo>
                  <a:lnTo>
                    <a:pt x="208003" y="13883"/>
                  </a:lnTo>
                  <a:lnTo>
                    <a:pt x="210249" y="13350"/>
                  </a:lnTo>
                  <a:lnTo>
                    <a:pt x="211534" y="14635"/>
                  </a:lnTo>
                  <a:lnTo>
                    <a:pt x="212258" y="15368"/>
                  </a:lnTo>
                  <a:lnTo>
                    <a:pt x="213666" y="18260"/>
                  </a:lnTo>
                  <a:lnTo>
                    <a:pt x="214066" y="21267"/>
                  </a:lnTo>
                  <a:lnTo>
                    <a:pt x="214695" y="23770"/>
                  </a:lnTo>
                  <a:lnTo>
                    <a:pt x="215837" y="24778"/>
                  </a:lnTo>
                  <a:lnTo>
                    <a:pt x="220130" y="25111"/>
                  </a:lnTo>
                  <a:lnTo>
                    <a:pt x="223299" y="26035"/>
                  </a:lnTo>
                  <a:lnTo>
                    <a:pt x="224137" y="26872"/>
                  </a:lnTo>
                  <a:lnTo>
                    <a:pt x="225222" y="32410"/>
                  </a:lnTo>
                  <a:lnTo>
                    <a:pt x="225812" y="33190"/>
                  </a:lnTo>
                  <a:lnTo>
                    <a:pt x="226602" y="32543"/>
                  </a:lnTo>
                  <a:lnTo>
                    <a:pt x="227383" y="31629"/>
                  </a:lnTo>
                  <a:lnTo>
                    <a:pt x="228468" y="31487"/>
                  </a:lnTo>
                  <a:lnTo>
                    <a:pt x="230324" y="31839"/>
                  </a:lnTo>
                  <a:lnTo>
                    <a:pt x="232770" y="31953"/>
                  </a:lnTo>
                  <a:lnTo>
                    <a:pt x="235293" y="32562"/>
                  </a:lnTo>
                  <a:lnTo>
                    <a:pt x="238777" y="35683"/>
                  </a:lnTo>
                  <a:lnTo>
                    <a:pt x="238644" y="36711"/>
                  </a:lnTo>
                  <a:lnTo>
                    <a:pt x="237968" y="38509"/>
                  </a:lnTo>
                  <a:lnTo>
                    <a:pt x="237730" y="39946"/>
                  </a:lnTo>
                  <a:lnTo>
                    <a:pt x="238329" y="40526"/>
                  </a:lnTo>
                  <a:lnTo>
                    <a:pt x="239253" y="42011"/>
                  </a:lnTo>
                  <a:lnTo>
                    <a:pt x="239034" y="43724"/>
                  </a:lnTo>
                  <a:lnTo>
                    <a:pt x="238139" y="44923"/>
                  </a:lnTo>
                  <a:lnTo>
                    <a:pt x="237777" y="45912"/>
                  </a:lnTo>
                  <a:lnTo>
                    <a:pt x="237777" y="46550"/>
                  </a:lnTo>
                  <a:lnTo>
                    <a:pt x="238110" y="47083"/>
                  </a:lnTo>
                  <a:lnTo>
                    <a:pt x="238824" y="47549"/>
                  </a:lnTo>
                  <a:lnTo>
                    <a:pt x="243974" y="48177"/>
                  </a:lnTo>
                  <a:lnTo>
                    <a:pt x="248686" y="47549"/>
                  </a:lnTo>
                  <a:lnTo>
                    <a:pt x="251656" y="45798"/>
                  </a:lnTo>
                  <a:lnTo>
                    <a:pt x="252160" y="43952"/>
                  </a:lnTo>
                  <a:lnTo>
                    <a:pt x="252998" y="41878"/>
                  </a:lnTo>
                  <a:lnTo>
                    <a:pt x="254768" y="40127"/>
                  </a:lnTo>
                  <a:lnTo>
                    <a:pt x="255987" y="39537"/>
                  </a:lnTo>
                  <a:lnTo>
                    <a:pt x="257110" y="40251"/>
                  </a:lnTo>
                  <a:lnTo>
                    <a:pt x="255225" y="47568"/>
                  </a:lnTo>
                  <a:lnTo>
                    <a:pt x="256605" y="49433"/>
                  </a:lnTo>
                  <a:lnTo>
                    <a:pt x="256805" y="52211"/>
                  </a:lnTo>
                  <a:lnTo>
                    <a:pt x="257300" y="54647"/>
                  </a:lnTo>
                  <a:lnTo>
                    <a:pt x="258985" y="54600"/>
                  </a:lnTo>
                  <a:lnTo>
                    <a:pt x="261022" y="55047"/>
                  </a:lnTo>
                  <a:lnTo>
                    <a:pt x="262469" y="55941"/>
                  </a:lnTo>
                  <a:lnTo>
                    <a:pt x="264154" y="57388"/>
                  </a:lnTo>
                  <a:lnTo>
                    <a:pt x="266581" y="58720"/>
                  </a:lnTo>
                  <a:lnTo>
                    <a:pt x="268285" y="59186"/>
                  </a:lnTo>
                  <a:lnTo>
                    <a:pt x="268904" y="60290"/>
                  </a:lnTo>
                  <a:lnTo>
                    <a:pt x="270284" y="61575"/>
                  </a:lnTo>
                  <a:lnTo>
                    <a:pt x="272454" y="64258"/>
                  </a:lnTo>
                  <a:lnTo>
                    <a:pt x="274396" y="66047"/>
                  </a:lnTo>
                  <a:lnTo>
                    <a:pt x="275338" y="66047"/>
                  </a:lnTo>
                  <a:lnTo>
                    <a:pt x="277147" y="65343"/>
                  </a:lnTo>
                  <a:lnTo>
                    <a:pt x="279831" y="64896"/>
                  </a:lnTo>
                  <a:lnTo>
                    <a:pt x="281944" y="64934"/>
                  </a:lnTo>
                  <a:lnTo>
                    <a:pt x="282849" y="66294"/>
                  </a:lnTo>
                  <a:lnTo>
                    <a:pt x="284933" y="66922"/>
                  </a:lnTo>
                  <a:lnTo>
                    <a:pt x="285666" y="67427"/>
                  </a:lnTo>
                  <a:lnTo>
                    <a:pt x="286485" y="68369"/>
                  </a:lnTo>
                  <a:lnTo>
                    <a:pt x="287874" y="68749"/>
                  </a:lnTo>
                  <a:lnTo>
                    <a:pt x="289550" y="68369"/>
                  </a:lnTo>
                  <a:lnTo>
                    <a:pt x="290768" y="67122"/>
                  </a:lnTo>
                  <a:lnTo>
                    <a:pt x="292396" y="66551"/>
                  </a:lnTo>
                  <a:lnTo>
                    <a:pt x="294033" y="66742"/>
                  </a:lnTo>
                  <a:lnTo>
                    <a:pt x="294975" y="67427"/>
                  </a:lnTo>
                  <a:lnTo>
                    <a:pt x="296765" y="68445"/>
                  </a:lnTo>
                  <a:lnTo>
                    <a:pt x="297774" y="68226"/>
                  </a:lnTo>
                  <a:lnTo>
                    <a:pt x="299801" y="68854"/>
                  </a:lnTo>
                  <a:lnTo>
                    <a:pt x="301838" y="70833"/>
                  </a:lnTo>
                  <a:lnTo>
                    <a:pt x="302695" y="72812"/>
                  </a:lnTo>
                  <a:lnTo>
                    <a:pt x="302914" y="73897"/>
                  </a:lnTo>
                  <a:lnTo>
                    <a:pt x="303790" y="75077"/>
                  </a:lnTo>
                  <a:lnTo>
                    <a:pt x="307207" y="80387"/>
                  </a:lnTo>
                  <a:lnTo>
                    <a:pt x="308292" y="80644"/>
                  </a:lnTo>
                  <a:lnTo>
                    <a:pt x="309482" y="79844"/>
                  </a:lnTo>
                  <a:lnTo>
                    <a:pt x="310253" y="78702"/>
                  </a:lnTo>
                  <a:lnTo>
                    <a:pt x="311367" y="78474"/>
                  </a:lnTo>
                  <a:lnTo>
                    <a:pt x="313156" y="79007"/>
                  </a:lnTo>
                  <a:lnTo>
                    <a:pt x="314308" y="79606"/>
                  </a:lnTo>
                  <a:lnTo>
                    <a:pt x="314860" y="81900"/>
                  </a:lnTo>
                  <a:lnTo>
                    <a:pt x="315250" y="82337"/>
                  </a:lnTo>
                  <a:lnTo>
                    <a:pt x="316021" y="81843"/>
                  </a:lnTo>
                  <a:lnTo>
                    <a:pt x="317402" y="81738"/>
                  </a:lnTo>
                  <a:lnTo>
                    <a:pt x="319610" y="82299"/>
                  </a:lnTo>
                  <a:lnTo>
                    <a:pt x="322637" y="81652"/>
                  </a:lnTo>
                  <a:lnTo>
                    <a:pt x="325064" y="80691"/>
                  </a:lnTo>
                  <a:lnTo>
                    <a:pt x="326301" y="80729"/>
                  </a:lnTo>
                  <a:lnTo>
                    <a:pt x="328300" y="83403"/>
                  </a:lnTo>
                  <a:lnTo>
                    <a:pt x="330585" y="84402"/>
                  </a:lnTo>
                  <a:lnTo>
                    <a:pt x="335611" y="85211"/>
                  </a:lnTo>
                  <a:lnTo>
                    <a:pt x="341008" y="86467"/>
                  </a:lnTo>
                  <a:lnTo>
                    <a:pt x="343131" y="87485"/>
                  </a:lnTo>
                  <a:lnTo>
                    <a:pt x="344577" y="87990"/>
                  </a:lnTo>
                  <a:lnTo>
                    <a:pt x="344730" y="91520"/>
                  </a:lnTo>
                  <a:lnTo>
                    <a:pt x="344292" y="92053"/>
                  </a:lnTo>
                  <a:lnTo>
                    <a:pt x="338914" y="99113"/>
                  </a:lnTo>
                  <a:lnTo>
                    <a:pt x="336648" y="101635"/>
                  </a:lnTo>
                  <a:lnTo>
                    <a:pt x="335497" y="105222"/>
                  </a:lnTo>
                  <a:lnTo>
                    <a:pt x="334706" y="110722"/>
                  </a:lnTo>
                  <a:lnTo>
                    <a:pt x="333117" y="115927"/>
                  </a:lnTo>
                  <a:lnTo>
                    <a:pt x="330737" y="120856"/>
                  </a:lnTo>
                  <a:lnTo>
                    <a:pt x="329871" y="124548"/>
                  </a:lnTo>
                  <a:lnTo>
                    <a:pt x="330518" y="127003"/>
                  </a:lnTo>
                  <a:lnTo>
                    <a:pt x="330109" y="130857"/>
                  </a:lnTo>
                  <a:lnTo>
                    <a:pt x="328652" y="136100"/>
                  </a:lnTo>
                  <a:lnTo>
                    <a:pt x="328405" y="140049"/>
                  </a:lnTo>
                  <a:lnTo>
                    <a:pt x="329376" y="142713"/>
                  </a:lnTo>
                  <a:lnTo>
                    <a:pt x="330718" y="143256"/>
                  </a:lnTo>
                  <a:lnTo>
                    <a:pt x="327491" y="145044"/>
                  </a:lnTo>
                  <a:lnTo>
                    <a:pt x="326758" y="146614"/>
                  </a:lnTo>
                  <a:lnTo>
                    <a:pt x="325492" y="148679"/>
                  </a:lnTo>
                  <a:lnTo>
                    <a:pt x="323436" y="149545"/>
                  </a:lnTo>
                  <a:lnTo>
                    <a:pt x="321371" y="149831"/>
                  </a:lnTo>
                  <a:lnTo>
                    <a:pt x="319695" y="149564"/>
                  </a:lnTo>
                  <a:lnTo>
                    <a:pt x="318744" y="148736"/>
                  </a:lnTo>
                  <a:lnTo>
                    <a:pt x="318791" y="147966"/>
                  </a:lnTo>
                  <a:lnTo>
                    <a:pt x="317906" y="147309"/>
                  </a:lnTo>
                  <a:lnTo>
                    <a:pt x="315707" y="147328"/>
                  </a:lnTo>
                  <a:lnTo>
                    <a:pt x="313432" y="148746"/>
                  </a:lnTo>
                  <a:lnTo>
                    <a:pt x="311614" y="151068"/>
                  </a:lnTo>
                  <a:lnTo>
                    <a:pt x="312176" y="152362"/>
                  </a:lnTo>
                  <a:lnTo>
                    <a:pt x="313851" y="152704"/>
                  </a:lnTo>
                  <a:lnTo>
                    <a:pt x="314289" y="153218"/>
                  </a:lnTo>
                  <a:lnTo>
                    <a:pt x="314289" y="153884"/>
                  </a:lnTo>
                  <a:lnTo>
                    <a:pt x="313699" y="154684"/>
                  </a:lnTo>
                  <a:lnTo>
                    <a:pt x="312994" y="156054"/>
                  </a:lnTo>
                  <a:lnTo>
                    <a:pt x="309482" y="160126"/>
                  </a:lnTo>
                  <a:lnTo>
                    <a:pt x="305941" y="164227"/>
                  </a:lnTo>
                  <a:lnTo>
                    <a:pt x="305370" y="165465"/>
                  </a:lnTo>
                  <a:lnTo>
                    <a:pt x="304246" y="166330"/>
                  </a:lnTo>
                  <a:lnTo>
                    <a:pt x="299744" y="168519"/>
                  </a:lnTo>
                  <a:lnTo>
                    <a:pt x="299278" y="169394"/>
                  </a:lnTo>
                  <a:lnTo>
                    <a:pt x="299021" y="173039"/>
                  </a:lnTo>
                  <a:lnTo>
                    <a:pt x="298516" y="176027"/>
                  </a:lnTo>
                  <a:lnTo>
                    <a:pt x="295175" y="178834"/>
                  </a:lnTo>
                  <a:lnTo>
                    <a:pt x="291853" y="181622"/>
                  </a:lnTo>
                  <a:lnTo>
                    <a:pt x="291025" y="183325"/>
                  </a:lnTo>
                  <a:lnTo>
                    <a:pt x="290425" y="185295"/>
                  </a:lnTo>
                  <a:lnTo>
                    <a:pt x="289388" y="187521"/>
                  </a:lnTo>
                  <a:lnTo>
                    <a:pt x="289179" y="188701"/>
                  </a:lnTo>
                  <a:lnTo>
                    <a:pt x="290863" y="190614"/>
                  </a:lnTo>
                  <a:lnTo>
                    <a:pt x="290663" y="192193"/>
                  </a:lnTo>
                  <a:lnTo>
                    <a:pt x="290130" y="194439"/>
                  </a:lnTo>
                  <a:lnTo>
                    <a:pt x="288541" y="196028"/>
                  </a:lnTo>
                  <a:lnTo>
                    <a:pt x="286770" y="196932"/>
                  </a:lnTo>
                  <a:lnTo>
                    <a:pt x="286808" y="199368"/>
                  </a:lnTo>
                  <a:lnTo>
                    <a:pt x="287751" y="199711"/>
                  </a:lnTo>
                  <a:lnTo>
                    <a:pt x="289883" y="199530"/>
                  </a:lnTo>
                  <a:lnTo>
                    <a:pt x="292900" y="197760"/>
                  </a:lnTo>
                  <a:lnTo>
                    <a:pt x="294871" y="195476"/>
                  </a:lnTo>
                  <a:lnTo>
                    <a:pt x="293709" y="193316"/>
                  </a:lnTo>
                  <a:lnTo>
                    <a:pt x="293567" y="192898"/>
                  </a:lnTo>
                  <a:lnTo>
                    <a:pt x="293852" y="192384"/>
                  </a:lnTo>
                  <a:lnTo>
                    <a:pt x="296184" y="190024"/>
                  </a:lnTo>
                  <a:lnTo>
                    <a:pt x="299040" y="188606"/>
                  </a:lnTo>
                  <a:lnTo>
                    <a:pt x="303028" y="188340"/>
                  </a:lnTo>
                  <a:lnTo>
                    <a:pt x="307835" y="189177"/>
                  </a:lnTo>
                  <a:lnTo>
                    <a:pt x="308311" y="189529"/>
                  </a:lnTo>
                  <a:lnTo>
                    <a:pt x="308083" y="190975"/>
                  </a:lnTo>
                  <a:lnTo>
                    <a:pt x="308530" y="193107"/>
                  </a:lnTo>
                  <a:lnTo>
                    <a:pt x="309396" y="194601"/>
                  </a:lnTo>
                  <a:lnTo>
                    <a:pt x="308206" y="198835"/>
                  </a:lnTo>
                  <a:lnTo>
                    <a:pt x="309111" y="200158"/>
                  </a:lnTo>
                  <a:lnTo>
                    <a:pt x="310510" y="201747"/>
                  </a:lnTo>
                  <a:lnTo>
                    <a:pt x="311557" y="203193"/>
                  </a:lnTo>
                  <a:lnTo>
                    <a:pt x="313061" y="204516"/>
                  </a:lnTo>
                  <a:lnTo>
                    <a:pt x="314403" y="206752"/>
                  </a:lnTo>
                  <a:lnTo>
                    <a:pt x="314860" y="208018"/>
                  </a:lnTo>
                  <a:lnTo>
                    <a:pt x="312709" y="210206"/>
                  </a:lnTo>
                  <a:lnTo>
                    <a:pt x="309073" y="212262"/>
                  </a:lnTo>
                  <a:lnTo>
                    <a:pt x="308663" y="213584"/>
                  </a:lnTo>
                  <a:lnTo>
                    <a:pt x="308711" y="215078"/>
                  </a:lnTo>
                  <a:lnTo>
                    <a:pt x="309120" y="216258"/>
                  </a:lnTo>
                  <a:lnTo>
                    <a:pt x="311129" y="217771"/>
                  </a:lnTo>
                  <a:lnTo>
                    <a:pt x="313289" y="221187"/>
                  </a:lnTo>
                  <a:lnTo>
                    <a:pt x="314660" y="224232"/>
                  </a:lnTo>
                  <a:lnTo>
                    <a:pt x="317658" y="227144"/>
                  </a:lnTo>
                  <a:lnTo>
                    <a:pt x="318391" y="228010"/>
                  </a:lnTo>
                  <a:lnTo>
                    <a:pt x="318201" y="228733"/>
                  </a:lnTo>
                  <a:lnTo>
                    <a:pt x="317411" y="229970"/>
                  </a:lnTo>
                  <a:lnTo>
                    <a:pt x="316383" y="234100"/>
                  </a:lnTo>
                  <a:lnTo>
                    <a:pt x="315155" y="234747"/>
                  </a:lnTo>
                  <a:lnTo>
                    <a:pt x="313784" y="235013"/>
                  </a:lnTo>
                  <a:lnTo>
                    <a:pt x="310072" y="238030"/>
                  </a:lnTo>
                  <a:lnTo>
                    <a:pt x="308416" y="237658"/>
                  </a:lnTo>
                  <a:lnTo>
                    <a:pt x="306065" y="237696"/>
                  </a:lnTo>
                  <a:lnTo>
                    <a:pt x="304342" y="238686"/>
                  </a:lnTo>
                  <a:lnTo>
                    <a:pt x="304532" y="240561"/>
                  </a:lnTo>
                  <a:lnTo>
                    <a:pt x="306045" y="242273"/>
                  </a:lnTo>
                  <a:lnTo>
                    <a:pt x="306931" y="244138"/>
                  </a:lnTo>
                  <a:lnTo>
                    <a:pt x="307293" y="246080"/>
                  </a:lnTo>
                  <a:lnTo>
                    <a:pt x="308968" y="247516"/>
                  </a:lnTo>
                  <a:lnTo>
                    <a:pt x="311329" y="248373"/>
                  </a:lnTo>
                  <a:lnTo>
                    <a:pt x="312680" y="248430"/>
                  </a:lnTo>
                  <a:lnTo>
                    <a:pt x="313556" y="248944"/>
                  </a:lnTo>
                  <a:lnTo>
                    <a:pt x="314089" y="249610"/>
                  </a:lnTo>
                  <a:lnTo>
                    <a:pt x="315108" y="253758"/>
                  </a:lnTo>
                  <a:lnTo>
                    <a:pt x="314498" y="254796"/>
                  </a:lnTo>
                  <a:lnTo>
                    <a:pt x="313223" y="255233"/>
                  </a:lnTo>
                  <a:lnTo>
                    <a:pt x="312461" y="256937"/>
                  </a:lnTo>
                  <a:lnTo>
                    <a:pt x="310948" y="259439"/>
                  </a:lnTo>
                  <a:lnTo>
                    <a:pt x="310091" y="261447"/>
                  </a:lnTo>
                  <a:lnTo>
                    <a:pt x="311043" y="263217"/>
                  </a:lnTo>
                  <a:lnTo>
                    <a:pt x="311443" y="264530"/>
                  </a:lnTo>
                  <a:lnTo>
                    <a:pt x="310938" y="265881"/>
                  </a:lnTo>
                  <a:lnTo>
                    <a:pt x="311614" y="267975"/>
                  </a:lnTo>
                  <a:lnTo>
                    <a:pt x="313404" y="270049"/>
                  </a:lnTo>
                  <a:lnTo>
                    <a:pt x="318268" y="272961"/>
                  </a:lnTo>
                  <a:lnTo>
                    <a:pt x="322789" y="275330"/>
                  </a:lnTo>
                  <a:lnTo>
                    <a:pt x="324188" y="275720"/>
                  </a:lnTo>
                  <a:lnTo>
                    <a:pt x="330299" y="274198"/>
                  </a:lnTo>
                  <a:lnTo>
                    <a:pt x="331308" y="274331"/>
                  </a:lnTo>
                  <a:lnTo>
                    <a:pt x="332051" y="276139"/>
                  </a:lnTo>
                  <a:lnTo>
                    <a:pt x="332374" y="277357"/>
                  </a:lnTo>
                  <a:lnTo>
                    <a:pt x="331689" y="279184"/>
                  </a:lnTo>
                  <a:lnTo>
                    <a:pt x="330004" y="281763"/>
                  </a:lnTo>
                  <a:lnTo>
                    <a:pt x="328215" y="283770"/>
                  </a:lnTo>
                  <a:lnTo>
                    <a:pt x="327130" y="285474"/>
                  </a:lnTo>
                  <a:lnTo>
                    <a:pt x="327358" y="287025"/>
                  </a:lnTo>
                  <a:lnTo>
                    <a:pt x="327425" y="289080"/>
                  </a:lnTo>
                  <a:lnTo>
                    <a:pt x="325968" y="289689"/>
                  </a:lnTo>
                  <a:lnTo>
                    <a:pt x="325921" y="289289"/>
                  </a:lnTo>
                  <a:lnTo>
                    <a:pt x="325321" y="288937"/>
                  </a:lnTo>
                  <a:lnTo>
                    <a:pt x="324807" y="289137"/>
                  </a:lnTo>
                  <a:lnTo>
                    <a:pt x="324407" y="289584"/>
                  </a:lnTo>
                  <a:lnTo>
                    <a:pt x="324350" y="290374"/>
                  </a:lnTo>
                  <a:lnTo>
                    <a:pt x="321247" y="291687"/>
                  </a:lnTo>
                  <a:lnTo>
                    <a:pt x="319105" y="293048"/>
                  </a:lnTo>
                  <a:lnTo>
                    <a:pt x="310643" y="301155"/>
                  </a:lnTo>
                  <a:lnTo>
                    <a:pt x="306683" y="303524"/>
                  </a:lnTo>
                  <a:lnTo>
                    <a:pt x="305903" y="304952"/>
                  </a:lnTo>
                  <a:lnTo>
                    <a:pt x="305094" y="307616"/>
                  </a:lnTo>
                  <a:lnTo>
                    <a:pt x="302771" y="309900"/>
                  </a:lnTo>
                  <a:lnTo>
                    <a:pt x="300734" y="310985"/>
                  </a:lnTo>
                  <a:lnTo>
                    <a:pt x="295699" y="312098"/>
                  </a:lnTo>
                  <a:lnTo>
                    <a:pt x="290635" y="314515"/>
                  </a:lnTo>
                  <a:lnTo>
                    <a:pt x="288350" y="313468"/>
                  </a:lnTo>
                  <a:lnTo>
                    <a:pt x="282449" y="313582"/>
                  </a:lnTo>
                  <a:lnTo>
                    <a:pt x="278765" y="310671"/>
                  </a:lnTo>
                  <a:lnTo>
                    <a:pt x="271683" y="308825"/>
                  </a:lnTo>
                  <a:lnTo>
                    <a:pt x="269379" y="304571"/>
                  </a:lnTo>
                  <a:lnTo>
                    <a:pt x="266153" y="304295"/>
                  </a:lnTo>
                  <a:lnTo>
                    <a:pt x="264039" y="304428"/>
                  </a:lnTo>
                  <a:lnTo>
                    <a:pt x="262773" y="303781"/>
                  </a:lnTo>
                  <a:lnTo>
                    <a:pt x="262450" y="302325"/>
                  </a:lnTo>
                  <a:lnTo>
                    <a:pt x="262421" y="300927"/>
                  </a:lnTo>
                  <a:lnTo>
                    <a:pt x="260184" y="301574"/>
                  </a:lnTo>
                  <a:lnTo>
                    <a:pt x="258471" y="301574"/>
                  </a:lnTo>
                  <a:lnTo>
                    <a:pt x="257453" y="302135"/>
                  </a:lnTo>
                  <a:lnTo>
                    <a:pt x="256653" y="302782"/>
                  </a:lnTo>
                  <a:lnTo>
                    <a:pt x="255701" y="302373"/>
                  </a:lnTo>
                  <a:lnTo>
                    <a:pt x="255149" y="302516"/>
                  </a:lnTo>
                  <a:lnTo>
                    <a:pt x="255197" y="303334"/>
                  </a:lnTo>
                  <a:lnTo>
                    <a:pt x="253141" y="303543"/>
                  </a:lnTo>
                  <a:lnTo>
                    <a:pt x="250904" y="303039"/>
                  </a:lnTo>
                  <a:lnTo>
                    <a:pt x="245050" y="300841"/>
                  </a:lnTo>
                  <a:lnTo>
                    <a:pt x="244155" y="300499"/>
                  </a:lnTo>
                  <a:lnTo>
                    <a:pt x="240090" y="299652"/>
                  </a:lnTo>
                  <a:lnTo>
                    <a:pt x="238453" y="298767"/>
                  </a:lnTo>
                  <a:lnTo>
                    <a:pt x="237120" y="296588"/>
                  </a:lnTo>
                  <a:lnTo>
                    <a:pt x="236112" y="295903"/>
                  </a:lnTo>
                  <a:lnTo>
                    <a:pt x="235512" y="295493"/>
                  </a:lnTo>
                  <a:lnTo>
                    <a:pt x="231723" y="296597"/>
                  </a:lnTo>
                  <a:lnTo>
                    <a:pt x="230410" y="298310"/>
                  </a:lnTo>
                  <a:lnTo>
                    <a:pt x="228363" y="300318"/>
                  </a:lnTo>
                  <a:lnTo>
                    <a:pt x="214314" y="310138"/>
                  </a:lnTo>
                  <a:lnTo>
                    <a:pt x="211744" y="314239"/>
                  </a:lnTo>
                  <a:lnTo>
                    <a:pt x="208774" y="320262"/>
                  </a:lnTo>
                  <a:lnTo>
                    <a:pt x="208545" y="323069"/>
                  </a:lnTo>
                  <a:lnTo>
                    <a:pt x="209821" y="332014"/>
                  </a:lnTo>
                  <a:lnTo>
                    <a:pt x="212676" y="336695"/>
                  </a:lnTo>
                  <a:lnTo>
                    <a:pt x="213038" y="337780"/>
                  </a:lnTo>
                  <a:lnTo>
                    <a:pt x="211449" y="337790"/>
                  </a:lnTo>
                  <a:lnTo>
                    <a:pt x="208793" y="337200"/>
                  </a:lnTo>
                  <a:lnTo>
                    <a:pt x="206594" y="336477"/>
                  </a:lnTo>
                  <a:lnTo>
                    <a:pt x="204491" y="336876"/>
                  </a:lnTo>
                  <a:lnTo>
                    <a:pt x="202473" y="337847"/>
                  </a:lnTo>
                  <a:lnTo>
                    <a:pt x="200702" y="338437"/>
                  </a:lnTo>
                  <a:lnTo>
                    <a:pt x="199426" y="338598"/>
                  </a:lnTo>
                  <a:lnTo>
                    <a:pt x="198579" y="339160"/>
                  </a:lnTo>
                  <a:lnTo>
                    <a:pt x="198170" y="340273"/>
                  </a:lnTo>
                  <a:lnTo>
                    <a:pt x="198094" y="341053"/>
                  </a:lnTo>
                  <a:lnTo>
                    <a:pt x="195857" y="340863"/>
                  </a:lnTo>
                  <a:lnTo>
                    <a:pt x="190688" y="339265"/>
                  </a:lnTo>
                  <a:lnTo>
                    <a:pt x="186043" y="338161"/>
                  </a:lnTo>
                  <a:lnTo>
                    <a:pt x="183311" y="339417"/>
                  </a:lnTo>
                  <a:lnTo>
                    <a:pt x="181560" y="340587"/>
                  </a:lnTo>
                  <a:lnTo>
                    <a:pt x="180332" y="340406"/>
                  </a:lnTo>
                  <a:lnTo>
                    <a:pt x="179389" y="339169"/>
                  </a:lnTo>
                  <a:lnTo>
                    <a:pt x="178761" y="337961"/>
                  </a:lnTo>
                  <a:lnTo>
                    <a:pt x="176943" y="336847"/>
                  </a:lnTo>
                  <a:lnTo>
                    <a:pt x="172831" y="335182"/>
                  </a:lnTo>
                  <a:lnTo>
                    <a:pt x="173041" y="334383"/>
                  </a:lnTo>
                  <a:lnTo>
                    <a:pt x="173745" y="333260"/>
                  </a:lnTo>
                  <a:lnTo>
                    <a:pt x="173726" y="332566"/>
                  </a:lnTo>
                  <a:lnTo>
                    <a:pt x="172936" y="331538"/>
                  </a:lnTo>
                  <a:lnTo>
                    <a:pt x="169147" y="330434"/>
                  </a:lnTo>
                  <a:lnTo>
                    <a:pt x="167358" y="330158"/>
                  </a:lnTo>
                  <a:lnTo>
                    <a:pt x="166225" y="330919"/>
                  </a:lnTo>
                  <a:lnTo>
                    <a:pt x="165407" y="331852"/>
                  </a:lnTo>
                  <a:lnTo>
                    <a:pt x="163303" y="328426"/>
                  </a:lnTo>
                  <a:lnTo>
                    <a:pt x="161799" y="327722"/>
                  </a:lnTo>
                  <a:lnTo>
                    <a:pt x="159533" y="327608"/>
                  </a:lnTo>
                  <a:lnTo>
                    <a:pt x="156935" y="326561"/>
                  </a:lnTo>
                  <a:lnTo>
                    <a:pt x="154232" y="325220"/>
                  </a:lnTo>
                  <a:lnTo>
                    <a:pt x="147673" y="323079"/>
                  </a:lnTo>
                  <a:lnTo>
                    <a:pt x="145874" y="322822"/>
                  </a:lnTo>
                  <a:lnTo>
                    <a:pt x="145151" y="323164"/>
                  </a:lnTo>
                  <a:lnTo>
                    <a:pt x="144665" y="324449"/>
                  </a:lnTo>
                  <a:lnTo>
                    <a:pt x="144408" y="328065"/>
                  </a:lnTo>
                  <a:lnTo>
                    <a:pt x="144132" y="328464"/>
                  </a:lnTo>
                  <a:lnTo>
                    <a:pt x="141086" y="328588"/>
                  </a:lnTo>
                  <a:lnTo>
                    <a:pt x="137336" y="328084"/>
                  </a:lnTo>
                  <a:lnTo>
                    <a:pt x="135613" y="328331"/>
                  </a:lnTo>
                  <a:lnTo>
                    <a:pt x="134081" y="328341"/>
                  </a:lnTo>
                  <a:lnTo>
                    <a:pt x="132634" y="327380"/>
                  </a:lnTo>
                  <a:lnTo>
                    <a:pt x="126151" y="328474"/>
                  </a:lnTo>
                  <a:lnTo>
                    <a:pt x="125076" y="327941"/>
                  </a:lnTo>
                  <a:lnTo>
                    <a:pt x="123515" y="326314"/>
                  </a:lnTo>
                  <a:lnTo>
                    <a:pt x="121763" y="324991"/>
                  </a:lnTo>
                  <a:lnTo>
                    <a:pt x="120412" y="324316"/>
                  </a:lnTo>
                  <a:lnTo>
                    <a:pt x="119250" y="323535"/>
                  </a:lnTo>
                  <a:lnTo>
                    <a:pt x="118203" y="323412"/>
                  </a:lnTo>
                  <a:lnTo>
                    <a:pt x="116604" y="324164"/>
                  </a:lnTo>
                  <a:lnTo>
                    <a:pt x="114396" y="324487"/>
                  </a:lnTo>
                  <a:lnTo>
                    <a:pt x="112568" y="324392"/>
                  </a:lnTo>
                  <a:lnTo>
                    <a:pt x="111588" y="324497"/>
                  </a:lnTo>
                  <a:lnTo>
                    <a:pt x="107476" y="320481"/>
                  </a:lnTo>
                  <a:lnTo>
                    <a:pt x="106876" y="319387"/>
                  </a:lnTo>
                  <a:lnTo>
                    <a:pt x="104830" y="319082"/>
                  </a:lnTo>
                  <a:lnTo>
                    <a:pt x="102297" y="319035"/>
                  </a:lnTo>
                  <a:lnTo>
                    <a:pt x="95844" y="316427"/>
                  </a:lnTo>
                  <a:lnTo>
                    <a:pt x="92902" y="315028"/>
                  </a:lnTo>
                  <a:lnTo>
                    <a:pt x="92474" y="314191"/>
                  </a:lnTo>
                  <a:lnTo>
                    <a:pt x="92512" y="313516"/>
                  </a:lnTo>
                  <a:lnTo>
                    <a:pt x="92008" y="313668"/>
                  </a:lnTo>
                  <a:lnTo>
                    <a:pt x="91103" y="314857"/>
                  </a:lnTo>
                  <a:lnTo>
                    <a:pt x="90628" y="315828"/>
                  </a:lnTo>
                  <a:lnTo>
                    <a:pt x="89999" y="316009"/>
                  </a:lnTo>
                  <a:lnTo>
                    <a:pt x="89076" y="315856"/>
                  </a:lnTo>
                  <a:lnTo>
                    <a:pt x="88219" y="315305"/>
                  </a:lnTo>
                  <a:lnTo>
                    <a:pt x="87696" y="314600"/>
                  </a:lnTo>
                  <a:lnTo>
                    <a:pt x="88258" y="313373"/>
                  </a:lnTo>
                  <a:lnTo>
                    <a:pt x="89248" y="311765"/>
                  </a:lnTo>
                  <a:lnTo>
                    <a:pt x="89657" y="310014"/>
                  </a:lnTo>
                  <a:lnTo>
                    <a:pt x="89562" y="308444"/>
                  </a:lnTo>
                  <a:lnTo>
                    <a:pt x="87934" y="307435"/>
                  </a:lnTo>
                  <a:lnTo>
                    <a:pt x="85535" y="307017"/>
                  </a:lnTo>
                  <a:lnTo>
                    <a:pt x="83774" y="306893"/>
                  </a:lnTo>
                  <a:lnTo>
                    <a:pt x="81490" y="305999"/>
                  </a:lnTo>
                  <a:lnTo>
                    <a:pt x="80404" y="305351"/>
                  </a:lnTo>
                  <a:lnTo>
                    <a:pt x="79358" y="303601"/>
                  </a:lnTo>
                  <a:lnTo>
                    <a:pt x="79319" y="302325"/>
                  </a:lnTo>
                  <a:lnTo>
                    <a:pt x="83669" y="301203"/>
                  </a:lnTo>
                  <a:lnTo>
                    <a:pt x="87582" y="296588"/>
                  </a:lnTo>
                  <a:lnTo>
                    <a:pt x="91294" y="279764"/>
                  </a:lnTo>
                  <a:lnTo>
                    <a:pt x="93978" y="259696"/>
                  </a:lnTo>
                  <a:lnTo>
                    <a:pt x="95968" y="255890"/>
                  </a:lnTo>
                  <a:lnTo>
                    <a:pt x="98480" y="254843"/>
                  </a:lnTo>
                  <a:lnTo>
                    <a:pt x="96453" y="252065"/>
                  </a:lnTo>
                  <a:lnTo>
                    <a:pt x="95187" y="253473"/>
                  </a:lnTo>
                  <a:lnTo>
                    <a:pt x="94654" y="254967"/>
                  </a:lnTo>
                  <a:lnTo>
                    <a:pt x="93988" y="255719"/>
                  </a:lnTo>
                  <a:lnTo>
                    <a:pt x="95482" y="237116"/>
                  </a:lnTo>
                  <a:lnTo>
                    <a:pt x="96548" y="230265"/>
                  </a:lnTo>
                  <a:lnTo>
                    <a:pt x="98366" y="223071"/>
                  </a:lnTo>
                  <a:lnTo>
                    <a:pt x="102088" y="225926"/>
                  </a:lnTo>
                  <a:lnTo>
                    <a:pt x="105172" y="228828"/>
                  </a:lnTo>
                  <a:lnTo>
                    <a:pt x="106762" y="231340"/>
                  </a:lnTo>
                  <a:lnTo>
                    <a:pt x="108780" y="239676"/>
                  </a:lnTo>
                  <a:lnTo>
                    <a:pt x="110312" y="241426"/>
                  </a:lnTo>
                  <a:lnTo>
                    <a:pt x="112597" y="243177"/>
                  </a:lnTo>
                  <a:lnTo>
                    <a:pt x="111692" y="241265"/>
                  </a:lnTo>
                  <a:lnTo>
                    <a:pt x="110122" y="239799"/>
                  </a:lnTo>
                  <a:lnTo>
                    <a:pt x="107666" y="228676"/>
                  </a:lnTo>
                  <a:lnTo>
                    <a:pt x="106124" y="225507"/>
                  </a:lnTo>
                  <a:lnTo>
                    <a:pt x="103725" y="222843"/>
                  </a:lnTo>
                  <a:lnTo>
                    <a:pt x="95996" y="217219"/>
                  </a:lnTo>
                  <a:lnTo>
                    <a:pt x="95301" y="216125"/>
                  </a:lnTo>
                  <a:lnTo>
                    <a:pt x="94920" y="213974"/>
                  </a:lnTo>
                  <a:lnTo>
                    <a:pt x="97481" y="214070"/>
                  </a:lnTo>
                  <a:lnTo>
                    <a:pt x="99689" y="215116"/>
                  </a:lnTo>
                  <a:lnTo>
                    <a:pt x="99432" y="213917"/>
                  </a:lnTo>
                  <a:lnTo>
                    <a:pt x="98776" y="212661"/>
                  </a:lnTo>
                  <a:lnTo>
                    <a:pt x="97747" y="208084"/>
                  </a:lnTo>
                  <a:lnTo>
                    <a:pt x="96891" y="197360"/>
                  </a:lnTo>
                  <a:lnTo>
                    <a:pt x="97005" y="195524"/>
                  </a:lnTo>
                  <a:lnTo>
                    <a:pt x="96624" y="193259"/>
                  </a:lnTo>
                  <a:lnTo>
                    <a:pt x="94150" y="192755"/>
                  </a:lnTo>
                  <a:lnTo>
                    <a:pt x="92170" y="192669"/>
                  </a:lnTo>
                  <a:lnTo>
                    <a:pt x="90037" y="191775"/>
                  </a:lnTo>
                  <a:lnTo>
                    <a:pt x="79510" y="185419"/>
                  </a:lnTo>
                  <a:lnTo>
                    <a:pt x="75912" y="178834"/>
                  </a:lnTo>
                  <a:lnTo>
                    <a:pt x="72228" y="173962"/>
                  </a:lnTo>
                  <a:lnTo>
                    <a:pt x="71343" y="171830"/>
                  </a:lnTo>
                  <a:lnTo>
                    <a:pt x="71400" y="169670"/>
                  </a:lnTo>
                  <a:lnTo>
                    <a:pt x="73313" y="165103"/>
                  </a:lnTo>
                  <a:lnTo>
                    <a:pt x="71628" y="162210"/>
                  </a:lnTo>
                  <a:lnTo>
                    <a:pt x="69981" y="161639"/>
                  </a:lnTo>
                  <a:lnTo>
                    <a:pt x="68554" y="160202"/>
                  </a:lnTo>
                  <a:lnTo>
                    <a:pt x="69848" y="157814"/>
                  </a:lnTo>
                  <a:lnTo>
                    <a:pt x="70924" y="156282"/>
                  </a:lnTo>
                  <a:lnTo>
                    <a:pt x="73084" y="155873"/>
                  </a:lnTo>
                  <a:lnTo>
                    <a:pt x="75912" y="156377"/>
                  </a:lnTo>
                  <a:lnTo>
                    <a:pt x="78596" y="157767"/>
                  </a:lnTo>
                  <a:lnTo>
                    <a:pt x="80700" y="158138"/>
                  </a:lnTo>
                  <a:lnTo>
                    <a:pt x="74484" y="154417"/>
                  </a:lnTo>
                  <a:lnTo>
                    <a:pt x="64394" y="155673"/>
                  </a:lnTo>
                  <a:lnTo>
                    <a:pt x="62214" y="155197"/>
                  </a:lnTo>
                  <a:lnTo>
                    <a:pt x="60387" y="154370"/>
                  </a:lnTo>
                  <a:lnTo>
                    <a:pt x="59663" y="151629"/>
                  </a:lnTo>
                  <a:lnTo>
                    <a:pt x="61101" y="150401"/>
                  </a:lnTo>
                  <a:lnTo>
                    <a:pt x="62395" y="148118"/>
                  </a:lnTo>
                  <a:lnTo>
                    <a:pt x="60929" y="146519"/>
                  </a:lnTo>
                  <a:lnTo>
                    <a:pt x="59025" y="145910"/>
                  </a:lnTo>
                  <a:lnTo>
                    <a:pt x="56037" y="145939"/>
                  </a:lnTo>
                  <a:lnTo>
                    <a:pt x="53248" y="146424"/>
                  </a:lnTo>
                  <a:lnTo>
                    <a:pt x="52543" y="145501"/>
                  </a:lnTo>
                  <a:lnTo>
                    <a:pt x="54247" y="142951"/>
                  </a:lnTo>
                  <a:lnTo>
                    <a:pt x="52800" y="142019"/>
                  </a:lnTo>
                  <a:lnTo>
                    <a:pt x="50868" y="142456"/>
                  </a:lnTo>
                  <a:lnTo>
                    <a:pt x="48069" y="142979"/>
                  </a:lnTo>
                  <a:lnTo>
                    <a:pt x="45395" y="142180"/>
                  </a:lnTo>
                  <a:lnTo>
                    <a:pt x="42863" y="139278"/>
                  </a:lnTo>
                  <a:lnTo>
                    <a:pt x="41187" y="139297"/>
                  </a:lnTo>
                  <a:lnTo>
                    <a:pt x="40036" y="139659"/>
                  </a:lnTo>
                  <a:lnTo>
                    <a:pt x="38332" y="138536"/>
                  </a:lnTo>
                  <a:lnTo>
                    <a:pt x="36533" y="138260"/>
                  </a:lnTo>
                  <a:lnTo>
                    <a:pt x="35248" y="138631"/>
                  </a:lnTo>
                  <a:lnTo>
                    <a:pt x="33544" y="136966"/>
                  </a:lnTo>
                  <a:lnTo>
                    <a:pt x="23035" y="133616"/>
                  </a:lnTo>
                  <a:lnTo>
                    <a:pt x="18504" y="133207"/>
                  </a:lnTo>
                  <a:lnTo>
                    <a:pt x="14345" y="134720"/>
                  </a:lnTo>
                  <a:lnTo>
                    <a:pt x="12051" y="134197"/>
                  </a:lnTo>
                  <a:lnTo>
                    <a:pt x="10366" y="132027"/>
                  </a:lnTo>
                  <a:lnTo>
                    <a:pt x="8957" y="128392"/>
                  </a:lnTo>
                  <a:lnTo>
                    <a:pt x="2256" y="125585"/>
                  </a:lnTo>
                  <a:lnTo>
                    <a:pt x="3579" y="123739"/>
                  </a:lnTo>
                  <a:lnTo>
                    <a:pt x="6701" y="123301"/>
                  </a:lnTo>
                  <a:lnTo>
                    <a:pt x="10290" y="122026"/>
                  </a:lnTo>
                  <a:lnTo>
                    <a:pt x="11584" y="120380"/>
                  </a:lnTo>
                  <a:lnTo>
                    <a:pt x="8776" y="118468"/>
                  </a:lnTo>
                  <a:lnTo>
                    <a:pt x="6701" y="117992"/>
                  </a:lnTo>
                  <a:lnTo>
                    <a:pt x="5844" y="117307"/>
                  </a:lnTo>
                  <a:lnTo>
                    <a:pt x="4969" y="115584"/>
                  </a:lnTo>
                  <a:lnTo>
                    <a:pt x="6206" y="114795"/>
                  </a:lnTo>
                  <a:lnTo>
                    <a:pt x="7082" y="115213"/>
                  </a:lnTo>
                  <a:lnTo>
                    <a:pt x="9614" y="115461"/>
                  </a:lnTo>
                  <a:lnTo>
                    <a:pt x="13935" y="115042"/>
                  </a:lnTo>
                  <a:lnTo>
                    <a:pt x="12327" y="113301"/>
                  </a:lnTo>
                  <a:lnTo>
                    <a:pt x="10651" y="112910"/>
                  </a:lnTo>
                  <a:lnTo>
                    <a:pt x="9880" y="112473"/>
                  </a:lnTo>
                  <a:lnTo>
                    <a:pt x="6358" y="112283"/>
                  </a:lnTo>
                  <a:lnTo>
                    <a:pt x="4759" y="112882"/>
                  </a:lnTo>
                  <a:lnTo>
                    <a:pt x="1161" y="112654"/>
                  </a:lnTo>
                  <a:lnTo>
                    <a:pt x="381" y="110779"/>
                  </a:lnTo>
                  <a:lnTo>
                    <a:pt x="0" y="109162"/>
                  </a:lnTo>
                  <a:lnTo>
                    <a:pt x="1114" y="105565"/>
                  </a:lnTo>
                  <a:lnTo>
                    <a:pt x="6178" y="102339"/>
                  </a:lnTo>
                  <a:lnTo>
                    <a:pt x="18800" y="98809"/>
                  </a:lnTo>
                  <a:lnTo>
                    <a:pt x="24225" y="99323"/>
                  </a:lnTo>
                  <a:lnTo>
                    <a:pt x="27985" y="98685"/>
                  </a:lnTo>
                  <a:lnTo>
                    <a:pt x="32497" y="96458"/>
                  </a:lnTo>
                  <a:lnTo>
                    <a:pt x="34486" y="94546"/>
                  </a:lnTo>
                  <a:lnTo>
                    <a:pt x="40902" y="93423"/>
                  </a:lnTo>
                  <a:lnTo>
                    <a:pt x="46994" y="95450"/>
                  </a:lnTo>
                  <a:lnTo>
                    <a:pt x="52610" y="103100"/>
                  </a:lnTo>
                  <a:lnTo>
                    <a:pt x="55294" y="105688"/>
                  </a:lnTo>
                  <a:lnTo>
                    <a:pt x="61872" y="101197"/>
                  </a:lnTo>
                  <a:lnTo>
                    <a:pt x="71666" y="101330"/>
                  </a:lnTo>
                  <a:lnTo>
                    <a:pt x="73684" y="103861"/>
                  </a:lnTo>
                  <a:lnTo>
                    <a:pt x="74503" y="101730"/>
                  </a:lnTo>
                  <a:lnTo>
                    <a:pt x="76302" y="99227"/>
                  </a:lnTo>
                  <a:lnTo>
                    <a:pt x="77739" y="100369"/>
                  </a:lnTo>
                  <a:lnTo>
                    <a:pt x="78472" y="101920"/>
                  </a:lnTo>
                  <a:lnTo>
                    <a:pt x="88809" y="101483"/>
                  </a:lnTo>
                  <a:lnTo>
                    <a:pt x="90437" y="101035"/>
                  </a:lnTo>
                  <a:lnTo>
                    <a:pt x="87658" y="99218"/>
                  </a:lnTo>
                  <a:lnTo>
                    <a:pt x="85392" y="94860"/>
                  </a:lnTo>
                  <a:lnTo>
                    <a:pt x="84916" y="78750"/>
                  </a:lnTo>
                  <a:lnTo>
                    <a:pt x="82051" y="74230"/>
                  </a:lnTo>
                  <a:lnTo>
                    <a:pt x="78767" y="66989"/>
                  </a:lnTo>
                  <a:lnTo>
                    <a:pt x="77254" y="62678"/>
                  </a:lnTo>
                  <a:lnTo>
                    <a:pt x="77111" y="61185"/>
                  </a:lnTo>
                  <a:lnTo>
                    <a:pt x="77616" y="59024"/>
                  </a:lnTo>
                  <a:lnTo>
                    <a:pt x="81652" y="59139"/>
                  </a:lnTo>
                  <a:lnTo>
                    <a:pt x="84774" y="59691"/>
                  </a:lnTo>
                  <a:lnTo>
                    <a:pt x="90723" y="58064"/>
                  </a:lnTo>
                  <a:lnTo>
                    <a:pt x="93578" y="59177"/>
                  </a:lnTo>
                  <a:lnTo>
                    <a:pt x="93407" y="62545"/>
                  </a:lnTo>
                  <a:lnTo>
                    <a:pt x="94283" y="66789"/>
                  </a:lnTo>
                  <a:lnTo>
                    <a:pt x="95273" y="68845"/>
                  </a:lnTo>
                  <a:lnTo>
                    <a:pt x="96786" y="71176"/>
                  </a:lnTo>
                  <a:lnTo>
                    <a:pt x="101574" y="70966"/>
                  </a:lnTo>
                  <a:lnTo>
                    <a:pt x="106743" y="72337"/>
                  </a:lnTo>
                  <a:lnTo>
                    <a:pt x="113282" y="72546"/>
                  </a:lnTo>
                  <a:lnTo>
                    <a:pt x="122829" y="74906"/>
                  </a:lnTo>
                  <a:lnTo>
                    <a:pt x="126894" y="73535"/>
                  </a:lnTo>
                  <a:lnTo>
                    <a:pt x="130835" y="70614"/>
                  </a:lnTo>
                  <a:lnTo>
                    <a:pt x="138335" y="68692"/>
                  </a:lnTo>
                  <a:lnTo>
                    <a:pt x="138935" y="67684"/>
                  </a:lnTo>
                  <a:lnTo>
                    <a:pt x="134614" y="68083"/>
                  </a:lnTo>
                  <a:lnTo>
                    <a:pt x="130654" y="66228"/>
                  </a:lnTo>
                  <a:lnTo>
                    <a:pt x="130121" y="64220"/>
                  </a:lnTo>
                  <a:lnTo>
                    <a:pt x="130578" y="62412"/>
                  </a:lnTo>
                  <a:lnTo>
                    <a:pt x="132186" y="58244"/>
                  </a:lnTo>
                  <a:lnTo>
                    <a:pt x="143666" y="51650"/>
                  </a:lnTo>
                  <a:lnTo>
                    <a:pt x="151890" y="49699"/>
                  </a:lnTo>
                  <a:lnTo>
                    <a:pt x="160476" y="46055"/>
                  </a:lnTo>
                  <a:lnTo>
                    <a:pt x="164797" y="42315"/>
                  </a:lnTo>
                  <a:lnTo>
                    <a:pt x="167653" y="37472"/>
                  </a:lnTo>
                  <a:lnTo>
                    <a:pt x="168576" y="36406"/>
                  </a:lnTo>
                  <a:lnTo>
                    <a:pt x="169766" y="35512"/>
                  </a:lnTo>
                  <a:lnTo>
                    <a:pt x="168662" y="33770"/>
                  </a:lnTo>
                  <a:lnTo>
                    <a:pt x="169405" y="15120"/>
                  </a:lnTo>
                  <a:lnTo>
                    <a:pt x="170204" y="11742"/>
                  </a:lnTo>
                  <a:lnTo>
                    <a:pt x="171879" y="8973"/>
                  </a:lnTo>
                  <a:lnTo>
                    <a:pt x="174430" y="6832"/>
                  </a:lnTo>
                  <a:lnTo>
                    <a:pt x="178295" y="4510"/>
                  </a:lnTo>
                  <a:lnTo>
                    <a:pt x="192545" y="1304"/>
                  </a:lnTo>
                  <a:lnTo>
                    <a:pt x="194658" y="0"/>
                  </a:lnTo>
                  <a:lnTo>
                    <a:pt x="194953" y="2017"/>
                  </a:lnTo>
                  <a:lnTo>
                    <a:pt x="195990" y="4596"/>
                  </a:lnTo>
                  <a:lnTo>
                    <a:pt x="196704" y="6004"/>
                  </a:lnTo>
                  <a:lnTo>
                    <a:pt x="196104" y="7841"/>
                  </a:lnTo>
                  <a:lnTo>
                    <a:pt x="196571" y="9354"/>
                  </a:lnTo>
                  <a:lnTo>
                    <a:pt x="198503" y="12075"/>
                  </a:lnTo>
                  <a:lnTo>
                    <a:pt x="200911" y="14635"/>
                  </a:lnTo>
                  <a:lnTo>
                    <a:pt x="203062" y="16272"/>
                  </a:lnTo>
                  <a:lnTo>
                    <a:pt x="203719" y="16024"/>
                  </a:lnTo>
                  <a:close/>
                  <a:moveTo>
                    <a:pt x="95777" y="208865"/>
                  </a:moveTo>
                  <a:lnTo>
                    <a:pt x="94835" y="212214"/>
                  </a:lnTo>
                  <a:lnTo>
                    <a:pt x="93045" y="209131"/>
                  </a:lnTo>
                  <a:lnTo>
                    <a:pt x="90685" y="206429"/>
                  </a:lnTo>
                  <a:lnTo>
                    <a:pt x="90142" y="203926"/>
                  </a:lnTo>
                  <a:lnTo>
                    <a:pt x="90142" y="203260"/>
                  </a:lnTo>
                  <a:lnTo>
                    <a:pt x="92912" y="205087"/>
                  </a:lnTo>
                  <a:lnTo>
                    <a:pt x="95777" y="208865"/>
                  </a:lnTo>
                  <a:close/>
                  <a:moveTo>
                    <a:pt x="380511" y="324240"/>
                  </a:moveTo>
                  <a:lnTo>
                    <a:pt x="379815" y="329559"/>
                  </a:lnTo>
                  <a:lnTo>
                    <a:pt x="380320" y="331110"/>
                  </a:lnTo>
                  <a:lnTo>
                    <a:pt x="381291" y="332195"/>
                  </a:lnTo>
                  <a:lnTo>
                    <a:pt x="381739" y="333384"/>
                  </a:lnTo>
                  <a:lnTo>
                    <a:pt x="382548" y="347486"/>
                  </a:lnTo>
                  <a:lnTo>
                    <a:pt x="382395" y="348609"/>
                  </a:lnTo>
                  <a:lnTo>
                    <a:pt x="379130" y="354251"/>
                  </a:lnTo>
                  <a:lnTo>
                    <a:pt x="378397" y="355898"/>
                  </a:lnTo>
                  <a:lnTo>
                    <a:pt x="378236" y="362863"/>
                  </a:lnTo>
                  <a:lnTo>
                    <a:pt x="377683" y="364728"/>
                  </a:lnTo>
                  <a:lnTo>
                    <a:pt x="376522" y="366564"/>
                  </a:lnTo>
                  <a:lnTo>
                    <a:pt x="374457" y="372502"/>
                  </a:lnTo>
                  <a:lnTo>
                    <a:pt x="372667" y="375166"/>
                  </a:lnTo>
                  <a:lnTo>
                    <a:pt x="367774" y="371912"/>
                  </a:lnTo>
                  <a:lnTo>
                    <a:pt x="364890" y="370504"/>
                  </a:lnTo>
                  <a:lnTo>
                    <a:pt x="363482" y="368991"/>
                  </a:lnTo>
                  <a:lnTo>
                    <a:pt x="362558" y="367944"/>
                  </a:lnTo>
                  <a:lnTo>
                    <a:pt x="363158" y="366545"/>
                  </a:lnTo>
                  <a:lnTo>
                    <a:pt x="364471" y="365090"/>
                  </a:lnTo>
                  <a:lnTo>
                    <a:pt x="364681" y="363938"/>
                  </a:lnTo>
                  <a:lnTo>
                    <a:pt x="361587" y="362644"/>
                  </a:lnTo>
                  <a:lnTo>
                    <a:pt x="360169" y="361778"/>
                  </a:lnTo>
                  <a:lnTo>
                    <a:pt x="360188" y="360256"/>
                  </a:lnTo>
                  <a:lnTo>
                    <a:pt x="361254" y="357886"/>
                  </a:lnTo>
                  <a:lnTo>
                    <a:pt x="360769" y="355926"/>
                  </a:lnTo>
                  <a:lnTo>
                    <a:pt x="358979" y="356021"/>
                  </a:lnTo>
                  <a:lnTo>
                    <a:pt x="357589" y="355726"/>
                  </a:lnTo>
                  <a:lnTo>
                    <a:pt x="357409" y="354708"/>
                  </a:lnTo>
                  <a:lnTo>
                    <a:pt x="358427" y="353405"/>
                  </a:lnTo>
                  <a:lnTo>
                    <a:pt x="359741" y="351701"/>
                  </a:lnTo>
                  <a:lnTo>
                    <a:pt x="359703" y="349817"/>
                  </a:lnTo>
                  <a:lnTo>
                    <a:pt x="358113" y="349008"/>
                  </a:lnTo>
                  <a:lnTo>
                    <a:pt x="356675" y="347476"/>
                  </a:lnTo>
                  <a:lnTo>
                    <a:pt x="356095" y="345392"/>
                  </a:lnTo>
                  <a:lnTo>
                    <a:pt x="357209" y="343965"/>
                  </a:lnTo>
                  <a:lnTo>
                    <a:pt x="359017" y="343052"/>
                  </a:lnTo>
                  <a:lnTo>
                    <a:pt x="357685" y="340911"/>
                  </a:lnTo>
                  <a:lnTo>
                    <a:pt x="356790" y="340863"/>
                  </a:lnTo>
                  <a:lnTo>
                    <a:pt x="356076" y="340397"/>
                  </a:lnTo>
                  <a:lnTo>
                    <a:pt x="356666" y="339407"/>
                  </a:lnTo>
                  <a:lnTo>
                    <a:pt x="358065" y="337923"/>
                  </a:lnTo>
                  <a:lnTo>
                    <a:pt x="360017" y="333479"/>
                  </a:lnTo>
                  <a:lnTo>
                    <a:pt x="362730" y="331376"/>
                  </a:lnTo>
                  <a:lnTo>
                    <a:pt x="367546" y="330025"/>
                  </a:lnTo>
                  <a:lnTo>
                    <a:pt x="368850" y="329425"/>
                  </a:lnTo>
                  <a:lnTo>
                    <a:pt x="370040" y="327856"/>
                  </a:lnTo>
                  <a:lnTo>
                    <a:pt x="371363" y="326847"/>
                  </a:lnTo>
                  <a:lnTo>
                    <a:pt x="372972" y="326980"/>
                  </a:lnTo>
                  <a:lnTo>
                    <a:pt x="374457" y="327579"/>
                  </a:lnTo>
                  <a:lnTo>
                    <a:pt x="375370" y="328227"/>
                  </a:lnTo>
                  <a:lnTo>
                    <a:pt x="376056" y="327551"/>
                  </a:lnTo>
                  <a:lnTo>
                    <a:pt x="376722" y="325600"/>
                  </a:lnTo>
                  <a:lnTo>
                    <a:pt x="376313" y="323887"/>
                  </a:lnTo>
                  <a:lnTo>
                    <a:pt x="376522" y="319177"/>
                  </a:lnTo>
                  <a:lnTo>
                    <a:pt x="377379" y="316503"/>
                  </a:lnTo>
                  <a:lnTo>
                    <a:pt x="378769" y="316351"/>
                  </a:lnTo>
                  <a:lnTo>
                    <a:pt x="380044" y="317826"/>
                  </a:lnTo>
                  <a:lnTo>
                    <a:pt x="379987" y="319130"/>
                  </a:lnTo>
                  <a:lnTo>
                    <a:pt x="380463" y="322213"/>
                  </a:lnTo>
                  <a:lnTo>
                    <a:pt x="380511" y="324240"/>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11" name="Google Shape;2911;p234"/>
            <p:cNvSpPr/>
            <p:nvPr/>
          </p:nvSpPr>
          <p:spPr>
            <a:xfrm>
              <a:off x="8006164" y="2489209"/>
              <a:ext cx="889986" cy="1722968"/>
            </a:xfrm>
            <a:custGeom>
              <a:avLst/>
              <a:gdLst/>
              <a:ahLst/>
              <a:cxnLst/>
              <a:rect l="l" t="t" r="r" b="b"/>
              <a:pathLst>
                <a:path w="264287" h="511646" extrusionOk="0">
                  <a:moveTo>
                    <a:pt x="189146" y="483719"/>
                  </a:moveTo>
                  <a:lnTo>
                    <a:pt x="186910" y="485165"/>
                  </a:lnTo>
                  <a:lnTo>
                    <a:pt x="186205" y="486868"/>
                  </a:lnTo>
                  <a:lnTo>
                    <a:pt x="185663" y="487534"/>
                  </a:lnTo>
                  <a:lnTo>
                    <a:pt x="184187" y="487972"/>
                  </a:lnTo>
                  <a:lnTo>
                    <a:pt x="182721" y="487982"/>
                  </a:lnTo>
                  <a:lnTo>
                    <a:pt x="177143" y="484575"/>
                  </a:lnTo>
                  <a:lnTo>
                    <a:pt x="175858" y="484727"/>
                  </a:lnTo>
                  <a:lnTo>
                    <a:pt x="177134" y="483167"/>
                  </a:lnTo>
                  <a:lnTo>
                    <a:pt x="180598" y="481892"/>
                  </a:lnTo>
                  <a:lnTo>
                    <a:pt x="182550" y="480208"/>
                  </a:lnTo>
                  <a:lnTo>
                    <a:pt x="187052" y="481835"/>
                  </a:lnTo>
                  <a:lnTo>
                    <a:pt x="189146" y="483719"/>
                  </a:lnTo>
                  <a:close/>
                  <a:moveTo>
                    <a:pt x="105496" y="369818"/>
                  </a:moveTo>
                  <a:lnTo>
                    <a:pt x="106619" y="370646"/>
                  </a:lnTo>
                  <a:lnTo>
                    <a:pt x="109437" y="370513"/>
                  </a:lnTo>
                  <a:lnTo>
                    <a:pt x="108504" y="372359"/>
                  </a:lnTo>
                  <a:lnTo>
                    <a:pt x="105401" y="374414"/>
                  </a:lnTo>
                  <a:lnTo>
                    <a:pt x="103316" y="376441"/>
                  </a:lnTo>
                  <a:lnTo>
                    <a:pt x="100794" y="378135"/>
                  </a:lnTo>
                  <a:lnTo>
                    <a:pt x="99575" y="376184"/>
                  </a:lnTo>
                  <a:lnTo>
                    <a:pt x="98157" y="376260"/>
                  </a:lnTo>
                  <a:lnTo>
                    <a:pt x="95987" y="372512"/>
                  </a:lnTo>
                  <a:lnTo>
                    <a:pt x="95596" y="366897"/>
                  </a:lnTo>
                  <a:lnTo>
                    <a:pt x="98433" y="365432"/>
                  </a:lnTo>
                  <a:lnTo>
                    <a:pt x="102355" y="365518"/>
                  </a:lnTo>
                  <a:lnTo>
                    <a:pt x="105496" y="369818"/>
                  </a:lnTo>
                  <a:close/>
                  <a:moveTo>
                    <a:pt x="47308" y="282162"/>
                  </a:moveTo>
                  <a:lnTo>
                    <a:pt x="51077" y="283333"/>
                  </a:lnTo>
                  <a:lnTo>
                    <a:pt x="53886" y="283313"/>
                  </a:lnTo>
                  <a:lnTo>
                    <a:pt x="56379" y="286710"/>
                  </a:lnTo>
                  <a:lnTo>
                    <a:pt x="57712" y="292058"/>
                  </a:lnTo>
                  <a:lnTo>
                    <a:pt x="60825" y="297330"/>
                  </a:lnTo>
                  <a:lnTo>
                    <a:pt x="64899" y="301897"/>
                  </a:lnTo>
                  <a:lnTo>
                    <a:pt x="65060" y="304685"/>
                  </a:lnTo>
                  <a:lnTo>
                    <a:pt x="63604" y="306179"/>
                  </a:lnTo>
                  <a:lnTo>
                    <a:pt x="60568" y="308035"/>
                  </a:lnTo>
                  <a:lnTo>
                    <a:pt x="60577" y="310023"/>
                  </a:lnTo>
                  <a:lnTo>
                    <a:pt x="62586" y="309024"/>
                  </a:lnTo>
                  <a:lnTo>
                    <a:pt x="64318" y="308568"/>
                  </a:lnTo>
                  <a:lnTo>
                    <a:pt x="68487" y="309005"/>
                  </a:lnTo>
                  <a:lnTo>
                    <a:pt x="69943" y="311023"/>
                  </a:lnTo>
                  <a:lnTo>
                    <a:pt x="70953" y="314039"/>
                  </a:lnTo>
                  <a:lnTo>
                    <a:pt x="71486" y="316513"/>
                  </a:lnTo>
                  <a:lnTo>
                    <a:pt x="71124" y="319196"/>
                  </a:lnTo>
                  <a:lnTo>
                    <a:pt x="70001" y="318340"/>
                  </a:lnTo>
                  <a:lnTo>
                    <a:pt x="68858" y="315942"/>
                  </a:lnTo>
                  <a:lnTo>
                    <a:pt x="67593" y="314838"/>
                  </a:lnTo>
                  <a:lnTo>
                    <a:pt x="66117" y="314239"/>
                  </a:lnTo>
                  <a:lnTo>
                    <a:pt x="66783" y="317541"/>
                  </a:lnTo>
                  <a:lnTo>
                    <a:pt x="66517" y="321946"/>
                  </a:lnTo>
                  <a:lnTo>
                    <a:pt x="67154" y="322355"/>
                  </a:lnTo>
                  <a:lnTo>
                    <a:pt x="69134" y="322432"/>
                  </a:lnTo>
                  <a:lnTo>
                    <a:pt x="67830" y="326923"/>
                  </a:lnTo>
                  <a:lnTo>
                    <a:pt x="65118" y="328141"/>
                  </a:lnTo>
                  <a:lnTo>
                    <a:pt x="61967" y="328597"/>
                  </a:lnTo>
                  <a:lnTo>
                    <a:pt x="61205" y="330186"/>
                  </a:lnTo>
                  <a:lnTo>
                    <a:pt x="60634" y="332233"/>
                  </a:lnTo>
                  <a:lnTo>
                    <a:pt x="58987" y="335277"/>
                  </a:lnTo>
                  <a:lnTo>
                    <a:pt x="56817" y="337000"/>
                  </a:lnTo>
                  <a:lnTo>
                    <a:pt x="54133" y="336648"/>
                  </a:lnTo>
                  <a:lnTo>
                    <a:pt x="51506" y="335287"/>
                  </a:lnTo>
                  <a:lnTo>
                    <a:pt x="49212" y="335011"/>
                  </a:lnTo>
                  <a:lnTo>
                    <a:pt x="47613" y="335820"/>
                  </a:lnTo>
                  <a:lnTo>
                    <a:pt x="46575" y="336572"/>
                  </a:lnTo>
                  <a:lnTo>
                    <a:pt x="45566" y="336438"/>
                  </a:lnTo>
                  <a:lnTo>
                    <a:pt x="42682" y="336724"/>
                  </a:lnTo>
                  <a:lnTo>
                    <a:pt x="39969" y="336667"/>
                  </a:lnTo>
                  <a:lnTo>
                    <a:pt x="39579" y="335477"/>
                  </a:lnTo>
                  <a:lnTo>
                    <a:pt x="40045" y="331899"/>
                  </a:lnTo>
                  <a:lnTo>
                    <a:pt x="39436" y="330929"/>
                  </a:lnTo>
                  <a:lnTo>
                    <a:pt x="36847" y="330434"/>
                  </a:lnTo>
                  <a:lnTo>
                    <a:pt x="35885" y="329578"/>
                  </a:lnTo>
                  <a:lnTo>
                    <a:pt x="34391" y="327104"/>
                  </a:lnTo>
                  <a:lnTo>
                    <a:pt x="34096" y="325943"/>
                  </a:lnTo>
                  <a:lnTo>
                    <a:pt x="33887" y="324344"/>
                  </a:lnTo>
                  <a:lnTo>
                    <a:pt x="32307" y="322279"/>
                  </a:lnTo>
                  <a:lnTo>
                    <a:pt x="30393" y="320795"/>
                  </a:lnTo>
                  <a:lnTo>
                    <a:pt x="29270" y="320719"/>
                  </a:lnTo>
                  <a:lnTo>
                    <a:pt x="27033" y="323136"/>
                  </a:lnTo>
                  <a:lnTo>
                    <a:pt x="25186" y="325581"/>
                  </a:lnTo>
                  <a:lnTo>
                    <a:pt x="25834" y="326809"/>
                  </a:lnTo>
                  <a:lnTo>
                    <a:pt x="26434" y="328417"/>
                  </a:lnTo>
                  <a:lnTo>
                    <a:pt x="25434" y="329578"/>
                  </a:lnTo>
                  <a:lnTo>
                    <a:pt x="22398" y="332223"/>
                  </a:lnTo>
                  <a:lnTo>
                    <a:pt x="21922" y="333251"/>
                  </a:lnTo>
                  <a:lnTo>
                    <a:pt x="21103" y="333812"/>
                  </a:lnTo>
                  <a:lnTo>
                    <a:pt x="19656" y="333079"/>
                  </a:lnTo>
                  <a:lnTo>
                    <a:pt x="16049" y="333251"/>
                  </a:lnTo>
                  <a:lnTo>
                    <a:pt x="14392" y="332784"/>
                  </a:lnTo>
                  <a:lnTo>
                    <a:pt x="12460" y="330834"/>
                  </a:lnTo>
                  <a:lnTo>
                    <a:pt x="7748" y="329530"/>
                  </a:lnTo>
                  <a:lnTo>
                    <a:pt x="6958" y="326400"/>
                  </a:lnTo>
                  <a:lnTo>
                    <a:pt x="6054" y="325809"/>
                  </a:lnTo>
                  <a:lnTo>
                    <a:pt x="714" y="320433"/>
                  </a:lnTo>
                  <a:lnTo>
                    <a:pt x="0" y="318635"/>
                  </a:lnTo>
                  <a:lnTo>
                    <a:pt x="695" y="317560"/>
                  </a:lnTo>
                  <a:lnTo>
                    <a:pt x="2684" y="315932"/>
                  </a:lnTo>
                  <a:lnTo>
                    <a:pt x="9376" y="313230"/>
                  </a:lnTo>
                  <a:lnTo>
                    <a:pt x="10433" y="312145"/>
                  </a:lnTo>
                  <a:lnTo>
                    <a:pt x="10652" y="311184"/>
                  </a:lnTo>
                  <a:lnTo>
                    <a:pt x="8681" y="310090"/>
                  </a:lnTo>
                  <a:lnTo>
                    <a:pt x="6911" y="308872"/>
                  </a:lnTo>
                  <a:lnTo>
                    <a:pt x="6311" y="308082"/>
                  </a:lnTo>
                  <a:lnTo>
                    <a:pt x="6263" y="307387"/>
                  </a:lnTo>
                  <a:lnTo>
                    <a:pt x="7272" y="306483"/>
                  </a:lnTo>
                  <a:lnTo>
                    <a:pt x="9290" y="306417"/>
                  </a:lnTo>
                  <a:lnTo>
                    <a:pt x="10890" y="306826"/>
                  </a:lnTo>
                  <a:lnTo>
                    <a:pt x="12155" y="306017"/>
                  </a:lnTo>
                  <a:lnTo>
                    <a:pt x="14383" y="305199"/>
                  </a:lnTo>
                  <a:lnTo>
                    <a:pt x="15877" y="304171"/>
                  </a:lnTo>
                  <a:lnTo>
                    <a:pt x="17162" y="301516"/>
                  </a:lnTo>
                  <a:lnTo>
                    <a:pt x="18524" y="299128"/>
                  </a:lnTo>
                  <a:lnTo>
                    <a:pt x="18666" y="297834"/>
                  </a:lnTo>
                  <a:lnTo>
                    <a:pt x="19856" y="293276"/>
                  </a:lnTo>
                  <a:lnTo>
                    <a:pt x="20513" y="292144"/>
                  </a:lnTo>
                  <a:lnTo>
                    <a:pt x="24739" y="289156"/>
                  </a:lnTo>
                  <a:lnTo>
                    <a:pt x="25805" y="290793"/>
                  </a:lnTo>
                  <a:lnTo>
                    <a:pt x="27890" y="291192"/>
                  </a:lnTo>
                  <a:lnTo>
                    <a:pt x="29756" y="289689"/>
                  </a:lnTo>
                  <a:lnTo>
                    <a:pt x="31992" y="284941"/>
                  </a:lnTo>
                  <a:lnTo>
                    <a:pt x="33544" y="284646"/>
                  </a:lnTo>
                  <a:lnTo>
                    <a:pt x="35257" y="285036"/>
                  </a:lnTo>
                  <a:lnTo>
                    <a:pt x="38627" y="284436"/>
                  </a:lnTo>
                  <a:lnTo>
                    <a:pt x="44605" y="282219"/>
                  </a:lnTo>
                  <a:lnTo>
                    <a:pt x="47308" y="282162"/>
                  </a:lnTo>
                  <a:close/>
                  <a:moveTo>
                    <a:pt x="81223" y="272456"/>
                  </a:moveTo>
                  <a:lnTo>
                    <a:pt x="77854" y="272494"/>
                  </a:lnTo>
                  <a:lnTo>
                    <a:pt x="76635" y="272085"/>
                  </a:lnTo>
                  <a:lnTo>
                    <a:pt x="75179" y="270943"/>
                  </a:lnTo>
                  <a:lnTo>
                    <a:pt x="73542" y="264473"/>
                  </a:lnTo>
                  <a:lnTo>
                    <a:pt x="74132" y="262180"/>
                  </a:lnTo>
                  <a:lnTo>
                    <a:pt x="74798" y="261057"/>
                  </a:lnTo>
                  <a:lnTo>
                    <a:pt x="75541" y="260181"/>
                  </a:lnTo>
                  <a:lnTo>
                    <a:pt x="77321" y="259820"/>
                  </a:lnTo>
                  <a:lnTo>
                    <a:pt x="79091" y="261047"/>
                  </a:lnTo>
                  <a:lnTo>
                    <a:pt x="79757" y="262189"/>
                  </a:lnTo>
                  <a:lnTo>
                    <a:pt x="81242" y="266566"/>
                  </a:lnTo>
                  <a:lnTo>
                    <a:pt x="81518" y="270315"/>
                  </a:lnTo>
                  <a:lnTo>
                    <a:pt x="81223" y="272456"/>
                  </a:lnTo>
                  <a:close/>
                  <a:moveTo>
                    <a:pt x="53886" y="249676"/>
                  </a:moveTo>
                  <a:lnTo>
                    <a:pt x="54847" y="255776"/>
                  </a:lnTo>
                  <a:lnTo>
                    <a:pt x="55789" y="259544"/>
                  </a:lnTo>
                  <a:lnTo>
                    <a:pt x="55856" y="260829"/>
                  </a:lnTo>
                  <a:lnTo>
                    <a:pt x="54971" y="262617"/>
                  </a:lnTo>
                  <a:lnTo>
                    <a:pt x="50564" y="264996"/>
                  </a:lnTo>
                  <a:lnTo>
                    <a:pt x="49174" y="265006"/>
                  </a:lnTo>
                  <a:lnTo>
                    <a:pt x="49117" y="264425"/>
                  </a:lnTo>
                  <a:lnTo>
                    <a:pt x="50107" y="262008"/>
                  </a:lnTo>
                  <a:lnTo>
                    <a:pt x="49250" y="259258"/>
                  </a:lnTo>
                  <a:lnTo>
                    <a:pt x="49669" y="257165"/>
                  </a:lnTo>
                  <a:lnTo>
                    <a:pt x="49260" y="256784"/>
                  </a:lnTo>
                  <a:lnTo>
                    <a:pt x="48403" y="257079"/>
                  </a:lnTo>
                  <a:lnTo>
                    <a:pt x="45242" y="260400"/>
                  </a:lnTo>
                  <a:lnTo>
                    <a:pt x="44186" y="260724"/>
                  </a:lnTo>
                  <a:lnTo>
                    <a:pt x="44072" y="260048"/>
                  </a:lnTo>
                  <a:lnTo>
                    <a:pt x="44852" y="257327"/>
                  </a:lnTo>
                  <a:lnTo>
                    <a:pt x="44948" y="255462"/>
                  </a:lnTo>
                  <a:lnTo>
                    <a:pt x="45414" y="254320"/>
                  </a:lnTo>
                  <a:lnTo>
                    <a:pt x="46270" y="253264"/>
                  </a:lnTo>
                  <a:lnTo>
                    <a:pt x="47289" y="252474"/>
                  </a:lnTo>
                  <a:lnTo>
                    <a:pt x="48117" y="252360"/>
                  </a:lnTo>
                  <a:lnTo>
                    <a:pt x="48993" y="253178"/>
                  </a:lnTo>
                  <a:lnTo>
                    <a:pt x="51544" y="250894"/>
                  </a:lnTo>
                  <a:lnTo>
                    <a:pt x="53886" y="249676"/>
                  </a:lnTo>
                  <a:close/>
                  <a:moveTo>
                    <a:pt x="58131" y="255195"/>
                  </a:moveTo>
                  <a:lnTo>
                    <a:pt x="57569" y="255700"/>
                  </a:lnTo>
                  <a:lnTo>
                    <a:pt x="56218" y="255557"/>
                  </a:lnTo>
                  <a:lnTo>
                    <a:pt x="55713" y="254786"/>
                  </a:lnTo>
                  <a:lnTo>
                    <a:pt x="55437" y="253606"/>
                  </a:lnTo>
                  <a:lnTo>
                    <a:pt x="55409" y="251446"/>
                  </a:lnTo>
                  <a:lnTo>
                    <a:pt x="56227" y="249895"/>
                  </a:lnTo>
                  <a:lnTo>
                    <a:pt x="59692" y="247554"/>
                  </a:lnTo>
                  <a:lnTo>
                    <a:pt x="58121" y="246726"/>
                  </a:lnTo>
                  <a:lnTo>
                    <a:pt x="58064" y="246137"/>
                  </a:lnTo>
                  <a:lnTo>
                    <a:pt x="58959" y="244186"/>
                  </a:lnTo>
                  <a:lnTo>
                    <a:pt x="62681" y="241150"/>
                  </a:lnTo>
                  <a:lnTo>
                    <a:pt x="63680" y="240599"/>
                  </a:lnTo>
                  <a:lnTo>
                    <a:pt x="64670" y="240684"/>
                  </a:lnTo>
                  <a:lnTo>
                    <a:pt x="62747" y="246070"/>
                  </a:lnTo>
                  <a:lnTo>
                    <a:pt x="58131" y="255195"/>
                  </a:lnTo>
                  <a:close/>
                  <a:moveTo>
                    <a:pt x="63261" y="229894"/>
                  </a:moveTo>
                  <a:lnTo>
                    <a:pt x="52620" y="232568"/>
                  </a:lnTo>
                  <a:lnTo>
                    <a:pt x="48955" y="232329"/>
                  </a:lnTo>
                  <a:lnTo>
                    <a:pt x="48622" y="231016"/>
                  </a:lnTo>
                  <a:lnTo>
                    <a:pt x="49355" y="230141"/>
                  </a:lnTo>
                  <a:lnTo>
                    <a:pt x="52391" y="229294"/>
                  </a:lnTo>
                  <a:lnTo>
                    <a:pt x="53619" y="222852"/>
                  </a:lnTo>
                  <a:lnTo>
                    <a:pt x="49031" y="219874"/>
                  </a:lnTo>
                  <a:lnTo>
                    <a:pt x="48793" y="219046"/>
                  </a:lnTo>
                  <a:lnTo>
                    <a:pt x="49155" y="217628"/>
                  </a:lnTo>
                  <a:lnTo>
                    <a:pt x="49688" y="216991"/>
                  </a:lnTo>
                  <a:lnTo>
                    <a:pt x="52467" y="215487"/>
                  </a:lnTo>
                  <a:lnTo>
                    <a:pt x="53638" y="215154"/>
                  </a:lnTo>
                  <a:lnTo>
                    <a:pt x="54590" y="215354"/>
                  </a:lnTo>
                  <a:lnTo>
                    <a:pt x="56551" y="217095"/>
                  </a:lnTo>
                  <a:lnTo>
                    <a:pt x="58759" y="220740"/>
                  </a:lnTo>
                  <a:lnTo>
                    <a:pt x="61719" y="221320"/>
                  </a:lnTo>
                  <a:lnTo>
                    <a:pt x="63728" y="222862"/>
                  </a:lnTo>
                  <a:lnTo>
                    <a:pt x="63261" y="229894"/>
                  </a:lnTo>
                  <a:close/>
                  <a:moveTo>
                    <a:pt x="41092" y="218285"/>
                  </a:moveTo>
                  <a:lnTo>
                    <a:pt x="39579" y="218551"/>
                  </a:lnTo>
                  <a:lnTo>
                    <a:pt x="39465" y="217866"/>
                  </a:lnTo>
                  <a:lnTo>
                    <a:pt x="42101" y="214593"/>
                  </a:lnTo>
                  <a:lnTo>
                    <a:pt x="43805" y="214050"/>
                  </a:lnTo>
                  <a:lnTo>
                    <a:pt x="44405" y="214374"/>
                  </a:lnTo>
                  <a:lnTo>
                    <a:pt x="43167" y="216277"/>
                  </a:lnTo>
                  <a:lnTo>
                    <a:pt x="41092" y="218285"/>
                  </a:lnTo>
                  <a:close/>
                  <a:moveTo>
                    <a:pt x="19475" y="199777"/>
                  </a:moveTo>
                  <a:lnTo>
                    <a:pt x="17124" y="200443"/>
                  </a:lnTo>
                  <a:lnTo>
                    <a:pt x="16258" y="200053"/>
                  </a:lnTo>
                  <a:lnTo>
                    <a:pt x="16106" y="199434"/>
                  </a:lnTo>
                  <a:lnTo>
                    <a:pt x="16639" y="197750"/>
                  </a:lnTo>
                  <a:lnTo>
                    <a:pt x="18438" y="197151"/>
                  </a:lnTo>
                  <a:lnTo>
                    <a:pt x="19742" y="198064"/>
                  </a:lnTo>
                  <a:lnTo>
                    <a:pt x="19951" y="198892"/>
                  </a:lnTo>
                  <a:lnTo>
                    <a:pt x="19475" y="199777"/>
                  </a:lnTo>
                  <a:close/>
                  <a:moveTo>
                    <a:pt x="49878" y="199815"/>
                  </a:moveTo>
                  <a:lnTo>
                    <a:pt x="49088" y="200443"/>
                  </a:lnTo>
                  <a:lnTo>
                    <a:pt x="48089" y="200320"/>
                  </a:lnTo>
                  <a:lnTo>
                    <a:pt x="47099" y="199511"/>
                  </a:lnTo>
                  <a:lnTo>
                    <a:pt x="45785" y="197208"/>
                  </a:lnTo>
                  <a:lnTo>
                    <a:pt x="48736" y="195609"/>
                  </a:lnTo>
                  <a:lnTo>
                    <a:pt x="49916" y="196552"/>
                  </a:lnTo>
                  <a:lnTo>
                    <a:pt x="50364" y="197627"/>
                  </a:lnTo>
                  <a:lnTo>
                    <a:pt x="50383" y="198816"/>
                  </a:lnTo>
                  <a:lnTo>
                    <a:pt x="49878" y="199815"/>
                  </a:lnTo>
                  <a:close/>
                  <a:moveTo>
                    <a:pt x="23940" y="192431"/>
                  </a:moveTo>
                  <a:lnTo>
                    <a:pt x="22807" y="192707"/>
                  </a:lnTo>
                  <a:lnTo>
                    <a:pt x="21331" y="192441"/>
                  </a:lnTo>
                  <a:lnTo>
                    <a:pt x="20418" y="191679"/>
                  </a:lnTo>
                  <a:lnTo>
                    <a:pt x="19494" y="188663"/>
                  </a:lnTo>
                  <a:lnTo>
                    <a:pt x="19323" y="186836"/>
                  </a:lnTo>
                  <a:lnTo>
                    <a:pt x="19732" y="183430"/>
                  </a:lnTo>
                  <a:lnTo>
                    <a:pt x="19637" y="179347"/>
                  </a:lnTo>
                  <a:lnTo>
                    <a:pt x="22683" y="179224"/>
                  </a:lnTo>
                  <a:lnTo>
                    <a:pt x="23473" y="179814"/>
                  </a:lnTo>
                  <a:lnTo>
                    <a:pt x="23997" y="191908"/>
                  </a:lnTo>
                  <a:lnTo>
                    <a:pt x="23940" y="192431"/>
                  </a:lnTo>
                  <a:close/>
                  <a:moveTo>
                    <a:pt x="53467" y="173210"/>
                  </a:moveTo>
                  <a:lnTo>
                    <a:pt x="53429" y="175398"/>
                  </a:lnTo>
                  <a:lnTo>
                    <a:pt x="52952" y="177977"/>
                  </a:lnTo>
                  <a:lnTo>
                    <a:pt x="53562" y="180708"/>
                  </a:lnTo>
                  <a:lnTo>
                    <a:pt x="53705" y="182659"/>
                  </a:lnTo>
                  <a:lnTo>
                    <a:pt x="54828" y="183277"/>
                  </a:lnTo>
                  <a:lnTo>
                    <a:pt x="55513" y="184172"/>
                  </a:lnTo>
                  <a:lnTo>
                    <a:pt x="60520" y="185171"/>
                  </a:lnTo>
                  <a:lnTo>
                    <a:pt x="65175" y="184885"/>
                  </a:lnTo>
                  <a:lnTo>
                    <a:pt x="66069" y="185685"/>
                  </a:lnTo>
                  <a:lnTo>
                    <a:pt x="66174" y="186960"/>
                  </a:lnTo>
                  <a:lnTo>
                    <a:pt x="65441" y="188358"/>
                  </a:lnTo>
                  <a:lnTo>
                    <a:pt x="62786" y="190909"/>
                  </a:lnTo>
                  <a:lnTo>
                    <a:pt x="59625" y="195029"/>
                  </a:lnTo>
                  <a:lnTo>
                    <a:pt x="58683" y="195885"/>
                  </a:lnTo>
                  <a:lnTo>
                    <a:pt x="57664" y="195923"/>
                  </a:lnTo>
                  <a:lnTo>
                    <a:pt x="56932" y="195552"/>
                  </a:lnTo>
                  <a:lnTo>
                    <a:pt x="56408" y="188225"/>
                  </a:lnTo>
                  <a:lnTo>
                    <a:pt x="52981" y="189168"/>
                  </a:lnTo>
                  <a:lnTo>
                    <a:pt x="50221" y="189063"/>
                  </a:lnTo>
                  <a:lnTo>
                    <a:pt x="48707" y="188168"/>
                  </a:lnTo>
                  <a:lnTo>
                    <a:pt x="47651" y="186446"/>
                  </a:lnTo>
                  <a:lnTo>
                    <a:pt x="45509" y="182012"/>
                  </a:lnTo>
                  <a:lnTo>
                    <a:pt x="39284" y="180261"/>
                  </a:lnTo>
                  <a:lnTo>
                    <a:pt x="37523" y="177806"/>
                  </a:lnTo>
                  <a:lnTo>
                    <a:pt x="36990" y="176322"/>
                  </a:lnTo>
                  <a:lnTo>
                    <a:pt x="37209" y="175503"/>
                  </a:lnTo>
                  <a:lnTo>
                    <a:pt x="38503" y="173676"/>
                  </a:lnTo>
                  <a:lnTo>
                    <a:pt x="40121" y="174323"/>
                  </a:lnTo>
                  <a:lnTo>
                    <a:pt x="41121" y="173924"/>
                  </a:lnTo>
                  <a:lnTo>
                    <a:pt x="41730" y="173105"/>
                  </a:lnTo>
                  <a:lnTo>
                    <a:pt x="41720" y="172430"/>
                  </a:lnTo>
                  <a:lnTo>
                    <a:pt x="40873" y="170841"/>
                  </a:lnTo>
                  <a:lnTo>
                    <a:pt x="40835" y="170346"/>
                  </a:lnTo>
                  <a:lnTo>
                    <a:pt x="47203" y="168329"/>
                  </a:lnTo>
                  <a:lnTo>
                    <a:pt x="47765" y="165169"/>
                  </a:lnTo>
                  <a:lnTo>
                    <a:pt x="49145" y="164912"/>
                  </a:lnTo>
                  <a:lnTo>
                    <a:pt x="50725" y="165950"/>
                  </a:lnTo>
                  <a:lnTo>
                    <a:pt x="52886" y="169233"/>
                  </a:lnTo>
                  <a:lnTo>
                    <a:pt x="53467" y="173210"/>
                  </a:lnTo>
                  <a:close/>
                  <a:moveTo>
                    <a:pt x="25120" y="164361"/>
                  </a:moveTo>
                  <a:lnTo>
                    <a:pt x="28137" y="167158"/>
                  </a:lnTo>
                  <a:lnTo>
                    <a:pt x="25739" y="171802"/>
                  </a:lnTo>
                  <a:lnTo>
                    <a:pt x="22055" y="171783"/>
                  </a:lnTo>
                  <a:lnTo>
                    <a:pt x="16867" y="168395"/>
                  </a:lnTo>
                  <a:lnTo>
                    <a:pt x="16848" y="167701"/>
                  </a:lnTo>
                  <a:lnTo>
                    <a:pt x="17276" y="166682"/>
                  </a:lnTo>
                  <a:lnTo>
                    <a:pt x="18057" y="165874"/>
                  </a:lnTo>
                  <a:lnTo>
                    <a:pt x="18866" y="165683"/>
                  </a:lnTo>
                  <a:lnTo>
                    <a:pt x="20151" y="166235"/>
                  </a:lnTo>
                  <a:lnTo>
                    <a:pt x="21941" y="165341"/>
                  </a:lnTo>
                  <a:lnTo>
                    <a:pt x="23369" y="165626"/>
                  </a:lnTo>
                  <a:lnTo>
                    <a:pt x="25120" y="164361"/>
                  </a:lnTo>
                  <a:close/>
                  <a:moveTo>
                    <a:pt x="52020" y="130114"/>
                  </a:moveTo>
                  <a:lnTo>
                    <a:pt x="48622" y="138954"/>
                  </a:lnTo>
                  <a:lnTo>
                    <a:pt x="47289" y="139173"/>
                  </a:lnTo>
                  <a:lnTo>
                    <a:pt x="46118" y="141381"/>
                  </a:lnTo>
                  <a:lnTo>
                    <a:pt x="42501" y="143807"/>
                  </a:lnTo>
                  <a:lnTo>
                    <a:pt x="45661" y="143855"/>
                  </a:lnTo>
                  <a:lnTo>
                    <a:pt x="46547" y="144664"/>
                  </a:lnTo>
                  <a:lnTo>
                    <a:pt x="46566" y="146405"/>
                  </a:lnTo>
                  <a:lnTo>
                    <a:pt x="45966" y="147414"/>
                  </a:lnTo>
                  <a:lnTo>
                    <a:pt x="41882" y="151429"/>
                  </a:lnTo>
                  <a:lnTo>
                    <a:pt x="39074" y="152952"/>
                  </a:lnTo>
                  <a:lnTo>
                    <a:pt x="36048" y="157138"/>
                  </a:lnTo>
                  <a:lnTo>
                    <a:pt x="34515" y="157186"/>
                  </a:lnTo>
                  <a:lnTo>
                    <a:pt x="33001" y="159841"/>
                  </a:lnTo>
                  <a:lnTo>
                    <a:pt x="31764" y="161011"/>
                  </a:lnTo>
                  <a:lnTo>
                    <a:pt x="31060" y="161011"/>
                  </a:lnTo>
                  <a:lnTo>
                    <a:pt x="30260" y="160421"/>
                  </a:lnTo>
                  <a:lnTo>
                    <a:pt x="28385" y="157824"/>
                  </a:lnTo>
                  <a:lnTo>
                    <a:pt x="31792" y="155264"/>
                  </a:lnTo>
                  <a:lnTo>
                    <a:pt x="32107" y="153827"/>
                  </a:lnTo>
                  <a:lnTo>
                    <a:pt x="34439" y="152324"/>
                  </a:lnTo>
                  <a:lnTo>
                    <a:pt x="34239" y="151857"/>
                  </a:lnTo>
                  <a:lnTo>
                    <a:pt x="30536" y="149745"/>
                  </a:lnTo>
                  <a:lnTo>
                    <a:pt x="29080" y="148327"/>
                  </a:lnTo>
                  <a:lnTo>
                    <a:pt x="29213" y="147585"/>
                  </a:lnTo>
                  <a:lnTo>
                    <a:pt x="30993" y="145948"/>
                  </a:lnTo>
                  <a:lnTo>
                    <a:pt x="30155" y="145739"/>
                  </a:lnTo>
                  <a:lnTo>
                    <a:pt x="29584" y="144854"/>
                  </a:lnTo>
                  <a:lnTo>
                    <a:pt x="28556" y="144511"/>
                  </a:lnTo>
                  <a:lnTo>
                    <a:pt x="28242" y="143693"/>
                  </a:lnTo>
                  <a:lnTo>
                    <a:pt x="28052" y="141523"/>
                  </a:lnTo>
                  <a:lnTo>
                    <a:pt x="28328" y="139306"/>
                  </a:lnTo>
                  <a:lnTo>
                    <a:pt x="29403" y="138326"/>
                  </a:lnTo>
                  <a:lnTo>
                    <a:pt x="29841" y="137280"/>
                  </a:lnTo>
                  <a:lnTo>
                    <a:pt x="30279" y="136956"/>
                  </a:lnTo>
                  <a:lnTo>
                    <a:pt x="31945" y="137517"/>
                  </a:lnTo>
                  <a:lnTo>
                    <a:pt x="33639" y="139297"/>
                  </a:lnTo>
                  <a:lnTo>
                    <a:pt x="35619" y="138612"/>
                  </a:lnTo>
                  <a:lnTo>
                    <a:pt x="37913" y="138945"/>
                  </a:lnTo>
                  <a:lnTo>
                    <a:pt x="37961" y="138536"/>
                  </a:lnTo>
                  <a:lnTo>
                    <a:pt x="36276" y="134168"/>
                  </a:lnTo>
                  <a:lnTo>
                    <a:pt x="36581" y="133273"/>
                  </a:lnTo>
                  <a:lnTo>
                    <a:pt x="37494" y="132255"/>
                  </a:lnTo>
                  <a:lnTo>
                    <a:pt x="42787" y="129125"/>
                  </a:lnTo>
                  <a:lnTo>
                    <a:pt x="49383" y="123853"/>
                  </a:lnTo>
                  <a:lnTo>
                    <a:pt x="50982" y="123025"/>
                  </a:lnTo>
                  <a:lnTo>
                    <a:pt x="51468" y="123749"/>
                  </a:lnTo>
                  <a:lnTo>
                    <a:pt x="52134" y="126479"/>
                  </a:lnTo>
                  <a:lnTo>
                    <a:pt x="52020" y="130114"/>
                  </a:lnTo>
                  <a:close/>
                  <a:moveTo>
                    <a:pt x="134538" y="122359"/>
                  </a:moveTo>
                  <a:lnTo>
                    <a:pt x="134766" y="126527"/>
                  </a:lnTo>
                  <a:lnTo>
                    <a:pt x="134452" y="127793"/>
                  </a:lnTo>
                  <a:lnTo>
                    <a:pt x="133814" y="129353"/>
                  </a:lnTo>
                  <a:lnTo>
                    <a:pt x="131796" y="132255"/>
                  </a:lnTo>
                  <a:lnTo>
                    <a:pt x="126485" y="136395"/>
                  </a:lnTo>
                  <a:lnTo>
                    <a:pt x="116766" y="145872"/>
                  </a:lnTo>
                  <a:lnTo>
                    <a:pt x="111017" y="150554"/>
                  </a:lnTo>
                  <a:lnTo>
                    <a:pt x="110227" y="152799"/>
                  </a:lnTo>
                  <a:lnTo>
                    <a:pt x="109798" y="155920"/>
                  </a:lnTo>
                  <a:lnTo>
                    <a:pt x="113235" y="156539"/>
                  </a:lnTo>
                  <a:lnTo>
                    <a:pt x="114567" y="157595"/>
                  </a:lnTo>
                  <a:lnTo>
                    <a:pt x="113749" y="159175"/>
                  </a:lnTo>
                  <a:lnTo>
                    <a:pt x="108656" y="164665"/>
                  </a:lnTo>
                  <a:lnTo>
                    <a:pt x="107162" y="169613"/>
                  </a:lnTo>
                  <a:lnTo>
                    <a:pt x="111064" y="169432"/>
                  </a:lnTo>
                  <a:lnTo>
                    <a:pt x="114282" y="168481"/>
                  </a:lnTo>
                  <a:lnTo>
                    <a:pt x="120688" y="165398"/>
                  </a:lnTo>
                  <a:lnTo>
                    <a:pt x="126713" y="163105"/>
                  </a:lnTo>
                  <a:lnTo>
                    <a:pt x="129607" y="163009"/>
                  </a:lnTo>
                  <a:lnTo>
                    <a:pt x="135232" y="164836"/>
                  </a:lnTo>
                  <a:lnTo>
                    <a:pt x="136508" y="164894"/>
                  </a:lnTo>
                  <a:lnTo>
                    <a:pt x="138897" y="164047"/>
                  </a:lnTo>
                  <a:lnTo>
                    <a:pt x="141315" y="163894"/>
                  </a:lnTo>
                  <a:lnTo>
                    <a:pt x="157668" y="164465"/>
                  </a:lnTo>
                  <a:lnTo>
                    <a:pt x="162218" y="163390"/>
                  </a:lnTo>
                  <a:lnTo>
                    <a:pt x="165226" y="164675"/>
                  </a:lnTo>
                  <a:lnTo>
                    <a:pt x="167739" y="167872"/>
                  </a:lnTo>
                  <a:lnTo>
                    <a:pt x="170128" y="173762"/>
                  </a:lnTo>
                  <a:lnTo>
                    <a:pt x="170052" y="174742"/>
                  </a:lnTo>
                  <a:lnTo>
                    <a:pt x="168605" y="177416"/>
                  </a:lnTo>
                  <a:lnTo>
                    <a:pt x="165940" y="180765"/>
                  </a:lnTo>
                  <a:lnTo>
                    <a:pt x="163646" y="185371"/>
                  </a:lnTo>
                  <a:lnTo>
                    <a:pt x="162979" y="187845"/>
                  </a:lnTo>
                  <a:lnTo>
                    <a:pt x="162532" y="190557"/>
                  </a:lnTo>
                  <a:lnTo>
                    <a:pt x="161809" y="193059"/>
                  </a:lnTo>
                  <a:lnTo>
                    <a:pt x="157249" y="204763"/>
                  </a:lnTo>
                  <a:lnTo>
                    <a:pt x="152804" y="211215"/>
                  </a:lnTo>
                  <a:lnTo>
                    <a:pt x="150824" y="215782"/>
                  </a:lnTo>
                  <a:lnTo>
                    <a:pt x="148378" y="219407"/>
                  </a:lnTo>
                  <a:lnTo>
                    <a:pt x="146017" y="221691"/>
                  </a:lnTo>
                  <a:lnTo>
                    <a:pt x="143504" y="223214"/>
                  </a:lnTo>
                  <a:lnTo>
                    <a:pt x="136232" y="224831"/>
                  </a:lnTo>
                  <a:lnTo>
                    <a:pt x="134195" y="225992"/>
                  </a:lnTo>
                  <a:lnTo>
                    <a:pt x="131768" y="227981"/>
                  </a:lnTo>
                  <a:lnTo>
                    <a:pt x="129217" y="228971"/>
                  </a:lnTo>
                  <a:lnTo>
                    <a:pt x="132205" y="228847"/>
                  </a:lnTo>
                  <a:lnTo>
                    <a:pt x="135166" y="227743"/>
                  </a:lnTo>
                  <a:lnTo>
                    <a:pt x="140563" y="227343"/>
                  </a:lnTo>
                  <a:lnTo>
                    <a:pt x="146769" y="231150"/>
                  </a:lnTo>
                  <a:lnTo>
                    <a:pt x="146188" y="234261"/>
                  </a:lnTo>
                  <a:lnTo>
                    <a:pt x="143695" y="236716"/>
                  </a:lnTo>
                  <a:lnTo>
                    <a:pt x="138021" y="237106"/>
                  </a:lnTo>
                  <a:lnTo>
                    <a:pt x="132719" y="242559"/>
                  </a:lnTo>
                  <a:lnTo>
                    <a:pt x="130330" y="244233"/>
                  </a:lnTo>
                  <a:lnTo>
                    <a:pt x="127798" y="245061"/>
                  </a:lnTo>
                  <a:lnTo>
                    <a:pt x="124638" y="244814"/>
                  </a:lnTo>
                  <a:lnTo>
                    <a:pt x="118898" y="243358"/>
                  </a:lnTo>
                  <a:lnTo>
                    <a:pt x="116385" y="241836"/>
                  </a:lnTo>
                  <a:lnTo>
                    <a:pt x="118651" y="244319"/>
                  </a:lnTo>
                  <a:lnTo>
                    <a:pt x="121230" y="245613"/>
                  </a:lnTo>
                  <a:lnTo>
                    <a:pt x="136165" y="248668"/>
                  </a:lnTo>
                  <a:lnTo>
                    <a:pt x="137069" y="248344"/>
                  </a:lnTo>
                  <a:lnTo>
                    <a:pt x="141829" y="245128"/>
                  </a:lnTo>
                  <a:lnTo>
                    <a:pt x="148178" y="245080"/>
                  </a:lnTo>
                  <a:lnTo>
                    <a:pt x="160257" y="250999"/>
                  </a:lnTo>
                  <a:lnTo>
                    <a:pt x="163731" y="255519"/>
                  </a:lnTo>
                  <a:lnTo>
                    <a:pt x="168719" y="261961"/>
                  </a:lnTo>
                  <a:lnTo>
                    <a:pt x="171432" y="264473"/>
                  </a:lnTo>
                  <a:lnTo>
                    <a:pt x="173393" y="266747"/>
                  </a:lnTo>
                  <a:lnTo>
                    <a:pt x="174602" y="270144"/>
                  </a:lnTo>
                  <a:lnTo>
                    <a:pt x="176943" y="281334"/>
                  </a:lnTo>
                  <a:lnTo>
                    <a:pt x="179618" y="292201"/>
                  </a:lnTo>
                  <a:lnTo>
                    <a:pt x="183111" y="303905"/>
                  </a:lnTo>
                  <a:lnTo>
                    <a:pt x="184701" y="307140"/>
                  </a:lnTo>
                  <a:lnTo>
                    <a:pt x="186786" y="309405"/>
                  </a:lnTo>
                  <a:lnTo>
                    <a:pt x="197333" y="314600"/>
                  </a:lnTo>
                  <a:lnTo>
                    <a:pt x="199684" y="316322"/>
                  </a:lnTo>
                  <a:lnTo>
                    <a:pt x="203777" y="321309"/>
                  </a:lnTo>
                  <a:lnTo>
                    <a:pt x="207727" y="326609"/>
                  </a:lnTo>
                  <a:lnTo>
                    <a:pt x="211401" y="330672"/>
                  </a:lnTo>
                  <a:lnTo>
                    <a:pt x="215370" y="333955"/>
                  </a:lnTo>
                  <a:lnTo>
                    <a:pt x="213448" y="335658"/>
                  </a:lnTo>
                  <a:lnTo>
                    <a:pt x="212134" y="338332"/>
                  </a:lnTo>
                  <a:lnTo>
                    <a:pt x="213124" y="341957"/>
                  </a:lnTo>
                  <a:lnTo>
                    <a:pt x="214733" y="345411"/>
                  </a:lnTo>
                  <a:lnTo>
                    <a:pt x="217902" y="350930"/>
                  </a:lnTo>
                  <a:lnTo>
                    <a:pt x="220701" y="356935"/>
                  </a:lnTo>
                  <a:lnTo>
                    <a:pt x="219673" y="356031"/>
                  </a:lnTo>
                  <a:lnTo>
                    <a:pt x="218588" y="355536"/>
                  </a:lnTo>
                  <a:lnTo>
                    <a:pt x="217103" y="355688"/>
                  </a:lnTo>
                  <a:lnTo>
                    <a:pt x="215656" y="355403"/>
                  </a:lnTo>
                  <a:lnTo>
                    <a:pt x="212981" y="353519"/>
                  </a:lnTo>
                  <a:lnTo>
                    <a:pt x="210411" y="351206"/>
                  </a:lnTo>
                  <a:lnTo>
                    <a:pt x="205300" y="352139"/>
                  </a:lnTo>
                  <a:lnTo>
                    <a:pt x="202463" y="351720"/>
                  </a:lnTo>
                  <a:lnTo>
                    <a:pt x="199998" y="351787"/>
                  </a:lnTo>
                  <a:lnTo>
                    <a:pt x="204672" y="353119"/>
                  </a:lnTo>
                  <a:lnTo>
                    <a:pt x="209783" y="353214"/>
                  </a:lnTo>
                  <a:lnTo>
                    <a:pt x="221053" y="363272"/>
                  </a:lnTo>
                  <a:lnTo>
                    <a:pt x="224861" y="369210"/>
                  </a:lnTo>
                  <a:lnTo>
                    <a:pt x="227126" y="377022"/>
                  </a:lnTo>
                  <a:lnTo>
                    <a:pt x="225584" y="380523"/>
                  </a:lnTo>
                  <a:lnTo>
                    <a:pt x="223185" y="382788"/>
                  </a:lnTo>
                  <a:lnTo>
                    <a:pt x="220948" y="385367"/>
                  </a:lnTo>
                  <a:lnTo>
                    <a:pt x="218845" y="388288"/>
                  </a:lnTo>
                  <a:lnTo>
                    <a:pt x="225099" y="392561"/>
                  </a:lnTo>
                  <a:lnTo>
                    <a:pt x="226450" y="392437"/>
                  </a:lnTo>
                  <a:lnTo>
                    <a:pt x="227830" y="391837"/>
                  </a:lnTo>
                  <a:lnTo>
                    <a:pt x="229163" y="390382"/>
                  </a:lnTo>
                  <a:lnTo>
                    <a:pt x="231400" y="386832"/>
                  </a:lnTo>
                  <a:lnTo>
                    <a:pt x="232552" y="385576"/>
                  </a:lnTo>
                  <a:lnTo>
                    <a:pt x="236445" y="385119"/>
                  </a:lnTo>
                  <a:lnTo>
                    <a:pt x="239710" y="385395"/>
                  </a:lnTo>
                  <a:lnTo>
                    <a:pt x="242956" y="386185"/>
                  </a:lnTo>
                  <a:lnTo>
                    <a:pt x="245821" y="385938"/>
                  </a:lnTo>
                  <a:lnTo>
                    <a:pt x="251580" y="387460"/>
                  </a:lnTo>
                  <a:lnTo>
                    <a:pt x="254540" y="388831"/>
                  </a:lnTo>
                  <a:lnTo>
                    <a:pt x="261879" y="394987"/>
                  </a:lnTo>
                  <a:lnTo>
                    <a:pt x="263469" y="398355"/>
                  </a:lnTo>
                  <a:lnTo>
                    <a:pt x="264202" y="402695"/>
                  </a:lnTo>
                  <a:lnTo>
                    <a:pt x="264287" y="407490"/>
                  </a:lnTo>
                  <a:lnTo>
                    <a:pt x="263050" y="411858"/>
                  </a:lnTo>
                  <a:lnTo>
                    <a:pt x="261631" y="415797"/>
                  </a:lnTo>
                  <a:lnTo>
                    <a:pt x="260756" y="420869"/>
                  </a:lnTo>
                  <a:lnTo>
                    <a:pt x="260137" y="422696"/>
                  </a:lnTo>
                  <a:lnTo>
                    <a:pt x="259271" y="424123"/>
                  </a:lnTo>
                  <a:lnTo>
                    <a:pt x="255387" y="428110"/>
                  </a:lnTo>
                  <a:lnTo>
                    <a:pt x="252807" y="429747"/>
                  </a:lnTo>
                  <a:lnTo>
                    <a:pt x="251722" y="429033"/>
                  </a:lnTo>
                  <a:lnTo>
                    <a:pt x="250551" y="429128"/>
                  </a:lnTo>
                  <a:lnTo>
                    <a:pt x="250428" y="430090"/>
                  </a:lnTo>
                  <a:lnTo>
                    <a:pt x="251656" y="432116"/>
                  </a:lnTo>
                  <a:lnTo>
                    <a:pt x="251665" y="434562"/>
                  </a:lnTo>
                  <a:lnTo>
                    <a:pt x="249371" y="436370"/>
                  </a:lnTo>
                  <a:lnTo>
                    <a:pt x="247039" y="437141"/>
                  </a:lnTo>
                  <a:lnTo>
                    <a:pt x="243136" y="436179"/>
                  </a:lnTo>
                  <a:lnTo>
                    <a:pt x="237720" y="439548"/>
                  </a:lnTo>
                  <a:lnTo>
                    <a:pt x="241613" y="441280"/>
                  </a:lnTo>
                  <a:lnTo>
                    <a:pt x="242404" y="443116"/>
                  </a:lnTo>
                  <a:lnTo>
                    <a:pt x="241433" y="446342"/>
                  </a:lnTo>
                  <a:lnTo>
                    <a:pt x="238986" y="447779"/>
                  </a:lnTo>
                  <a:lnTo>
                    <a:pt x="236264" y="448416"/>
                  </a:lnTo>
                  <a:lnTo>
                    <a:pt x="233484" y="448568"/>
                  </a:lnTo>
                  <a:lnTo>
                    <a:pt x="231181" y="449358"/>
                  </a:lnTo>
                  <a:lnTo>
                    <a:pt x="228973" y="450881"/>
                  </a:lnTo>
                  <a:lnTo>
                    <a:pt x="231743" y="450081"/>
                  </a:lnTo>
                  <a:lnTo>
                    <a:pt x="233665" y="450786"/>
                  </a:lnTo>
                  <a:lnTo>
                    <a:pt x="234874" y="453488"/>
                  </a:lnTo>
                  <a:lnTo>
                    <a:pt x="235969" y="454268"/>
                  </a:lnTo>
                  <a:lnTo>
                    <a:pt x="241395" y="455420"/>
                  </a:lnTo>
                  <a:lnTo>
                    <a:pt x="244745" y="455410"/>
                  </a:lnTo>
                  <a:lnTo>
                    <a:pt x="251218" y="454753"/>
                  </a:lnTo>
                  <a:lnTo>
                    <a:pt x="254330" y="454763"/>
                  </a:lnTo>
                  <a:lnTo>
                    <a:pt x="255435" y="455258"/>
                  </a:lnTo>
                  <a:lnTo>
                    <a:pt x="255454" y="457494"/>
                  </a:lnTo>
                  <a:lnTo>
                    <a:pt x="254978" y="462975"/>
                  </a:lnTo>
                  <a:lnTo>
                    <a:pt x="254121" y="464107"/>
                  </a:lnTo>
                  <a:lnTo>
                    <a:pt x="245545" y="468694"/>
                  </a:lnTo>
                  <a:lnTo>
                    <a:pt x="243784" y="471891"/>
                  </a:lnTo>
                  <a:lnTo>
                    <a:pt x="243298" y="473822"/>
                  </a:lnTo>
                  <a:lnTo>
                    <a:pt x="238282" y="473480"/>
                  </a:lnTo>
                  <a:lnTo>
                    <a:pt x="235931" y="475526"/>
                  </a:lnTo>
                  <a:lnTo>
                    <a:pt x="231866" y="476887"/>
                  </a:lnTo>
                  <a:lnTo>
                    <a:pt x="228725" y="478323"/>
                  </a:lnTo>
                  <a:lnTo>
                    <a:pt x="225651" y="480141"/>
                  </a:lnTo>
                  <a:lnTo>
                    <a:pt x="223119" y="480683"/>
                  </a:lnTo>
                  <a:lnTo>
                    <a:pt x="212201" y="478523"/>
                  </a:lnTo>
                  <a:lnTo>
                    <a:pt x="205604" y="478704"/>
                  </a:lnTo>
                  <a:lnTo>
                    <a:pt x="196666" y="480588"/>
                  </a:lnTo>
                  <a:lnTo>
                    <a:pt x="194363" y="480274"/>
                  </a:lnTo>
                  <a:lnTo>
                    <a:pt x="190917" y="478476"/>
                  </a:lnTo>
                  <a:lnTo>
                    <a:pt x="187376" y="477258"/>
                  </a:lnTo>
                  <a:lnTo>
                    <a:pt x="183311" y="476725"/>
                  </a:lnTo>
                  <a:lnTo>
                    <a:pt x="179799" y="475050"/>
                  </a:lnTo>
                  <a:lnTo>
                    <a:pt x="181988" y="478257"/>
                  </a:lnTo>
                  <a:lnTo>
                    <a:pt x="177124" y="481349"/>
                  </a:lnTo>
                  <a:lnTo>
                    <a:pt x="174878" y="481958"/>
                  </a:lnTo>
                  <a:lnTo>
                    <a:pt x="172546" y="481863"/>
                  </a:lnTo>
                  <a:lnTo>
                    <a:pt x="167786" y="482701"/>
                  </a:lnTo>
                  <a:lnTo>
                    <a:pt x="163360" y="482244"/>
                  </a:lnTo>
                  <a:lnTo>
                    <a:pt x="164026" y="484432"/>
                  </a:lnTo>
                  <a:lnTo>
                    <a:pt x="165207" y="486345"/>
                  </a:lnTo>
                  <a:lnTo>
                    <a:pt x="164245" y="487173"/>
                  </a:lnTo>
                  <a:lnTo>
                    <a:pt x="163237" y="487382"/>
                  </a:lnTo>
                  <a:lnTo>
                    <a:pt x="154841" y="485945"/>
                  </a:lnTo>
                  <a:lnTo>
                    <a:pt x="153651" y="486212"/>
                  </a:lnTo>
                  <a:lnTo>
                    <a:pt x="152613" y="487544"/>
                  </a:lnTo>
                  <a:lnTo>
                    <a:pt x="149558" y="486830"/>
                  </a:lnTo>
                  <a:lnTo>
                    <a:pt x="146588" y="484594"/>
                  </a:lnTo>
                  <a:lnTo>
                    <a:pt x="143437" y="483081"/>
                  </a:lnTo>
                  <a:lnTo>
                    <a:pt x="140125" y="482367"/>
                  </a:lnTo>
                  <a:lnTo>
                    <a:pt x="137498" y="482615"/>
                  </a:lnTo>
                  <a:lnTo>
                    <a:pt x="126675" y="486155"/>
                  </a:lnTo>
                  <a:lnTo>
                    <a:pt x="124514" y="489694"/>
                  </a:lnTo>
                  <a:lnTo>
                    <a:pt x="123429" y="494709"/>
                  </a:lnTo>
                  <a:lnTo>
                    <a:pt x="121868" y="499153"/>
                  </a:lnTo>
                  <a:lnTo>
                    <a:pt x="119317" y="502569"/>
                  </a:lnTo>
                  <a:lnTo>
                    <a:pt x="116281" y="503016"/>
                  </a:lnTo>
                  <a:lnTo>
                    <a:pt x="113425" y="500647"/>
                  </a:lnTo>
                  <a:lnTo>
                    <a:pt x="107999" y="498039"/>
                  </a:lnTo>
                  <a:lnTo>
                    <a:pt x="106153" y="496270"/>
                  </a:lnTo>
                  <a:lnTo>
                    <a:pt x="105562" y="496165"/>
                  </a:lnTo>
                  <a:lnTo>
                    <a:pt x="104953" y="496793"/>
                  </a:lnTo>
                  <a:lnTo>
                    <a:pt x="102821" y="497592"/>
                  </a:lnTo>
                  <a:lnTo>
                    <a:pt x="100622" y="497630"/>
                  </a:lnTo>
                  <a:lnTo>
                    <a:pt x="97224" y="498334"/>
                  </a:lnTo>
                  <a:lnTo>
                    <a:pt x="91313" y="500456"/>
                  </a:lnTo>
                  <a:lnTo>
                    <a:pt x="88924" y="501893"/>
                  </a:lnTo>
                  <a:lnTo>
                    <a:pt x="83793" y="505861"/>
                  </a:lnTo>
                  <a:lnTo>
                    <a:pt x="82746" y="506956"/>
                  </a:lnTo>
                  <a:lnTo>
                    <a:pt x="80881" y="510942"/>
                  </a:lnTo>
                  <a:lnTo>
                    <a:pt x="78034" y="511646"/>
                  </a:lnTo>
                  <a:lnTo>
                    <a:pt x="75426" y="509096"/>
                  </a:lnTo>
                  <a:lnTo>
                    <a:pt x="72456" y="508202"/>
                  </a:lnTo>
                  <a:lnTo>
                    <a:pt x="69325" y="509068"/>
                  </a:lnTo>
                  <a:lnTo>
                    <a:pt x="67431" y="510429"/>
                  </a:lnTo>
                  <a:lnTo>
                    <a:pt x="66545" y="509325"/>
                  </a:lnTo>
                  <a:lnTo>
                    <a:pt x="66517" y="507060"/>
                  </a:lnTo>
                  <a:lnTo>
                    <a:pt x="68801" y="504358"/>
                  </a:lnTo>
                  <a:lnTo>
                    <a:pt x="74903" y="502312"/>
                  </a:lnTo>
                  <a:lnTo>
                    <a:pt x="80262" y="496993"/>
                  </a:lnTo>
                  <a:lnTo>
                    <a:pt x="82889" y="493748"/>
                  </a:lnTo>
                  <a:lnTo>
                    <a:pt x="83936" y="491911"/>
                  </a:lnTo>
                  <a:lnTo>
                    <a:pt x="85221" y="490741"/>
                  </a:lnTo>
                  <a:lnTo>
                    <a:pt x="86896" y="490303"/>
                  </a:lnTo>
                  <a:lnTo>
                    <a:pt x="87763" y="488277"/>
                  </a:lnTo>
                  <a:lnTo>
                    <a:pt x="95197" y="480112"/>
                  </a:lnTo>
                  <a:lnTo>
                    <a:pt x="95806" y="478238"/>
                  </a:lnTo>
                  <a:lnTo>
                    <a:pt x="96177" y="474869"/>
                  </a:lnTo>
                  <a:lnTo>
                    <a:pt x="96786" y="471625"/>
                  </a:lnTo>
                  <a:lnTo>
                    <a:pt x="102840" y="469522"/>
                  </a:lnTo>
                  <a:lnTo>
                    <a:pt x="105734" y="462680"/>
                  </a:lnTo>
                  <a:lnTo>
                    <a:pt x="106534" y="462137"/>
                  </a:lnTo>
                  <a:lnTo>
                    <a:pt x="114977" y="460882"/>
                  </a:lnTo>
                  <a:lnTo>
                    <a:pt x="121240" y="460986"/>
                  </a:lnTo>
                  <a:lnTo>
                    <a:pt x="127465" y="462328"/>
                  </a:lnTo>
                  <a:lnTo>
                    <a:pt x="130654" y="462452"/>
                  </a:lnTo>
                  <a:lnTo>
                    <a:pt x="133852" y="461985"/>
                  </a:lnTo>
                  <a:lnTo>
                    <a:pt x="136365" y="460130"/>
                  </a:lnTo>
                  <a:lnTo>
                    <a:pt x="140658" y="453431"/>
                  </a:lnTo>
                  <a:lnTo>
                    <a:pt x="143076" y="450472"/>
                  </a:lnTo>
                  <a:lnTo>
                    <a:pt x="145846" y="447798"/>
                  </a:lnTo>
                  <a:lnTo>
                    <a:pt x="148435" y="444743"/>
                  </a:lnTo>
                  <a:lnTo>
                    <a:pt x="152633" y="439072"/>
                  </a:lnTo>
                  <a:lnTo>
                    <a:pt x="149796" y="441032"/>
                  </a:lnTo>
                  <a:lnTo>
                    <a:pt x="146369" y="444134"/>
                  </a:lnTo>
                  <a:lnTo>
                    <a:pt x="144380" y="445933"/>
                  </a:lnTo>
                  <a:lnTo>
                    <a:pt x="138059" y="447741"/>
                  </a:lnTo>
                  <a:lnTo>
                    <a:pt x="135337" y="449587"/>
                  </a:lnTo>
                  <a:lnTo>
                    <a:pt x="130568" y="453745"/>
                  </a:lnTo>
                  <a:lnTo>
                    <a:pt x="129654" y="454088"/>
                  </a:lnTo>
                  <a:lnTo>
                    <a:pt x="122458" y="453088"/>
                  </a:lnTo>
                  <a:lnTo>
                    <a:pt x="117109" y="447693"/>
                  </a:lnTo>
                  <a:lnTo>
                    <a:pt x="113692" y="445485"/>
                  </a:lnTo>
                  <a:lnTo>
                    <a:pt x="112283" y="445229"/>
                  </a:lnTo>
                  <a:lnTo>
                    <a:pt x="110817" y="445885"/>
                  </a:lnTo>
                  <a:lnTo>
                    <a:pt x="107695" y="446561"/>
                  </a:lnTo>
                  <a:lnTo>
                    <a:pt x="104516" y="446447"/>
                  </a:lnTo>
                  <a:lnTo>
                    <a:pt x="106143" y="443944"/>
                  </a:lnTo>
                  <a:lnTo>
                    <a:pt x="108351" y="442545"/>
                  </a:lnTo>
                  <a:lnTo>
                    <a:pt x="103402" y="441575"/>
                  </a:lnTo>
                  <a:lnTo>
                    <a:pt x="102022" y="440813"/>
                  </a:lnTo>
                  <a:lnTo>
                    <a:pt x="100451" y="439053"/>
                  </a:lnTo>
                  <a:lnTo>
                    <a:pt x="96567" y="438758"/>
                  </a:lnTo>
                  <a:lnTo>
                    <a:pt x="94721" y="439205"/>
                  </a:lnTo>
                  <a:lnTo>
                    <a:pt x="91599" y="441527"/>
                  </a:lnTo>
                  <a:lnTo>
                    <a:pt x="86668" y="443992"/>
                  </a:lnTo>
                  <a:lnTo>
                    <a:pt x="80719" y="440576"/>
                  </a:lnTo>
                  <a:lnTo>
                    <a:pt x="79557" y="439081"/>
                  </a:lnTo>
                  <a:lnTo>
                    <a:pt x="79586" y="436179"/>
                  </a:lnTo>
                  <a:lnTo>
                    <a:pt x="78691" y="433877"/>
                  </a:lnTo>
                  <a:lnTo>
                    <a:pt x="77044" y="433068"/>
                  </a:lnTo>
                  <a:lnTo>
                    <a:pt x="79148" y="430070"/>
                  </a:lnTo>
                  <a:lnTo>
                    <a:pt x="81699" y="428072"/>
                  </a:lnTo>
                  <a:lnTo>
                    <a:pt x="87296" y="426083"/>
                  </a:lnTo>
                  <a:lnTo>
                    <a:pt x="95777" y="421354"/>
                  </a:lnTo>
                  <a:lnTo>
                    <a:pt x="100537" y="419337"/>
                  </a:lnTo>
                  <a:lnTo>
                    <a:pt x="104953" y="415854"/>
                  </a:lnTo>
                  <a:lnTo>
                    <a:pt x="106781" y="413723"/>
                  </a:lnTo>
                  <a:lnTo>
                    <a:pt x="108104" y="410802"/>
                  </a:lnTo>
                  <a:lnTo>
                    <a:pt x="109418" y="407224"/>
                  </a:lnTo>
                  <a:lnTo>
                    <a:pt x="111293" y="404302"/>
                  </a:lnTo>
                  <a:lnTo>
                    <a:pt x="109475" y="403608"/>
                  </a:lnTo>
                  <a:lnTo>
                    <a:pt x="108656" y="401410"/>
                  </a:lnTo>
                  <a:lnTo>
                    <a:pt x="108875" y="399174"/>
                  </a:lnTo>
                  <a:lnTo>
                    <a:pt x="109713" y="397185"/>
                  </a:lnTo>
                  <a:lnTo>
                    <a:pt x="108961" y="394692"/>
                  </a:lnTo>
                  <a:lnTo>
                    <a:pt x="107619" y="392085"/>
                  </a:lnTo>
                  <a:lnTo>
                    <a:pt x="107695" y="390048"/>
                  </a:lnTo>
                  <a:lnTo>
                    <a:pt x="108056" y="387869"/>
                  </a:lnTo>
                  <a:lnTo>
                    <a:pt x="104649" y="387983"/>
                  </a:lnTo>
                  <a:lnTo>
                    <a:pt x="101250" y="388669"/>
                  </a:lnTo>
                  <a:lnTo>
                    <a:pt x="98166" y="390210"/>
                  </a:lnTo>
                  <a:lnTo>
                    <a:pt x="95178" y="392304"/>
                  </a:lnTo>
                  <a:lnTo>
                    <a:pt x="92522" y="392694"/>
                  </a:lnTo>
                  <a:lnTo>
                    <a:pt x="92560" y="391019"/>
                  </a:lnTo>
                  <a:lnTo>
                    <a:pt x="93712" y="388945"/>
                  </a:lnTo>
                  <a:lnTo>
                    <a:pt x="96720" y="385976"/>
                  </a:lnTo>
                  <a:lnTo>
                    <a:pt x="99937" y="383511"/>
                  </a:lnTo>
                  <a:lnTo>
                    <a:pt x="101079" y="381637"/>
                  </a:lnTo>
                  <a:lnTo>
                    <a:pt x="101983" y="379458"/>
                  </a:lnTo>
                  <a:lnTo>
                    <a:pt x="103583" y="377707"/>
                  </a:lnTo>
                  <a:lnTo>
                    <a:pt x="107790" y="374396"/>
                  </a:lnTo>
                  <a:lnTo>
                    <a:pt x="115852" y="370666"/>
                  </a:lnTo>
                  <a:lnTo>
                    <a:pt x="117052" y="370447"/>
                  </a:lnTo>
                  <a:lnTo>
                    <a:pt x="120212" y="370884"/>
                  </a:lnTo>
                  <a:lnTo>
                    <a:pt x="123324" y="370313"/>
                  </a:lnTo>
                  <a:lnTo>
                    <a:pt x="126047" y="368972"/>
                  </a:lnTo>
                  <a:lnTo>
                    <a:pt x="128760" y="368686"/>
                  </a:lnTo>
                  <a:lnTo>
                    <a:pt x="134871" y="372559"/>
                  </a:lnTo>
                  <a:lnTo>
                    <a:pt x="133053" y="366564"/>
                  </a:lnTo>
                  <a:lnTo>
                    <a:pt x="135747" y="365128"/>
                  </a:lnTo>
                  <a:lnTo>
                    <a:pt x="139649" y="370551"/>
                  </a:lnTo>
                  <a:lnTo>
                    <a:pt x="141096" y="371122"/>
                  </a:lnTo>
                  <a:lnTo>
                    <a:pt x="144161" y="370332"/>
                  </a:lnTo>
                  <a:lnTo>
                    <a:pt x="142981" y="369419"/>
                  </a:lnTo>
                  <a:lnTo>
                    <a:pt x="141600" y="369362"/>
                  </a:lnTo>
                  <a:lnTo>
                    <a:pt x="139792" y="368543"/>
                  </a:lnTo>
                  <a:lnTo>
                    <a:pt x="138269" y="366802"/>
                  </a:lnTo>
                  <a:lnTo>
                    <a:pt x="135737" y="361264"/>
                  </a:lnTo>
                  <a:lnTo>
                    <a:pt x="135880" y="357972"/>
                  </a:lnTo>
                  <a:lnTo>
                    <a:pt x="137584" y="354546"/>
                  </a:lnTo>
                  <a:lnTo>
                    <a:pt x="139468" y="351387"/>
                  </a:lnTo>
                  <a:lnTo>
                    <a:pt x="137888" y="350759"/>
                  </a:lnTo>
                  <a:lnTo>
                    <a:pt x="136622" y="349551"/>
                  </a:lnTo>
                  <a:lnTo>
                    <a:pt x="136260" y="346382"/>
                  </a:lnTo>
                  <a:lnTo>
                    <a:pt x="136755" y="343575"/>
                  </a:lnTo>
                  <a:lnTo>
                    <a:pt x="140144" y="341101"/>
                  </a:lnTo>
                  <a:lnTo>
                    <a:pt x="141144" y="337333"/>
                  </a:lnTo>
                  <a:lnTo>
                    <a:pt x="141562" y="333175"/>
                  </a:lnTo>
                  <a:lnTo>
                    <a:pt x="141001" y="331262"/>
                  </a:lnTo>
                  <a:lnTo>
                    <a:pt x="137631" y="331566"/>
                  </a:lnTo>
                  <a:lnTo>
                    <a:pt x="135994" y="332347"/>
                  </a:lnTo>
                  <a:lnTo>
                    <a:pt x="134528" y="333574"/>
                  </a:lnTo>
                  <a:lnTo>
                    <a:pt x="133024" y="333498"/>
                  </a:lnTo>
                  <a:lnTo>
                    <a:pt x="128864" y="328893"/>
                  </a:lnTo>
                  <a:lnTo>
                    <a:pt x="126494" y="325400"/>
                  </a:lnTo>
                  <a:lnTo>
                    <a:pt x="122239" y="317997"/>
                  </a:lnTo>
                  <a:lnTo>
                    <a:pt x="121640" y="313554"/>
                  </a:lnTo>
                  <a:lnTo>
                    <a:pt x="125038" y="303943"/>
                  </a:lnTo>
                  <a:lnTo>
                    <a:pt x="130292" y="297767"/>
                  </a:lnTo>
                  <a:lnTo>
                    <a:pt x="136479" y="295608"/>
                  </a:lnTo>
                  <a:lnTo>
                    <a:pt x="135280" y="295198"/>
                  </a:lnTo>
                  <a:lnTo>
                    <a:pt x="125847" y="295113"/>
                  </a:lnTo>
                  <a:lnTo>
                    <a:pt x="122734" y="295874"/>
                  </a:lnTo>
                  <a:lnTo>
                    <a:pt x="119850" y="298405"/>
                  </a:lnTo>
                  <a:lnTo>
                    <a:pt x="118223" y="299185"/>
                  </a:lnTo>
                  <a:lnTo>
                    <a:pt x="116509" y="299471"/>
                  </a:lnTo>
                  <a:lnTo>
                    <a:pt x="114948" y="300727"/>
                  </a:lnTo>
                  <a:lnTo>
                    <a:pt x="113425" y="302468"/>
                  </a:lnTo>
                  <a:lnTo>
                    <a:pt x="111835" y="303591"/>
                  </a:lnTo>
                  <a:lnTo>
                    <a:pt x="108685" y="303296"/>
                  </a:lnTo>
                  <a:lnTo>
                    <a:pt x="107162" y="303667"/>
                  </a:lnTo>
                  <a:lnTo>
                    <a:pt x="106067" y="302658"/>
                  </a:lnTo>
                  <a:lnTo>
                    <a:pt x="105144" y="300993"/>
                  </a:lnTo>
                  <a:lnTo>
                    <a:pt x="103944" y="300546"/>
                  </a:lnTo>
                  <a:lnTo>
                    <a:pt x="102602" y="301060"/>
                  </a:lnTo>
                  <a:lnTo>
                    <a:pt x="99766" y="303305"/>
                  </a:lnTo>
                  <a:lnTo>
                    <a:pt x="96891" y="304628"/>
                  </a:lnTo>
                  <a:lnTo>
                    <a:pt x="93417" y="303210"/>
                  </a:lnTo>
                  <a:lnTo>
                    <a:pt x="88857" y="300565"/>
                  </a:lnTo>
                  <a:lnTo>
                    <a:pt x="87962" y="301536"/>
                  </a:lnTo>
                  <a:lnTo>
                    <a:pt x="86954" y="303991"/>
                  </a:lnTo>
                  <a:lnTo>
                    <a:pt x="86373" y="307806"/>
                  </a:lnTo>
                  <a:lnTo>
                    <a:pt x="83137" y="304485"/>
                  </a:lnTo>
                  <a:lnTo>
                    <a:pt x="80386" y="300042"/>
                  </a:lnTo>
                  <a:lnTo>
                    <a:pt x="79453" y="297244"/>
                  </a:lnTo>
                  <a:lnTo>
                    <a:pt x="79386" y="294085"/>
                  </a:lnTo>
                  <a:lnTo>
                    <a:pt x="80881" y="292858"/>
                  </a:lnTo>
                  <a:lnTo>
                    <a:pt x="82508" y="293980"/>
                  </a:lnTo>
                  <a:lnTo>
                    <a:pt x="84926" y="286473"/>
                  </a:lnTo>
                  <a:lnTo>
                    <a:pt x="89743" y="276653"/>
                  </a:lnTo>
                  <a:lnTo>
                    <a:pt x="91446" y="273769"/>
                  </a:lnTo>
                  <a:lnTo>
                    <a:pt x="92636" y="269992"/>
                  </a:lnTo>
                  <a:lnTo>
                    <a:pt x="92436" y="267518"/>
                  </a:lnTo>
                  <a:lnTo>
                    <a:pt x="91380" y="265424"/>
                  </a:lnTo>
                  <a:lnTo>
                    <a:pt x="86896" y="260666"/>
                  </a:lnTo>
                  <a:lnTo>
                    <a:pt x="86954" y="256775"/>
                  </a:lnTo>
                  <a:lnTo>
                    <a:pt x="87429" y="252379"/>
                  </a:lnTo>
                  <a:lnTo>
                    <a:pt x="88648" y="249733"/>
                  </a:lnTo>
                  <a:lnTo>
                    <a:pt x="89162" y="249229"/>
                  </a:lnTo>
                  <a:lnTo>
                    <a:pt x="95111" y="249296"/>
                  </a:lnTo>
                  <a:lnTo>
                    <a:pt x="92789" y="247925"/>
                  </a:lnTo>
                  <a:lnTo>
                    <a:pt x="88162" y="243938"/>
                  </a:lnTo>
                  <a:lnTo>
                    <a:pt x="88248" y="242521"/>
                  </a:lnTo>
                  <a:lnTo>
                    <a:pt x="89333" y="238819"/>
                  </a:lnTo>
                  <a:lnTo>
                    <a:pt x="88829" y="239190"/>
                  </a:lnTo>
                  <a:lnTo>
                    <a:pt x="87839" y="240903"/>
                  </a:lnTo>
                  <a:lnTo>
                    <a:pt x="85944" y="245042"/>
                  </a:lnTo>
                  <a:lnTo>
                    <a:pt x="84793" y="246003"/>
                  </a:lnTo>
                  <a:lnTo>
                    <a:pt x="81518" y="246983"/>
                  </a:lnTo>
                  <a:lnTo>
                    <a:pt x="80919" y="249010"/>
                  </a:lnTo>
                  <a:lnTo>
                    <a:pt x="80395" y="249543"/>
                  </a:lnTo>
                  <a:lnTo>
                    <a:pt x="78767" y="249771"/>
                  </a:lnTo>
                  <a:lnTo>
                    <a:pt x="78263" y="251665"/>
                  </a:lnTo>
                  <a:lnTo>
                    <a:pt x="77901" y="251789"/>
                  </a:lnTo>
                  <a:lnTo>
                    <a:pt x="77435" y="249753"/>
                  </a:lnTo>
                  <a:lnTo>
                    <a:pt x="77387" y="246365"/>
                  </a:lnTo>
                  <a:lnTo>
                    <a:pt x="78034" y="243244"/>
                  </a:lnTo>
                  <a:lnTo>
                    <a:pt x="79272" y="240798"/>
                  </a:lnTo>
                  <a:lnTo>
                    <a:pt x="84069" y="235232"/>
                  </a:lnTo>
                  <a:lnTo>
                    <a:pt x="81737" y="236954"/>
                  </a:lnTo>
                  <a:lnTo>
                    <a:pt x="76445" y="242102"/>
                  </a:lnTo>
                  <a:lnTo>
                    <a:pt x="73742" y="245480"/>
                  </a:lnTo>
                  <a:lnTo>
                    <a:pt x="73018" y="246622"/>
                  </a:lnTo>
                  <a:lnTo>
                    <a:pt x="72799" y="247583"/>
                  </a:lnTo>
                  <a:lnTo>
                    <a:pt x="72809" y="248687"/>
                  </a:lnTo>
                  <a:lnTo>
                    <a:pt x="74018" y="254596"/>
                  </a:lnTo>
                  <a:lnTo>
                    <a:pt x="73665" y="257327"/>
                  </a:lnTo>
                  <a:lnTo>
                    <a:pt x="69106" y="275263"/>
                  </a:lnTo>
                  <a:lnTo>
                    <a:pt x="68240" y="277052"/>
                  </a:lnTo>
                  <a:lnTo>
                    <a:pt x="67450" y="277985"/>
                  </a:lnTo>
                  <a:lnTo>
                    <a:pt x="66698" y="278204"/>
                  </a:lnTo>
                  <a:lnTo>
                    <a:pt x="64451" y="277861"/>
                  </a:lnTo>
                  <a:lnTo>
                    <a:pt x="63452" y="276519"/>
                  </a:lnTo>
                  <a:lnTo>
                    <a:pt x="63461" y="275006"/>
                  </a:lnTo>
                  <a:lnTo>
                    <a:pt x="63880" y="272732"/>
                  </a:lnTo>
                  <a:lnTo>
                    <a:pt x="65774" y="264235"/>
                  </a:lnTo>
                  <a:lnTo>
                    <a:pt x="66593" y="261866"/>
                  </a:lnTo>
                  <a:lnTo>
                    <a:pt x="67811" y="259658"/>
                  </a:lnTo>
                  <a:lnTo>
                    <a:pt x="70496" y="255795"/>
                  </a:lnTo>
                  <a:lnTo>
                    <a:pt x="70429" y="255538"/>
                  </a:lnTo>
                  <a:lnTo>
                    <a:pt x="68639" y="256299"/>
                  </a:lnTo>
                  <a:lnTo>
                    <a:pt x="67878" y="256052"/>
                  </a:lnTo>
                  <a:lnTo>
                    <a:pt x="67326" y="255281"/>
                  </a:lnTo>
                  <a:lnTo>
                    <a:pt x="67678" y="243758"/>
                  </a:lnTo>
                  <a:lnTo>
                    <a:pt x="69134" y="239952"/>
                  </a:lnTo>
                  <a:lnTo>
                    <a:pt x="69677" y="234404"/>
                  </a:lnTo>
                  <a:lnTo>
                    <a:pt x="70933" y="229637"/>
                  </a:lnTo>
                  <a:lnTo>
                    <a:pt x="72390" y="226154"/>
                  </a:lnTo>
                  <a:lnTo>
                    <a:pt x="73504" y="221691"/>
                  </a:lnTo>
                  <a:lnTo>
                    <a:pt x="75169" y="219702"/>
                  </a:lnTo>
                  <a:lnTo>
                    <a:pt x="75617" y="216657"/>
                  </a:lnTo>
                  <a:lnTo>
                    <a:pt x="77492" y="213356"/>
                  </a:lnTo>
                  <a:lnTo>
                    <a:pt x="78939" y="209902"/>
                  </a:lnTo>
                  <a:lnTo>
                    <a:pt x="78158" y="210244"/>
                  </a:lnTo>
                  <a:lnTo>
                    <a:pt x="68897" y="219227"/>
                  </a:lnTo>
                  <a:lnTo>
                    <a:pt x="66536" y="220854"/>
                  </a:lnTo>
                  <a:lnTo>
                    <a:pt x="63319" y="220416"/>
                  </a:lnTo>
                  <a:lnTo>
                    <a:pt x="60863" y="219407"/>
                  </a:lnTo>
                  <a:lnTo>
                    <a:pt x="58940" y="217286"/>
                  </a:lnTo>
                  <a:lnTo>
                    <a:pt x="58083" y="213204"/>
                  </a:lnTo>
                  <a:lnTo>
                    <a:pt x="55713" y="213099"/>
                  </a:lnTo>
                  <a:lnTo>
                    <a:pt x="53686" y="212395"/>
                  </a:lnTo>
                  <a:lnTo>
                    <a:pt x="53705" y="211843"/>
                  </a:lnTo>
                  <a:lnTo>
                    <a:pt x="56322" y="209616"/>
                  </a:lnTo>
                  <a:lnTo>
                    <a:pt x="60520" y="208855"/>
                  </a:lnTo>
                  <a:lnTo>
                    <a:pt x="64451" y="205277"/>
                  </a:lnTo>
                  <a:lnTo>
                    <a:pt x="60958" y="202860"/>
                  </a:lnTo>
                  <a:lnTo>
                    <a:pt x="61253" y="202090"/>
                  </a:lnTo>
                  <a:lnTo>
                    <a:pt x="64299" y="200025"/>
                  </a:lnTo>
                  <a:lnTo>
                    <a:pt x="68173" y="193088"/>
                  </a:lnTo>
                  <a:lnTo>
                    <a:pt x="68954" y="186684"/>
                  </a:lnTo>
                  <a:lnTo>
                    <a:pt x="67107" y="183668"/>
                  </a:lnTo>
                  <a:lnTo>
                    <a:pt x="66441" y="181688"/>
                  </a:lnTo>
                  <a:lnTo>
                    <a:pt x="62738" y="179481"/>
                  </a:lnTo>
                  <a:lnTo>
                    <a:pt x="62119" y="176655"/>
                  </a:lnTo>
                  <a:lnTo>
                    <a:pt x="62548" y="175066"/>
                  </a:lnTo>
                  <a:lnTo>
                    <a:pt x="63756" y="173514"/>
                  </a:lnTo>
                  <a:lnTo>
                    <a:pt x="65574" y="172316"/>
                  </a:lnTo>
                  <a:lnTo>
                    <a:pt x="68430" y="171155"/>
                  </a:lnTo>
                  <a:lnTo>
                    <a:pt x="65841" y="169918"/>
                  </a:lnTo>
                  <a:lnTo>
                    <a:pt x="64870" y="168452"/>
                  </a:lnTo>
                  <a:lnTo>
                    <a:pt x="64137" y="166330"/>
                  </a:lnTo>
                  <a:lnTo>
                    <a:pt x="64071" y="165103"/>
                  </a:lnTo>
                  <a:lnTo>
                    <a:pt x="65413" y="159622"/>
                  </a:lnTo>
                  <a:lnTo>
                    <a:pt x="66193" y="157357"/>
                  </a:lnTo>
                  <a:lnTo>
                    <a:pt x="67726" y="154465"/>
                  </a:lnTo>
                  <a:lnTo>
                    <a:pt x="74655" y="154626"/>
                  </a:lnTo>
                  <a:lnTo>
                    <a:pt x="75455" y="153351"/>
                  </a:lnTo>
                  <a:lnTo>
                    <a:pt x="76245" y="153304"/>
                  </a:lnTo>
                  <a:lnTo>
                    <a:pt x="79786" y="154474"/>
                  </a:lnTo>
                  <a:lnTo>
                    <a:pt x="79262" y="153218"/>
                  </a:lnTo>
                  <a:lnTo>
                    <a:pt x="73466" y="146319"/>
                  </a:lnTo>
                  <a:lnTo>
                    <a:pt x="72942" y="145006"/>
                  </a:lnTo>
                  <a:lnTo>
                    <a:pt x="74598" y="141276"/>
                  </a:lnTo>
                  <a:lnTo>
                    <a:pt x="74712" y="139611"/>
                  </a:lnTo>
                  <a:lnTo>
                    <a:pt x="74474" y="137831"/>
                  </a:lnTo>
                  <a:lnTo>
                    <a:pt x="74950" y="136471"/>
                  </a:lnTo>
                  <a:lnTo>
                    <a:pt x="76788" y="135833"/>
                  </a:lnTo>
                  <a:lnTo>
                    <a:pt x="82384" y="135890"/>
                  </a:lnTo>
                  <a:lnTo>
                    <a:pt x="83765" y="135262"/>
                  </a:lnTo>
                  <a:lnTo>
                    <a:pt x="83137" y="133454"/>
                  </a:lnTo>
                  <a:lnTo>
                    <a:pt x="81833" y="131075"/>
                  </a:lnTo>
                  <a:lnTo>
                    <a:pt x="81575" y="129077"/>
                  </a:lnTo>
                  <a:lnTo>
                    <a:pt x="81880" y="127307"/>
                  </a:lnTo>
                  <a:lnTo>
                    <a:pt x="81947" y="123739"/>
                  </a:lnTo>
                  <a:lnTo>
                    <a:pt x="82204" y="122159"/>
                  </a:lnTo>
                  <a:lnTo>
                    <a:pt x="83536" y="119790"/>
                  </a:lnTo>
                  <a:lnTo>
                    <a:pt x="84631" y="119086"/>
                  </a:lnTo>
                  <a:lnTo>
                    <a:pt x="85992" y="118677"/>
                  </a:lnTo>
                  <a:lnTo>
                    <a:pt x="89067" y="119467"/>
                  </a:lnTo>
                  <a:lnTo>
                    <a:pt x="90238" y="120418"/>
                  </a:lnTo>
                  <a:lnTo>
                    <a:pt x="91589" y="122673"/>
                  </a:lnTo>
                  <a:lnTo>
                    <a:pt x="92579" y="122492"/>
                  </a:lnTo>
                  <a:lnTo>
                    <a:pt x="96405" y="120038"/>
                  </a:lnTo>
                  <a:lnTo>
                    <a:pt x="97557" y="119686"/>
                  </a:lnTo>
                  <a:lnTo>
                    <a:pt x="99128" y="122530"/>
                  </a:lnTo>
                  <a:lnTo>
                    <a:pt x="105667" y="120266"/>
                  </a:lnTo>
                  <a:lnTo>
                    <a:pt x="114453" y="119257"/>
                  </a:lnTo>
                  <a:lnTo>
                    <a:pt x="119736" y="117763"/>
                  </a:lnTo>
                  <a:lnTo>
                    <a:pt x="125295" y="117221"/>
                  </a:lnTo>
                  <a:lnTo>
                    <a:pt x="130483" y="115518"/>
                  </a:lnTo>
                  <a:lnTo>
                    <a:pt x="135984" y="116298"/>
                  </a:lnTo>
                  <a:lnTo>
                    <a:pt x="136175" y="117288"/>
                  </a:lnTo>
                  <a:lnTo>
                    <a:pt x="135889" y="118658"/>
                  </a:lnTo>
                  <a:lnTo>
                    <a:pt x="134538" y="122359"/>
                  </a:lnTo>
                  <a:close/>
                  <a:moveTo>
                    <a:pt x="139363" y="110779"/>
                  </a:moveTo>
                  <a:lnTo>
                    <a:pt x="139107" y="110931"/>
                  </a:lnTo>
                  <a:lnTo>
                    <a:pt x="138126" y="109989"/>
                  </a:lnTo>
                  <a:lnTo>
                    <a:pt x="136527" y="106611"/>
                  </a:lnTo>
                  <a:lnTo>
                    <a:pt x="139049" y="105936"/>
                  </a:lnTo>
                  <a:lnTo>
                    <a:pt x="140239" y="106354"/>
                  </a:lnTo>
                  <a:lnTo>
                    <a:pt x="139792" y="107791"/>
                  </a:lnTo>
                  <a:lnTo>
                    <a:pt x="139363" y="110779"/>
                  </a:lnTo>
                  <a:close/>
                  <a:moveTo>
                    <a:pt x="133062" y="108077"/>
                  </a:moveTo>
                  <a:lnTo>
                    <a:pt x="131530" y="108762"/>
                  </a:lnTo>
                  <a:lnTo>
                    <a:pt x="130016" y="108714"/>
                  </a:lnTo>
                  <a:lnTo>
                    <a:pt x="127656" y="105736"/>
                  </a:lnTo>
                  <a:lnTo>
                    <a:pt x="126761" y="103566"/>
                  </a:lnTo>
                  <a:lnTo>
                    <a:pt x="126923" y="102130"/>
                  </a:lnTo>
                  <a:lnTo>
                    <a:pt x="127912" y="101644"/>
                  </a:lnTo>
                  <a:lnTo>
                    <a:pt x="130197" y="102348"/>
                  </a:lnTo>
                  <a:lnTo>
                    <a:pt x="131377" y="104832"/>
                  </a:lnTo>
                  <a:lnTo>
                    <a:pt x="131530" y="106440"/>
                  </a:lnTo>
                  <a:lnTo>
                    <a:pt x="131806" y="107068"/>
                  </a:lnTo>
                  <a:lnTo>
                    <a:pt x="133224" y="107706"/>
                  </a:lnTo>
                  <a:lnTo>
                    <a:pt x="133062" y="108077"/>
                  </a:lnTo>
                  <a:close/>
                  <a:moveTo>
                    <a:pt x="135937" y="95925"/>
                  </a:moveTo>
                  <a:lnTo>
                    <a:pt x="135575" y="97200"/>
                  </a:lnTo>
                  <a:lnTo>
                    <a:pt x="137602" y="97172"/>
                  </a:lnTo>
                  <a:lnTo>
                    <a:pt x="140544" y="98257"/>
                  </a:lnTo>
                  <a:lnTo>
                    <a:pt x="142324" y="98390"/>
                  </a:lnTo>
                  <a:lnTo>
                    <a:pt x="143809" y="99741"/>
                  </a:lnTo>
                  <a:lnTo>
                    <a:pt x="142990" y="102263"/>
                  </a:lnTo>
                  <a:lnTo>
                    <a:pt x="142105" y="102976"/>
                  </a:lnTo>
                  <a:lnTo>
                    <a:pt x="141105" y="103119"/>
                  </a:lnTo>
                  <a:lnTo>
                    <a:pt x="137602" y="100597"/>
                  </a:lnTo>
                  <a:lnTo>
                    <a:pt x="133014" y="101644"/>
                  </a:lnTo>
                  <a:lnTo>
                    <a:pt x="132101" y="101321"/>
                  </a:lnTo>
                  <a:lnTo>
                    <a:pt x="131501" y="100626"/>
                  </a:lnTo>
                  <a:lnTo>
                    <a:pt x="131254" y="99760"/>
                  </a:lnTo>
                  <a:lnTo>
                    <a:pt x="131254" y="97990"/>
                  </a:lnTo>
                  <a:lnTo>
                    <a:pt x="131006" y="97467"/>
                  </a:lnTo>
                  <a:lnTo>
                    <a:pt x="129340" y="99142"/>
                  </a:lnTo>
                  <a:lnTo>
                    <a:pt x="128617" y="98942"/>
                  </a:lnTo>
                  <a:lnTo>
                    <a:pt x="128207" y="98142"/>
                  </a:lnTo>
                  <a:lnTo>
                    <a:pt x="128027" y="96487"/>
                  </a:lnTo>
                  <a:lnTo>
                    <a:pt x="128207" y="94099"/>
                  </a:lnTo>
                  <a:lnTo>
                    <a:pt x="129188" y="90682"/>
                  </a:lnTo>
                  <a:lnTo>
                    <a:pt x="130835" y="89997"/>
                  </a:lnTo>
                  <a:lnTo>
                    <a:pt x="133290" y="90397"/>
                  </a:lnTo>
                  <a:lnTo>
                    <a:pt x="136108" y="92329"/>
                  </a:lnTo>
                  <a:lnTo>
                    <a:pt x="136955" y="93518"/>
                  </a:lnTo>
                  <a:lnTo>
                    <a:pt x="136936" y="94470"/>
                  </a:lnTo>
                  <a:lnTo>
                    <a:pt x="135937" y="95925"/>
                  </a:lnTo>
                  <a:close/>
                  <a:moveTo>
                    <a:pt x="149520" y="85439"/>
                  </a:moveTo>
                  <a:lnTo>
                    <a:pt x="146502" y="85496"/>
                  </a:lnTo>
                  <a:lnTo>
                    <a:pt x="148064" y="82414"/>
                  </a:lnTo>
                  <a:lnTo>
                    <a:pt x="149882" y="81633"/>
                  </a:lnTo>
                  <a:lnTo>
                    <a:pt x="153318" y="81976"/>
                  </a:lnTo>
                  <a:lnTo>
                    <a:pt x="152709" y="83365"/>
                  </a:lnTo>
                  <a:lnTo>
                    <a:pt x="149520" y="85439"/>
                  </a:lnTo>
                  <a:close/>
                  <a:moveTo>
                    <a:pt x="144703" y="87761"/>
                  </a:moveTo>
                  <a:lnTo>
                    <a:pt x="142409" y="89055"/>
                  </a:lnTo>
                  <a:lnTo>
                    <a:pt x="141429" y="87990"/>
                  </a:lnTo>
                  <a:lnTo>
                    <a:pt x="141172" y="84640"/>
                  </a:lnTo>
                  <a:lnTo>
                    <a:pt x="138440" y="83203"/>
                  </a:lnTo>
                  <a:lnTo>
                    <a:pt x="137107" y="82309"/>
                  </a:lnTo>
                  <a:lnTo>
                    <a:pt x="136079" y="80615"/>
                  </a:lnTo>
                  <a:lnTo>
                    <a:pt x="136337" y="80092"/>
                  </a:lnTo>
                  <a:lnTo>
                    <a:pt x="138117" y="79397"/>
                  </a:lnTo>
                  <a:lnTo>
                    <a:pt x="141163" y="82470"/>
                  </a:lnTo>
                  <a:lnTo>
                    <a:pt x="142409" y="84945"/>
                  </a:lnTo>
                  <a:lnTo>
                    <a:pt x="144665" y="85677"/>
                  </a:lnTo>
                  <a:lnTo>
                    <a:pt x="144951" y="86058"/>
                  </a:lnTo>
                  <a:lnTo>
                    <a:pt x="144703" y="87761"/>
                  </a:lnTo>
                  <a:close/>
                  <a:moveTo>
                    <a:pt x="182664" y="16034"/>
                  </a:moveTo>
                  <a:lnTo>
                    <a:pt x="183216" y="19849"/>
                  </a:lnTo>
                  <a:lnTo>
                    <a:pt x="184596" y="18860"/>
                  </a:lnTo>
                  <a:lnTo>
                    <a:pt x="186681" y="22514"/>
                  </a:lnTo>
                  <a:lnTo>
                    <a:pt x="187747" y="22514"/>
                  </a:lnTo>
                  <a:lnTo>
                    <a:pt x="189498" y="21067"/>
                  </a:lnTo>
                  <a:lnTo>
                    <a:pt x="189146" y="24464"/>
                  </a:lnTo>
                  <a:lnTo>
                    <a:pt x="187328" y="33856"/>
                  </a:lnTo>
                  <a:lnTo>
                    <a:pt x="186814" y="35445"/>
                  </a:lnTo>
                  <a:lnTo>
                    <a:pt x="186472" y="38290"/>
                  </a:lnTo>
                  <a:lnTo>
                    <a:pt x="186110" y="38852"/>
                  </a:lnTo>
                  <a:lnTo>
                    <a:pt x="185577" y="44589"/>
                  </a:lnTo>
                  <a:lnTo>
                    <a:pt x="184349" y="46474"/>
                  </a:lnTo>
                  <a:lnTo>
                    <a:pt x="183321" y="50965"/>
                  </a:lnTo>
                  <a:lnTo>
                    <a:pt x="182902" y="51402"/>
                  </a:lnTo>
                  <a:lnTo>
                    <a:pt x="181398" y="49680"/>
                  </a:lnTo>
                  <a:lnTo>
                    <a:pt x="182902" y="42820"/>
                  </a:lnTo>
                  <a:lnTo>
                    <a:pt x="183521" y="38823"/>
                  </a:lnTo>
                  <a:lnTo>
                    <a:pt x="183121" y="36749"/>
                  </a:lnTo>
                  <a:lnTo>
                    <a:pt x="182274" y="34874"/>
                  </a:lnTo>
                  <a:lnTo>
                    <a:pt x="179970" y="34817"/>
                  </a:lnTo>
                  <a:lnTo>
                    <a:pt x="178029" y="35683"/>
                  </a:lnTo>
                  <a:lnTo>
                    <a:pt x="177619" y="34579"/>
                  </a:lnTo>
                  <a:lnTo>
                    <a:pt x="177562" y="33095"/>
                  </a:lnTo>
                  <a:lnTo>
                    <a:pt x="177096" y="32600"/>
                  </a:lnTo>
                  <a:lnTo>
                    <a:pt x="174516" y="32705"/>
                  </a:lnTo>
                  <a:lnTo>
                    <a:pt x="173755" y="32295"/>
                  </a:lnTo>
                  <a:lnTo>
                    <a:pt x="173250" y="30925"/>
                  </a:lnTo>
                  <a:lnTo>
                    <a:pt x="173155" y="29831"/>
                  </a:lnTo>
                  <a:lnTo>
                    <a:pt x="175487" y="28975"/>
                  </a:lnTo>
                  <a:lnTo>
                    <a:pt x="177676" y="29298"/>
                  </a:lnTo>
                  <a:lnTo>
                    <a:pt x="180875" y="27119"/>
                  </a:lnTo>
                  <a:lnTo>
                    <a:pt x="178876" y="19802"/>
                  </a:lnTo>
                  <a:lnTo>
                    <a:pt x="176220" y="19107"/>
                  </a:lnTo>
                  <a:lnTo>
                    <a:pt x="175611" y="18393"/>
                  </a:lnTo>
                  <a:lnTo>
                    <a:pt x="176125" y="17147"/>
                  </a:lnTo>
                  <a:lnTo>
                    <a:pt x="177581" y="16471"/>
                  </a:lnTo>
                  <a:lnTo>
                    <a:pt x="179818" y="12732"/>
                  </a:lnTo>
                  <a:lnTo>
                    <a:pt x="181160" y="12142"/>
                  </a:lnTo>
                  <a:lnTo>
                    <a:pt x="182826" y="12246"/>
                  </a:lnTo>
                  <a:lnTo>
                    <a:pt x="182664" y="16034"/>
                  </a:lnTo>
                  <a:close/>
                  <a:moveTo>
                    <a:pt x="189765" y="17318"/>
                  </a:moveTo>
                  <a:lnTo>
                    <a:pt x="189089" y="17937"/>
                  </a:lnTo>
                  <a:lnTo>
                    <a:pt x="186481" y="12427"/>
                  </a:lnTo>
                  <a:lnTo>
                    <a:pt x="188413" y="6099"/>
                  </a:lnTo>
                  <a:lnTo>
                    <a:pt x="190755" y="6299"/>
                  </a:lnTo>
                  <a:lnTo>
                    <a:pt x="191126" y="7955"/>
                  </a:lnTo>
                  <a:lnTo>
                    <a:pt x="190898" y="9487"/>
                  </a:lnTo>
                  <a:lnTo>
                    <a:pt x="189708" y="9620"/>
                  </a:lnTo>
                  <a:lnTo>
                    <a:pt x="189603" y="10086"/>
                  </a:lnTo>
                  <a:lnTo>
                    <a:pt x="189975" y="13027"/>
                  </a:lnTo>
                  <a:lnTo>
                    <a:pt x="189993" y="16433"/>
                  </a:lnTo>
                  <a:lnTo>
                    <a:pt x="189765" y="17318"/>
                  </a:lnTo>
                  <a:close/>
                  <a:moveTo>
                    <a:pt x="196923" y="1085"/>
                  </a:moveTo>
                  <a:lnTo>
                    <a:pt x="196923" y="1713"/>
                  </a:lnTo>
                  <a:lnTo>
                    <a:pt x="195533" y="6318"/>
                  </a:lnTo>
                  <a:lnTo>
                    <a:pt x="195553" y="8079"/>
                  </a:lnTo>
                  <a:lnTo>
                    <a:pt x="193315" y="7907"/>
                  </a:lnTo>
                  <a:lnTo>
                    <a:pt x="192963" y="7346"/>
                  </a:lnTo>
                  <a:lnTo>
                    <a:pt x="192545" y="4710"/>
                  </a:lnTo>
                  <a:lnTo>
                    <a:pt x="192830" y="1903"/>
                  </a:lnTo>
                  <a:lnTo>
                    <a:pt x="193144" y="1170"/>
                  </a:lnTo>
                  <a:lnTo>
                    <a:pt x="193792" y="875"/>
                  </a:lnTo>
                  <a:lnTo>
                    <a:pt x="194496" y="1427"/>
                  </a:lnTo>
                  <a:lnTo>
                    <a:pt x="195610" y="0"/>
                  </a:lnTo>
                  <a:lnTo>
                    <a:pt x="196190" y="28"/>
                  </a:lnTo>
                  <a:lnTo>
                    <a:pt x="196923" y="1085"/>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12" name="Google Shape;2912;p234"/>
            <p:cNvSpPr/>
            <p:nvPr/>
          </p:nvSpPr>
          <p:spPr>
            <a:xfrm>
              <a:off x="8500927" y="4283648"/>
              <a:ext cx="12052" cy="10732"/>
            </a:xfrm>
            <a:custGeom>
              <a:avLst/>
              <a:gdLst/>
              <a:ahLst/>
              <a:cxnLst/>
              <a:rect l="l" t="t" r="r" b="b"/>
              <a:pathLst>
                <a:path w="3579" h="3187" extrusionOk="0">
                  <a:moveTo>
                    <a:pt x="3579" y="485"/>
                  </a:moveTo>
                  <a:lnTo>
                    <a:pt x="2637" y="3188"/>
                  </a:lnTo>
                  <a:lnTo>
                    <a:pt x="191" y="2274"/>
                  </a:lnTo>
                  <a:lnTo>
                    <a:pt x="0" y="1570"/>
                  </a:lnTo>
                  <a:lnTo>
                    <a:pt x="2779" y="0"/>
                  </a:lnTo>
                  <a:lnTo>
                    <a:pt x="3351" y="10"/>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13" name="Google Shape;2913;p234"/>
            <p:cNvSpPr/>
            <p:nvPr/>
          </p:nvSpPr>
          <p:spPr>
            <a:xfrm>
              <a:off x="8257118" y="5924343"/>
              <a:ext cx="1983" cy="5607"/>
            </a:xfrm>
            <a:custGeom>
              <a:avLst/>
              <a:gdLst/>
              <a:ahLst/>
              <a:cxnLst/>
              <a:rect l="l" t="t" r="r" b="b"/>
              <a:pathLst>
                <a:path w="589" h="1665" extrusionOk="0">
                  <a:moveTo>
                    <a:pt x="590" y="0"/>
                  </a:moveTo>
                  <a:lnTo>
                    <a:pt x="504" y="447"/>
                  </a:lnTo>
                  <a:lnTo>
                    <a:pt x="552" y="771"/>
                  </a:lnTo>
                  <a:lnTo>
                    <a:pt x="485" y="1665"/>
                  </a:lnTo>
                  <a:lnTo>
                    <a:pt x="304" y="1646"/>
                  </a:lnTo>
                  <a:lnTo>
                    <a:pt x="0" y="1189"/>
                  </a:lnTo>
                  <a:lnTo>
                    <a:pt x="28" y="571"/>
                  </a:lnTo>
                  <a:lnTo>
                    <a:pt x="324" y="409"/>
                  </a:lnTo>
                  <a:lnTo>
                    <a:pt x="124" y="28"/>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14" name="Google Shape;2914;p234"/>
            <p:cNvSpPr/>
            <p:nvPr/>
          </p:nvSpPr>
          <p:spPr>
            <a:xfrm>
              <a:off x="10506386" y="5280553"/>
              <a:ext cx="772346" cy="778940"/>
            </a:xfrm>
            <a:custGeom>
              <a:avLst/>
              <a:gdLst/>
              <a:ahLst/>
              <a:cxnLst/>
              <a:rect l="l" t="t" r="r" b="b"/>
              <a:pathLst>
                <a:path w="229353" h="231311" extrusionOk="0">
                  <a:moveTo>
                    <a:pt x="178304" y="1085"/>
                  </a:moveTo>
                  <a:lnTo>
                    <a:pt x="180693" y="1808"/>
                  </a:lnTo>
                  <a:lnTo>
                    <a:pt x="182083" y="2978"/>
                  </a:lnTo>
                  <a:lnTo>
                    <a:pt x="182949" y="4054"/>
                  </a:lnTo>
                  <a:lnTo>
                    <a:pt x="184273" y="4977"/>
                  </a:lnTo>
                  <a:lnTo>
                    <a:pt x="185262" y="5186"/>
                  </a:lnTo>
                  <a:lnTo>
                    <a:pt x="186024" y="8354"/>
                  </a:lnTo>
                  <a:lnTo>
                    <a:pt x="186424" y="12275"/>
                  </a:lnTo>
                  <a:lnTo>
                    <a:pt x="185824" y="13969"/>
                  </a:lnTo>
                  <a:lnTo>
                    <a:pt x="184063" y="14359"/>
                  </a:lnTo>
                  <a:lnTo>
                    <a:pt x="178561" y="18051"/>
                  </a:lnTo>
                  <a:lnTo>
                    <a:pt x="178428" y="21429"/>
                  </a:lnTo>
                  <a:lnTo>
                    <a:pt x="178504" y="23056"/>
                  </a:lnTo>
                  <a:lnTo>
                    <a:pt x="178618" y="24217"/>
                  </a:lnTo>
                  <a:lnTo>
                    <a:pt x="179199" y="25187"/>
                  </a:lnTo>
                  <a:lnTo>
                    <a:pt x="179199" y="26586"/>
                  </a:lnTo>
                  <a:lnTo>
                    <a:pt x="178590" y="28090"/>
                  </a:lnTo>
                  <a:lnTo>
                    <a:pt x="176191" y="30602"/>
                  </a:lnTo>
                  <a:lnTo>
                    <a:pt x="174525" y="32591"/>
                  </a:lnTo>
                  <a:lnTo>
                    <a:pt x="172660" y="35293"/>
                  </a:lnTo>
                  <a:lnTo>
                    <a:pt x="171613" y="35626"/>
                  </a:lnTo>
                  <a:lnTo>
                    <a:pt x="170784" y="36102"/>
                  </a:lnTo>
                  <a:lnTo>
                    <a:pt x="170033" y="34617"/>
                  </a:lnTo>
                  <a:lnTo>
                    <a:pt x="165892" y="31981"/>
                  </a:lnTo>
                  <a:lnTo>
                    <a:pt x="156306" y="30440"/>
                  </a:lnTo>
                  <a:lnTo>
                    <a:pt x="151728" y="28489"/>
                  </a:lnTo>
                  <a:lnTo>
                    <a:pt x="149720" y="28851"/>
                  </a:lnTo>
                  <a:lnTo>
                    <a:pt x="145827" y="26672"/>
                  </a:lnTo>
                  <a:lnTo>
                    <a:pt x="143161" y="27633"/>
                  </a:lnTo>
                  <a:lnTo>
                    <a:pt x="137507" y="31506"/>
                  </a:lnTo>
                  <a:lnTo>
                    <a:pt x="134452" y="31087"/>
                  </a:lnTo>
                  <a:lnTo>
                    <a:pt x="131187" y="28756"/>
                  </a:lnTo>
                  <a:lnTo>
                    <a:pt x="129064" y="28327"/>
                  </a:lnTo>
                  <a:lnTo>
                    <a:pt x="126570" y="29555"/>
                  </a:lnTo>
                  <a:lnTo>
                    <a:pt x="122582" y="34008"/>
                  </a:lnTo>
                  <a:lnTo>
                    <a:pt x="118517" y="36187"/>
                  </a:lnTo>
                  <a:lnTo>
                    <a:pt x="114881" y="35340"/>
                  </a:lnTo>
                  <a:lnTo>
                    <a:pt x="109989" y="35360"/>
                  </a:lnTo>
                  <a:lnTo>
                    <a:pt x="109465" y="37843"/>
                  </a:lnTo>
                  <a:lnTo>
                    <a:pt x="110408" y="39565"/>
                  </a:lnTo>
                  <a:lnTo>
                    <a:pt x="113082" y="42496"/>
                  </a:lnTo>
                  <a:lnTo>
                    <a:pt x="111826" y="44694"/>
                  </a:lnTo>
                  <a:lnTo>
                    <a:pt x="112759" y="46892"/>
                  </a:lnTo>
                  <a:lnTo>
                    <a:pt x="114501" y="47340"/>
                  </a:lnTo>
                  <a:lnTo>
                    <a:pt x="117137" y="47216"/>
                  </a:lnTo>
                  <a:lnTo>
                    <a:pt x="122001" y="50061"/>
                  </a:lnTo>
                  <a:lnTo>
                    <a:pt x="124133" y="53058"/>
                  </a:lnTo>
                  <a:lnTo>
                    <a:pt x="125494" y="56332"/>
                  </a:lnTo>
                  <a:lnTo>
                    <a:pt x="122525" y="53981"/>
                  </a:lnTo>
                  <a:lnTo>
                    <a:pt x="120554" y="51717"/>
                  </a:lnTo>
                  <a:lnTo>
                    <a:pt x="117803" y="50898"/>
                  </a:lnTo>
                  <a:lnTo>
                    <a:pt x="113986" y="48967"/>
                  </a:lnTo>
                  <a:lnTo>
                    <a:pt x="111588" y="48643"/>
                  </a:lnTo>
                  <a:lnTo>
                    <a:pt x="109036" y="49985"/>
                  </a:lnTo>
                  <a:lnTo>
                    <a:pt x="108837" y="51498"/>
                  </a:lnTo>
                  <a:lnTo>
                    <a:pt x="111588" y="54324"/>
                  </a:lnTo>
                  <a:lnTo>
                    <a:pt x="114101" y="56065"/>
                  </a:lnTo>
                  <a:lnTo>
                    <a:pt x="115433" y="57473"/>
                  </a:lnTo>
                  <a:lnTo>
                    <a:pt x="116318" y="60604"/>
                  </a:lnTo>
                  <a:lnTo>
                    <a:pt x="115814" y="61660"/>
                  </a:lnTo>
                  <a:lnTo>
                    <a:pt x="114881" y="62650"/>
                  </a:lnTo>
                  <a:lnTo>
                    <a:pt x="111902" y="60680"/>
                  </a:lnTo>
                  <a:lnTo>
                    <a:pt x="107342" y="53667"/>
                  </a:lnTo>
                  <a:lnTo>
                    <a:pt x="100984" y="52269"/>
                  </a:lnTo>
                  <a:lnTo>
                    <a:pt x="99918" y="53734"/>
                  </a:lnTo>
                  <a:lnTo>
                    <a:pt x="101174" y="57445"/>
                  </a:lnTo>
                  <a:lnTo>
                    <a:pt x="102079" y="58882"/>
                  </a:lnTo>
                  <a:lnTo>
                    <a:pt x="107609" y="62878"/>
                  </a:lnTo>
                  <a:lnTo>
                    <a:pt x="107171" y="63725"/>
                  </a:lnTo>
                  <a:lnTo>
                    <a:pt x="106362" y="64087"/>
                  </a:lnTo>
                  <a:lnTo>
                    <a:pt x="100175" y="61803"/>
                  </a:lnTo>
                  <a:lnTo>
                    <a:pt x="98376" y="58330"/>
                  </a:lnTo>
                  <a:lnTo>
                    <a:pt x="97947" y="53924"/>
                  </a:lnTo>
                  <a:lnTo>
                    <a:pt x="92236" y="50860"/>
                  </a:lnTo>
                  <a:lnTo>
                    <a:pt x="86848" y="47520"/>
                  </a:lnTo>
                  <a:lnTo>
                    <a:pt x="85640" y="44352"/>
                  </a:lnTo>
                  <a:lnTo>
                    <a:pt x="86753" y="43172"/>
                  </a:lnTo>
                  <a:lnTo>
                    <a:pt x="87543" y="40840"/>
                  </a:lnTo>
                  <a:lnTo>
                    <a:pt x="84583" y="41269"/>
                  </a:lnTo>
                  <a:lnTo>
                    <a:pt x="82727" y="42744"/>
                  </a:lnTo>
                  <a:lnTo>
                    <a:pt x="79729" y="44171"/>
                  </a:lnTo>
                  <a:lnTo>
                    <a:pt x="79605" y="46512"/>
                  </a:lnTo>
                  <a:lnTo>
                    <a:pt x="80081" y="48681"/>
                  </a:lnTo>
                  <a:lnTo>
                    <a:pt x="79091" y="51831"/>
                  </a:lnTo>
                  <a:lnTo>
                    <a:pt x="78120" y="57302"/>
                  </a:lnTo>
                  <a:lnTo>
                    <a:pt x="78729" y="60166"/>
                  </a:lnTo>
                  <a:lnTo>
                    <a:pt x="85240" y="68359"/>
                  </a:lnTo>
                  <a:lnTo>
                    <a:pt x="87467" y="74297"/>
                  </a:lnTo>
                  <a:lnTo>
                    <a:pt x="89067" y="76542"/>
                  </a:lnTo>
                  <a:lnTo>
                    <a:pt x="92398" y="79017"/>
                  </a:lnTo>
                  <a:lnTo>
                    <a:pt x="95872" y="83613"/>
                  </a:lnTo>
                  <a:lnTo>
                    <a:pt x="97338" y="86001"/>
                  </a:lnTo>
                  <a:lnTo>
                    <a:pt x="98385" y="89912"/>
                  </a:lnTo>
                  <a:lnTo>
                    <a:pt x="95463" y="92329"/>
                  </a:lnTo>
                  <a:lnTo>
                    <a:pt x="93768" y="92424"/>
                  </a:lnTo>
                  <a:lnTo>
                    <a:pt x="92826" y="91358"/>
                  </a:lnTo>
                  <a:lnTo>
                    <a:pt x="94140" y="88694"/>
                  </a:lnTo>
                  <a:lnTo>
                    <a:pt x="93950" y="87066"/>
                  </a:lnTo>
                  <a:lnTo>
                    <a:pt x="89438" y="84545"/>
                  </a:lnTo>
                  <a:lnTo>
                    <a:pt x="87534" y="85392"/>
                  </a:lnTo>
                  <a:lnTo>
                    <a:pt x="85335" y="87028"/>
                  </a:lnTo>
                  <a:lnTo>
                    <a:pt x="86592" y="90073"/>
                  </a:lnTo>
                  <a:lnTo>
                    <a:pt x="88000" y="92081"/>
                  </a:lnTo>
                  <a:lnTo>
                    <a:pt x="88714" y="94841"/>
                  </a:lnTo>
                  <a:lnTo>
                    <a:pt x="91418" y="94603"/>
                  </a:lnTo>
                  <a:lnTo>
                    <a:pt x="87781" y="97695"/>
                  </a:lnTo>
                  <a:lnTo>
                    <a:pt x="84364" y="99275"/>
                  </a:lnTo>
                  <a:lnTo>
                    <a:pt x="81004" y="99370"/>
                  </a:lnTo>
                  <a:lnTo>
                    <a:pt x="78862" y="99655"/>
                  </a:lnTo>
                  <a:lnTo>
                    <a:pt x="78120" y="100445"/>
                  </a:lnTo>
                  <a:lnTo>
                    <a:pt x="79862" y="101016"/>
                  </a:lnTo>
                  <a:lnTo>
                    <a:pt x="81280" y="101073"/>
                  </a:lnTo>
                  <a:lnTo>
                    <a:pt x="83593" y="102738"/>
                  </a:lnTo>
                  <a:lnTo>
                    <a:pt x="90170" y="104727"/>
                  </a:lnTo>
                  <a:lnTo>
                    <a:pt x="93312" y="107249"/>
                  </a:lnTo>
                  <a:lnTo>
                    <a:pt x="96396" y="107477"/>
                  </a:lnTo>
                  <a:lnTo>
                    <a:pt x="99489" y="112092"/>
                  </a:lnTo>
                  <a:lnTo>
                    <a:pt x="104848" y="113320"/>
                  </a:lnTo>
                  <a:lnTo>
                    <a:pt x="107904" y="117973"/>
                  </a:lnTo>
                  <a:lnTo>
                    <a:pt x="111959" y="118886"/>
                  </a:lnTo>
                  <a:lnTo>
                    <a:pt x="115462" y="120599"/>
                  </a:lnTo>
                  <a:lnTo>
                    <a:pt x="116480" y="122226"/>
                  </a:lnTo>
                  <a:lnTo>
                    <a:pt x="116994" y="125176"/>
                  </a:lnTo>
                  <a:lnTo>
                    <a:pt x="117223" y="131409"/>
                  </a:lnTo>
                  <a:lnTo>
                    <a:pt x="117984" y="136033"/>
                  </a:lnTo>
                  <a:lnTo>
                    <a:pt x="118013" y="137489"/>
                  </a:lnTo>
                  <a:lnTo>
                    <a:pt x="117823" y="139668"/>
                  </a:lnTo>
                  <a:lnTo>
                    <a:pt x="116870" y="140734"/>
                  </a:lnTo>
                  <a:lnTo>
                    <a:pt x="115586" y="140772"/>
                  </a:lnTo>
                  <a:lnTo>
                    <a:pt x="113063" y="137375"/>
                  </a:lnTo>
                  <a:lnTo>
                    <a:pt x="109208" y="133797"/>
                  </a:lnTo>
                  <a:lnTo>
                    <a:pt x="105134" y="129534"/>
                  </a:lnTo>
                  <a:lnTo>
                    <a:pt x="103973" y="128782"/>
                  </a:lnTo>
                  <a:lnTo>
                    <a:pt x="103021" y="128716"/>
                  </a:lnTo>
                  <a:lnTo>
                    <a:pt x="100841" y="130153"/>
                  </a:lnTo>
                  <a:lnTo>
                    <a:pt x="94787" y="131266"/>
                  </a:lnTo>
                  <a:lnTo>
                    <a:pt x="91951" y="132827"/>
                  </a:lnTo>
                  <a:lnTo>
                    <a:pt x="90884" y="133169"/>
                  </a:lnTo>
                  <a:lnTo>
                    <a:pt x="90589" y="133987"/>
                  </a:lnTo>
                  <a:lnTo>
                    <a:pt x="91922" y="134834"/>
                  </a:lnTo>
                  <a:lnTo>
                    <a:pt x="93550" y="136785"/>
                  </a:lnTo>
                  <a:lnTo>
                    <a:pt x="93550" y="139440"/>
                  </a:lnTo>
                  <a:lnTo>
                    <a:pt x="94901" y="142665"/>
                  </a:lnTo>
                  <a:lnTo>
                    <a:pt x="96643" y="143493"/>
                  </a:lnTo>
                  <a:lnTo>
                    <a:pt x="98909" y="143427"/>
                  </a:lnTo>
                  <a:lnTo>
                    <a:pt x="100213" y="144026"/>
                  </a:lnTo>
                  <a:lnTo>
                    <a:pt x="100546" y="145311"/>
                  </a:lnTo>
                  <a:lnTo>
                    <a:pt x="101869" y="146805"/>
                  </a:lnTo>
                  <a:lnTo>
                    <a:pt x="102735" y="147918"/>
                  </a:lnTo>
                  <a:lnTo>
                    <a:pt x="102707" y="148708"/>
                  </a:lnTo>
                  <a:lnTo>
                    <a:pt x="96377" y="150811"/>
                  </a:lnTo>
                  <a:lnTo>
                    <a:pt x="95054" y="151772"/>
                  </a:lnTo>
                  <a:lnTo>
                    <a:pt x="93940" y="152267"/>
                  </a:lnTo>
                  <a:lnTo>
                    <a:pt x="92293" y="151267"/>
                  </a:lnTo>
                  <a:lnTo>
                    <a:pt x="92198" y="148698"/>
                  </a:lnTo>
                  <a:lnTo>
                    <a:pt x="90028" y="147318"/>
                  </a:lnTo>
                  <a:lnTo>
                    <a:pt x="88038" y="146129"/>
                  </a:lnTo>
                  <a:lnTo>
                    <a:pt x="85649" y="145625"/>
                  </a:lnTo>
                  <a:lnTo>
                    <a:pt x="83622" y="143845"/>
                  </a:lnTo>
                  <a:lnTo>
                    <a:pt x="82299" y="145282"/>
                  </a:lnTo>
                  <a:lnTo>
                    <a:pt x="83355" y="150268"/>
                  </a:lnTo>
                  <a:lnTo>
                    <a:pt x="85649" y="153694"/>
                  </a:lnTo>
                  <a:lnTo>
                    <a:pt x="89495" y="162867"/>
                  </a:lnTo>
                  <a:lnTo>
                    <a:pt x="91236" y="168262"/>
                  </a:lnTo>
                  <a:lnTo>
                    <a:pt x="91589" y="170869"/>
                  </a:lnTo>
                  <a:lnTo>
                    <a:pt x="90723" y="175199"/>
                  </a:lnTo>
                  <a:lnTo>
                    <a:pt x="92617" y="178405"/>
                  </a:lnTo>
                  <a:lnTo>
                    <a:pt x="93911" y="181698"/>
                  </a:lnTo>
                  <a:lnTo>
                    <a:pt x="92493" y="181574"/>
                  </a:lnTo>
                  <a:lnTo>
                    <a:pt x="91256" y="180413"/>
                  </a:lnTo>
                  <a:lnTo>
                    <a:pt x="89180" y="179043"/>
                  </a:lnTo>
                  <a:lnTo>
                    <a:pt x="85164" y="173781"/>
                  </a:lnTo>
                  <a:lnTo>
                    <a:pt x="83765" y="170498"/>
                  </a:lnTo>
                  <a:lnTo>
                    <a:pt x="82089" y="170241"/>
                  </a:lnTo>
                  <a:lnTo>
                    <a:pt x="79177" y="170717"/>
                  </a:lnTo>
                  <a:lnTo>
                    <a:pt x="75997" y="177730"/>
                  </a:lnTo>
                  <a:lnTo>
                    <a:pt x="76007" y="181736"/>
                  </a:lnTo>
                  <a:lnTo>
                    <a:pt x="74360" y="180784"/>
                  </a:lnTo>
                  <a:lnTo>
                    <a:pt x="72951" y="179538"/>
                  </a:lnTo>
                  <a:lnTo>
                    <a:pt x="73123" y="175151"/>
                  </a:lnTo>
                  <a:lnTo>
                    <a:pt x="72980" y="173305"/>
                  </a:lnTo>
                  <a:lnTo>
                    <a:pt x="69115" y="167311"/>
                  </a:lnTo>
                  <a:lnTo>
                    <a:pt x="67344" y="166635"/>
                  </a:lnTo>
                  <a:lnTo>
                    <a:pt x="66517" y="164608"/>
                  </a:lnTo>
                  <a:lnTo>
                    <a:pt x="65089" y="162439"/>
                  </a:lnTo>
                  <a:lnTo>
                    <a:pt x="63251" y="162848"/>
                  </a:lnTo>
                  <a:lnTo>
                    <a:pt x="61748" y="163723"/>
                  </a:lnTo>
                  <a:lnTo>
                    <a:pt x="61338" y="166997"/>
                  </a:lnTo>
                  <a:lnTo>
                    <a:pt x="61186" y="169927"/>
                  </a:lnTo>
                  <a:lnTo>
                    <a:pt x="60063" y="172125"/>
                  </a:lnTo>
                  <a:lnTo>
                    <a:pt x="55941" y="167948"/>
                  </a:lnTo>
                  <a:lnTo>
                    <a:pt x="51791" y="160697"/>
                  </a:lnTo>
                  <a:lnTo>
                    <a:pt x="51687" y="156720"/>
                  </a:lnTo>
                  <a:lnTo>
                    <a:pt x="54723" y="153075"/>
                  </a:lnTo>
                  <a:lnTo>
                    <a:pt x="54361" y="150468"/>
                  </a:lnTo>
                  <a:lnTo>
                    <a:pt x="51487" y="145311"/>
                  </a:lnTo>
                  <a:lnTo>
                    <a:pt x="47336" y="141990"/>
                  </a:lnTo>
                  <a:lnTo>
                    <a:pt x="45014" y="141000"/>
                  </a:lnTo>
                  <a:lnTo>
                    <a:pt x="43919" y="137461"/>
                  </a:lnTo>
                  <a:lnTo>
                    <a:pt x="41701" y="135633"/>
                  </a:lnTo>
                  <a:lnTo>
                    <a:pt x="39902" y="134777"/>
                  </a:lnTo>
                  <a:lnTo>
                    <a:pt x="39550" y="133521"/>
                  </a:lnTo>
                  <a:lnTo>
                    <a:pt x="40093" y="132588"/>
                  </a:lnTo>
                  <a:lnTo>
                    <a:pt x="44452" y="128944"/>
                  </a:lnTo>
                  <a:lnTo>
                    <a:pt x="47003" y="123216"/>
                  </a:lnTo>
                  <a:lnTo>
                    <a:pt x="48269" y="122949"/>
                  </a:lnTo>
                  <a:lnTo>
                    <a:pt x="50877" y="124310"/>
                  </a:lnTo>
                  <a:lnTo>
                    <a:pt x="53809" y="123958"/>
                  </a:lnTo>
                  <a:lnTo>
                    <a:pt x="56208" y="120599"/>
                  </a:lnTo>
                  <a:lnTo>
                    <a:pt x="58245" y="118772"/>
                  </a:lnTo>
                  <a:lnTo>
                    <a:pt x="61681" y="119010"/>
                  </a:lnTo>
                  <a:lnTo>
                    <a:pt x="69439" y="123492"/>
                  </a:lnTo>
                  <a:lnTo>
                    <a:pt x="77777" y="126051"/>
                  </a:lnTo>
                  <a:lnTo>
                    <a:pt x="81937" y="128287"/>
                  </a:lnTo>
                  <a:lnTo>
                    <a:pt x="84297" y="130505"/>
                  </a:lnTo>
                  <a:lnTo>
                    <a:pt x="85545" y="130961"/>
                  </a:lnTo>
                  <a:lnTo>
                    <a:pt x="87525" y="131275"/>
                  </a:lnTo>
                  <a:lnTo>
                    <a:pt x="87439" y="129620"/>
                  </a:lnTo>
                  <a:lnTo>
                    <a:pt x="86811" y="128154"/>
                  </a:lnTo>
                  <a:lnTo>
                    <a:pt x="88457" y="127355"/>
                  </a:lnTo>
                  <a:lnTo>
                    <a:pt x="92921" y="127393"/>
                  </a:lnTo>
                  <a:lnTo>
                    <a:pt x="93731" y="126613"/>
                  </a:lnTo>
                  <a:lnTo>
                    <a:pt x="94559" y="125357"/>
                  </a:lnTo>
                  <a:lnTo>
                    <a:pt x="93635" y="123920"/>
                  </a:lnTo>
                  <a:lnTo>
                    <a:pt x="92160" y="123235"/>
                  </a:lnTo>
                  <a:lnTo>
                    <a:pt x="90580" y="123044"/>
                  </a:lnTo>
                  <a:lnTo>
                    <a:pt x="89542" y="122588"/>
                  </a:lnTo>
                  <a:lnTo>
                    <a:pt x="87858" y="123044"/>
                  </a:lnTo>
                  <a:lnTo>
                    <a:pt x="85240" y="121931"/>
                  </a:lnTo>
                  <a:lnTo>
                    <a:pt x="83878" y="121018"/>
                  </a:lnTo>
                  <a:lnTo>
                    <a:pt x="83089" y="120076"/>
                  </a:lnTo>
                  <a:lnTo>
                    <a:pt x="78529" y="118201"/>
                  </a:lnTo>
                  <a:lnTo>
                    <a:pt x="74208" y="115023"/>
                  </a:lnTo>
                  <a:lnTo>
                    <a:pt x="73227" y="116821"/>
                  </a:lnTo>
                  <a:lnTo>
                    <a:pt x="71476" y="117792"/>
                  </a:lnTo>
                  <a:lnTo>
                    <a:pt x="68992" y="117935"/>
                  </a:lnTo>
                  <a:lnTo>
                    <a:pt x="62005" y="115917"/>
                  </a:lnTo>
                  <a:lnTo>
                    <a:pt x="57712" y="117459"/>
                  </a:lnTo>
                  <a:lnTo>
                    <a:pt x="55370" y="117859"/>
                  </a:lnTo>
                  <a:lnTo>
                    <a:pt x="53581" y="117897"/>
                  </a:lnTo>
                  <a:lnTo>
                    <a:pt x="51382" y="118582"/>
                  </a:lnTo>
                  <a:lnTo>
                    <a:pt x="48840" y="118991"/>
                  </a:lnTo>
                  <a:lnTo>
                    <a:pt x="46641" y="116060"/>
                  </a:lnTo>
                  <a:lnTo>
                    <a:pt x="45718" y="113786"/>
                  </a:lnTo>
                  <a:lnTo>
                    <a:pt x="45071" y="113358"/>
                  </a:lnTo>
                  <a:lnTo>
                    <a:pt x="45043" y="115499"/>
                  </a:lnTo>
                  <a:lnTo>
                    <a:pt x="44338" y="117211"/>
                  </a:lnTo>
                  <a:lnTo>
                    <a:pt x="41111" y="118173"/>
                  </a:lnTo>
                  <a:lnTo>
                    <a:pt x="39255" y="116840"/>
                  </a:lnTo>
                  <a:lnTo>
                    <a:pt x="37827" y="112816"/>
                  </a:lnTo>
                  <a:lnTo>
                    <a:pt x="36028" y="107687"/>
                  </a:lnTo>
                  <a:lnTo>
                    <a:pt x="32858" y="103538"/>
                  </a:lnTo>
                  <a:lnTo>
                    <a:pt x="30279" y="102453"/>
                  </a:lnTo>
                  <a:lnTo>
                    <a:pt x="30060" y="100169"/>
                  </a:lnTo>
                  <a:lnTo>
                    <a:pt x="30289" y="98342"/>
                  </a:lnTo>
                  <a:lnTo>
                    <a:pt x="33382" y="97886"/>
                  </a:lnTo>
                  <a:lnTo>
                    <a:pt x="38217" y="99798"/>
                  </a:lnTo>
                  <a:lnTo>
                    <a:pt x="39217" y="99418"/>
                  </a:lnTo>
                  <a:lnTo>
                    <a:pt x="40302" y="98533"/>
                  </a:lnTo>
                  <a:lnTo>
                    <a:pt x="40093" y="96582"/>
                  </a:lnTo>
                  <a:lnTo>
                    <a:pt x="39388" y="94841"/>
                  </a:lnTo>
                  <a:lnTo>
                    <a:pt x="38056" y="94765"/>
                  </a:lnTo>
                  <a:lnTo>
                    <a:pt x="37133" y="94964"/>
                  </a:lnTo>
                  <a:lnTo>
                    <a:pt x="34153" y="94603"/>
                  </a:lnTo>
                  <a:lnTo>
                    <a:pt x="30336" y="95573"/>
                  </a:lnTo>
                  <a:lnTo>
                    <a:pt x="28565" y="94660"/>
                  </a:lnTo>
                  <a:lnTo>
                    <a:pt x="27975" y="93546"/>
                  </a:lnTo>
                  <a:lnTo>
                    <a:pt x="24777" y="90797"/>
                  </a:lnTo>
                  <a:lnTo>
                    <a:pt x="22017" y="87104"/>
                  </a:lnTo>
                  <a:lnTo>
                    <a:pt x="17543" y="84640"/>
                  </a:lnTo>
                  <a:lnTo>
                    <a:pt x="14620" y="77104"/>
                  </a:lnTo>
                  <a:lnTo>
                    <a:pt x="12164" y="73811"/>
                  </a:lnTo>
                  <a:lnTo>
                    <a:pt x="9547" y="71452"/>
                  </a:lnTo>
                  <a:lnTo>
                    <a:pt x="10118" y="71414"/>
                  </a:lnTo>
                  <a:lnTo>
                    <a:pt x="11108" y="71813"/>
                  </a:lnTo>
                  <a:lnTo>
                    <a:pt x="13012" y="73107"/>
                  </a:lnTo>
                  <a:lnTo>
                    <a:pt x="15030" y="73383"/>
                  </a:lnTo>
                  <a:lnTo>
                    <a:pt x="16134" y="72527"/>
                  </a:lnTo>
                  <a:lnTo>
                    <a:pt x="16772" y="71737"/>
                  </a:lnTo>
                  <a:lnTo>
                    <a:pt x="17181" y="70443"/>
                  </a:lnTo>
                  <a:lnTo>
                    <a:pt x="17353" y="68930"/>
                  </a:lnTo>
                  <a:lnTo>
                    <a:pt x="17685" y="68426"/>
                  </a:lnTo>
                  <a:lnTo>
                    <a:pt x="19237" y="68606"/>
                  </a:lnTo>
                  <a:lnTo>
                    <a:pt x="19732" y="68226"/>
                  </a:lnTo>
                  <a:lnTo>
                    <a:pt x="19713" y="66865"/>
                  </a:lnTo>
                  <a:lnTo>
                    <a:pt x="18714" y="65171"/>
                  </a:lnTo>
                  <a:lnTo>
                    <a:pt x="17838" y="63088"/>
                  </a:lnTo>
                  <a:lnTo>
                    <a:pt x="17838" y="62098"/>
                  </a:lnTo>
                  <a:lnTo>
                    <a:pt x="18571" y="61698"/>
                  </a:lnTo>
                  <a:lnTo>
                    <a:pt x="19780" y="60794"/>
                  </a:lnTo>
                  <a:lnTo>
                    <a:pt x="20427" y="59671"/>
                  </a:lnTo>
                  <a:lnTo>
                    <a:pt x="21712" y="59110"/>
                  </a:lnTo>
                  <a:lnTo>
                    <a:pt x="23606" y="59005"/>
                  </a:lnTo>
                  <a:lnTo>
                    <a:pt x="25719" y="58511"/>
                  </a:lnTo>
                  <a:lnTo>
                    <a:pt x="27090" y="57302"/>
                  </a:lnTo>
                  <a:lnTo>
                    <a:pt x="27290" y="56113"/>
                  </a:lnTo>
                  <a:lnTo>
                    <a:pt x="28147" y="52820"/>
                  </a:lnTo>
                  <a:lnTo>
                    <a:pt x="28708" y="51203"/>
                  </a:lnTo>
                  <a:lnTo>
                    <a:pt x="29612" y="49728"/>
                  </a:lnTo>
                  <a:lnTo>
                    <a:pt x="30098" y="47739"/>
                  </a:lnTo>
                  <a:lnTo>
                    <a:pt x="31069" y="45865"/>
                  </a:lnTo>
                  <a:lnTo>
                    <a:pt x="33087" y="45075"/>
                  </a:lnTo>
                  <a:lnTo>
                    <a:pt x="34914" y="44152"/>
                  </a:lnTo>
                  <a:lnTo>
                    <a:pt x="36295" y="41735"/>
                  </a:lnTo>
                  <a:lnTo>
                    <a:pt x="37075" y="39670"/>
                  </a:lnTo>
                  <a:lnTo>
                    <a:pt x="37075" y="38405"/>
                  </a:lnTo>
                  <a:lnTo>
                    <a:pt x="35914" y="36330"/>
                  </a:lnTo>
                  <a:lnTo>
                    <a:pt x="35057" y="34313"/>
                  </a:lnTo>
                  <a:lnTo>
                    <a:pt x="35286" y="31687"/>
                  </a:lnTo>
                  <a:lnTo>
                    <a:pt x="38912" y="31468"/>
                  </a:lnTo>
                  <a:lnTo>
                    <a:pt x="40179" y="31220"/>
                  </a:lnTo>
                  <a:lnTo>
                    <a:pt x="44890" y="31077"/>
                  </a:lnTo>
                  <a:lnTo>
                    <a:pt x="47041" y="29669"/>
                  </a:lnTo>
                  <a:lnTo>
                    <a:pt x="48526" y="29802"/>
                  </a:lnTo>
                  <a:lnTo>
                    <a:pt x="51629" y="31021"/>
                  </a:lnTo>
                  <a:lnTo>
                    <a:pt x="53019" y="30059"/>
                  </a:lnTo>
                  <a:lnTo>
                    <a:pt x="57074" y="28156"/>
                  </a:lnTo>
                  <a:lnTo>
                    <a:pt x="61082" y="22618"/>
                  </a:lnTo>
                  <a:lnTo>
                    <a:pt x="62786" y="21790"/>
                  </a:lnTo>
                  <a:lnTo>
                    <a:pt x="66679" y="21448"/>
                  </a:lnTo>
                  <a:lnTo>
                    <a:pt x="67897" y="20810"/>
                  </a:lnTo>
                  <a:lnTo>
                    <a:pt x="69315" y="20934"/>
                  </a:lnTo>
                  <a:lnTo>
                    <a:pt x="73675" y="22057"/>
                  </a:lnTo>
                  <a:lnTo>
                    <a:pt x="76150" y="22228"/>
                  </a:lnTo>
                  <a:lnTo>
                    <a:pt x="79091" y="21457"/>
                  </a:lnTo>
                  <a:lnTo>
                    <a:pt x="82327" y="20106"/>
                  </a:lnTo>
                  <a:lnTo>
                    <a:pt x="83137" y="15358"/>
                  </a:lnTo>
                  <a:lnTo>
                    <a:pt x="83907" y="14673"/>
                  </a:lnTo>
                  <a:lnTo>
                    <a:pt x="85916" y="14483"/>
                  </a:lnTo>
                  <a:lnTo>
                    <a:pt x="87439" y="14521"/>
                  </a:lnTo>
                  <a:lnTo>
                    <a:pt x="90370" y="14901"/>
                  </a:lnTo>
                  <a:lnTo>
                    <a:pt x="93854" y="15025"/>
                  </a:lnTo>
                  <a:lnTo>
                    <a:pt x="96091" y="12798"/>
                  </a:lnTo>
                  <a:lnTo>
                    <a:pt x="99623" y="12637"/>
                  </a:lnTo>
                  <a:lnTo>
                    <a:pt x="101260" y="12313"/>
                  </a:lnTo>
                  <a:lnTo>
                    <a:pt x="103992" y="12760"/>
                  </a:lnTo>
                  <a:lnTo>
                    <a:pt x="106647" y="12741"/>
                  </a:lnTo>
                  <a:lnTo>
                    <a:pt x="110046" y="11809"/>
                  </a:lnTo>
                  <a:lnTo>
                    <a:pt x="113215" y="10277"/>
                  </a:lnTo>
                  <a:lnTo>
                    <a:pt x="115690" y="10410"/>
                  </a:lnTo>
                  <a:lnTo>
                    <a:pt x="116700" y="10134"/>
                  </a:lnTo>
                  <a:lnTo>
                    <a:pt x="117271" y="9811"/>
                  </a:lnTo>
                  <a:lnTo>
                    <a:pt x="117889" y="7746"/>
                  </a:lnTo>
                  <a:lnTo>
                    <a:pt x="122544" y="7613"/>
                  </a:lnTo>
                  <a:lnTo>
                    <a:pt x="124124" y="7812"/>
                  </a:lnTo>
                  <a:lnTo>
                    <a:pt x="126723" y="7869"/>
                  </a:lnTo>
                  <a:lnTo>
                    <a:pt x="129426" y="6737"/>
                  </a:lnTo>
                  <a:lnTo>
                    <a:pt x="130235" y="6832"/>
                  </a:lnTo>
                  <a:lnTo>
                    <a:pt x="131596" y="9858"/>
                  </a:lnTo>
                  <a:lnTo>
                    <a:pt x="132310" y="10733"/>
                  </a:lnTo>
                  <a:lnTo>
                    <a:pt x="133776" y="11542"/>
                  </a:lnTo>
                  <a:lnTo>
                    <a:pt x="137051" y="13807"/>
                  </a:lnTo>
                  <a:lnTo>
                    <a:pt x="137640" y="13207"/>
                  </a:lnTo>
                  <a:lnTo>
                    <a:pt x="139011" y="12446"/>
                  </a:lnTo>
                  <a:lnTo>
                    <a:pt x="142933" y="13483"/>
                  </a:lnTo>
                  <a:lnTo>
                    <a:pt x="146674" y="15225"/>
                  </a:lnTo>
                  <a:lnTo>
                    <a:pt x="149815" y="17784"/>
                  </a:lnTo>
                  <a:lnTo>
                    <a:pt x="153308" y="17042"/>
                  </a:lnTo>
                  <a:lnTo>
                    <a:pt x="157183" y="15786"/>
                  </a:lnTo>
                  <a:lnTo>
                    <a:pt x="159705" y="15425"/>
                  </a:lnTo>
                  <a:lnTo>
                    <a:pt x="162446" y="15244"/>
                  </a:lnTo>
                  <a:lnTo>
                    <a:pt x="164074" y="14702"/>
                  </a:lnTo>
                  <a:lnTo>
                    <a:pt x="167777" y="15358"/>
                  </a:lnTo>
                  <a:lnTo>
                    <a:pt x="171594" y="13978"/>
                  </a:lnTo>
                  <a:lnTo>
                    <a:pt x="173431" y="12741"/>
                  </a:lnTo>
                  <a:lnTo>
                    <a:pt x="173964" y="10990"/>
                  </a:lnTo>
                  <a:lnTo>
                    <a:pt x="173659" y="7917"/>
                  </a:lnTo>
                  <a:lnTo>
                    <a:pt x="172793" y="4834"/>
                  </a:lnTo>
                  <a:lnTo>
                    <a:pt x="171879" y="3692"/>
                  </a:lnTo>
                  <a:lnTo>
                    <a:pt x="171584" y="2512"/>
                  </a:lnTo>
                  <a:lnTo>
                    <a:pt x="172108" y="1408"/>
                  </a:lnTo>
                  <a:lnTo>
                    <a:pt x="172698" y="647"/>
                  </a:lnTo>
                  <a:lnTo>
                    <a:pt x="175192" y="0"/>
                  </a:lnTo>
                  <a:lnTo>
                    <a:pt x="178304" y="1085"/>
                  </a:lnTo>
                  <a:close/>
                  <a:moveTo>
                    <a:pt x="136984" y="40013"/>
                  </a:moveTo>
                  <a:lnTo>
                    <a:pt x="133557" y="41259"/>
                  </a:lnTo>
                  <a:lnTo>
                    <a:pt x="130073" y="38890"/>
                  </a:lnTo>
                  <a:lnTo>
                    <a:pt x="130101" y="37481"/>
                  </a:lnTo>
                  <a:lnTo>
                    <a:pt x="131939" y="34617"/>
                  </a:lnTo>
                  <a:lnTo>
                    <a:pt x="132948" y="33770"/>
                  </a:lnTo>
                  <a:lnTo>
                    <a:pt x="135508" y="33999"/>
                  </a:lnTo>
                  <a:lnTo>
                    <a:pt x="136965" y="35968"/>
                  </a:lnTo>
                  <a:lnTo>
                    <a:pt x="137307" y="36901"/>
                  </a:lnTo>
                  <a:lnTo>
                    <a:pt x="136832" y="38481"/>
                  </a:lnTo>
                  <a:lnTo>
                    <a:pt x="136984" y="40013"/>
                  </a:lnTo>
                  <a:close/>
                  <a:moveTo>
                    <a:pt x="161342" y="46616"/>
                  </a:moveTo>
                  <a:lnTo>
                    <a:pt x="158315" y="47530"/>
                  </a:lnTo>
                  <a:lnTo>
                    <a:pt x="154984" y="44647"/>
                  </a:lnTo>
                  <a:lnTo>
                    <a:pt x="158201" y="43486"/>
                  </a:lnTo>
                  <a:lnTo>
                    <a:pt x="159695" y="44323"/>
                  </a:lnTo>
                  <a:lnTo>
                    <a:pt x="160761" y="45313"/>
                  </a:lnTo>
                  <a:lnTo>
                    <a:pt x="161342" y="46616"/>
                  </a:lnTo>
                  <a:close/>
                  <a:moveTo>
                    <a:pt x="154708" y="62050"/>
                  </a:moveTo>
                  <a:lnTo>
                    <a:pt x="153698" y="63221"/>
                  </a:lnTo>
                  <a:lnTo>
                    <a:pt x="152947" y="65238"/>
                  </a:lnTo>
                  <a:lnTo>
                    <a:pt x="152547" y="68121"/>
                  </a:lnTo>
                  <a:lnTo>
                    <a:pt x="150986" y="68188"/>
                  </a:lnTo>
                  <a:lnTo>
                    <a:pt x="150043" y="67607"/>
                  </a:lnTo>
                  <a:lnTo>
                    <a:pt x="149729" y="66513"/>
                  </a:lnTo>
                  <a:lnTo>
                    <a:pt x="149672" y="65133"/>
                  </a:lnTo>
                  <a:lnTo>
                    <a:pt x="148987" y="65191"/>
                  </a:lnTo>
                  <a:lnTo>
                    <a:pt x="148435" y="66684"/>
                  </a:lnTo>
                  <a:lnTo>
                    <a:pt x="147949" y="67360"/>
                  </a:lnTo>
                  <a:lnTo>
                    <a:pt x="146379" y="67503"/>
                  </a:lnTo>
                  <a:lnTo>
                    <a:pt x="144656" y="66580"/>
                  </a:lnTo>
                  <a:lnTo>
                    <a:pt x="144741" y="64591"/>
                  </a:lnTo>
                  <a:lnTo>
                    <a:pt x="144399" y="62279"/>
                  </a:lnTo>
                  <a:lnTo>
                    <a:pt x="144551" y="61470"/>
                  </a:lnTo>
                  <a:lnTo>
                    <a:pt x="149263" y="61270"/>
                  </a:lnTo>
                  <a:lnTo>
                    <a:pt x="150643" y="62973"/>
                  </a:lnTo>
                  <a:lnTo>
                    <a:pt x="152309" y="61984"/>
                  </a:lnTo>
                  <a:lnTo>
                    <a:pt x="152994" y="60918"/>
                  </a:lnTo>
                  <a:lnTo>
                    <a:pt x="155012" y="60252"/>
                  </a:lnTo>
                  <a:lnTo>
                    <a:pt x="154708" y="62050"/>
                  </a:lnTo>
                  <a:close/>
                  <a:moveTo>
                    <a:pt x="11527" y="81091"/>
                  </a:moveTo>
                  <a:lnTo>
                    <a:pt x="12108" y="83022"/>
                  </a:lnTo>
                  <a:lnTo>
                    <a:pt x="8776" y="81823"/>
                  </a:lnTo>
                  <a:lnTo>
                    <a:pt x="6349" y="80101"/>
                  </a:lnTo>
                  <a:lnTo>
                    <a:pt x="4340" y="75829"/>
                  </a:lnTo>
                  <a:lnTo>
                    <a:pt x="66" y="70966"/>
                  </a:lnTo>
                  <a:lnTo>
                    <a:pt x="0" y="69548"/>
                  </a:lnTo>
                  <a:lnTo>
                    <a:pt x="1627" y="68473"/>
                  </a:lnTo>
                  <a:lnTo>
                    <a:pt x="5140" y="67712"/>
                  </a:lnTo>
                  <a:lnTo>
                    <a:pt x="6558" y="68502"/>
                  </a:lnTo>
                  <a:lnTo>
                    <a:pt x="7472" y="69320"/>
                  </a:lnTo>
                  <a:lnTo>
                    <a:pt x="7758" y="70253"/>
                  </a:lnTo>
                  <a:lnTo>
                    <a:pt x="5768" y="72118"/>
                  </a:lnTo>
                  <a:lnTo>
                    <a:pt x="5359" y="72965"/>
                  </a:lnTo>
                  <a:lnTo>
                    <a:pt x="6892" y="74639"/>
                  </a:lnTo>
                  <a:lnTo>
                    <a:pt x="6872" y="75315"/>
                  </a:lnTo>
                  <a:lnTo>
                    <a:pt x="7510" y="78560"/>
                  </a:lnTo>
                  <a:lnTo>
                    <a:pt x="8262" y="79778"/>
                  </a:lnTo>
                  <a:lnTo>
                    <a:pt x="10194" y="80758"/>
                  </a:lnTo>
                  <a:lnTo>
                    <a:pt x="11527" y="81091"/>
                  </a:lnTo>
                  <a:close/>
                  <a:moveTo>
                    <a:pt x="180684" y="84640"/>
                  </a:moveTo>
                  <a:lnTo>
                    <a:pt x="180218" y="86676"/>
                  </a:lnTo>
                  <a:lnTo>
                    <a:pt x="183911" y="90054"/>
                  </a:lnTo>
                  <a:lnTo>
                    <a:pt x="185168" y="92195"/>
                  </a:lnTo>
                  <a:lnTo>
                    <a:pt x="185634" y="94270"/>
                  </a:lnTo>
                  <a:lnTo>
                    <a:pt x="185320" y="94869"/>
                  </a:lnTo>
                  <a:lnTo>
                    <a:pt x="183920" y="93746"/>
                  </a:lnTo>
                  <a:lnTo>
                    <a:pt x="182769" y="93385"/>
                  </a:lnTo>
                  <a:lnTo>
                    <a:pt x="183159" y="94869"/>
                  </a:lnTo>
                  <a:lnTo>
                    <a:pt x="184339" y="96144"/>
                  </a:lnTo>
                  <a:lnTo>
                    <a:pt x="182245" y="96877"/>
                  </a:lnTo>
                  <a:lnTo>
                    <a:pt x="180151" y="96839"/>
                  </a:lnTo>
                  <a:lnTo>
                    <a:pt x="174021" y="95059"/>
                  </a:lnTo>
                  <a:lnTo>
                    <a:pt x="172612" y="93166"/>
                  </a:lnTo>
                  <a:lnTo>
                    <a:pt x="176277" y="90321"/>
                  </a:lnTo>
                  <a:lnTo>
                    <a:pt x="177019" y="89169"/>
                  </a:lnTo>
                  <a:lnTo>
                    <a:pt x="174430" y="89284"/>
                  </a:lnTo>
                  <a:lnTo>
                    <a:pt x="171660" y="92662"/>
                  </a:lnTo>
                  <a:lnTo>
                    <a:pt x="167225" y="91177"/>
                  </a:lnTo>
                  <a:lnTo>
                    <a:pt x="165863" y="89816"/>
                  </a:lnTo>
                  <a:lnTo>
                    <a:pt x="165559" y="89084"/>
                  </a:lnTo>
                  <a:lnTo>
                    <a:pt x="167310" y="86077"/>
                  </a:lnTo>
                  <a:lnTo>
                    <a:pt x="170432" y="86182"/>
                  </a:lnTo>
                  <a:lnTo>
                    <a:pt x="172079" y="85506"/>
                  </a:lnTo>
                  <a:lnTo>
                    <a:pt x="174126" y="84555"/>
                  </a:lnTo>
                  <a:lnTo>
                    <a:pt x="174145" y="83127"/>
                  </a:lnTo>
                  <a:lnTo>
                    <a:pt x="179019" y="82804"/>
                  </a:lnTo>
                  <a:lnTo>
                    <a:pt x="180684" y="84640"/>
                  </a:lnTo>
                  <a:close/>
                  <a:moveTo>
                    <a:pt x="113311" y="90521"/>
                  </a:moveTo>
                  <a:lnTo>
                    <a:pt x="112064" y="90920"/>
                  </a:lnTo>
                  <a:lnTo>
                    <a:pt x="113311" y="88180"/>
                  </a:lnTo>
                  <a:lnTo>
                    <a:pt x="115519" y="86762"/>
                  </a:lnTo>
                  <a:lnTo>
                    <a:pt x="114691" y="89065"/>
                  </a:lnTo>
                  <a:lnTo>
                    <a:pt x="113311" y="90521"/>
                  </a:lnTo>
                  <a:close/>
                  <a:moveTo>
                    <a:pt x="110417" y="92024"/>
                  </a:moveTo>
                  <a:lnTo>
                    <a:pt x="109227" y="93185"/>
                  </a:lnTo>
                  <a:lnTo>
                    <a:pt x="107381" y="92681"/>
                  </a:lnTo>
                  <a:lnTo>
                    <a:pt x="105448" y="88798"/>
                  </a:lnTo>
                  <a:lnTo>
                    <a:pt x="110417" y="92024"/>
                  </a:lnTo>
                  <a:close/>
                  <a:moveTo>
                    <a:pt x="100689" y="97353"/>
                  </a:moveTo>
                  <a:lnTo>
                    <a:pt x="102202" y="101064"/>
                  </a:lnTo>
                  <a:lnTo>
                    <a:pt x="103621" y="102310"/>
                  </a:lnTo>
                  <a:lnTo>
                    <a:pt x="106591" y="103785"/>
                  </a:lnTo>
                  <a:lnTo>
                    <a:pt x="107990" y="103976"/>
                  </a:lnTo>
                  <a:lnTo>
                    <a:pt x="113063" y="106640"/>
                  </a:lnTo>
                  <a:lnTo>
                    <a:pt x="118955" y="107173"/>
                  </a:lnTo>
                  <a:lnTo>
                    <a:pt x="119717" y="107943"/>
                  </a:lnTo>
                  <a:lnTo>
                    <a:pt x="120440" y="109989"/>
                  </a:lnTo>
                  <a:lnTo>
                    <a:pt x="121640" y="111597"/>
                  </a:lnTo>
                  <a:lnTo>
                    <a:pt x="121944" y="112844"/>
                  </a:lnTo>
                  <a:lnTo>
                    <a:pt x="121316" y="114233"/>
                  </a:lnTo>
                  <a:lnTo>
                    <a:pt x="122182" y="118468"/>
                  </a:lnTo>
                  <a:lnTo>
                    <a:pt x="123667" y="122483"/>
                  </a:lnTo>
                  <a:lnTo>
                    <a:pt x="125904" y="124424"/>
                  </a:lnTo>
                  <a:lnTo>
                    <a:pt x="128693" y="125014"/>
                  </a:lnTo>
                  <a:lnTo>
                    <a:pt x="131348" y="124929"/>
                  </a:lnTo>
                  <a:lnTo>
                    <a:pt x="132015" y="125728"/>
                  </a:lnTo>
                  <a:lnTo>
                    <a:pt x="131749" y="129229"/>
                  </a:lnTo>
                  <a:lnTo>
                    <a:pt x="130625" y="130600"/>
                  </a:lnTo>
                  <a:lnTo>
                    <a:pt x="129711" y="130933"/>
                  </a:lnTo>
                  <a:lnTo>
                    <a:pt x="128922" y="130571"/>
                  </a:lnTo>
                  <a:lnTo>
                    <a:pt x="128198" y="129753"/>
                  </a:lnTo>
                  <a:lnTo>
                    <a:pt x="127417" y="129363"/>
                  </a:lnTo>
                  <a:lnTo>
                    <a:pt x="125894" y="129296"/>
                  </a:lnTo>
                  <a:lnTo>
                    <a:pt x="124781" y="127888"/>
                  </a:lnTo>
                  <a:lnTo>
                    <a:pt x="121953" y="125956"/>
                  </a:lnTo>
                  <a:lnTo>
                    <a:pt x="121430" y="124795"/>
                  </a:lnTo>
                  <a:lnTo>
                    <a:pt x="121335" y="123016"/>
                  </a:lnTo>
                  <a:lnTo>
                    <a:pt x="120135" y="121703"/>
                  </a:lnTo>
                  <a:lnTo>
                    <a:pt x="119032" y="119210"/>
                  </a:lnTo>
                  <a:lnTo>
                    <a:pt x="117984" y="118515"/>
                  </a:lnTo>
                  <a:lnTo>
                    <a:pt x="117404" y="117259"/>
                  </a:lnTo>
                  <a:lnTo>
                    <a:pt x="117356" y="116726"/>
                  </a:lnTo>
                  <a:lnTo>
                    <a:pt x="113244" y="116355"/>
                  </a:lnTo>
                  <a:lnTo>
                    <a:pt x="109846" y="116346"/>
                  </a:lnTo>
                  <a:lnTo>
                    <a:pt x="106962" y="114928"/>
                  </a:lnTo>
                  <a:lnTo>
                    <a:pt x="106067" y="111207"/>
                  </a:lnTo>
                  <a:lnTo>
                    <a:pt x="104353" y="110208"/>
                  </a:lnTo>
                  <a:lnTo>
                    <a:pt x="103069" y="109152"/>
                  </a:lnTo>
                  <a:lnTo>
                    <a:pt x="102003" y="107687"/>
                  </a:lnTo>
                  <a:lnTo>
                    <a:pt x="99299" y="104994"/>
                  </a:lnTo>
                  <a:lnTo>
                    <a:pt x="96310" y="102738"/>
                  </a:lnTo>
                  <a:lnTo>
                    <a:pt x="93416" y="101245"/>
                  </a:lnTo>
                  <a:lnTo>
                    <a:pt x="90352" y="100265"/>
                  </a:lnTo>
                  <a:lnTo>
                    <a:pt x="87858" y="101416"/>
                  </a:lnTo>
                  <a:lnTo>
                    <a:pt x="86401" y="101149"/>
                  </a:lnTo>
                  <a:lnTo>
                    <a:pt x="86106" y="100369"/>
                  </a:lnTo>
                  <a:lnTo>
                    <a:pt x="89209" y="98818"/>
                  </a:lnTo>
                  <a:lnTo>
                    <a:pt x="93474" y="95849"/>
                  </a:lnTo>
                  <a:lnTo>
                    <a:pt x="96472" y="94869"/>
                  </a:lnTo>
                  <a:lnTo>
                    <a:pt x="97928" y="94746"/>
                  </a:lnTo>
                  <a:lnTo>
                    <a:pt x="100689" y="97353"/>
                  </a:lnTo>
                  <a:close/>
                  <a:moveTo>
                    <a:pt x="134328" y="102463"/>
                  </a:moveTo>
                  <a:lnTo>
                    <a:pt x="131510" y="103290"/>
                  </a:lnTo>
                  <a:lnTo>
                    <a:pt x="130759" y="103157"/>
                  </a:lnTo>
                  <a:lnTo>
                    <a:pt x="131387" y="102111"/>
                  </a:lnTo>
                  <a:lnTo>
                    <a:pt x="131434" y="101673"/>
                  </a:lnTo>
                  <a:lnTo>
                    <a:pt x="128616" y="99751"/>
                  </a:lnTo>
                  <a:lnTo>
                    <a:pt x="128950" y="97258"/>
                  </a:lnTo>
                  <a:lnTo>
                    <a:pt x="129283" y="96620"/>
                  </a:lnTo>
                  <a:lnTo>
                    <a:pt x="131377" y="97924"/>
                  </a:lnTo>
                  <a:lnTo>
                    <a:pt x="131834" y="100093"/>
                  </a:lnTo>
                  <a:lnTo>
                    <a:pt x="134328" y="102463"/>
                  </a:lnTo>
                  <a:close/>
                  <a:moveTo>
                    <a:pt x="27794" y="109295"/>
                  </a:moveTo>
                  <a:lnTo>
                    <a:pt x="26757" y="109561"/>
                  </a:lnTo>
                  <a:lnTo>
                    <a:pt x="25862" y="109380"/>
                  </a:lnTo>
                  <a:lnTo>
                    <a:pt x="25053" y="109533"/>
                  </a:lnTo>
                  <a:lnTo>
                    <a:pt x="24263" y="110180"/>
                  </a:lnTo>
                  <a:lnTo>
                    <a:pt x="24349" y="107487"/>
                  </a:lnTo>
                  <a:lnTo>
                    <a:pt x="25272" y="104128"/>
                  </a:lnTo>
                  <a:lnTo>
                    <a:pt x="26395" y="102168"/>
                  </a:lnTo>
                  <a:lnTo>
                    <a:pt x="27985" y="101254"/>
                  </a:lnTo>
                  <a:lnTo>
                    <a:pt x="28661" y="102796"/>
                  </a:lnTo>
                  <a:lnTo>
                    <a:pt x="28537" y="108276"/>
                  </a:lnTo>
                  <a:lnTo>
                    <a:pt x="27794" y="109295"/>
                  </a:lnTo>
                  <a:close/>
                  <a:moveTo>
                    <a:pt x="172241" y="122550"/>
                  </a:moveTo>
                  <a:lnTo>
                    <a:pt x="169690" y="124462"/>
                  </a:lnTo>
                  <a:lnTo>
                    <a:pt x="166844" y="121693"/>
                  </a:lnTo>
                  <a:lnTo>
                    <a:pt x="166378" y="120799"/>
                  </a:lnTo>
                  <a:lnTo>
                    <a:pt x="168471" y="119676"/>
                  </a:lnTo>
                  <a:lnTo>
                    <a:pt x="169509" y="117954"/>
                  </a:lnTo>
                  <a:lnTo>
                    <a:pt x="168671" y="115832"/>
                  </a:lnTo>
                  <a:lnTo>
                    <a:pt x="165768" y="112692"/>
                  </a:lnTo>
                  <a:lnTo>
                    <a:pt x="165625" y="110465"/>
                  </a:lnTo>
                  <a:lnTo>
                    <a:pt x="170071" y="109523"/>
                  </a:lnTo>
                  <a:lnTo>
                    <a:pt x="172688" y="111464"/>
                  </a:lnTo>
                  <a:lnTo>
                    <a:pt x="174021" y="111597"/>
                  </a:lnTo>
                  <a:lnTo>
                    <a:pt x="173507" y="113453"/>
                  </a:lnTo>
                  <a:lnTo>
                    <a:pt x="173735" y="114052"/>
                  </a:lnTo>
                  <a:lnTo>
                    <a:pt x="173936" y="119666"/>
                  </a:lnTo>
                  <a:lnTo>
                    <a:pt x="172698" y="120456"/>
                  </a:lnTo>
                  <a:lnTo>
                    <a:pt x="172498" y="121998"/>
                  </a:lnTo>
                  <a:lnTo>
                    <a:pt x="172241" y="122550"/>
                  </a:lnTo>
                  <a:close/>
                  <a:moveTo>
                    <a:pt x="29708" y="118782"/>
                  </a:moveTo>
                  <a:lnTo>
                    <a:pt x="28385" y="119153"/>
                  </a:lnTo>
                  <a:lnTo>
                    <a:pt x="26709" y="115908"/>
                  </a:lnTo>
                  <a:lnTo>
                    <a:pt x="26100" y="113662"/>
                  </a:lnTo>
                  <a:lnTo>
                    <a:pt x="26804" y="113539"/>
                  </a:lnTo>
                  <a:lnTo>
                    <a:pt x="27471" y="113796"/>
                  </a:lnTo>
                  <a:lnTo>
                    <a:pt x="28175" y="114642"/>
                  </a:lnTo>
                  <a:lnTo>
                    <a:pt x="28175" y="115508"/>
                  </a:lnTo>
                  <a:lnTo>
                    <a:pt x="28461" y="116441"/>
                  </a:lnTo>
                  <a:lnTo>
                    <a:pt x="29193" y="117554"/>
                  </a:lnTo>
                  <a:lnTo>
                    <a:pt x="29708" y="118782"/>
                  </a:lnTo>
                  <a:close/>
                  <a:moveTo>
                    <a:pt x="25805" y="116955"/>
                  </a:moveTo>
                  <a:lnTo>
                    <a:pt x="26138" y="120875"/>
                  </a:lnTo>
                  <a:lnTo>
                    <a:pt x="28023" y="121608"/>
                  </a:lnTo>
                  <a:lnTo>
                    <a:pt x="30526" y="125128"/>
                  </a:lnTo>
                  <a:lnTo>
                    <a:pt x="30317" y="126927"/>
                  </a:lnTo>
                  <a:lnTo>
                    <a:pt x="29794" y="127545"/>
                  </a:lnTo>
                  <a:lnTo>
                    <a:pt x="25643" y="125880"/>
                  </a:lnTo>
                  <a:lnTo>
                    <a:pt x="24653" y="126632"/>
                  </a:lnTo>
                  <a:lnTo>
                    <a:pt x="23444" y="126327"/>
                  </a:lnTo>
                  <a:lnTo>
                    <a:pt x="22692" y="124377"/>
                  </a:lnTo>
                  <a:lnTo>
                    <a:pt x="22778" y="123691"/>
                  </a:lnTo>
                  <a:lnTo>
                    <a:pt x="22102" y="122521"/>
                  </a:lnTo>
                  <a:lnTo>
                    <a:pt x="21531" y="121998"/>
                  </a:lnTo>
                  <a:lnTo>
                    <a:pt x="19904" y="123549"/>
                  </a:lnTo>
                  <a:lnTo>
                    <a:pt x="18875" y="123834"/>
                  </a:lnTo>
                  <a:lnTo>
                    <a:pt x="18875" y="122416"/>
                  </a:lnTo>
                  <a:lnTo>
                    <a:pt x="20389" y="118515"/>
                  </a:lnTo>
                  <a:lnTo>
                    <a:pt x="21094" y="117859"/>
                  </a:lnTo>
                  <a:lnTo>
                    <a:pt x="22331" y="119143"/>
                  </a:lnTo>
                  <a:lnTo>
                    <a:pt x="23349" y="118667"/>
                  </a:lnTo>
                  <a:lnTo>
                    <a:pt x="24120" y="116555"/>
                  </a:lnTo>
                  <a:lnTo>
                    <a:pt x="24168" y="114452"/>
                  </a:lnTo>
                  <a:lnTo>
                    <a:pt x="24520" y="113834"/>
                  </a:lnTo>
                  <a:lnTo>
                    <a:pt x="25805" y="116955"/>
                  </a:lnTo>
                  <a:close/>
                  <a:moveTo>
                    <a:pt x="104306" y="132427"/>
                  </a:moveTo>
                  <a:lnTo>
                    <a:pt x="103249" y="133255"/>
                  </a:lnTo>
                  <a:lnTo>
                    <a:pt x="102059" y="133217"/>
                  </a:lnTo>
                  <a:lnTo>
                    <a:pt x="101212" y="132912"/>
                  </a:lnTo>
                  <a:lnTo>
                    <a:pt x="100794" y="132246"/>
                  </a:lnTo>
                  <a:lnTo>
                    <a:pt x="101317" y="131932"/>
                  </a:lnTo>
                  <a:lnTo>
                    <a:pt x="101936" y="130590"/>
                  </a:lnTo>
                  <a:lnTo>
                    <a:pt x="102507" y="130229"/>
                  </a:lnTo>
                  <a:lnTo>
                    <a:pt x="103354" y="130400"/>
                  </a:lnTo>
                  <a:lnTo>
                    <a:pt x="103877" y="130942"/>
                  </a:lnTo>
                  <a:lnTo>
                    <a:pt x="104306" y="132427"/>
                  </a:lnTo>
                  <a:close/>
                  <a:moveTo>
                    <a:pt x="142790" y="138022"/>
                  </a:moveTo>
                  <a:lnTo>
                    <a:pt x="142000" y="140277"/>
                  </a:lnTo>
                  <a:lnTo>
                    <a:pt x="139915" y="137651"/>
                  </a:lnTo>
                  <a:lnTo>
                    <a:pt x="137631" y="135852"/>
                  </a:lnTo>
                  <a:lnTo>
                    <a:pt x="136774" y="134273"/>
                  </a:lnTo>
                  <a:lnTo>
                    <a:pt x="135384" y="133321"/>
                  </a:lnTo>
                  <a:lnTo>
                    <a:pt x="135004" y="131199"/>
                  </a:lnTo>
                  <a:lnTo>
                    <a:pt x="136689" y="130333"/>
                  </a:lnTo>
                  <a:lnTo>
                    <a:pt x="137412" y="130248"/>
                  </a:lnTo>
                  <a:lnTo>
                    <a:pt x="139144" y="132827"/>
                  </a:lnTo>
                  <a:lnTo>
                    <a:pt x="141848" y="133121"/>
                  </a:lnTo>
                  <a:lnTo>
                    <a:pt x="141639" y="134711"/>
                  </a:lnTo>
                  <a:lnTo>
                    <a:pt x="142495" y="136756"/>
                  </a:lnTo>
                  <a:lnTo>
                    <a:pt x="142790" y="138022"/>
                  </a:lnTo>
                  <a:close/>
                  <a:moveTo>
                    <a:pt x="33182" y="136490"/>
                  </a:moveTo>
                  <a:lnTo>
                    <a:pt x="36000" y="139763"/>
                  </a:lnTo>
                  <a:lnTo>
                    <a:pt x="33725" y="138954"/>
                  </a:lnTo>
                  <a:lnTo>
                    <a:pt x="31307" y="141219"/>
                  </a:lnTo>
                  <a:lnTo>
                    <a:pt x="28242" y="138574"/>
                  </a:lnTo>
                  <a:lnTo>
                    <a:pt x="26405" y="135890"/>
                  </a:lnTo>
                  <a:lnTo>
                    <a:pt x="25995" y="134815"/>
                  </a:lnTo>
                  <a:lnTo>
                    <a:pt x="27918" y="132303"/>
                  </a:lnTo>
                  <a:lnTo>
                    <a:pt x="29708" y="134882"/>
                  </a:lnTo>
                  <a:lnTo>
                    <a:pt x="31878" y="135291"/>
                  </a:lnTo>
                  <a:lnTo>
                    <a:pt x="33182" y="136490"/>
                  </a:lnTo>
                  <a:close/>
                  <a:moveTo>
                    <a:pt x="191754" y="136280"/>
                  </a:moveTo>
                  <a:lnTo>
                    <a:pt x="195038" y="137394"/>
                  </a:lnTo>
                  <a:lnTo>
                    <a:pt x="195952" y="137270"/>
                  </a:lnTo>
                  <a:lnTo>
                    <a:pt x="197503" y="137670"/>
                  </a:lnTo>
                  <a:lnTo>
                    <a:pt x="197913" y="139706"/>
                  </a:lnTo>
                  <a:lnTo>
                    <a:pt x="195857" y="140001"/>
                  </a:lnTo>
                  <a:lnTo>
                    <a:pt x="192297" y="141876"/>
                  </a:lnTo>
                  <a:lnTo>
                    <a:pt x="190783" y="141466"/>
                  </a:lnTo>
                  <a:lnTo>
                    <a:pt x="188975" y="139839"/>
                  </a:lnTo>
                  <a:lnTo>
                    <a:pt x="186100" y="139668"/>
                  </a:lnTo>
                  <a:lnTo>
                    <a:pt x="185253" y="139221"/>
                  </a:lnTo>
                  <a:lnTo>
                    <a:pt x="186795" y="137299"/>
                  </a:lnTo>
                  <a:lnTo>
                    <a:pt x="189593" y="136328"/>
                  </a:lnTo>
                  <a:lnTo>
                    <a:pt x="191754" y="136280"/>
                  </a:lnTo>
                  <a:close/>
                  <a:moveTo>
                    <a:pt x="125809" y="144159"/>
                  </a:moveTo>
                  <a:lnTo>
                    <a:pt x="124019" y="145787"/>
                  </a:lnTo>
                  <a:lnTo>
                    <a:pt x="123715" y="143341"/>
                  </a:lnTo>
                  <a:lnTo>
                    <a:pt x="124866" y="140762"/>
                  </a:lnTo>
                  <a:lnTo>
                    <a:pt x="126437" y="140601"/>
                  </a:lnTo>
                  <a:lnTo>
                    <a:pt x="127018" y="141733"/>
                  </a:lnTo>
                  <a:lnTo>
                    <a:pt x="125809" y="144159"/>
                  </a:lnTo>
                  <a:close/>
                  <a:moveTo>
                    <a:pt x="149853" y="143398"/>
                  </a:moveTo>
                  <a:lnTo>
                    <a:pt x="148863" y="145568"/>
                  </a:lnTo>
                  <a:lnTo>
                    <a:pt x="147197" y="145235"/>
                  </a:lnTo>
                  <a:lnTo>
                    <a:pt x="144408" y="142903"/>
                  </a:lnTo>
                  <a:lnTo>
                    <a:pt x="143456" y="141847"/>
                  </a:lnTo>
                  <a:lnTo>
                    <a:pt x="142933" y="140810"/>
                  </a:lnTo>
                  <a:lnTo>
                    <a:pt x="144075" y="140686"/>
                  </a:lnTo>
                  <a:lnTo>
                    <a:pt x="145474" y="141790"/>
                  </a:lnTo>
                  <a:lnTo>
                    <a:pt x="149044" y="142370"/>
                  </a:lnTo>
                  <a:lnTo>
                    <a:pt x="149853" y="143398"/>
                  </a:lnTo>
                  <a:close/>
                  <a:moveTo>
                    <a:pt x="170508" y="145758"/>
                  </a:moveTo>
                  <a:lnTo>
                    <a:pt x="169262" y="145891"/>
                  </a:lnTo>
                  <a:lnTo>
                    <a:pt x="169642" y="144550"/>
                  </a:lnTo>
                  <a:lnTo>
                    <a:pt x="172032" y="142218"/>
                  </a:lnTo>
                  <a:lnTo>
                    <a:pt x="175382" y="142104"/>
                  </a:lnTo>
                  <a:lnTo>
                    <a:pt x="178428" y="140934"/>
                  </a:lnTo>
                  <a:lnTo>
                    <a:pt x="179113" y="140896"/>
                  </a:lnTo>
                  <a:lnTo>
                    <a:pt x="177657" y="142732"/>
                  </a:lnTo>
                  <a:lnTo>
                    <a:pt x="175201" y="144445"/>
                  </a:lnTo>
                  <a:lnTo>
                    <a:pt x="170508" y="145758"/>
                  </a:lnTo>
                  <a:close/>
                  <a:moveTo>
                    <a:pt x="153775" y="149450"/>
                  </a:moveTo>
                  <a:lnTo>
                    <a:pt x="151214" y="149659"/>
                  </a:lnTo>
                  <a:lnTo>
                    <a:pt x="151366" y="147100"/>
                  </a:lnTo>
                  <a:lnTo>
                    <a:pt x="152318" y="146434"/>
                  </a:lnTo>
                  <a:lnTo>
                    <a:pt x="155383" y="147709"/>
                  </a:lnTo>
                  <a:lnTo>
                    <a:pt x="155231" y="148508"/>
                  </a:lnTo>
                  <a:lnTo>
                    <a:pt x="153775" y="149450"/>
                  </a:lnTo>
                  <a:close/>
                  <a:moveTo>
                    <a:pt x="141496" y="146957"/>
                  </a:moveTo>
                  <a:lnTo>
                    <a:pt x="141362" y="150430"/>
                  </a:lnTo>
                  <a:lnTo>
                    <a:pt x="140658" y="150401"/>
                  </a:lnTo>
                  <a:lnTo>
                    <a:pt x="140249" y="149869"/>
                  </a:lnTo>
                  <a:lnTo>
                    <a:pt x="140230" y="148537"/>
                  </a:lnTo>
                  <a:lnTo>
                    <a:pt x="140534" y="146443"/>
                  </a:lnTo>
                  <a:lnTo>
                    <a:pt x="141496" y="146957"/>
                  </a:lnTo>
                  <a:close/>
                  <a:moveTo>
                    <a:pt x="127941" y="151952"/>
                  </a:moveTo>
                  <a:lnTo>
                    <a:pt x="126418" y="152971"/>
                  </a:lnTo>
                  <a:lnTo>
                    <a:pt x="126922" y="150649"/>
                  </a:lnTo>
                  <a:lnTo>
                    <a:pt x="126171" y="149441"/>
                  </a:lnTo>
                  <a:lnTo>
                    <a:pt x="126836" y="148413"/>
                  </a:lnTo>
                  <a:lnTo>
                    <a:pt x="127817" y="147585"/>
                  </a:lnTo>
                  <a:lnTo>
                    <a:pt x="128274" y="148441"/>
                  </a:lnTo>
                  <a:lnTo>
                    <a:pt x="129150" y="149831"/>
                  </a:lnTo>
                  <a:lnTo>
                    <a:pt x="127941" y="151952"/>
                  </a:lnTo>
                  <a:close/>
                  <a:moveTo>
                    <a:pt x="130282" y="159280"/>
                  </a:moveTo>
                  <a:lnTo>
                    <a:pt x="129293" y="159784"/>
                  </a:lnTo>
                  <a:lnTo>
                    <a:pt x="127646" y="159051"/>
                  </a:lnTo>
                  <a:lnTo>
                    <a:pt x="128084" y="157224"/>
                  </a:lnTo>
                  <a:lnTo>
                    <a:pt x="129226" y="156444"/>
                  </a:lnTo>
                  <a:lnTo>
                    <a:pt x="130435" y="157043"/>
                  </a:lnTo>
                  <a:lnTo>
                    <a:pt x="130616" y="157871"/>
                  </a:lnTo>
                  <a:lnTo>
                    <a:pt x="130282" y="159280"/>
                  </a:lnTo>
                  <a:close/>
                  <a:moveTo>
                    <a:pt x="157601" y="164532"/>
                  </a:moveTo>
                  <a:lnTo>
                    <a:pt x="155222" y="165788"/>
                  </a:lnTo>
                  <a:lnTo>
                    <a:pt x="153594" y="163970"/>
                  </a:lnTo>
                  <a:lnTo>
                    <a:pt x="152689" y="161106"/>
                  </a:lnTo>
                  <a:lnTo>
                    <a:pt x="157049" y="156901"/>
                  </a:lnTo>
                  <a:lnTo>
                    <a:pt x="158096" y="157281"/>
                  </a:lnTo>
                  <a:lnTo>
                    <a:pt x="158724" y="158366"/>
                  </a:lnTo>
                  <a:lnTo>
                    <a:pt x="158629" y="162144"/>
                  </a:lnTo>
                  <a:lnTo>
                    <a:pt x="157601" y="164532"/>
                  </a:lnTo>
                  <a:close/>
                  <a:moveTo>
                    <a:pt x="150472" y="161173"/>
                  </a:moveTo>
                  <a:lnTo>
                    <a:pt x="148349" y="163742"/>
                  </a:lnTo>
                  <a:lnTo>
                    <a:pt x="146579" y="163466"/>
                  </a:lnTo>
                  <a:lnTo>
                    <a:pt x="145836" y="162286"/>
                  </a:lnTo>
                  <a:lnTo>
                    <a:pt x="146931" y="159869"/>
                  </a:lnTo>
                  <a:lnTo>
                    <a:pt x="149301" y="158499"/>
                  </a:lnTo>
                  <a:lnTo>
                    <a:pt x="150376" y="158861"/>
                  </a:lnTo>
                  <a:lnTo>
                    <a:pt x="150272" y="160650"/>
                  </a:lnTo>
                  <a:lnTo>
                    <a:pt x="150472" y="161173"/>
                  </a:lnTo>
                  <a:close/>
                  <a:moveTo>
                    <a:pt x="196971" y="164808"/>
                  </a:moveTo>
                  <a:lnTo>
                    <a:pt x="194305" y="165265"/>
                  </a:lnTo>
                  <a:lnTo>
                    <a:pt x="194781" y="162619"/>
                  </a:lnTo>
                  <a:lnTo>
                    <a:pt x="193477" y="160535"/>
                  </a:lnTo>
                  <a:lnTo>
                    <a:pt x="195553" y="161706"/>
                  </a:lnTo>
                  <a:lnTo>
                    <a:pt x="196875" y="163114"/>
                  </a:lnTo>
                  <a:lnTo>
                    <a:pt x="197523" y="163381"/>
                  </a:lnTo>
                  <a:lnTo>
                    <a:pt x="197370" y="164227"/>
                  </a:lnTo>
                  <a:lnTo>
                    <a:pt x="196971" y="164808"/>
                  </a:lnTo>
                  <a:close/>
                  <a:moveTo>
                    <a:pt x="135566" y="166064"/>
                  </a:moveTo>
                  <a:lnTo>
                    <a:pt x="135080" y="166207"/>
                  </a:lnTo>
                  <a:lnTo>
                    <a:pt x="134376" y="164808"/>
                  </a:lnTo>
                  <a:lnTo>
                    <a:pt x="134233" y="163504"/>
                  </a:lnTo>
                  <a:lnTo>
                    <a:pt x="134509" y="162733"/>
                  </a:lnTo>
                  <a:lnTo>
                    <a:pt x="135432" y="162657"/>
                  </a:lnTo>
                  <a:lnTo>
                    <a:pt x="136689" y="165141"/>
                  </a:lnTo>
                  <a:lnTo>
                    <a:pt x="135566" y="166064"/>
                  </a:lnTo>
                  <a:close/>
                  <a:moveTo>
                    <a:pt x="165968" y="170412"/>
                  </a:moveTo>
                  <a:lnTo>
                    <a:pt x="163608" y="170688"/>
                  </a:lnTo>
                  <a:lnTo>
                    <a:pt x="162856" y="170441"/>
                  </a:lnTo>
                  <a:lnTo>
                    <a:pt x="164293" y="169870"/>
                  </a:lnTo>
                  <a:lnTo>
                    <a:pt x="165292" y="169261"/>
                  </a:lnTo>
                  <a:lnTo>
                    <a:pt x="165777" y="168528"/>
                  </a:lnTo>
                  <a:lnTo>
                    <a:pt x="168167" y="167234"/>
                  </a:lnTo>
                  <a:lnTo>
                    <a:pt x="169737" y="165541"/>
                  </a:lnTo>
                  <a:lnTo>
                    <a:pt x="171441" y="166692"/>
                  </a:lnTo>
                  <a:lnTo>
                    <a:pt x="169309" y="167463"/>
                  </a:lnTo>
                  <a:lnTo>
                    <a:pt x="165968" y="170412"/>
                  </a:lnTo>
                  <a:close/>
                  <a:moveTo>
                    <a:pt x="195095" y="172515"/>
                  </a:moveTo>
                  <a:lnTo>
                    <a:pt x="194267" y="172553"/>
                  </a:lnTo>
                  <a:lnTo>
                    <a:pt x="195257" y="170955"/>
                  </a:lnTo>
                  <a:lnTo>
                    <a:pt x="198075" y="168757"/>
                  </a:lnTo>
                  <a:lnTo>
                    <a:pt x="202177" y="166816"/>
                  </a:lnTo>
                  <a:lnTo>
                    <a:pt x="203539" y="166606"/>
                  </a:lnTo>
                  <a:lnTo>
                    <a:pt x="205851" y="167805"/>
                  </a:lnTo>
                  <a:lnTo>
                    <a:pt x="201606" y="169794"/>
                  </a:lnTo>
                  <a:lnTo>
                    <a:pt x="200473" y="170841"/>
                  </a:lnTo>
                  <a:lnTo>
                    <a:pt x="197342" y="171069"/>
                  </a:lnTo>
                  <a:lnTo>
                    <a:pt x="195095" y="172515"/>
                  </a:lnTo>
                  <a:close/>
                  <a:moveTo>
                    <a:pt x="153213" y="174276"/>
                  </a:moveTo>
                  <a:lnTo>
                    <a:pt x="152747" y="174799"/>
                  </a:lnTo>
                  <a:lnTo>
                    <a:pt x="150728" y="172706"/>
                  </a:lnTo>
                  <a:lnTo>
                    <a:pt x="149957" y="171488"/>
                  </a:lnTo>
                  <a:lnTo>
                    <a:pt x="150919" y="170470"/>
                  </a:lnTo>
                  <a:lnTo>
                    <a:pt x="153889" y="172849"/>
                  </a:lnTo>
                  <a:lnTo>
                    <a:pt x="153213" y="174276"/>
                  </a:lnTo>
                  <a:close/>
                  <a:moveTo>
                    <a:pt x="130616" y="171298"/>
                  </a:moveTo>
                  <a:lnTo>
                    <a:pt x="130663" y="173248"/>
                  </a:lnTo>
                  <a:lnTo>
                    <a:pt x="130473" y="173943"/>
                  </a:lnTo>
                  <a:lnTo>
                    <a:pt x="125009" y="174885"/>
                  </a:lnTo>
                  <a:lnTo>
                    <a:pt x="125514" y="172649"/>
                  </a:lnTo>
                  <a:lnTo>
                    <a:pt x="125847" y="171945"/>
                  </a:lnTo>
                  <a:lnTo>
                    <a:pt x="127655" y="172982"/>
                  </a:lnTo>
                  <a:lnTo>
                    <a:pt x="128321" y="172449"/>
                  </a:lnTo>
                  <a:lnTo>
                    <a:pt x="128588" y="171840"/>
                  </a:lnTo>
                  <a:lnTo>
                    <a:pt x="130616" y="171298"/>
                  </a:lnTo>
                  <a:close/>
                  <a:moveTo>
                    <a:pt x="219425" y="178253"/>
                  </a:moveTo>
                  <a:lnTo>
                    <a:pt x="218844" y="178777"/>
                  </a:lnTo>
                  <a:lnTo>
                    <a:pt x="217502" y="177264"/>
                  </a:lnTo>
                  <a:lnTo>
                    <a:pt x="217436" y="176474"/>
                  </a:lnTo>
                  <a:lnTo>
                    <a:pt x="218807" y="175570"/>
                  </a:lnTo>
                  <a:lnTo>
                    <a:pt x="219492" y="175361"/>
                  </a:lnTo>
                  <a:lnTo>
                    <a:pt x="219691" y="175979"/>
                  </a:lnTo>
                  <a:lnTo>
                    <a:pt x="219673" y="177302"/>
                  </a:lnTo>
                  <a:lnTo>
                    <a:pt x="219425" y="178253"/>
                  </a:lnTo>
                  <a:close/>
                  <a:moveTo>
                    <a:pt x="182036" y="177216"/>
                  </a:moveTo>
                  <a:lnTo>
                    <a:pt x="179923" y="178006"/>
                  </a:lnTo>
                  <a:lnTo>
                    <a:pt x="178580" y="179671"/>
                  </a:lnTo>
                  <a:lnTo>
                    <a:pt x="176943" y="178491"/>
                  </a:lnTo>
                  <a:lnTo>
                    <a:pt x="176943" y="176892"/>
                  </a:lnTo>
                  <a:lnTo>
                    <a:pt x="178733" y="177387"/>
                  </a:lnTo>
                  <a:lnTo>
                    <a:pt x="179989" y="176483"/>
                  </a:lnTo>
                  <a:lnTo>
                    <a:pt x="179608" y="175465"/>
                  </a:lnTo>
                  <a:lnTo>
                    <a:pt x="180979" y="175941"/>
                  </a:lnTo>
                  <a:lnTo>
                    <a:pt x="182036" y="177216"/>
                  </a:lnTo>
                  <a:close/>
                  <a:moveTo>
                    <a:pt x="155907" y="183591"/>
                  </a:moveTo>
                  <a:lnTo>
                    <a:pt x="154669" y="185333"/>
                  </a:lnTo>
                  <a:lnTo>
                    <a:pt x="152918" y="184714"/>
                  </a:lnTo>
                  <a:lnTo>
                    <a:pt x="153632" y="184058"/>
                  </a:lnTo>
                  <a:lnTo>
                    <a:pt x="154050" y="183201"/>
                  </a:lnTo>
                  <a:lnTo>
                    <a:pt x="154098" y="181964"/>
                  </a:lnTo>
                  <a:lnTo>
                    <a:pt x="153622" y="181203"/>
                  </a:lnTo>
                  <a:lnTo>
                    <a:pt x="153946" y="180927"/>
                  </a:lnTo>
                  <a:lnTo>
                    <a:pt x="155507" y="182202"/>
                  </a:lnTo>
                  <a:lnTo>
                    <a:pt x="155907" y="183591"/>
                  </a:lnTo>
                  <a:close/>
                  <a:moveTo>
                    <a:pt x="218959" y="198845"/>
                  </a:moveTo>
                  <a:lnTo>
                    <a:pt x="217036" y="199539"/>
                  </a:lnTo>
                  <a:lnTo>
                    <a:pt x="216369" y="199454"/>
                  </a:lnTo>
                  <a:lnTo>
                    <a:pt x="215570" y="197931"/>
                  </a:lnTo>
                  <a:lnTo>
                    <a:pt x="216684" y="194258"/>
                  </a:lnTo>
                  <a:lnTo>
                    <a:pt x="215656" y="191889"/>
                  </a:lnTo>
                  <a:lnTo>
                    <a:pt x="215589" y="190890"/>
                  </a:lnTo>
                  <a:lnTo>
                    <a:pt x="217150" y="189501"/>
                  </a:lnTo>
                  <a:lnTo>
                    <a:pt x="218236" y="187417"/>
                  </a:lnTo>
                  <a:lnTo>
                    <a:pt x="220881" y="185162"/>
                  </a:lnTo>
                  <a:lnTo>
                    <a:pt x="227744" y="182488"/>
                  </a:lnTo>
                  <a:lnTo>
                    <a:pt x="229353" y="182240"/>
                  </a:lnTo>
                  <a:lnTo>
                    <a:pt x="229305" y="184334"/>
                  </a:lnTo>
                  <a:lnTo>
                    <a:pt x="227012" y="189624"/>
                  </a:lnTo>
                  <a:lnTo>
                    <a:pt x="224975" y="192269"/>
                  </a:lnTo>
                  <a:lnTo>
                    <a:pt x="225517" y="194382"/>
                  </a:lnTo>
                  <a:lnTo>
                    <a:pt x="222252" y="194972"/>
                  </a:lnTo>
                  <a:lnTo>
                    <a:pt x="218959" y="198845"/>
                  </a:lnTo>
                  <a:close/>
                  <a:moveTo>
                    <a:pt x="91027" y="190281"/>
                  </a:moveTo>
                  <a:lnTo>
                    <a:pt x="90713" y="191708"/>
                  </a:lnTo>
                  <a:lnTo>
                    <a:pt x="87962" y="190728"/>
                  </a:lnTo>
                  <a:lnTo>
                    <a:pt x="87200" y="189253"/>
                  </a:lnTo>
                  <a:lnTo>
                    <a:pt x="87058" y="185980"/>
                  </a:lnTo>
                  <a:lnTo>
                    <a:pt x="87781" y="184381"/>
                  </a:lnTo>
                  <a:lnTo>
                    <a:pt x="88257" y="183877"/>
                  </a:lnTo>
                  <a:lnTo>
                    <a:pt x="89523" y="185723"/>
                  </a:lnTo>
                  <a:lnTo>
                    <a:pt x="92179" y="188416"/>
                  </a:lnTo>
                  <a:lnTo>
                    <a:pt x="91027" y="190281"/>
                  </a:lnTo>
                  <a:close/>
                  <a:moveTo>
                    <a:pt x="201149" y="214041"/>
                  </a:moveTo>
                  <a:lnTo>
                    <a:pt x="200131" y="215877"/>
                  </a:lnTo>
                  <a:lnTo>
                    <a:pt x="199093" y="214327"/>
                  </a:lnTo>
                  <a:lnTo>
                    <a:pt x="199540" y="212537"/>
                  </a:lnTo>
                  <a:lnTo>
                    <a:pt x="198341" y="209711"/>
                  </a:lnTo>
                  <a:lnTo>
                    <a:pt x="200616" y="205506"/>
                  </a:lnTo>
                  <a:lnTo>
                    <a:pt x="200664" y="203460"/>
                  </a:lnTo>
                  <a:lnTo>
                    <a:pt x="202406" y="202413"/>
                  </a:lnTo>
                  <a:lnTo>
                    <a:pt x="201978" y="205886"/>
                  </a:lnTo>
                  <a:lnTo>
                    <a:pt x="200645" y="208665"/>
                  </a:lnTo>
                  <a:lnTo>
                    <a:pt x="202025" y="210977"/>
                  </a:lnTo>
                  <a:lnTo>
                    <a:pt x="202682" y="213603"/>
                  </a:lnTo>
                  <a:lnTo>
                    <a:pt x="201149" y="214041"/>
                  </a:lnTo>
                  <a:close/>
                  <a:moveTo>
                    <a:pt x="112358" y="211748"/>
                  </a:moveTo>
                  <a:lnTo>
                    <a:pt x="114186" y="211986"/>
                  </a:lnTo>
                  <a:lnTo>
                    <a:pt x="116661" y="211948"/>
                  </a:lnTo>
                  <a:lnTo>
                    <a:pt x="117223" y="211748"/>
                  </a:lnTo>
                  <a:lnTo>
                    <a:pt x="118803" y="209835"/>
                  </a:lnTo>
                  <a:lnTo>
                    <a:pt x="120745" y="209797"/>
                  </a:lnTo>
                  <a:lnTo>
                    <a:pt x="121592" y="211681"/>
                  </a:lnTo>
                  <a:lnTo>
                    <a:pt x="119621" y="212547"/>
                  </a:lnTo>
                  <a:lnTo>
                    <a:pt x="119222" y="213042"/>
                  </a:lnTo>
                  <a:lnTo>
                    <a:pt x="119603" y="213441"/>
                  </a:lnTo>
                  <a:lnTo>
                    <a:pt x="121078" y="214231"/>
                  </a:lnTo>
                  <a:lnTo>
                    <a:pt x="123134" y="213936"/>
                  </a:lnTo>
                  <a:lnTo>
                    <a:pt x="123191" y="215421"/>
                  </a:lnTo>
                  <a:lnTo>
                    <a:pt x="123648" y="216629"/>
                  </a:lnTo>
                  <a:lnTo>
                    <a:pt x="124657" y="217352"/>
                  </a:lnTo>
                  <a:lnTo>
                    <a:pt x="125761" y="217495"/>
                  </a:lnTo>
                  <a:lnTo>
                    <a:pt x="128188" y="217286"/>
                  </a:lnTo>
                  <a:lnTo>
                    <a:pt x="130577" y="216810"/>
                  </a:lnTo>
                  <a:lnTo>
                    <a:pt x="133043" y="215858"/>
                  </a:lnTo>
                  <a:lnTo>
                    <a:pt x="135566" y="215373"/>
                  </a:lnTo>
                  <a:lnTo>
                    <a:pt x="143094" y="215858"/>
                  </a:lnTo>
                  <a:lnTo>
                    <a:pt x="145798" y="217914"/>
                  </a:lnTo>
                  <a:lnTo>
                    <a:pt x="150947" y="218161"/>
                  </a:lnTo>
                  <a:lnTo>
                    <a:pt x="155726" y="219246"/>
                  </a:lnTo>
                  <a:lnTo>
                    <a:pt x="158239" y="218532"/>
                  </a:lnTo>
                  <a:lnTo>
                    <a:pt x="162532" y="217866"/>
                  </a:lnTo>
                  <a:lnTo>
                    <a:pt x="163217" y="218589"/>
                  </a:lnTo>
                  <a:lnTo>
                    <a:pt x="162665" y="223223"/>
                  </a:lnTo>
                  <a:lnTo>
                    <a:pt x="162932" y="224575"/>
                  </a:lnTo>
                  <a:lnTo>
                    <a:pt x="164169" y="225222"/>
                  </a:lnTo>
                  <a:lnTo>
                    <a:pt x="165388" y="224908"/>
                  </a:lnTo>
                  <a:lnTo>
                    <a:pt x="166891" y="223385"/>
                  </a:lnTo>
                  <a:lnTo>
                    <a:pt x="170489" y="222215"/>
                  </a:lnTo>
                  <a:lnTo>
                    <a:pt x="174221" y="222215"/>
                  </a:lnTo>
                  <a:lnTo>
                    <a:pt x="177371" y="219132"/>
                  </a:lnTo>
                  <a:lnTo>
                    <a:pt x="178295" y="218951"/>
                  </a:lnTo>
                  <a:lnTo>
                    <a:pt x="177714" y="220464"/>
                  </a:lnTo>
                  <a:lnTo>
                    <a:pt x="177238" y="224023"/>
                  </a:lnTo>
                  <a:lnTo>
                    <a:pt x="176572" y="226106"/>
                  </a:lnTo>
                  <a:lnTo>
                    <a:pt x="176268" y="227743"/>
                  </a:lnTo>
                  <a:lnTo>
                    <a:pt x="174164" y="228590"/>
                  </a:lnTo>
                  <a:lnTo>
                    <a:pt x="170994" y="228733"/>
                  </a:lnTo>
                  <a:lnTo>
                    <a:pt x="165197" y="228371"/>
                  </a:lnTo>
                  <a:lnTo>
                    <a:pt x="159352" y="228952"/>
                  </a:lnTo>
                  <a:lnTo>
                    <a:pt x="148530" y="230512"/>
                  </a:lnTo>
                  <a:lnTo>
                    <a:pt x="137688" y="231311"/>
                  </a:lnTo>
                  <a:lnTo>
                    <a:pt x="136231" y="230788"/>
                  </a:lnTo>
                  <a:lnTo>
                    <a:pt x="136203" y="228723"/>
                  </a:lnTo>
                  <a:lnTo>
                    <a:pt x="135975" y="227296"/>
                  </a:lnTo>
                  <a:lnTo>
                    <a:pt x="135270" y="226297"/>
                  </a:lnTo>
                  <a:lnTo>
                    <a:pt x="131920" y="225441"/>
                  </a:lnTo>
                  <a:lnTo>
                    <a:pt x="128722" y="223975"/>
                  </a:lnTo>
                  <a:lnTo>
                    <a:pt x="116185" y="221977"/>
                  </a:lnTo>
                  <a:lnTo>
                    <a:pt x="113225" y="221187"/>
                  </a:lnTo>
                  <a:lnTo>
                    <a:pt x="108428" y="221596"/>
                  </a:lnTo>
                  <a:lnTo>
                    <a:pt x="106667" y="221539"/>
                  </a:lnTo>
                  <a:lnTo>
                    <a:pt x="105458" y="220825"/>
                  </a:lnTo>
                  <a:lnTo>
                    <a:pt x="104620" y="219588"/>
                  </a:lnTo>
                  <a:lnTo>
                    <a:pt x="104239" y="215659"/>
                  </a:lnTo>
                  <a:lnTo>
                    <a:pt x="104839" y="211767"/>
                  </a:lnTo>
                  <a:lnTo>
                    <a:pt x="105877" y="210739"/>
                  </a:lnTo>
                  <a:lnTo>
                    <a:pt x="106352" y="211909"/>
                  </a:lnTo>
                  <a:lnTo>
                    <a:pt x="107581" y="212452"/>
                  </a:lnTo>
                  <a:lnTo>
                    <a:pt x="108723" y="211272"/>
                  </a:lnTo>
                  <a:lnTo>
                    <a:pt x="108713" y="209483"/>
                  </a:lnTo>
                  <a:lnTo>
                    <a:pt x="109294" y="207827"/>
                  </a:lnTo>
                  <a:lnTo>
                    <a:pt x="110198" y="208522"/>
                  </a:lnTo>
                  <a:lnTo>
                    <a:pt x="110797" y="211072"/>
                  </a:lnTo>
                  <a:lnTo>
                    <a:pt x="112358" y="211748"/>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15" name="Google Shape;2915;p234"/>
            <p:cNvSpPr/>
            <p:nvPr/>
          </p:nvSpPr>
          <p:spPr>
            <a:xfrm>
              <a:off x="9954758" y="4682302"/>
              <a:ext cx="529536" cy="515510"/>
            </a:xfrm>
            <a:custGeom>
              <a:avLst/>
              <a:gdLst/>
              <a:ahLst/>
              <a:cxnLst/>
              <a:rect l="l" t="t" r="r" b="b"/>
              <a:pathLst>
                <a:path w="157249" h="153084" extrusionOk="0">
                  <a:moveTo>
                    <a:pt x="80186" y="1304"/>
                  </a:moveTo>
                  <a:lnTo>
                    <a:pt x="81623" y="1884"/>
                  </a:lnTo>
                  <a:lnTo>
                    <a:pt x="86382" y="4529"/>
                  </a:lnTo>
                  <a:lnTo>
                    <a:pt x="89676" y="7507"/>
                  </a:lnTo>
                  <a:lnTo>
                    <a:pt x="91504" y="10809"/>
                  </a:lnTo>
                  <a:lnTo>
                    <a:pt x="93979" y="13360"/>
                  </a:lnTo>
                  <a:lnTo>
                    <a:pt x="97101" y="15168"/>
                  </a:lnTo>
                  <a:lnTo>
                    <a:pt x="99575" y="17613"/>
                  </a:lnTo>
                  <a:lnTo>
                    <a:pt x="101403" y="20696"/>
                  </a:lnTo>
                  <a:lnTo>
                    <a:pt x="103963" y="22428"/>
                  </a:lnTo>
                  <a:lnTo>
                    <a:pt x="107248" y="22799"/>
                  </a:lnTo>
                  <a:lnTo>
                    <a:pt x="109323" y="23855"/>
                  </a:lnTo>
                  <a:lnTo>
                    <a:pt x="110198" y="25596"/>
                  </a:lnTo>
                  <a:lnTo>
                    <a:pt x="111988" y="27166"/>
                  </a:lnTo>
                  <a:lnTo>
                    <a:pt x="114682" y="28575"/>
                  </a:lnTo>
                  <a:lnTo>
                    <a:pt x="118860" y="29346"/>
                  </a:lnTo>
                  <a:lnTo>
                    <a:pt x="126875" y="29536"/>
                  </a:lnTo>
                  <a:lnTo>
                    <a:pt x="127589" y="29574"/>
                  </a:lnTo>
                  <a:lnTo>
                    <a:pt x="129398" y="30012"/>
                  </a:lnTo>
                  <a:lnTo>
                    <a:pt x="131511" y="29460"/>
                  </a:lnTo>
                  <a:lnTo>
                    <a:pt x="134090" y="28365"/>
                  </a:lnTo>
                  <a:lnTo>
                    <a:pt x="134918" y="27709"/>
                  </a:lnTo>
                  <a:lnTo>
                    <a:pt x="137622" y="24112"/>
                  </a:lnTo>
                  <a:lnTo>
                    <a:pt x="139116" y="24426"/>
                  </a:lnTo>
                  <a:lnTo>
                    <a:pt x="142086" y="23988"/>
                  </a:lnTo>
                  <a:lnTo>
                    <a:pt x="143885" y="23189"/>
                  </a:lnTo>
                  <a:lnTo>
                    <a:pt x="144018" y="23189"/>
                  </a:lnTo>
                  <a:lnTo>
                    <a:pt x="143904" y="24112"/>
                  </a:lnTo>
                  <a:lnTo>
                    <a:pt x="143704" y="25720"/>
                  </a:lnTo>
                  <a:lnTo>
                    <a:pt x="142248" y="26853"/>
                  </a:lnTo>
                  <a:lnTo>
                    <a:pt x="143723" y="29469"/>
                  </a:lnTo>
                  <a:lnTo>
                    <a:pt x="145132" y="33713"/>
                  </a:lnTo>
                  <a:lnTo>
                    <a:pt x="144342" y="35807"/>
                  </a:lnTo>
                  <a:lnTo>
                    <a:pt x="145303" y="37434"/>
                  </a:lnTo>
                  <a:lnTo>
                    <a:pt x="148007" y="38604"/>
                  </a:lnTo>
                  <a:lnTo>
                    <a:pt x="148254" y="39070"/>
                  </a:lnTo>
                  <a:lnTo>
                    <a:pt x="147426" y="39556"/>
                  </a:lnTo>
                  <a:lnTo>
                    <a:pt x="146741" y="40935"/>
                  </a:lnTo>
                  <a:lnTo>
                    <a:pt x="146665" y="43447"/>
                  </a:lnTo>
                  <a:lnTo>
                    <a:pt x="149025" y="45826"/>
                  </a:lnTo>
                  <a:lnTo>
                    <a:pt x="153823" y="48053"/>
                  </a:lnTo>
                  <a:lnTo>
                    <a:pt x="155355" y="48424"/>
                  </a:lnTo>
                  <a:lnTo>
                    <a:pt x="155945" y="49280"/>
                  </a:lnTo>
                  <a:lnTo>
                    <a:pt x="156745" y="49842"/>
                  </a:lnTo>
                  <a:lnTo>
                    <a:pt x="157221" y="50527"/>
                  </a:lnTo>
                  <a:lnTo>
                    <a:pt x="157249" y="51412"/>
                  </a:lnTo>
                  <a:lnTo>
                    <a:pt x="156897" y="52021"/>
                  </a:lnTo>
                  <a:lnTo>
                    <a:pt x="154622" y="52230"/>
                  </a:lnTo>
                  <a:lnTo>
                    <a:pt x="152033" y="52211"/>
                  </a:lnTo>
                  <a:lnTo>
                    <a:pt x="150186" y="51136"/>
                  </a:lnTo>
                  <a:lnTo>
                    <a:pt x="150015" y="51926"/>
                  </a:lnTo>
                  <a:lnTo>
                    <a:pt x="149987" y="52820"/>
                  </a:lnTo>
                  <a:lnTo>
                    <a:pt x="148197" y="53362"/>
                  </a:lnTo>
                  <a:lnTo>
                    <a:pt x="149187" y="59519"/>
                  </a:lnTo>
                  <a:lnTo>
                    <a:pt x="148787" y="61289"/>
                  </a:lnTo>
                  <a:lnTo>
                    <a:pt x="148130" y="61889"/>
                  </a:lnTo>
                  <a:lnTo>
                    <a:pt x="147521" y="61641"/>
                  </a:lnTo>
                  <a:lnTo>
                    <a:pt x="146769" y="61574"/>
                  </a:lnTo>
                  <a:lnTo>
                    <a:pt x="146398" y="62155"/>
                  </a:lnTo>
                  <a:lnTo>
                    <a:pt x="146712" y="63468"/>
                  </a:lnTo>
                  <a:lnTo>
                    <a:pt x="144951" y="63620"/>
                  </a:lnTo>
                  <a:lnTo>
                    <a:pt x="142153" y="62945"/>
                  </a:lnTo>
                  <a:lnTo>
                    <a:pt x="140868" y="61755"/>
                  </a:lnTo>
                  <a:lnTo>
                    <a:pt x="140649" y="60547"/>
                  </a:lnTo>
                  <a:lnTo>
                    <a:pt x="140630" y="59414"/>
                  </a:lnTo>
                  <a:lnTo>
                    <a:pt x="139735" y="57559"/>
                  </a:lnTo>
                  <a:lnTo>
                    <a:pt x="137508" y="55637"/>
                  </a:lnTo>
                  <a:lnTo>
                    <a:pt x="132853" y="55323"/>
                  </a:lnTo>
                  <a:lnTo>
                    <a:pt x="131130" y="54714"/>
                  </a:lnTo>
                  <a:lnTo>
                    <a:pt x="129350" y="54019"/>
                  </a:lnTo>
                  <a:lnTo>
                    <a:pt x="127408" y="53496"/>
                  </a:lnTo>
                  <a:lnTo>
                    <a:pt x="125619" y="53543"/>
                  </a:lnTo>
                  <a:lnTo>
                    <a:pt x="123458" y="54057"/>
                  </a:lnTo>
                  <a:lnTo>
                    <a:pt x="119689" y="53210"/>
                  </a:lnTo>
                  <a:lnTo>
                    <a:pt x="118413" y="54343"/>
                  </a:lnTo>
                  <a:lnTo>
                    <a:pt x="116433" y="55646"/>
                  </a:lnTo>
                  <a:lnTo>
                    <a:pt x="114786" y="55618"/>
                  </a:lnTo>
                  <a:lnTo>
                    <a:pt x="111512" y="52592"/>
                  </a:lnTo>
                  <a:lnTo>
                    <a:pt x="110531" y="52402"/>
                  </a:lnTo>
                  <a:lnTo>
                    <a:pt x="107666" y="53943"/>
                  </a:lnTo>
                  <a:lnTo>
                    <a:pt x="106496" y="54029"/>
                  </a:lnTo>
                  <a:lnTo>
                    <a:pt x="105601" y="53543"/>
                  </a:lnTo>
                  <a:lnTo>
                    <a:pt x="101727" y="52382"/>
                  </a:lnTo>
                  <a:lnTo>
                    <a:pt x="99976" y="52135"/>
                  </a:lnTo>
                  <a:lnTo>
                    <a:pt x="98690" y="52687"/>
                  </a:lnTo>
                  <a:lnTo>
                    <a:pt x="96415" y="52097"/>
                  </a:lnTo>
                  <a:lnTo>
                    <a:pt x="90894" y="48129"/>
                  </a:lnTo>
                  <a:lnTo>
                    <a:pt x="87477" y="51146"/>
                  </a:lnTo>
                  <a:lnTo>
                    <a:pt x="80529" y="50394"/>
                  </a:lnTo>
                  <a:lnTo>
                    <a:pt x="78463" y="52459"/>
                  </a:lnTo>
                  <a:lnTo>
                    <a:pt x="76102" y="56369"/>
                  </a:lnTo>
                  <a:lnTo>
                    <a:pt x="74189" y="58235"/>
                  </a:lnTo>
                  <a:lnTo>
                    <a:pt x="72523" y="57568"/>
                  </a:lnTo>
                  <a:lnTo>
                    <a:pt x="70553" y="55846"/>
                  </a:lnTo>
                  <a:lnTo>
                    <a:pt x="67107" y="51421"/>
                  </a:lnTo>
                  <a:lnTo>
                    <a:pt x="65365" y="50622"/>
                  </a:lnTo>
                  <a:lnTo>
                    <a:pt x="63366" y="50432"/>
                  </a:lnTo>
                  <a:lnTo>
                    <a:pt x="61624" y="50927"/>
                  </a:lnTo>
                  <a:lnTo>
                    <a:pt x="60692" y="51821"/>
                  </a:lnTo>
                  <a:lnTo>
                    <a:pt x="59978" y="58282"/>
                  </a:lnTo>
                  <a:lnTo>
                    <a:pt x="59350" y="63963"/>
                  </a:lnTo>
                  <a:lnTo>
                    <a:pt x="59311" y="67360"/>
                  </a:lnTo>
                  <a:lnTo>
                    <a:pt x="63138" y="70500"/>
                  </a:lnTo>
                  <a:lnTo>
                    <a:pt x="67659" y="75895"/>
                  </a:lnTo>
                  <a:lnTo>
                    <a:pt x="69106" y="76514"/>
                  </a:lnTo>
                  <a:lnTo>
                    <a:pt x="69829" y="78274"/>
                  </a:lnTo>
                  <a:lnTo>
                    <a:pt x="70886" y="82813"/>
                  </a:lnTo>
                  <a:lnTo>
                    <a:pt x="72076" y="87904"/>
                  </a:lnTo>
                  <a:lnTo>
                    <a:pt x="74370" y="91272"/>
                  </a:lnTo>
                  <a:lnTo>
                    <a:pt x="76436" y="93670"/>
                  </a:lnTo>
                  <a:lnTo>
                    <a:pt x="78958" y="95782"/>
                  </a:lnTo>
                  <a:lnTo>
                    <a:pt x="82128" y="99084"/>
                  </a:lnTo>
                  <a:lnTo>
                    <a:pt x="84717" y="102710"/>
                  </a:lnTo>
                  <a:lnTo>
                    <a:pt x="85402" y="104042"/>
                  </a:lnTo>
                  <a:lnTo>
                    <a:pt x="90438" y="108819"/>
                  </a:lnTo>
                  <a:lnTo>
                    <a:pt x="95321" y="113681"/>
                  </a:lnTo>
                  <a:lnTo>
                    <a:pt x="99680" y="115384"/>
                  </a:lnTo>
                  <a:lnTo>
                    <a:pt x="100365" y="116279"/>
                  </a:lnTo>
                  <a:lnTo>
                    <a:pt x="100404" y="120009"/>
                  </a:lnTo>
                  <a:lnTo>
                    <a:pt x="100880" y="121408"/>
                  </a:lnTo>
                  <a:lnTo>
                    <a:pt x="103793" y="125309"/>
                  </a:lnTo>
                  <a:lnTo>
                    <a:pt x="109742" y="131009"/>
                  </a:lnTo>
                  <a:lnTo>
                    <a:pt x="110427" y="132322"/>
                  </a:lnTo>
                  <a:lnTo>
                    <a:pt x="110627" y="133293"/>
                  </a:lnTo>
                  <a:lnTo>
                    <a:pt x="110246" y="134035"/>
                  </a:lnTo>
                  <a:lnTo>
                    <a:pt x="108685" y="134815"/>
                  </a:lnTo>
                  <a:lnTo>
                    <a:pt x="107409" y="133949"/>
                  </a:lnTo>
                  <a:lnTo>
                    <a:pt x="101870" y="128392"/>
                  </a:lnTo>
                  <a:lnTo>
                    <a:pt x="96511" y="124881"/>
                  </a:lnTo>
                  <a:lnTo>
                    <a:pt x="90466" y="118258"/>
                  </a:lnTo>
                  <a:lnTo>
                    <a:pt x="82375" y="115632"/>
                  </a:lnTo>
                  <a:lnTo>
                    <a:pt x="76864" y="112720"/>
                  </a:lnTo>
                  <a:lnTo>
                    <a:pt x="73523" y="113158"/>
                  </a:lnTo>
                  <a:lnTo>
                    <a:pt x="69839" y="114071"/>
                  </a:lnTo>
                  <a:lnTo>
                    <a:pt x="67564" y="114100"/>
                  </a:lnTo>
                  <a:lnTo>
                    <a:pt x="65946" y="113576"/>
                  </a:lnTo>
                  <a:lnTo>
                    <a:pt x="64804" y="111768"/>
                  </a:lnTo>
                  <a:lnTo>
                    <a:pt x="64975" y="110370"/>
                  </a:lnTo>
                  <a:lnTo>
                    <a:pt x="64775" y="108552"/>
                  </a:lnTo>
                  <a:lnTo>
                    <a:pt x="61548" y="105631"/>
                  </a:lnTo>
                  <a:lnTo>
                    <a:pt x="57141" y="102853"/>
                  </a:lnTo>
                  <a:lnTo>
                    <a:pt x="52972" y="99256"/>
                  </a:lnTo>
                  <a:lnTo>
                    <a:pt x="44595" y="89512"/>
                  </a:lnTo>
                  <a:lnTo>
                    <a:pt x="42910" y="86362"/>
                  </a:lnTo>
                  <a:lnTo>
                    <a:pt x="44557" y="85763"/>
                  </a:lnTo>
                  <a:lnTo>
                    <a:pt x="45804" y="85820"/>
                  </a:lnTo>
                  <a:lnTo>
                    <a:pt x="47213" y="85173"/>
                  </a:lnTo>
                  <a:lnTo>
                    <a:pt x="49497" y="85163"/>
                  </a:lnTo>
                  <a:lnTo>
                    <a:pt x="52201" y="85801"/>
                  </a:lnTo>
                  <a:lnTo>
                    <a:pt x="49812" y="83708"/>
                  </a:lnTo>
                  <a:lnTo>
                    <a:pt x="46832" y="81652"/>
                  </a:lnTo>
                  <a:lnTo>
                    <a:pt x="39122" y="73469"/>
                  </a:lnTo>
                  <a:lnTo>
                    <a:pt x="36819" y="69586"/>
                  </a:lnTo>
                  <a:lnTo>
                    <a:pt x="36552" y="65400"/>
                  </a:lnTo>
                  <a:lnTo>
                    <a:pt x="37123" y="59652"/>
                  </a:lnTo>
                  <a:lnTo>
                    <a:pt x="35734" y="55523"/>
                  </a:lnTo>
                  <a:lnTo>
                    <a:pt x="29784" y="50165"/>
                  </a:lnTo>
                  <a:lnTo>
                    <a:pt x="27605" y="47339"/>
                  </a:lnTo>
                  <a:lnTo>
                    <a:pt x="23216" y="45655"/>
                  </a:lnTo>
                  <a:lnTo>
                    <a:pt x="21246" y="45817"/>
                  </a:lnTo>
                  <a:lnTo>
                    <a:pt x="20066" y="47910"/>
                  </a:lnTo>
                  <a:lnTo>
                    <a:pt x="19209" y="52554"/>
                  </a:lnTo>
                  <a:lnTo>
                    <a:pt x="15316" y="58663"/>
                  </a:lnTo>
                  <a:lnTo>
                    <a:pt x="14021" y="61308"/>
                  </a:lnTo>
                  <a:lnTo>
                    <a:pt x="11984" y="64743"/>
                  </a:lnTo>
                  <a:lnTo>
                    <a:pt x="10214" y="64981"/>
                  </a:lnTo>
                  <a:lnTo>
                    <a:pt x="9177" y="64677"/>
                  </a:lnTo>
                  <a:lnTo>
                    <a:pt x="6016" y="58891"/>
                  </a:lnTo>
                  <a:lnTo>
                    <a:pt x="2998" y="54495"/>
                  </a:lnTo>
                  <a:lnTo>
                    <a:pt x="2580" y="52411"/>
                  </a:lnTo>
                  <a:lnTo>
                    <a:pt x="2304" y="49842"/>
                  </a:lnTo>
                  <a:lnTo>
                    <a:pt x="0" y="40355"/>
                  </a:lnTo>
                  <a:lnTo>
                    <a:pt x="1619" y="39023"/>
                  </a:lnTo>
                  <a:lnTo>
                    <a:pt x="2618" y="40545"/>
                  </a:lnTo>
                  <a:lnTo>
                    <a:pt x="9652" y="42382"/>
                  </a:lnTo>
                  <a:lnTo>
                    <a:pt x="11175" y="41573"/>
                  </a:lnTo>
                  <a:lnTo>
                    <a:pt x="12098" y="40326"/>
                  </a:lnTo>
                  <a:lnTo>
                    <a:pt x="12098" y="39537"/>
                  </a:lnTo>
                  <a:lnTo>
                    <a:pt x="12698" y="39308"/>
                  </a:lnTo>
                  <a:lnTo>
                    <a:pt x="15173" y="40507"/>
                  </a:lnTo>
                  <a:lnTo>
                    <a:pt x="17191" y="40231"/>
                  </a:lnTo>
                  <a:lnTo>
                    <a:pt x="20446" y="40174"/>
                  </a:lnTo>
                  <a:lnTo>
                    <a:pt x="22769" y="40374"/>
                  </a:lnTo>
                  <a:lnTo>
                    <a:pt x="24311" y="39451"/>
                  </a:lnTo>
                  <a:lnTo>
                    <a:pt x="26386" y="36054"/>
                  </a:lnTo>
                  <a:lnTo>
                    <a:pt x="27157" y="34151"/>
                  </a:lnTo>
                  <a:lnTo>
                    <a:pt x="28090" y="33694"/>
                  </a:lnTo>
                  <a:lnTo>
                    <a:pt x="28699" y="33922"/>
                  </a:lnTo>
                  <a:lnTo>
                    <a:pt x="29146" y="35493"/>
                  </a:lnTo>
                  <a:lnTo>
                    <a:pt x="30241" y="36958"/>
                  </a:lnTo>
                  <a:lnTo>
                    <a:pt x="32488" y="39346"/>
                  </a:lnTo>
                  <a:lnTo>
                    <a:pt x="34077" y="40498"/>
                  </a:lnTo>
                  <a:lnTo>
                    <a:pt x="35514" y="40907"/>
                  </a:lnTo>
                  <a:lnTo>
                    <a:pt x="36923" y="39946"/>
                  </a:lnTo>
                  <a:lnTo>
                    <a:pt x="38380" y="39670"/>
                  </a:lnTo>
                  <a:lnTo>
                    <a:pt x="42549" y="41535"/>
                  </a:lnTo>
                  <a:lnTo>
                    <a:pt x="46071" y="41887"/>
                  </a:lnTo>
                  <a:lnTo>
                    <a:pt x="48670" y="40916"/>
                  </a:lnTo>
                  <a:lnTo>
                    <a:pt x="48327" y="39575"/>
                  </a:lnTo>
                  <a:lnTo>
                    <a:pt x="47375" y="38081"/>
                  </a:lnTo>
                  <a:lnTo>
                    <a:pt x="47175" y="36634"/>
                  </a:lnTo>
                  <a:lnTo>
                    <a:pt x="47346" y="35378"/>
                  </a:lnTo>
                  <a:lnTo>
                    <a:pt x="49136" y="34132"/>
                  </a:lnTo>
                  <a:lnTo>
                    <a:pt x="49050" y="33580"/>
                  </a:lnTo>
                  <a:lnTo>
                    <a:pt x="46889" y="31382"/>
                  </a:lnTo>
                  <a:lnTo>
                    <a:pt x="46994" y="30811"/>
                  </a:lnTo>
                  <a:lnTo>
                    <a:pt x="51725" y="28327"/>
                  </a:lnTo>
                  <a:lnTo>
                    <a:pt x="56284" y="26938"/>
                  </a:lnTo>
                  <a:lnTo>
                    <a:pt x="57018" y="25863"/>
                  </a:lnTo>
                  <a:lnTo>
                    <a:pt x="57436" y="24245"/>
                  </a:lnTo>
                  <a:lnTo>
                    <a:pt x="57636" y="21210"/>
                  </a:lnTo>
                  <a:lnTo>
                    <a:pt x="57389" y="18726"/>
                  </a:lnTo>
                  <a:lnTo>
                    <a:pt x="55542" y="16395"/>
                  </a:lnTo>
                  <a:lnTo>
                    <a:pt x="55427" y="15215"/>
                  </a:lnTo>
                  <a:lnTo>
                    <a:pt x="55866" y="13988"/>
                  </a:lnTo>
                  <a:lnTo>
                    <a:pt x="56589" y="12874"/>
                  </a:lnTo>
                  <a:lnTo>
                    <a:pt x="58417" y="12398"/>
                  </a:lnTo>
                  <a:lnTo>
                    <a:pt x="60558" y="11599"/>
                  </a:lnTo>
                  <a:lnTo>
                    <a:pt x="62253" y="10676"/>
                  </a:lnTo>
                  <a:lnTo>
                    <a:pt x="64537" y="9915"/>
                  </a:lnTo>
                  <a:lnTo>
                    <a:pt x="66336" y="8849"/>
                  </a:lnTo>
                  <a:lnTo>
                    <a:pt x="68097" y="6309"/>
                  </a:lnTo>
                  <a:lnTo>
                    <a:pt x="69163" y="5890"/>
                  </a:lnTo>
                  <a:lnTo>
                    <a:pt x="72390" y="6251"/>
                  </a:lnTo>
                  <a:lnTo>
                    <a:pt x="73085" y="5623"/>
                  </a:lnTo>
                  <a:lnTo>
                    <a:pt x="72638" y="1970"/>
                  </a:lnTo>
                  <a:lnTo>
                    <a:pt x="73218" y="1037"/>
                  </a:lnTo>
                  <a:lnTo>
                    <a:pt x="74360" y="514"/>
                  </a:lnTo>
                  <a:lnTo>
                    <a:pt x="74894" y="0"/>
                  </a:lnTo>
                  <a:lnTo>
                    <a:pt x="77740" y="400"/>
                  </a:lnTo>
                  <a:lnTo>
                    <a:pt x="80186" y="1304"/>
                  </a:lnTo>
                  <a:close/>
                  <a:moveTo>
                    <a:pt x="34620" y="59386"/>
                  </a:moveTo>
                  <a:lnTo>
                    <a:pt x="31326" y="60195"/>
                  </a:lnTo>
                  <a:lnTo>
                    <a:pt x="29756" y="58748"/>
                  </a:lnTo>
                  <a:lnTo>
                    <a:pt x="29346" y="57559"/>
                  </a:lnTo>
                  <a:lnTo>
                    <a:pt x="26634" y="57178"/>
                  </a:lnTo>
                  <a:lnTo>
                    <a:pt x="24996" y="55532"/>
                  </a:lnTo>
                  <a:lnTo>
                    <a:pt x="24663" y="54799"/>
                  </a:lnTo>
                  <a:lnTo>
                    <a:pt x="26986" y="52982"/>
                  </a:lnTo>
                  <a:lnTo>
                    <a:pt x="28223" y="50042"/>
                  </a:lnTo>
                  <a:lnTo>
                    <a:pt x="29794" y="51811"/>
                  </a:lnTo>
                  <a:lnTo>
                    <a:pt x="31697" y="55132"/>
                  </a:lnTo>
                  <a:lnTo>
                    <a:pt x="32716" y="56056"/>
                  </a:lnTo>
                  <a:lnTo>
                    <a:pt x="34620" y="59386"/>
                  </a:lnTo>
                  <a:close/>
                  <a:moveTo>
                    <a:pt x="26006" y="71280"/>
                  </a:moveTo>
                  <a:lnTo>
                    <a:pt x="25796" y="72726"/>
                  </a:lnTo>
                  <a:lnTo>
                    <a:pt x="24178" y="70890"/>
                  </a:lnTo>
                  <a:lnTo>
                    <a:pt x="23359" y="67598"/>
                  </a:lnTo>
                  <a:lnTo>
                    <a:pt x="21313" y="62260"/>
                  </a:lnTo>
                  <a:lnTo>
                    <a:pt x="21046" y="60756"/>
                  </a:lnTo>
                  <a:lnTo>
                    <a:pt x="22103" y="59272"/>
                  </a:lnTo>
                  <a:lnTo>
                    <a:pt x="22046" y="57759"/>
                  </a:lnTo>
                  <a:lnTo>
                    <a:pt x="20599" y="53058"/>
                  </a:lnTo>
                  <a:lnTo>
                    <a:pt x="21808" y="52287"/>
                  </a:lnTo>
                  <a:lnTo>
                    <a:pt x="22531" y="52192"/>
                  </a:lnTo>
                  <a:lnTo>
                    <a:pt x="22826" y="55456"/>
                  </a:lnTo>
                  <a:lnTo>
                    <a:pt x="23483" y="57331"/>
                  </a:lnTo>
                  <a:lnTo>
                    <a:pt x="25453" y="59633"/>
                  </a:lnTo>
                  <a:lnTo>
                    <a:pt x="25053" y="63430"/>
                  </a:lnTo>
                  <a:lnTo>
                    <a:pt x="25453" y="68825"/>
                  </a:lnTo>
                  <a:lnTo>
                    <a:pt x="25853" y="70024"/>
                  </a:lnTo>
                  <a:lnTo>
                    <a:pt x="26006" y="71280"/>
                  </a:lnTo>
                  <a:close/>
                  <a:moveTo>
                    <a:pt x="35182" y="67579"/>
                  </a:moveTo>
                  <a:lnTo>
                    <a:pt x="35857" y="69235"/>
                  </a:lnTo>
                  <a:lnTo>
                    <a:pt x="33345" y="67740"/>
                  </a:lnTo>
                  <a:lnTo>
                    <a:pt x="31089" y="67170"/>
                  </a:lnTo>
                  <a:lnTo>
                    <a:pt x="30612" y="66047"/>
                  </a:lnTo>
                  <a:lnTo>
                    <a:pt x="30936" y="65124"/>
                  </a:lnTo>
                  <a:lnTo>
                    <a:pt x="31422" y="64229"/>
                  </a:lnTo>
                  <a:lnTo>
                    <a:pt x="33126" y="64353"/>
                  </a:lnTo>
                  <a:lnTo>
                    <a:pt x="33382" y="65228"/>
                  </a:lnTo>
                  <a:lnTo>
                    <a:pt x="35182" y="67579"/>
                  </a:lnTo>
                  <a:close/>
                  <a:moveTo>
                    <a:pt x="44719" y="83384"/>
                  </a:moveTo>
                  <a:lnTo>
                    <a:pt x="44034" y="84373"/>
                  </a:lnTo>
                  <a:lnTo>
                    <a:pt x="42301" y="82556"/>
                  </a:lnTo>
                  <a:lnTo>
                    <a:pt x="40712" y="81262"/>
                  </a:lnTo>
                  <a:lnTo>
                    <a:pt x="39579" y="79720"/>
                  </a:lnTo>
                  <a:lnTo>
                    <a:pt x="37352" y="77798"/>
                  </a:lnTo>
                  <a:lnTo>
                    <a:pt x="36600" y="75600"/>
                  </a:lnTo>
                  <a:lnTo>
                    <a:pt x="33278" y="71109"/>
                  </a:lnTo>
                  <a:lnTo>
                    <a:pt x="32783" y="69891"/>
                  </a:lnTo>
                  <a:lnTo>
                    <a:pt x="34439" y="71708"/>
                  </a:lnTo>
                  <a:lnTo>
                    <a:pt x="35819" y="72850"/>
                  </a:lnTo>
                  <a:lnTo>
                    <a:pt x="36961" y="73126"/>
                  </a:lnTo>
                  <a:lnTo>
                    <a:pt x="39855" y="75990"/>
                  </a:lnTo>
                  <a:lnTo>
                    <a:pt x="42701" y="79663"/>
                  </a:lnTo>
                  <a:lnTo>
                    <a:pt x="46090" y="82851"/>
                  </a:lnTo>
                  <a:lnTo>
                    <a:pt x="45385" y="82946"/>
                  </a:lnTo>
                  <a:lnTo>
                    <a:pt x="44719" y="83384"/>
                  </a:lnTo>
                  <a:close/>
                  <a:moveTo>
                    <a:pt x="44729" y="98713"/>
                  </a:moveTo>
                  <a:lnTo>
                    <a:pt x="45109" y="99256"/>
                  </a:lnTo>
                  <a:lnTo>
                    <a:pt x="45072" y="99627"/>
                  </a:lnTo>
                  <a:lnTo>
                    <a:pt x="43682" y="99103"/>
                  </a:lnTo>
                  <a:lnTo>
                    <a:pt x="43311" y="99275"/>
                  </a:lnTo>
                  <a:lnTo>
                    <a:pt x="36771" y="91196"/>
                  </a:lnTo>
                  <a:lnTo>
                    <a:pt x="36066" y="89617"/>
                  </a:lnTo>
                  <a:lnTo>
                    <a:pt x="38408" y="91501"/>
                  </a:lnTo>
                  <a:lnTo>
                    <a:pt x="44729" y="98713"/>
                  </a:lnTo>
                  <a:close/>
                  <a:moveTo>
                    <a:pt x="45852" y="93537"/>
                  </a:moveTo>
                  <a:lnTo>
                    <a:pt x="46271" y="94840"/>
                  </a:lnTo>
                  <a:lnTo>
                    <a:pt x="42939" y="92386"/>
                  </a:lnTo>
                  <a:lnTo>
                    <a:pt x="41673" y="90739"/>
                  </a:lnTo>
                  <a:lnTo>
                    <a:pt x="41445" y="89997"/>
                  </a:lnTo>
                  <a:lnTo>
                    <a:pt x="45852" y="93537"/>
                  </a:lnTo>
                  <a:close/>
                  <a:moveTo>
                    <a:pt x="49602" y="96810"/>
                  </a:moveTo>
                  <a:lnTo>
                    <a:pt x="51363" y="99560"/>
                  </a:lnTo>
                  <a:lnTo>
                    <a:pt x="49679" y="98989"/>
                  </a:lnTo>
                  <a:lnTo>
                    <a:pt x="47927" y="97295"/>
                  </a:lnTo>
                  <a:lnTo>
                    <a:pt x="46899" y="95449"/>
                  </a:lnTo>
                  <a:lnTo>
                    <a:pt x="49602" y="96810"/>
                  </a:lnTo>
                  <a:close/>
                  <a:moveTo>
                    <a:pt x="87372" y="122654"/>
                  </a:moveTo>
                  <a:lnTo>
                    <a:pt x="83156" y="122749"/>
                  </a:lnTo>
                  <a:lnTo>
                    <a:pt x="79491" y="122083"/>
                  </a:lnTo>
                  <a:lnTo>
                    <a:pt x="77701" y="120951"/>
                  </a:lnTo>
                  <a:lnTo>
                    <a:pt x="77835" y="119990"/>
                  </a:lnTo>
                  <a:lnTo>
                    <a:pt x="78387" y="118391"/>
                  </a:lnTo>
                  <a:lnTo>
                    <a:pt x="82470" y="118581"/>
                  </a:lnTo>
                  <a:lnTo>
                    <a:pt x="88686" y="119714"/>
                  </a:lnTo>
                  <a:lnTo>
                    <a:pt x="90209" y="121037"/>
                  </a:lnTo>
                  <a:lnTo>
                    <a:pt x="89733" y="121646"/>
                  </a:lnTo>
                  <a:lnTo>
                    <a:pt x="87372" y="122654"/>
                  </a:lnTo>
                  <a:close/>
                  <a:moveTo>
                    <a:pt x="98291" y="127945"/>
                  </a:moveTo>
                  <a:lnTo>
                    <a:pt x="96425" y="128325"/>
                  </a:lnTo>
                  <a:lnTo>
                    <a:pt x="84536" y="128040"/>
                  </a:lnTo>
                  <a:lnTo>
                    <a:pt x="81080" y="127279"/>
                  </a:lnTo>
                  <a:lnTo>
                    <a:pt x="77235" y="125328"/>
                  </a:lnTo>
                  <a:lnTo>
                    <a:pt x="76455" y="124728"/>
                  </a:lnTo>
                  <a:lnTo>
                    <a:pt x="80319" y="124158"/>
                  </a:lnTo>
                  <a:lnTo>
                    <a:pt x="83917" y="124728"/>
                  </a:lnTo>
                  <a:lnTo>
                    <a:pt x="85021" y="126146"/>
                  </a:lnTo>
                  <a:lnTo>
                    <a:pt x="94740" y="127279"/>
                  </a:lnTo>
                  <a:lnTo>
                    <a:pt x="98291" y="127945"/>
                  </a:lnTo>
                  <a:close/>
                  <a:moveTo>
                    <a:pt x="110941" y="136271"/>
                  </a:moveTo>
                  <a:lnTo>
                    <a:pt x="112883" y="135605"/>
                  </a:lnTo>
                  <a:lnTo>
                    <a:pt x="114530" y="136090"/>
                  </a:lnTo>
                  <a:lnTo>
                    <a:pt x="115576" y="138164"/>
                  </a:lnTo>
                  <a:lnTo>
                    <a:pt x="117642" y="139535"/>
                  </a:lnTo>
                  <a:lnTo>
                    <a:pt x="121002" y="141933"/>
                  </a:lnTo>
                  <a:lnTo>
                    <a:pt x="123125" y="143769"/>
                  </a:lnTo>
                  <a:lnTo>
                    <a:pt x="127932" y="147061"/>
                  </a:lnTo>
                  <a:lnTo>
                    <a:pt x="129074" y="147518"/>
                  </a:lnTo>
                  <a:lnTo>
                    <a:pt x="131473" y="148498"/>
                  </a:lnTo>
                  <a:lnTo>
                    <a:pt x="131520" y="149830"/>
                  </a:lnTo>
                  <a:lnTo>
                    <a:pt x="132549" y="151343"/>
                  </a:lnTo>
                  <a:lnTo>
                    <a:pt x="133633" y="153085"/>
                  </a:lnTo>
                  <a:lnTo>
                    <a:pt x="128702" y="149659"/>
                  </a:lnTo>
                  <a:lnTo>
                    <a:pt x="124105" y="145824"/>
                  </a:lnTo>
                  <a:lnTo>
                    <a:pt x="115110" y="139906"/>
                  </a:lnTo>
                  <a:lnTo>
                    <a:pt x="108733" y="138469"/>
                  </a:lnTo>
                  <a:lnTo>
                    <a:pt x="100004" y="133702"/>
                  </a:lnTo>
                  <a:lnTo>
                    <a:pt x="94321" y="132008"/>
                  </a:lnTo>
                  <a:lnTo>
                    <a:pt x="96491" y="131618"/>
                  </a:lnTo>
                  <a:lnTo>
                    <a:pt x="98986" y="131608"/>
                  </a:lnTo>
                  <a:lnTo>
                    <a:pt x="112445" y="137974"/>
                  </a:lnTo>
                  <a:lnTo>
                    <a:pt x="110941" y="136271"/>
                  </a:lnTo>
                  <a:close/>
                  <a:moveTo>
                    <a:pt x="83784" y="132655"/>
                  </a:moveTo>
                  <a:lnTo>
                    <a:pt x="88724" y="133673"/>
                  </a:lnTo>
                  <a:lnTo>
                    <a:pt x="92342" y="133207"/>
                  </a:lnTo>
                  <a:lnTo>
                    <a:pt x="95616" y="133835"/>
                  </a:lnTo>
                  <a:lnTo>
                    <a:pt x="97653" y="134986"/>
                  </a:lnTo>
                  <a:lnTo>
                    <a:pt x="98138" y="135557"/>
                  </a:lnTo>
                  <a:lnTo>
                    <a:pt x="95501" y="135633"/>
                  </a:lnTo>
                  <a:lnTo>
                    <a:pt x="92513" y="135167"/>
                  </a:lnTo>
                  <a:lnTo>
                    <a:pt x="89124" y="136337"/>
                  </a:lnTo>
                  <a:lnTo>
                    <a:pt x="86135" y="135719"/>
                  </a:lnTo>
                  <a:lnTo>
                    <a:pt x="85003" y="134948"/>
                  </a:lnTo>
                  <a:lnTo>
                    <a:pt x="84203" y="133997"/>
                  </a:lnTo>
                  <a:lnTo>
                    <a:pt x="83784" y="132655"/>
                  </a:lnTo>
                  <a:close/>
                  <a:moveTo>
                    <a:pt x="109351" y="140914"/>
                  </a:moveTo>
                  <a:lnTo>
                    <a:pt x="112997" y="143398"/>
                  </a:lnTo>
                  <a:lnTo>
                    <a:pt x="102308" y="140134"/>
                  </a:lnTo>
                  <a:lnTo>
                    <a:pt x="103516" y="139839"/>
                  </a:lnTo>
                  <a:lnTo>
                    <a:pt x="104649" y="139773"/>
                  </a:lnTo>
                  <a:lnTo>
                    <a:pt x="109351" y="140914"/>
                  </a:lnTo>
                  <a:close/>
                </a:path>
              </a:pathLst>
            </a:custGeom>
            <a:solidFill>
              <a:srgbClr val="FFB22F"/>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16" name="Google Shape;2916;p234"/>
            <p:cNvSpPr/>
            <p:nvPr/>
          </p:nvSpPr>
          <p:spPr>
            <a:xfrm>
              <a:off x="10186703" y="4414002"/>
              <a:ext cx="610248" cy="369297"/>
            </a:xfrm>
            <a:custGeom>
              <a:avLst/>
              <a:gdLst/>
              <a:ahLst/>
              <a:cxnLst/>
              <a:rect l="l" t="t" r="r" b="b"/>
              <a:pathLst>
                <a:path w="181217" h="109665" extrusionOk="0">
                  <a:moveTo>
                    <a:pt x="161332" y="5947"/>
                  </a:moveTo>
                  <a:lnTo>
                    <a:pt x="163874" y="5624"/>
                  </a:lnTo>
                  <a:lnTo>
                    <a:pt x="163979" y="5671"/>
                  </a:lnTo>
                  <a:lnTo>
                    <a:pt x="164578" y="5862"/>
                  </a:lnTo>
                  <a:lnTo>
                    <a:pt x="165007" y="7727"/>
                  </a:lnTo>
                  <a:lnTo>
                    <a:pt x="165073" y="7850"/>
                  </a:lnTo>
                  <a:lnTo>
                    <a:pt x="165692" y="9078"/>
                  </a:lnTo>
                  <a:lnTo>
                    <a:pt x="166263" y="10705"/>
                  </a:lnTo>
                  <a:lnTo>
                    <a:pt x="167158" y="11932"/>
                  </a:lnTo>
                  <a:lnTo>
                    <a:pt x="169129" y="12437"/>
                  </a:lnTo>
                  <a:lnTo>
                    <a:pt x="171699" y="13950"/>
                  </a:lnTo>
                  <a:lnTo>
                    <a:pt x="173364" y="16804"/>
                  </a:lnTo>
                  <a:lnTo>
                    <a:pt x="175868" y="17984"/>
                  </a:lnTo>
                  <a:lnTo>
                    <a:pt x="176049" y="18013"/>
                  </a:lnTo>
                  <a:lnTo>
                    <a:pt x="176544" y="17880"/>
                  </a:lnTo>
                  <a:lnTo>
                    <a:pt x="178352" y="17775"/>
                  </a:lnTo>
                  <a:lnTo>
                    <a:pt x="178704" y="18346"/>
                  </a:lnTo>
                  <a:lnTo>
                    <a:pt x="180142" y="19745"/>
                  </a:lnTo>
                  <a:lnTo>
                    <a:pt x="180703" y="20963"/>
                  </a:lnTo>
                  <a:lnTo>
                    <a:pt x="180417" y="22257"/>
                  </a:lnTo>
                  <a:lnTo>
                    <a:pt x="180675" y="23722"/>
                  </a:lnTo>
                  <a:lnTo>
                    <a:pt x="181218" y="24236"/>
                  </a:lnTo>
                  <a:lnTo>
                    <a:pt x="180560" y="25216"/>
                  </a:lnTo>
                  <a:lnTo>
                    <a:pt x="175887" y="30126"/>
                  </a:lnTo>
                  <a:lnTo>
                    <a:pt x="174049" y="31420"/>
                  </a:lnTo>
                  <a:lnTo>
                    <a:pt x="172841" y="31687"/>
                  </a:lnTo>
                  <a:lnTo>
                    <a:pt x="170928" y="31173"/>
                  </a:lnTo>
                  <a:lnTo>
                    <a:pt x="168957" y="31563"/>
                  </a:lnTo>
                  <a:lnTo>
                    <a:pt x="167196" y="32610"/>
                  </a:lnTo>
                  <a:lnTo>
                    <a:pt x="165568" y="32943"/>
                  </a:lnTo>
                  <a:lnTo>
                    <a:pt x="164341" y="34189"/>
                  </a:lnTo>
                  <a:lnTo>
                    <a:pt x="162751" y="36854"/>
                  </a:lnTo>
                  <a:lnTo>
                    <a:pt x="160790" y="39099"/>
                  </a:lnTo>
                  <a:lnTo>
                    <a:pt x="158820" y="40498"/>
                  </a:lnTo>
                  <a:lnTo>
                    <a:pt x="157792" y="41744"/>
                  </a:lnTo>
                  <a:lnTo>
                    <a:pt x="157678" y="46045"/>
                  </a:lnTo>
                  <a:lnTo>
                    <a:pt x="156583" y="47282"/>
                  </a:lnTo>
                  <a:lnTo>
                    <a:pt x="155117" y="48529"/>
                  </a:lnTo>
                  <a:lnTo>
                    <a:pt x="154308" y="49623"/>
                  </a:lnTo>
                  <a:lnTo>
                    <a:pt x="152071" y="56151"/>
                  </a:lnTo>
                  <a:lnTo>
                    <a:pt x="150376" y="58235"/>
                  </a:lnTo>
                  <a:lnTo>
                    <a:pt x="148758" y="59833"/>
                  </a:lnTo>
                  <a:lnTo>
                    <a:pt x="148492" y="61289"/>
                  </a:lnTo>
                  <a:lnTo>
                    <a:pt x="148521" y="62964"/>
                  </a:lnTo>
                  <a:lnTo>
                    <a:pt x="146693" y="66294"/>
                  </a:lnTo>
                  <a:lnTo>
                    <a:pt x="144294" y="69739"/>
                  </a:lnTo>
                  <a:lnTo>
                    <a:pt x="143837" y="71157"/>
                  </a:lnTo>
                  <a:lnTo>
                    <a:pt x="144370" y="73060"/>
                  </a:lnTo>
                  <a:lnTo>
                    <a:pt x="142067" y="75248"/>
                  </a:lnTo>
                  <a:lnTo>
                    <a:pt x="140744" y="76305"/>
                  </a:lnTo>
                  <a:lnTo>
                    <a:pt x="139639" y="76799"/>
                  </a:lnTo>
                  <a:lnTo>
                    <a:pt x="138954" y="78170"/>
                  </a:lnTo>
                  <a:lnTo>
                    <a:pt x="137831" y="81510"/>
                  </a:lnTo>
                  <a:lnTo>
                    <a:pt x="138126" y="82994"/>
                  </a:lnTo>
                  <a:lnTo>
                    <a:pt x="138154" y="84364"/>
                  </a:lnTo>
                  <a:lnTo>
                    <a:pt x="136213" y="85164"/>
                  </a:lnTo>
                  <a:lnTo>
                    <a:pt x="135642" y="86667"/>
                  </a:lnTo>
                  <a:lnTo>
                    <a:pt x="135147" y="88532"/>
                  </a:lnTo>
                  <a:lnTo>
                    <a:pt x="134337" y="89369"/>
                  </a:lnTo>
                  <a:lnTo>
                    <a:pt x="132158" y="90920"/>
                  </a:lnTo>
                  <a:lnTo>
                    <a:pt x="126732" y="90245"/>
                  </a:lnTo>
                  <a:lnTo>
                    <a:pt x="124686" y="90768"/>
                  </a:lnTo>
                  <a:lnTo>
                    <a:pt x="124076" y="91872"/>
                  </a:lnTo>
                  <a:lnTo>
                    <a:pt x="123952" y="92757"/>
                  </a:lnTo>
                  <a:lnTo>
                    <a:pt x="123267" y="93594"/>
                  </a:lnTo>
                  <a:lnTo>
                    <a:pt x="122039" y="94631"/>
                  </a:lnTo>
                  <a:lnTo>
                    <a:pt x="120773" y="95097"/>
                  </a:lnTo>
                  <a:lnTo>
                    <a:pt x="117946" y="93813"/>
                  </a:lnTo>
                  <a:lnTo>
                    <a:pt x="111883" y="95126"/>
                  </a:lnTo>
                  <a:lnTo>
                    <a:pt x="110836" y="96059"/>
                  </a:lnTo>
                  <a:lnTo>
                    <a:pt x="109989" y="95383"/>
                  </a:lnTo>
                  <a:lnTo>
                    <a:pt x="108685" y="94784"/>
                  </a:lnTo>
                  <a:lnTo>
                    <a:pt x="102621" y="94022"/>
                  </a:lnTo>
                  <a:lnTo>
                    <a:pt x="100222" y="94622"/>
                  </a:lnTo>
                  <a:lnTo>
                    <a:pt x="97015" y="94394"/>
                  </a:lnTo>
                  <a:lnTo>
                    <a:pt x="94054" y="93727"/>
                  </a:lnTo>
                  <a:lnTo>
                    <a:pt x="91837" y="94270"/>
                  </a:lnTo>
                  <a:lnTo>
                    <a:pt x="89885" y="96877"/>
                  </a:lnTo>
                  <a:lnTo>
                    <a:pt x="88914" y="97752"/>
                  </a:lnTo>
                  <a:lnTo>
                    <a:pt x="88153" y="98314"/>
                  </a:lnTo>
                  <a:lnTo>
                    <a:pt x="86487" y="99132"/>
                  </a:lnTo>
                  <a:lnTo>
                    <a:pt x="85088" y="100112"/>
                  </a:lnTo>
                  <a:lnTo>
                    <a:pt x="83232" y="100816"/>
                  </a:lnTo>
                  <a:lnTo>
                    <a:pt x="81566" y="100721"/>
                  </a:lnTo>
                  <a:lnTo>
                    <a:pt x="79995" y="99598"/>
                  </a:lnTo>
                  <a:lnTo>
                    <a:pt x="79434" y="99855"/>
                  </a:lnTo>
                  <a:lnTo>
                    <a:pt x="78939" y="100892"/>
                  </a:lnTo>
                  <a:lnTo>
                    <a:pt x="78082" y="101768"/>
                  </a:lnTo>
                  <a:lnTo>
                    <a:pt x="75731" y="102853"/>
                  </a:lnTo>
                  <a:lnTo>
                    <a:pt x="75131" y="102834"/>
                  </a:lnTo>
                  <a:lnTo>
                    <a:pt x="74998" y="102834"/>
                  </a:lnTo>
                  <a:lnTo>
                    <a:pt x="73199" y="103633"/>
                  </a:lnTo>
                  <a:lnTo>
                    <a:pt x="70229" y="104080"/>
                  </a:lnTo>
                  <a:lnTo>
                    <a:pt x="68735" y="103766"/>
                  </a:lnTo>
                  <a:lnTo>
                    <a:pt x="66031" y="107363"/>
                  </a:lnTo>
                  <a:lnTo>
                    <a:pt x="65203" y="108019"/>
                  </a:lnTo>
                  <a:lnTo>
                    <a:pt x="62623" y="109114"/>
                  </a:lnTo>
                  <a:lnTo>
                    <a:pt x="60520" y="109666"/>
                  </a:lnTo>
                  <a:lnTo>
                    <a:pt x="58712" y="109228"/>
                  </a:lnTo>
                  <a:lnTo>
                    <a:pt x="57998" y="109190"/>
                  </a:lnTo>
                  <a:lnTo>
                    <a:pt x="49983" y="109009"/>
                  </a:lnTo>
                  <a:lnTo>
                    <a:pt x="45794" y="108238"/>
                  </a:lnTo>
                  <a:lnTo>
                    <a:pt x="43110" y="106830"/>
                  </a:lnTo>
                  <a:lnTo>
                    <a:pt x="41321" y="105260"/>
                  </a:lnTo>
                  <a:lnTo>
                    <a:pt x="40445" y="103519"/>
                  </a:lnTo>
                  <a:lnTo>
                    <a:pt x="38370" y="102472"/>
                  </a:lnTo>
                  <a:lnTo>
                    <a:pt x="35086" y="102101"/>
                  </a:lnTo>
                  <a:lnTo>
                    <a:pt x="32535" y="100369"/>
                  </a:lnTo>
                  <a:lnTo>
                    <a:pt x="30698" y="97286"/>
                  </a:lnTo>
                  <a:lnTo>
                    <a:pt x="28233" y="94841"/>
                  </a:lnTo>
                  <a:lnTo>
                    <a:pt x="25101" y="93033"/>
                  </a:lnTo>
                  <a:lnTo>
                    <a:pt x="22626" y="90483"/>
                  </a:lnTo>
                  <a:lnTo>
                    <a:pt x="20798" y="87181"/>
                  </a:lnTo>
                  <a:lnTo>
                    <a:pt x="17505" y="84202"/>
                  </a:lnTo>
                  <a:lnTo>
                    <a:pt x="12745" y="81557"/>
                  </a:lnTo>
                  <a:lnTo>
                    <a:pt x="11308" y="80977"/>
                  </a:lnTo>
                  <a:lnTo>
                    <a:pt x="11023" y="80120"/>
                  </a:lnTo>
                  <a:lnTo>
                    <a:pt x="8700" y="76828"/>
                  </a:lnTo>
                  <a:lnTo>
                    <a:pt x="7701" y="75610"/>
                  </a:lnTo>
                  <a:lnTo>
                    <a:pt x="7796" y="73973"/>
                  </a:lnTo>
                  <a:lnTo>
                    <a:pt x="7330" y="73041"/>
                  </a:lnTo>
                  <a:lnTo>
                    <a:pt x="6483" y="72394"/>
                  </a:lnTo>
                  <a:lnTo>
                    <a:pt x="6025" y="70024"/>
                  </a:lnTo>
                  <a:lnTo>
                    <a:pt x="5759" y="68254"/>
                  </a:lnTo>
                  <a:lnTo>
                    <a:pt x="5092" y="67113"/>
                  </a:lnTo>
                  <a:lnTo>
                    <a:pt x="0" y="66875"/>
                  </a:lnTo>
                  <a:lnTo>
                    <a:pt x="4264" y="62650"/>
                  </a:lnTo>
                  <a:lnTo>
                    <a:pt x="6387" y="61470"/>
                  </a:lnTo>
                  <a:lnTo>
                    <a:pt x="8843" y="61670"/>
                  </a:lnTo>
                  <a:lnTo>
                    <a:pt x="9633" y="61289"/>
                  </a:lnTo>
                  <a:lnTo>
                    <a:pt x="9842" y="60671"/>
                  </a:lnTo>
                  <a:lnTo>
                    <a:pt x="10261" y="59291"/>
                  </a:lnTo>
                  <a:lnTo>
                    <a:pt x="10470" y="57987"/>
                  </a:lnTo>
                  <a:lnTo>
                    <a:pt x="10680" y="56750"/>
                  </a:lnTo>
                  <a:lnTo>
                    <a:pt x="10413" y="56065"/>
                  </a:lnTo>
                  <a:lnTo>
                    <a:pt x="9224" y="55846"/>
                  </a:lnTo>
                  <a:lnTo>
                    <a:pt x="8652" y="52811"/>
                  </a:lnTo>
                  <a:lnTo>
                    <a:pt x="9262" y="51660"/>
                  </a:lnTo>
                  <a:lnTo>
                    <a:pt x="9871" y="50860"/>
                  </a:lnTo>
                  <a:lnTo>
                    <a:pt x="9119" y="47159"/>
                  </a:lnTo>
                  <a:lnTo>
                    <a:pt x="9347" y="45893"/>
                  </a:lnTo>
                  <a:lnTo>
                    <a:pt x="11270" y="45693"/>
                  </a:lnTo>
                  <a:lnTo>
                    <a:pt x="12860" y="44903"/>
                  </a:lnTo>
                  <a:lnTo>
                    <a:pt x="14164" y="44009"/>
                  </a:lnTo>
                  <a:lnTo>
                    <a:pt x="14526" y="42858"/>
                  </a:lnTo>
                  <a:lnTo>
                    <a:pt x="15592" y="40517"/>
                  </a:lnTo>
                  <a:lnTo>
                    <a:pt x="14611" y="37643"/>
                  </a:lnTo>
                  <a:lnTo>
                    <a:pt x="9062" y="35769"/>
                  </a:lnTo>
                  <a:lnTo>
                    <a:pt x="8776" y="35055"/>
                  </a:lnTo>
                  <a:lnTo>
                    <a:pt x="10061" y="34237"/>
                  </a:lnTo>
                  <a:lnTo>
                    <a:pt x="11442" y="33076"/>
                  </a:lnTo>
                  <a:lnTo>
                    <a:pt x="12241" y="32162"/>
                  </a:lnTo>
                  <a:lnTo>
                    <a:pt x="13307" y="32039"/>
                  </a:lnTo>
                  <a:lnTo>
                    <a:pt x="14811" y="32505"/>
                  </a:lnTo>
                  <a:lnTo>
                    <a:pt x="17496" y="34589"/>
                  </a:lnTo>
                  <a:lnTo>
                    <a:pt x="18514" y="34893"/>
                  </a:lnTo>
                  <a:lnTo>
                    <a:pt x="19504" y="34284"/>
                  </a:lnTo>
                  <a:lnTo>
                    <a:pt x="20560" y="34151"/>
                  </a:lnTo>
                  <a:lnTo>
                    <a:pt x="23521" y="34227"/>
                  </a:lnTo>
                  <a:lnTo>
                    <a:pt x="26015" y="33742"/>
                  </a:lnTo>
                  <a:lnTo>
                    <a:pt x="25453" y="31525"/>
                  </a:lnTo>
                  <a:lnTo>
                    <a:pt x="25462" y="29907"/>
                  </a:lnTo>
                  <a:lnTo>
                    <a:pt x="25034" y="28613"/>
                  </a:lnTo>
                  <a:lnTo>
                    <a:pt x="25301" y="27195"/>
                  </a:lnTo>
                  <a:lnTo>
                    <a:pt x="26310" y="26082"/>
                  </a:lnTo>
                  <a:lnTo>
                    <a:pt x="26615" y="23589"/>
                  </a:lnTo>
                  <a:lnTo>
                    <a:pt x="28166" y="21905"/>
                  </a:lnTo>
                  <a:lnTo>
                    <a:pt x="28899" y="21657"/>
                  </a:lnTo>
                  <a:lnTo>
                    <a:pt x="31640" y="21971"/>
                  </a:lnTo>
                  <a:lnTo>
                    <a:pt x="32288" y="22409"/>
                  </a:lnTo>
                  <a:lnTo>
                    <a:pt x="32706" y="22504"/>
                  </a:lnTo>
                  <a:lnTo>
                    <a:pt x="37076" y="26605"/>
                  </a:lnTo>
                  <a:lnTo>
                    <a:pt x="41206" y="29688"/>
                  </a:lnTo>
                  <a:lnTo>
                    <a:pt x="44586" y="31268"/>
                  </a:lnTo>
                  <a:lnTo>
                    <a:pt x="49554" y="31392"/>
                  </a:lnTo>
                  <a:lnTo>
                    <a:pt x="54837" y="31534"/>
                  </a:lnTo>
                  <a:lnTo>
                    <a:pt x="63671" y="30992"/>
                  </a:lnTo>
                  <a:lnTo>
                    <a:pt x="70296" y="30592"/>
                  </a:lnTo>
                  <a:lnTo>
                    <a:pt x="70734" y="29821"/>
                  </a:lnTo>
                  <a:lnTo>
                    <a:pt x="71733" y="27985"/>
                  </a:lnTo>
                  <a:lnTo>
                    <a:pt x="70934" y="26405"/>
                  </a:lnTo>
                  <a:lnTo>
                    <a:pt x="70981" y="24550"/>
                  </a:lnTo>
                  <a:lnTo>
                    <a:pt x="72094" y="22133"/>
                  </a:lnTo>
                  <a:lnTo>
                    <a:pt x="75369" y="20116"/>
                  </a:lnTo>
                  <a:lnTo>
                    <a:pt x="84745" y="19231"/>
                  </a:lnTo>
                  <a:lnTo>
                    <a:pt x="90133" y="17727"/>
                  </a:lnTo>
                  <a:lnTo>
                    <a:pt x="90951" y="15682"/>
                  </a:lnTo>
                  <a:lnTo>
                    <a:pt x="92731" y="13655"/>
                  </a:lnTo>
                  <a:lnTo>
                    <a:pt x="94369" y="13246"/>
                  </a:lnTo>
                  <a:lnTo>
                    <a:pt x="96605" y="14178"/>
                  </a:lnTo>
                  <a:lnTo>
                    <a:pt x="99299" y="15957"/>
                  </a:lnTo>
                  <a:lnTo>
                    <a:pt x="101670" y="16909"/>
                  </a:lnTo>
                  <a:lnTo>
                    <a:pt x="103049" y="16300"/>
                  </a:lnTo>
                  <a:lnTo>
                    <a:pt x="107809" y="13293"/>
                  </a:lnTo>
                  <a:lnTo>
                    <a:pt x="113292" y="10343"/>
                  </a:lnTo>
                  <a:lnTo>
                    <a:pt x="117061" y="2350"/>
                  </a:lnTo>
                  <a:lnTo>
                    <a:pt x="117470" y="1066"/>
                  </a:lnTo>
                  <a:lnTo>
                    <a:pt x="121554" y="152"/>
                  </a:lnTo>
                  <a:lnTo>
                    <a:pt x="127522" y="314"/>
                  </a:lnTo>
                  <a:lnTo>
                    <a:pt x="130587" y="1361"/>
                  </a:lnTo>
                  <a:lnTo>
                    <a:pt x="132891" y="1913"/>
                  </a:lnTo>
                  <a:lnTo>
                    <a:pt x="136337" y="1722"/>
                  </a:lnTo>
                  <a:lnTo>
                    <a:pt x="141306" y="0"/>
                  </a:lnTo>
                  <a:lnTo>
                    <a:pt x="143143" y="48"/>
                  </a:lnTo>
                  <a:lnTo>
                    <a:pt x="144570" y="1266"/>
                  </a:lnTo>
                  <a:lnTo>
                    <a:pt x="146131" y="2322"/>
                  </a:lnTo>
                  <a:lnTo>
                    <a:pt x="147188" y="3606"/>
                  </a:lnTo>
                  <a:lnTo>
                    <a:pt x="147987" y="5424"/>
                  </a:lnTo>
                  <a:lnTo>
                    <a:pt x="148416" y="6099"/>
                  </a:lnTo>
                  <a:lnTo>
                    <a:pt x="149110" y="7032"/>
                  </a:lnTo>
                  <a:lnTo>
                    <a:pt x="150367" y="8307"/>
                  </a:lnTo>
                  <a:lnTo>
                    <a:pt x="151576" y="8640"/>
                  </a:lnTo>
                  <a:lnTo>
                    <a:pt x="160781" y="6423"/>
                  </a:lnTo>
                  <a:close/>
                </a:path>
              </a:pathLst>
            </a:custGeom>
            <a:solidFill>
              <a:schemeClr val="accent4"/>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17" name="Google Shape;2917;p234"/>
            <p:cNvSpPr/>
            <p:nvPr/>
          </p:nvSpPr>
          <p:spPr>
            <a:xfrm>
              <a:off x="7804381" y="3419818"/>
              <a:ext cx="392438" cy="586521"/>
            </a:xfrm>
            <a:custGeom>
              <a:avLst/>
              <a:gdLst/>
              <a:ahLst/>
              <a:cxnLst/>
              <a:rect l="l" t="t" r="r" b="b"/>
              <a:pathLst>
                <a:path w="116537" h="174171" extrusionOk="0">
                  <a:moveTo>
                    <a:pt x="84688" y="12798"/>
                  </a:moveTo>
                  <a:lnTo>
                    <a:pt x="80461" y="15786"/>
                  </a:lnTo>
                  <a:lnTo>
                    <a:pt x="79805" y="16919"/>
                  </a:lnTo>
                  <a:lnTo>
                    <a:pt x="78615" y="21476"/>
                  </a:lnTo>
                  <a:lnTo>
                    <a:pt x="78472" y="22771"/>
                  </a:lnTo>
                  <a:lnTo>
                    <a:pt x="77111" y="25159"/>
                  </a:lnTo>
                  <a:lnTo>
                    <a:pt x="75826" y="27814"/>
                  </a:lnTo>
                  <a:lnTo>
                    <a:pt x="74332" y="28841"/>
                  </a:lnTo>
                  <a:lnTo>
                    <a:pt x="72104" y="29660"/>
                  </a:lnTo>
                  <a:lnTo>
                    <a:pt x="70838" y="30468"/>
                  </a:lnTo>
                  <a:lnTo>
                    <a:pt x="69239" y="30059"/>
                  </a:lnTo>
                  <a:lnTo>
                    <a:pt x="67221" y="30126"/>
                  </a:lnTo>
                  <a:lnTo>
                    <a:pt x="66212" y="31030"/>
                  </a:lnTo>
                  <a:lnTo>
                    <a:pt x="66260" y="31725"/>
                  </a:lnTo>
                  <a:lnTo>
                    <a:pt x="66859" y="32514"/>
                  </a:lnTo>
                  <a:lnTo>
                    <a:pt x="68630" y="33732"/>
                  </a:lnTo>
                  <a:lnTo>
                    <a:pt x="70600" y="34827"/>
                  </a:lnTo>
                  <a:lnTo>
                    <a:pt x="70381" y="35788"/>
                  </a:lnTo>
                  <a:lnTo>
                    <a:pt x="69325" y="36872"/>
                  </a:lnTo>
                  <a:lnTo>
                    <a:pt x="62633" y="39575"/>
                  </a:lnTo>
                  <a:lnTo>
                    <a:pt x="60643" y="41202"/>
                  </a:lnTo>
                  <a:lnTo>
                    <a:pt x="59949" y="42277"/>
                  </a:lnTo>
                  <a:lnTo>
                    <a:pt x="60663" y="44076"/>
                  </a:lnTo>
                  <a:lnTo>
                    <a:pt x="66003" y="49452"/>
                  </a:lnTo>
                  <a:lnTo>
                    <a:pt x="66907" y="50042"/>
                  </a:lnTo>
                  <a:lnTo>
                    <a:pt x="67697" y="53173"/>
                  </a:lnTo>
                  <a:lnTo>
                    <a:pt x="72409" y="54476"/>
                  </a:lnTo>
                  <a:lnTo>
                    <a:pt x="74341" y="56427"/>
                  </a:lnTo>
                  <a:lnTo>
                    <a:pt x="75997" y="56893"/>
                  </a:lnTo>
                  <a:lnTo>
                    <a:pt x="79605" y="56722"/>
                  </a:lnTo>
                  <a:lnTo>
                    <a:pt x="81052" y="57454"/>
                  </a:lnTo>
                  <a:lnTo>
                    <a:pt x="81870" y="56893"/>
                  </a:lnTo>
                  <a:lnTo>
                    <a:pt x="82346" y="55865"/>
                  </a:lnTo>
                  <a:lnTo>
                    <a:pt x="85383" y="53220"/>
                  </a:lnTo>
                  <a:lnTo>
                    <a:pt x="86382" y="52059"/>
                  </a:lnTo>
                  <a:lnTo>
                    <a:pt x="85783" y="50451"/>
                  </a:lnTo>
                  <a:lnTo>
                    <a:pt x="85135" y="49224"/>
                  </a:lnTo>
                  <a:lnTo>
                    <a:pt x="86982" y="46778"/>
                  </a:lnTo>
                  <a:lnTo>
                    <a:pt x="89219" y="44361"/>
                  </a:lnTo>
                  <a:lnTo>
                    <a:pt x="90342" y="44437"/>
                  </a:lnTo>
                  <a:lnTo>
                    <a:pt x="92255" y="45922"/>
                  </a:lnTo>
                  <a:lnTo>
                    <a:pt x="93835" y="47986"/>
                  </a:lnTo>
                  <a:lnTo>
                    <a:pt x="94045" y="49585"/>
                  </a:lnTo>
                  <a:lnTo>
                    <a:pt x="94340" y="50746"/>
                  </a:lnTo>
                  <a:lnTo>
                    <a:pt x="95834" y="53220"/>
                  </a:lnTo>
                  <a:lnTo>
                    <a:pt x="96796" y="54077"/>
                  </a:lnTo>
                  <a:lnTo>
                    <a:pt x="99385" y="54571"/>
                  </a:lnTo>
                  <a:lnTo>
                    <a:pt x="99994" y="55542"/>
                  </a:lnTo>
                  <a:lnTo>
                    <a:pt x="99528" y="59120"/>
                  </a:lnTo>
                  <a:lnTo>
                    <a:pt x="99918" y="60309"/>
                  </a:lnTo>
                  <a:lnTo>
                    <a:pt x="102631" y="60366"/>
                  </a:lnTo>
                  <a:lnTo>
                    <a:pt x="105515" y="60081"/>
                  </a:lnTo>
                  <a:lnTo>
                    <a:pt x="106524" y="60214"/>
                  </a:lnTo>
                  <a:lnTo>
                    <a:pt x="107561" y="59462"/>
                  </a:lnTo>
                  <a:lnTo>
                    <a:pt x="109160" y="58653"/>
                  </a:lnTo>
                  <a:lnTo>
                    <a:pt x="111454" y="58929"/>
                  </a:lnTo>
                  <a:lnTo>
                    <a:pt x="112578" y="60528"/>
                  </a:lnTo>
                  <a:lnTo>
                    <a:pt x="113082" y="62174"/>
                  </a:lnTo>
                  <a:lnTo>
                    <a:pt x="111112" y="62793"/>
                  </a:lnTo>
                  <a:lnTo>
                    <a:pt x="109056" y="62459"/>
                  </a:lnTo>
                  <a:lnTo>
                    <a:pt x="108056" y="63535"/>
                  </a:lnTo>
                  <a:lnTo>
                    <a:pt x="107990" y="65609"/>
                  </a:lnTo>
                  <a:lnTo>
                    <a:pt x="108685" y="68283"/>
                  </a:lnTo>
                  <a:lnTo>
                    <a:pt x="110065" y="70177"/>
                  </a:lnTo>
                  <a:lnTo>
                    <a:pt x="111159" y="74439"/>
                  </a:lnTo>
                  <a:lnTo>
                    <a:pt x="112073" y="79159"/>
                  </a:lnTo>
                  <a:lnTo>
                    <a:pt x="113482" y="82004"/>
                  </a:lnTo>
                  <a:lnTo>
                    <a:pt x="113777" y="85525"/>
                  </a:lnTo>
                  <a:lnTo>
                    <a:pt x="113568" y="87257"/>
                  </a:lnTo>
                  <a:lnTo>
                    <a:pt x="113825" y="90368"/>
                  </a:lnTo>
                  <a:lnTo>
                    <a:pt x="113225" y="91463"/>
                  </a:lnTo>
                  <a:lnTo>
                    <a:pt x="113672" y="94374"/>
                  </a:lnTo>
                  <a:lnTo>
                    <a:pt x="115338" y="100379"/>
                  </a:lnTo>
                  <a:lnTo>
                    <a:pt x="116071" y="103719"/>
                  </a:lnTo>
                  <a:lnTo>
                    <a:pt x="116537" y="110988"/>
                  </a:lnTo>
                  <a:lnTo>
                    <a:pt x="115357" y="113700"/>
                  </a:lnTo>
                  <a:lnTo>
                    <a:pt x="113777" y="116279"/>
                  </a:lnTo>
                  <a:lnTo>
                    <a:pt x="112740" y="119324"/>
                  </a:lnTo>
                  <a:lnTo>
                    <a:pt x="111949" y="122607"/>
                  </a:lnTo>
                  <a:lnTo>
                    <a:pt x="111464" y="127888"/>
                  </a:lnTo>
                  <a:lnTo>
                    <a:pt x="108037" y="134054"/>
                  </a:lnTo>
                  <a:lnTo>
                    <a:pt x="106581" y="135586"/>
                  </a:lnTo>
                  <a:lnTo>
                    <a:pt x="104887" y="136528"/>
                  </a:lnTo>
                  <a:lnTo>
                    <a:pt x="108580" y="140829"/>
                  </a:lnTo>
                  <a:lnTo>
                    <a:pt x="105562" y="142742"/>
                  </a:lnTo>
                  <a:lnTo>
                    <a:pt x="102279" y="143341"/>
                  </a:lnTo>
                  <a:lnTo>
                    <a:pt x="98642" y="142266"/>
                  </a:lnTo>
                  <a:lnTo>
                    <a:pt x="96377" y="142399"/>
                  </a:lnTo>
                  <a:lnTo>
                    <a:pt x="94302" y="143788"/>
                  </a:lnTo>
                  <a:lnTo>
                    <a:pt x="93493" y="144626"/>
                  </a:lnTo>
                  <a:lnTo>
                    <a:pt x="92836" y="144226"/>
                  </a:lnTo>
                  <a:lnTo>
                    <a:pt x="91475" y="140705"/>
                  </a:lnTo>
                  <a:lnTo>
                    <a:pt x="90475" y="144340"/>
                  </a:lnTo>
                  <a:lnTo>
                    <a:pt x="88381" y="145501"/>
                  </a:lnTo>
                  <a:lnTo>
                    <a:pt x="84793" y="145254"/>
                  </a:lnTo>
                  <a:lnTo>
                    <a:pt x="78796" y="146224"/>
                  </a:lnTo>
                  <a:lnTo>
                    <a:pt x="76483" y="147252"/>
                  </a:lnTo>
                  <a:lnTo>
                    <a:pt x="75521" y="148869"/>
                  </a:lnTo>
                  <a:lnTo>
                    <a:pt x="74807" y="150735"/>
                  </a:lnTo>
                  <a:lnTo>
                    <a:pt x="73865" y="151829"/>
                  </a:lnTo>
                  <a:lnTo>
                    <a:pt x="72809" y="152409"/>
                  </a:lnTo>
                  <a:lnTo>
                    <a:pt x="68173" y="153780"/>
                  </a:lnTo>
                  <a:lnTo>
                    <a:pt x="67259" y="154331"/>
                  </a:lnTo>
                  <a:lnTo>
                    <a:pt x="65108" y="157329"/>
                  </a:lnTo>
                  <a:lnTo>
                    <a:pt x="62300" y="159061"/>
                  </a:lnTo>
                  <a:lnTo>
                    <a:pt x="59968" y="159584"/>
                  </a:lnTo>
                  <a:lnTo>
                    <a:pt x="57902" y="157843"/>
                  </a:lnTo>
                  <a:lnTo>
                    <a:pt x="57055" y="156796"/>
                  </a:lnTo>
                  <a:lnTo>
                    <a:pt x="56094" y="156263"/>
                  </a:lnTo>
                  <a:lnTo>
                    <a:pt x="52914" y="156349"/>
                  </a:lnTo>
                  <a:lnTo>
                    <a:pt x="53914" y="156891"/>
                  </a:lnTo>
                  <a:lnTo>
                    <a:pt x="54561" y="158119"/>
                  </a:lnTo>
                  <a:lnTo>
                    <a:pt x="54875" y="160478"/>
                  </a:lnTo>
                  <a:lnTo>
                    <a:pt x="54514" y="162791"/>
                  </a:lnTo>
                  <a:lnTo>
                    <a:pt x="52943" y="163961"/>
                  </a:lnTo>
                  <a:lnTo>
                    <a:pt x="51077" y="164180"/>
                  </a:lnTo>
                  <a:lnTo>
                    <a:pt x="48127" y="166568"/>
                  </a:lnTo>
                  <a:lnTo>
                    <a:pt x="44224" y="167215"/>
                  </a:lnTo>
                  <a:lnTo>
                    <a:pt x="42111" y="169414"/>
                  </a:lnTo>
                  <a:lnTo>
                    <a:pt x="29203" y="173124"/>
                  </a:lnTo>
                  <a:lnTo>
                    <a:pt x="28470" y="173162"/>
                  </a:lnTo>
                  <a:lnTo>
                    <a:pt x="26690" y="172220"/>
                  </a:lnTo>
                  <a:lnTo>
                    <a:pt x="24758" y="171802"/>
                  </a:lnTo>
                  <a:lnTo>
                    <a:pt x="22835" y="172097"/>
                  </a:lnTo>
                  <a:lnTo>
                    <a:pt x="17429" y="174171"/>
                  </a:lnTo>
                  <a:lnTo>
                    <a:pt x="14811" y="173762"/>
                  </a:lnTo>
                  <a:lnTo>
                    <a:pt x="18152" y="168604"/>
                  </a:lnTo>
                  <a:lnTo>
                    <a:pt x="22635" y="165997"/>
                  </a:lnTo>
                  <a:lnTo>
                    <a:pt x="23102" y="165284"/>
                  </a:lnTo>
                  <a:lnTo>
                    <a:pt x="21636" y="164932"/>
                  </a:lnTo>
                  <a:lnTo>
                    <a:pt x="13107" y="166740"/>
                  </a:lnTo>
                  <a:lnTo>
                    <a:pt x="10147" y="168281"/>
                  </a:lnTo>
                  <a:lnTo>
                    <a:pt x="7186" y="168728"/>
                  </a:lnTo>
                  <a:lnTo>
                    <a:pt x="8557" y="166368"/>
                  </a:lnTo>
                  <a:lnTo>
                    <a:pt x="12374" y="163143"/>
                  </a:lnTo>
                  <a:lnTo>
                    <a:pt x="14421" y="161620"/>
                  </a:lnTo>
                  <a:lnTo>
                    <a:pt x="15668" y="161011"/>
                  </a:lnTo>
                  <a:lnTo>
                    <a:pt x="17096" y="159108"/>
                  </a:lnTo>
                  <a:lnTo>
                    <a:pt x="21122" y="156948"/>
                  </a:lnTo>
                  <a:lnTo>
                    <a:pt x="8157" y="161401"/>
                  </a:lnTo>
                  <a:lnTo>
                    <a:pt x="4750" y="160859"/>
                  </a:lnTo>
                  <a:lnTo>
                    <a:pt x="3950" y="159622"/>
                  </a:lnTo>
                  <a:lnTo>
                    <a:pt x="1304" y="160212"/>
                  </a:lnTo>
                  <a:lnTo>
                    <a:pt x="295" y="157195"/>
                  </a:lnTo>
                  <a:lnTo>
                    <a:pt x="4226" y="152638"/>
                  </a:lnTo>
                  <a:lnTo>
                    <a:pt x="6520" y="150668"/>
                  </a:lnTo>
                  <a:lnTo>
                    <a:pt x="9242" y="149602"/>
                  </a:lnTo>
                  <a:lnTo>
                    <a:pt x="11860" y="148070"/>
                  </a:lnTo>
                  <a:lnTo>
                    <a:pt x="12831" y="146205"/>
                  </a:lnTo>
                  <a:lnTo>
                    <a:pt x="11603" y="145606"/>
                  </a:lnTo>
                  <a:lnTo>
                    <a:pt x="3760" y="146081"/>
                  </a:lnTo>
                  <a:lnTo>
                    <a:pt x="0" y="145682"/>
                  </a:lnTo>
                  <a:lnTo>
                    <a:pt x="200" y="144197"/>
                  </a:lnTo>
                  <a:lnTo>
                    <a:pt x="895" y="142551"/>
                  </a:lnTo>
                  <a:lnTo>
                    <a:pt x="4788" y="139735"/>
                  </a:lnTo>
                  <a:lnTo>
                    <a:pt x="6901" y="139287"/>
                  </a:lnTo>
                  <a:lnTo>
                    <a:pt x="8776" y="139554"/>
                  </a:lnTo>
                  <a:lnTo>
                    <a:pt x="10604" y="140277"/>
                  </a:lnTo>
                  <a:lnTo>
                    <a:pt x="12098" y="141219"/>
                  </a:lnTo>
                  <a:lnTo>
                    <a:pt x="16515" y="140677"/>
                  </a:lnTo>
                  <a:lnTo>
                    <a:pt x="14668" y="138878"/>
                  </a:lnTo>
                  <a:lnTo>
                    <a:pt x="14345" y="135215"/>
                  </a:lnTo>
                  <a:lnTo>
                    <a:pt x="12936" y="133987"/>
                  </a:lnTo>
                  <a:lnTo>
                    <a:pt x="14735" y="132284"/>
                  </a:lnTo>
                  <a:lnTo>
                    <a:pt x="16800" y="131256"/>
                  </a:lnTo>
                  <a:lnTo>
                    <a:pt x="20246" y="127726"/>
                  </a:lnTo>
                  <a:lnTo>
                    <a:pt x="21474" y="127184"/>
                  </a:lnTo>
                  <a:lnTo>
                    <a:pt x="28289" y="126327"/>
                  </a:lnTo>
                  <a:lnTo>
                    <a:pt x="35638" y="124472"/>
                  </a:lnTo>
                  <a:lnTo>
                    <a:pt x="42920" y="121903"/>
                  </a:lnTo>
                  <a:lnTo>
                    <a:pt x="39179" y="120466"/>
                  </a:lnTo>
                  <a:lnTo>
                    <a:pt x="37389" y="118563"/>
                  </a:lnTo>
                  <a:lnTo>
                    <a:pt x="34515" y="122397"/>
                  </a:lnTo>
                  <a:lnTo>
                    <a:pt x="32440" y="123863"/>
                  </a:lnTo>
                  <a:lnTo>
                    <a:pt x="26595" y="124653"/>
                  </a:lnTo>
                  <a:lnTo>
                    <a:pt x="24748" y="124224"/>
                  </a:lnTo>
                  <a:lnTo>
                    <a:pt x="22140" y="123035"/>
                  </a:lnTo>
                  <a:lnTo>
                    <a:pt x="21331" y="123482"/>
                  </a:lnTo>
                  <a:lnTo>
                    <a:pt x="20579" y="124396"/>
                  </a:lnTo>
                  <a:lnTo>
                    <a:pt x="16705" y="126270"/>
                  </a:lnTo>
                  <a:lnTo>
                    <a:pt x="12641" y="126718"/>
                  </a:lnTo>
                  <a:lnTo>
                    <a:pt x="17371" y="123273"/>
                  </a:lnTo>
                  <a:lnTo>
                    <a:pt x="23378" y="117421"/>
                  </a:lnTo>
                  <a:lnTo>
                    <a:pt x="24710" y="115575"/>
                  </a:lnTo>
                  <a:lnTo>
                    <a:pt x="26614" y="112349"/>
                  </a:lnTo>
                  <a:lnTo>
                    <a:pt x="26024" y="110912"/>
                  </a:lnTo>
                  <a:lnTo>
                    <a:pt x="24786" y="110094"/>
                  </a:lnTo>
                  <a:lnTo>
                    <a:pt x="29137" y="103433"/>
                  </a:lnTo>
                  <a:lnTo>
                    <a:pt x="30669" y="102225"/>
                  </a:lnTo>
                  <a:lnTo>
                    <a:pt x="33449" y="102025"/>
                  </a:lnTo>
                  <a:lnTo>
                    <a:pt x="35495" y="100969"/>
                  </a:lnTo>
                  <a:lnTo>
                    <a:pt x="36399" y="100969"/>
                  </a:lnTo>
                  <a:lnTo>
                    <a:pt x="37209" y="100569"/>
                  </a:lnTo>
                  <a:lnTo>
                    <a:pt x="38998" y="98571"/>
                  </a:lnTo>
                  <a:lnTo>
                    <a:pt x="36238" y="97296"/>
                  </a:lnTo>
                  <a:lnTo>
                    <a:pt x="33382" y="96639"/>
                  </a:lnTo>
                  <a:lnTo>
                    <a:pt x="24558" y="97334"/>
                  </a:lnTo>
                  <a:lnTo>
                    <a:pt x="23397" y="97182"/>
                  </a:lnTo>
                  <a:lnTo>
                    <a:pt x="22302" y="96563"/>
                  </a:lnTo>
                  <a:lnTo>
                    <a:pt x="21588" y="95678"/>
                  </a:lnTo>
                  <a:lnTo>
                    <a:pt x="21055" y="93404"/>
                  </a:lnTo>
                  <a:lnTo>
                    <a:pt x="20408" y="92890"/>
                  </a:lnTo>
                  <a:lnTo>
                    <a:pt x="18419" y="92890"/>
                  </a:lnTo>
                  <a:lnTo>
                    <a:pt x="16448" y="93585"/>
                  </a:lnTo>
                  <a:lnTo>
                    <a:pt x="15077" y="93518"/>
                  </a:lnTo>
                  <a:lnTo>
                    <a:pt x="13735" y="92519"/>
                  </a:lnTo>
                  <a:lnTo>
                    <a:pt x="15887" y="90188"/>
                  </a:lnTo>
                  <a:lnTo>
                    <a:pt x="13117" y="89636"/>
                  </a:lnTo>
                  <a:lnTo>
                    <a:pt x="10318" y="90093"/>
                  </a:lnTo>
                  <a:lnTo>
                    <a:pt x="7986" y="89379"/>
                  </a:lnTo>
                  <a:lnTo>
                    <a:pt x="7920" y="87914"/>
                  </a:lnTo>
                  <a:lnTo>
                    <a:pt x="8976" y="86448"/>
                  </a:lnTo>
                  <a:lnTo>
                    <a:pt x="7586" y="85059"/>
                  </a:lnTo>
                  <a:lnTo>
                    <a:pt x="7301" y="83298"/>
                  </a:lnTo>
                  <a:lnTo>
                    <a:pt x="8776" y="82432"/>
                  </a:lnTo>
                  <a:lnTo>
                    <a:pt x="10385" y="82718"/>
                  </a:lnTo>
                  <a:lnTo>
                    <a:pt x="13669" y="81414"/>
                  </a:lnTo>
                  <a:lnTo>
                    <a:pt x="17886" y="80786"/>
                  </a:lnTo>
                  <a:lnTo>
                    <a:pt x="14268" y="79502"/>
                  </a:lnTo>
                  <a:lnTo>
                    <a:pt x="12831" y="78398"/>
                  </a:lnTo>
                  <a:lnTo>
                    <a:pt x="12764" y="76714"/>
                  </a:lnTo>
                  <a:lnTo>
                    <a:pt x="13050" y="75267"/>
                  </a:lnTo>
                  <a:lnTo>
                    <a:pt x="17229" y="72822"/>
                  </a:lnTo>
                  <a:lnTo>
                    <a:pt x="21683" y="71747"/>
                  </a:lnTo>
                  <a:lnTo>
                    <a:pt x="21350" y="70139"/>
                  </a:lnTo>
                  <a:lnTo>
                    <a:pt x="21665" y="68388"/>
                  </a:lnTo>
                  <a:lnTo>
                    <a:pt x="17162" y="67883"/>
                  </a:lnTo>
                  <a:lnTo>
                    <a:pt x="12717" y="69111"/>
                  </a:lnTo>
                  <a:lnTo>
                    <a:pt x="13193" y="65771"/>
                  </a:lnTo>
                  <a:lnTo>
                    <a:pt x="14259" y="62745"/>
                  </a:lnTo>
                  <a:lnTo>
                    <a:pt x="14468" y="60756"/>
                  </a:lnTo>
                  <a:lnTo>
                    <a:pt x="14259" y="58615"/>
                  </a:lnTo>
                  <a:lnTo>
                    <a:pt x="12174" y="59529"/>
                  </a:lnTo>
                  <a:lnTo>
                    <a:pt x="11936" y="56512"/>
                  </a:lnTo>
                  <a:lnTo>
                    <a:pt x="11041" y="54448"/>
                  </a:lnTo>
                  <a:lnTo>
                    <a:pt x="7948" y="55875"/>
                  </a:lnTo>
                  <a:lnTo>
                    <a:pt x="8024" y="53135"/>
                  </a:lnTo>
                  <a:lnTo>
                    <a:pt x="8919" y="51222"/>
                  </a:lnTo>
                  <a:lnTo>
                    <a:pt x="10528" y="50394"/>
                  </a:lnTo>
                  <a:lnTo>
                    <a:pt x="12127" y="50756"/>
                  </a:lnTo>
                  <a:lnTo>
                    <a:pt x="15106" y="50727"/>
                  </a:lnTo>
                  <a:lnTo>
                    <a:pt x="17981" y="49281"/>
                  </a:lnTo>
                  <a:lnTo>
                    <a:pt x="22121" y="48910"/>
                  </a:lnTo>
                  <a:lnTo>
                    <a:pt x="28708" y="49357"/>
                  </a:lnTo>
                  <a:lnTo>
                    <a:pt x="33239" y="53420"/>
                  </a:lnTo>
                  <a:lnTo>
                    <a:pt x="34410" y="52697"/>
                  </a:lnTo>
                  <a:lnTo>
                    <a:pt x="36219" y="50128"/>
                  </a:lnTo>
                  <a:lnTo>
                    <a:pt x="37066" y="49842"/>
                  </a:lnTo>
                  <a:lnTo>
                    <a:pt x="43900" y="50965"/>
                  </a:lnTo>
                  <a:lnTo>
                    <a:pt x="48136" y="52440"/>
                  </a:lnTo>
                  <a:lnTo>
                    <a:pt x="49269" y="51983"/>
                  </a:lnTo>
                  <a:lnTo>
                    <a:pt x="48660" y="49138"/>
                  </a:lnTo>
                  <a:lnTo>
                    <a:pt x="47203" y="47159"/>
                  </a:lnTo>
                  <a:lnTo>
                    <a:pt x="49031" y="44570"/>
                  </a:lnTo>
                  <a:lnTo>
                    <a:pt x="51258" y="42810"/>
                  </a:lnTo>
                  <a:lnTo>
                    <a:pt x="52753" y="41935"/>
                  </a:lnTo>
                  <a:lnTo>
                    <a:pt x="56189" y="40840"/>
                  </a:lnTo>
                  <a:lnTo>
                    <a:pt x="57693" y="39813"/>
                  </a:lnTo>
                  <a:lnTo>
                    <a:pt x="58692" y="36463"/>
                  </a:lnTo>
                  <a:lnTo>
                    <a:pt x="60282" y="33675"/>
                  </a:lnTo>
                  <a:lnTo>
                    <a:pt x="51648" y="35122"/>
                  </a:lnTo>
                  <a:lnTo>
                    <a:pt x="43434" y="31810"/>
                  </a:lnTo>
                  <a:lnTo>
                    <a:pt x="44738" y="29470"/>
                  </a:lnTo>
                  <a:lnTo>
                    <a:pt x="46470" y="28137"/>
                  </a:lnTo>
                  <a:lnTo>
                    <a:pt x="49459" y="27119"/>
                  </a:lnTo>
                  <a:lnTo>
                    <a:pt x="49745" y="25892"/>
                  </a:lnTo>
                  <a:lnTo>
                    <a:pt x="51258" y="24874"/>
                  </a:lnTo>
                  <a:lnTo>
                    <a:pt x="53761" y="22190"/>
                  </a:lnTo>
                  <a:lnTo>
                    <a:pt x="52838" y="18679"/>
                  </a:lnTo>
                  <a:lnTo>
                    <a:pt x="53333" y="16110"/>
                  </a:lnTo>
                  <a:lnTo>
                    <a:pt x="55132" y="14435"/>
                  </a:lnTo>
                  <a:lnTo>
                    <a:pt x="55694" y="12028"/>
                  </a:lnTo>
                  <a:lnTo>
                    <a:pt x="56494" y="10248"/>
                  </a:lnTo>
                  <a:lnTo>
                    <a:pt x="60149" y="9611"/>
                  </a:lnTo>
                  <a:lnTo>
                    <a:pt x="63661" y="7964"/>
                  </a:lnTo>
                  <a:lnTo>
                    <a:pt x="64927" y="8126"/>
                  </a:lnTo>
                  <a:lnTo>
                    <a:pt x="69087" y="7746"/>
                  </a:lnTo>
                  <a:lnTo>
                    <a:pt x="70486" y="8412"/>
                  </a:lnTo>
                  <a:lnTo>
                    <a:pt x="70162" y="5490"/>
                  </a:lnTo>
                  <a:lnTo>
                    <a:pt x="72713" y="5110"/>
                  </a:lnTo>
                  <a:lnTo>
                    <a:pt x="73703" y="5690"/>
                  </a:lnTo>
                  <a:lnTo>
                    <a:pt x="74141" y="7765"/>
                  </a:lnTo>
                  <a:lnTo>
                    <a:pt x="75302" y="9087"/>
                  </a:lnTo>
                  <a:lnTo>
                    <a:pt x="75664" y="11381"/>
                  </a:lnTo>
                  <a:lnTo>
                    <a:pt x="74883" y="13150"/>
                  </a:lnTo>
                  <a:lnTo>
                    <a:pt x="73579" y="14511"/>
                  </a:lnTo>
                  <a:lnTo>
                    <a:pt x="74769" y="15900"/>
                  </a:lnTo>
                  <a:lnTo>
                    <a:pt x="72932" y="18422"/>
                  </a:lnTo>
                  <a:lnTo>
                    <a:pt x="74912" y="17347"/>
                  </a:lnTo>
                  <a:lnTo>
                    <a:pt x="77739" y="14882"/>
                  </a:lnTo>
                  <a:lnTo>
                    <a:pt x="77587" y="12874"/>
                  </a:lnTo>
                  <a:lnTo>
                    <a:pt x="77111" y="10334"/>
                  </a:lnTo>
                  <a:lnTo>
                    <a:pt x="76321" y="8041"/>
                  </a:lnTo>
                  <a:lnTo>
                    <a:pt x="76683" y="5510"/>
                  </a:lnTo>
                  <a:lnTo>
                    <a:pt x="78272" y="3930"/>
                  </a:lnTo>
                  <a:lnTo>
                    <a:pt x="82451" y="3131"/>
                  </a:lnTo>
                  <a:lnTo>
                    <a:pt x="80738" y="257"/>
                  </a:lnTo>
                  <a:lnTo>
                    <a:pt x="82261" y="0"/>
                  </a:lnTo>
                  <a:lnTo>
                    <a:pt x="83917" y="599"/>
                  </a:lnTo>
                  <a:lnTo>
                    <a:pt x="86354" y="2836"/>
                  </a:lnTo>
                  <a:lnTo>
                    <a:pt x="88895" y="4596"/>
                  </a:lnTo>
                  <a:lnTo>
                    <a:pt x="91522" y="5985"/>
                  </a:lnTo>
                  <a:lnTo>
                    <a:pt x="88990" y="8764"/>
                  </a:lnTo>
                  <a:lnTo>
                    <a:pt x="85878" y="10695"/>
                  </a:lnTo>
                  <a:lnTo>
                    <a:pt x="84688" y="12798"/>
                  </a:lnTo>
                  <a:close/>
                  <a:moveTo>
                    <a:pt x="11775" y="66894"/>
                  </a:moveTo>
                  <a:lnTo>
                    <a:pt x="11660" y="68188"/>
                  </a:lnTo>
                  <a:lnTo>
                    <a:pt x="9681" y="66561"/>
                  </a:lnTo>
                  <a:lnTo>
                    <a:pt x="8719" y="64781"/>
                  </a:lnTo>
                  <a:lnTo>
                    <a:pt x="3293" y="63972"/>
                  </a:lnTo>
                  <a:lnTo>
                    <a:pt x="5549" y="62193"/>
                  </a:lnTo>
                  <a:lnTo>
                    <a:pt x="6653" y="62716"/>
                  </a:lnTo>
                  <a:lnTo>
                    <a:pt x="10490" y="62793"/>
                  </a:lnTo>
                  <a:lnTo>
                    <a:pt x="11565" y="63535"/>
                  </a:lnTo>
                  <a:lnTo>
                    <a:pt x="11775" y="66894"/>
                  </a:lnTo>
                  <a:close/>
                </a:path>
              </a:pathLst>
            </a:custGeom>
            <a:solidFill>
              <a:srgbClr val="FFB22F"/>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18" name="Google Shape;2918;p234"/>
            <p:cNvSpPr/>
            <p:nvPr/>
          </p:nvSpPr>
          <p:spPr>
            <a:xfrm>
              <a:off x="11819720" y="6222090"/>
              <a:ext cx="150042" cy="415024"/>
            </a:xfrm>
            <a:custGeom>
              <a:avLst/>
              <a:gdLst/>
              <a:ahLst/>
              <a:cxnLst/>
              <a:rect l="l" t="t" r="r" b="b"/>
              <a:pathLst>
                <a:path w="44556" h="123244" extrusionOk="0">
                  <a:moveTo>
                    <a:pt x="41187" y="22114"/>
                  </a:moveTo>
                  <a:lnTo>
                    <a:pt x="39779" y="22304"/>
                  </a:lnTo>
                  <a:lnTo>
                    <a:pt x="36485" y="23779"/>
                  </a:lnTo>
                  <a:lnTo>
                    <a:pt x="36038" y="24227"/>
                  </a:lnTo>
                  <a:lnTo>
                    <a:pt x="35457" y="25083"/>
                  </a:lnTo>
                  <a:lnTo>
                    <a:pt x="35352" y="25739"/>
                  </a:lnTo>
                  <a:lnTo>
                    <a:pt x="34886" y="32819"/>
                  </a:lnTo>
                  <a:lnTo>
                    <a:pt x="33096" y="32619"/>
                  </a:lnTo>
                  <a:lnTo>
                    <a:pt x="30917" y="31078"/>
                  </a:lnTo>
                  <a:lnTo>
                    <a:pt x="30488" y="29745"/>
                  </a:lnTo>
                  <a:lnTo>
                    <a:pt x="29831" y="29289"/>
                  </a:lnTo>
                  <a:lnTo>
                    <a:pt x="28270" y="29117"/>
                  </a:lnTo>
                  <a:lnTo>
                    <a:pt x="25320" y="28442"/>
                  </a:lnTo>
                  <a:lnTo>
                    <a:pt x="21893" y="30773"/>
                  </a:lnTo>
                  <a:lnTo>
                    <a:pt x="20436" y="34617"/>
                  </a:lnTo>
                  <a:lnTo>
                    <a:pt x="20141" y="36416"/>
                  </a:lnTo>
                  <a:lnTo>
                    <a:pt x="18980" y="40184"/>
                  </a:lnTo>
                  <a:lnTo>
                    <a:pt x="19389" y="42506"/>
                  </a:lnTo>
                  <a:lnTo>
                    <a:pt x="19589" y="45503"/>
                  </a:lnTo>
                  <a:lnTo>
                    <a:pt x="19884" y="47948"/>
                  </a:lnTo>
                  <a:lnTo>
                    <a:pt x="19580" y="49423"/>
                  </a:lnTo>
                  <a:lnTo>
                    <a:pt x="18923" y="50204"/>
                  </a:lnTo>
                  <a:lnTo>
                    <a:pt x="19114" y="50765"/>
                  </a:lnTo>
                  <a:lnTo>
                    <a:pt x="19704" y="50974"/>
                  </a:lnTo>
                  <a:lnTo>
                    <a:pt x="21579" y="50308"/>
                  </a:lnTo>
                  <a:lnTo>
                    <a:pt x="23549" y="50974"/>
                  </a:lnTo>
                  <a:lnTo>
                    <a:pt x="25443" y="52240"/>
                  </a:lnTo>
                  <a:lnTo>
                    <a:pt x="25595" y="53058"/>
                  </a:lnTo>
                  <a:lnTo>
                    <a:pt x="24253" y="53544"/>
                  </a:lnTo>
                  <a:lnTo>
                    <a:pt x="21084" y="55456"/>
                  </a:lnTo>
                  <a:lnTo>
                    <a:pt x="18847" y="57673"/>
                  </a:lnTo>
                  <a:lnTo>
                    <a:pt x="18266" y="59719"/>
                  </a:lnTo>
                  <a:lnTo>
                    <a:pt x="16753" y="64077"/>
                  </a:lnTo>
                  <a:lnTo>
                    <a:pt x="16962" y="64972"/>
                  </a:lnTo>
                  <a:lnTo>
                    <a:pt x="17695" y="65495"/>
                  </a:lnTo>
                  <a:lnTo>
                    <a:pt x="22854" y="65029"/>
                  </a:lnTo>
                  <a:lnTo>
                    <a:pt x="27547" y="63268"/>
                  </a:lnTo>
                  <a:lnTo>
                    <a:pt x="31079" y="61394"/>
                  </a:lnTo>
                  <a:lnTo>
                    <a:pt x="32192" y="61508"/>
                  </a:lnTo>
                  <a:lnTo>
                    <a:pt x="31450" y="66304"/>
                  </a:lnTo>
                  <a:lnTo>
                    <a:pt x="31469" y="66323"/>
                  </a:lnTo>
                  <a:lnTo>
                    <a:pt x="30860" y="69254"/>
                  </a:lnTo>
                  <a:lnTo>
                    <a:pt x="31097" y="69749"/>
                  </a:lnTo>
                  <a:lnTo>
                    <a:pt x="31897" y="72299"/>
                  </a:lnTo>
                  <a:lnTo>
                    <a:pt x="30384" y="76952"/>
                  </a:lnTo>
                  <a:lnTo>
                    <a:pt x="28708" y="80739"/>
                  </a:lnTo>
                  <a:lnTo>
                    <a:pt x="28118" y="82528"/>
                  </a:lnTo>
                  <a:lnTo>
                    <a:pt x="26481" y="86515"/>
                  </a:lnTo>
                  <a:lnTo>
                    <a:pt x="24806" y="91130"/>
                  </a:lnTo>
                  <a:lnTo>
                    <a:pt x="23911" y="94308"/>
                  </a:lnTo>
                  <a:lnTo>
                    <a:pt x="24111" y="95431"/>
                  </a:lnTo>
                  <a:lnTo>
                    <a:pt x="23702" y="101245"/>
                  </a:lnTo>
                  <a:lnTo>
                    <a:pt x="23940" y="102891"/>
                  </a:lnTo>
                  <a:lnTo>
                    <a:pt x="21979" y="107925"/>
                  </a:lnTo>
                  <a:lnTo>
                    <a:pt x="21588" y="110408"/>
                  </a:lnTo>
                  <a:lnTo>
                    <a:pt x="20798" y="113767"/>
                  </a:lnTo>
                  <a:lnTo>
                    <a:pt x="19446" y="120865"/>
                  </a:lnTo>
                  <a:lnTo>
                    <a:pt x="17600" y="123244"/>
                  </a:lnTo>
                  <a:lnTo>
                    <a:pt x="16686" y="120599"/>
                  </a:lnTo>
                  <a:lnTo>
                    <a:pt x="14573" y="113006"/>
                  </a:lnTo>
                  <a:lnTo>
                    <a:pt x="13079" y="107791"/>
                  </a:lnTo>
                  <a:lnTo>
                    <a:pt x="11032" y="101368"/>
                  </a:lnTo>
                  <a:lnTo>
                    <a:pt x="7586" y="93528"/>
                  </a:lnTo>
                  <a:lnTo>
                    <a:pt x="7272" y="91634"/>
                  </a:lnTo>
                  <a:lnTo>
                    <a:pt x="6530" y="88894"/>
                  </a:lnTo>
                  <a:lnTo>
                    <a:pt x="4160" y="81738"/>
                  </a:lnTo>
                  <a:lnTo>
                    <a:pt x="2218" y="76562"/>
                  </a:lnTo>
                  <a:lnTo>
                    <a:pt x="0" y="69939"/>
                  </a:lnTo>
                  <a:lnTo>
                    <a:pt x="2751" y="67312"/>
                  </a:lnTo>
                  <a:lnTo>
                    <a:pt x="2799" y="65143"/>
                  </a:lnTo>
                  <a:lnTo>
                    <a:pt x="7482" y="60062"/>
                  </a:lnTo>
                  <a:lnTo>
                    <a:pt x="7443" y="59567"/>
                  </a:lnTo>
                  <a:lnTo>
                    <a:pt x="6197" y="58216"/>
                  </a:lnTo>
                  <a:lnTo>
                    <a:pt x="6377" y="57987"/>
                  </a:lnTo>
                  <a:lnTo>
                    <a:pt x="11565" y="48500"/>
                  </a:lnTo>
                  <a:lnTo>
                    <a:pt x="14916" y="39080"/>
                  </a:lnTo>
                  <a:lnTo>
                    <a:pt x="18067" y="25920"/>
                  </a:lnTo>
                  <a:lnTo>
                    <a:pt x="20313" y="19212"/>
                  </a:lnTo>
                  <a:lnTo>
                    <a:pt x="22217" y="14758"/>
                  </a:lnTo>
                  <a:lnTo>
                    <a:pt x="23054" y="11066"/>
                  </a:lnTo>
                  <a:lnTo>
                    <a:pt x="26120" y="10810"/>
                  </a:lnTo>
                  <a:lnTo>
                    <a:pt x="28404" y="11200"/>
                  </a:lnTo>
                  <a:lnTo>
                    <a:pt x="31145" y="11323"/>
                  </a:lnTo>
                  <a:lnTo>
                    <a:pt x="33335" y="9934"/>
                  </a:lnTo>
                  <a:lnTo>
                    <a:pt x="34382" y="5776"/>
                  </a:lnTo>
                  <a:lnTo>
                    <a:pt x="35628" y="5100"/>
                  </a:lnTo>
                  <a:lnTo>
                    <a:pt x="36266" y="6090"/>
                  </a:lnTo>
                  <a:lnTo>
                    <a:pt x="36913" y="4996"/>
                  </a:lnTo>
                  <a:lnTo>
                    <a:pt x="39779" y="3159"/>
                  </a:lnTo>
                  <a:lnTo>
                    <a:pt x="41197" y="1979"/>
                  </a:lnTo>
                  <a:lnTo>
                    <a:pt x="42615" y="523"/>
                  </a:lnTo>
                  <a:lnTo>
                    <a:pt x="43377" y="0"/>
                  </a:lnTo>
                  <a:lnTo>
                    <a:pt x="42901" y="1951"/>
                  </a:lnTo>
                  <a:lnTo>
                    <a:pt x="42520" y="3226"/>
                  </a:lnTo>
                  <a:lnTo>
                    <a:pt x="42520" y="4891"/>
                  </a:lnTo>
                  <a:lnTo>
                    <a:pt x="43101" y="5805"/>
                  </a:lnTo>
                  <a:lnTo>
                    <a:pt x="43891" y="7613"/>
                  </a:lnTo>
                  <a:lnTo>
                    <a:pt x="44376" y="9421"/>
                  </a:lnTo>
                  <a:lnTo>
                    <a:pt x="43348" y="10914"/>
                  </a:lnTo>
                  <a:lnTo>
                    <a:pt x="43443" y="12475"/>
                  </a:lnTo>
                  <a:lnTo>
                    <a:pt x="43720" y="13788"/>
                  </a:lnTo>
                  <a:lnTo>
                    <a:pt x="44557" y="15320"/>
                  </a:lnTo>
                  <a:lnTo>
                    <a:pt x="43053" y="18079"/>
                  </a:lnTo>
                  <a:lnTo>
                    <a:pt x="41568" y="20611"/>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19" name="Google Shape;2919;p234"/>
            <p:cNvSpPr/>
            <p:nvPr/>
          </p:nvSpPr>
          <p:spPr>
            <a:xfrm>
              <a:off x="8308503" y="3569396"/>
              <a:ext cx="40228" cy="53479"/>
            </a:xfrm>
            <a:custGeom>
              <a:avLst/>
              <a:gdLst/>
              <a:ahLst/>
              <a:cxnLst/>
              <a:rect l="l" t="t" r="r" b="b"/>
              <a:pathLst>
                <a:path w="11946" h="15881" extrusionOk="0">
                  <a:moveTo>
                    <a:pt x="9966" y="10124"/>
                  </a:moveTo>
                  <a:lnTo>
                    <a:pt x="4569" y="15881"/>
                  </a:lnTo>
                  <a:lnTo>
                    <a:pt x="2380" y="14854"/>
                  </a:lnTo>
                  <a:lnTo>
                    <a:pt x="514" y="15396"/>
                  </a:lnTo>
                  <a:lnTo>
                    <a:pt x="0" y="15234"/>
                  </a:lnTo>
                  <a:lnTo>
                    <a:pt x="1057" y="13151"/>
                  </a:lnTo>
                  <a:lnTo>
                    <a:pt x="2313" y="8326"/>
                  </a:lnTo>
                  <a:lnTo>
                    <a:pt x="4550" y="6414"/>
                  </a:lnTo>
                  <a:lnTo>
                    <a:pt x="7387" y="1389"/>
                  </a:lnTo>
                  <a:lnTo>
                    <a:pt x="9633" y="0"/>
                  </a:lnTo>
                  <a:lnTo>
                    <a:pt x="10404" y="190"/>
                  </a:lnTo>
                  <a:lnTo>
                    <a:pt x="10899" y="666"/>
                  </a:lnTo>
                  <a:lnTo>
                    <a:pt x="11946" y="6309"/>
                  </a:lnTo>
                  <a:lnTo>
                    <a:pt x="10499" y="8298"/>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20" name="Google Shape;2920;p234"/>
            <p:cNvSpPr/>
            <p:nvPr/>
          </p:nvSpPr>
          <p:spPr>
            <a:xfrm>
              <a:off x="6537138" y="1331440"/>
              <a:ext cx="982303" cy="662977"/>
            </a:xfrm>
            <a:custGeom>
              <a:avLst/>
              <a:gdLst/>
              <a:ahLst/>
              <a:cxnLst/>
              <a:rect l="l" t="t" r="r" b="b"/>
              <a:pathLst>
                <a:path w="291701" h="196875" extrusionOk="0">
                  <a:moveTo>
                    <a:pt x="238625" y="19811"/>
                  </a:moveTo>
                  <a:lnTo>
                    <a:pt x="241690" y="20059"/>
                  </a:lnTo>
                  <a:lnTo>
                    <a:pt x="246697" y="17784"/>
                  </a:lnTo>
                  <a:lnTo>
                    <a:pt x="248791" y="16291"/>
                  </a:lnTo>
                  <a:lnTo>
                    <a:pt x="253940" y="11105"/>
                  </a:lnTo>
                  <a:lnTo>
                    <a:pt x="256977" y="9658"/>
                  </a:lnTo>
                  <a:lnTo>
                    <a:pt x="261670" y="10020"/>
                  </a:lnTo>
                  <a:lnTo>
                    <a:pt x="263926" y="9658"/>
                  </a:lnTo>
                  <a:lnTo>
                    <a:pt x="263982" y="10163"/>
                  </a:lnTo>
                  <a:lnTo>
                    <a:pt x="261099" y="12265"/>
                  </a:lnTo>
                  <a:lnTo>
                    <a:pt x="258795" y="12989"/>
                  </a:lnTo>
                  <a:lnTo>
                    <a:pt x="255483" y="16119"/>
                  </a:lnTo>
                  <a:lnTo>
                    <a:pt x="252332" y="23161"/>
                  </a:lnTo>
                  <a:lnTo>
                    <a:pt x="250000" y="26605"/>
                  </a:lnTo>
                  <a:lnTo>
                    <a:pt x="250019" y="28137"/>
                  </a:lnTo>
                  <a:lnTo>
                    <a:pt x="252855" y="30849"/>
                  </a:lnTo>
                  <a:lnTo>
                    <a:pt x="255968" y="32381"/>
                  </a:lnTo>
                  <a:lnTo>
                    <a:pt x="258823" y="30992"/>
                  </a:lnTo>
                  <a:lnTo>
                    <a:pt x="260070" y="31534"/>
                  </a:lnTo>
                  <a:lnTo>
                    <a:pt x="261194" y="33542"/>
                  </a:lnTo>
                  <a:lnTo>
                    <a:pt x="261831" y="35531"/>
                  </a:lnTo>
                  <a:lnTo>
                    <a:pt x="261974" y="37501"/>
                  </a:lnTo>
                  <a:lnTo>
                    <a:pt x="261460" y="41611"/>
                  </a:lnTo>
                  <a:lnTo>
                    <a:pt x="259747" y="45731"/>
                  </a:lnTo>
                  <a:lnTo>
                    <a:pt x="257424" y="49176"/>
                  </a:lnTo>
                  <a:lnTo>
                    <a:pt x="257748" y="50261"/>
                  </a:lnTo>
                  <a:lnTo>
                    <a:pt x="259614" y="50813"/>
                  </a:lnTo>
                  <a:lnTo>
                    <a:pt x="268456" y="48586"/>
                  </a:lnTo>
                  <a:lnTo>
                    <a:pt x="269380" y="48748"/>
                  </a:lnTo>
                  <a:lnTo>
                    <a:pt x="269884" y="49861"/>
                  </a:lnTo>
                  <a:lnTo>
                    <a:pt x="269989" y="51916"/>
                  </a:lnTo>
                  <a:lnTo>
                    <a:pt x="270474" y="53772"/>
                  </a:lnTo>
                  <a:lnTo>
                    <a:pt x="271350" y="55437"/>
                  </a:lnTo>
                  <a:lnTo>
                    <a:pt x="271074" y="57131"/>
                  </a:lnTo>
                  <a:lnTo>
                    <a:pt x="267200" y="62488"/>
                  </a:lnTo>
                  <a:lnTo>
                    <a:pt x="271778" y="59120"/>
                  </a:lnTo>
                  <a:lnTo>
                    <a:pt x="275386" y="58168"/>
                  </a:lnTo>
                  <a:lnTo>
                    <a:pt x="281573" y="59862"/>
                  </a:lnTo>
                  <a:lnTo>
                    <a:pt x="284105" y="61803"/>
                  </a:lnTo>
                  <a:lnTo>
                    <a:pt x="285581" y="65219"/>
                  </a:lnTo>
                  <a:lnTo>
                    <a:pt x="287722" y="64087"/>
                  </a:lnTo>
                  <a:lnTo>
                    <a:pt x="288655" y="64153"/>
                  </a:lnTo>
                  <a:lnTo>
                    <a:pt x="290054" y="66095"/>
                  </a:lnTo>
                  <a:lnTo>
                    <a:pt x="290102" y="68169"/>
                  </a:lnTo>
                  <a:lnTo>
                    <a:pt x="289074" y="71109"/>
                  </a:lnTo>
                  <a:lnTo>
                    <a:pt x="288722" y="73831"/>
                  </a:lnTo>
                  <a:lnTo>
                    <a:pt x="287646" y="74944"/>
                  </a:lnTo>
                  <a:lnTo>
                    <a:pt x="285638" y="75753"/>
                  </a:lnTo>
                  <a:lnTo>
                    <a:pt x="285067" y="76657"/>
                  </a:lnTo>
                  <a:lnTo>
                    <a:pt x="285952" y="78722"/>
                  </a:lnTo>
                  <a:lnTo>
                    <a:pt x="287256" y="80739"/>
                  </a:lnTo>
                  <a:lnTo>
                    <a:pt x="289102" y="80824"/>
                  </a:lnTo>
                  <a:lnTo>
                    <a:pt x="289436" y="81757"/>
                  </a:lnTo>
                  <a:lnTo>
                    <a:pt x="289474" y="82870"/>
                  </a:lnTo>
                  <a:lnTo>
                    <a:pt x="289226" y="84183"/>
                  </a:lnTo>
                  <a:lnTo>
                    <a:pt x="288627" y="85078"/>
                  </a:lnTo>
                  <a:lnTo>
                    <a:pt x="287665" y="85573"/>
                  </a:lnTo>
                  <a:lnTo>
                    <a:pt x="286399" y="87010"/>
                  </a:lnTo>
                  <a:lnTo>
                    <a:pt x="291044" y="90150"/>
                  </a:lnTo>
                  <a:lnTo>
                    <a:pt x="291634" y="91320"/>
                  </a:lnTo>
                  <a:lnTo>
                    <a:pt x="291701" y="93023"/>
                  </a:lnTo>
                  <a:lnTo>
                    <a:pt x="291339" y="94898"/>
                  </a:lnTo>
                  <a:lnTo>
                    <a:pt x="290549" y="96934"/>
                  </a:lnTo>
                  <a:lnTo>
                    <a:pt x="289150" y="98133"/>
                  </a:lnTo>
                  <a:lnTo>
                    <a:pt x="285800" y="98333"/>
                  </a:lnTo>
                  <a:lnTo>
                    <a:pt x="283744" y="99656"/>
                  </a:lnTo>
                  <a:lnTo>
                    <a:pt x="284448" y="101844"/>
                  </a:lnTo>
                  <a:lnTo>
                    <a:pt x="284391" y="104613"/>
                  </a:lnTo>
                  <a:lnTo>
                    <a:pt x="283772" y="107877"/>
                  </a:lnTo>
                  <a:lnTo>
                    <a:pt x="281135" y="112796"/>
                  </a:lnTo>
                  <a:lnTo>
                    <a:pt x="278661" y="115413"/>
                  </a:lnTo>
                  <a:lnTo>
                    <a:pt x="276233" y="117107"/>
                  </a:lnTo>
                  <a:lnTo>
                    <a:pt x="271912" y="116507"/>
                  </a:lnTo>
                  <a:lnTo>
                    <a:pt x="269560" y="115204"/>
                  </a:lnTo>
                  <a:lnTo>
                    <a:pt x="269818" y="119438"/>
                  </a:lnTo>
                  <a:lnTo>
                    <a:pt x="267419" y="122036"/>
                  </a:lnTo>
                  <a:lnTo>
                    <a:pt x="267866" y="124205"/>
                  </a:lnTo>
                  <a:lnTo>
                    <a:pt x="268704" y="125309"/>
                  </a:lnTo>
                  <a:lnTo>
                    <a:pt x="268295" y="128088"/>
                  </a:lnTo>
                  <a:lnTo>
                    <a:pt x="267152" y="130838"/>
                  </a:lnTo>
                  <a:lnTo>
                    <a:pt x="265239" y="133807"/>
                  </a:lnTo>
                  <a:lnTo>
                    <a:pt x="263069" y="135662"/>
                  </a:lnTo>
                  <a:lnTo>
                    <a:pt x="258757" y="137898"/>
                  </a:lnTo>
                  <a:lnTo>
                    <a:pt x="255073" y="141600"/>
                  </a:lnTo>
                  <a:lnTo>
                    <a:pt x="252560" y="143065"/>
                  </a:lnTo>
                  <a:lnTo>
                    <a:pt x="246297" y="142999"/>
                  </a:lnTo>
                  <a:lnTo>
                    <a:pt x="239910" y="145377"/>
                  </a:lnTo>
                  <a:lnTo>
                    <a:pt x="230886" y="150382"/>
                  </a:lnTo>
                  <a:lnTo>
                    <a:pt x="224803" y="154379"/>
                  </a:lnTo>
                  <a:lnTo>
                    <a:pt x="220111" y="158899"/>
                  </a:lnTo>
                  <a:lnTo>
                    <a:pt x="213914" y="166245"/>
                  </a:lnTo>
                  <a:lnTo>
                    <a:pt x="209317" y="169328"/>
                  </a:lnTo>
                  <a:lnTo>
                    <a:pt x="206661" y="170156"/>
                  </a:lnTo>
                  <a:lnTo>
                    <a:pt x="201492" y="170812"/>
                  </a:lnTo>
                  <a:lnTo>
                    <a:pt x="197161" y="172801"/>
                  </a:lnTo>
                  <a:lnTo>
                    <a:pt x="182779" y="176512"/>
                  </a:lnTo>
                  <a:lnTo>
                    <a:pt x="177914" y="178539"/>
                  </a:lnTo>
                  <a:lnTo>
                    <a:pt x="177286" y="180375"/>
                  </a:lnTo>
                  <a:lnTo>
                    <a:pt x="175268" y="183144"/>
                  </a:lnTo>
                  <a:lnTo>
                    <a:pt x="175145" y="184143"/>
                  </a:lnTo>
                  <a:lnTo>
                    <a:pt x="176020" y="184914"/>
                  </a:lnTo>
                  <a:lnTo>
                    <a:pt x="176191" y="185913"/>
                  </a:lnTo>
                  <a:lnTo>
                    <a:pt x="174412" y="189177"/>
                  </a:lnTo>
                  <a:lnTo>
                    <a:pt x="170851" y="191527"/>
                  </a:lnTo>
                  <a:lnTo>
                    <a:pt x="169176" y="191489"/>
                  </a:lnTo>
                  <a:lnTo>
                    <a:pt x="167139" y="189463"/>
                  </a:lnTo>
                  <a:lnTo>
                    <a:pt x="166254" y="189539"/>
                  </a:lnTo>
                  <a:lnTo>
                    <a:pt x="165902" y="189853"/>
                  </a:lnTo>
                  <a:lnTo>
                    <a:pt x="165883" y="190481"/>
                  </a:lnTo>
                  <a:lnTo>
                    <a:pt x="167054" y="192917"/>
                  </a:lnTo>
                  <a:lnTo>
                    <a:pt x="164902" y="194040"/>
                  </a:lnTo>
                  <a:lnTo>
                    <a:pt x="155536" y="196875"/>
                  </a:lnTo>
                  <a:lnTo>
                    <a:pt x="139592" y="194782"/>
                  </a:lnTo>
                  <a:lnTo>
                    <a:pt x="133281" y="192603"/>
                  </a:lnTo>
                  <a:lnTo>
                    <a:pt x="125485" y="189120"/>
                  </a:lnTo>
                  <a:lnTo>
                    <a:pt x="120850" y="188197"/>
                  </a:lnTo>
                  <a:lnTo>
                    <a:pt x="114272" y="187969"/>
                  </a:lnTo>
                  <a:lnTo>
                    <a:pt x="108866" y="183097"/>
                  </a:lnTo>
                  <a:lnTo>
                    <a:pt x="106362" y="180080"/>
                  </a:lnTo>
                  <a:lnTo>
                    <a:pt x="106162" y="178824"/>
                  </a:lnTo>
                  <a:lnTo>
                    <a:pt x="106448" y="177387"/>
                  </a:lnTo>
                  <a:lnTo>
                    <a:pt x="107009" y="176407"/>
                  </a:lnTo>
                  <a:lnTo>
                    <a:pt x="107847" y="175884"/>
                  </a:lnTo>
                  <a:lnTo>
                    <a:pt x="109627" y="175827"/>
                  </a:lnTo>
                  <a:lnTo>
                    <a:pt x="109865" y="175399"/>
                  </a:lnTo>
                  <a:lnTo>
                    <a:pt x="108504" y="172972"/>
                  </a:lnTo>
                  <a:lnTo>
                    <a:pt x="107200" y="173762"/>
                  </a:lnTo>
                  <a:lnTo>
                    <a:pt x="103725" y="177188"/>
                  </a:lnTo>
                  <a:lnTo>
                    <a:pt x="102174" y="177064"/>
                  </a:lnTo>
                  <a:lnTo>
                    <a:pt x="100137" y="175351"/>
                  </a:lnTo>
                  <a:lnTo>
                    <a:pt x="100061" y="173686"/>
                  </a:lnTo>
                  <a:lnTo>
                    <a:pt x="96091" y="173048"/>
                  </a:lnTo>
                  <a:lnTo>
                    <a:pt x="92636" y="170964"/>
                  </a:lnTo>
                  <a:lnTo>
                    <a:pt x="89200" y="167967"/>
                  </a:lnTo>
                  <a:lnTo>
                    <a:pt x="88686" y="166825"/>
                  </a:lnTo>
                  <a:lnTo>
                    <a:pt x="90342" y="165141"/>
                  </a:lnTo>
                  <a:lnTo>
                    <a:pt x="90018" y="164818"/>
                  </a:lnTo>
                  <a:lnTo>
                    <a:pt x="88772" y="164532"/>
                  </a:lnTo>
                  <a:lnTo>
                    <a:pt x="86268" y="165084"/>
                  </a:lnTo>
                  <a:lnTo>
                    <a:pt x="82489" y="168880"/>
                  </a:lnTo>
                  <a:lnTo>
                    <a:pt x="80862" y="169756"/>
                  </a:lnTo>
                  <a:lnTo>
                    <a:pt x="56180" y="170641"/>
                  </a:lnTo>
                  <a:lnTo>
                    <a:pt x="49916" y="171031"/>
                  </a:lnTo>
                  <a:lnTo>
                    <a:pt x="48707" y="171611"/>
                  </a:lnTo>
                  <a:lnTo>
                    <a:pt x="47622" y="169147"/>
                  </a:lnTo>
                  <a:lnTo>
                    <a:pt x="46651" y="163628"/>
                  </a:lnTo>
                  <a:lnTo>
                    <a:pt x="46290" y="159984"/>
                  </a:lnTo>
                  <a:lnTo>
                    <a:pt x="46537" y="158214"/>
                  </a:lnTo>
                  <a:lnTo>
                    <a:pt x="47403" y="156092"/>
                  </a:lnTo>
                  <a:lnTo>
                    <a:pt x="48745" y="156453"/>
                  </a:lnTo>
                  <a:lnTo>
                    <a:pt x="50021" y="158138"/>
                  </a:lnTo>
                  <a:lnTo>
                    <a:pt x="51182" y="160526"/>
                  </a:lnTo>
                  <a:lnTo>
                    <a:pt x="52505" y="161687"/>
                  </a:lnTo>
                  <a:lnTo>
                    <a:pt x="61120" y="158775"/>
                  </a:lnTo>
                  <a:lnTo>
                    <a:pt x="64623" y="156815"/>
                  </a:lnTo>
                  <a:lnTo>
                    <a:pt x="66108" y="154959"/>
                  </a:lnTo>
                  <a:lnTo>
                    <a:pt x="67859" y="151781"/>
                  </a:lnTo>
                  <a:lnTo>
                    <a:pt x="69715" y="150154"/>
                  </a:lnTo>
                  <a:lnTo>
                    <a:pt x="70601" y="148622"/>
                  </a:lnTo>
                  <a:lnTo>
                    <a:pt x="72342" y="143741"/>
                  </a:lnTo>
                  <a:lnTo>
                    <a:pt x="73542" y="141476"/>
                  </a:lnTo>
                  <a:lnTo>
                    <a:pt x="74989" y="139792"/>
                  </a:lnTo>
                  <a:lnTo>
                    <a:pt x="76664" y="138707"/>
                  </a:lnTo>
                  <a:lnTo>
                    <a:pt x="80471" y="137936"/>
                  </a:lnTo>
                  <a:lnTo>
                    <a:pt x="77968" y="136785"/>
                  </a:lnTo>
                  <a:lnTo>
                    <a:pt x="75569" y="136785"/>
                  </a:lnTo>
                  <a:lnTo>
                    <a:pt x="67440" y="141952"/>
                  </a:lnTo>
                  <a:lnTo>
                    <a:pt x="64708" y="141952"/>
                  </a:lnTo>
                  <a:lnTo>
                    <a:pt x="64823" y="141143"/>
                  </a:lnTo>
                  <a:lnTo>
                    <a:pt x="65974" y="139687"/>
                  </a:lnTo>
                  <a:lnTo>
                    <a:pt x="68773" y="137166"/>
                  </a:lnTo>
                  <a:lnTo>
                    <a:pt x="66850" y="136975"/>
                  </a:lnTo>
                  <a:lnTo>
                    <a:pt x="66117" y="135833"/>
                  </a:lnTo>
                  <a:lnTo>
                    <a:pt x="66031" y="133426"/>
                  </a:lnTo>
                  <a:lnTo>
                    <a:pt x="67459" y="129534"/>
                  </a:lnTo>
                  <a:lnTo>
                    <a:pt x="74084" y="124396"/>
                  </a:lnTo>
                  <a:lnTo>
                    <a:pt x="76378" y="123635"/>
                  </a:lnTo>
                  <a:lnTo>
                    <a:pt x="77073" y="122616"/>
                  </a:lnTo>
                  <a:lnTo>
                    <a:pt x="76207" y="121789"/>
                  </a:lnTo>
                  <a:lnTo>
                    <a:pt x="74817" y="121284"/>
                  </a:lnTo>
                  <a:lnTo>
                    <a:pt x="68154" y="126584"/>
                  </a:lnTo>
                  <a:lnTo>
                    <a:pt x="63300" y="128411"/>
                  </a:lnTo>
                  <a:lnTo>
                    <a:pt x="61862" y="128059"/>
                  </a:lnTo>
                  <a:lnTo>
                    <a:pt x="59349" y="126013"/>
                  </a:lnTo>
                  <a:lnTo>
                    <a:pt x="58540" y="125090"/>
                  </a:lnTo>
                  <a:lnTo>
                    <a:pt x="57455" y="122740"/>
                  </a:lnTo>
                  <a:lnTo>
                    <a:pt x="57588" y="121322"/>
                  </a:lnTo>
                  <a:lnTo>
                    <a:pt x="59892" y="117155"/>
                  </a:lnTo>
                  <a:lnTo>
                    <a:pt x="59521" y="116346"/>
                  </a:lnTo>
                  <a:lnTo>
                    <a:pt x="57931" y="115936"/>
                  </a:lnTo>
                  <a:lnTo>
                    <a:pt x="53657" y="112092"/>
                  </a:lnTo>
                  <a:lnTo>
                    <a:pt x="46899" y="112482"/>
                  </a:lnTo>
                  <a:lnTo>
                    <a:pt x="30155" y="110246"/>
                  </a:lnTo>
                  <a:lnTo>
                    <a:pt x="26691" y="111198"/>
                  </a:lnTo>
                  <a:lnTo>
                    <a:pt x="20989" y="114500"/>
                  </a:lnTo>
                  <a:lnTo>
                    <a:pt x="17543" y="115584"/>
                  </a:lnTo>
                  <a:lnTo>
                    <a:pt x="15954" y="114871"/>
                  </a:lnTo>
                  <a:lnTo>
                    <a:pt x="14507" y="113120"/>
                  </a:lnTo>
                  <a:lnTo>
                    <a:pt x="13193" y="110770"/>
                  </a:lnTo>
                  <a:lnTo>
                    <a:pt x="12013" y="107791"/>
                  </a:lnTo>
                  <a:lnTo>
                    <a:pt x="12517" y="105726"/>
                  </a:lnTo>
                  <a:lnTo>
                    <a:pt x="14726" y="104547"/>
                  </a:lnTo>
                  <a:lnTo>
                    <a:pt x="16344" y="103985"/>
                  </a:lnTo>
                  <a:lnTo>
                    <a:pt x="20903" y="104699"/>
                  </a:lnTo>
                  <a:lnTo>
                    <a:pt x="26462" y="102615"/>
                  </a:lnTo>
                  <a:lnTo>
                    <a:pt x="30003" y="102177"/>
                  </a:lnTo>
                  <a:lnTo>
                    <a:pt x="31022" y="101844"/>
                  </a:lnTo>
                  <a:lnTo>
                    <a:pt x="33106" y="99627"/>
                  </a:lnTo>
                  <a:lnTo>
                    <a:pt x="34134" y="99066"/>
                  </a:lnTo>
                  <a:lnTo>
                    <a:pt x="35734" y="99846"/>
                  </a:lnTo>
                  <a:lnTo>
                    <a:pt x="36514" y="101349"/>
                  </a:lnTo>
                  <a:lnTo>
                    <a:pt x="42101" y="99009"/>
                  </a:lnTo>
                  <a:lnTo>
                    <a:pt x="44024" y="97838"/>
                  </a:lnTo>
                  <a:lnTo>
                    <a:pt x="44243" y="97105"/>
                  </a:lnTo>
                  <a:lnTo>
                    <a:pt x="45081" y="96268"/>
                  </a:lnTo>
                  <a:lnTo>
                    <a:pt x="47860" y="97534"/>
                  </a:lnTo>
                  <a:lnTo>
                    <a:pt x="50116" y="97572"/>
                  </a:lnTo>
                  <a:lnTo>
                    <a:pt x="52924" y="96696"/>
                  </a:lnTo>
                  <a:lnTo>
                    <a:pt x="57893" y="96316"/>
                  </a:lnTo>
                  <a:lnTo>
                    <a:pt x="69020" y="96116"/>
                  </a:lnTo>
                  <a:lnTo>
                    <a:pt x="70686" y="94203"/>
                  </a:lnTo>
                  <a:lnTo>
                    <a:pt x="71467" y="92509"/>
                  </a:lnTo>
                  <a:lnTo>
                    <a:pt x="72447" y="88199"/>
                  </a:lnTo>
                  <a:lnTo>
                    <a:pt x="72009" y="87314"/>
                  </a:lnTo>
                  <a:lnTo>
                    <a:pt x="65070" y="91282"/>
                  </a:lnTo>
                  <a:lnTo>
                    <a:pt x="63480" y="91215"/>
                  </a:lnTo>
                  <a:lnTo>
                    <a:pt x="55437" y="89112"/>
                  </a:lnTo>
                  <a:lnTo>
                    <a:pt x="52534" y="86734"/>
                  </a:lnTo>
                  <a:lnTo>
                    <a:pt x="53486" y="84821"/>
                  </a:lnTo>
                  <a:lnTo>
                    <a:pt x="57750" y="80691"/>
                  </a:lnTo>
                  <a:lnTo>
                    <a:pt x="62148" y="77380"/>
                  </a:lnTo>
                  <a:lnTo>
                    <a:pt x="68621" y="73783"/>
                  </a:lnTo>
                  <a:lnTo>
                    <a:pt x="70134" y="72384"/>
                  </a:lnTo>
                  <a:lnTo>
                    <a:pt x="70296" y="70719"/>
                  </a:lnTo>
                  <a:lnTo>
                    <a:pt x="65974" y="67760"/>
                  </a:lnTo>
                  <a:lnTo>
                    <a:pt x="57817" y="68578"/>
                  </a:lnTo>
                  <a:lnTo>
                    <a:pt x="55723" y="65067"/>
                  </a:lnTo>
                  <a:lnTo>
                    <a:pt x="48936" y="62983"/>
                  </a:lnTo>
                  <a:lnTo>
                    <a:pt x="44424" y="64287"/>
                  </a:lnTo>
                  <a:lnTo>
                    <a:pt x="42025" y="62155"/>
                  </a:lnTo>
                  <a:lnTo>
                    <a:pt x="36162" y="65105"/>
                  </a:lnTo>
                  <a:lnTo>
                    <a:pt x="23273" y="69358"/>
                  </a:lnTo>
                  <a:lnTo>
                    <a:pt x="18143" y="72299"/>
                  </a:lnTo>
                  <a:lnTo>
                    <a:pt x="15383" y="73279"/>
                  </a:lnTo>
                  <a:lnTo>
                    <a:pt x="12203" y="70881"/>
                  </a:lnTo>
                  <a:lnTo>
                    <a:pt x="6720" y="68169"/>
                  </a:lnTo>
                  <a:lnTo>
                    <a:pt x="552" y="67322"/>
                  </a:lnTo>
                  <a:lnTo>
                    <a:pt x="0" y="65723"/>
                  </a:lnTo>
                  <a:lnTo>
                    <a:pt x="3598" y="60823"/>
                  </a:lnTo>
                  <a:lnTo>
                    <a:pt x="6064" y="59928"/>
                  </a:lnTo>
                  <a:lnTo>
                    <a:pt x="8538" y="60385"/>
                  </a:lnTo>
                  <a:lnTo>
                    <a:pt x="13269" y="63801"/>
                  </a:lnTo>
                  <a:lnTo>
                    <a:pt x="16534" y="64877"/>
                  </a:lnTo>
                  <a:lnTo>
                    <a:pt x="12441" y="59852"/>
                  </a:lnTo>
                  <a:lnTo>
                    <a:pt x="12546" y="57921"/>
                  </a:lnTo>
                  <a:lnTo>
                    <a:pt x="12232" y="55019"/>
                  </a:lnTo>
                  <a:lnTo>
                    <a:pt x="10975" y="53772"/>
                  </a:lnTo>
                  <a:lnTo>
                    <a:pt x="9719" y="50556"/>
                  </a:lnTo>
                  <a:lnTo>
                    <a:pt x="10233" y="49471"/>
                  </a:lnTo>
                  <a:lnTo>
                    <a:pt x="11841" y="49081"/>
                  </a:lnTo>
                  <a:lnTo>
                    <a:pt x="15135" y="50175"/>
                  </a:lnTo>
                  <a:lnTo>
                    <a:pt x="22969" y="55751"/>
                  </a:lnTo>
                  <a:lnTo>
                    <a:pt x="26814" y="54762"/>
                  </a:lnTo>
                  <a:lnTo>
                    <a:pt x="28918" y="52706"/>
                  </a:lnTo>
                  <a:lnTo>
                    <a:pt x="31802" y="51184"/>
                  </a:lnTo>
                  <a:lnTo>
                    <a:pt x="30983" y="50394"/>
                  </a:lnTo>
                  <a:lnTo>
                    <a:pt x="24216" y="50299"/>
                  </a:lnTo>
                  <a:lnTo>
                    <a:pt x="20589" y="49157"/>
                  </a:lnTo>
                  <a:lnTo>
                    <a:pt x="18761" y="47520"/>
                  </a:lnTo>
                  <a:lnTo>
                    <a:pt x="17172" y="44732"/>
                  </a:lnTo>
                  <a:lnTo>
                    <a:pt x="17733" y="43448"/>
                  </a:lnTo>
                  <a:lnTo>
                    <a:pt x="19618" y="42420"/>
                  </a:lnTo>
                  <a:lnTo>
                    <a:pt x="25396" y="42724"/>
                  </a:lnTo>
                  <a:lnTo>
                    <a:pt x="21588" y="37862"/>
                  </a:lnTo>
                  <a:lnTo>
                    <a:pt x="18942" y="35065"/>
                  </a:lnTo>
                  <a:lnTo>
                    <a:pt x="18657" y="33713"/>
                  </a:lnTo>
                  <a:lnTo>
                    <a:pt x="18838" y="32020"/>
                  </a:lnTo>
                  <a:lnTo>
                    <a:pt x="19190" y="30878"/>
                  </a:lnTo>
                  <a:lnTo>
                    <a:pt x="19733" y="30307"/>
                  </a:lnTo>
                  <a:lnTo>
                    <a:pt x="26357" y="33161"/>
                  </a:lnTo>
                  <a:lnTo>
                    <a:pt x="27814" y="33276"/>
                  </a:lnTo>
                  <a:lnTo>
                    <a:pt x="26472" y="31439"/>
                  </a:lnTo>
                  <a:lnTo>
                    <a:pt x="23559" y="28727"/>
                  </a:lnTo>
                  <a:lnTo>
                    <a:pt x="23435" y="27709"/>
                  </a:lnTo>
                  <a:lnTo>
                    <a:pt x="24663" y="26881"/>
                  </a:lnTo>
                  <a:lnTo>
                    <a:pt x="25263" y="25330"/>
                  </a:lnTo>
                  <a:lnTo>
                    <a:pt x="25320" y="24055"/>
                  </a:lnTo>
                  <a:lnTo>
                    <a:pt x="27328" y="22951"/>
                  </a:lnTo>
                  <a:lnTo>
                    <a:pt x="29365" y="22904"/>
                  </a:lnTo>
                  <a:lnTo>
                    <a:pt x="31412" y="23912"/>
                  </a:lnTo>
                  <a:lnTo>
                    <a:pt x="37751" y="29203"/>
                  </a:lnTo>
                  <a:lnTo>
                    <a:pt x="38656" y="30687"/>
                  </a:lnTo>
                  <a:lnTo>
                    <a:pt x="38960" y="32638"/>
                  </a:lnTo>
                  <a:lnTo>
                    <a:pt x="38646" y="35065"/>
                  </a:lnTo>
                  <a:lnTo>
                    <a:pt x="38913" y="36035"/>
                  </a:lnTo>
                  <a:lnTo>
                    <a:pt x="41388" y="35207"/>
                  </a:lnTo>
                  <a:lnTo>
                    <a:pt x="43367" y="36225"/>
                  </a:lnTo>
                  <a:lnTo>
                    <a:pt x="44348" y="35950"/>
                  </a:lnTo>
                  <a:lnTo>
                    <a:pt x="46813" y="32305"/>
                  </a:lnTo>
                  <a:lnTo>
                    <a:pt x="48507" y="33171"/>
                  </a:lnTo>
                  <a:lnTo>
                    <a:pt x="49526" y="34874"/>
                  </a:lnTo>
                  <a:lnTo>
                    <a:pt x="49849" y="36416"/>
                  </a:lnTo>
                  <a:lnTo>
                    <a:pt x="50002" y="38528"/>
                  </a:lnTo>
                  <a:lnTo>
                    <a:pt x="49564" y="42924"/>
                  </a:lnTo>
                  <a:lnTo>
                    <a:pt x="49678" y="43543"/>
                  </a:lnTo>
                  <a:lnTo>
                    <a:pt x="51401" y="41059"/>
                  </a:lnTo>
                  <a:lnTo>
                    <a:pt x="54333" y="40869"/>
                  </a:lnTo>
                  <a:lnTo>
                    <a:pt x="54714" y="39622"/>
                  </a:lnTo>
                  <a:lnTo>
                    <a:pt x="54799" y="34998"/>
                  </a:lnTo>
                  <a:lnTo>
                    <a:pt x="54562" y="31078"/>
                  </a:lnTo>
                  <a:lnTo>
                    <a:pt x="54238" y="30278"/>
                  </a:lnTo>
                  <a:lnTo>
                    <a:pt x="44586" y="24835"/>
                  </a:lnTo>
                  <a:lnTo>
                    <a:pt x="42911" y="23541"/>
                  </a:lnTo>
                  <a:lnTo>
                    <a:pt x="40807" y="20858"/>
                  </a:lnTo>
                  <a:lnTo>
                    <a:pt x="41235" y="19507"/>
                  </a:lnTo>
                  <a:lnTo>
                    <a:pt x="43120" y="18298"/>
                  </a:lnTo>
                  <a:lnTo>
                    <a:pt x="45947" y="17813"/>
                  </a:lnTo>
                  <a:lnTo>
                    <a:pt x="52524" y="17880"/>
                  </a:lnTo>
                  <a:lnTo>
                    <a:pt x="53191" y="17309"/>
                  </a:lnTo>
                  <a:lnTo>
                    <a:pt x="51915" y="15891"/>
                  </a:lnTo>
                  <a:lnTo>
                    <a:pt x="48879" y="14977"/>
                  </a:lnTo>
                  <a:lnTo>
                    <a:pt x="48165" y="14150"/>
                  </a:lnTo>
                  <a:lnTo>
                    <a:pt x="47803" y="12570"/>
                  </a:lnTo>
                  <a:lnTo>
                    <a:pt x="44195" y="13436"/>
                  </a:lnTo>
                  <a:lnTo>
                    <a:pt x="40169" y="13474"/>
                  </a:lnTo>
                  <a:lnTo>
                    <a:pt x="36295" y="12503"/>
                  </a:lnTo>
                  <a:lnTo>
                    <a:pt x="36219" y="11276"/>
                  </a:lnTo>
                  <a:lnTo>
                    <a:pt x="37742" y="9468"/>
                  </a:lnTo>
                  <a:lnTo>
                    <a:pt x="40911" y="6471"/>
                  </a:lnTo>
                  <a:lnTo>
                    <a:pt x="42378" y="5719"/>
                  </a:lnTo>
                  <a:lnTo>
                    <a:pt x="46804" y="6242"/>
                  </a:lnTo>
                  <a:lnTo>
                    <a:pt x="51192" y="5395"/>
                  </a:lnTo>
                  <a:lnTo>
                    <a:pt x="54752" y="6423"/>
                  </a:lnTo>
                  <a:lnTo>
                    <a:pt x="57579" y="9392"/>
                  </a:lnTo>
                  <a:lnTo>
                    <a:pt x="61586" y="14606"/>
                  </a:lnTo>
                  <a:lnTo>
                    <a:pt x="67012" y="17927"/>
                  </a:lnTo>
                  <a:lnTo>
                    <a:pt x="67516" y="18974"/>
                  </a:lnTo>
                  <a:lnTo>
                    <a:pt x="70401" y="21686"/>
                  </a:lnTo>
                  <a:lnTo>
                    <a:pt x="76150" y="28975"/>
                  </a:lnTo>
                  <a:lnTo>
                    <a:pt x="81985" y="33190"/>
                  </a:lnTo>
                  <a:lnTo>
                    <a:pt x="82251" y="34265"/>
                  </a:lnTo>
                  <a:lnTo>
                    <a:pt x="81290" y="35521"/>
                  </a:lnTo>
                  <a:lnTo>
                    <a:pt x="79044" y="36996"/>
                  </a:lnTo>
                  <a:lnTo>
                    <a:pt x="79557" y="37805"/>
                  </a:lnTo>
                  <a:lnTo>
                    <a:pt x="82489" y="38880"/>
                  </a:lnTo>
                  <a:lnTo>
                    <a:pt x="84602" y="41716"/>
                  </a:lnTo>
                  <a:lnTo>
                    <a:pt x="84745" y="42953"/>
                  </a:lnTo>
                  <a:lnTo>
                    <a:pt x="82832" y="51707"/>
                  </a:lnTo>
                  <a:lnTo>
                    <a:pt x="81813" y="53563"/>
                  </a:lnTo>
                  <a:lnTo>
                    <a:pt x="80652" y="54543"/>
                  </a:lnTo>
                  <a:lnTo>
                    <a:pt x="75265" y="52897"/>
                  </a:lnTo>
                  <a:lnTo>
                    <a:pt x="76540" y="55675"/>
                  </a:lnTo>
                  <a:lnTo>
                    <a:pt x="80395" y="58625"/>
                  </a:lnTo>
                  <a:lnTo>
                    <a:pt x="81261" y="60271"/>
                  </a:lnTo>
                  <a:lnTo>
                    <a:pt x="80690" y="61889"/>
                  </a:lnTo>
                  <a:lnTo>
                    <a:pt x="81109" y="62260"/>
                  </a:lnTo>
                  <a:lnTo>
                    <a:pt x="82518" y="61394"/>
                  </a:lnTo>
                  <a:lnTo>
                    <a:pt x="83108" y="62307"/>
                  </a:lnTo>
                  <a:lnTo>
                    <a:pt x="82861" y="65000"/>
                  </a:lnTo>
                  <a:lnTo>
                    <a:pt x="82261" y="67236"/>
                  </a:lnTo>
                  <a:lnTo>
                    <a:pt x="81299" y="69006"/>
                  </a:lnTo>
                  <a:lnTo>
                    <a:pt x="81585" y="69777"/>
                  </a:lnTo>
                  <a:lnTo>
                    <a:pt x="83089" y="69539"/>
                  </a:lnTo>
                  <a:lnTo>
                    <a:pt x="84498" y="69996"/>
                  </a:lnTo>
                  <a:lnTo>
                    <a:pt x="86706" y="72441"/>
                  </a:lnTo>
                  <a:lnTo>
                    <a:pt x="88496" y="79892"/>
                  </a:lnTo>
                  <a:lnTo>
                    <a:pt x="89381" y="82290"/>
                  </a:lnTo>
                  <a:lnTo>
                    <a:pt x="90028" y="80158"/>
                  </a:lnTo>
                  <a:lnTo>
                    <a:pt x="90828" y="74725"/>
                  </a:lnTo>
                  <a:lnTo>
                    <a:pt x="91580" y="71946"/>
                  </a:lnTo>
                  <a:lnTo>
                    <a:pt x="92294" y="71823"/>
                  </a:lnTo>
                  <a:lnTo>
                    <a:pt x="92903" y="70909"/>
                  </a:lnTo>
                  <a:lnTo>
                    <a:pt x="93417" y="69196"/>
                  </a:lnTo>
                  <a:lnTo>
                    <a:pt x="94464" y="63145"/>
                  </a:lnTo>
                  <a:lnTo>
                    <a:pt x="98081" y="58549"/>
                  </a:lnTo>
                  <a:lnTo>
                    <a:pt x="99804" y="57131"/>
                  </a:lnTo>
                  <a:lnTo>
                    <a:pt x="101431" y="56826"/>
                  </a:lnTo>
                  <a:lnTo>
                    <a:pt x="102212" y="57397"/>
                  </a:lnTo>
                  <a:lnTo>
                    <a:pt x="104925" y="62222"/>
                  </a:lnTo>
                  <a:lnTo>
                    <a:pt x="106572" y="63031"/>
                  </a:lnTo>
                  <a:lnTo>
                    <a:pt x="107409" y="62774"/>
                  </a:lnTo>
                  <a:lnTo>
                    <a:pt x="108570" y="59491"/>
                  </a:lnTo>
                  <a:lnTo>
                    <a:pt x="110037" y="53192"/>
                  </a:lnTo>
                  <a:lnTo>
                    <a:pt x="110369" y="46131"/>
                  </a:lnTo>
                  <a:lnTo>
                    <a:pt x="109580" y="38300"/>
                  </a:lnTo>
                  <a:lnTo>
                    <a:pt x="110037" y="32686"/>
                  </a:lnTo>
                  <a:lnTo>
                    <a:pt x="111759" y="29327"/>
                  </a:lnTo>
                  <a:lnTo>
                    <a:pt x="114015" y="28290"/>
                  </a:lnTo>
                  <a:lnTo>
                    <a:pt x="116823" y="29584"/>
                  </a:lnTo>
                  <a:lnTo>
                    <a:pt x="118870" y="31639"/>
                  </a:lnTo>
                  <a:lnTo>
                    <a:pt x="122906" y="39442"/>
                  </a:lnTo>
                  <a:lnTo>
                    <a:pt x="126171" y="43524"/>
                  </a:lnTo>
                  <a:lnTo>
                    <a:pt x="128969" y="47882"/>
                  </a:lnTo>
                  <a:lnTo>
                    <a:pt x="130416" y="49300"/>
                  </a:lnTo>
                  <a:lnTo>
                    <a:pt x="133195" y="50013"/>
                  </a:lnTo>
                  <a:lnTo>
                    <a:pt x="133938" y="49728"/>
                  </a:lnTo>
                  <a:lnTo>
                    <a:pt x="134433" y="48729"/>
                  </a:lnTo>
                  <a:lnTo>
                    <a:pt x="134690" y="46997"/>
                  </a:lnTo>
                  <a:lnTo>
                    <a:pt x="134090" y="35854"/>
                  </a:lnTo>
                  <a:lnTo>
                    <a:pt x="134871" y="32381"/>
                  </a:lnTo>
                  <a:lnTo>
                    <a:pt x="136051" y="29898"/>
                  </a:lnTo>
                  <a:lnTo>
                    <a:pt x="141058" y="28442"/>
                  </a:lnTo>
                  <a:lnTo>
                    <a:pt x="143790" y="26881"/>
                  </a:lnTo>
                  <a:lnTo>
                    <a:pt x="146445" y="24322"/>
                  </a:lnTo>
                  <a:lnTo>
                    <a:pt x="148644" y="22942"/>
                  </a:lnTo>
                  <a:lnTo>
                    <a:pt x="150396" y="22761"/>
                  </a:lnTo>
                  <a:lnTo>
                    <a:pt x="152214" y="23760"/>
                  </a:lnTo>
                  <a:lnTo>
                    <a:pt x="154127" y="25939"/>
                  </a:lnTo>
                  <a:lnTo>
                    <a:pt x="157097" y="30183"/>
                  </a:lnTo>
                  <a:lnTo>
                    <a:pt x="160838" y="37196"/>
                  </a:lnTo>
                  <a:lnTo>
                    <a:pt x="165597" y="42410"/>
                  </a:lnTo>
                  <a:lnTo>
                    <a:pt x="168082" y="50670"/>
                  </a:lnTo>
                  <a:lnTo>
                    <a:pt x="168615" y="52059"/>
                  </a:lnTo>
                  <a:lnTo>
                    <a:pt x="169205" y="52221"/>
                  </a:lnTo>
                  <a:lnTo>
                    <a:pt x="169833" y="51146"/>
                  </a:lnTo>
                  <a:lnTo>
                    <a:pt x="170233" y="49633"/>
                  </a:lnTo>
                  <a:lnTo>
                    <a:pt x="170347" y="45960"/>
                  </a:lnTo>
                  <a:lnTo>
                    <a:pt x="169014" y="41088"/>
                  </a:lnTo>
                  <a:lnTo>
                    <a:pt x="164569" y="28746"/>
                  </a:lnTo>
                  <a:lnTo>
                    <a:pt x="164493" y="26396"/>
                  </a:lnTo>
                  <a:lnTo>
                    <a:pt x="165055" y="24512"/>
                  </a:lnTo>
                  <a:lnTo>
                    <a:pt x="168186" y="24303"/>
                  </a:lnTo>
                  <a:lnTo>
                    <a:pt x="175478" y="25444"/>
                  </a:lnTo>
                  <a:lnTo>
                    <a:pt x="177800" y="27367"/>
                  </a:lnTo>
                  <a:lnTo>
                    <a:pt x="182759" y="34922"/>
                  </a:lnTo>
                  <a:lnTo>
                    <a:pt x="184149" y="36749"/>
                  </a:lnTo>
                  <a:lnTo>
                    <a:pt x="184996" y="37206"/>
                  </a:lnTo>
                  <a:lnTo>
                    <a:pt x="185310" y="36292"/>
                  </a:lnTo>
                  <a:lnTo>
                    <a:pt x="187233" y="34893"/>
                  </a:lnTo>
                  <a:lnTo>
                    <a:pt x="188556" y="33200"/>
                  </a:lnTo>
                  <a:lnTo>
                    <a:pt x="190774" y="29032"/>
                  </a:lnTo>
                  <a:lnTo>
                    <a:pt x="195619" y="21514"/>
                  </a:lnTo>
                  <a:lnTo>
                    <a:pt x="196628" y="21296"/>
                  </a:lnTo>
                  <a:lnTo>
                    <a:pt x="198037" y="21886"/>
                  </a:lnTo>
                  <a:lnTo>
                    <a:pt x="200521" y="23855"/>
                  </a:lnTo>
                  <a:lnTo>
                    <a:pt x="201702" y="25435"/>
                  </a:lnTo>
                  <a:lnTo>
                    <a:pt x="204034" y="26634"/>
                  </a:lnTo>
                  <a:lnTo>
                    <a:pt x="206423" y="26215"/>
                  </a:lnTo>
                  <a:lnTo>
                    <a:pt x="209726" y="23579"/>
                  </a:lnTo>
                  <a:lnTo>
                    <a:pt x="213467" y="21962"/>
                  </a:lnTo>
                  <a:lnTo>
                    <a:pt x="214742" y="18222"/>
                  </a:lnTo>
                  <a:lnTo>
                    <a:pt x="214980" y="16509"/>
                  </a:lnTo>
                  <a:lnTo>
                    <a:pt x="211972" y="5310"/>
                  </a:lnTo>
                  <a:lnTo>
                    <a:pt x="213238" y="3007"/>
                  </a:lnTo>
                  <a:lnTo>
                    <a:pt x="219759" y="219"/>
                  </a:lnTo>
                  <a:lnTo>
                    <a:pt x="225460" y="0"/>
                  </a:lnTo>
                  <a:lnTo>
                    <a:pt x="226812" y="771"/>
                  </a:lnTo>
                  <a:lnTo>
                    <a:pt x="230401" y="6242"/>
                  </a:lnTo>
                  <a:lnTo>
                    <a:pt x="232837" y="8983"/>
                  </a:lnTo>
                  <a:lnTo>
                    <a:pt x="234065" y="11181"/>
                  </a:lnTo>
                  <a:lnTo>
                    <a:pt x="234360" y="16024"/>
                  </a:lnTo>
                  <a:lnTo>
                    <a:pt x="235836" y="17803"/>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21" name="Google Shape;2921;p234"/>
            <p:cNvSpPr/>
            <p:nvPr/>
          </p:nvSpPr>
          <p:spPr>
            <a:xfrm>
              <a:off x="9335305" y="4610877"/>
              <a:ext cx="1066733" cy="1254879"/>
            </a:xfrm>
            <a:custGeom>
              <a:avLst/>
              <a:gdLst/>
              <a:ahLst/>
              <a:cxnLst/>
              <a:rect l="l" t="t" r="r" b="b"/>
              <a:pathLst>
                <a:path w="316773" h="372644" extrusionOk="0">
                  <a:moveTo>
                    <a:pt x="188899" y="21724"/>
                  </a:moveTo>
                  <a:lnTo>
                    <a:pt x="188356" y="23941"/>
                  </a:lnTo>
                  <a:lnTo>
                    <a:pt x="187224" y="24493"/>
                  </a:lnTo>
                  <a:lnTo>
                    <a:pt x="185244" y="25787"/>
                  </a:lnTo>
                  <a:lnTo>
                    <a:pt x="182978" y="27557"/>
                  </a:lnTo>
                  <a:lnTo>
                    <a:pt x="180865" y="29545"/>
                  </a:lnTo>
                  <a:lnTo>
                    <a:pt x="180294" y="31706"/>
                  </a:lnTo>
                  <a:lnTo>
                    <a:pt x="180874" y="33114"/>
                  </a:lnTo>
                  <a:lnTo>
                    <a:pt x="181446" y="33599"/>
                  </a:lnTo>
                  <a:lnTo>
                    <a:pt x="182217" y="33171"/>
                  </a:lnTo>
                  <a:lnTo>
                    <a:pt x="183340" y="33437"/>
                  </a:lnTo>
                  <a:lnTo>
                    <a:pt x="184749" y="34208"/>
                  </a:lnTo>
                  <a:lnTo>
                    <a:pt x="187100" y="34960"/>
                  </a:lnTo>
                  <a:lnTo>
                    <a:pt x="187166" y="35702"/>
                  </a:lnTo>
                  <a:lnTo>
                    <a:pt x="186671" y="36653"/>
                  </a:lnTo>
                  <a:lnTo>
                    <a:pt x="184844" y="38338"/>
                  </a:lnTo>
                  <a:lnTo>
                    <a:pt x="183197" y="40241"/>
                  </a:lnTo>
                  <a:lnTo>
                    <a:pt x="183036" y="41402"/>
                  </a:lnTo>
                  <a:lnTo>
                    <a:pt x="183236" y="42249"/>
                  </a:lnTo>
                  <a:lnTo>
                    <a:pt x="183807" y="42762"/>
                  </a:lnTo>
                  <a:lnTo>
                    <a:pt x="186243" y="42534"/>
                  </a:lnTo>
                  <a:lnTo>
                    <a:pt x="186605" y="43229"/>
                  </a:lnTo>
                  <a:lnTo>
                    <a:pt x="185415" y="48110"/>
                  </a:lnTo>
                  <a:lnTo>
                    <a:pt x="185787" y="48938"/>
                  </a:lnTo>
                  <a:lnTo>
                    <a:pt x="187928" y="49718"/>
                  </a:lnTo>
                  <a:lnTo>
                    <a:pt x="189489" y="50889"/>
                  </a:lnTo>
                  <a:lnTo>
                    <a:pt x="192411" y="53972"/>
                  </a:lnTo>
                  <a:lnTo>
                    <a:pt x="193573" y="56465"/>
                  </a:lnTo>
                  <a:lnTo>
                    <a:pt x="192773" y="57302"/>
                  </a:lnTo>
                  <a:lnTo>
                    <a:pt x="190936" y="57711"/>
                  </a:lnTo>
                  <a:lnTo>
                    <a:pt x="189442" y="57502"/>
                  </a:lnTo>
                  <a:lnTo>
                    <a:pt x="191136" y="55998"/>
                  </a:lnTo>
                  <a:lnTo>
                    <a:pt x="186995" y="50518"/>
                  </a:lnTo>
                  <a:lnTo>
                    <a:pt x="185120" y="50527"/>
                  </a:lnTo>
                  <a:lnTo>
                    <a:pt x="182635" y="52849"/>
                  </a:lnTo>
                  <a:lnTo>
                    <a:pt x="175725" y="50498"/>
                  </a:lnTo>
                  <a:lnTo>
                    <a:pt x="174402" y="51450"/>
                  </a:lnTo>
                  <a:lnTo>
                    <a:pt x="173421" y="53306"/>
                  </a:lnTo>
                  <a:lnTo>
                    <a:pt x="171023" y="55608"/>
                  </a:lnTo>
                  <a:lnTo>
                    <a:pt x="167625" y="56617"/>
                  </a:lnTo>
                  <a:lnTo>
                    <a:pt x="163836" y="59148"/>
                  </a:lnTo>
                  <a:lnTo>
                    <a:pt x="159848" y="60937"/>
                  </a:lnTo>
                  <a:lnTo>
                    <a:pt x="156802" y="62288"/>
                  </a:lnTo>
                  <a:lnTo>
                    <a:pt x="155050" y="62050"/>
                  </a:lnTo>
                  <a:lnTo>
                    <a:pt x="157830" y="59129"/>
                  </a:lnTo>
                  <a:lnTo>
                    <a:pt x="156649" y="59072"/>
                  </a:lnTo>
                  <a:lnTo>
                    <a:pt x="152956" y="61137"/>
                  </a:lnTo>
                  <a:lnTo>
                    <a:pt x="150834" y="62878"/>
                  </a:lnTo>
                  <a:lnTo>
                    <a:pt x="150148" y="65809"/>
                  </a:lnTo>
                  <a:lnTo>
                    <a:pt x="149530" y="70624"/>
                  </a:lnTo>
                  <a:lnTo>
                    <a:pt x="151148" y="71899"/>
                  </a:lnTo>
                  <a:lnTo>
                    <a:pt x="153984" y="78236"/>
                  </a:lnTo>
                  <a:lnTo>
                    <a:pt x="157478" y="80938"/>
                  </a:lnTo>
                  <a:lnTo>
                    <a:pt x="156802" y="83517"/>
                  </a:lnTo>
                  <a:lnTo>
                    <a:pt x="155879" y="85554"/>
                  </a:lnTo>
                  <a:lnTo>
                    <a:pt x="153766" y="87314"/>
                  </a:lnTo>
                  <a:lnTo>
                    <a:pt x="152014" y="86010"/>
                  </a:lnTo>
                  <a:lnTo>
                    <a:pt x="150938" y="86039"/>
                  </a:lnTo>
                  <a:lnTo>
                    <a:pt x="150129" y="90159"/>
                  </a:lnTo>
                  <a:lnTo>
                    <a:pt x="151643" y="101111"/>
                  </a:lnTo>
                  <a:lnTo>
                    <a:pt x="154080" y="108762"/>
                  </a:lnTo>
                  <a:lnTo>
                    <a:pt x="156497" y="112092"/>
                  </a:lnTo>
                  <a:lnTo>
                    <a:pt x="161951" y="117259"/>
                  </a:lnTo>
                  <a:lnTo>
                    <a:pt x="167720" y="119980"/>
                  </a:lnTo>
                  <a:lnTo>
                    <a:pt x="178095" y="128649"/>
                  </a:lnTo>
                  <a:lnTo>
                    <a:pt x="183787" y="131389"/>
                  </a:lnTo>
                  <a:lnTo>
                    <a:pt x="185282" y="132874"/>
                  </a:lnTo>
                  <a:lnTo>
                    <a:pt x="188727" y="139525"/>
                  </a:lnTo>
                  <a:lnTo>
                    <a:pt x="191707" y="147185"/>
                  </a:lnTo>
                  <a:lnTo>
                    <a:pt x="194915" y="159156"/>
                  </a:lnTo>
                  <a:lnTo>
                    <a:pt x="197199" y="165027"/>
                  </a:lnTo>
                  <a:lnTo>
                    <a:pt x="201806" y="171650"/>
                  </a:lnTo>
                  <a:lnTo>
                    <a:pt x="211363" y="181089"/>
                  </a:lnTo>
                  <a:lnTo>
                    <a:pt x="220054" y="187968"/>
                  </a:lnTo>
                  <a:lnTo>
                    <a:pt x="228144" y="192212"/>
                  </a:lnTo>
                  <a:lnTo>
                    <a:pt x="234456" y="192954"/>
                  </a:lnTo>
                  <a:lnTo>
                    <a:pt x="249390" y="192022"/>
                  </a:lnTo>
                  <a:lnTo>
                    <a:pt x="251989" y="192422"/>
                  </a:lnTo>
                  <a:lnTo>
                    <a:pt x="254750" y="193563"/>
                  </a:lnTo>
                  <a:lnTo>
                    <a:pt x="255406" y="196504"/>
                  </a:lnTo>
                  <a:lnTo>
                    <a:pt x="254397" y="198483"/>
                  </a:lnTo>
                  <a:lnTo>
                    <a:pt x="251256" y="200538"/>
                  </a:lnTo>
                  <a:lnTo>
                    <a:pt x="248058" y="203383"/>
                  </a:lnTo>
                  <a:lnTo>
                    <a:pt x="247705" y="207256"/>
                  </a:lnTo>
                  <a:lnTo>
                    <a:pt x="250694" y="209978"/>
                  </a:lnTo>
                  <a:lnTo>
                    <a:pt x="265106" y="217181"/>
                  </a:lnTo>
                  <a:lnTo>
                    <a:pt x="279841" y="223185"/>
                  </a:lnTo>
                  <a:lnTo>
                    <a:pt x="284429" y="226240"/>
                  </a:lnTo>
                  <a:lnTo>
                    <a:pt x="289750" y="230988"/>
                  </a:lnTo>
                  <a:lnTo>
                    <a:pt x="302591" y="237496"/>
                  </a:lnTo>
                  <a:lnTo>
                    <a:pt x="304761" y="240656"/>
                  </a:lnTo>
                  <a:lnTo>
                    <a:pt x="312566" y="247440"/>
                  </a:lnTo>
                  <a:lnTo>
                    <a:pt x="316097" y="252664"/>
                  </a:lnTo>
                  <a:lnTo>
                    <a:pt x="316773" y="256708"/>
                  </a:lnTo>
                  <a:lnTo>
                    <a:pt x="315089" y="260809"/>
                  </a:lnTo>
                  <a:lnTo>
                    <a:pt x="314308" y="263692"/>
                  </a:lnTo>
                  <a:lnTo>
                    <a:pt x="312985" y="266538"/>
                  </a:lnTo>
                  <a:lnTo>
                    <a:pt x="309663" y="265462"/>
                  </a:lnTo>
                  <a:lnTo>
                    <a:pt x="305884" y="262532"/>
                  </a:lnTo>
                  <a:lnTo>
                    <a:pt x="300192" y="250599"/>
                  </a:lnTo>
                  <a:lnTo>
                    <a:pt x="289807" y="249391"/>
                  </a:lnTo>
                  <a:lnTo>
                    <a:pt x="287656" y="248506"/>
                  </a:lnTo>
                  <a:lnTo>
                    <a:pt x="283962" y="246451"/>
                  </a:lnTo>
                  <a:lnTo>
                    <a:pt x="283743" y="245090"/>
                  </a:lnTo>
                  <a:lnTo>
                    <a:pt x="282829" y="243396"/>
                  </a:lnTo>
                  <a:lnTo>
                    <a:pt x="281887" y="242825"/>
                  </a:lnTo>
                  <a:lnTo>
                    <a:pt x="277918" y="242445"/>
                  </a:lnTo>
                  <a:lnTo>
                    <a:pt x="275167" y="244386"/>
                  </a:lnTo>
                  <a:lnTo>
                    <a:pt x="271931" y="248982"/>
                  </a:lnTo>
                  <a:lnTo>
                    <a:pt x="268257" y="255576"/>
                  </a:lnTo>
                  <a:lnTo>
                    <a:pt x="264525" y="265215"/>
                  </a:lnTo>
                  <a:lnTo>
                    <a:pt x="264316" y="269097"/>
                  </a:lnTo>
                  <a:lnTo>
                    <a:pt x="266343" y="272856"/>
                  </a:lnTo>
                  <a:lnTo>
                    <a:pt x="272397" y="274949"/>
                  </a:lnTo>
                  <a:lnTo>
                    <a:pt x="277071" y="278289"/>
                  </a:lnTo>
                  <a:lnTo>
                    <a:pt x="280155" y="281772"/>
                  </a:lnTo>
                  <a:lnTo>
                    <a:pt x="280374" y="290155"/>
                  </a:lnTo>
                  <a:lnTo>
                    <a:pt x="281754" y="294903"/>
                  </a:lnTo>
                  <a:lnTo>
                    <a:pt x="279726" y="297596"/>
                  </a:lnTo>
                  <a:lnTo>
                    <a:pt x="275795" y="296902"/>
                  </a:lnTo>
                  <a:lnTo>
                    <a:pt x="270560" y="298614"/>
                  </a:lnTo>
                  <a:lnTo>
                    <a:pt x="266848" y="301678"/>
                  </a:lnTo>
                  <a:lnTo>
                    <a:pt x="265305" y="304590"/>
                  </a:lnTo>
                  <a:lnTo>
                    <a:pt x="265706" y="312126"/>
                  </a:lnTo>
                  <a:lnTo>
                    <a:pt x="264944" y="314990"/>
                  </a:lnTo>
                  <a:lnTo>
                    <a:pt x="257910" y="320395"/>
                  </a:lnTo>
                  <a:lnTo>
                    <a:pt x="254216" y="325914"/>
                  </a:lnTo>
                  <a:lnTo>
                    <a:pt x="253293" y="328198"/>
                  </a:lnTo>
                  <a:lnTo>
                    <a:pt x="251884" y="330786"/>
                  </a:lnTo>
                  <a:lnTo>
                    <a:pt x="243003" y="330881"/>
                  </a:lnTo>
                  <a:lnTo>
                    <a:pt x="240900" y="327675"/>
                  </a:lnTo>
                  <a:lnTo>
                    <a:pt x="240824" y="322907"/>
                  </a:lnTo>
                  <a:lnTo>
                    <a:pt x="242346" y="319967"/>
                  </a:lnTo>
                  <a:lnTo>
                    <a:pt x="245611" y="318587"/>
                  </a:lnTo>
                  <a:lnTo>
                    <a:pt x="247810" y="312459"/>
                  </a:lnTo>
                  <a:lnTo>
                    <a:pt x="247116" y="308025"/>
                  </a:lnTo>
                  <a:lnTo>
                    <a:pt x="248400" y="306055"/>
                  </a:lnTo>
                  <a:lnTo>
                    <a:pt x="249609" y="304666"/>
                  </a:lnTo>
                  <a:lnTo>
                    <a:pt x="252093" y="303848"/>
                  </a:lnTo>
                  <a:lnTo>
                    <a:pt x="255606" y="303067"/>
                  </a:lnTo>
                  <a:lnTo>
                    <a:pt x="255958" y="296854"/>
                  </a:lnTo>
                  <a:lnTo>
                    <a:pt x="253217" y="294028"/>
                  </a:lnTo>
                  <a:lnTo>
                    <a:pt x="252255" y="290060"/>
                  </a:lnTo>
                  <a:lnTo>
                    <a:pt x="250980" y="282714"/>
                  </a:lnTo>
                  <a:lnTo>
                    <a:pt x="246459" y="273303"/>
                  </a:lnTo>
                  <a:lnTo>
                    <a:pt x="244041" y="264882"/>
                  </a:lnTo>
                  <a:lnTo>
                    <a:pt x="242147" y="260714"/>
                  </a:lnTo>
                  <a:lnTo>
                    <a:pt x="239272" y="258535"/>
                  </a:lnTo>
                  <a:lnTo>
                    <a:pt x="234084" y="258564"/>
                  </a:lnTo>
                  <a:lnTo>
                    <a:pt x="231505" y="257945"/>
                  </a:lnTo>
                  <a:lnTo>
                    <a:pt x="222329" y="252065"/>
                  </a:lnTo>
                  <a:lnTo>
                    <a:pt x="221691" y="251170"/>
                  </a:lnTo>
                  <a:lnTo>
                    <a:pt x="221748" y="249600"/>
                  </a:lnTo>
                  <a:lnTo>
                    <a:pt x="223271" y="247231"/>
                  </a:lnTo>
                  <a:lnTo>
                    <a:pt x="222243" y="244024"/>
                  </a:lnTo>
                  <a:lnTo>
                    <a:pt x="221158" y="240989"/>
                  </a:lnTo>
                  <a:lnTo>
                    <a:pt x="219359" y="238400"/>
                  </a:lnTo>
                  <a:lnTo>
                    <a:pt x="217388" y="237049"/>
                  </a:lnTo>
                  <a:lnTo>
                    <a:pt x="213257" y="237877"/>
                  </a:lnTo>
                  <a:lnTo>
                    <a:pt x="211810" y="238514"/>
                  </a:lnTo>
                  <a:lnTo>
                    <a:pt x="209202" y="238296"/>
                  </a:lnTo>
                  <a:lnTo>
                    <a:pt x="207156" y="239447"/>
                  </a:lnTo>
                  <a:lnTo>
                    <a:pt x="206014" y="239485"/>
                  </a:lnTo>
                  <a:lnTo>
                    <a:pt x="209231" y="234927"/>
                  </a:lnTo>
                  <a:lnTo>
                    <a:pt x="208364" y="233852"/>
                  </a:lnTo>
                  <a:lnTo>
                    <a:pt x="205185" y="231978"/>
                  </a:lnTo>
                  <a:lnTo>
                    <a:pt x="200864" y="231692"/>
                  </a:lnTo>
                  <a:lnTo>
                    <a:pt x="199664" y="231464"/>
                  </a:lnTo>
                  <a:lnTo>
                    <a:pt x="198960" y="232634"/>
                  </a:lnTo>
                  <a:lnTo>
                    <a:pt x="198122" y="231996"/>
                  </a:lnTo>
                  <a:lnTo>
                    <a:pt x="198208" y="229960"/>
                  </a:lnTo>
                  <a:lnTo>
                    <a:pt x="193192" y="220806"/>
                  </a:lnTo>
                  <a:lnTo>
                    <a:pt x="189822" y="217067"/>
                  </a:lnTo>
                  <a:lnTo>
                    <a:pt x="188119" y="216401"/>
                  </a:lnTo>
                  <a:lnTo>
                    <a:pt x="185044" y="217190"/>
                  </a:lnTo>
                  <a:lnTo>
                    <a:pt x="179894" y="215554"/>
                  </a:lnTo>
                  <a:lnTo>
                    <a:pt x="176820" y="215192"/>
                  </a:lnTo>
                  <a:lnTo>
                    <a:pt x="175125" y="215592"/>
                  </a:lnTo>
                  <a:lnTo>
                    <a:pt x="172593" y="216781"/>
                  </a:lnTo>
                  <a:lnTo>
                    <a:pt x="171318" y="215992"/>
                  </a:lnTo>
                  <a:lnTo>
                    <a:pt x="170871" y="214764"/>
                  </a:lnTo>
                  <a:lnTo>
                    <a:pt x="166197" y="210948"/>
                  </a:lnTo>
                  <a:lnTo>
                    <a:pt x="160362" y="208788"/>
                  </a:lnTo>
                  <a:lnTo>
                    <a:pt x="149006" y="196580"/>
                  </a:lnTo>
                  <a:lnTo>
                    <a:pt x="145522" y="192003"/>
                  </a:lnTo>
                  <a:lnTo>
                    <a:pt x="138355" y="186950"/>
                  </a:lnTo>
                  <a:lnTo>
                    <a:pt x="133824" y="179566"/>
                  </a:lnTo>
                  <a:lnTo>
                    <a:pt x="130111" y="176854"/>
                  </a:lnTo>
                  <a:lnTo>
                    <a:pt x="124714" y="174675"/>
                  </a:lnTo>
                  <a:lnTo>
                    <a:pt x="123467" y="174951"/>
                  </a:lnTo>
                  <a:lnTo>
                    <a:pt x="121849" y="175770"/>
                  </a:lnTo>
                  <a:lnTo>
                    <a:pt x="120573" y="175884"/>
                  </a:lnTo>
                  <a:lnTo>
                    <a:pt x="119565" y="174923"/>
                  </a:lnTo>
                  <a:lnTo>
                    <a:pt x="120593" y="173933"/>
                  </a:lnTo>
                  <a:lnTo>
                    <a:pt x="121744" y="173486"/>
                  </a:lnTo>
                  <a:lnTo>
                    <a:pt x="121297" y="170650"/>
                  </a:lnTo>
                  <a:lnTo>
                    <a:pt x="115148" y="163285"/>
                  </a:lnTo>
                  <a:lnTo>
                    <a:pt x="111550" y="160907"/>
                  </a:lnTo>
                  <a:lnTo>
                    <a:pt x="110531" y="159441"/>
                  </a:lnTo>
                  <a:lnTo>
                    <a:pt x="109780" y="157433"/>
                  </a:lnTo>
                  <a:lnTo>
                    <a:pt x="109008" y="156110"/>
                  </a:lnTo>
                  <a:lnTo>
                    <a:pt x="107305" y="155349"/>
                  </a:lnTo>
                  <a:lnTo>
                    <a:pt x="105848" y="155483"/>
                  </a:lnTo>
                  <a:lnTo>
                    <a:pt x="103840" y="154978"/>
                  </a:lnTo>
                  <a:lnTo>
                    <a:pt x="103906" y="151420"/>
                  </a:lnTo>
                  <a:lnTo>
                    <a:pt x="104306" y="148688"/>
                  </a:lnTo>
                  <a:lnTo>
                    <a:pt x="104001" y="146367"/>
                  </a:lnTo>
                  <a:lnTo>
                    <a:pt x="102041" y="140248"/>
                  </a:lnTo>
                  <a:lnTo>
                    <a:pt x="98652" y="135053"/>
                  </a:lnTo>
                  <a:lnTo>
                    <a:pt x="96653" y="122578"/>
                  </a:lnTo>
                  <a:lnTo>
                    <a:pt x="95111" y="119048"/>
                  </a:lnTo>
                  <a:lnTo>
                    <a:pt x="91361" y="116374"/>
                  </a:lnTo>
                  <a:lnTo>
                    <a:pt x="82899" y="113367"/>
                  </a:lnTo>
                  <a:lnTo>
                    <a:pt x="71105" y="105269"/>
                  </a:lnTo>
                  <a:lnTo>
                    <a:pt x="68611" y="105127"/>
                  </a:lnTo>
                  <a:lnTo>
                    <a:pt x="61520" y="101968"/>
                  </a:lnTo>
                  <a:lnTo>
                    <a:pt x="57122" y="101425"/>
                  </a:lnTo>
                  <a:lnTo>
                    <a:pt x="51411" y="104261"/>
                  </a:lnTo>
                  <a:lnTo>
                    <a:pt x="44471" y="112045"/>
                  </a:lnTo>
                  <a:lnTo>
                    <a:pt x="38846" y="120104"/>
                  </a:lnTo>
                  <a:lnTo>
                    <a:pt x="36799" y="121665"/>
                  </a:lnTo>
                  <a:lnTo>
                    <a:pt x="29537" y="124405"/>
                  </a:lnTo>
                  <a:lnTo>
                    <a:pt x="23121" y="125709"/>
                  </a:lnTo>
                  <a:lnTo>
                    <a:pt x="23054" y="123653"/>
                  </a:lnTo>
                  <a:lnTo>
                    <a:pt x="22826" y="122102"/>
                  </a:lnTo>
                  <a:lnTo>
                    <a:pt x="23911" y="120399"/>
                  </a:lnTo>
                  <a:lnTo>
                    <a:pt x="25701" y="118391"/>
                  </a:lnTo>
                  <a:lnTo>
                    <a:pt x="27347" y="115860"/>
                  </a:lnTo>
                  <a:lnTo>
                    <a:pt x="28033" y="114033"/>
                  </a:lnTo>
                  <a:lnTo>
                    <a:pt x="27709" y="112815"/>
                  </a:lnTo>
                  <a:lnTo>
                    <a:pt x="26967" y="111007"/>
                  </a:lnTo>
                  <a:lnTo>
                    <a:pt x="25958" y="110874"/>
                  </a:lnTo>
                  <a:lnTo>
                    <a:pt x="19847" y="112397"/>
                  </a:lnTo>
                  <a:lnTo>
                    <a:pt x="18447" y="112007"/>
                  </a:lnTo>
                  <a:lnTo>
                    <a:pt x="13926" y="109637"/>
                  </a:lnTo>
                  <a:lnTo>
                    <a:pt x="9062" y="106725"/>
                  </a:lnTo>
                  <a:lnTo>
                    <a:pt x="7272" y="104651"/>
                  </a:lnTo>
                  <a:lnTo>
                    <a:pt x="6596" y="102558"/>
                  </a:lnTo>
                  <a:lnTo>
                    <a:pt x="7101" y="101206"/>
                  </a:lnTo>
                  <a:lnTo>
                    <a:pt x="6701" y="99893"/>
                  </a:lnTo>
                  <a:lnTo>
                    <a:pt x="5749" y="98123"/>
                  </a:lnTo>
                  <a:lnTo>
                    <a:pt x="6606" y="96116"/>
                  </a:lnTo>
                  <a:lnTo>
                    <a:pt x="8119" y="93613"/>
                  </a:lnTo>
                  <a:lnTo>
                    <a:pt x="8881" y="91910"/>
                  </a:lnTo>
                  <a:lnTo>
                    <a:pt x="10157" y="91472"/>
                  </a:lnTo>
                  <a:lnTo>
                    <a:pt x="10766" y="90435"/>
                  </a:lnTo>
                  <a:lnTo>
                    <a:pt x="9747" y="86286"/>
                  </a:lnTo>
                  <a:lnTo>
                    <a:pt x="9214" y="85620"/>
                  </a:lnTo>
                  <a:lnTo>
                    <a:pt x="8338" y="85106"/>
                  </a:lnTo>
                  <a:lnTo>
                    <a:pt x="6987" y="85049"/>
                  </a:lnTo>
                  <a:lnTo>
                    <a:pt x="4626" y="84193"/>
                  </a:lnTo>
                  <a:lnTo>
                    <a:pt x="2951" y="82756"/>
                  </a:lnTo>
                  <a:lnTo>
                    <a:pt x="2589" y="80815"/>
                  </a:lnTo>
                  <a:lnTo>
                    <a:pt x="1704" y="78950"/>
                  </a:lnTo>
                  <a:lnTo>
                    <a:pt x="191" y="77237"/>
                  </a:lnTo>
                  <a:lnTo>
                    <a:pt x="0" y="75362"/>
                  </a:lnTo>
                  <a:lnTo>
                    <a:pt x="1723" y="74373"/>
                  </a:lnTo>
                  <a:lnTo>
                    <a:pt x="4074" y="74335"/>
                  </a:lnTo>
                  <a:lnTo>
                    <a:pt x="5730" y="74706"/>
                  </a:lnTo>
                  <a:lnTo>
                    <a:pt x="9443" y="71689"/>
                  </a:lnTo>
                  <a:lnTo>
                    <a:pt x="10813" y="71423"/>
                  </a:lnTo>
                  <a:lnTo>
                    <a:pt x="12041" y="70776"/>
                  </a:lnTo>
                  <a:lnTo>
                    <a:pt x="13069" y="66646"/>
                  </a:lnTo>
                  <a:lnTo>
                    <a:pt x="13859" y="65409"/>
                  </a:lnTo>
                  <a:lnTo>
                    <a:pt x="14050" y="64686"/>
                  </a:lnTo>
                  <a:lnTo>
                    <a:pt x="13317" y="63820"/>
                  </a:lnTo>
                  <a:lnTo>
                    <a:pt x="10318" y="60909"/>
                  </a:lnTo>
                  <a:lnTo>
                    <a:pt x="8948" y="57863"/>
                  </a:lnTo>
                  <a:lnTo>
                    <a:pt x="6787" y="54447"/>
                  </a:lnTo>
                  <a:lnTo>
                    <a:pt x="4779" y="52934"/>
                  </a:lnTo>
                  <a:lnTo>
                    <a:pt x="4369" y="51755"/>
                  </a:lnTo>
                  <a:lnTo>
                    <a:pt x="4322" y="50261"/>
                  </a:lnTo>
                  <a:lnTo>
                    <a:pt x="4731" y="48938"/>
                  </a:lnTo>
                  <a:lnTo>
                    <a:pt x="8367" y="46883"/>
                  </a:lnTo>
                  <a:lnTo>
                    <a:pt x="10518" y="44694"/>
                  </a:lnTo>
                  <a:lnTo>
                    <a:pt x="11441" y="45532"/>
                  </a:lnTo>
                  <a:lnTo>
                    <a:pt x="13403" y="46426"/>
                  </a:lnTo>
                  <a:lnTo>
                    <a:pt x="18723" y="45208"/>
                  </a:lnTo>
                  <a:lnTo>
                    <a:pt x="22026" y="43980"/>
                  </a:lnTo>
                  <a:lnTo>
                    <a:pt x="24349" y="42686"/>
                  </a:lnTo>
                  <a:lnTo>
                    <a:pt x="25786" y="42915"/>
                  </a:lnTo>
                  <a:lnTo>
                    <a:pt x="31003" y="44846"/>
                  </a:lnTo>
                  <a:lnTo>
                    <a:pt x="32726" y="43866"/>
                  </a:lnTo>
                  <a:lnTo>
                    <a:pt x="36485" y="41249"/>
                  </a:lnTo>
                  <a:lnTo>
                    <a:pt x="37047" y="39870"/>
                  </a:lnTo>
                  <a:lnTo>
                    <a:pt x="40017" y="35683"/>
                  </a:lnTo>
                  <a:lnTo>
                    <a:pt x="40074" y="34665"/>
                  </a:lnTo>
                  <a:lnTo>
                    <a:pt x="38855" y="32029"/>
                  </a:lnTo>
                  <a:lnTo>
                    <a:pt x="39236" y="31449"/>
                  </a:lnTo>
                  <a:lnTo>
                    <a:pt x="42872" y="28746"/>
                  </a:lnTo>
                  <a:lnTo>
                    <a:pt x="44652" y="26348"/>
                  </a:lnTo>
                  <a:lnTo>
                    <a:pt x="46585" y="24740"/>
                  </a:lnTo>
                  <a:lnTo>
                    <a:pt x="47974" y="24702"/>
                  </a:lnTo>
                  <a:lnTo>
                    <a:pt x="48355" y="25254"/>
                  </a:lnTo>
                  <a:lnTo>
                    <a:pt x="48517" y="26377"/>
                  </a:lnTo>
                  <a:lnTo>
                    <a:pt x="48393" y="31001"/>
                  </a:lnTo>
                  <a:lnTo>
                    <a:pt x="48926" y="32419"/>
                  </a:lnTo>
                  <a:lnTo>
                    <a:pt x="51782" y="35731"/>
                  </a:lnTo>
                  <a:lnTo>
                    <a:pt x="53819" y="37615"/>
                  </a:lnTo>
                  <a:lnTo>
                    <a:pt x="58550" y="38909"/>
                  </a:lnTo>
                  <a:lnTo>
                    <a:pt x="58769" y="39527"/>
                  </a:lnTo>
                  <a:lnTo>
                    <a:pt x="57465" y="42011"/>
                  </a:lnTo>
                  <a:lnTo>
                    <a:pt x="60330" y="44980"/>
                  </a:lnTo>
                  <a:lnTo>
                    <a:pt x="60844" y="47149"/>
                  </a:lnTo>
                  <a:lnTo>
                    <a:pt x="62167" y="48367"/>
                  </a:lnTo>
                  <a:lnTo>
                    <a:pt x="64033" y="47768"/>
                  </a:lnTo>
                  <a:lnTo>
                    <a:pt x="64642" y="46616"/>
                  </a:lnTo>
                  <a:lnTo>
                    <a:pt x="63909" y="44608"/>
                  </a:lnTo>
                  <a:lnTo>
                    <a:pt x="63366" y="42505"/>
                  </a:lnTo>
                  <a:lnTo>
                    <a:pt x="63471" y="41288"/>
                  </a:lnTo>
                  <a:lnTo>
                    <a:pt x="63985" y="39889"/>
                  </a:lnTo>
                  <a:lnTo>
                    <a:pt x="65289" y="37929"/>
                  </a:lnTo>
                  <a:lnTo>
                    <a:pt x="68830" y="33437"/>
                  </a:lnTo>
                  <a:lnTo>
                    <a:pt x="70106" y="30840"/>
                  </a:lnTo>
                  <a:lnTo>
                    <a:pt x="70334" y="26815"/>
                  </a:lnTo>
                  <a:lnTo>
                    <a:pt x="70343" y="23579"/>
                  </a:lnTo>
                  <a:lnTo>
                    <a:pt x="71524" y="22789"/>
                  </a:lnTo>
                  <a:lnTo>
                    <a:pt x="74065" y="23370"/>
                  </a:lnTo>
                  <a:lnTo>
                    <a:pt x="74827" y="23303"/>
                  </a:lnTo>
                  <a:lnTo>
                    <a:pt x="75169" y="25292"/>
                  </a:lnTo>
                  <a:lnTo>
                    <a:pt x="76255" y="28461"/>
                  </a:lnTo>
                  <a:lnTo>
                    <a:pt x="77530" y="30097"/>
                  </a:lnTo>
                  <a:lnTo>
                    <a:pt x="78891" y="30487"/>
                  </a:lnTo>
                  <a:lnTo>
                    <a:pt x="80490" y="30497"/>
                  </a:lnTo>
                  <a:lnTo>
                    <a:pt x="84450" y="28565"/>
                  </a:lnTo>
                  <a:lnTo>
                    <a:pt x="87030" y="27728"/>
                  </a:lnTo>
                  <a:lnTo>
                    <a:pt x="88495" y="27956"/>
                  </a:lnTo>
                  <a:lnTo>
                    <a:pt x="89362" y="29269"/>
                  </a:lnTo>
                  <a:lnTo>
                    <a:pt x="91208" y="32724"/>
                  </a:lnTo>
                  <a:lnTo>
                    <a:pt x="92265" y="33114"/>
                  </a:lnTo>
                  <a:lnTo>
                    <a:pt x="93540" y="32714"/>
                  </a:lnTo>
                  <a:lnTo>
                    <a:pt x="93988" y="32124"/>
                  </a:lnTo>
                  <a:lnTo>
                    <a:pt x="93578" y="30792"/>
                  </a:lnTo>
                  <a:lnTo>
                    <a:pt x="93036" y="27909"/>
                  </a:lnTo>
                  <a:lnTo>
                    <a:pt x="92294" y="25673"/>
                  </a:lnTo>
                  <a:lnTo>
                    <a:pt x="91322" y="24626"/>
                  </a:lnTo>
                  <a:lnTo>
                    <a:pt x="91123" y="23265"/>
                  </a:lnTo>
                  <a:lnTo>
                    <a:pt x="91732" y="20810"/>
                  </a:lnTo>
                  <a:lnTo>
                    <a:pt x="92427" y="18755"/>
                  </a:lnTo>
                  <a:lnTo>
                    <a:pt x="93779" y="18193"/>
                  </a:lnTo>
                  <a:lnTo>
                    <a:pt x="95330" y="17936"/>
                  </a:lnTo>
                  <a:lnTo>
                    <a:pt x="97377" y="20116"/>
                  </a:lnTo>
                  <a:lnTo>
                    <a:pt x="99804" y="20801"/>
                  </a:lnTo>
                  <a:lnTo>
                    <a:pt x="101612" y="20686"/>
                  </a:lnTo>
                  <a:lnTo>
                    <a:pt x="101926" y="19421"/>
                  </a:lnTo>
                  <a:lnTo>
                    <a:pt x="101812" y="18032"/>
                  </a:lnTo>
                  <a:lnTo>
                    <a:pt x="100737" y="16243"/>
                  </a:lnTo>
                  <a:lnTo>
                    <a:pt x="100946" y="13531"/>
                  </a:lnTo>
                  <a:lnTo>
                    <a:pt x="102193" y="8469"/>
                  </a:lnTo>
                  <a:lnTo>
                    <a:pt x="102907" y="8859"/>
                  </a:lnTo>
                  <a:lnTo>
                    <a:pt x="105591" y="8907"/>
                  </a:lnTo>
                  <a:lnTo>
                    <a:pt x="108513" y="9192"/>
                  </a:lnTo>
                  <a:lnTo>
                    <a:pt x="110398" y="11257"/>
                  </a:lnTo>
                  <a:lnTo>
                    <a:pt x="112245" y="11961"/>
                  </a:lnTo>
                  <a:lnTo>
                    <a:pt x="114872" y="12180"/>
                  </a:lnTo>
                  <a:lnTo>
                    <a:pt x="116633" y="11894"/>
                  </a:lnTo>
                  <a:lnTo>
                    <a:pt x="117490" y="11114"/>
                  </a:lnTo>
                  <a:lnTo>
                    <a:pt x="118508" y="8697"/>
                  </a:lnTo>
                  <a:lnTo>
                    <a:pt x="120393" y="5700"/>
                  </a:lnTo>
                  <a:lnTo>
                    <a:pt x="123344" y="4158"/>
                  </a:lnTo>
                  <a:lnTo>
                    <a:pt x="128388" y="3873"/>
                  </a:lnTo>
                  <a:lnTo>
                    <a:pt x="130911" y="3311"/>
                  </a:lnTo>
                  <a:lnTo>
                    <a:pt x="133529" y="3340"/>
                  </a:lnTo>
                  <a:lnTo>
                    <a:pt x="135499" y="3806"/>
                  </a:lnTo>
                  <a:lnTo>
                    <a:pt x="137536" y="3749"/>
                  </a:lnTo>
                  <a:lnTo>
                    <a:pt x="142714" y="1656"/>
                  </a:lnTo>
                  <a:lnTo>
                    <a:pt x="148054" y="0"/>
                  </a:lnTo>
                  <a:lnTo>
                    <a:pt x="148797" y="276"/>
                  </a:lnTo>
                  <a:lnTo>
                    <a:pt x="148911" y="828"/>
                  </a:lnTo>
                  <a:lnTo>
                    <a:pt x="147949" y="2103"/>
                  </a:lnTo>
                  <a:lnTo>
                    <a:pt x="147017" y="3797"/>
                  </a:lnTo>
                  <a:lnTo>
                    <a:pt x="147645" y="5728"/>
                  </a:lnTo>
                  <a:lnTo>
                    <a:pt x="150681" y="9601"/>
                  </a:lnTo>
                  <a:lnTo>
                    <a:pt x="152337" y="12560"/>
                  </a:lnTo>
                  <a:lnTo>
                    <a:pt x="153899" y="14777"/>
                  </a:lnTo>
                  <a:lnTo>
                    <a:pt x="156326" y="15948"/>
                  </a:lnTo>
                  <a:lnTo>
                    <a:pt x="159515" y="16661"/>
                  </a:lnTo>
                  <a:lnTo>
                    <a:pt x="162218" y="16918"/>
                  </a:lnTo>
                  <a:lnTo>
                    <a:pt x="165045" y="17756"/>
                  </a:lnTo>
                  <a:lnTo>
                    <a:pt x="174745" y="19820"/>
                  </a:lnTo>
                  <a:lnTo>
                    <a:pt x="179628" y="20391"/>
                  </a:lnTo>
                  <a:lnTo>
                    <a:pt x="183330" y="20477"/>
                  </a:lnTo>
                  <a:lnTo>
                    <a:pt x="188899" y="21724"/>
                  </a:lnTo>
                  <a:close/>
                  <a:moveTo>
                    <a:pt x="156450" y="120694"/>
                  </a:moveTo>
                  <a:lnTo>
                    <a:pt x="157240" y="118791"/>
                  </a:lnTo>
                  <a:lnTo>
                    <a:pt x="156945" y="117430"/>
                  </a:lnTo>
                  <a:lnTo>
                    <a:pt x="155269" y="117706"/>
                  </a:lnTo>
                  <a:lnTo>
                    <a:pt x="154089" y="119476"/>
                  </a:lnTo>
                  <a:lnTo>
                    <a:pt x="154879" y="120970"/>
                  </a:lnTo>
                  <a:lnTo>
                    <a:pt x="156450" y="120694"/>
                  </a:lnTo>
                  <a:close/>
                  <a:moveTo>
                    <a:pt x="155222" y="193468"/>
                  </a:moveTo>
                  <a:lnTo>
                    <a:pt x="155203" y="193183"/>
                  </a:lnTo>
                  <a:lnTo>
                    <a:pt x="155003" y="193211"/>
                  </a:lnTo>
                  <a:lnTo>
                    <a:pt x="154917" y="193383"/>
                  </a:lnTo>
                  <a:lnTo>
                    <a:pt x="155003" y="193497"/>
                  </a:lnTo>
                  <a:lnTo>
                    <a:pt x="155222" y="193468"/>
                  </a:lnTo>
                  <a:close/>
                  <a:moveTo>
                    <a:pt x="100622" y="158889"/>
                  </a:moveTo>
                  <a:lnTo>
                    <a:pt x="101508" y="160297"/>
                  </a:lnTo>
                  <a:lnTo>
                    <a:pt x="101612" y="161116"/>
                  </a:lnTo>
                  <a:lnTo>
                    <a:pt x="101013" y="162048"/>
                  </a:lnTo>
                  <a:lnTo>
                    <a:pt x="101260" y="164142"/>
                  </a:lnTo>
                  <a:lnTo>
                    <a:pt x="99023" y="162400"/>
                  </a:lnTo>
                  <a:lnTo>
                    <a:pt x="95644" y="163276"/>
                  </a:lnTo>
                  <a:lnTo>
                    <a:pt x="93569" y="163085"/>
                  </a:lnTo>
                  <a:lnTo>
                    <a:pt x="92998" y="161525"/>
                  </a:lnTo>
                  <a:lnTo>
                    <a:pt x="93474" y="160612"/>
                  </a:lnTo>
                  <a:lnTo>
                    <a:pt x="96691" y="160412"/>
                  </a:lnTo>
                  <a:lnTo>
                    <a:pt x="97691" y="159965"/>
                  </a:lnTo>
                  <a:lnTo>
                    <a:pt x="99651" y="160174"/>
                  </a:lnTo>
                  <a:lnTo>
                    <a:pt x="100622" y="158889"/>
                  </a:lnTo>
                  <a:close/>
                  <a:moveTo>
                    <a:pt x="80224" y="229503"/>
                  </a:moveTo>
                  <a:lnTo>
                    <a:pt x="81566" y="231749"/>
                  </a:lnTo>
                  <a:lnTo>
                    <a:pt x="84564" y="240941"/>
                  </a:lnTo>
                  <a:lnTo>
                    <a:pt x="84850" y="242920"/>
                  </a:lnTo>
                  <a:lnTo>
                    <a:pt x="84250" y="244947"/>
                  </a:lnTo>
                  <a:lnTo>
                    <a:pt x="83489" y="246384"/>
                  </a:lnTo>
                  <a:lnTo>
                    <a:pt x="80509" y="250989"/>
                  </a:lnTo>
                  <a:lnTo>
                    <a:pt x="80947" y="254786"/>
                  </a:lnTo>
                  <a:lnTo>
                    <a:pt x="82051" y="257136"/>
                  </a:lnTo>
                  <a:lnTo>
                    <a:pt x="82213" y="259734"/>
                  </a:lnTo>
                  <a:lnTo>
                    <a:pt x="81661" y="262950"/>
                  </a:lnTo>
                  <a:lnTo>
                    <a:pt x="79815" y="282638"/>
                  </a:lnTo>
                  <a:lnTo>
                    <a:pt x="78920" y="286111"/>
                  </a:lnTo>
                  <a:lnTo>
                    <a:pt x="78358" y="289108"/>
                  </a:lnTo>
                  <a:lnTo>
                    <a:pt x="76321" y="290022"/>
                  </a:lnTo>
                  <a:lnTo>
                    <a:pt x="73694" y="289061"/>
                  </a:lnTo>
                  <a:lnTo>
                    <a:pt x="70381" y="287367"/>
                  </a:lnTo>
                  <a:lnTo>
                    <a:pt x="68849" y="287472"/>
                  </a:lnTo>
                  <a:lnTo>
                    <a:pt x="67307" y="288052"/>
                  </a:lnTo>
                  <a:lnTo>
                    <a:pt x="66041" y="287557"/>
                  </a:lnTo>
                  <a:lnTo>
                    <a:pt x="64832" y="286596"/>
                  </a:lnTo>
                  <a:lnTo>
                    <a:pt x="63928" y="293314"/>
                  </a:lnTo>
                  <a:lnTo>
                    <a:pt x="62433" y="296036"/>
                  </a:lnTo>
                  <a:lnTo>
                    <a:pt x="60158" y="297777"/>
                  </a:lnTo>
                  <a:lnTo>
                    <a:pt x="58017" y="297882"/>
                  </a:lnTo>
                  <a:lnTo>
                    <a:pt x="55808" y="297301"/>
                  </a:lnTo>
                  <a:lnTo>
                    <a:pt x="53942" y="297301"/>
                  </a:lnTo>
                  <a:lnTo>
                    <a:pt x="52524" y="296016"/>
                  </a:lnTo>
                  <a:lnTo>
                    <a:pt x="51401" y="293752"/>
                  </a:lnTo>
                  <a:lnTo>
                    <a:pt x="49612" y="291002"/>
                  </a:lnTo>
                  <a:lnTo>
                    <a:pt x="47793" y="287738"/>
                  </a:lnTo>
                  <a:lnTo>
                    <a:pt x="47594" y="284779"/>
                  </a:lnTo>
                  <a:lnTo>
                    <a:pt x="47280" y="278242"/>
                  </a:lnTo>
                  <a:lnTo>
                    <a:pt x="47803" y="276814"/>
                  </a:lnTo>
                  <a:lnTo>
                    <a:pt x="48565" y="275444"/>
                  </a:lnTo>
                  <a:lnTo>
                    <a:pt x="48936" y="272513"/>
                  </a:lnTo>
                  <a:lnTo>
                    <a:pt x="48679" y="269954"/>
                  </a:lnTo>
                  <a:lnTo>
                    <a:pt x="49212" y="269040"/>
                  </a:lnTo>
                  <a:lnTo>
                    <a:pt x="50268" y="269954"/>
                  </a:lnTo>
                  <a:lnTo>
                    <a:pt x="51059" y="269611"/>
                  </a:lnTo>
                  <a:lnTo>
                    <a:pt x="51011" y="268288"/>
                  </a:lnTo>
                  <a:lnTo>
                    <a:pt x="51249" y="265881"/>
                  </a:lnTo>
                  <a:lnTo>
                    <a:pt x="49859" y="263864"/>
                  </a:lnTo>
                  <a:lnTo>
                    <a:pt x="47508" y="263179"/>
                  </a:lnTo>
                  <a:lnTo>
                    <a:pt x="47280" y="261066"/>
                  </a:lnTo>
                  <a:lnTo>
                    <a:pt x="47527" y="259001"/>
                  </a:lnTo>
                  <a:lnTo>
                    <a:pt x="48765" y="257612"/>
                  </a:lnTo>
                  <a:lnTo>
                    <a:pt x="49183" y="255766"/>
                  </a:lnTo>
                  <a:lnTo>
                    <a:pt x="49193" y="250123"/>
                  </a:lnTo>
                  <a:lnTo>
                    <a:pt x="47537" y="248040"/>
                  </a:lnTo>
                  <a:lnTo>
                    <a:pt x="46899" y="244880"/>
                  </a:lnTo>
                  <a:lnTo>
                    <a:pt x="46042" y="242863"/>
                  </a:lnTo>
                  <a:lnTo>
                    <a:pt x="44500" y="240827"/>
                  </a:lnTo>
                  <a:lnTo>
                    <a:pt x="42749" y="239171"/>
                  </a:lnTo>
                  <a:lnTo>
                    <a:pt x="41673" y="237572"/>
                  </a:lnTo>
                  <a:lnTo>
                    <a:pt x="41435" y="233386"/>
                  </a:lnTo>
                  <a:lnTo>
                    <a:pt x="42044" y="229884"/>
                  </a:lnTo>
                  <a:lnTo>
                    <a:pt x="42596" y="228380"/>
                  </a:lnTo>
                  <a:lnTo>
                    <a:pt x="43158" y="228599"/>
                  </a:lnTo>
                  <a:lnTo>
                    <a:pt x="44890" y="230341"/>
                  </a:lnTo>
                  <a:lnTo>
                    <a:pt x="46309" y="230731"/>
                  </a:lnTo>
                  <a:lnTo>
                    <a:pt x="49117" y="231150"/>
                  </a:lnTo>
                  <a:lnTo>
                    <a:pt x="51877" y="230588"/>
                  </a:lnTo>
                  <a:lnTo>
                    <a:pt x="55266" y="228999"/>
                  </a:lnTo>
                  <a:lnTo>
                    <a:pt x="58531" y="227077"/>
                  </a:lnTo>
                  <a:lnTo>
                    <a:pt x="63261" y="221415"/>
                  </a:lnTo>
                  <a:lnTo>
                    <a:pt x="66174" y="220264"/>
                  </a:lnTo>
                  <a:lnTo>
                    <a:pt x="67669" y="218770"/>
                  </a:lnTo>
                  <a:lnTo>
                    <a:pt x="68182" y="216753"/>
                  </a:lnTo>
                  <a:lnTo>
                    <a:pt x="69420" y="216229"/>
                  </a:lnTo>
                  <a:lnTo>
                    <a:pt x="70876" y="218190"/>
                  </a:lnTo>
                  <a:lnTo>
                    <a:pt x="72685" y="218399"/>
                  </a:lnTo>
                  <a:lnTo>
                    <a:pt x="75474" y="220016"/>
                  </a:lnTo>
                  <a:lnTo>
                    <a:pt x="76673" y="221558"/>
                  </a:lnTo>
                  <a:lnTo>
                    <a:pt x="77701" y="223414"/>
                  </a:lnTo>
                  <a:lnTo>
                    <a:pt x="78691" y="224232"/>
                  </a:lnTo>
                  <a:lnTo>
                    <a:pt x="79748" y="224698"/>
                  </a:lnTo>
                  <a:lnTo>
                    <a:pt x="79900" y="225136"/>
                  </a:lnTo>
                  <a:lnTo>
                    <a:pt x="79062" y="225574"/>
                  </a:lnTo>
                  <a:lnTo>
                    <a:pt x="78101" y="227695"/>
                  </a:lnTo>
                  <a:lnTo>
                    <a:pt x="78644" y="228304"/>
                  </a:lnTo>
                  <a:lnTo>
                    <a:pt x="80224" y="229503"/>
                  </a:lnTo>
                  <a:close/>
                  <a:moveTo>
                    <a:pt x="44272" y="223947"/>
                  </a:moveTo>
                  <a:lnTo>
                    <a:pt x="43386" y="225554"/>
                  </a:lnTo>
                  <a:lnTo>
                    <a:pt x="42130" y="225440"/>
                  </a:lnTo>
                  <a:lnTo>
                    <a:pt x="42625" y="224251"/>
                  </a:lnTo>
                  <a:lnTo>
                    <a:pt x="43786" y="221862"/>
                  </a:lnTo>
                  <a:lnTo>
                    <a:pt x="45195" y="221063"/>
                  </a:lnTo>
                  <a:lnTo>
                    <a:pt x="45823" y="221777"/>
                  </a:lnTo>
                  <a:lnTo>
                    <a:pt x="45157" y="223147"/>
                  </a:lnTo>
                  <a:lnTo>
                    <a:pt x="44272" y="223947"/>
                  </a:lnTo>
                  <a:close/>
                  <a:moveTo>
                    <a:pt x="195267" y="235708"/>
                  </a:moveTo>
                  <a:lnTo>
                    <a:pt x="194077" y="236012"/>
                  </a:lnTo>
                  <a:lnTo>
                    <a:pt x="193382" y="235593"/>
                  </a:lnTo>
                  <a:lnTo>
                    <a:pt x="193002" y="235061"/>
                  </a:lnTo>
                  <a:lnTo>
                    <a:pt x="193468" y="233738"/>
                  </a:lnTo>
                  <a:lnTo>
                    <a:pt x="195895" y="234528"/>
                  </a:lnTo>
                  <a:lnTo>
                    <a:pt x="195867" y="235270"/>
                  </a:lnTo>
                  <a:lnTo>
                    <a:pt x="195267" y="235708"/>
                  </a:lnTo>
                  <a:close/>
                  <a:moveTo>
                    <a:pt x="49431" y="292496"/>
                  </a:moveTo>
                  <a:lnTo>
                    <a:pt x="47889" y="295883"/>
                  </a:lnTo>
                  <a:lnTo>
                    <a:pt x="46280" y="293485"/>
                  </a:lnTo>
                  <a:lnTo>
                    <a:pt x="46213" y="291430"/>
                  </a:lnTo>
                  <a:lnTo>
                    <a:pt x="46432" y="290840"/>
                  </a:lnTo>
                  <a:lnTo>
                    <a:pt x="48412" y="291706"/>
                  </a:lnTo>
                  <a:lnTo>
                    <a:pt x="49431" y="292496"/>
                  </a:lnTo>
                  <a:close/>
                  <a:moveTo>
                    <a:pt x="239034" y="321347"/>
                  </a:moveTo>
                  <a:lnTo>
                    <a:pt x="237226" y="325191"/>
                  </a:lnTo>
                  <a:lnTo>
                    <a:pt x="236340" y="326666"/>
                  </a:lnTo>
                  <a:lnTo>
                    <a:pt x="229896" y="336039"/>
                  </a:lnTo>
                  <a:lnTo>
                    <a:pt x="229154" y="338199"/>
                  </a:lnTo>
                  <a:lnTo>
                    <a:pt x="228697" y="340549"/>
                  </a:lnTo>
                  <a:lnTo>
                    <a:pt x="228031" y="342604"/>
                  </a:lnTo>
                  <a:lnTo>
                    <a:pt x="227136" y="344536"/>
                  </a:lnTo>
                  <a:lnTo>
                    <a:pt x="226288" y="346991"/>
                  </a:lnTo>
                  <a:lnTo>
                    <a:pt x="226450" y="349769"/>
                  </a:lnTo>
                  <a:lnTo>
                    <a:pt x="226755" y="351130"/>
                  </a:lnTo>
                  <a:lnTo>
                    <a:pt x="227536" y="352025"/>
                  </a:lnTo>
                  <a:lnTo>
                    <a:pt x="228811" y="352862"/>
                  </a:lnTo>
                  <a:lnTo>
                    <a:pt x="229791" y="354156"/>
                  </a:lnTo>
                  <a:lnTo>
                    <a:pt x="228287" y="355326"/>
                  </a:lnTo>
                  <a:lnTo>
                    <a:pt x="229934" y="357677"/>
                  </a:lnTo>
                  <a:lnTo>
                    <a:pt x="231343" y="359066"/>
                  </a:lnTo>
                  <a:lnTo>
                    <a:pt x="231533" y="360455"/>
                  </a:lnTo>
                  <a:lnTo>
                    <a:pt x="231505" y="361844"/>
                  </a:lnTo>
                  <a:lnTo>
                    <a:pt x="228582" y="364452"/>
                  </a:lnTo>
                  <a:lnTo>
                    <a:pt x="227440" y="365889"/>
                  </a:lnTo>
                  <a:lnTo>
                    <a:pt x="226736" y="367630"/>
                  </a:lnTo>
                  <a:lnTo>
                    <a:pt x="226431" y="369419"/>
                  </a:lnTo>
                  <a:lnTo>
                    <a:pt x="226745" y="371036"/>
                  </a:lnTo>
                  <a:lnTo>
                    <a:pt x="226650" y="372645"/>
                  </a:lnTo>
                  <a:lnTo>
                    <a:pt x="223709" y="372445"/>
                  </a:lnTo>
                  <a:lnTo>
                    <a:pt x="220701" y="371455"/>
                  </a:lnTo>
                  <a:lnTo>
                    <a:pt x="217665" y="371883"/>
                  </a:lnTo>
                  <a:lnTo>
                    <a:pt x="213343" y="370018"/>
                  </a:lnTo>
                  <a:lnTo>
                    <a:pt x="211772" y="369685"/>
                  </a:lnTo>
                  <a:lnTo>
                    <a:pt x="210344" y="368953"/>
                  </a:lnTo>
                  <a:lnTo>
                    <a:pt x="206756" y="363167"/>
                  </a:lnTo>
                  <a:lnTo>
                    <a:pt x="203862" y="360722"/>
                  </a:lnTo>
                  <a:lnTo>
                    <a:pt x="200760" y="358809"/>
                  </a:lnTo>
                  <a:lnTo>
                    <a:pt x="197590" y="358695"/>
                  </a:lnTo>
                  <a:lnTo>
                    <a:pt x="194420" y="358914"/>
                  </a:lnTo>
                  <a:lnTo>
                    <a:pt x="191621" y="357734"/>
                  </a:lnTo>
                  <a:lnTo>
                    <a:pt x="185920" y="353785"/>
                  </a:lnTo>
                  <a:lnTo>
                    <a:pt x="179875" y="350616"/>
                  </a:lnTo>
                  <a:lnTo>
                    <a:pt x="177315" y="348561"/>
                  </a:lnTo>
                  <a:lnTo>
                    <a:pt x="176144" y="347172"/>
                  </a:lnTo>
                  <a:lnTo>
                    <a:pt x="174773" y="346249"/>
                  </a:lnTo>
                  <a:lnTo>
                    <a:pt x="171318" y="345335"/>
                  </a:lnTo>
                  <a:lnTo>
                    <a:pt x="168205" y="343185"/>
                  </a:lnTo>
                  <a:lnTo>
                    <a:pt x="166797" y="343032"/>
                  </a:lnTo>
                  <a:lnTo>
                    <a:pt x="163760" y="343289"/>
                  </a:lnTo>
                  <a:lnTo>
                    <a:pt x="162199" y="343137"/>
                  </a:lnTo>
                  <a:lnTo>
                    <a:pt x="160628" y="342376"/>
                  </a:lnTo>
                  <a:lnTo>
                    <a:pt x="157601" y="339854"/>
                  </a:lnTo>
                  <a:lnTo>
                    <a:pt x="155659" y="336353"/>
                  </a:lnTo>
                  <a:lnTo>
                    <a:pt x="155155" y="334802"/>
                  </a:lnTo>
                  <a:lnTo>
                    <a:pt x="156526" y="330795"/>
                  </a:lnTo>
                  <a:lnTo>
                    <a:pt x="158154" y="326942"/>
                  </a:lnTo>
                  <a:lnTo>
                    <a:pt x="159591" y="325867"/>
                  </a:lnTo>
                  <a:lnTo>
                    <a:pt x="161266" y="325086"/>
                  </a:lnTo>
                  <a:lnTo>
                    <a:pt x="162275" y="323944"/>
                  </a:lnTo>
                  <a:lnTo>
                    <a:pt x="163132" y="322546"/>
                  </a:lnTo>
                  <a:lnTo>
                    <a:pt x="166244" y="326580"/>
                  </a:lnTo>
                  <a:lnTo>
                    <a:pt x="167634" y="327560"/>
                  </a:lnTo>
                  <a:lnTo>
                    <a:pt x="169043" y="327342"/>
                  </a:lnTo>
                  <a:lnTo>
                    <a:pt x="171537" y="325895"/>
                  </a:lnTo>
                  <a:lnTo>
                    <a:pt x="171746" y="324306"/>
                  </a:lnTo>
                  <a:lnTo>
                    <a:pt x="174507" y="322298"/>
                  </a:lnTo>
                  <a:lnTo>
                    <a:pt x="178010" y="322260"/>
                  </a:lnTo>
                  <a:lnTo>
                    <a:pt x="179628" y="322631"/>
                  </a:lnTo>
                  <a:lnTo>
                    <a:pt x="180475" y="324449"/>
                  </a:lnTo>
                  <a:lnTo>
                    <a:pt x="181807" y="325010"/>
                  </a:lnTo>
                  <a:lnTo>
                    <a:pt x="183349" y="325248"/>
                  </a:lnTo>
                  <a:lnTo>
                    <a:pt x="188432" y="328702"/>
                  </a:lnTo>
                  <a:lnTo>
                    <a:pt x="189860" y="329264"/>
                  </a:lnTo>
                  <a:lnTo>
                    <a:pt x="191298" y="329359"/>
                  </a:lnTo>
                  <a:lnTo>
                    <a:pt x="195248" y="327912"/>
                  </a:lnTo>
                  <a:lnTo>
                    <a:pt x="198275" y="327360"/>
                  </a:lnTo>
                  <a:lnTo>
                    <a:pt x="204624" y="328160"/>
                  </a:lnTo>
                  <a:lnTo>
                    <a:pt x="208051" y="327294"/>
                  </a:lnTo>
                  <a:lnTo>
                    <a:pt x="210449" y="327189"/>
                  </a:lnTo>
                  <a:lnTo>
                    <a:pt x="213942" y="325857"/>
                  </a:lnTo>
                  <a:lnTo>
                    <a:pt x="216627" y="323640"/>
                  </a:lnTo>
                  <a:lnTo>
                    <a:pt x="218026" y="323088"/>
                  </a:lnTo>
                  <a:lnTo>
                    <a:pt x="219530" y="322926"/>
                  </a:lnTo>
                  <a:lnTo>
                    <a:pt x="223166" y="323069"/>
                  </a:lnTo>
                  <a:lnTo>
                    <a:pt x="226822" y="323573"/>
                  </a:lnTo>
                  <a:lnTo>
                    <a:pt x="228354" y="323050"/>
                  </a:lnTo>
                  <a:lnTo>
                    <a:pt x="229639" y="321594"/>
                  </a:lnTo>
                  <a:lnTo>
                    <a:pt x="231124" y="320938"/>
                  </a:lnTo>
                  <a:lnTo>
                    <a:pt x="232752" y="321375"/>
                  </a:lnTo>
                  <a:lnTo>
                    <a:pt x="236968" y="318882"/>
                  </a:lnTo>
                  <a:lnTo>
                    <a:pt x="238834" y="318711"/>
                  </a:lnTo>
                  <a:lnTo>
                    <a:pt x="240605" y="319672"/>
                  </a:lnTo>
                  <a:lnTo>
                    <a:pt x="239034" y="321347"/>
                  </a:lnTo>
                  <a:close/>
                  <a:moveTo>
                    <a:pt x="144856" y="370389"/>
                  </a:moveTo>
                  <a:lnTo>
                    <a:pt x="143571" y="370761"/>
                  </a:lnTo>
                  <a:lnTo>
                    <a:pt x="141896" y="369619"/>
                  </a:lnTo>
                  <a:lnTo>
                    <a:pt x="141781" y="368020"/>
                  </a:lnTo>
                  <a:lnTo>
                    <a:pt x="142086" y="367544"/>
                  </a:lnTo>
                  <a:lnTo>
                    <a:pt x="144123" y="368277"/>
                  </a:lnTo>
                  <a:lnTo>
                    <a:pt x="144761" y="369761"/>
                  </a:lnTo>
                  <a:lnTo>
                    <a:pt x="144856" y="370389"/>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22" name="Google Shape;2922;p234"/>
            <p:cNvSpPr/>
            <p:nvPr/>
          </p:nvSpPr>
          <p:spPr>
            <a:xfrm>
              <a:off x="8537852" y="4316717"/>
              <a:ext cx="20319" cy="13265"/>
            </a:xfrm>
            <a:custGeom>
              <a:avLst/>
              <a:gdLst/>
              <a:ahLst/>
              <a:cxnLst/>
              <a:rect l="l" t="t" r="r" b="b"/>
              <a:pathLst>
                <a:path w="6034" h="3939" extrusionOk="0">
                  <a:moveTo>
                    <a:pt x="5797" y="1437"/>
                  </a:moveTo>
                  <a:lnTo>
                    <a:pt x="6035" y="3492"/>
                  </a:lnTo>
                  <a:lnTo>
                    <a:pt x="4864" y="3939"/>
                  </a:lnTo>
                  <a:lnTo>
                    <a:pt x="3865" y="3226"/>
                  </a:lnTo>
                  <a:lnTo>
                    <a:pt x="1875" y="3226"/>
                  </a:lnTo>
                  <a:lnTo>
                    <a:pt x="0" y="3673"/>
                  </a:lnTo>
                  <a:lnTo>
                    <a:pt x="409" y="0"/>
                  </a:lnTo>
                  <a:lnTo>
                    <a:pt x="4103" y="447"/>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23" name="Google Shape;2923;p234"/>
            <p:cNvSpPr/>
            <p:nvPr/>
          </p:nvSpPr>
          <p:spPr>
            <a:xfrm>
              <a:off x="11883188" y="6250440"/>
              <a:ext cx="308812" cy="416093"/>
            </a:xfrm>
            <a:custGeom>
              <a:avLst/>
              <a:gdLst/>
              <a:ahLst/>
              <a:cxnLst/>
              <a:rect l="l" t="t" r="r" b="b"/>
              <a:pathLst>
                <a:path w="308812" h="416093" extrusionOk="0">
                  <a:moveTo>
                    <a:pt x="308812" y="0"/>
                  </a:moveTo>
                  <a:lnTo>
                    <a:pt x="308812" y="139854"/>
                  </a:lnTo>
                  <a:lnTo>
                    <a:pt x="308078" y="140071"/>
                  </a:lnTo>
                  <a:lnTo>
                    <a:pt x="284323" y="147055"/>
                  </a:lnTo>
                  <a:lnTo>
                    <a:pt x="253935" y="155966"/>
                  </a:lnTo>
                  <a:lnTo>
                    <a:pt x="228709" y="163398"/>
                  </a:lnTo>
                  <a:lnTo>
                    <a:pt x="203738" y="170705"/>
                  </a:lnTo>
                  <a:lnTo>
                    <a:pt x="180597" y="177497"/>
                  </a:lnTo>
                  <a:lnTo>
                    <a:pt x="193801" y="191789"/>
                  </a:lnTo>
                  <a:lnTo>
                    <a:pt x="213962" y="213611"/>
                  </a:lnTo>
                  <a:lnTo>
                    <a:pt x="227429" y="228128"/>
                  </a:lnTo>
                  <a:lnTo>
                    <a:pt x="243293" y="246778"/>
                  </a:lnTo>
                  <a:lnTo>
                    <a:pt x="257464" y="263406"/>
                  </a:lnTo>
                  <a:lnTo>
                    <a:pt x="272496" y="280998"/>
                  </a:lnTo>
                  <a:lnTo>
                    <a:pt x="261949" y="286959"/>
                  </a:lnTo>
                  <a:lnTo>
                    <a:pt x="244576" y="296765"/>
                  </a:lnTo>
                  <a:lnTo>
                    <a:pt x="242812" y="298560"/>
                  </a:lnTo>
                  <a:lnTo>
                    <a:pt x="241306" y="300385"/>
                  </a:lnTo>
                  <a:lnTo>
                    <a:pt x="234127" y="317849"/>
                  </a:lnTo>
                  <a:lnTo>
                    <a:pt x="228483" y="331595"/>
                  </a:lnTo>
                  <a:lnTo>
                    <a:pt x="226530" y="333293"/>
                  </a:lnTo>
                  <a:lnTo>
                    <a:pt x="202297" y="338357"/>
                  </a:lnTo>
                  <a:lnTo>
                    <a:pt x="177775" y="343419"/>
                  </a:lnTo>
                  <a:lnTo>
                    <a:pt x="162325" y="346655"/>
                  </a:lnTo>
                  <a:lnTo>
                    <a:pt x="157677" y="350181"/>
                  </a:lnTo>
                  <a:lnTo>
                    <a:pt x="147612" y="367261"/>
                  </a:lnTo>
                  <a:lnTo>
                    <a:pt x="137193" y="384819"/>
                  </a:lnTo>
                  <a:lnTo>
                    <a:pt x="119820" y="399175"/>
                  </a:lnTo>
                  <a:lnTo>
                    <a:pt x="100524" y="415070"/>
                  </a:lnTo>
                  <a:lnTo>
                    <a:pt x="95745" y="416093"/>
                  </a:lnTo>
                  <a:lnTo>
                    <a:pt x="81804" y="413659"/>
                  </a:lnTo>
                  <a:lnTo>
                    <a:pt x="57955" y="409493"/>
                  </a:lnTo>
                  <a:lnTo>
                    <a:pt x="34908" y="405455"/>
                  </a:lnTo>
                  <a:lnTo>
                    <a:pt x="19138" y="402731"/>
                  </a:lnTo>
                  <a:lnTo>
                    <a:pt x="0" y="399367"/>
                  </a:lnTo>
                  <a:lnTo>
                    <a:pt x="2788" y="385940"/>
                  </a:lnTo>
                  <a:lnTo>
                    <a:pt x="2021" y="378667"/>
                  </a:lnTo>
                  <a:lnTo>
                    <a:pt x="6570" y="354764"/>
                  </a:lnTo>
                  <a:lnTo>
                    <a:pt x="9234" y="343452"/>
                  </a:lnTo>
                  <a:lnTo>
                    <a:pt x="10547" y="335087"/>
                  </a:lnTo>
                  <a:lnTo>
                    <a:pt x="17151" y="318139"/>
                  </a:lnTo>
                  <a:lnTo>
                    <a:pt x="16349" y="312592"/>
                  </a:lnTo>
                  <a:lnTo>
                    <a:pt x="17727" y="293017"/>
                  </a:lnTo>
                  <a:lnTo>
                    <a:pt x="17053" y="289235"/>
                  </a:lnTo>
                  <a:lnTo>
                    <a:pt x="20067" y="278530"/>
                  </a:lnTo>
                  <a:lnTo>
                    <a:pt x="25708" y="262992"/>
                  </a:lnTo>
                  <a:lnTo>
                    <a:pt x="31220" y="249562"/>
                  </a:lnTo>
                  <a:lnTo>
                    <a:pt x="33207" y="243541"/>
                  </a:lnTo>
                  <a:lnTo>
                    <a:pt x="38851" y="230785"/>
                  </a:lnTo>
                  <a:lnTo>
                    <a:pt x="43946" y="215119"/>
                  </a:lnTo>
                  <a:lnTo>
                    <a:pt x="41252" y="206529"/>
                  </a:lnTo>
                  <a:lnTo>
                    <a:pt x="40454" y="204862"/>
                  </a:lnTo>
                  <a:lnTo>
                    <a:pt x="42505" y="194995"/>
                  </a:lnTo>
                  <a:lnTo>
                    <a:pt x="42441" y="194931"/>
                  </a:lnTo>
                  <a:lnTo>
                    <a:pt x="44943" y="178780"/>
                  </a:lnTo>
                  <a:lnTo>
                    <a:pt x="46287" y="170065"/>
                  </a:lnTo>
                  <a:lnTo>
                    <a:pt x="49331" y="158495"/>
                  </a:lnTo>
                  <a:lnTo>
                    <a:pt x="54719" y="148692"/>
                  </a:lnTo>
                  <a:lnTo>
                    <a:pt x="52217" y="125587"/>
                  </a:lnTo>
                  <a:lnTo>
                    <a:pt x="52506" y="113090"/>
                  </a:lnTo>
                  <a:lnTo>
                    <a:pt x="55874" y="98862"/>
                  </a:lnTo>
                  <a:lnTo>
                    <a:pt x="54012" y="82170"/>
                  </a:lnTo>
                  <a:lnTo>
                    <a:pt x="55584" y="58328"/>
                  </a:lnTo>
                  <a:lnTo>
                    <a:pt x="55935" y="56118"/>
                  </a:lnTo>
                  <a:lnTo>
                    <a:pt x="57891" y="53232"/>
                  </a:lnTo>
                  <a:lnTo>
                    <a:pt x="59396" y="51727"/>
                  </a:lnTo>
                  <a:lnTo>
                    <a:pt x="70489" y="46760"/>
                  </a:lnTo>
                  <a:lnTo>
                    <a:pt x="75230" y="46120"/>
                  </a:lnTo>
                  <a:lnTo>
                    <a:pt x="84912" y="48363"/>
                  </a:lnTo>
                  <a:lnTo>
                    <a:pt x="90458" y="53360"/>
                  </a:lnTo>
                  <a:lnTo>
                    <a:pt x="99722" y="67494"/>
                  </a:lnTo>
                  <a:lnTo>
                    <a:pt x="114146" y="71596"/>
                  </a:lnTo>
                  <a:lnTo>
                    <a:pt x="119948" y="75600"/>
                  </a:lnTo>
                  <a:lnTo>
                    <a:pt x="127834" y="83065"/>
                  </a:lnTo>
                  <a:lnTo>
                    <a:pt x="137482" y="85790"/>
                  </a:lnTo>
                  <a:lnTo>
                    <a:pt x="167999" y="90437"/>
                  </a:lnTo>
                  <a:lnTo>
                    <a:pt x="192326" y="74734"/>
                  </a:lnTo>
                  <a:lnTo>
                    <a:pt x="212908" y="61436"/>
                  </a:lnTo>
                  <a:lnTo>
                    <a:pt x="236275" y="46312"/>
                  </a:lnTo>
                  <a:lnTo>
                    <a:pt x="252173" y="35994"/>
                  </a:lnTo>
                  <a:lnTo>
                    <a:pt x="279292" y="18402"/>
                  </a:lnTo>
                  <a:lnTo>
                    <a:pt x="297177" y="7283"/>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24" name="Google Shape;2924;p234"/>
            <p:cNvSpPr/>
            <p:nvPr/>
          </p:nvSpPr>
          <p:spPr>
            <a:xfrm>
              <a:off x="10540842" y="5096528"/>
              <a:ext cx="155046" cy="171207"/>
            </a:xfrm>
            <a:custGeom>
              <a:avLst/>
              <a:gdLst/>
              <a:ahLst/>
              <a:cxnLst/>
              <a:rect l="l" t="t" r="r" b="b"/>
              <a:pathLst>
                <a:path w="46042" h="50841" extrusionOk="0">
                  <a:moveTo>
                    <a:pt x="40950" y="36730"/>
                  </a:moveTo>
                  <a:lnTo>
                    <a:pt x="40912" y="36730"/>
                  </a:lnTo>
                  <a:lnTo>
                    <a:pt x="36333" y="37729"/>
                  </a:lnTo>
                  <a:lnTo>
                    <a:pt x="34791" y="38899"/>
                  </a:lnTo>
                  <a:lnTo>
                    <a:pt x="33877" y="40955"/>
                  </a:lnTo>
                  <a:lnTo>
                    <a:pt x="33582" y="42011"/>
                  </a:lnTo>
                  <a:lnTo>
                    <a:pt x="32773" y="42049"/>
                  </a:lnTo>
                  <a:lnTo>
                    <a:pt x="31431" y="40993"/>
                  </a:lnTo>
                  <a:lnTo>
                    <a:pt x="29737" y="39337"/>
                  </a:lnTo>
                  <a:lnTo>
                    <a:pt x="27519" y="39470"/>
                  </a:lnTo>
                  <a:lnTo>
                    <a:pt x="19999" y="43067"/>
                  </a:lnTo>
                  <a:lnTo>
                    <a:pt x="19256" y="44951"/>
                  </a:lnTo>
                  <a:lnTo>
                    <a:pt x="19095" y="49033"/>
                  </a:lnTo>
                  <a:lnTo>
                    <a:pt x="18581" y="50137"/>
                  </a:lnTo>
                  <a:lnTo>
                    <a:pt x="17771" y="50841"/>
                  </a:lnTo>
                  <a:lnTo>
                    <a:pt x="14668" y="50394"/>
                  </a:lnTo>
                  <a:lnTo>
                    <a:pt x="14336" y="50128"/>
                  </a:lnTo>
                  <a:lnTo>
                    <a:pt x="14745" y="48567"/>
                  </a:lnTo>
                  <a:lnTo>
                    <a:pt x="14583" y="45142"/>
                  </a:lnTo>
                  <a:lnTo>
                    <a:pt x="13174" y="39461"/>
                  </a:lnTo>
                  <a:lnTo>
                    <a:pt x="12184" y="37605"/>
                  </a:lnTo>
                  <a:lnTo>
                    <a:pt x="10119" y="35750"/>
                  </a:lnTo>
                  <a:lnTo>
                    <a:pt x="8519" y="34532"/>
                  </a:lnTo>
                  <a:lnTo>
                    <a:pt x="5635" y="33447"/>
                  </a:lnTo>
                  <a:lnTo>
                    <a:pt x="4179" y="30307"/>
                  </a:lnTo>
                  <a:lnTo>
                    <a:pt x="1980" y="26748"/>
                  </a:lnTo>
                  <a:lnTo>
                    <a:pt x="924" y="25930"/>
                  </a:lnTo>
                  <a:lnTo>
                    <a:pt x="1095" y="25578"/>
                  </a:lnTo>
                  <a:lnTo>
                    <a:pt x="1599" y="22885"/>
                  </a:lnTo>
                  <a:lnTo>
                    <a:pt x="971" y="20925"/>
                  </a:lnTo>
                  <a:lnTo>
                    <a:pt x="0" y="19250"/>
                  </a:lnTo>
                  <a:lnTo>
                    <a:pt x="657" y="18232"/>
                  </a:lnTo>
                  <a:lnTo>
                    <a:pt x="2685" y="18241"/>
                  </a:lnTo>
                  <a:lnTo>
                    <a:pt x="4360" y="18432"/>
                  </a:lnTo>
                  <a:lnTo>
                    <a:pt x="4960" y="16823"/>
                  </a:lnTo>
                  <a:lnTo>
                    <a:pt x="8415" y="15777"/>
                  </a:lnTo>
                  <a:lnTo>
                    <a:pt x="11737" y="14683"/>
                  </a:lnTo>
                  <a:lnTo>
                    <a:pt x="12223" y="13921"/>
                  </a:lnTo>
                  <a:lnTo>
                    <a:pt x="11461" y="12265"/>
                  </a:lnTo>
                  <a:lnTo>
                    <a:pt x="11908" y="11228"/>
                  </a:lnTo>
                  <a:lnTo>
                    <a:pt x="15887" y="8279"/>
                  </a:lnTo>
                  <a:lnTo>
                    <a:pt x="16534" y="6937"/>
                  </a:lnTo>
                  <a:lnTo>
                    <a:pt x="16781" y="5890"/>
                  </a:lnTo>
                  <a:lnTo>
                    <a:pt x="16249" y="4767"/>
                  </a:lnTo>
                  <a:lnTo>
                    <a:pt x="15497" y="3026"/>
                  </a:lnTo>
                  <a:lnTo>
                    <a:pt x="15858" y="2284"/>
                  </a:lnTo>
                  <a:lnTo>
                    <a:pt x="17924" y="1275"/>
                  </a:lnTo>
                  <a:lnTo>
                    <a:pt x="19609" y="95"/>
                  </a:lnTo>
                  <a:lnTo>
                    <a:pt x="20599" y="0"/>
                  </a:lnTo>
                  <a:lnTo>
                    <a:pt x="21217" y="847"/>
                  </a:lnTo>
                  <a:lnTo>
                    <a:pt x="21217" y="1722"/>
                  </a:lnTo>
                  <a:lnTo>
                    <a:pt x="21770" y="3197"/>
                  </a:lnTo>
                  <a:lnTo>
                    <a:pt x="23007" y="3997"/>
                  </a:lnTo>
                  <a:lnTo>
                    <a:pt x="25063" y="5300"/>
                  </a:lnTo>
                  <a:lnTo>
                    <a:pt x="27452" y="6185"/>
                  </a:lnTo>
                  <a:lnTo>
                    <a:pt x="29318" y="7955"/>
                  </a:lnTo>
                  <a:lnTo>
                    <a:pt x="31878" y="11114"/>
                  </a:lnTo>
                  <a:lnTo>
                    <a:pt x="32259" y="12675"/>
                  </a:lnTo>
                  <a:lnTo>
                    <a:pt x="34563" y="14073"/>
                  </a:lnTo>
                  <a:lnTo>
                    <a:pt x="36695" y="15644"/>
                  </a:lnTo>
                  <a:lnTo>
                    <a:pt x="36362" y="18546"/>
                  </a:lnTo>
                  <a:lnTo>
                    <a:pt x="43624" y="21077"/>
                  </a:lnTo>
                  <a:lnTo>
                    <a:pt x="45262" y="21058"/>
                  </a:lnTo>
                  <a:lnTo>
                    <a:pt x="46042" y="21505"/>
                  </a:lnTo>
                  <a:lnTo>
                    <a:pt x="46023" y="22162"/>
                  </a:lnTo>
                  <a:lnTo>
                    <a:pt x="45452" y="24189"/>
                  </a:lnTo>
                  <a:lnTo>
                    <a:pt x="42463" y="30412"/>
                  </a:lnTo>
                  <a:lnTo>
                    <a:pt x="42225" y="31696"/>
                  </a:lnTo>
                  <a:lnTo>
                    <a:pt x="40083" y="33047"/>
                  </a:lnTo>
                  <a:lnTo>
                    <a:pt x="39789" y="33828"/>
                  </a:lnTo>
                  <a:lnTo>
                    <a:pt x="40398" y="35531"/>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25" name="Google Shape;2925;p234"/>
            <p:cNvSpPr/>
            <p:nvPr/>
          </p:nvSpPr>
          <p:spPr>
            <a:xfrm>
              <a:off x="11897355" y="6087379"/>
              <a:ext cx="132831" cy="172840"/>
            </a:xfrm>
            <a:custGeom>
              <a:avLst/>
              <a:gdLst/>
              <a:ahLst/>
              <a:cxnLst/>
              <a:rect l="l" t="t" r="r" b="b"/>
              <a:pathLst>
                <a:path w="39445" h="51326" extrusionOk="0">
                  <a:moveTo>
                    <a:pt x="20323" y="40003"/>
                  </a:moveTo>
                  <a:lnTo>
                    <a:pt x="19561" y="40526"/>
                  </a:lnTo>
                  <a:lnTo>
                    <a:pt x="18143" y="41982"/>
                  </a:lnTo>
                  <a:lnTo>
                    <a:pt x="16725" y="43162"/>
                  </a:lnTo>
                  <a:lnTo>
                    <a:pt x="13859" y="44998"/>
                  </a:lnTo>
                  <a:lnTo>
                    <a:pt x="13212" y="46093"/>
                  </a:lnTo>
                  <a:lnTo>
                    <a:pt x="12574" y="45103"/>
                  </a:lnTo>
                  <a:lnTo>
                    <a:pt x="11327" y="45779"/>
                  </a:lnTo>
                  <a:lnTo>
                    <a:pt x="10280" y="49937"/>
                  </a:lnTo>
                  <a:lnTo>
                    <a:pt x="8091" y="51326"/>
                  </a:lnTo>
                  <a:lnTo>
                    <a:pt x="5350" y="51203"/>
                  </a:lnTo>
                  <a:lnTo>
                    <a:pt x="3065" y="50813"/>
                  </a:lnTo>
                  <a:lnTo>
                    <a:pt x="0" y="51069"/>
                  </a:lnTo>
                  <a:lnTo>
                    <a:pt x="1247" y="48652"/>
                  </a:lnTo>
                  <a:lnTo>
                    <a:pt x="2541" y="45503"/>
                  </a:lnTo>
                  <a:lnTo>
                    <a:pt x="3817" y="41259"/>
                  </a:lnTo>
                  <a:lnTo>
                    <a:pt x="6073" y="37729"/>
                  </a:lnTo>
                  <a:lnTo>
                    <a:pt x="10747" y="25701"/>
                  </a:lnTo>
                  <a:lnTo>
                    <a:pt x="13450" y="20820"/>
                  </a:lnTo>
                  <a:lnTo>
                    <a:pt x="14411" y="13873"/>
                  </a:lnTo>
                  <a:lnTo>
                    <a:pt x="18590" y="7793"/>
                  </a:lnTo>
                  <a:lnTo>
                    <a:pt x="21712" y="5985"/>
                  </a:lnTo>
                  <a:lnTo>
                    <a:pt x="23226" y="4244"/>
                  </a:lnTo>
                  <a:lnTo>
                    <a:pt x="23187" y="1599"/>
                  </a:lnTo>
                  <a:lnTo>
                    <a:pt x="27852" y="1617"/>
                  </a:lnTo>
                  <a:lnTo>
                    <a:pt x="30860" y="1484"/>
                  </a:lnTo>
                  <a:lnTo>
                    <a:pt x="31726" y="0"/>
                  </a:lnTo>
                  <a:lnTo>
                    <a:pt x="34077" y="675"/>
                  </a:lnTo>
                  <a:lnTo>
                    <a:pt x="35381" y="2103"/>
                  </a:lnTo>
                  <a:lnTo>
                    <a:pt x="34201" y="3616"/>
                  </a:lnTo>
                  <a:lnTo>
                    <a:pt x="32535" y="5338"/>
                  </a:lnTo>
                  <a:lnTo>
                    <a:pt x="32630" y="5785"/>
                  </a:lnTo>
                  <a:lnTo>
                    <a:pt x="33877" y="5928"/>
                  </a:lnTo>
                  <a:lnTo>
                    <a:pt x="35990" y="6860"/>
                  </a:lnTo>
                  <a:lnTo>
                    <a:pt x="37285" y="7955"/>
                  </a:lnTo>
                  <a:lnTo>
                    <a:pt x="39445" y="14749"/>
                  </a:lnTo>
                  <a:lnTo>
                    <a:pt x="38113" y="17537"/>
                  </a:lnTo>
                  <a:lnTo>
                    <a:pt x="36038" y="20030"/>
                  </a:lnTo>
                  <a:lnTo>
                    <a:pt x="35115" y="20249"/>
                  </a:lnTo>
                  <a:lnTo>
                    <a:pt x="33296" y="21486"/>
                  </a:lnTo>
                  <a:lnTo>
                    <a:pt x="31774" y="23179"/>
                  </a:lnTo>
                  <a:lnTo>
                    <a:pt x="31240" y="24245"/>
                  </a:lnTo>
                  <a:lnTo>
                    <a:pt x="31355" y="25244"/>
                  </a:lnTo>
                  <a:lnTo>
                    <a:pt x="33506" y="26491"/>
                  </a:lnTo>
                  <a:lnTo>
                    <a:pt x="33572" y="26995"/>
                  </a:lnTo>
                  <a:lnTo>
                    <a:pt x="33125" y="27395"/>
                  </a:lnTo>
                  <a:lnTo>
                    <a:pt x="31383" y="27119"/>
                  </a:lnTo>
                  <a:lnTo>
                    <a:pt x="29137" y="26986"/>
                  </a:lnTo>
                  <a:lnTo>
                    <a:pt x="27814" y="26995"/>
                  </a:lnTo>
                  <a:lnTo>
                    <a:pt x="26281" y="27243"/>
                  </a:lnTo>
                  <a:lnTo>
                    <a:pt x="24320" y="28765"/>
                  </a:lnTo>
                  <a:lnTo>
                    <a:pt x="23445" y="29774"/>
                  </a:lnTo>
                  <a:lnTo>
                    <a:pt x="22978" y="30421"/>
                  </a:lnTo>
                  <a:lnTo>
                    <a:pt x="22274" y="32486"/>
                  </a:lnTo>
                  <a:lnTo>
                    <a:pt x="23064" y="33903"/>
                  </a:lnTo>
                  <a:lnTo>
                    <a:pt x="24530" y="34712"/>
                  </a:lnTo>
                  <a:lnTo>
                    <a:pt x="24739" y="35121"/>
                  </a:lnTo>
                  <a:lnTo>
                    <a:pt x="24406" y="35835"/>
                  </a:lnTo>
                  <a:lnTo>
                    <a:pt x="22950" y="36730"/>
                  </a:lnTo>
                  <a:lnTo>
                    <a:pt x="21855" y="37824"/>
                  </a:lnTo>
                  <a:lnTo>
                    <a:pt x="21541" y="38937"/>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26" name="Google Shape;2926;p234"/>
            <p:cNvSpPr/>
            <p:nvPr/>
          </p:nvSpPr>
          <p:spPr>
            <a:xfrm>
              <a:off x="9591773" y="4585594"/>
              <a:ext cx="11763" cy="28132"/>
            </a:xfrm>
            <a:custGeom>
              <a:avLst/>
              <a:gdLst/>
              <a:ahLst/>
              <a:cxnLst/>
              <a:rect l="l" t="t" r="r" b="b"/>
              <a:pathLst>
                <a:path w="3493" h="8354" extrusionOk="0">
                  <a:moveTo>
                    <a:pt x="2684" y="8354"/>
                  </a:moveTo>
                  <a:lnTo>
                    <a:pt x="609" y="8145"/>
                  </a:lnTo>
                  <a:lnTo>
                    <a:pt x="219" y="8164"/>
                  </a:lnTo>
                  <a:lnTo>
                    <a:pt x="0" y="6784"/>
                  </a:lnTo>
                  <a:lnTo>
                    <a:pt x="124" y="3844"/>
                  </a:lnTo>
                  <a:lnTo>
                    <a:pt x="1276" y="0"/>
                  </a:lnTo>
                  <a:lnTo>
                    <a:pt x="1523" y="628"/>
                  </a:lnTo>
                  <a:lnTo>
                    <a:pt x="1666" y="1437"/>
                  </a:lnTo>
                  <a:lnTo>
                    <a:pt x="1904" y="2293"/>
                  </a:lnTo>
                  <a:lnTo>
                    <a:pt x="2037" y="3340"/>
                  </a:lnTo>
                  <a:lnTo>
                    <a:pt x="2465" y="4415"/>
                  </a:lnTo>
                  <a:lnTo>
                    <a:pt x="3246" y="5433"/>
                  </a:lnTo>
                  <a:lnTo>
                    <a:pt x="3493" y="6404"/>
                  </a:lnTo>
                  <a:lnTo>
                    <a:pt x="3103" y="7631"/>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27" name="Google Shape;2927;p234"/>
            <p:cNvSpPr/>
            <p:nvPr/>
          </p:nvSpPr>
          <p:spPr>
            <a:xfrm>
              <a:off x="10619120" y="3252583"/>
              <a:ext cx="528607" cy="395573"/>
            </a:xfrm>
            <a:custGeom>
              <a:avLst/>
              <a:gdLst/>
              <a:ahLst/>
              <a:cxnLst/>
              <a:rect l="l" t="t" r="r" b="b"/>
              <a:pathLst>
                <a:path w="156973" h="117468" extrusionOk="0">
                  <a:moveTo>
                    <a:pt x="152109" y="35464"/>
                  </a:moveTo>
                  <a:lnTo>
                    <a:pt x="152043" y="37586"/>
                  </a:lnTo>
                  <a:lnTo>
                    <a:pt x="151395" y="41173"/>
                  </a:lnTo>
                  <a:lnTo>
                    <a:pt x="150129" y="45798"/>
                  </a:lnTo>
                  <a:lnTo>
                    <a:pt x="148806" y="49376"/>
                  </a:lnTo>
                  <a:lnTo>
                    <a:pt x="148482" y="50755"/>
                  </a:lnTo>
                  <a:lnTo>
                    <a:pt x="149482" y="51907"/>
                  </a:lnTo>
                  <a:lnTo>
                    <a:pt x="154451" y="52449"/>
                  </a:lnTo>
                  <a:lnTo>
                    <a:pt x="156564" y="53058"/>
                  </a:lnTo>
                  <a:lnTo>
                    <a:pt x="156973" y="54010"/>
                  </a:lnTo>
                  <a:lnTo>
                    <a:pt x="155869" y="55237"/>
                  </a:lnTo>
                  <a:lnTo>
                    <a:pt x="154279" y="56255"/>
                  </a:lnTo>
                  <a:lnTo>
                    <a:pt x="153575" y="57226"/>
                  </a:lnTo>
                  <a:lnTo>
                    <a:pt x="152309" y="60680"/>
                  </a:lnTo>
                  <a:lnTo>
                    <a:pt x="144047" y="60242"/>
                  </a:lnTo>
                  <a:lnTo>
                    <a:pt x="142952" y="60947"/>
                  </a:lnTo>
                  <a:lnTo>
                    <a:pt x="142429" y="62545"/>
                  </a:lnTo>
                  <a:lnTo>
                    <a:pt x="142019" y="64391"/>
                  </a:lnTo>
                  <a:lnTo>
                    <a:pt x="140934" y="66580"/>
                  </a:lnTo>
                  <a:lnTo>
                    <a:pt x="138745" y="68483"/>
                  </a:lnTo>
                  <a:lnTo>
                    <a:pt x="135309" y="69187"/>
                  </a:lnTo>
                  <a:lnTo>
                    <a:pt x="132500" y="70481"/>
                  </a:lnTo>
                  <a:lnTo>
                    <a:pt x="130406" y="74459"/>
                  </a:lnTo>
                  <a:lnTo>
                    <a:pt x="128845" y="79787"/>
                  </a:lnTo>
                  <a:lnTo>
                    <a:pt x="128884" y="83555"/>
                  </a:lnTo>
                  <a:lnTo>
                    <a:pt x="129084" y="85658"/>
                  </a:lnTo>
                  <a:lnTo>
                    <a:pt x="128902" y="86857"/>
                  </a:lnTo>
                  <a:lnTo>
                    <a:pt x="127846" y="88161"/>
                  </a:lnTo>
                  <a:lnTo>
                    <a:pt x="126114" y="91615"/>
                  </a:lnTo>
                  <a:lnTo>
                    <a:pt x="124705" y="95431"/>
                  </a:lnTo>
                  <a:lnTo>
                    <a:pt x="124162" y="97495"/>
                  </a:lnTo>
                  <a:lnTo>
                    <a:pt x="124429" y="98466"/>
                  </a:lnTo>
                  <a:lnTo>
                    <a:pt x="126018" y="98494"/>
                  </a:lnTo>
                  <a:lnTo>
                    <a:pt x="128313" y="99275"/>
                  </a:lnTo>
                  <a:lnTo>
                    <a:pt x="129531" y="100797"/>
                  </a:lnTo>
                  <a:lnTo>
                    <a:pt x="129978" y="102558"/>
                  </a:lnTo>
                  <a:lnTo>
                    <a:pt x="129978" y="104442"/>
                  </a:lnTo>
                  <a:lnTo>
                    <a:pt x="129550" y="105479"/>
                  </a:lnTo>
                  <a:lnTo>
                    <a:pt x="127713" y="106231"/>
                  </a:lnTo>
                  <a:lnTo>
                    <a:pt x="124838" y="106259"/>
                  </a:lnTo>
                  <a:lnTo>
                    <a:pt x="123163" y="105365"/>
                  </a:lnTo>
                  <a:lnTo>
                    <a:pt x="122820" y="104651"/>
                  </a:lnTo>
                  <a:lnTo>
                    <a:pt x="123620" y="102834"/>
                  </a:lnTo>
                  <a:lnTo>
                    <a:pt x="123039" y="100559"/>
                  </a:lnTo>
                  <a:lnTo>
                    <a:pt x="121849" y="99294"/>
                  </a:lnTo>
                  <a:lnTo>
                    <a:pt x="119431" y="101187"/>
                  </a:lnTo>
                  <a:lnTo>
                    <a:pt x="117109" y="101187"/>
                  </a:lnTo>
                  <a:lnTo>
                    <a:pt x="114329" y="102881"/>
                  </a:lnTo>
                  <a:lnTo>
                    <a:pt x="112511" y="105584"/>
                  </a:lnTo>
                  <a:lnTo>
                    <a:pt x="110769" y="106573"/>
                  </a:lnTo>
                  <a:lnTo>
                    <a:pt x="106048" y="106021"/>
                  </a:lnTo>
                  <a:lnTo>
                    <a:pt x="104877" y="107211"/>
                  </a:lnTo>
                  <a:lnTo>
                    <a:pt x="103897" y="112692"/>
                  </a:lnTo>
                  <a:lnTo>
                    <a:pt x="103335" y="113757"/>
                  </a:lnTo>
                  <a:lnTo>
                    <a:pt x="99395" y="113529"/>
                  </a:lnTo>
                  <a:lnTo>
                    <a:pt x="95597" y="115708"/>
                  </a:lnTo>
                  <a:lnTo>
                    <a:pt x="91304" y="117468"/>
                  </a:lnTo>
                  <a:lnTo>
                    <a:pt x="89133" y="116251"/>
                  </a:lnTo>
                  <a:lnTo>
                    <a:pt x="87924" y="114871"/>
                  </a:lnTo>
                  <a:lnTo>
                    <a:pt x="85583" y="115118"/>
                  </a:lnTo>
                  <a:lnTo>
                    <a:pt x="83032" y="115727"/>
                  </a:lnTo>
                  <a:lnTo>
                    <a:pt x="81319" y="115394"/>
                  </a:lnTo>
                  <a:lnTo>
                    <a:pt x="79396" y="115546"/>
                  </a:lnTo>
                  <a:lnTo>
                    <a:pt x="75683" y="116602"/>
                  </a:lnTo>
                  <a:lnTo>
                    <a:pt x="71019" y="116260"/>
                  </a:lnTo>
                  <a:lnTo>
                    <a:pt x="69030" y="115356"/>
                  </a:lnTo>
                  <a:lnTo>
                    <a:pt x="68839" y="114490"/>
                  </a:lnTo>
                  <a:lnTo>
                    <a:pt x="68982" y="112358"/>
                  </a:lnTo>
                  <a:lnTo>
                    <a:pt x="68935" y="109047"/>
                  </a:lnTo>
                  <a:lnTo>
                    <a:pt x="68192" y="106117"/>
                  </a:lnTo>
                  <a:lnTo>
                    <a:pt x="65955" y="103528"/>
                  </a:lnTo>
                  <a:lnTo>
                    <a:pt x="63613" y="101711"/>
                  </a:lnTo>
                  <a:lnTo>
                    <a:pt x="60625" y="99836"/>
                  </a:lnTo>
                  <a:lnTo>
                    <a:pt x="58417" y="99018"/>
                  </a:lnTo>
                  <a:lnTo>
                    <a:pt x="57208" y="98809"/>
                  </a:lnTo>
                  <a:lnTo>
                    <a:pt x="56932" y="97724"/>
                  </a:lnTo>
                  <a:lnTo>
                    <a:pt x="56494" y="96782"/>
                  </a:lnTo>
                  <a:lnTo>
                    <a:pt x="55456" y="95963"/>
                  </a:lnTo>
                  <a:lnTo>
                    <a:pt x="53248" y="94860"/>
                  </a:lnTo>
                  <a:lnTo>
                    <a:pt x="51373" y="94622"/>
                  </a:lnTo>
                  <a:lnTo>
                    <a:pt x="49840" y="96401"/>
                  </a:lnTo>
                  <a:lnTo>
                    <a:pt x="48717" y="94175"/>
                  </a:lnTo>
                  <a:lnTo>
                    <a:pt x="47527" y="90168"/>
                  </a:lnTo>
                  <a:lnTo>
                    <a:pt x="47651" y="86962"/>
                  </a:lnTo>
                  <a:lnTo>
                    <a:pt x="48327" y="83755"/>
                  </a:lnTo>
                  <a:lnTo>
                    <a:pt x="51573" y="74249"/>
                  </a:lnTo>
                  <a:lnTo>
                    <a:pt x="51401" y="72727"/>
                  </a:lnTo>
                  <a:lnTo>
                    <a:pt x="49041" y="70062"/>
                  </a:lnTo>
                  <a:lnTo>
                    <a:pt x="46128" y="68121"/>
                  </a:lnTo>
                  <a:lnTo>
                    <a:pt x="44519" y="64010"/>
                  </a:lnTo>
                  <a:lnTo>
                    <a:pt x="38617" y="63773"/>
                  </a:lnTo>
                  <a:lnTo>
                    <a:pt x="33049" y="64001"/>
                  </a:lnTo>
                  <a:lnTo>
                    <a:pt x="31298" y="63801"/>
                  </a:lnTo>
                  <a:lnTo>
                    <a:pt x="25996" y="62079"/>
                  </a:lnTo>
                  <a:lnTo>
                    <a:pt x="20884" y="59300"/>
                  </a:lnTo>
                  <a:lnTo>
                    <a:pt x="17467" y="57673"/>
                  </a:lnTo>
                  <a:lnTo>
                    <a:pt x="14592" y="55846"/>
                  </a:lnTo>
                  <a:lnTo>
                    <a:pt x="13041" y="53924"/>
                  </a:lnTo>
                  <a:lnTo>
                    <a:pt x="10595" y="54438"/>
                  </a:lnTo>
                  <a:lnTo>
                    <a:pt x="8938" y="54457"/>
                  </a:lnTo>
                  <a:lnTo>
                    <a:pt x="8957" y="54124"/>
                  </a:lnTo>
                  <a:lnTo>
                    <a:pt x="8015" y="50727"/>
                  </a:lnTo>
                  <a:lnTo>
                    <a:pt x="9005" y="45512"/>
                  </a:lnTo>
                  <a:lnTo>
                    <a:pt x="7215" y="37843"/>
                  </a:lnTo>
                  <a:lnTo>
                    <a:pt x="4293" y="28584"/>
                  </a:lnTo>
                  <a:lnTo>
                    <a:pt x="4084" y="18622"/>
                  </a:lnTo>
                  <a:lnTo>
                    <a:pt x="3874" y="16376"/>
                  </a:lnTo>
                  <a:lnTo>
                    <a:pt x="11051" y="10724"/>
                  </a:lnTo>
                  <a:lnTo>
                    <a:pt x="20104" y="4662"/>
                  </a:lnTo>
                  <a:lnTo>
                    <a:pt x="22160" y="4111"/>
                  </a:lnTo>
                  <a:lnTo>
                    <a:pt x="30498" y="514"/>
                  </a:lnTo>
                  <a:lnTo>
                    <a:pt x="31611" y="228"/>
                  </a:lnTo>
                  <a:lnTo>
                    <a:pt x="39132" y="894"/>
                  </a:lnTo>
                  <a:lnTo>
                    <a:pt x="45033" y="1751"/>
                  </a:lnTo>
                  <a:lnTo>
                    <a:pt x="50012" y="1646"/>
                  </a:lnTo>
                  <a:lnTo>
                    <a:pt x="52743" y="723"/>
                  </a:lnTo>
                  <a:lnTo>
                    <a:pt x="55218" y="1494"/>
                  </a:lnTo>
                  <a:lnTo>
                    <a:pt x="57208" y="4206"/>
                  </a:lnTo>
                  <a:lnTo>
                    <a:pt x="59264" y="3882"/>
                  </a:lnTo>
                  <a:lnTo>
                    <a:pt x="61291" y="2131"/>
                  </a:lnTo>
                  <a:lnTo>
                    <a:pt x="72428" y="3730"/>
                  </a:lnTo>
                  <a:lnTo>
                    <a:pt x="74941" y="3692"/>
                  </a:lnTo>
                  <a:lnTo>
                    <a:pt x="77768" y="3949"/>
                  </a:lnTo>
                  <a:lnTo>
                    <a:pt x="82984" y="5576"/>
                  </a:lnTo>
                  <a:lnTo>
                    <a:pt x="85992" y="7070"/>
                  </a:lnTo>
                  <a:lnTo>
                    <a:pt x="92598" y="6166"/>
                  </a:lnTo>
                  <a:lnTo>
                    <a:pt x="95425" y="6118"/>
                  </a:lnTo>
                  <a:lnTo>
                    <a:pt x="96900" y="5528"/>
                  </a:lnTo>
                  <a:lnTo>
                    <a:pt x="101460" y="1437"/>
                  </a:lnTo>
                  <a:lnTo>
                    <a:pt x="103431" y="733"/>
                  </a:lnTo>
                  <a:lnTo>
                    <a:pt x="105239" y="0"/>
                  </a:lnTo>
                  <a:lnTo>
                    <a:pt x="106896" y="619"/>
                  </a:lnTo>
                  <a:lnTo>
                    <a:pt x="107980" y="4111"/>
                  </a:lnTo>
                  <a:lnTo>
                    <a:pt x="111350" y="10115"/>
                  </a:lnTo>
                  <a:lnTo>
                    <a:pt x="115015" y="11171"/>
                  </a:lnTo>
                  <a:lnTo>
                    <a:pt x="125133" y="13474"/>
                  </a:lnTo>
                  <a:lnTo>
                    <a:pt x="127199" y="14682"/>
                  </a:lnTo>
                  <a:lnTo>
                    <a:pt x="132891" y="19954"/>
                  </a:lnTo>
                  <a:lnTo>
                    <a:pt x="136308" y="22533"/>
                  </a:lnTo>
                  <a:lnTo>
                    <a:pt x="138479" y="24588"/>
                  </a:lnTo>
                  <a:lnTo>
                    <a:pt x="141791" y="28613"/>
                  </a:lnTo>
                  <a:lnTo>
                    <a:pt x="143704" y="31534"/>
                  </a:lnTo>
                  <a:lnTo>
                    <a:pt x="146902" y="33742"/>
                  </a:lnTo>
                  <a:lnTo>
                    <a:pt x="150691" y="35226"/>
                  </a:lnTo>
                  <a:lnTo>
                    <a:pt x="152109" y="35464"/>
                  </a:lnTo>
                  <a:close/>
                  <a:moveTo>
                    <a:pt x="1552" y="53734"/>
                  </a:moveTo>
                  <a:lnTo>
                    <a:pt x="0" y="53372"/>
                  </a:lnTo>
                  <a:lnTo>
                    <a:pt x="3055" y="47967"/>
                  </a:lnTo>
                  <a:lnTo>
                    <a:pt x="4227" y="44447"/>
                  </a:lnTo>
                  <a:lnTo>
                    <a:pt x="5035" y="39442"/>
                  </a:lnTo>
                  <a:lnTo>
                    <a:pt x="5749" y="37862"/>
                  </a:lnTo>
                  <a:lnTo>
                    <a:pt x="5769" y="40136"/>
                  </a:lnTo>
                  <a:lnTo>
                    <a:pt x="5454" y="43923"/>
                  </a:lnTo>
                  <a:lnTo>
                    <a:pt x="3522" y="50365"/>
                  </a:lnTo>
                  <a:lnTo>
                    <a:pt x="1552" y="53734"/>
                  </a:lnTo>
                  <a:close/>
                </a:path>
              </a:pathLst>
            </a:custGeom>
            <a:solidFill>
              <a:srgbClr val="480B37"/>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28" name="Google Shape;2928;p234"/>
            <p:cNvSpPr/>
            <p:nvPr/>
          </p:nvSpPr>
          <p:spPr>
            <a:xfrm>
              <a:off x="9254013" y="4191779"/>
              <a:ext cx="69138" cy="100294"/>
            </a:xfrm>
            <a:custGeom>
              <a:avLst/>
              <a:gdLst/>
              <a:ahLst/>
              <a:cxnLst/>
              <a:rect l="l" t="t" r="r" b="b"/>
              <a:pathLst>
                <a:path w="20531" h="29783" extrusionOk="0">
                  <a:moveTo>
                    <a:pt x="10451" y="1922"/>
                  </a:moveTo>
                  <a:lnTo>
                    <a:pt x="10242" y="3035"/>
                  </a:lnTo>
                  <a:lnTo>
                    <a:pt x="10280" y="5519"/>
                  </a:lnTo>
                  <a:lnTo>
                    <a:pt x="11032" y="8003"/>
                  </a:lnTo>
                  <a:lnTo>
                    <a:pt x="12822" y="10457"/>
                  </a:lnTo>
                  <a:lnTo>
                    <a:pt x="14183" y="12227"/>
                  </a:lnTo>
                  <a:lnTo>
                    <a:pt x="16020" y="13645"/>
                  </a:lnTo>
                  <a:lnTo>
                    <a:pt x="19123" y="14987"/>
                  </a:lnTo>
                  <a:lnTo>
                    <a:pt x="20360" y="15272"/>
                  </a:lnTo>
                  <a:lnTo>
                    <a:pt x="20532" y="17090"/>
                  </a:lnTo>
                  <a:lnTo>
                    <a:pt x="20294" y="19012"/>
                  </a:lnTo>
                  <a:lnTo>
                    <a:pt x="19218" y="20068"/>
                  </a:lnTo>
                  <a:lnTo>
                    <a:pt x="18209" y="21600"/>
                  </a:lnTo>
                  <a:lnTo>
                    <a:pt x="17448" y="23456"/>
                  </a:lnTo>
                  <a:lnTo>
                    <a:pt x="16658" y="27024"/>
                  </a:lnTo>
                  <a:lnTo>
                    <a:pt x="16543" y="29488"/>
                  </a:lnTo>
                  <a:lnTo>
                    <a:pt x="14754" y="28470"/>
                  </a:lnTo>
                  <a:lnTo>
                    <a:pt x="13812" y="27776"/>
                  </a:lnTo>
                  <a:lnTo>
                    <a:pt x="12174" y="27585"/>
                  </a:lnTo>
                  <a:lnTo>
                    <a:pt x="10547" y="28156"/>
                  </a:lnTo>
                  <a:lnTo>
                    <a:pt x="9328" y="29403"/>
                  </a:lnTo>
                  <a:lnTo>
                    <a:pt x="7643" y="29783"/>
                  </a:lnTo>
                  <a:lnTo>
                    <a:pt x="6263" y="29403"/>
                  </a:lnTo>
                  <a:lnTo>
                    <a:pt x="5445" y="28470"/>
                  </a:lnTo>
                  <a:lnTo>
                    <a:pt x="4712" y="27966"/>
                  </a:lnTo>
                  <a:lnTo>
                    <a:pt x="2627" y="27338"/>
                  </a:lnTo>
                  <a:lnTo>
                    <a:pt x="1723" y="25977"/>
                  </a:lnTo>
                  <a:lnTo>
                    <a:pt x="2418" y="25340"/>
                  </a:lnTo>
                  <a:lnTo>
                    <a:pt x="3008" y="24331"/>
                  </a:lnTo>
                  <a:lnTo>
                    <a:pt x="3512" y="22913"/>
                  </a:lnTo>
                  <a:lnTo>
                    <a:pt x="4150" y="21610"/>
                  </a:lnTo>
                  <a:lnTo>
                    <a:pt x="2103" y="18003"/>
                  </a:lnTo>
                  <a:lnTo>
                    <a:pt x="1675" y="16899"/>
                  </a:lnTo>
                  <a:lnTo>
                    <a:pt x="0" y="14873"/>
                  </a:lnTo>
                  <a:lnTo>
                    <a:pt x="19" y="13836"/>
                  </a:lnTo>
                  <a:lnTo>
                    <a:pt x="419" y="12856"/>
                  </a:lnTo>
                  <a:lnTo>
                    <a:pt x="266" y="12085"/>
                  </a:lnTo>
                  <a:lnTo>
                    <a:pt x="504" y="10267"/>
                  </a:lnTo>
                  <a:lnTo>
                    <a:pt x="1685" y="8545"/>
                  </a:lnTo>
                  <a:lnTo>
                    <a:pt x="2465" y="6414"/>
                  </a:lnTo>
                  <a:lnTo>
                    <a:pt x="3788" y="3502"/>
                  </a:lnTo>
                  <a:lnTo>
                    <a:pt x="6711" y="0"/>
                  </a:lnTo>
                  <a:lnTo>
                    <a:pt x="8805" y="542"/>
                  </a:lnTo>
                  <a:lnTo>
                    <a:pt x="9728" y="523"/>
                  </a:lnTo>
                  <a:lnTo>
                    <a:pt x="10280" y="1808"/>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29" name="Google Shape;2929;p234"/>
            <p:cNvSpPr/>
            <p:nvPr/>
          </p:nvSpPr>
          <p:spPr>
            <a:xfrm>
              <a:off x="10629506" y="2978450"/>
              <a:ext cx="646533" cy="393553"/>
            </a:xfrm>
            <a:custGeom>
              <a:avLst/>
              <a:gdLst/>
              <a:ahLst/>
              <a:cxnLst/>
              <a:rect l="l" t="t" r="r" b="b"/>
              <a:pathLst>
                <a:path w="191992" h="116868" extrusionOk="0">
                  <a:moveTo>
                    <a:pt x="169281" y="26776"/>
                  </a:moveTo>
                  <a:lnTo>
                    <a:pt x="172431" y="26976"/>
                  </a:lnTo>
                  <a:lnTo>
                    <a:pt x="173535" y="27766"/>
                  </a:lnTo>
                  <a:lnTo>
                    <a:pt x="174278" y="31648"/>
                  </a:lnTo>
                  <a:lnTo>
                    <a:pt x="177857" y="34703"/>
                  </a:lnTo>
                  <a:lnTo>
                    <a:pt x="181169" y="37224"/>
                  </a:lnTo>
                  <a:lnTo>
                    <a:pt x="182016" y="38395"/>
                  </a:lnTo>
                  <a:lnTo>
                    <a:pt x="182274" y="40641"/>
                  </a:lnTo>
                  <a:lnTo>
                    <a:pt x="182064" y="43267"/>
                  </a:lnTo>
                  <a:lnTo>
                    <a:pt x="181645" y="44618"/>
                  </a:lnTo>
                  <a:lnTo>
                    <a:pt x="180255" y="46179"/>
                  </a:lnTo>
                  <a:lnTo>
                    <a:pt x="179047" y="50128"/>
                  </a:lnTo>
                  <a:lnTo>
                    <a:pt x="178876" y="53876"/>
                  </a:lnTo>
                  <a:lnTo>
                    <a:pt x="176972" y="60347"/>
                  </a:lnTo>
                  <a:lnTo>
                    <a:pt x="177400" y="60461"/>
                  </a:lnTo>
                  <a:lnTo>
                    <a:pt x="181417" y="59300"/>
                  </a:lnTo>
                  <a:lnTo>
                    <a:pt x="182550" y="59966"/>
                  </a:lnTo>
                  <a:lnTo>
                    <a:pt x="183435" y="61384"/>
                  </a:lnTo>
                  <a:lnTo>
                    <a:pt x="183720" y="65428"/>
                  </a:lnTo>
                  <a:lnTo>
                    <a:pt x="185034" y="67246"/>
                  </a:lnTo>
                  <a:lnTo>
                    <a:pt x="186376" y="70081"/>
                  </a:lnTo>
                  <a:lnTo>
                    <a:pt x="186795" y="72279"/>
                  </a:lnTo>
                  <a:lnTo>
                    <a:pt x="189356" y="74896"/>
                  </a:lnTo>
                  <a:lnTo>
                    <a:pt x="189556" y="76599"/>
                  </a:lnTo>
                  <a:lnTo>
                    <a:pt x="191117" y="82566"/>
                  </a:lnTo>
                  <a:lnTo>
                    <a:pt x="191716" y="85991"/>
                  </a:lnTo>
                  <a:lnTo>
                    <a:pt x="191992" y="88646"/>
                  </a:lnTo>
                  <a:lnTo>
                    <a:pt x="191231" y="92005"/>
                  </a:lnTo>
                  <a:lnTo>
                    <a:pt x="190546" y="94270"/>
                  </a:lnTo>
                  <a:lnTo>
                    <a:pt x="189746" y="94127"/>
                  </a:lnTo>
                  <a:lnTo>
                    <a:pt x="187452" y="94726"/>
                  </a:lnTo>
                  <a:lnTo>
                    <a:pt x="183825" y="97457"/>
                  </a:lnTo>
                  <a:lnTo>
                    <a:pt x="178428" y="103880"/>
                  </a:lnTo>
                  <a:lnTo>
                    <a:pt x="177039" y="105298"/>
                  </a:lnTo>
                  <a:lnTo>
                    <a:pt x="175630" y="110161"/>
                  </a:lnTo>
                  <a:lnTo>
                    <a:pt x="175287" y="110655"/>
                  </a:lnTo>
                  <a:lnTo>
                    <a:pt x="172146" y="110436"/>
                  </a:lnTo>
                  <a:lnTo>
                    <a:pt x="171289" y="110322"/>
                  </a:lnTo>
                  <a:lnTo>
                    <a:pt x="168148" y="110418"/>
                  </a:lnTo>
                  <a:lnTo>
                    <a:pt x="161285" y="109152"/>
                  </a:lnTo>
                  <a:lnTo>
                    <a:pt x="158629" y="109989"/>
                  </a:lnTo>
                  <a:lnTo>
                    <a:pt x="155145" y="114899"/>
                  </a:lnTo>
                  <a:lnTo>
                    <a:pt x="153784" y="115622"/>
                  </a:lnTo>
                  <a:lnTo>
                    <a:pt x="149738" y="116298"/>
                  </a:lnTo>
                  <a:lnTo>
                    <a:pt x="149025" y="116869"/>
                  </a:lnTo>
                  <a:lnTo>
                    <a:pt x="147673" y="116641"/>
                  </a:lnTo>
                  <a:lnTo>
                    <a:pt x="143885" y="115156"/>
                  </a:lnTo>
                  <a:lnTo>
                    <a:pt x="140686" y="112949"/>
                  </a:lnTo>
                  <a:lnTo>
                    <a:pt x="138764" y="110027"/>
                  </a:lnTo>
                  <a:lnTo>
                    <a:pt x="135451" y="106002"/>
                  </a:lnTo>
                  <a:lnTo>
                    <a:pt x="133281" y="103947"/>
                  </a:lnTo>
                  <a:lnTo>
                    <a:pt x="129864" y="101368"/>
                  </a:lnTo>
                  <a:lnTo>
                    <a:pt x="124171" y="96087"/>
                  </a:lnTo>
                  <a:lnTo>
                    <a:pt x="122106" y="94878"/>
                  </a:lnTo>
                  <a:lnTo>
                    <a:pt x="111978" y="92576"/>
                  </a:lnTo>
                  <a:lnTo>
                    <a:pt x="108323" y="91520"/>
                  </a:lnTo>
                  <a:lnTo>
                    <a:pt x="104953" y="85515"/>
                  </a:lnTo>
                  <a:lnTo>
                    <a:pt x="103868" y="82014"/>
                  </a:lnTo>
                  <a:lnTo>
                    <a:pt x="102212" y="81395"/>
                  </a:lnTo>
                  <a:lnTo>
                    <a:pt x="100394" y="82128"/>
                  </a:lnTo>
                  <a:lnTo>
                    <a:pt x="98433" y="82832"/>
                  </a:lnTo>
                  <a:lnTo>
                    <a:pt x="93874" y="86924"/>
                  </a:lnTo>
                  <a:lnTo>
                    <a:pt x="92398" y="87504"/>
                  </a:lnTo>
                  <a:lnTo>
                    <a:pt x="89571" y="87552"/>
                  </a:lnTo>
                  <a:lnTo>
                    <a:pt x="82965" y="88456"/>
                  </a:lnTo>
                  <a:lnTo>
                    <a:pt x="79957" y="86962"/>
                  </a:lnTo>
                  <a:lnTo>
                    <a:pt x="74741" y="85335"/>
                  </a:lnTo>
                  <a:lnTo>
                    <a:pt x="71904" y="85078"/>
                  </a:lnTo>
                  <a:lnTo>
                    <a:pt x="69391" y="85116"/>
                  </a:lnTo>
                  <a:lnTo>
                    <a:pt x="58254" y="83517"/>
                  </a:lnTo>
                  <a:lnTo>
                    <a:pt x="56227" y="85268"/>
                  </a:lnTo>
                  <a:lnTo>
                    <a:pt x="54171" y="85582"/>
                  </a:lnTo>
                  <a:lnTo>
                    <a:pt x="52182" y="82870"/>
                  </a:lnTo>
                  <a:lnTo>
                    <a:pt x="49697" y="82099"/>
                  </a:lnTo>
                  <a:lnTo>
                    <a:pt x="46965" y="83022"/>
                  </a:lnTo>
                  <a:lnTo>
                    <a:pt x="41987" y="83127"/>
                  </a:lnTo>
                  <a:lnTo>
                    <a:pt x="36085" y="82271"/>
                  </a:lnTo>
                  <a:lnTo>
                    <a:pt x="28575" y="81605"/>
                  </a:lnTo>
                  <a:lnTo>
                    <a:pt x="27461" y="81890"/>
                  </a:lnTo>
                  <a:lnTo>
                    <a:pt x="19114" y="85496"/>
                  </a:lnTo>
                  <a:lnTo>
                    <a:pt x="17057" y="86039"/>
                  </a:lnTo>
                  <a:lnTo>
                    <a:pt x="8005" y="92100"/>
                  </a:lnTo>
                  <a:lnTo>
                    <a:pt x="828" y="97752"/>
                  </a:lnTo>
                  <a:lnTo>
                    <a:pt x="0" y="88713"/>
                  </a:lnTo>
                  <a:lnTo>
                    <a:pt x="437" y="70500"/>
                  </a:lnTo>
                  <a:lnTo>
                    <a:pt x="1504" y="61413"/>
                  </a:lnTo>
                  <a:lnTo>
                    <a:pt x="6473" y="56094"/>
                  </a:lnTo>
                  <a:lnTo>
                    <a:pt x="8966" y="51945"/>
                  </a:lnTo>
                  <a:lnTo>
                    <a:pt x="10413" y="46388"/>
                  </a:lnTo>
                  <a:lnTo>
                    <a:pt x="10851" y="41230"/>
                  </a:lnTo>
                  <a:lnTo>
                    <a:pt x="11860" y="36958"/>
                  </a:lnTo>
                  <a:lnTo>
                    <a:pt x="19066" y="24645"/>
                  </a:lnTo>
                  <a:lnTo>
                    <a:pt x="24768" y="23313"/>
                  </a:lnTo>
                  <a:lnTo>
                    <a:pt x="32497" y="19878"/>
                  </a:lnTo>
                  <a:lnTo>
                    <a:pt x="41130" y="17014"/>
                  </a:lnTo>
                  <a:lnTo>
                    <a:pt x="42796" y="20658"/>
                  </a:lnTo>
                  <a:lnTo>
                    <a:pt x="43643" y="23436"/>
                  </a:lnTo>
                  <a:lnTo>
                    <a:pt x="54038" y="33514"/>
                  </a:lnTo>
                  <a:lnTo>
                    <a:pt x="56684" y="36891"/>
                  </a:lnTo>
                  <a:lnTo>
                    <a:pt x="60700" y="48405"/>
                  </a:lnTo>
                  <a:lnTo>
                    <a:pt x="70334" y="54229"/>
                  </a:lnTo>
                  <a:lnTo>
                    <a:pt x="77901" y="52392"/>
                  </a:lnTo>
                  <a:lnTo>
                    <a:pt x="81194" y="49566"/>
                  </a:lnTo>
                  <a:lnTo>
                    <a:pt x="87258" y="44351"/>
                  </a:lnTo>
                  <a:lnTo>
                    <a:pt x="89961" y="40526"/>
                  </a:lnTo>
                  <a:lnTo>
                    <a:pt x="90513" y="36834"/>
                  </a:lnTo>
                  <a:lnTo>
                    <a:pt x="89438" y="20943"/>
                  </a:lnTo>
                  <a:lnTo>
                    <a:pt x="87801" y="14016"/>
                  </a:lnTo>
                  <a:lnTo>
                    <a:pt x="88353" y="9696"/>
                  </a:lnTo>
                  <a:lnTo>
                    <a:pt x="89419" y="9915"/>
                  </a:lnTo>
                  <a:lnTo>
                    <a:pt x="91998" y="7822"/>
                  </a:lnTo>
                  <a:lnTo>
                    <a:pt x="100460" y="3939"/>
                  </a:lnTo>
                  <a:lnTo>
                    <a:pt x="102155" y="3759"/>
                  </a:lnTo>
                  <a:lnTo>
                    <a:pt x="104087" y="2969"/>
                  </a:lnTo>
                  <a:lnTo>
                    <a:pt x="109418" y="0"/>
                  </a:lnTo>
                  <a:lnTo>
                    <a:pt x="111140" y="1579"/>
                  </a:lnTo>
                  <a:lnTo>
                    <a:pt x="112568" y="3369"/>
                  </a:lnTo>
                  <a:lnTo>
                    <a:pt x="113348" y="3387"/>
                  </a:lnTo>
                  <a:lnTo>
                    <a:pt x="113739" y="2721"/>
                  </a:lnTo>
                  <a:lnTo>
                    <a:pt x="113634" y="1570"/>
                  </a:lnTo>
                  <a:lnTo>
                    <a:pt x="114006" y="752"/>
                  </a:lnTo>
                  <a:lnTo>
                    <a:pt x="115538" y="1208"/>
                  </a:lnTo>
                  <a:lnTo>
                    <a:pt x="121716" y="6071"/>
                  </a:lnTo>
                  <a:lnTo>
                    <a:pt x="124085" y="7213"/>
                  </a:lnTo>
                  <a:lnTo>
                    <a:pt x="125713" y="7527"/>
                  </a:lnTo>
                  <a:lnTo>
                    <a:pt x="127655" y="9801"/>
                  </a:lnTo>
                  <a:lnTo>
                    <a:pt x="132929" y="11314"/>
                  </a:lnTo>
                  <a:lnTo>
                    <a:pt x="133576" y="12484"/>
                  </a:lnTo>
                  <a:lnTo>
                    <a:pt x="133975" y="13950"/>
                  </a:lnTo>
                  <a:lnTo>
                    <a:pt x="138916" y="20077"/>
                  </a:lnTo>
                  <a:lnTo>
                    <a:pt x="141134" y="23151"/>
                  </a:lnTo>
                  <a:lnTo>
                    <a:pt x="145512" y="25968"/>
                  </a:lnTo>
                  <a:lnTo>
                    <a:pt x="147397" y="26634"/>
                  </a:lnTo>
                  <a:lnTo>
                    <a:pt x="155069" y="23760"/>
                  </a:lnTo>
                  <a:lnTo>
                    <a:pt x="157201" y="22771"/>
                  </a:lnTo>
                  <a:lnTo>
                    <a:pt x="158972" y="22751"/>
                  </a:lnTo>
                  <a:lnTo>
                    <a:pt x="160771" y="24264"/>
                  </a:lnTo>
                  <a:lnTo>
                    <a:pt x="164883" y="26272"/>
                  </a:lnTo>
                  <a:lnTo>
                    <a:pt x="168605" y="26910"/>
                  </a:lnTo>
                  <a:close/>
                </a:path>
              </a:pathLst>
            </a:custGeom>
            <a:solidFill>
              <a:srgbClr val="480B37"/>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30" name="Google Shape;2930;p234"/>
            <p:cNvSpPr/>
            <p:nvPr/>
          </p:nvSpPr>
          <p:spPr>
            <a:xfrm>
              <a:off x="9576548" y="6248849"/>
              <a:ext cx="1424982" cy="616515"/>
            </a:xfrm>
            <a:custGeom>
              <a:avLst/>
              <a:gdLst/>
              <a:ahLst/>
              <a:cxnLst/>
              <a:rect l="l" t="t" r="r" b="b"/>
              <a:pathLst>
                <a:path w="1424982" h="616515" extrusionOk="0">
                  <a:moveTo>
                    <a:pt x="197391" y="0"/>
                  </a:moveTo>
                  <a:lnTo>
                    <a:pt x="211110" y="6762"/>
                  </a:lnTo>
                  <a:lnTo>
                    <a:pt x="225183" y="9453"/>
                  </a:lnTo>
                  <a:lnTo>
                    <a:pt x="267142" y="34541"/>
                  </a:lnTo>
                  <a:lnTo>
                    <a:pt x="280380" y="37683"/>
                  </a:lnTo>
                  <a:lnTo>
                    <a:pt x="309742" y="40663"/>
                  </a:lnTo>
                  <a:lnTo>
                    <a:pt x="344330" y="30409"/>
                  </a:lnTo>
                  <a:lnTo>
                    <a:pt x="357409" y="28550"/>
                  </a:lnTo>
                  <a:lnTo>
                    <a:pt x="380167" y="38195"/>
                  </a:lnTo>
                  <a:lnTo>
                    <a:pt x="390199" y="40919"/>
                  </a:lnTo>
                  <a:lnTo>
                    <a:pt x="407060" y="41657"/>
                  </a:lnTo>
                  <a:lnTo>
                    <a:pt x="435876" y="50372"/>
                  </a:lnTo>
                  <a:lnTo>
                    <a:pt x="443217" y="53416"/>
                  </a:lnTo>
                  <a:lnTo>
                    <a:pt x="460014" y="67324"/>
                  </a:lnTo>
                  <a:lnTo>
                    <a:pt x="468059" y="71489"/>
                  </a:lnTo>
                  <a:lnTo>
                    <a:pt x="527712" y="84212"/>
                  </a:lnTo>
                  <a:lnTo>
                    <a:pt x="535854" y="92638"/>
                  </a:lnTo>
                  <a:lnTo>
                    <a:pt x="544158" y="108691"/>
                  </a:lnTo>
                  <a:lnTo>
                    <a:pt x="544512" y="128623"/>
                  </a:lnTo>
                  <a:lnTo>
                    <a:pt x="549095" y="143043"/>
                  </a:lnTo>
                  <a:lnTo>
                    <a:pt x="556497" y="161726"/>
                  </a:lnTo>
                  <a:lnTo>
                    <a:pt x="565441" y="174926"/>
                  </a:lnTo>
                  <a:lnTo>
                    <a:pt x="575345" y="185915"/>
                  </a:lnTo>
                  <a:lnTo>
                    <a:pt x="586724" y="192774"/>
                  </a:lnTo>
                  <a:lnTo>
                    <a:pt x="612883" y="202900"/>
                  </a:lnTo>
                  <a:lnTo>
                    <a:pt x="642372" y="206776"/>
                  </a:lnTo>
                  <a:lnTo>
                    <a:pt x="672118" y="208090"/>
                  </a:lnTo>
                  <a:lnTo>
                    <a:pt x="723183" y="222031"/>
                  </a:lnTo>
                  <a:lnTo>
                    <a:pt x="766489" y="238084"/>
                  </a:lnTo>
                  <a:lnTo>
                    <a:pt x="777161" y="245998"/>
                  </a:lnTo>
                  <a:lnTo>
                    <a:pt x="798865" y="253753"/>
                  </a:lnTo>
                  <a:lnTo>
                    <a:pt x="841976" y="291372"/>
                  </a:lnTo>
                  <a:lnTo>
                    <a:pt x="865986" y="304350"/>
                  </a:lnTo>
                  <a:lnTo>
                    <a:pt x="882814" y="306849"/>
                  </a:lnTo>
                  <a:lnTo>
                    <a:pt x="897910" y="304573"/>
                  </a:lnTo>
                  <a:lnTo>
                    <a:pt x="924743" y="291564"/>
                  </a:lnTo>
                  <a:lnTo>
                    <a:pt x="935832" y="283809"/>
                  </a:lnTo>
                  <a:lnTo>
                    <a:pt x="962823" y="251319"/>
                  </a:lnTo>
                  <a:lnTo>
                    <a:pt x="971700" y="234333"/>
                  </a:lnTo>
                  <a:lnTo>
                    <a:pt x="975225" y="222318"/>
                  </a:lnTo>
                  <a:lnTo>
                    <a:pt x="974360" y="210110"/>
                  </a:lnTo>
                  <a:lnTo>
                    <a:pt x="970996" y="199119"/>
                  </a:lnTo>
                  <a:lnTo>
                    <a:pt x="963429" y="187582"/>
                  </a:lnTo>
                  <a:lnTo>
                    <a:pt x="958142" y="172330"/>
                  </a:lnTo>
                  <a:lnTo>
                    <a:pt x="955030" y="144804"/>
                  </a:lnTo>
                  <a:lnTo>
                    <a:pt x="959263" y="125676"/>
                  </a:lnTo>
                  <a:lnTo>
                    <a:pt x="964426" y="114203"/>
                  </a:lnTo>
                  <a:lnTo>
                    <a:pt x="972568" y="102474"/>
                  </a:lnTo>
                  <a:lnTo>
                    <a:pt x="994973" y="80013"/>
                  </a:lnTo>
                  <a:lnTo>
                    <a:pt x="1017508" y="64152"/>
                  </a:lnTo>
                  <a:lnTo>
                    <a:pt x="1057221" y="43387"/>
                  </a:lnTo>
                  <a:lnTo>
                    <a:pt x="1080269" y="43162"/>
                  </a:lnTo>
                  <a:lnTo>
                    <a:pt x="1089822" y="40855"/>
                  </a:lnTo>
                  <a:lnTo>
                    <a:pt x="1108798" y="26146"/>
                  </a:lnTo>
                  <a:lnTo>
                    <a:pt x="1116493" y="25604"/>
                  </a:lnTo>
                  <a:lnTo>
                    <a:pt x="1127131" y="29190"/>
                  </a:lnTo>
                  <a:lnTo>
                    <a:pt x="1158419" y="28166"/>
                  </a:lnTo>
                  <a:lnTo>
                    <a:pt x="1172202" y="32268"/>
                  </a:lnTo>
                  <a:lnTo>
                    <a:pt x="1188646" y="41431"/>
                  </a:lnTo>
                  <a:lnTo>
                    <a:pt x="1209417" y="47102"/>
                  </a:lnTo>
                  <a:lnTo>
                    <a:pt x="1224065" y="52776"/>
                  </a:lnTo>
                  <a:lnTo>
                    <a:pt x="1239677" y="60050"/>
                  </a:lnTo>
                  <a:lnTo>
                    <a:pt x="1243203" y="78154"/>
                  </a:lnTo>
                  <a:lnTo>
                    <a:pt x="1241472" y="83538"/>
                  </a:lnTo>
                  <a:lnTo>
                    <a:pt x="1241085" y="90556"/>
                  </a:lnTo>
                  <a:lnTo>
                    <a:pt x="1257272" y="102989"/>
                  </a:lnTo>
                  <a:lnTo>
                    <a:pt x="1303273" y="108818"/>
                  </a:lnTo>
                  <a:lnTo>
                    <a:pt x="1312345" y="112152"/>
                  </a:lnTo>
                  <a:lnTo>
                    <a:pt x="1325007" y="121669"/>
                  </a:lnTo>
                  <a:lnTo>
                    <a:pt x="1333146" y="124585"/>
                  </a:lnTo>
                  <a:lnTo>
                    <a:pt x="1364656" y="125932"/>
                  </a:lnTo>
                  <a:lnTo>
                    <a:pt x="1383026" y="123912"/>
                  </a:lnTo>
                  <a:lnTo>
                    <a:pt x="1400524" y="127246"/>
                  </a:lnTo>
                  <a:lnTo>
                    <a:pt x="1407003" y="130448"/>
                  </a:lnTo>
                  <a:lnTo>
                    <a:pt x="1413701" y="137884"/>
                  </a:lnTo>
                  <a:lnTo>
                    <a:pt x="1421810" y="155893"/>
                  </a:lnTo>
                  <a:lnTo>
                    <a:pt x="1424982" y="161914"/>
                  </a:lnTo>
                  <a:lnTo>
                    <a:pt x="1421524" y="164864"/>
                  </a:lnTo>
                  <a:lnTo>
                    <a:pt x="1416587" y="171145"/>
                  </a:lnTo>
                  <a:lnTo>
                    <a:pt x="1413475" y="176721"/>
                  </a:lnTo>
                  <a:lnTo>
                    <a:pt x="1405144" y="185820"/>
                  </a:lnTo>
                  <a:lnTo>
                    <a:pt x="1398187" y="195529"/>
                  </a:lnTo>
                  <a:lnTo>
                    <a:pt x="1398857" y="209726"/>
                  </a:lnTo>
                  <a:lnTo>
                    <a:pt x="1400429" y="224146"/>
                  </a:lnTo>
                  <a:lnTo>
                    <a:pt x="1405110" y="238212"/>
                  </a:lnTo>
                  <a:lnTo>
                    <a:pt x="1409118" y="253848"/>
                  </a:lnTo>
                  <a:lnTo>
                    <a:pt x="1407962" y="264038"/>
                  </a:lnTo>
                  <a:lnTo>
                    <a:pt x="1404531" y="276568"/>
                  </a:lnTo>
                  <a:lnTo>
                    <a:pt x="1400429" y="287014"/>
                  </a:lnTo>
                  <a:lnTo>
                    <a:pt x="1386838" y="308452"/>
                  </a:lnTo>
                  <a:lnTo>
                    <a:pt x="1384754" y="313577"/>
                  </a:lnTo>
                  <a:lnTo>
                    <a:pt x="1385525" y="320787"/>
                  </a:lnTo>
                  <a:lnTo>
                    <a:pt x="1393795" y="346165"/>
                  </a:lnTo>
                  <a:lnTo>
                    <a:pt x="1394435" y="354146"/>
                  </a:lnTo>
                  <a:lnTo>
                    <a:pt x="1399372" y="378692"/>
                  </a:lnTo>
                  <a:lnTo>
                    <a:pt x="1403891" y="398621"/>
                  </a:lnTo>
                  <a:lnTo>
                    <a:pt x="1408892" y="414290"/>
                  </a:lnTo>
                  <a:lnTo>
                    <a:pt x="1409663" y="418584"/>
                  </a:lnTo>
                  <a:lnTo>
                    <a:pt x="1409663" y="441560"/>
                  </a:lnTo>
                  <a:lnTo>
                    <a:pt x="1409663" y="464503"/>
                  </a:lnTo>
                  <a:lnTo>
                    <a:pt x="1409663" y="487382"/>
                  </a:lnTo>
                  <a:lnTo>
                    <a:pt x="1409663" y="510231"/>
                  </a:lnTo>
                  <a:lnTo>
                    <a:pt x="1409663" y="533012"/>
                  </a:lnTo>
                  <a:lnTo>
                    <a:pt x="1409663" y="555763"/>
                  </a:lnTo>
                  <a:lnTo>
                    <a:pt x="1409663" y="578450"/>
                  </a:lnTo>
                  <a:lnTo>
                    <a:pt x="1409663" y="601104"/>
                  </a:lnTo>
                  <a:lnTo>
                    <a:pt x="1409663" y="616515"/>
                  </a:lnTo>
                  <a:lnTo>
                    <a:pt x="39729" y="616515"/>
                  </a:lnTo>
                  <a:lnTo>
                    <a:pt x="39333" y="606586"/>
                  </a:lnTo>
                  <a:lnTo>
                    <a:pt x="46320" y="584185"/>
                  </a:lnTo>
                  <a:lnTo>
                    <a:pt x="54493" y="560697"/>
                  </a:lnTo>
                  <a:lnTo>
                    <a:pt x="49301" y="534615"/>
                  </a:lnTo>
                  <a:lnTo>
                    <a:pt x="45455" y="482095"/>
                  </a:lnTo>
                  <a:lnTo>
                    <a:pt x="47859" y="440567"/>
                  </a:lnTo>
                  <a:lnTo>
                    <a:pt x="45903" y="425443"/>
                  </a:lnTo>
                  <a:lnTo>
                    <a:pt x="44525" y="419065"/>
                  </a:lnTo>
                  <a:lnTo>
                    <a:pt x="39171" y="399392"/>
                  </a:lnTo>
                  <a:lnTo>
                    <a:pt x="32601" y="379042"/>
                  </a:lnTo>
                  <a:lnTo>
                    <a:pt x="29651" y="371896"/>
                  </a:lnTo>
                  <a:lnTo>
                    <a:pt x="21222" y="355459"/>
                  </a:lnTo>
                  <a:lnTo>
                    <a:pt x="7244" y="335049"/>
                  </a:lnTo>
                  <a:lnTo>
                    <a:pt x="0" y="322488"/>
                  </a:lnTo>
                  <a:lnTo>
                    <a:pt x="9938" y="315854"/>
                  </a:lnTo>
                  <a:lnTo>
                    <a:pt x="18750" y="310661"/>
                  </a:lnTo>
                  <a:lnTo>
                    <a:pt x="29489" y="305182"/>
                  </a:lnTo>
                  <a:lnTo>
                    <a:pt x="44717" y="298966"/>
                  </a:lnTo>
                  <a:lnTo>
                    <a:pt x="52601" y="294288"/>
                  </a:lnTo>
                  <a:lnTo>
                    <a:pt x="55968" y="290345"/>
                  </a:lnTo>
                  <a:lnTo>
                    <a:pt x="67411" y="274262"/>
                  </a:lnTo>
                  <a:lnTo>
                    <a:pt x="73372" y="265351"/>
                  </a:lnTo>
                  <a:lnTo>
                    <a:pt x="81514" y="253144"/>
                  </a:lnTo>
                  <a:lnTo>
                    <a:pt x="85074" y="244621"/>
                  </a:lnTo>
                  <a:lnTo>
                    <a:pt x="85168" y="236737"/>
                  </a:lnTo>
                  <a:lnTo>
                    <a:pt x="83919" y="227190"/>
                  </a:lnTo>
                  <a:lnTo>
                    <a:pt x="77571" y="204308"/>
                  </a:lnTo>
                  <a:lnTo>
                    <a:pt x="72378" y="182008"/>
                  </a:lnTo>
                  <a:lnTo>
                    <a:pt x="76419" y="173387"/>
                  </a:lnTo>
                  <a:lnTo>
                    <a:pt x="79655" y="169286"/>
                  </a:lnTo>
                  <a:lnTo>
                    <a:pt x="86741" y="158776"/>
                  </a:lnTo>
                  <a:lnTo>
                    <a:pt x="89559" y="156661"/>
                  </a:lnTo>
                  <a:lnTo>
                    <a:pt x="104851" y="153391"/>
                  </a:lnTo>
                  <a:lnTo>
                    <a:pt x="110940" y="146407"/>
                  </a:lnTo>
                  <a:lnTo>
                    <a:pt x="115621" y="137628"/>
                  </a:lnTo>
                  <a:lnTo>
                    <a:pt x="116806" y="133011"/>
                  </a:lnTo>
                  <a:lnTo>
                    <a:pt x="123474" y="128175"/>
                  </a:lnTo>
                  <a:lnTo>
                    <a:pt x="131455" y="123336"/>
                  </a:lnTo>
                  <a:lnTo>
                    <a:pt x="136361" y="117055"/>
                  </a:lnTo>
                  <a:lnTo>
                    <a:pt x="152451" y="107313"/>
                  </a:lnTo>
                  <a:lnTo>
                    <a:pt x="167134" y="98436"/>
                  </a:lnTo>
                  <a:lnTo>
                    <a:pt x="184217" y="89081"/>
                  </a:lnTo>
                  <a:lnTo>
                    <a:pt x="197425" y="81838"/>
                  </a:lnTo>
                  <a:lnTo>
                    <a:pt x="200213" y="75493"/>
                  </a:lnTo>
                  <a:lnTo>
                    <a:pt x="200021" y="70014"/>
                  </a:lnTo>
                  <a:lnTo>
                    <a:pt x="192838" y="57518"/>
                  </a:lnTo>
                  <a:lnTo>
                    <a:pt x="192838" y="42714"/>
                  </a:lnTo>
                  <a:lnTo>
                    <a:pt x="193320" y="30409"/>
                  </a:lnTo>
                  <a:lnTo>
                    <a:pt x="194027" y="23135"/>
                  </a:lnTo>
                  <a:lnTo>
                    <a:pt x="197199" y="2853"/>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31" name="Google Shape;2931;p234"/>
            <p:cNvSpPr/>
            <p:nvPr/>
          </p:nvSpPr>
          <p:spPr>
            <a:xfrm>
              <a:off x="7553524" y="5950105"/>
              <a:ext cx="1089588" cy="872954"/>
            </a:xfrm>
            <a:custGeom>
              <a:avLst/>
              <a:gdLst/>
              <a:ahLst/>
              <a:cxnLst/>
              <a:rect l="l" t="t" r="r" b="b"/>
              <a:pathLst>
                <a:path w="323560" h="259229" extrusionOk="0">
                  <a:moveTo>
                    <a:pt x="292729" y="26977"/>
                  </a:moveTo>
                  <a:lnTo>
                    <a:pt x="293500" y="29384"/>
                  </a:lnTo>
                  <a:lnTo>
                    <a:pt x="295080" y="31306"/>
                  </a:lnTo>
                  <a:lnTo>
                    <a:pt x="300715" y="35693"/>
                  </a:lnTo>
                  <a:lnTo>
                    <a:pt x="304056" y="38395"/>
                  </a:lnTo>
                  <a:lnTo>
                    <a:pt x="304151" y="39328"/>
                  </a:lnTo>
                  <a:lnTo>
                    <a:pt x="303076" y="41545"/>
                  </a:lnTo>
                  <a:lnTo>
                    <a:pt x="302619" y="43067"/>
                  </a:lnTo>
                  <a:lnTo>
                    <a:pt x="303495" y="44694"/>
                  </a:lnTo>
                  <a:lnTo>
                    <a:pt x="305560" y="46654"/>
                  </a:lnTo>
                  <a:lnTo>
                    <a:pt x="305722" y="47596"/>
                  </a:lnTo>
                  <a:lnTo>
                    <a:pt x="305227" y="48691"/>
                  </a:lnTo>
                  <a:lnTo>
                    <a:pt x="304161" y="50794"/>
                  </a:lnTo>
                  <a:lnTo>
                    <a:pt x="306427" y="56960"/>
                  </a:lnTo>
                  <a:lnTo>
                    <a:pt x="306807" y="62926"/>
                  </a:lnTo>
                  <a:lnTo>
                    <a:pt x="306217" y="67160"/>
                  </a:lnTo>
                  <a:lnTo>
                    <a:pt x="306236" y="69606"/>
                  </a:lnTo>
                  <a:lnTo>
                    <a:pt x="306531" y="71680"/>
                  </a:lnTo>
                  <a:lnTo>
                    <a:pt x="308454" y="76466"/>
                  </a:lnTo>
                  <a:lnTo>
                    <a:pt x="307169" y="84374"/>
                  </a:lnTo>
                  <a:lnTo>
                    <a:pt x="308616" y="88675"/>
                  </a:lnTo>
                  <a:lnTo>
                    <a:pt x="310605" y="92158"/>
                  </a:lnTo>
                  <a:lnTo>
                    <a:pt x="311690" y="98361"/>
                  </a:lnTo>
                  <a:lnTo>
                    <a:pt x="313289" y="101302"/>
                  </a:lnTo>
                  <a:lnTo>
                    <a:pt x="315907" y="103881"/>
                  </a:lnTo>
                  <a:lnTo>
                    <a:pt x="317402" y="104746"/>
                  </a:lnTo>
                  <a:lnTo>
                    <a:pt x="320286" y="106878"/>
                  </a:lnTo>
                  <a:lnTo>
                    <a:pt x="322351" y="108648"/>
                  </a:lnTo>
                  <a:lnTo>
                    <a:pt x="323560" y="111293"/>
                  </a:lnTo>
                  <a:lnTo>
                    <a:pt x="320971" y="113463"/>
                  </a:lnTo>
                  <a:lnTo>
                    <a:pt x="318896" y="115404"/>
                  </a:lnTo>
                  <a:lnTo>
                    <a:pt x="318306" y="117497"/>
                  </a:lnTo>
                  <a:lnTo>
                    <a:pt x="319277" y="120847"/>
                  </a:lnTo>
                  <a:lnTo>
                    <a:pt x="319277" y="122645"/>
                  </a:lnTo>
                  <a:lnTo>
                    <a:pt x="317954" y="123216"/>
                  </a:lnTo>
                  <a:lnTo>
                    <a:pt x="312566" y="123026"/>
                  </a:lnTo>
                  <a:lnTo>
                    <a:pt x="308340" y="122883"/>
                  </a:lnTo>
                  <a:lnTo>
                    <a:pt x="303485" y="122721"/>
                  </a:lnTo>
                  <a:lnTo>
                    <a:pt x="296651" y="122397"/>
                  </a:lnTo>
                  <a:lnTo>
                    <a:pt x="292424" y="122198"/>
                  </a:lnTo>
                  <a:lnTo>
                    <a:pt x="286618" y="121931"/>
                  </a:lnTo>
                  <a:lnTo>
                    <a:pt x="284619" y="122064"/>
                  </a:lnTo>
                  <a:lnTo>
                    <a:pt x="279298" y="122997"/>
                  </a:lnTo>
                  <a:lnTo>
                    <a:pt x="275538" y="123663"/>
                  </a:lnTo>
                  <a:lnTo>
                    <a:pt x="274900" y="123844"/>
                  </a:lnTo>
                  <a:lnTo>
                    <a:pt x="273730" y="124672"/>
                  </a:lnTo>
                  <a:lnTo>
                    <a:pt x="272921" y="127136"/>
                  </a:lnTo>
                  <a:lnTo>
                    <a:pt x="272197" y="129943"/>
                  </a:lnTo>
                  <a:lnTo>
                    <a:pt x="271417" y="131190"/>
                  </a:lnTo>
                  <a:lnTo>
                    <a:pt x="260137" y="135243"/>
                  </a:lnTo>
                  <a:lnTo>
                    <a:pt x="255730" y="135805"/>
                  </a:lnTo>
                  <a:lnTo>
                    <a:pt x="253179" y="135386"/>
                  </a:lnTo>
                  <a:lnTo>
                    <a:pt x="251361" y="135719"/>
                  </a:lnTo>
                  <a:lnTo>
                    <a:pt x="249800" y="136585"/>
                  </a:lnTo>
                  <a:lnTo>
                    <a:pt x="249267" y="137889"/>
                  </a:lnTo>
                  <a:lnTo>
                    <a:pt x="249191" y="139564"/>
                  </a:lnTo>
                  <a:lnTo>
                    <a:pt x="249524" y="141248"/>
                  </a:lnTo>
                  <a:lnTo>
                    <a:pt x="250609" y="143589"/>
                  </a:lnTo>
                  <a:lnTo>
                    <a:pt x="250799" y="145929"/>
                  </a:lnTo>
                  <a:lnTo>
                    <a:pt x="250104" y="147585"/>
                  </a:lnTo>
                  <a:lnTo>
                    <a:pt x="249942" y="149241"/>
                  </a:lnTo>
                  <a:lnTo>
                    <a:pt x="249619" y="151030"/>
                  </a:lnTo>
                  <a:lnTo>
                    <a:pt x="250199" y="152000"/>
                  </a:lnTo>
                  <a:lnTo>
                    <a:pt x="251285" y="152152"/>
                  </a:lnTo>
                  <a:lnTo>
                    <a:pt x="252379" y="152971"/>
                  </a:lnTo>
                  <a:lnTo>
                    <a:pt x="253921" y="153713"/>
                  </a:lnTo>
                  <a:lnTo>
                    <a:pt x="255197" y="155131"/>
                  </a:lnTo>
                  <a:lnTo>
                    <a:pt x="255140" y="157148"/>
                  </a:lnTo>
                  <a:lnTo>
                    <a:pt x="254074" y="158290"/>
                  </a:lnTo>
                  <a:lnTo>
                    <a:pt x="253131" y="158890"/>
                  </a:lnTo>
                  <a:lnTo>
                    <a:pt x="248905" y="159422"/>
                  </a:lnTo>
                  <a:lnTo>
                    <a:pt x="245564" y="159850"/>
                  </a:lnTo>
                  <a:lnTo>
                    <a:pt x="241195" y="163067"/>
                  </a:lnTo>
                  <a:lnTo>
                    <a:pt x="236540" y="166492"/>
                  </a:lnTo>
                  <a:lnTo>
                    <a:pt x="231038" y="168757"/>
                  </a:lnTo>
                  <a:lnTo>
                    <a:pt x="228611" y="169394"/>
                  </a:lnTo>
                  <a:lnTo>
                    <a:pt x="224375" y="171022"/>
                  </a:lnTo>
                  <a:lnTo>
                    <a:pt x="219302" y="173696"/>
                  </a:lnTo>
                  <a:lnTo>
                    <a:pt x="216798" y="177977"/>
                  </a:lnTo>
                  <a:lnTo>
                    <a:pt x="213648" y="182906"/>
                  </a:lnTo>
                  <a:lnTo>
                    <a:pt x="210611" y="186208"/>
                  </a:lnTo>
                  <a:lnTo>
                    <a:pt x="206470" y="189339"/>
                  </a:lnTo>
                  <a:lnTo>
                    <a:pt x="202606" y="190528"/>
                  </a:lnTo>
                  <a:lnTo>
                    <a:pt x="197751" y="192032"/>
                  </a:lnTo>
                  <a:lnTo>
                    <a:pt x="191631" y="193183"/>
                  </a:lnTo>
                  <a:lnTo>
                    <a:pt x="187300" y="193564"/>
                  </a:lnTo>
                  <a:lnTo>
                    <a:pt x="186005" y="193811"/>
                  </a:lnTo>
                  <a:lnTo>
                    <a:pt x="182188" y="193887"/>
                  </a:lnTo>
                  <a:lnTo>
                    <a:pt x="180323" y="193649"/>
                  </a:lnTo>
                  <a:lnTo>
                    <a:pt x="178923" y="193516"/>
                  </a:lnTo>
                  <a:lnTo>
                    <a:pt x="178362" y="193868"/>
                  </a:lnTo>
                  <a:lnTo>
                    <a:pt x="178171" y="194639"/>
                  </a:lnTo>
                  <a:lnTo>
                    <a:pt x="178095" y="196409"/>
                  </a:lnTo>
                  <a:lnTo>
                    <a:pt x="177838" y="198436"/>
                  </a:lnTo>
                  <a:lnTo>
                    <a:pt x="176629" y="200139"/>
                  </a:lnTo>
                  <a:lnTo>
                    <a:pt x="175773" y="200900"/>
                  </a:lnTo>
                  <a:lnTo>
                    <a:pt x="174773" y="201214"/>
                  </a:lnTo>
                  <a:lnTo>
                    <a:pt x="171565" y="200758"/>
                  </a:lnTo>
                  <a:lnTo>
                    <a:pt x="168881" y="200215"/>
                  </a:lnTo>
                  <a:lnTo>
                    <a:pt x="162494" y="199492"/>
                  </a:lnTo>
                  <a:lnTo>
                    <a:pt x="161219" y="199663"/>
                  </a:lnTo>
                  <a:lnTo>
                    <a:pt x="160742" y="199872"/>
                  </a:lnTo>
                  <a:lnTo>
                    <a:pt x="158753" y="201033"/>
                  </a:lnTo>
                  <a:lnTo>
                    <a:pt x="155688" y="203469"/>
                  </a:lnTo>
                  <a:lnTo>
                    <a:pt x="153603" y="205601"/>
                  </a:lnTo>
                  <a:lnTo>
                    <a:pt x="152052" y="206600"/>
                  </a:lnTo>
                  <a:lnTo>
                    <a:pt x="148340" y="207123"/>
                  </a:lnTo>
                  <a:lnTo>
                    <a:pt x="146721" y="207903"/>
                  </a:lnTo>
                  <a:lnTo>
                    <a:pt x="139811" y="213223"/>
                  </a:lnTo>
                  <a:lnTo>
                    <a:pt x="138336" y="214517"/>
                  </a:lnTo>
                  <a:lnTo>
                    <a:pt x="131225" y="219132"/>
                  </a:lnTo>
                  <a:lnTo>
                    <a:pt x="129217" y="220664"/>
                  </a:lnTo>
                  <a:lnTo>
                    <a:pt x="127646" y="222177"/>
                  </a:lnTo>
                  <a:lnTo>
                    <a:pt x="123401" y="225583"/>
                  </a:lnTo>
                  <a:lnTo>
                    <a:pt x="120688" y="227077"/>
                  </a:lnTo>
                  <a:lnTo>
                    <a:pt x="120193" y="227962"/>
                  </a:lnTo>
                  <a:lnTo>
                    <a:pt x="120060" y="230037"/>
                  </a:lnTo>
                  <a:lnTo>
                    <a:pt x="120060" y="234623"/>
                  </a:lnTo>
                  <a:lnTo>
                    <a:pt x="120060" y="239019"/>
                  </a:lnTo>
                  <a:lnTo>
                    <a:pt x="120060" y="245394"/>
                  </a:lnTo>
                  <a:lnTo>
                    <a:pt x="120060" y="251770"/>
                  </a:lnTo>
                  <a:lnTo>
                    <a:pt x="120060" y="259097"/>
                  </a:lnTo>
                  <a:lnTo>
                    <a:pt x="116471" y="259097"/>
                  </a:lnTo>
                  <a:lnTo>
                    <a:pt x="116471" y="259106"/>
                  </a:lnTo>
                  <a:lnTo>
                    <a:pt x="116452" y="259097"/>
                  </a:lnTo>
                  <a:lnTo>
                    <a:pt x="0" y="259230"/>
                  </a:lnTo>
                  <a:lnTo>
                    <a:pt x="38" y="259116"/>
                  </a:lnTo>
                  <a:lnTo>
                    <a:pt x="3655" y="255690"/>
                  </a:lnTo>
                  <a:lnTo>
                    <a:pt x="6101" y="251351"/>
                  </a:lnTo>
                  <a:lnTo>
                    <a:pt x="10252" y="249419"/>
                  </a:lnTo>
                  <a:lnTo>
                    <a:pt x="18933" y="248487"/>
                  </a:lnTo>
                  <a:lnTo>
                    <a:pt x="31831" y="244881"/>
                  </a:lnTo>
                  <a:lnTo>
                    <a:pt x="43405" y="239428"/>
                  </a:lnTo>
                  <a:lnTo>
                    <a:pt x="46680" y="237259"/>
                  </a:lnTo>
                  <a:lnTo>
                    <a:pt x="50183" y="232901"/>
                  </a:lnTo>
                  <a:lnTo>
                    <a:pt x="56008" y="227220"/>
                  </a:lnTo>
                  <a:lnTo>
                    <a:pt x="66888" y="220388"/>
                  </a:lnTo>
                  <a:lnTo>
                    <a:pt x="71895" y="216563"/>
                  </a:lnTo>
                  <a:lnTo>
                    <a:pt x="79529" y="206961"/>
                  </a:lnTo>
                  <a:lnTo>
                    <a:pt x="84602" y="198997"/>
                  </a:lnTo>
                  <a:lnTo>
                    <a:pt x="88819" y="193859"/>
                  </a:lnTo>
                  <a:lnTo>
                    <a:pt x="91732" y="189291"/>
                  </a:lnTo>
                  <a:lnTo>
                    <a:pt x="93779" y="184657"/>
                  </a:lnTo>
                  <a:lnTo>
                    <a:pt x="94930" y="177178"/>
                  </a:lnTo>
                  <a:lnTo>
                    <a:pt x="94159" y="174247"/>
                  </a:lnTo>
                  <a:lnTo>
                    <a:pt x="90942" y="169452"/>
                  </a:lnTo>
                  <a:lnTo>
                    <a:pt x="88791" y="168167"/>
                  </a:lnTo>
                  <a:lnTo>
                    <a:pt x="88210" y="165902"/>
                  </a:lnTo>
                  <a:lnTo>
                    <a:pt x="89362" y="161906"/>
                  </a:lnTo>
                  <a:lnTo>
                    <a:pt x="89343" y="155017"/>
                  </a:lnTo>
                  <a:lnTo>
                    <a:pt x="89990" y="143979"/>
                  </a:lnTo>
                  <a:lnTo>
                    <a:pt x="93569" y="135044"/>
                  </a:lnTo>
                  <a:lnTo>
                    <a:pt x="102317" y="123292"/>
                  </a:lnTo>
                  <a:lnTo>
                    <a:pt x="103944" y="118449"/>
                  </a:lnTo>
                  <a:lnTo>
                    <a:pt x="104944" y="110741"/>
                  </a:lnTo>
                  <a:lnTo>
                    <a:pt x="105029" y="108010"/>
                  </a:lnTo>
                  <a:lnTo>
                    <a:pt x="115976" y="97010"/>
                  </a:lnTo>
                  <a:lnTo>
                    <a:pt x="122382" y="88551"/>
                  </a:lnTo>
                  <a:lnTo>
                    <a:pt x="124610" y="86477"/>
                  </a:lnTo>
                  <a:lnTo>
                    <a:pt x="130264" y="82604"/>
                  </a:lnTo>
                  <a:lnTo>
                    <a:pt x="150005" y="74126"/>
                  </a:lnTo>
                  <a:lnTo>
                    <a:pt x="161161" y="68045"/>
                  </a:lnTo>
                  <a:lnTo>
                    <a:pt x="167672" y="63611"/>
                  </a:lnTo>
                  <a:lnTo>
                    <a:pt x="171556" y="58349"/>
                  </a:lnTo>
                  <a:lnTo>
                    <a:pt x="182312" y="37615"/>
                  </a:lnTo>
                  <a:lnTo>
                    <a:pt x="192868" y="8155"/>
                  </a:lnTo>
                  <a:lnTo>
                    <a:pt x="193754" y="4729"/>
                  </a:lnTo>
                  <a:lnTo>
                    <a:pt x="198475" y="3740"/>
                  </a:lnTo>
                  <a:lnTo>
                    <a:pt x="201816" y="3312"/>
                  </a:lnTo>
                  <a:lnTo>
                    <a:pt x="204510" y="2227"/>
                  </a:lnTo>
                  <a:lnTo>
                    <a:pt x="207841" y="0"/>
                  </a:lnTo>
                  <a:lnTo>
                    <a:pt x="211040" y="895"/>
                  </a:lnTo>
                  <a:lnTo>
                    <a:pt x="209440" y="2408"/>
                  </a:lnTo>
                  <a:lnTo>
                    <a:pt x="209440" y="6062"/>
                  </a:lnTo>
                  <a:lnTo>
                    <a:pt x="211706" y="10334"/>
                  </a:lnTo>
                  <a:lnTo>
                    <a:pt x="215646" y="15130"/>
                  </a:lnTo>
                  <a:lnTo>
                    <a:pt x="222805" y="21210"/>
                  </a:lnTo>
                  <a:lnTo>
                    <a:pt x="228383" y="23646"/>
                  </a:lnTo>
                  <a:lnTo>
                    <a:pt x="236350" y="25111"/>
                  </a:lnTo>
                  <a:lnTo>
                    <a:pt x="245640" y="22447"/>
                  </a:lnTo>
                  <a:lnTo>
                    <a:pt x="250837" y="22399"/>
                  </a:lnTo>
                  <a:lnTo>
                    <a:pt x="253360" y="21248"/>
                  </a:lnTo>
                  <a:lnTo>
                    <a:pt x="256111" y="22932"/>
                  </a:lnTo>
                  <a:lnTo>
                    <a:pt x="261336" y="23475"/>
                  </a:lnTo>
                  <a:lnTo>
                    <a:pt x="266381" y="22590"/>
                  </a:lnTo>
                  <a:lnTo>
                    <a:pt x="270198" y="20040"/>
                  </a:lnTo>
                  <a:lnTo>
                    <a:pt x="272625" y="17100"/>
                  </a:lnTo>
                  <a:lnTo>
                    <a:pt x="273006" y="18546"/>
                  </a:lnTo>
                  <a:lnTo>
                    <a:pt x="273120" y="20106"/>
                  </a:lnTo>
                  <a:lnTo>
                    <a:pt x="273863" y="21020"/>
                  </a:lnTo>
                  <a:lnTo>
                    <a:pt x="275367" y="24750"/>
                  </a:lnTo>
                  <a:lnTo>
                    <a:pt x="276157" y="26206"/>
                  </a:lnTo>
                  <a:lnTo>
                    <a:pt x="279060" y="25968"/>
                  </a:lnTo>
                  <a:lnTo>
                    <a:pt x="281583" y="26700"/>
                  </a:lnTo>
                  <a:lnTo>
                    <a:pt x="287275" y="26348"/>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32" name="Google Shape;2932;p234"/>
            <p:cNvSpPr/>
            <p:nvPr/>
          </p:nvSpPr>
          <p:spPr>
            <a:xfrm>
              <a:off x="9402683" y="5033532"/>
              <a:ext cx="5479" cy="4869"/>
            </a:xfrm>
            <a:custGeom>
              <a:avLst/>
              <a:gdLst/>
              <a:ahLst/>
              <a:cxnLst/>
              <a:rect l="l" t="t" r="r" b="b"/>
              <a:pathLst>
                <a:path w="1627" h="1446" extrusionOk="0">
                  <a:moveTo>
                    <a:pt x="1628" y="752"/>
                  </a:moveTo>
                  <a:lnTo>
                    <a:pt x="0" y="1446"/>
                  </a:lnTo>
                  <a:lnTo>
                    <a:pt x="67" y="647"/>
                  </a:lnTo>
                  <a:lnTo>
                    <a:pt x="466" y="209"/>
                  </a:lnTo>
                  <a:lnTo>
                    <a:pt x="980" y="0"/>
                  </a:lnTo>
                  <a:lnTo>
                    <a:pt x="1580" y="352"/>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33" name="Google Shape;2933;p234"/>
            <p:cNvSpPr/>
            <p:nvPr/>
          </p:nvSpPr>
          <p:spPr>
            <a:xfrm>
              <a:off x="11133627" y="4424256"/>
              <a:ext cx="315956" cy="397816"/>
            </a:xfrm>
            <a:custGeom>
              <a:avLst/>
              <a:gdLst/>
              <a:ahLst/>
              <a:cxnLst/>
              <a:rect l="l" t="t" r="r" b="b"/>
              <a:pathLst>
                <a:path w="93825" h="118134" extrusionOk="0">
                  <a:moveTo>
                    <a:pt x="42568" y="118135"/>
                  </a:moveTo>
                  <a:lnTo>
                    <a:pt x="41235" y="115727"/>
                  </a:lnTo>
                  <a:lnTo>
                    <a:pt x="39883" y="113624"/>
                  </a:lnTo>
                  <a:lnTo>
                    <a:pt x="38893" y="112492"/>
                  </a:lnTo>
                  <a:lnTo>
                    <a:pt x="39312" y="111968"/>
                  </a:lnTo>
                  <a:lnTo>
                    <a:pt x="40388" y="111369"/>
                  </a:lnTo>
                  <a:lnTo>
                    <a:pt x="41159" y="110655"/>
                  </a:lnTo>
                  <a:lnTo>
                    <a:pt x="41073" y="108143"/>
                  </a:lnTo>
                  <a:lnTo>
                    <a:pt x="40502" y="105251"/>
                  </a:lnTo>
                  <a:lnTo>
                    <a:pt x="39979" y="103852"/>
                  </a:lnTo>
                  <a:lnTo>
                    <a:pt x="39931" y="101654"/>
                  </a:lnTo>
                  <a:lnTo>
                    <a:pt x="39560" y="98228"/>
                  </a:lnTo>
                  <a:lnTo>
                    <a:pt x="40083" y="91853"/>
                  </a:lnTo>
                  <a:lnTo>
                    <a:pt x="42235" y="83822"/>
                  </a:lnTo>
                  <a:lnTo>
                    <a:pt x="43424" y="79816"/>
                  </a:lnTo>
                  <a:lnTo>
                    <a:pt x="42844" y="77617"/>
                  </a:lnTo>
                  <a:lnTo>
                    <a:pt x="43291" y="72479"/>
                  </a:lnTo>
                  <a:lnTo>
                    <a:pt x="42358" y="69939"/>
                  </a:lnTo>
                  <a:lnTo>
                    <a:pt x="40902" y="66608"/>
                  </a:lnTo>
                  <a:lnTo>
                    <a:pt x="38817" y="59348"/>
                  </a:lnTo>
                  <a:lnTo>
                    <a:pt x="36209" y="56817"/>
                  </a:lnTo>
                  <a:lnTo>
                    <a:pt x="32992" y="54029"/>
                  </a:lnTo>
                  <a:lnTo>
                    <a:pt x="31621" y="51926"/>
                  </a:lnTo>
                  <a:lnTo>
                    <a:pt x="30698" y="49604"/>
                  </a:lnTo>
                  <a:lnTo>
                    <a:pt x="28784" y="47292"/>
                  </a:lnTo>
                  <a:lnTo>
                    <a:pt x="26585" y="45170"/>
                  </a:lnTo>
                  <a:lnTo>
                    <a:pt x="23958" y="39851"/>
                  </a:lnTo>
                  <a:lnTo>
                    <a:pt x="22597" y="37443"/>
                  </a:lnTo>
                  <a:lnTo>
                    <a:pt x="22179" y="36806"/>
                  </a:lnTo>
                  <a:lnTo>
                    <a:pt x="19180" y="33380"/>
                  </a:lnTo>
                  <a:lnTo>
                    <a:pt x="17609" y="30288"/>
                  </a:lnTo>
                  <a:lnTo>
                    <a:pt x="16810" y="27738"/>
                  </a:lnTo>
                  <a:lnTo>
                    <a:pt x="16353" y="25387"/>
                  </a:lnTo>
                  <a:lnTo>
                    <a:pt x="14240" y="20715"/>
                  </a:lnTo>
                  <a:lnTo>
                    <a:pt x="12327" y="17204"/>
                  </a:lnTo>
                  <a:lnTo>
                    <a:pt x="10509" y="14692"/>
                  </a:lnTo>
                  <a:lnTo>
                    <a:pt x="9671" y="12912"/>
                  </a:lnTo>
                  <a:lnTo>
                    <a:pt x="7539" y="10676"/>
                  </a:lnTo>
                  <a:lnTo>
                    <a:pt x="4502" y="8887"/>
                  </a:lnTo>
                  <a:lnTo>
                    <a:pt x="2532" y="8583"/>
                  </a:lnTo>
                  <a:lnTo>
                    <a:pt x="0" y="8726"/>
                  </a:lnTo>
                  <a:lnTo>
                    <a:pt x="580" y="7356"/>
                  </a:lnTo>
                  <a:lnTo>
                    <a:pt x="6092" y="3635"/>
                  </a:lnTo>
                  <a:lnTo>
                    <a:pt x="7529" y="4244"/>
                  </a:lnTo>
                  <a:lnTo>
                    <a:pt x="10413" y="4387"/>
                  </a:lnTo>
                  <a:lnTo>
                    <a:pt x="16287" y="4263"/>
                  </a:lnTo>
                  <a:lnTo>
                    <a:pt x="19180" y="1808"/>
                  </a:lnTo>
                  <a:lnTo>
                    <a:pt x="20970" y="2493"/>
                  </a:lnTo>
                  <a:lnTo>
                    <a:pt x="22426" y="1389"/>
                  </a:lnTo>
                  <a:lnTo>
                    <a:pt x="24853" y="0"/>
                  </a:lnTo>
                  <a:lnTo>
                    <a:pt x="25206" y="295"/>
                  </a:lnTo>
                  <a:lnTo>
                    <a:pt x="25510" y="514"/>
                  </a:lnTo>
                  <a:lnTo>
                    <a:pt x="29260" y="1132"/>
                  </a:lnTo>
                  <a:lnTo>
                    <a:pt x="32087" y="2465"/>
                  </a:lnTo>
                  <a:lnTo>
                    <a:pt x="33972" y="4510"/>
                  </a:lnTo>
                  <a:lnTo>
                    <a:pt x="35923" y="5776"/>
                  </a:lnTo>
                  <a:lnTo>
                    <a:pt x="37923" y="6271"/>
                  </a:lnTo>
                  <a:lnTo>
                    <a:pt x="39036" y="7298"/>
                  </a:lnTo>
                  <a:lnTo>
                    <a:pt x="39255" y="8840"/>
                  </a:lnTo>
                  <a:lnTo>
                    <a:pt x="41140" y="9601"/>
                  </a:lnTo>
                  <a:lnTo>
                    <a:pt x="44671" y="9582"/>
                  </a:lnTo>
                  <a:lnTo>
                    <a:pt x="46166" y="10600"/>
                  </a:lnTo>
                  <a:lnTo>
                    <a:pt x="45633" y="12665"/>
                  </a:lnTo>
                  <a:lnTo>
                    <a:pt x="45994" y="13341"/>
                  </a:lnTo>
                  <a:lnTo>
                    <a:pt x="47251" y="12637"/>
                  </a:lnTo>
                  <a:lnTo>
                    <a:pt x="48202" y="13246"/>
                  </a:lnTo>
                  <a:lnTo>
                    <a:pt x="48697" y="14768"/>
                  </a:lnTo>
                  <a:lnTo>
                    <a:pt x="49269" y="15491"/>
                  </a:lnTo>
                  <a:lnTo>
                    <a:pt x="51068" y="13103"/>
                  </a:lnTo>
                  <a:lnTo>
                    <a:pt x="52972" y="13341"/>
                  </a:lnTo>
                  <a:lnTo>
                    <a:pt x="57569" y="14330"/>
                  </a:lnTo>
                  <a:lnTo>
                    <a:pt x="60025" y="19269"/>
                  </a:lnTo>
                  <a:lnTo>
                    <a:pt x="61557" y="21039"/>
                  </a:lnTo>
                  <a:lnTo>
                    <a:pt x="62899" y="21762"/>
                  </a:lnTo>
                  <a:lnTo>
                    <a:pt x="64594" y="20991"/>
                  </a:lnTo>
                  <a:lnTo>
                    <a:pt x="66098" y="20077"/>
                  </a:lnTo>
                  <a:lnTo>
                    <a:pt x="66955" y="20506"/>
                  </a:lnTo>
                  <a:lnTo>
                    <a:pt x="68820" y="23769"/>
                  </a:lnTo>
                  <a:lnTo>
                    <a:pt x="69248" y="28032"/>
                  </a:lnTo>
                  <a:lnTo>
                    <a:pt x="69239" y="29745"/>
                  </a:lnTo>
                  <a:lnTo>
                    <a:pt x="68582" y="32638"/>
                  </a:lnTo>
                  <a:lnTo>
                    <a:pt x="67640" y="35702"/>
                  </a:lnTo>
                  <a:lnTo>
                    <a:pt x="66898" y="37700"/>
                  </a:lnTo>
                  <a:lnTo>
                    <a:pt x="67211" y="39299"/>
                  </a:lnTo>
                  <a:lnTo>
                    <a:pt x="67878" y="40641"/>
                  </a:lnTo>
                  <a:lnTo>
                    <a:pt x="68963" y="41078"/>
                  </a:lnTo>
                  <a:lnTo>
                    <a:pt x="72523" y="43780"/>
                  </a:lnTo>
                  <a:lnTo>
                    <a:pt x="73855" y="45665"/>
                  </a:lnTo>
                  <a:lnTo>
                    <a:pt x="75788" y="47054"/>
                  </a:lnTo>
                  <a:lnTo>
                    <a:pt x="77254" y="47130"/>
                  </a:lnTo>
                  <a:lnTo>
                    <a:pt x="78015" y="47901"/>
                  </a:lnTo>
                  <a:lnTo>
                    <a:pt x="78282" y="48852"/>
                  </a:lnTo>
                  <a:lnTo>
                    <a:pt x="78082" y="51250"/>
                  </a:lnTo>
                  <a:lnTo>
                    <a:pt x="77263" y="53496"/>
                  </a:lnTo>
                  <a:lnTo>
                    <a:pt x="77368" y="54942"/>
                  </a:lnTo>
                  <a:lnTo>
                    <a:pt x="78662" y="56655"/>
                  </a:lnTo>
                  <a:lnTo>
                    <a:pt x="78805" y="58634"/>
                  </a:lnTo>
                  <a:lnTo>
                    <a:pt x="78891" y="59909"/>
                  </a:lnTo>
                  <a:lnTo>
                    <a:pt x="79576" y="60889"/>
                  </a:lnTo>
                  <a:lnTo>
                    <a:pt x="82841" y="63068"/>
                  </a:lnTo>
                  <a:lnTo>
                    <a:pt x="87058" y="65171"/>
                  </a:lnTo>
                  <a:lnTo>
                    <a:pt x="88134" y="66979"/>
                  </a:lnTo>
                  <a:lnTo>
                    <a:pt x="88791" y="69263"/>
                  </a:lnTo>
                  <a:lnTo>
                    <a:pt x="88581" y="73098"/>
                  </a:lnTo>
                  <a:lnTo>
                    <a:pt x="88305" y="76428"/>
                  </a:lnTo>
                  <a:lnTo>
                    <a:pt x="93826" y="80900"/>
                  </a:lnTo>
                  <a:lnTo>
                    <a:pt x="93198" y="81738"/>
                  </a:lnTo>
                  <a:lnTo>
                    <a:pt x="92341" y="82651"/>
                  </a:lnTo>
                  <a:lnTo>
                    <a:pt x="87067" y="83327"/>
                  </a:lnTo>
                  <a:lnTo>
                    <a:pt x="85992" y="83698"/>
                  </a:lnTo>
                  <a:lnTo>
                    <a:pt x="83698" y="80339"/>
                  </a:lnTo>
                  <a:lnTo>
                    <a:pt x="82489" y="79911"/>
                  </a:lnTo>
                  <a:lnTo>
                    <a:pt x="81366" y="81148"/>
                  </a:lnTo>
                  <a:lnTo>
                    <a:pt x="80033" y="81833"/>
                  </a:lnTo>
                  <a:lnTo>
                    <a:pt x="78443" y="81490"/>
                  </a:lnTo>
                  <a:lnTo>
                    <a:pt x="76730" y="80453"/>
                  </a:lnTo>
                  <a:lnTo>
                    <a:pt x="75864" y="79720"/>
                  </a:lnTo>
                  <a:lnTo>
                    <a:pt x="75169" y="79635"/>
                  </a:lnTo>
                  <a:lnTo>
                    <a:pt x="74103" y="80367"/>
                  </a:lnTo>
                  <a:lnTo>
                    <a:pt x="72685" y="80054"/>
                  </a:lnTo>
                  <a:lnTo>
                    <a:pt x="71752" y="79226"/>
                  </a:lnTo>
                  <a:lnTo>
                    <a:pt x="70410" y="82080"/>
                  </a:lnTo>
                  <a:lnTo>
                    <a:pt x="69591" y="82680"/>
                  </a:lnTo>
                  <a:lnTo>
                    <a:pt x="69077" y="82594"/>
                  </a:lnTo>
                  <a:lnTo>
                    <a:pt x="68972" y="77741"/>
                  </a:lnTo>
                  <a:lnTo>
                    <a:pt x="68582" y="77009"/>
                  </a:lnTo>
                  <a:lnTo>
                    <a:pt x="67516" y="76885"/>
                  </a:lnTo>
                  <a:lnTo>
                    <a:pt x="64946" y="78046"/>
                  </a:lnTo>
                  <a:lnTo>
                    <a:pt x="62500" y="79540"/>
                  </a:lnTo>
                  <a:lnTo>
                    <a:pt x="61672" y="80862"/>
                  </a:lnTo>
                  <a:lnTo>
                    <a:pt x="61757" y="83251"/>
                  </a:lnTo>
                  <a:lnTo>
                    <a:pt x="62109" y="86096"/>
                  </a:lnTo>
                  <a:lnTo>
                    <a:pt x="63775" y="90407"/>
                  </a:lnTo>
                  <a:lnTo>
                    <a:pt x="62862" y="92281"/>
                  </a:lnTo>
                  <a:lnTo>
                    <a:pt x="62214" y="95269"/>
                  </a:lnTo>
                  <a:lnTo>
                    <a:pt x="59597" y="98000"/>
                  </a:lnTo>
                  <a:lnTo>
                    <a:pt x="56627" y="99589"/>
                  </a:lnTo>
                  <a:lnTo>
                    <a:pt x="56379" y="102843"/>
                  </a:lnTo>
                  <a:lnTo>
                    <a:pt x="54733" y="105060"/>
                  </a:lnTo>
                  <a:lnTo>
                    <a:pt x="51915" y="107277"/>
                  </a:lnTo>
                  <a:lnTo>
                    <a:pt x="50030" y="109951"/>
                  </a:lnTo>
                  <a:lnTo>
                    <a:pt x="50506" y="111769"/>
                  </a:lnTo>
                  <a:lnTo>
                    <a:pt x="50620" y="113501"/>
                  </a:lnTo>
                  <a:lnTo>
                    <a:pt x="50297" y="114671"/>
                  </a:lnTo>
                  <a:lnTo>
                    <a:pt x="50230" y="115575"/>
                  </a:lnTo>
                  <a:lnTo>
                    <a:pt x="49488" y="115974"/>
                  </a:lnTo>
                  <a:lnTo>
                    <a:pt x="45185" y="116307"/>
                  </a:lnTo>
                  <a:lnTo>
                    <a:pt x="43967" y="116869"/>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34" name="Google Shape;2934;p234"/>
            <p:cNvSpPr/>
            <p:nvPr/>
          </p:nvSpPr>
          <p:spPr>
            <a:xfrm>
              <a:off x="10397527" y="5061826"/>
              <a:ext cx="171934" cy="204081"/>
            </a:xfrm>
            <a:custGeom>
              <a:avLst/>
              <a:gdLst/>
              <a:ahLst/>
              <a:cxnLst/>
              <a:rect l="l" t="t" r="r" b="b"/>
              <a:pathLst>
                <a:path w="51057" h="60603" extrusionOk="0">
                  <a:moveTo>
                    <a:pt x="20246" y="342"/>
                  </a:moveTo>
                  <a:lnTo>
                    <a:pt x="20180" y="790"/>
                  </a:lnTo>
                  <a:lnTo>
                    <a:pt x="20303" y="2112"/>
                  </a:lnTo>
                  <a:lnTo>
                    <a:pt x="20903" y="3397"/>
                  </a:lnTo>
                  <a:lnTo>
                    <a:pt x="23026" y="4710"/>
                  </a:lnTo>
                  <a:lnTo>
                    <a:pt x="26138" y="7317"/>
                  </a:lnTo>
                  <a:lnTo>
                    <a:pt x="29794" y="12094"/>
                  </a:lnTo>
                  <a:lnTo>
                    <a:pt x="31469" y="13503"/>
                  </a:lnTo>
                  <a:lnTo>
                    <a:pt x="32982" y="13854"/>
                  </a:lnTo>
                  <a:lnTo>
                    <a:pt x="35923" y="15824"/>
                  </a:lnTo>
                  <a:lnTo>
                    <a:pt x="37980" y="16309"/>
                  </a:lnTo>
                  <a:lnTo>
                    <a:pt x="40273" y="16852"/>
                  </a:lnTo>
                  <a:lnTo>
                    <a:pt x="46251" y="20972"/>
                  </a:lnTo>
                  <a:lnTo>
                    <a:pt x="48945" y="22171"/>
                  </a:lnTo>
                  <a:lnTo>
                    <a:pt x="50849" y="23722"/>
                  </a:lnTo>
                  <a:lnTo>
                    <a:pt x="51058" y="25178"/>
                  </a:lnTo>
                  <a:lnTo>
                    <a:pt x="50973" y="26082"/>
                  </a:lnTo>
                  <a:lnTo>
                    <a:pt x="47517" y="27128"/>
                  </a:lnTo>
                  <a:lnTo>
                    <a:pt x="46917" y="28737"/>
                  </a:lnTo>
                  <a:lnTo>
                    <a:pt x="45242" y="28546"/>
                  </a:lnTo>
                  <a:lnTo>
                    <a:pt x="43215" y="28537"/>
                  </a:lnTo>
                  <a:lnTo>
                    <a:pt x="42558" y="29555"/>
                  </a:lnTo>
                  <a:lnTo>
                    <a:pt x="43529" y="31230"/>
                  </a:lnTo>
                  <a:lnTo>
                    <a:pt x="44157" y="33190"/>
                  </a:lnTo>
                  <a:lnTo>
                    <a:pt x="43653" y="35883"/>
                  </a:lnTo>
                  <a:lnTo>
                    <a:pt x="43481" y="36235"/>
                  </a:lnTo>
                  <a:lnTo>
                    <a:pt x="42996" y="36140"/>
                  </a:lnTo>
                  <a:lnTo>
                    <a:pt x="40140" y="37700"/>
                  </a:lnTo>
                  <a:lnTo>
                    <a:pt x="38027" y="38433"/>
                  </a:lnTo>
                  <a:lnTo>
                    <a:pt x="36114" y="38804"/>
                  </a:lnTo>
                  <a:lnTo>
                    <a:pt x="35209" y="38052"/>
                  </a:lnTo>
                  <a:lnTo>
                    <a:pt x="34762" y="37034"/>
                  </a:lnTo>
                  <a:lnTo>
                    <a:pt x="34848" y="34084"/>
                  </a:lnTo>
                  <a:lnTo>
                    <a:pt x="34495" y="33085"/>
                  </a:lnTo>
                  <a:lnTo>
                    <a:pt x="33848" y="32600"/>
                  </a:lnTo>
                  <a:lnTo>
                    <a:pt x="32535" y="33295"/>
                  </a:lnTo>
                  <a:lnTo>
                    <a:pt x="31021" y="35588"/>
                  </a:lnTo>
                  <a:lnTo>
                    <a:pt x="29603" y="38233"/>
                  </a:lnTo>
                  <a:lnTo>
                    <a:pt x="27480" y="40992"/>
                  </a:lnTo>
                  <a:lnTo>
                    <a:pt x="25729" y="43638"/>
                  </a:lnTo>
                  <a:lnTo>
                    <a:pt x="23844" y="46978"/>
                  </a:lnTo>
                  <a:lnTo>
                    <a:pt x="22559" y="49728"/>
                  </a:lnTo>
                  <a:lnTo>
                    <a:pt x="23891" y="51288"/>
                  </a:lnTo>
                  <a:lnTo>
                    <a:pt x="24710" y="53439"/>
                  </a:lnTo>
                  <a:lnTo>
                    <a:pt x="24463" y="55056"/>
                  </a:lnTo>
                  <a:lnTo>
                    <a:pt x="24701" y="55998"/>
                  </a:lnTo>
                  <a:lnTo>
                    <a:pt x="24282" y="58825"/>
                  </a:lnTo>
                  <a:lnTo>
                    <a:pt x="24206" y="60604"/>
                  </a:lnTo>
                  <a:lnTo>
                    <a:pt x="20037" y="57759"/>
                  </a:lnTo>
                  <a:lnTo>
                    <a:pt x="18323" y="53753"/>
                  </a:lnTo>
                  <a:lnTo>
                    <a:pt x="12231" y="46968"/>
                  </a:lnTo>
                  <a:lnTo>
                    <a:pt x="5254" y="42344"/>
                  </a:lnTo>
                  <a:lnTo>
                    <a:pt x="4883" y="41611"/>
                  </a:lnTo>
                  <a:lnTo>
                    <a:pt x="5264" y="40717"/>
                  </a:lnTo>
                  <a:lnTo>
                    <a:pt x="5597" y="40012"/>
                  </a:lnTo>
                  <a:lnTo>
                    <a:pt x="4141" y="39955"/>
                  </a:lnTo>
                  <a:lnTo>
                    <a:pt x="3131" y="40526"/>
                  </a:lnTo>
                  <a:lnTo>
                    <a:pt x="2161" y="40365"/>
                  </a:lnTo>
                  <a:lnTo>
                    <a:pt x="1075" y="38623"/>
                  </a:lnTo>
                  <a:lnTo>
                    <a:pt x="48" y="37120"/>
                  </a:lnTo>
                  <a:lnTo>
                    <a:pt x="0" y="35788"/>
                  </a:lnTo>
                  <a:lnTo>
                    <a:pt x="466" y="35616"/>
                  </a:lnTo>
                  <a:lnTo>
                    <a:pt x="1161" y="35083"/>
                  </a:lnTo>
                  <a:lnTo>
                    <a:pt x="2636" y="33608"/>
                  </a:lnTo>
                  <a:lnTo>
                    <a:pt x="2932" y="32828"/>
                  </a:lnTo>
                  <a:lnTo>
                    <a:pt x="2855" y="31648"/>
                  </a:lnTo>
                  <a:lnTo>
                    <a:pt x="790" y="27918"/>
                  </a:lnTo>
                  <a:lnTo>
                    <a:pt x="495" y="25492"/>
                  </a:lnTo>
                  <a:lnTo>
                    <a:pt x="200" y="20972"/>
                  </a:lnTo>
                  <a:lnTo>
                    <a:pt x="637" y="19906"/>
                  </a:lnTo>
                  <a:lnTo>
                    <a:pt x="1390" y="19383"/>
                  </a:lnTo>
                  <a:lnTo>
                    <a:pt x="4997" y="18822"/>
                  </a:lnTo>
                  <a:lnTo>
                    <a:pt x="4949" y="15291"/>
                  </a:lnTo>
                  <a:lnTo>
                    <a:pt x="5168" y="14226"/>
                  </a:lnTo>
                  <a:lnTo>
                    <a:pt x="5892" y="12760"/>
                  </a:lnTo>
                  <a:lnTo>
                    <a:pt x="6349" y="11418"/>
                  </a:lnTo>
                  <a:lnTo>
                    <a:pt x="8357" y="9487"/>
                  </a:lnTo>
                  <a:lnTo>
                    <a:pt x="11080" y="7194"/>
                  </a:lnTo>
                  <a:lnTo>
                    <a:pt x="12270" y="7117"/>
                  </a:lnTo>
                  <a:lnTo>
                    <a:pt x="13307" y="7441"/>
                  </a:lnTo>
                  <a:lnTo>
                    <a:pt x="14487" y="9420"/>
                  </a:lnTo>
                  <a:lnTo>
                    <a:pt x="15772" y="9163"/>
                  </a:lnTo>
                  <a:lnTo>
                    <a:pt x="16039" y="6784"/>
                  </a:lnTo>
                  <a:lnTo>
                    <a:pt x="14354" y="3673"/>
                  </a:lnTo>
                  <a:lnTo>
                    <a:pt x="13459" y="1684"/>
                  </a:lnTo>
                  <a:lnTo>
                    <a:pt x="13735" y="580"/>
                  </a:lnTo>
                  <a:lnTo>
                    <a:pt x="14363" y="0"/>
                  </a:lnTo>
                  <a:lnTo>
                    <a:pt x="15820" y="362"/>
                  </a:lnTo>
                  <a:lnTo>
                    <a:pt x="17200" y="913"/>
                  </a:lnTo>
                  <a:lnTo>
                    <a:pt x="18066" y="542"/>
                  </a:lnTo>
                  <a:lnTo>
                    <a:pt x="19446" y="257"/>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35" name="Google Shape;2935;p234"/>
            <p:cNvSpPr/>
            <p:nvPr/>
          </p:nvSpPr>
          <p:spPr>
            <a:xfrm>
              <a:off x="10578538" y="5206821"/>
              <a:ext cx="230051" cy="180724"/>
            </a:xfrm>
            <a:custGeom>
              <a:avLst/>
              <a:gdLst/>
              <a:ahLst/>
              <a:cxnLst/>
              <a:rect l="l" t="t" r="r" b="b"/>
              <a:pathLst>
                <a:path w="68315" h="53667" extrusionOk="0">
                  <a:moveTo>
                    <a:pt x="50640" y="1589"/>
                  </a:moveTo>
                  <a:lnTo>
                    <a:pt x="54761" y="6937"/>
                  </a:lnTo>
                  <a:lnTo>
                    <a:pt x="57017" y="9106"/>
                  </a:lnTo>
                  <a:lnTo>
                    <a:pt x="59673" y="10743"/>
                  </a:lnTo>
                  <a:lnTo>
                    <a:pt x="62709" y="11942"/>
                  </a:lnTo>
                  <a:lnTo>
                    <a:pt x="63804" y="13084"/>
                  </a:lnTo>
                  <a:lnTo>
                    <a:pt x="65736" y="18745"/>
                  </a:lnTo>
                  <a:lnTo>
                    <a:pt x="66659" y="20896"/>
                  </a:lnTo>
                  <a:lnTo>
                    <a:pt x="67945" y="21534"/>
                  </a:lnTo>
                  <a:lnTo>
                    <a:pt x="68259" y="22152"/>
                  </a:lnTo>
                  <a:lnTo>
                    <a:pt x="68316" y="22970"/>
                  </a:lnTo>
                  <a:lnTo>
                    <a:pt x="66869" y="26938"/>
                  </a:lnTo>
                  <a:lnTo>
                    <a:pt x="66279" y="35797"/>
                  </a:lnTo>
                  <a:lnTo>
                    <a:pt x="65917" y="36501"/>
                  </a:lnTo>
                  <a:lnTo>
                    <a:pt x="64404" y="36463"/>
                  </a:lnTo>
                  <a:lnTo>
                    <a:pt x="62386" y="36653"/>
                  </a:lnTo>
                  <a:lnTo>
                    <a:pt x="61624" y="37339"/>
                  </a:lnTo>
                  <a:lnTo>
                    <a:pt x="60815" y="42087"/>
                  </a:lnTo>
                  <a:lnTo>
                    <a:pt x="57569" y="43438"/>
                  </a:lnTo>
                  <a:lnTo>
                    <a:pt x="54628" y="44199"/>
                  </a:lnTo>
                  <a:lnTo>
                    <a:pt x="52153" y="44028"/>
                  </a:lnTo>
                  <a:lnTo>
                    <a:pt x="47793" y="42905"/>
                  </a:lnTo>
                  <a:lnTo>
                    <a:pt x="46375" y="42782"/>
                  </a:lnTo>
                  <a:lnTo>
                    <a:pt x="45157" y="43419"/>
                  </a:lnTo>
                  <a:lnTo>
                    <a:pt x="41264" y="43762"/>
                  </a:lnTo>
                  <a:lnTo>
                    <a:pt x="39560" y="44590"/>
                  </a:lnTo>
                  <a:lnTo>
                    <a:pt x="35552" y="50128"/>
                  </a:lnTo>
                  <a:lnTo>
                    <a:pt x="31498" y="52040"/>
                  </a:lnTo>
                  <a:lnTo>
                    <a:pt x="30108" y="53001"/>
                  </a:lnTo>
                  <a:lnTo>
                    <a:pt x="27014" y="51783"/>
                  </a:lnTo>
                  <a:lnTo>
                    <a:pt x="25529" y="51650"/>
                  </a:lnTo>
                  <a:lnTo>
                    <a:pt x="23378" y="53058"/>
                  </a:lnTo>
                  <a:lnTo>
                    <a:pt x="18675" y="53201"/>
                  </a:lnTo>
                  <a:lnTo>
                    <a:pt x="17410" y="53448"/>
                  </a:lnTo>
                  <a:lnTo>
                    <a:pt x="13783" y="53667"/>
                  </a:lnTo>
                  <a:lnTo>
                    <a:pt x="13631" y="52906"/>
                  </a:lnTo>
                  <a:lnTo>
                    <a:pt x="12955" y="51793"/>
                  </a:lnTo>
                  <a:lnTo>
                    <a:pt x="11260" y="51269"/>
                  </a:lnTo>
                  <a:lnTo>
                    <a:pt x="7805" y="51717"/>
                  </a:lnTo>
                  <a:lnTo>
                    <a:pt x="6968" y="50908"/>
                  </a:lnTo>
                  <a:lnTo>
                    <a:pt x="5540" y="46207"/>
                  </a:lnTo>
                  <a:lnTo>
                    <a:pt x="4436" y="45455"/>
                  </a:lnTo>
                  <a:lnTo>
                    <a:pt x="3189" y="43876"/>
                  </a:lnTo>
                  <a:lnTo>
                    <a:pt x="1085" y="38756"/>
                  </a:lnTo>
                  <a:lnTo>
                    <a:pt x="1028" y="36511"/>
                  </a:lnTo>
                  <a:lnTo>
                    <a:pt x="1171" y="34541"/>
                  </a:lnTo>
                  <a:lnTo>
                    <a:pt x="0" y="29936"/>
                  </a:lnTo>
                  <a:lnTo>
                    <a:pt x="723" y="28765"/>
                  </a:lnTo>
                  <a:lnTo>
                    <a:pt x="1809" y="28032"/>
                  </a:lnTo>
                  <a:lnTo>
                    <a:pt x="1818" y="26168"/>
                  </a:lnTo>
                  <a:lnTo>
                    <a:pt x="1513" y="23341"/>
                  </a:lnTo>
                  <a:lnTo>
                    <a:pt x="2799" y="17784"/>
                  </a:lnTo>
                  <a:lnTo>
                    <a:pt x="3141" y="17375"/>
                  </a:lnTo>
                  <a:lnTo>
                    <a:pt x="3474" y="17642"/>
                  </a:lnTo>
                  <a:lnTo>
                    <a:pt x="6577" y="18089"/>
                  </a:lnTo>
                  <a:lnTo>
                    <a:pt x="7387" y="17385"/>
                  </a:lnTo>
                  <a:lnTo>
                    <a:pt x="7901" y="16281"/>
                  </a:lnTo>
                  <a:lnTo>
                    <a:pt x="8062" y="12199"/>
                  </a:lnTo>
                  <a:lnTo>
                    <a:pt x="8805" y="10315"/>
                  </a:lnTo>
                  <a:lnTo>
                    <a:pt x="16325" y="6718"/>
                  </a:lnTo>
                  <a:lnTo>
                    <a:pt x="18542" y="6585"/>
                  </a:lnTo>
                  <a:lnTo>
                    <a:pt x="20237" y="8240"/>
                  </a:lnTo>
                  <a:lnTo>
                    <a:pt x="21579" y="9297"/>
                  </a:lnTo>
                  <a:lnTo>
                    <a:pt x="22388" y="9258"/>
                  </a:lnTo>
                  <a:lnTo>
                    <a:pt x="22683" y="8202"/>
                  </a:lnTo>
                  <a:lnTo>
                    <a:pt x="23597" y="6147"/>
                  </a:lnTo>
                  <a:lnTo>
                    <a:pt x="25139" y="4977"/>
                  </a:lnTo>
                  <a:lnTo>
                    <a:pt x="29718" y="3977"/>
                  </a:lnTo>
                  <a:lnTo>
                    <a:pt x="29755" y="3977"/>
                  </a:lnTo>
                  <a:lnTo>
                    <a:pt x="31250" y="4177"/>
                  </a:lnTo>
                  <a:lnTo>
                    <a:pt x="34477" y="3254"/>
                  </a:lnTo>
                  <a:lnTo>
                    <a:pt x="36495" y="1979"/>
                  </a:lnTo>
                  <a:lnTo>
                    <a:pt x="37523" y="1789"/>
                  </a:lnTo>
                  <a:lnTo>
                    <a:pt x="38884" y="1304"/>
                  </a:lnTo>
                  <a:lnTo>
                    <a:pt x="40845" y="1370"/>
                  </a:lnTo>
                  <a:lnTo>
                    <a:pt x="42834" y="1922"/>
                  </a:lnTo>
                  <a:lnTo>
                    <a:pt x="45366" y="1189"/>
                  </a:lnTo>
                  <a:lnTo>
                    <a:pt x="47850" y="0"/>
                  </a:lnTo>
                  <a:lnTo>
                    <a:pt x="48850" y="305"/>
                  </a:lnTo>
                  <a:lnTo>
                    <a:pt x="49926" y="1313"/>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36" name="Google Shape;2936;p234"/>
            <p:cNvSpPr/>
            <p:nvPr/>
          </p:nvSpPr>
          <p:spPr>
            <a:xfrm>
              <a:off x="9942492" y="5940672"/>
              <a:ext cx="98287" cy="80029"/>
            </a:xfrm>
            <a:custGeom>
              <a:avLst/>
              <a:gdLst/>
              <a:ahLst/>
              <a:cxnLst/>
              <a:rect l="l" t="t" r="r" b="b"/>
              <a:pathLst>
                <a:path w="10308" h="8402" extrusionOk="0">
                  <a:moveTo>
                    <a:pt x="3560" y="1589"/>
                  </a:moveTo>
                  <a:lnTo>
                    <a:pt x="1961" y="2093"/>
                  </a:lnTo>
                  <a:lnTo>
                    <a:pt x="371" y="1104"/>
                  </a:lnTo>
                  <a:lnTo>
                    <a:pt x="0" y="504"/>
                  </a:lnTo>
                  <a:lnTo>
                    <a:pt x="2208" y="0"/>
                  </a:lnTo>
                  <a:lnTo>
                    <a:pt x="3294" y="447"/>
                  </a:lnTo>
                  <a:lnTo>
                    <a:pt x="3750" y="1304"/>
                  </a:lnTo>
                  <a:lnTo>
                    <a:pt x="3560" y="1589"/>
                  </a:lnTo>
                  <a:close/>
                  <a:moveTo>
                    <a:pt x="10309" y="7337"/>
                  </a:moveTo>
                  <a:lnTo>
                    <a:pt x="9414" y="8402"/>
                  </a:lnTo>
                  <a:lnTo>
                    <a:pt x="6844" y="8355"/>
                  </a:lnTo>
                  <a:lnTo>
                    <a:pt x="4597" y="6689"/>
                  </a:lnTo>
                  <a:lnTo>
                    <a:pt x="4578" y="3207"/>
                  </a:lnTo>
                  <a:lnTo>
                    <a:pt x="7168" y="3892"/>
                  </a:lnTo>
                  <a:lnTo>
                    <a:pt x="9537" y="6223"/>
                  </a:lnTo>
                  <a:lnTo>
                    <a:pt x="10309" y="7337"/>
                  </a:lnTo>
                  <a:close/>
                </a:path>
              </a:pathLst>
            </a:custGeom>
            <a:solidFill>
              <a:srgbClr val="EEEEEE"/>
            </a:solidFill>
            <a:ln w="9525" cap="flat" cmpd="sng">
              <a:solidFill>
                <a:schemeClr val="accent4"/>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37" name="Google Shape;2937;p234"/>
            <p:cNvSpPr/>
            <p:nvPr/>
          </p:nvSpPr>
          <p:spPr>
            <a:xfrm>
              <a:off x="9040435" y="3688758"/>
              <a:ext cx="346024" cy="420887"/>
            </a:xfrm>
            <a:custGeom>
              <a:avLst/>
              <a:gdLst/>
              <a:ahLst/>
              <a:cxnLst/>
              <a:rect l="l" t="t" r="r" b="b"/>
              <a:pathLst>
                <a:path w="102754" h="124985" extrusionOk="0">
                  <a:moveTo>
                    <a:pt x="50268" y="11095"/>
                  </a:moveTo>
                  <a:lnTo>
                    <a:pt x="49136" y="10477"/>
                  </a:lnTo>
                  <a:lnTo>
                    <a:pt x="55142" y="8697"/>
                  </a:lnTo>
                  <a:lnTo>
                    <a:pt x="58940" y="8155"/>
                  </a:lnTo>
                  <a:lnTo>
                    <a:pt x="59616" y="8393"/>
                  </a:lnTo>
                  <a:lnTo>
                    <a:pt x="52753" y="10733"/>
                  </a:lnTo>
                  <a:lnTo>
                    <a:pt x="50268" y="11095"/>
                  </a:lnTo>
                  <a:close/>
                  <a:moveTo>
                    <a:pt x="63604" y="8202"/>
                  </a:moveTo>
                  <a:lnTo>
                    <a:pt x="68878" y="7470"/>
                  </a:lnTo>
                  <a:lnTo>
                    <a:pt x="68849" y="7194"/>
                  </a:lnTo>
                  <a:lnTo>
                    <a:pt x="67459" y="6746"/>
                  </a:lnTo>
                  <a:lnTo>
                    <a:pt x="62966" y="6823"/>
                  </a:lnTo>
                  <a:lnTo>
                    <a:pt x="61529" y="7137"/>
                  </a:lnTo>
                  <a:lnTo>
                    <a:pt x="61824" y="7660"/>
                  </a:lnTo>
                  <a:lnTo>
                    <a:pt x="63604" y="8202"/>
                  </a:lnTo>
                  <a:close/>
                  <a:moveTo>
                    <a:pt x="79672" y="5148"/>
                  </a:moveTo>
                  <a:lnTo>
                    <a:pt x="78539" y="4958"/>
                  </a:lnTo>
                  <a:lnTo>
                    <a:pt x="75245" y="5909"/>
                  </a:lnTo>
                  <a:lnTo>
                    <a:pt x="75017" y="6347"/>
                  </a:lnTo>
                  <a:lnTo>
                    <a:pt x="75931" y="6670"/>
                  </a:lnTo>
                  <a:lnTo>
                    <a:pt x="79672" y="5148"/>
                  </a:lnTo>
                  <a:close/>
                  <a:moveTo>
                    <a:pt x="46956" y="14207"/>
                  </a:moveTo>
                  <a:lnTo>
                    <a:pt x="44776" y="14111"/>
                  </a:lnTo>
                  <a:lnTo>
                    <a:pt x="41597" y="16957"/>
                  </a:lnTo>
                  <a:lnTo>
                    <a:pt x="42016" y="17480"/>
                  </a:lnTo>
                  <a:lnTo>
                    <a:pt x="46956" y="14207"/>
                  </a:lnTo>
                  <a:close/>
                  <a:moveTo>
                    <a:pt x="92160" y="0"/>
                  </a:moveTo>
                  <a:lnTo>
                    <a:pt x="90923" y="0"/>
                  </a:lnTo>
                  <a:lnTo>
                    <a:pt x="88629" y="894"/>
                  </a:lnTo>
                  <a:lnTo>
                    <a:pt x="87915" y="2084"/>
                  </a:lnTo>
                  <a:lnTo>
                    <a:pt x="90390" y="1932"/>
                  </a:lnTo>
                  <a:lnTo>
                    <a:pt x="92160" y="0"/>
                  </a:lnTo>
                  <a:close/>
                  <a:moveTo>
                    <a:pt x="17638" y="97619"/>
                  </a:moveTo>
                  <a:lnTo>
                    <a:pt x="14231" y="99389"/>
                  </a:lnTo>
                  <a:lnTo>
                    <a:pt x="9776" y="98771"/>
                  </a:lnTo>
                  <a:lnTo>
                    <a:pt x="6387" y="97476"/>
                  </a:lnTo>
                  <a:lnTo>
                    <a:pt x="2018" y="97724"/>
                  </a:lnTo>
                  <a:lnTo>
                    <a:pt x="0" y="98399"/>
                  </a:lnTo>
                  <a:lnTo>
                    <a:pt x="800" y="102091"/>
                  </a:lnTo>
                  <a:lnTo>
                    <a:pt x="1409" y="103262"/>
                  </a:lnTo>
                  <a:lnTo>
                    <a:pt x="2199" y="104023"/>
                  </a:lnTo>
                  <a:lnTo>
                    <a:pt x="3246" y="104175"/>
                  </a:lnTo>
                  <a:lnTo>
                    <a:pt x="4455" y="103262"/>
                  </a:lnTo>
                  <a:lnTo>
                    <a:pt x="6140" y="102301"/>
                  </a:lnTo>
                  <a:lnTo>
                    <a:pt x="8853" y="102748"/>
                  </a:lnTo>
                  <a:lnTo>
                    <a:pt x="10823" y="103633"/>
                  </a:lnTo>
                  <a:lnTo>
                    <a:pt x="11527" y="104556"/>
                  </a:lnTo>
                  <a:lnTo>
                    <a:pt x="12831" y="105431"/>
                  </a:lnTo>
                  <a:lnTo>
                    <a:pt x="14735" y="105641"/>
                  </a:lnTo>
                  <a:lnTo>
                    <a:pt x="18419" y="103966"/>
                  </a:lnTo>
                  <a:lnTo>
                    <a:pt x="21960" y="101406"/>
                  </a:lnTo>
                  <a:lnTo>
                    <a:pt x="22997" y="99627"/>
                  </a:lnTo>
                  <a:lnTo>
                    <a:pt x="23387" y="98019"/>
                  </a:lnTo>
                  <a:lnTo>
                    <a:pt x="20323" y="99123"/>
                  </a:lnTo>
                  <a:lnTo>
                    <a:pt x="17638" y="97619"/>
                  </a:lnTo>
                  <a:close/>
                  <a:moveTo>
                    <a:pt x="102755" y="15358"/>
                  </a:moveTo>
                  <a:lnTo>
                    <a:pt x="99033" y="14549"/>
                  </a:lnTo>
                  <a:lnTo>
                    <a:pt x="96634" y="13360"/>
                  </a:lnTo>
                  <a:lnTo>
                    <a:pt x="95140" y="11209"/>
                  </a:lnTo>
                  <a:lnTo>
                    <a:pt x="92570" y="8269"/>
                  </a:lnTo>
                  <a:lnTo>
                    <a:pt x="85821" y="8573"/>
                  </a:lnTo>
                  <a:lnTo>
                    <a:pt x="80205" y="9420"/>
                  </a:lnTo>
                  <a:lnTo>
                    <a:pt x="72428" y="9782"/>
                  </a:lnTo>
                  <a:lnTo>
                    <a:pt x="67393" y="11209"/>
                  </a:lnTo>
                  <a:lnTo>
                    <a:pt x="58274" y="15967"/>
                  </a:lnTo>
                  <a:lnTo>
                    <a:pt x="55980" y="18393"/>
                  </a:lnTo>
                  <a:lnTo>
                    <a:pt x="53638" y="23617"/>
                  </a:lnTo>
                  <a:lnTo>
                    <a:pt x="45700" y="29631"/>
                  </a:lnTo>
                  <a:lnTo>
                    <a:pt x="41073" y="31943"/>
                  </a:lnTo>
                  <a:lnTo>
                    <a:pt x="39769" y="31059"/>
                  </a:lnTo>
                  <a:lnTo>
                    <a:pt x="37894" y="30478"/>
                  </a:lnTo>
                  <a:lnTo>
                    <a:pt x="36400" y="33532"/>
                  </a:lnTo>
                  <a:lnTo>
                    <a:pt x="35476" y="36282"/>
                  </a:lnTo>
                  <a:lnTo>
                    <a:pt x="32373" y="52392"/>
                  </a:lnTo>
                  <a:lnTo>
                    <a:pt x="30260" y="58216"/>
                  </a:lnTo>
                  <a:lnTo>
                    <a:pt x="27414" y="63106"/>
                  </a:lnTo>
                  <a:lnTo>
                    <a:pt x="22940" y="69082"/>
                  </a:lnTo>
                  <a:lnTo>
                    <a:pt x="20884" y="71119"/>
                  </a:lnTo>
                  <a:lnTo>
                    <a:pt x="19628" y="71889"/>
                  </a:lnTo>
                  <a:lnTo>
                    <a:pt x="18057" y="74763"/>
                  </a:lnTo>
                  <a:lnTo>
                    <a:pt x="16801" y="78208"/>
                  </a:lnTo>
                  <a:lnTo>
                    <a:pt x="15944" y="79816"/>
                  </a:lnTo>
                  <a:lnTo>
                    <a:pt x="20960" y="85734"/>
                  </a:lnTo>
                  <a:lnTo>
                    <a:pt x="21588" y="87428"/>
                  </a:lnTo>
                  <a:lnTo>
                    <a:pt x="22245" y="88418"/>
                  </a:lnTo>
                  <a:lnTo>
                    <a:pt x="17496" y="89036"/>
                  </a:lnTo>
                  <a:lnTo>
                    <a:pt x="19514" y="90949"/>
                  </a:lnTo>
                  <a:lnTo>
                    <a:pt x="22055" y="92319"/>
                  </a:lnTo>
                  <a:lnTo>
                    <a:pt x="23759" y="92976"/>
                  </a:lnTo>
                  <a:lnTo>
                    <a:pt x="24692" y="94355"/>
                  </a:lnTo>
                  <a:lnTo>
                    <a:pt x="22864" y="94993"/>
                  </a:lnTo>
                  <a:lnTo>
                    <a:pt x="21141" y="95031"/>
                  </a:lnTo>
                  <a:lnTo>
                    <a:pt x="14326" y="89959"/>
                  </a:lnTo>
                  <a:lnTo>
                    <a:pt x="10537" y="89027"/>
                  </a:lnTo>
                  <a:lnTo>
                    <a:pt x="5321" y="89322"/>
                  </a:lnTo>
                  <a:lnTo>
                    <a:pt x="4008" y="89854"/>
                  </a:lnTo>
                  <a:lnTo>
                    <a:pt x="2656" y="91396"/>
                  </a:lnTo>
                  <a:lnTo>
                    <a:pt x="4569" y="93737"/>
                  </a:lnTo>
                  <a:lnTo>
                    <a:pt x="6340" y="95117"/>
                  </a:lnTo>
                  <a:lnTo>
                    <a:pt x="9186" y="95297"/>
                  </a:lnTo>
                  <a:lnTo>
                    <a:pt x="12612" y="97029"/>
                  </a:lnTo>
                  <a:lnTo>
                    <a:pt x="17543" y="95583"/>
                  </a:lnTo>
                  <a:lnTo>
                    <a:pt x="21084" y="97362"/>
                  </a:lnTo>
                  <a:lnTo>
                    <a:pt x="23416" y="98000"/>
                  </a:lnTo>
                  <a:lnTo>
                    <a:pt x="25510" y="99066"/>
                  </a:lnTo>
                  <a:lnTo>
                    <a:pt x="27357" y="99294"/>
                  </a:lnTo>
                  <a:lnTo>
                    <a:pt x="28166" y="98818"/>
                  </a:lnTo>
                  <a:lnTo>
                    <a:pt x="27652" y="96239"/>
                  </a:lnTo>
                  <a:lnTo>
                    <a:pt x="29156" y="94860"/>
                  </a:lnTo>
                  <a:lnTo>
                    <a:pt x="30822" y="94222"/>
                  </a:lnTo>
                  <a:lnTo>
                    <a:pt x="31574" y="95345"/>
                  </a:lnTo>
                  <a:lnTo>
                    <a:pt x="33106" y="96487"/>
                  </a:lnTo>
                  <a:lnTo>
                    <a:pt x="34305" y="96496"/>
                  </a:lnTo>
                  <a:lnTo>
                    <a:pt x="37561" y="93528"/>
                  </a:lnTo>
                  <a:lnTo>
                    <a:pt x="38322" y="94117"/>
                  </a:lnTo>
                  <a:lnTo>
                    <a:pt x="39027" y="95174"/>
                  </a:lnTo>
                  <a:lnTo>
                    <a:pt x="39179" y="96021"/>
                  </a:lnTo>
                  <a:lnTo>
                    <a:pt x="39303" y="96915"/>
                  </a:lnTo>
                  <a:lnTo>
                    <a:pt x="40036" y="97286"/>
                  </a:lnTo>
                  <a:lnTo>
                    <a:pt x="42596" y="97096"/>
                  </a:lnTo>
                  <a:lnTo>
                    <a:pt x="43900" y="95488"/>
                  </a:lnTo>
                  <a:lnTo>
                    <a:pt x="44919" y="94479"/>
                  </a:lnTo>
                  <a:lnTo>
                    <a:pt x="45680" y="95164"/>
                  </a:lnTo>
                  <a:lnTo>
                    <a:pt x="46052" y="97143"/>
                  </a:lnTo>
                  <a:lnTo>
                    <a:pt x="46756" y="99722"/>
                  </a:lnTo>
                  <a:lnTo>
                    <a:pt x="49811" y="102596"/>
                  </a:lnTo>
                  <a:lnTo>
                    <a:pt x="52391" y="103414"/>
                  </a:lnTo>
                  <a:lnTo>
                    <a:pt x="55561" y="102853"/>
                  </a:lnTo>
                  <a:lnTo>
                    <a:pt x="56817" y="102339"/>
                  </a:lnTo>
                  <a:lnTo>
                    <a:pt x="57664" y="102767"/>
                  </a:lnTo>
                  <a:lnTo>
                    <a:pt x="58512" y="104289"/>
                  </a:lnTo>
                  <a:lnTo>
                    <a:pt x="60339" y="106031"/>
                  </a:lnTo>
                  <a:lnTo>
                    <a:pt x="64175" y="107258"/>
                  </a:lnTo>
                  <a:lnTo>
                    <a:pt x="65355" y="107953"/>
                  </a:lnTo>
                  <a:lnTo>
                    <a:pt x="66174" y="109123"/>
                  </a:lnTo>
                  <a:lnTo>
                    <a:pt x="65936" y="110789"/>
                  </a:lnTo>
                  <a:lnTo>
                    <a:pt x="64109" y="114928"/>
                  </a:lnTo>
                  <a:lnTo>
                    <a:pt x="63871" y="116146"/>
                  </a:lnTo>
                  <a:lnTo>
                    <a:pt x="64118" y="116555"/>
                  </a:lnTo>
                  <a:lnTo>
                    <a:pt x="63756" y="117316"/>
                  </a:lnTo>
                  <a:lnTo>
                    <a:pt x="61377" y="120085"/>
                  </a:lnTo>
                  <a:lnTo>
                    <a:pt x="61167" y="121065"/>
                  </a:lnTo>
                  <a:lnTo>
                    <a:pt x="61957" y="122654"/>
                  </a:lnTo>
                  <a:lnTo>
                    <a:pt x="62614" y="123967"/>
                  </a:lnTo>
                  <a:lnTo>
                    <a:pt x="62614" y="123967"/>
                  </a:lnTo>
                  <a:lnTo>
                    <a:pt x="64042" y="124605"/>
                  </a:lnTo>
                  <a:lnTo>
                    <a:pt x="65384" y="124814"/>
                  </a:lnTo>
                  <a:lnTo>
                    <a:pt x="67926" y="124900"/>
                  </a:lnTo>
                  <a:lnTo>
                    <a:pt x="70639" y="124986"/>
                  </a:lnTo>
                  <a:lnTo>
                    <a:pt x="72095" y="118468"/>
                  </a:lnTo>
                  <a:lnTo>
                    <a:pt x="70981" y="116564"/>
                  </a:lnTo>
                  <a:lnTo>
                    <a:pt x="69601" y="115594"/>
                  </a:lnTo>
                  <a:lnTo>
                    <a:pt x="67992" y="115118"/>
                  </a:lnTo>
                  <a:lnTo>
                    <a:pt x="67250" y="114214"/>
                  </a:lnTo>
                  <a:lnTo>
                    <a:pt x="66993" y="113177"/>
                  </a:lnTo>
                  <a:lnTo>
                    <a:pt x="67278" y="112539"/>
                  </a:lnTo>
                  <a:lnTo>
                    <a:pt x="69172" y="112730"/>
                  </a:lnTo>
                  <a:lnTo>
                    <a:pt x="69763" y="112054"/>
                  </a:lnTo>
                  <a:lnTo>
                    <a:pt x="74275" y="108210"/>
                  </a:lnTo>
                  <a:lnTo>
                    <a:pt x="74465" y="107468"/>
                  </a:lnTo>
                  <a:lnTo>
                    <a:pt x="73837" y="107049"/>
                  </a:lnTo>
                  <a:lnTo>
                    <a:pt x="73018" y="106830"/>
                  </a:lnTo>
                  <a:lnTo>
                    <a:pt x="72809" y="106021"/>
                  </a:lnTo>
                  <a:lnTo>
                    <a:pt x="72837" y="104956"/>
                  </a:lnTo>
                  <a:lnTo>
                    <a:pt x="75245" y="99389"/>
                  </a:lnTo>
                  <a:lnTo>
                    <a:pt x="75959" y="97010"/>
                  </a:lnTo>
                  <a:lnTo>
                    <a:pt x="76121" y="95326"/>
                  </a:lnTo>
                  <a:lnTo>
                    <a:pt x="75969" y="93661"/>
                  </a:lnTo>
                  <a:lnTo>
                    <a:pt x="74579" y="91044"/>
                  </a:lnTo>
                  <a:lnTo>
                    <a:pt x="73237" y="88950"/>
                  </a:lnTo>
                  <a:lnTo>
                    <a:pt x="73190" y="87285"/>
                  </a:lnTo>
                  <a:lnTo>
                    <a:pt x="72209" y="86410"/>
                  </a:lnTo>
                  <a:lnTo>
                    <a:pt x="69430" y="81928"/>
                  </a:lnTo>
                  <a:lnTo>
                    <a:pt x="69430" y="80196"/>
                  </a:lnTo>
                  <a:lnTo>
                    <a:pt x="71000" y="78845"/>
                  </a:lnTo>
                  <a:lnTo>
                    <a:pt x="73199" y="77989"/>
                  </a:lnTo>
                  <a:lnTo>
                    <a:pt x="73932" y="77275"/>
                  </a:lnTo>
                  <a:lnTo>
                    <a:pt x="75245" y="76828"/>
                  </a:lnTo>
                  <a:lnTo>
                    <a:pt x="78739" y="78122"/>
                  </a:lnTo>
                  <a:lnTo>
                    <a:pt x="80300" y="79245"/>
                  </a:lnTo>
                  <a:lnTo>
                    <a:pt x="80738" y="79016"/>
                  </a:lnTo>
                  <a:lnTo>
                    <a:pt x="82147" y="77798"/>
                  </a:lnTo>
                  <a:lnTo>
                    <a:pt x="84622" y="77989"/>
                  </a:lnTo>
                  <a:lnTo>
                    <a:pt x="90609" y="75534"/>
                  </a:lnTo>
                  <a:lnTo>
                    <a:pt x="91503" y="74354"/>
                  </a:lnTo>
                  <a:lnTo>
                    <a:pt x="92170" y="73098"/>
                  </a:lnTo>
                  <a:lnTo>
                    <a:pt x="92227" y="72546"/>
                  </a:lnTo>
                  <a:lnTo>
                    <a:pt x="89904" y="70119"/>
                  </a:lnTo>
                  <a:lnTo>
                    <a:pt x="89838" y="69225"/>
                  </a:lnTo>
                  <a:lnTo>
                    <a:pt x="90142" y="68216"/>
                  </a:lnTo>
                  <a:lnTo>
                    <a:pt x="90799" y="67417"/>
                  </a:lnTo>
                  <a:lnTo>
                    <a:pt x="92170" y="66875"/>
                  </a:lnTo>
                  <a:lnTo>
                    <a:pt x="93626" y="65809"/>
                  </a:lnTo>
                  <a:lnTo>
                    <a:pt x="96891" y="62783"/>
                  </a:lnTo>
                  <a:lnTo>
                    <a:pt x="98024" y="60157"/>
                  </a:lnTo>
                  <a:lnTo>
                    <a:pt x="98376" y="57302"/>
                  </a:lnTo>
                  <a:lnTo>
                    <a:pt x="98443" y="55171"/>
                  </a:lnTo>
                  <a:lnTo>
                    <a:pt x="97548" y="53477"/>
                  </a:lnTo>
                  <a:lnTo>
                    <a:pt x="96644" y="52383"/>
                  </a:lnTo>
                  <a:lnTo>
                    <a:pt x="95416" y="52554"/>
                  </a:lnTo>
                  <a:lnTo>
                    <a:pt x="93026" y="52468"/>
                  </a:lnTo>
                  <a:lnTo>
                    <a:pt x="90790" y="51517"/>
                  </a:lnTo>
                  <a:lnTo>
                    <a:pt x="89562" y="49975"/>
                  </a:lnTo>
                  <a:lnTo>
                    <a:pt x="89257" y="48624"/>
                  </a:lnTo>
                  <a:lnTo>
                    <a:pt x="89819" y="47768"/>
                  </a:lnTo>
                  <a:lnTo>
                    <a:pt x="89990" y="46721"/>
                  </a:lnTo>
                  <a:lnTo>
                    <a:pt x="89628" y="45665"/>
                  </a:lnTo>
                  <a:lnTo>
                    <a:pt x="89771" y="44780"/>
                  </a:lnTo>
                  <a:lnTo>
                    <a:pt x="90780" y="44066"/>
                  </a:lnTo>
                  <a:lnTo>
                    <a:pt x="97852" y="44085"/>
                  </a:lnTo>
                  <a:lnTo>
                    <a:pt x="98385" y="43305"/>
                  </a:lnTo>
                  <a:lnTo>
                    <a:pt x="98862" y="39194"/>
                  </a:lnTo>
                  <a:lnTo>
                    <a:pt x="100632" y="32923"/>
                  </a:lnTo>
                  <a:lnTo>
                    <a:pt x="102298" y="29422"/>
                  </a:lnTo>
                  <a:lnTo>
                    <a:pt x="102574" y="27947"/>
                  </a:lnTo>
                  <a:lnTo>
                    <a:pt x="102545" y="19621"/>
                  </a:lnTo>
                  <a:lnTo>
                    <a:pt x="102755" y="15358"/>
                  </a:lnTo>
                  <a:close/>
                  <a:moveTo>
                    <a:pt x="10176" y="85525"/>
                  </a:moveTo>
                  <a:lnTo>
                    <a:pt x="12508" y="84849"/>
                  </a:lnTo>
                  <a:lnTo>
                    <a:pt x="16039" y="87723"/>
                  </a:lnTo>
                  <a:lnTo>
                    <a:pt x="19352" y="86791"/>
                  </a:lnTo>
                  <a:lnTo>
                    <a:pt x="19152" y="85991"/>
                  </a:lnTo>
                  <a:lnTo>
                    <a:pt x="18590" y="85240"/>
                  </a:lnTo>
                  <a:lnTo>
                    <a:pt x="15982" y="82889"/>
                  </a:lnTo>
                  <a:lnTo>
                    <a:pt x="11708" y="82594"/>
                  </a:lnTo>
                  <a:lnTo>
                    <a:pt x="9290" y="83318"/>
                  </a:lnTo>
                  <a:lnTo>
                    <a:pt x="9300" y="84164"/>
                  </a:lnTo>
                  <a:lnTo>
                    <a:pt x="10176" y="85525"/>
                  </a:lnTo>
                  <a:close/>
                  <a:moveTo>
                    <a:pt x="38370" y="27899"/>
                  </a:moveTo>
                  <a:lnTo>
                    <a:pt x="41016" y="24759"/>
                  </a:lnTo>
                  <a:lnTo>
                    <a:pt x="41016" y="19764"/>
                  </a:lnTo>
                  <a:lnTo>
                    <a:pt x="37104" y="23846"/>
                  </a:lnTo>
                  <a:lnTo>
                    <a:pt x="36285" y="26301"/>
                  </a:lnTo>
                  <a:lnTo>
                    <a:pt x="36752" y="27033"/>
                  </a:lnTo>
                  <a:lnTo>
                    <a:pt x="38370" y="27899"/>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38" name="Google Shape;2938;p234"/>
            <p:cNvSpPr/>
            <p:nvPr/>
          </p:nvSpPr>
          <p:spPr>
            <a:xfrm>
              <a:off x="9170674" y="178289"/>
              <a:ext cx="2353647" cy="2807249"/>
            </a:xfrm>
            <a:custGeom>
              <a:avLst/>
              <a:gdLst/>
              <a:ahLst/>
              <a:cxnLst/>
              <a:rect l="l" t="t" r="r" b="b"/>
              <a:pathLst>
                <a:path w="698930" h="833630" extrusionOk="0">
                  <a:moveTo>
                    <a:pt x="555322" y="0"/>
                  </a:moveTo>
                  <a:lnTo>
                    <a:pt x="562461" y="3159"/>
                  </a:lnTo>
                  <a:lnTo>
                    <a:pt x="564897" y="3093"/>
                  </a:lnTo>
                  <a:lnTo>
                    <a:pt x="568448" y="8983"/>
                  </a:lnTo>
                  <a:lnTo>
                    <a:pt x="570295" y="8459"/>
                  </a:lnTo>
                  <a:lnTo>
                    <a:pt x="569943" y="12037"/>
                  </a:lnTo>
                  <a:lnTo>
                    <a:pt x="566363" y="13740"/>
                  </a:lnTo>
                  <a:lnTo>
                    <a:pt x="560795" y="14768"/>
                  </a:lnTo>
                  <a:lnTo>
                    <a:pt x="559967" y="15482"/>
                  </a:lnTo>
                  <a:lnTo>
                    <a:pt x="555207" y="14911"/>
                  </a:lnTo>
                  <a:lnTo>
                    <a:pt x="552532" y="10096"/>
                  </a:lnTo>
                  <a:lnTo>
                    <a:pt x="548068" y="8907"/>
                  </a:lnTo>
                  <a:lnTo>
                    <a:pt x="548078" y="7356"/>
                  </a:lnTo>
                  <a:lnTo>
                    <a:pt x="550971" y="3702"/>
                  </a:lnTo>
                  <a:lnTo>
                    <a:pt x="555322" y="0"/>
                  </a:lnTo>
                  <a:close/>
                  <a:moveTo>
                    <a:pt x="696465" y="108457"/>
                  </a:moveTo>
                  <a:lnTo>
                    <a:pt x="697922" y="118591"/>
                  </a:lnTo>
                  <a:lnTo>
                    <a:pt x="697874" y="122112"/>
                  </a:lnTo>
                  <a:lnTo>
                    <a:pt x="697189" y="125519"/>
                  </a:lnTo>
                  <a:lnTo>
                    <a:pt x="696227" y="127260"/>
                  </a:lnTo>
                  <a:lnTo>
                    <a:pt x="694314" y="128021"/>
                  </a:lnTo>
                  <a:lnTo>
                    <a:pt x="689678" y="127717"/>
                  </a:lnTo>
                  <a:lnTo>
                    <a:pt x="683386" y="123730"/>
                  </a:lnTo>
                  <a:lnTo>
                    <a:pt x="679322" y="119971"/>
                  </a:lnTo>
                  <a:lnTo>
                    <a:pt x="678056" y="119809"/>
                  </a:lnTo>
                  <a:lnTo>
                    <a:pt x="677504" y="120266"/>
                  </a:lnTo>
                  <a:lnTo>
                    <a:pt x="678494" y="124034"/>
                  </a:lnTo>
                  <a:lnTo>
                    <a:pt x="678227" y="126927"/>
                  </a:lnTo>
                  <a:lnTo>
                    <a:pt x="677618" y="130067"/>
                  </a:lnTo>
                  <a:lnTo>
                    <a:pt x="676761" y="132912"/>
                  </a:lnTo>
                  <a:lnTo>
                    <a:pt x="675572" y="135291"/>
                  </a:lnTo>
                  <a:lnTo>
                    <a:pt x="673077" y="138355"/>
                  </a:lnTo>
                  <a:lnTo>
                    <a:pt x="668765" y="140772"/>
                  </a:lnTo>
                  <a:lnTo>
                    <a:pt x="656896" y="145482"/>
                  </a:lnTo>
                  <a:lnTo>
                    <a:pt x="655954" y="147556"/>
                  </a:lnTo>
                  <a:lnTo>
                    <a:pt x="652127" y="160593"/>
                  </a:lnTo>
                  <a:lnTo>
                    <a:pt x="651089" y="162496"/>
                  </a:lnTo>
                  <a:lnTo>
                    <a:pt x="649690" y="164104"/>
                  </a:lnTo>
                  <a:lnTo>
                    <a:pt x="645607" y="166188"/>
                  </a:lnTo>
                  <a:lnTo>
                    <a:pt x="643627" y="163314"/>
                  </a:lnTo>
                  <a:lnTo>
                    <a:pt x="642047" y="158946"/>
                  </a:lnTo>
                  <a:lnTo>
                    <a:pt x="642408" y="154607"/>
                  </a:lnTo>
                  <a:lnTo>
                    <a:pt x="647178" y="146253"/>
                  </a:lnTo>
                  <a:lnTo>
                    <a:pt x="651642" y="140306"/>
                  </a:lnTo>
                  <a:lnTo>
                    <a:pt x="652898" y="138241"/>
                  </a:lnTo>
                  <a:lnTo>
                    <a:pt x="655430" y="132236"/>
                  </a:lnTo>
                  <a:lnTo>
                    <a:pt x="650309" y="117069"/>
                  </a:lnTo>
                  <a:lnTo>
                    <a:pt x="641190" y="112454"/>
                  </a:lnTo>
                  <a:lnTo>
                    <a:pt x="630805" y="105403"/>
                  </a:lnTo>
                  <a:lnTo>
                    <a:pt x="626997" y="101635"/>
                  </a:lnTo>
                  <a:lnTo>
                    <a:pt x="621067" y="93842"/>
                  </a:lnTo>
                  <a:lnTo>
                    <a:pt x="616870" y="86819"/>
                  </a:lnTo>
                  <a:lnTo>
                    <a:pt x="613081" y="86572"/>
                  </a:lnTo>
                  <a:lnTo>
                    <a:pt x="608912" y="88342"/>
                  </a:lnTo>
                  <a:lnTo>
                    <a:pt x="602401" y="94755"/>
                  </a:lnTo>
                  <a:lnTo>
                    <a:pt x="598603" y="97971"/>
                  </a:lnTo>
                  <a:lnTo>
                    <a:pt x="596509" y="98923"/>
                  </a:lnTo>
                  <a:lnTo>
                    <a:pt x="596005" y="99066"/>
                  </a:lnTo>
                  <a:lnTo>
                    <a:pt x="591340" y="97248"/>
                  </a:lnTo>
                  <a:lnTo>
                    <a:pt x="586162" y="96868"/>
                  </a:lnTo>
                  <a:lnTo>
                    <a:pt x="581993" y="97391"/>
                  </a:lnTo>
                  <a:lnTo>
                    <a:pt x="580423" y="98266"/>
                  </a:lnTo>
                  <a:lnTo>
                    <a:pt x="574616" y="108581"/>
                  </a:lnTo>
                  <a:lnTo>
                    <a:pt x="570551" y="113757"/>
                  </a:lnTo>
                  <a:lnTo>
                    <a:pt x="568315" y="115537"/>
                  </a:lnTo>
                  <a:lnTo>
                    <a:pt x="566687" y="118525"/>
                  </a:lnTo>
                  <a:lnTo>
                    <a:pt x="565355" y="123435"/>
                  </a:lnTo>
                  <a:lnTo>
                    <a:pt x="562375" y="140334"/>
                  </a:lnTo>
                  <a:lnTo>
                    <a:pt x="560157" y="146671"/>
                  </a:lnTo>
                  <a:lnTo>
                    <a:pt x="559662" y="150535"/>
                  </a:lnTo>
                  <a:lnTo>
                    <a:pt x="560186" y="162182"/>
                  </a:lnTo>
                  <a:lnTo>
                    <a:pt x="559653" y="168595"/>
                  </a:lnTo>
                  <a:lnTo>
                    <a:pt x="556940" y="173867"/>
                  </a:lnTo>
                  <a:lnTo>
                    <a:pt x="555027" y="176236"/>
                  </a:lnTo>
                  <a:lnTo>
                    <a:pt x="552504" y="176721"/>
                  </a:lnTo>
                  <a:lnTo>
                    <a:pt x="549201" y="178063"/>
                  </a:lnTo>
                  <a:lnTo>
                    <a:pt x="546317" y="181098"/>
                  </a:lnTo>
                  <a:lnTo>
                    <a:pt x="544280" y="185238"/>
                  </a:lnTo>
                  <a:lnTo>
                    <a:pt x="541986" y="194477"/>
                  </a:lnTo>
                  <a:lnTo>
                    <a:pt x="538102" y="197865"/>
                  </a:lnTo>
                  <a:lnTo>
                    <a:pt x="534390" y="196894"/>
                  </a:lnTo>
                  <a:lnTo>
                    <a:pt x="531744" y="193507"/>
                  </a:lnTo>
                  <a:lnTo>
                    <a:pt x="526061" y="190880"/>
                  </a:lnTo>
                  <a:lnTo>
                    <a:pt x="521826" y="189206"/>
                  </a:lnTo>
                  <a:lnTo>
                    <a:pt x="517075" y="185571"/>
                  </a:lnTo>
                  <a:lnTo>
                    <a:pt x="512887" y="182802"/>
                  </a:lnTo>
                  <a:lnTo>
                    <a:pt x="509061" y="182250"/>
                  </a:lnTo>
                  <a:lnTo>
                    <a:pt x="506881" y="185761"/>
                  </a:lnTo>
                  <a:lnTo>
                    <a:pt x="505129" y="189034"/>
                  </a:lnTo>
                  <a:lnTo>
                    <a:pt x="498600" y="191689"/>
                  </a:lnTo>
                  <a:lnTo>
                    <a:pt x="494897" y="193792"/>
                  </a:lnTo>
                  <a:lnTo>
                    <a:pt x="490100" y="194258"/>
                  </a:lnTo>
                  <a:lnTo>
                    <a:pt x="488157" y="191927"/>
                  </a:lnTo>
                  <a:lnTo>
                    <a:pt x="481190" y="190386"/>
                  </a:lnTo>
                  <a:lnTo>
                    <a:pt x="472899" y="188559"/>
                  </a:lnTo>
                  <a:lnTo>
                    <a:pt x="470500" y="188578"/>
                  </a:lnTo>
                  <a:lnTo>
                    <a:pt x="469749" y="184400"/>
                  </a:lnTo>
                  <a:lnTo>
                    <a:pt x="467540" y="178548"/>
                  </a:lnTo>
                  <a:lnTo>
                    <a:pt x="461648" y="168386"/>
                  </a:lnTo>
                  <a:lnTo>
                    <a:pt x="459240" y="164789"/>
                  </a:lnTo>
                  <a:lnTo>
                    <a:pt x="454700" y="156311"/>
                  </a:lnTo>
                  <a:lnTo>
                    <a:pt x="449417" y="147575"/>
                  </a:lnTo>
                  <a:lnTo>
                    <a:pt x="448664" y="147357"/>
                  </a:lnTo>
                  <a:lnTo>
                    <a:pt x="445123" y="147062"/>
                  </a:lnTo>
                  <a:lnTo>
                    <a:pt x="439936" y="147347"/>
                  </a:lnTo>
                  <a:lnTo>
                    <a:pt x="436642" y="149336"/>
                  </a:lnTo>
                  <a:lnTo>
                    <a:pt x="434568" y="151829"/>
                  </a:lnTo>
                  <a:lnTo>
                    <a:pt x="434206" y="153903"/>
                  </a:lnTo>
                  <a:lnTo>
                    <a:pt x="436214" y="161820"/>
                  </a:lnTo>
                  <a:lnTo>
                    <a:pt x="435595" y="163790"/>
                  </a:lnTo>
                  <a:lnTo>
                    <a:pt x="434558" y="164741"/>
                  </a:lnTo>
                  <a:lnTo>
                    <a:pt x="429846" y="162524"/>
                  </a:lnTo>
                  <a:lnTo>
                    <a:pt x="424144" y="162676"/>
                  </a:lnTo>
                  <a:lnTo>
                    <a:pt x="422707" y="165112"/>
                  </a:lnTo>
                  <a:lnTo>
                    <a:pt x="419233" y="165379"/>
                  </a:lnTo>
                  <a:lnTo>
                    <a:pt x="409210" y="166302"/>
                  </a:lnTo>
                  <a:lnTo>
                    <a:pt x="413636" y="172734"/>
                  </a:lnTo>
                  <a:lnTo>
                    <a:pt x="415101" y="175313"/>
                  </a:lnTo>
                  <a:lnTo>
                    <a:pt x="415396" y="179081"/>
                  </a:lnTo>
                  <a:lnTo>
                    <a:pt x="414626" y="186065"/>
                  </a:lnTo>
                  <a:lnTo>
                    <a:pt x="412503" y="192013"/>
                  </a:lnTo>
                  <a:lnTo>
                    <a:pt x="410028" y="196837"/>
                  </a:lnTo>
                  <a:lnTo>
                    <a:pt x="405259" y="201604"/>
                  </a:lnTo>
                  <a:lnTo>
                    <a:pt x="412503" y="206305"/>
                  </a:lnTo>
                  <a:lnTo>
                    <a:pt x="407582" y="212633"/>
                  </a:lnTo>
                  <a:lnTo>
                    <a:pt x="405278" y="215088"/>
                  </a:lnTo>
                  <a:lnTo>
                    <a:pt x="402613" y="214669"/>
                  </a:lnTo>
                  <a:lnTo>
                    <a:pt x="397844" y="212490"/>
                  </a:lnTo>
                  <a:lnTo>
                    <a:pt x="386298" y="207199"/>
                  </a:lnTo>
                  <a:lnTo>
                    <a:pt x="380787" y="205211"/>
                  </a:lnTo>
                  <a:lnTo>
                    <a:pt x="375856" y="204602"/>
                  </a:lnTo>
                  <a:lnTo>
                    <a:pt x="373229" y="204678"/>
                  </a:lnTo>
                  <a:lnTo>
                    <a:pt x="362777" y="200129"/>
                  </a:lnTo>
                  <a:lnTo>
                    <a:pt x="360759" y="200634"/>
                  </a:lnTo>
                  <a:lnTo>
                    <a:pt x="357009" y="202603"/>
                  </a:lnTo>
                  <a:lnTo>
                    <a:pt x="356590" y="207019"/>
                  </a:lnTo>
                  <a:lnTo>
                    <a:pt x="356828" y="217952"/>
                  </a:lnTo>
                  <a:lnTo>
                    <a:pt x="357380" y="226325"/>
                  </a:lnTo>
                  <a:lnTo>
                    <a:pt x="356000" y="231140"/>
                  </a:lnTo>
                  <a:lnTo>
                    <a:pt x="354619" y="234404"/>
                  </a:lnTo>
                  <a:lnTo>
                    <a:pt x="350441" y="243168"/>
                  </a:lnTo>
                  <a:lnTo>
                    <a:pt x="341036" y="237211"/>
                  </a:lnTo>
                  <a:lnTo>
                    <a:pt x="334621" y="233253"/>
                  </a:lnTo>
                  <a:lnTo>
                    <a:pt x="330499" y="238515"/>
                  </a:lnTo>
                  <a:lnTo>
                    <a:pt x="320172" y="248125"/>
                  </a:lnTo>
                  <a:lnTo>
                    <a:pt x="314879" y="266928"/>
                  </a:lnTo>
                  <a:lnTo>
                    <a:pt x="314574" y="267537"/>
                  </a:lnTo>
                  <a:lnTo>
                    <a:pt x="311442" y="272285"/>
                  </a:lnTo>
                  <a:lnTo>
                    <a:pt x="307435" y="274464"/>
                  </a:lnTo>
                  <a:lnTo>
                    <a:pt x="304399" y="275539"/>
                  </a:lnTo>
                  <a:lnTo>
                    <a:pt x="302628" y="281068"/>
                  </a:lnTo>
                  <a:lnTo>
                    <a:pt x="306750" y="288956"/>
                  </a:lnTo>
                  <a:lnTo>
                    <a:pt x="308863" y="293105"/>
                  </a:lnTo>
                  <a:lnTo>
                    <a:pt x="310834" y="299785"/>
                  </a:lnTo>
                  <a:lnTo>
                    <a:pt x="310472" y="304019"/>
                  </a:lnTo>
                  <a:lnTo>
                    <a:pt x="310015" y="306646"/>
                  </a:lnTo>
                  <a:lnTo>
                    <a:pt x="305589" y="312012"/>
                  </a:lnTo>
                  <a:lnTo>
                    <a:pt x="296146" y="326105"/>
                  </a:lnTo>
                  <a:lnTo>
                    <a:pt x="287408" y="340701"/>
                  </a:lnTo>
                  <a:lnTo>
                    <a:pt x="283829" y="344869"/>
                  </a:lnTo>
                  <a:lnTo>
                    <a:pt x="285447" y="357125"/>
                  </a:lnTo>
                  <a:lnTo>
                    <a:pt x="282544" y="360703"/>
                  </a:lnTo>
                  <a:lnTo>
                    <a:pt x="276623" y="364737"/>
                  </a:lnTo>
                  <a:lnTo>
                    <a:pt x="273596" y="366288"/>
                  </a:lnTo>
                  <a:lnTo>
                    <a:pt x="270341" y="367202"/>
                  </a:lnTo>
                  <a:lnTo>
                    <a:pt x="260327" y="368810"/>
                  </a:lnTo>
                  <a:lnTo>
                    <a:pt x="262107" y="381751"/>
                  </a:lnTo>
                  <a:lnTo>
                    <a:pt x="262783" y="387451"/>
                  </a:lnTo>
                  <a:lnTo>
                    <a:pt x="262773" y="390819"/>
                  </a:lnTo>
                  <a:lnTo>
                    <a:pt x="261736" y="394102"/>
                  </a:lnTo>
                  <a:lnTo>
                    <a:pt x="260498" y="400354"/>
                  </a:lnTo>
                  <a:lnTo>
                    <a:pt x="258633" y="422525"/>
                  </a:lnTo>
                  <a:lnTo>
                    <a:pt x="257205" y="424894"/>
                  </a:lnTo>
                  <a:lnTo>
                    <a:pt x="255235" y="430841"/>
                  </a:lnTo>
                  <a:lnTo>
                    <a:pt x="248895" y="445048"/>
                  </a:lnTo>
                  <a:lnTo>
                    <a:pt x="243812" y="454430"/>
                  </a:lnTo>
                  <a:lnTo>
                    <a:pt x="236473" y="467857"/>
                  </a:lnTo>
                  <a:lnTo>
                    <a:pt x="242442" y="472072"/>
                  </a:lnTo>
                  <a:lnTo>
                    <a:pt x="247887" y="475145"/>
                  </a:lnTo>
                  <a:lnTo>
                    <a:pt x="249019" y="479855"/>
                  </a:lnTo>
                  <a:lnTo>
                    <a:pt x="249771" y="487696"/>
                  </a:lnTo>
                  <a:lnTo>
                    <a:pt x="249590" y="493015"/>
                  </a:lnTo>
                  <a:lnTo>
                    <a:pt x="247505" y="497783"/>
                  </a:lnTo>
                  <a:lnTo>
                    <a:pt x="245887" y="501123"/>
                  </a:lnTo>
                  <a:lnTo>
                    <a:pt x="244755" y="502750"/>
                  </a:lnTo>
                  <a:lnTo>
                    <a:pt x="237016" y="501132"/>
                  </a:lnTo>
                  <a:lnTo>
                    <a:pt x="227097" y="499048"/>
                  </a:lnTo>
                  <a:lnTo>
                    <a:pt x="224527" y="499029"/>
                  </a:lnTo>
                  <a:lnTo>
                    <a:pt x="218759" y="500533"/>
                  </a:lnTo>
                  <a:lnTo>
                    <a:pt x="213552" y="503606"/>
                  </a:lnTo>
                  <a:lnTo>
                    <a:pt x="210811" y="506194"/>
                  </a:lnTo>
                  <a:lnTo>
                    <a:pt x="210078" y="507222"/>
                  </a:lnTo>
                  <a:lnTo>
                    <a:pt x="206613" y="513102"/>
                  </a:lnTo>
                  <a:lnTo>
                    <a:pt x="200445" y="523493"/>
                  </a:lnTo>
                  <a:lnTo>
                    <a:pt x="197066" y="528013"/>
                  </a:lnTo>
                  <a:lnTo>
                    <a:pt x="198056" y="534227"/>
                  </a:lnTo>
                  <a:lnTo>
                    <a:pt x="192383" y="546169"/>
                  </a:lnTo>
                  <a:lnTo>
                    <a:pt x="196095" y="558139"/>
                  </a:lnTo>
                  <a:lnTo>
                    <a:pt x="196257" y="558539"/>
                  </a:lnTo>
                  <a:lnTo>
                    <a:pt x="198227" y="563354"/>
                  </a:lnTo>
                  <a:lnTo>
                    <a:pt x="196171" y="566456"/>
                  </a:lnTo>
                  <a:lnTo>
                    <a:pt x="195305" y="568121"/>
                  </a:lnTo>
                  <a:lnTo>
                    <a:pt x="195600" y="573592"/>
                  </a:lnTo>
                  <a:lnTo>
                    <a:pt x="196142" y="579692"/>
                  </a:lnTo>
                  <a:lnTo>
                    <a:pt x="195667" y="583260"/>
                  </a:lnTo>
                  <a:lnTo>
                    <a:pt x="195467" y="587209"/>
                  </a:lnTo>
                  <a:lnTo>
                    <a:pt x="200512" y="604860"/>
                  </a:lnTo>
                  <a:lnTo>
                    <a:pt x="200454" y="608971"/>
                  </a:lnTo>
                  <a:lnTo>
                    <a:pt x="200207" y="611616"/>
                  </a:lnTo>
                  <a:lnTo>
                    <a:pt x="198646" y="622473"/>
                  </a:lnTo>
                  <a:lnTo>
                    <a:pt x="196552" y="636946"/>
                  </a:lnTo>
                  <a:lnTo>
                    <a:pt x="200207" y="640724"/>
                  </a:lnTo>
                  <a:lnTo>
                    <a:pt x="205404" y="645234"/>
                  </a:lnTo>
                  <a:lnTo>
                    <a:pt x="208326" y="647014"/>
                  </a:lnTo>
                  <a:lnTo>
                    <a:pt x="212638" y="652361"/>
                  </a:lnTo>
                  <a:lnTo>
                    <a:pt x="215932" y="657566"/>
                  </a:lnTo>
                  <a:lnTo>
                    <a:pt x="215475" y="661011"/>
                  </a:lnTo>
                  <a:lnTo>
                    <a:pt x="214523" y="664808"/>
                  </a:lnTo>
                  <a:lnTo>
                    <a:pt x="213143" y="667453"/>
                  </a:lnTo>
                  <a:lnTo>
                    <a:pt x="211839" y="671078"/>
                  </a:lnTo>
                  <a:lnTo>
                    <a:pt x="211258" y="673752"/>
                  </a:lnTo>
                  <a:lnTo>
                    <a:pt x="210649" y="674466"/>
                  </a:lnTo>
                  <a:lnTo>
                    <a:pt x="204890" y="674761"/>
                  </a:lnTo>
                  <a:lnTo>
                    <a:pt x="201854" y="675769"/>
                  </a:lnTo>
                  <a:lnTo>
                    <a:pt x="200264" y="676902"/>
                  </a:lnTo>
                  <a:lnTo>
                    <a:pt x="200807" y="682973"/>
                  </a:lnTo>
                  <a:lnTo>
                    <a:pt x="204300" y="694039"/>
                  </a:lnTo>
                  <a:lnTo>
                    <a:pt x="207203" y="701861"/>
                  </a:lnTo>
                  <a:lnTo>
                    <a:pt x="208136" y="706999"/>
                  </a:lnTo>
                  <a:lnTo>
                    <a:pt x="207184" y="712195"/>
                  </a:lnTo>
                  <a:lnTo>
                    <a:pt x="206194" y="714849"/>
                  </a:lnTo>
                  <a:lnTo>
                    <a:pt x="206166" y="718418"/>
                  </a:lnTo>
                  <a:lnTo>
                    <a:pt x="205404" y="725497"/>
                  </a:lnTo>
                  <a:lnTo>
                    <a:pt x="203158" y="729066"/>
                  </a:lnTo>
                  <a:lnTo>
                    <a:pt x="200217" y="732948"/>
                  </a:lnTo>
                  <a:lnTo>
                    <a:pt x="196942" y="735841"/>
                  </a:lnTo>
                  <a:lnTo>
                    <a:pt x="194343" y="736649"/>
                  </a:lnTo>
                  <a:lnTo>
                    <a:pt x="192116" y="736982"/>
                  </a:lnTo>
                  <a:lnTo>
                    <a:pt x="190612" y="738448"/>
                  </a:lnTo>
                  <a:lnTo>
                    <a:pt x="189251" y="742758"/>
                  </a:lnTo>
                  <a:lnTo>
                    <a:pt x="187995" y="747269"/>
                  </a:lnTo>
                  <a:lnTo>
                    <a:pt x="183892" y="752807"/>
                  </a:lnTo>
                  <a:lnTo>
                    <a:pt x="184006" y="754729"/>
                  </a:lnTo>
                  <a:lnTo>
                    <a:pt x="185567" y="761256"/>
                  </a:lnTo>
                  <a:lnTo>
                    <a:pt x="187033" y="768659"/>
                  </a:lnTo>
                  <a:lnTo>
                    <a:pt x="185796" y="775558"/>
                  </a:lnTo>
                  <a:lnTo>
                    <a:pt x="184739" y="782761"/>
                  </a:lnTo>
                  <a:lnTo>
                    <a:pt x="182883" y="787548"/>
                  </a:lnTo>
                  <a:lnTo>
                    <a:pt x="180237" y="789260"/>
                  </a:lnTo>
                  <a:lnTo>
                    <a:pt x="178295" y="788404"/>
                  </a:lnTo>
                  <a:lnTo>
                    <a:pt x="176096" y="781838"/>
                  </a:lnTo>
                  <a:lnTo>
                    <a:pt x="175982" y="780287"/>
                  </a:lnTo>
                  <a:lnTo>
                    <a:pt x="175439" y="778270"/>
                  </a:lnTo>
                  <a:lnTo>
                    <a:pt x="169195" y="776262"/>
                  </a:lnTo>
                  <a:lnTo>
                    <a:pt x="168091" y="776329"/>
                  </a:lnTo>
                  <a:lnTo>
                    <a:pt x="165635" y="775149"/>
                  </a:lnTo>
                  <a:lnTo>
                    <a:pt x="164198" y="774816"/>
                  </a:lnTo>
                  <a:lnTo>
                    <a:pt x="161247" y="774140"/>
                  </a:lnTo>
                  <a:lnTo>
                    <a:pt x="158791" y="768298"/>
                  </a:lnTo>
                  <a:lnTo>
                    <a:pt x="156193" y="763426"/>
                  </a:lnTo>
                  <a:lnTo>
                    <a:pt x="155812" y="761390"/>
                  </a:lnTo>
                  <a:lnTo>
                    <a:pt x="155907" y="752226"/>
                  </a:lnTo>
                  <a:lnTo>
                    <a:pt x="155107" y="748134"/>
                  </a:lnTo>
                  <a:lnTo>
                    <a:pt x="154860" y="743662"/>
                  </a:lnTo>
                  <a:lnTo>
                    <a:pt x="153223" y="747297"/>
                  </a:lnTo>
                  <a:lnTo>
                    <a:pt x="154175" y="753035"/>
                  </a:lnTo>
                  <a:lnTo>
                    <a:pt x="152156" y="755433"/>
                  </a:lnTo>
                  <a:lnTo>
                    <a:pt x="149596" y="756603"/>
                  </a:lnTo>
                  <a:lnTo>
                    <a:pt x="149834" y="759943"/>
                  </a:lnTo>
                  <a:lnTo>
                    <a:pt x="150881" y="760581"/>
                  </a:lnTo>
                  <a:lnTo>
                    <a:pt x="151100" y="764035"/>
                  </a:lnTo>
                  <a:lnTo>
                    <a:pt x="150481" y="769154"/>
                  </a:lnTo>
                  <a:lnTo>
                    <a:pt x="145456" y="780468"/>
                  </a:lnTo>
                  <a:lnTo>
                    <a:pt x="144446" y="781677"/>
                  </a:lnTo>
                  <a:lnTo>
                    <a:pt x="143752" y="783199"/>
                  </a:lnTo>
                  <a:lnTo>
                    <a:pt x="141182" y="782190"/>
                  </a:lnTo>
                  <a:lnTo>
                    <a:pt x="137878" y="785331"/>
                  </a:lnTo>
                  <a:lnTo>
                    <a:pt x="134747" y="785835"/>
                  </a:lnTo>
                  <a:lnTo>
                    <a:pt x="133614" y="782286"/>
                  </a:lnTo>
                  <a:lnTo>
                    <a:pt x="129207" y="777575"/>
                  </a:lnTo>
                  <a:lnTo>
                    <a:pt x="127132" y="777842"/>
                  </a:lnTo>
                  <a:lnTo>
                    <a:pt x="128998" y="780164"/>
                  </a:lnTo>
                  <a:lnTo>
                    <a:pt x="130844" y="783180"/>
                  </a:lnTo>
                  <a:lnTo>
                    <a:pt x="129797" y="785169"/>
                  </a:lnTo>
                  <a:lnTo>
                    <a:pt x="128769" y="786472"/>
                  </a:lnTo>
                  <a:lnTo>
                    <a:pt x="126970" y="787148"/>
                  </a:lnTo>
                  <a:lnTo>
                    <a:pt x="120526" y="791078"/>
                  </a:lnTo>
                  <a:lnTo>
                    <a:pt x="122820" y="793713"/>
                  </a:lnTo>
                  <a:lnTo>
                    <a:pt x="120869" y="796702"/>
                  </a:lnTo>
                  <a:lnTo>
                    <a:pt x="118622" y="797139"/>
                  </a:lnTo>
                  <a:lnTo>
                    <a:pt x="117423" y="798528"/>
                  </a:lnTo>
                  <a:lnTo>
                    <a:pt x="117004" y="800412"/>
                  </a:lnTo>
                  <a:lnTo>
                    <a:pt x="110331" y="805789"/>
                  </a:lnTo>
                  <a:lnTo>
                    <a:pt x="99461" y="819501"/>
                  </a:lnTo>
                  <a:lnTo>
                    <a:pt x="93874" y="823364"/>
                  </a:lnTo>
                  <a:lnTo>
                    <a:pt x="89971" y="827360"/>
                  </a:lnTo>
                  <a:lnTo>
                    <a:pt x="86535" y="827265"/>
                  </a:lnTo>
                  <a:lnTo>
                    <a:pt x="82213" y="830662"/>
                  </a:lnTo>
                  <a:lnTo>
                    <a:pt x="71267" y="833631"/>
                  </a:lnTo>
                  <a:lnTo>
                    <a:pt x="64004" y="832289"/>
                  </a:lnTo>
                  <a:lnTo>
                    <a:pt x="58949" y="833469"/>
                  </a:lnTo>
                  <a:lnTo>
                    <a:pt x="56236" y="831138"/>
                  </a:lnTo>
                  <a:lnTo>
                    <a:pt x="55884" y="829539"/>
                  </a:lnTo>
                  <a:lnTo>
                    <a:pt x="56017" y="828607"/>
                  </a:lnTo>
                  <a:lnTo>
                    <a:pt x="56465" y="827484"/>
                  </a:lnTo>
                  <a:lnTo>
                    <a:pt x="55523" y="827113"/>
                  </a:lnTo>
                  <a:lnTo>
                    <a:pt x="53543" y="826923"/>
                  </a:lnTo>
                  <a:lnTo>
                    <a:pt x="52695" y="828045"/>
                  </a:lnTo>
                  <a:lnTo>
                    <a:pt x="52581" y="830605"/>
                  </a:lnTo>
                  <a:lnTo>
                    <a:pt x="51639" y="831271"/>
                  </a:lnTo>
                  <a:lnTo>
                    <a:pt x="47870" y="829806"/>
                  </a:lnTo>
                  <a:lnTo>
                    <a:pt x="46918" y="828493"/>
                  </a:lnTo>
                  <a:lnTo>
                    <a:pt x="48269" y="825819"/>
                  </a:lnTo>
                  <a:lnTo>
                    <a:pt x="50592" y="823411"/>
                  </a:lnTo>
                  <a:lnTo>
                    <a:pt x="50173" y="822916"/>
                  </a:lnTo>
                  <a:lnTo>
                    <a:pt x="49726" y="821451"/>
                  </a:lnTo>
                  <a:lnTo>
                    <a:pt x="48593" y="821261"/>
                  </a:lnTo>
                  <a:lnTo>
                    <a:pt x="45223" y="821622"/>
                  </a:lnTo>
                  <a:lnTo>
                    <a:pt x="42482" y="821185"/>
                  </a:lnTo>
                  <a:lnTo>
                    <a:pt x="33553" y="815751"/>
                  </a:lnTo>
                  <a:lnTo>
                    <a:pt x="31469" y="812840"/>
                  </a:lnTo>
                  <a:lnTo>
                    <a:pt x="24263" y="808187"/>
                  </a:lnTo>
                  <a:lnTo>
                    <a:pt x="21036" y="803239"/>
                  </a:lnTo>
                  <a:lnTo>
                    <a:pt x="19199" y="797796"/>
                  </a:lnTo>
                  <a:lnTo>
                    <a:pt x="19342" y="792848"/>
                  </a:lnTo>
                  <a:lnTo>
                    <a:pt x="20227" y="784978"/>
                  </a:lnTo>
                  <a:lnTo>
                    <a:pt x="21741" y="783028"/>
                  </a:lnTo>
                  <a:lnTo>
                    <a:pt x="28204" y="785797"/>
                  </a:lnTo>
                  <a:lnTo>
                    <a:pt x="34743" y="790402"/>
                  </a:lnTo>
                  <a:lnTo>
                    <a:pt x="35762" y="790174"/>
                  </a:lnTo>
                  <a:lnTo>
                    <a:pt x="37818" y="786558"/>
                  </a:lnTo>
                  <a:lnTo>
                    <a:pt x="41797" y="783646"/>
                  </a:lnTo>
                  <a:lnTo>
                    <a:pt x="40664" y="782847"/>
                  </a:lnTo>
                  <a:lnTo>
                    <a:pt x="34743" y="786187"/>
                  </a:lnTo>
                  <a:lnTo>
                    <a:pt x="32545" y="784341"/>
                  </a:lnTo>
                  <a:lnTo>
                    <a:pt x="29127" y="780573"/>
                  </a:lnTo>
                  <a:lnTo>
                    <a:pt x="29127" y="778622"/>
                  </a:lnTo>
                  <a:lnTo>
                    <a:pt x="30717" y="776671"/>
                  </a:lnTo>
                  <a:lnTo>
                    <a:pt x="31250" y="774036"/>
                  </a:lnTo>
                  <a:lnTo>
                    <a:pt x="30422" y="771543"/>
                  </a:lnTo>
                  <a:lnTo>
                    <a:pt x="30812" y="768146"/>
                  </a:lnTo>
                  <a:lnTo>
                    <a:pt x="33449" y="764539"/>
                  </a:lnTo>
                  <a:lnTo>
                    <a:pt x="37408" y="760876"/>
                  </a:lnTo>
                  <a:lnTo>
                    <a:pt x="40264" y="757326"/>
                  </a:lnTo>
                  <a:lnTo>
                    <a:pt x="43196" y="755147"/>
                  </a:lnTo>
                  <a:lnTo>
                    <a:pt x="42891" y="754415"/>
                  </a:lnTo>
                  <a:lnTo>
                    <a:pt x="39541" y="755804"/>
                  </a:lnTo>
                  <a:lnTo>
                    <a:pt x="36333" y="758164"/>
                  </a:lnTo>
                  <a:lnTo>
                    <a:pt x="32563" y="762113"/>
                  </a:lnTo>
                  <a:lnTo>
                    <a:pt x="27966" y="765300"/>
                  </a:lnTo>
                  <a:lnTo>
                    <a:pt x="24568" y="766537"/>
                  </a:lnTo>
                  <a:lnTo>
                    <a:pt x="22949" y="767565"/>
                  </a:lnTo>
                  <a:lnTo>
                    <a:pt x="20456" y="768555"/>
                  </a:lnTo>
                  <a:lnTo>
                    <a:pt x="17876" y="773113"/>
                  </a:lnTo>
                  <a:lnTo>
                    <a:pt x="15059" y="775063"/>
                  </a:lnTo>
                  <a:lnTo>
                    <a:pt x="10014" y="775263"/>
                  </a:lnTo>
                  <a:lnTo>
                    <a:pt x="8900" y="771933"/>
                  </a:lnTo>
                  <a:lnTo>
                    <a:pt x="10328" y="760057"/>
                  </a:lnTo>
                  <a:lnTo>
                    <a:pt x="11851" y="754244"/>
                  </a:lnTo>
                  <a:lnTo>
                    <a:pt x="13526" y="750123"/>
                  </a:lnTo>
                  <a:lnTo>
                    <a:pt x="16153" y="749429"/>
                  </a:lnTo>
                  <a:lnTo>
                    <a:pt x="18000" y="746403"/>
                  </a:lnTo>
                  <a:lnTo>
                    <a:pt x="19532" y="746403"/>
                  </a:lnTo>
                  <a:lnTo>
                    <a:pt x="20865" y="747802"/>
                  </a:lnTo>
                  <a:lnTo>
                    <a:pt x="26015" y="749153"/>
                  </a:lnTo>
                  <a:lnTo>
                    <a:pt x="28556" y="745299"/>
                  </a:lnTo>
                  <a:lnTo>
                    <a:pt x="31859" y="744728"/>
                  </a:lnTo>
                  <a:lnTo>
                    <a:pt x="37884" y="740827"/>
                  </a:lnTo>
                  <a:lnTo>
                    <a:pt x="37761" y="740113"/>
                  </a:lnTo>
                  <a:lnTo>
                    <a:pt x="33687" y="740969"/>
                  </a:lnTo>
                  <a:lnTo>
                    <a:pt x="31212" y="741093"/>
                  </a:lnTo>
                  <a:lnTo>
                    <a:pt x="27671" y="742073"/>
                  </a:lnTo>
                  <a:lnTo>
                    <a:pt x="25786" y="741369"/>
                  </a:lnTo>
                  <a:lnTo>
                    <a:pt x="24901" y="738448"/>
                  </a:lnTo>
                  <a:lnTo>
                    <a:pt x="26319" y="735803"/>
                  </a:lnTo>
                  <a:lnTo>
                    <a:pt x="32002" y="729475"/>
                  </a:lnTo>
                  <a:lnTo>
                    <a:pt x="33972" y="726696"/>
                  </a:lnTo>
                  <a:lnTo>
                    <a:pt x="35086" y="724098"/>
                  </a:lnTo>
                  <a:lnTo>
                    <a:pt x="34905" y="722329"/>
                  </a:lnTo>
                  <a:lnTo>
                    <a:pt x="35857" y="718656"/>
                  </a:lnTo>
                  <a:lnTo>
                    <a:pt x="41416" y="712233"/>
                  </a:lnTo>
                  <a:lnTo>
                    <a:pt x="45947" y="709283"/>
                  </a:lnTo>
                  <a:lnTo>
                    <a:pt x="47432" y="711814"/>
                  </a:lnTo>
                  <a:lnTo>
                    <a:pt x="46166" y="719721"/>
                  </a:lnTo>
                  <a:lnTo>
                    <a:pt x="46175" y="722976"/>
                  </a:lnTo>
                  <a:lnTo>
                    <a:pt x="49754" y="711462"/>
                  </a:lnTo>
                  <a:lnTo>
                    <a:pt x="51334" y="708712"/>
                  </a:lnTo>
                  <a:lnTo>
                    <a:pt x="53124" y="706771"/>
                  </a:lnTo>
                  <a:lnTo>
                    <a:pt x="57464" y="705467"/>
                  </a:lnTo>
                  <a:lnTo>
                    <a:pt x="58692" y="703640"/>
                  </a:lnTo>
                  <a:lnTo>
                    <a:pt x="53628" y="704240"/>
                  </a:lnTo>
                  <a:lnTo>
                    <a:pt x="41359" y="708655"/>
                  </a:lnTo>
                  <a:lnTo>
                    <a:pt x="36190" y="712585"/>
                  </a:lnTo>
                  <a:lnTo>
                    <a:pt x="34810" y="715601"/>
                  </a:lnTo>
                  <a:lnTo>
                    <a:pt x="31221" y="720150"/>
                  </a:lnTo>
                  <a:lnTo>
                    <a:pt x="29537" y="723090"/>
                  </a:lnTo>
                  <a:lnTo>
                    <a:pt x="28794" y="727410"/>
                  </a:lnTo>
                  <a:lnTo>
                    <a:pt x="26776" y="729751"/>
                  </a:lnTo>
                  <a:lnTo>
                    <a:pt x="24044" y="730617"/>
                  </a:lnTo>
                  <a:lnTo>
                    <a:pt x="20256" y="736059"/>
                  </a:lnTo>
                  <a:lnTo>
                    <a:pt x="18580" y="740427"/>
                  </a:lnTo>
                  <a:lnTo>
                    <a:pt x="14811" y="743891"/>
                  </a:lnTo>
                  <a:lnTo>
                    <a:pt x="12422" y="746555"/>
                  </a:lnTo>
                  <a:lnTo>
                    <a:pt x="11632" y="747507"/>
                  </a:lnTo>
                  <a:lnTo>
                    <a:pt x="10337" y="750114"/>
                  </a:lnTo>
                  <a:lnTo>
                    <a:pt x="9262" y="750304"/>
                  </a:lnTo>
                  <a:lnTo>
                    <a:pt x="8329" y="748772"/>
                  </a:lnTo>
                  <a:lnTo>
                    <a:pt x="8167" y="745404"/>
                  </a:lnTo>
                  <a:lnTo>
                    <a:pt x="8548" y="739999"/>
                  </a:lnTo>
                  <a:lnTo>
                    <a:pt x="10366" y="736097"/>
                  </a:lnTo>
                  <a:lnTo>
                    <a:pt x="11232" y="732282"/>
                  </a:lnTo>
                  <a:lnTo>
                    <a:pt x="10033" y="728713"/>
                  </a:lnTo>
                  <a:lnTo>
                    <a:pt x="10870" y="726449"/>
                  </a:lnTo>
                  <a:lnTo>
                    <a:pt x="12460" y="726534"/>
                  </a:lnTo>
                  <a:lnTo>
                    <a:pt x="15430" y="727562"/>
                  </a:lnTo>
                  <a:lnTo>
                    <a:pt x="18580" y="727400"/>
                  </a:lnTo>
                  <a:lnTo>
                    <a:pt x="23768" y="724574"/>
                  </a:lnTo>
                  <a:lnTo>
                    <a:pt x="22940" y="722919"/>
                  </a:lnTo>
                  <a:lnTo>
                    <a:pt x="20703" y="722681"/>
                  </a:lnTo>
                  <a:lnTo>
                    <a:pt x="16524" y="722919"/>
                  </a:lnTo>
                  <a:lnTo>
                    <a:pt x="13012" y="720150"/>
                  </a:lnTo>
                  <a:lnTo>
                    <a:pt x="10280" y="714631"/>
                  </a:lnTo>
                  <a:lnTo>
                    <a:pt x="9043" y="707228"/>
                  </a:lnTo>
                  <a:lnTo>
                    <a:pt x="9871" y="705106"/>
                  </a:lnTo>
                  <a:lnTo>
                    <a:pt x="19980" y="697531"/>
                  </a:lnTo>
                  <a:lnTo>
                    <a:pt x="22702" y="694077"/>
                  </a:lnTo>
                  <a:lnTo>
                    <a:pt x="21122" y="693735"/>
                  </a:lnTo>
                  <a:lnTo>
                    <a:pt x="17324" y="697921"/>
                  </a:lnTo>
                  <a:lnTo>
                    <a:pt x="11898" y="700510"/>
                  </a:lnTo>
                  <a:lnTo>
                    <a:pt x="8472" y="696903"/>
                  </a:lnTo>
                  <a:lnTo>
                    <a:pt x="6692" y="693011"/>
                  </a:lnTo>
                  <a:lnTo>
                    <a:pt x="5664" y="684762"/>
                  </a:lnTo>
                  <a:lnTo>
                    <a:pt x="6035" y="680508"/>
                  </a:lnTo>
                  <a:lnTo>
                    <a:pt x="5606" y="674903"/>
                  </a:lnTo>
                  <a:lnTo>
                    <a:pt x="7929" y="673076"/>
                  </a:lnTo>
                  <a:lnTo>
                    <a:pt x="10518" y="674047"/>
                  </a:lnTo>
                  <a:lnTo>
                    <a:pt x="13079" y="674409"/>
                  </a:lnTo>
                  <a:lnTo>
                    <a:pt x="18876" y="673914"/>
                  </a:lnTo>
                  <a:lnTo>
                    <a:pt x="31669" y="670536"/>
                  </a:lnTo>
                  <a:lnTo>
                    <a:pt x="39912" y="672544"/>
                  </a:lnTo>
                  <a:lnTo>
                    <a:pt x="43262" y="672363"/>
                  </a:lnTo>
                  <a:lnTo>
                    <a:pt x="48393" y="669451"/>
                  </a:lnTo>
                  <a:lnTo>
                    <a:pt x="52876" y="669156"/>
                  </a:lnTo>
                  <a:lnTo>
                    <a:pt x="56236" y="671373"/>
                  </a:lnTo>
                  <a:lnTo>
                    <a:pt x="58074" y="673923"/>
                  </a:lnTo>
                  <a:lnTo>
                    <a:pt x="58302" y="677320"/>
                  </a:lnTo>
                  <a:lnTo>
                    <a:pt x="59854" y="679585"/>
                  </a:lnTo>
                  <a:lnTo>
                    <a:pt x="60901" y="678843"/>
                  </a:lnTo>
                  <a:lnTo>
                    <a:pt x="60063" y="676150"/>
                  </a:lnTo>
                  <a:lnTo>
                    <a:pt x="59892" y="671973"/>
                  </a:lnTo>
                  <a:lnTo>
                    <a:pt x="73380" y="667225"/>
                  </a:lnTo>
                  <a:lnTo>
                    <a:pt x="74969" y="665379"/>
                  </a:lnTo>
                  <a:lnTo>
                    <a:pt x="69610" y="664731"/>
                  </a:lnTo>
                  <a:lnTo>
                    <a:pt x="68078" y="660383"/>
                  </a:lnTo>
                  <a:lnTo>
                    <a:pt x="70905" y="653779"/>
                  </a:lnTo>
                  <a:lnTo>
                    <a:pt x="70638" y="652923"/>
                  </a:lnTo>
                  <a:lnTo>
                    <a:pt x="67659" y="656415"/>
                  </a:lnTo>
                  <a:lnTo>
                    <a:pt x="66193" y="661306"/>
                  </a:lnTo>
                  <a:lnTo>
                    <a:pt x="66783" y="665207"/>
                  </a:lnTo>
                  <a:lnTo>
                    <a:pt x="66193" y="667015"/>
                  </a:lnTo>
                  <a:lnTo>
                    <a:pt x="63452" y="667843"/>
                  </a:lnTo>
                  <a:lnTo>
                    <a:pt x="57284" y="668148"/>
                  </a:lnTo>
                  <a:lnTo>
                    <a:pt x="53324" y="666492"/>
                  </a:lnTo>
                  <a:lnTo>
                    <a:pt x="49659" y="665597"/>
                  </a:lnTo>
                  <a:lnTo>
                    <a:pt x="48412" y="664351"/>
                  </a:lnTo>
                  <a:lnTo>
                    <a:pt x="48831" y="661563"/>
                  </a:lnTo>
                  <a:lnTo>
                    <a:pt x="48136" y="660982"/>
                  </a:lnTo>
                  <a:lnTo>
                    <a:pt x="46613" y="663485"/>
                  </a:lnTo>
                  <a:lnTo>
                    <a:pt x="45262" y="668461"/>
                  </a:lnTo>
                  <a:lnTo>
                    <a:pt x="42349" y="669613"/>
                  </a:lnTo>
                  <a:lnTo>
                    <a:pt x="34305" y="667767"/>
                  </a:lnTo>
                  <a:lnTo>
                    <a:pt x="22664" y="668852"/>
                  </a:lnTo>
                  <a:lnTo>
                    <a:pt x="17438" y="671345"/>
                  </a:lnTo>
                  <a:lnTo>
                    <a:pt x="14059" y="671021"/>
                  </a:lnTo>
                  <a:lnTo>
                    <a:pt x="8234" y="666644"/>
                  </a:lnTo>
                  <a:lnTo>
                    <a:pt x="5968" y="663152"/>
                  </a:lnTo>
                  <a:lnTo>
                    <a:pt x="5121" y="656091"/>
                  </a:lnTo>
                  <a:lnTo>
                    <a:pt x="5464" y="652980"/>
                  </a:lnTo>
                  <a:lnTo>
                    <a:pt x="9995" y="651667"/>
                  </a:lnTo>
                  <a:lnTo>
                    <a:pt x="12289" y="651752"/>
                  </a:lnTo>
                  <a:lnTo>
                    <a:pt x="14440" y="650078"/>
                  </a:lnTo>
                  <a:lnTo>
                    <a:pt x="12536" y="648983"/>
                  </a:lnTo>
                  <a:lnTo>
                    <a:pt x="9861" y="646833"/>
                  </a:lnTo>
                  <a:lnTo>
                    <a:pt x="8043" y="642532"/>
                  </a:lnTo>
                  <a:lnTo>
                    <a:pt x="5292" y="641124"/>
                  </a:lnTo>
                  <a:lnTo>
                    <a:pt x="3455" y="637441"/>
                  </a:lnTo>
                  <a:lnTo>
                    <a:pt x="2989" y="631875"/>
                  </a:lnTo>
                  <a:lnTo>
                    <a:pt x="3512" y="627992"/>
                  </a:lnTo>
                  <a:lnTo>
                    <a:pt x="4978" y="626746"/>
                  </a:lnTo>
                  <a:lnTo>
                    <a:pt x="8510" y="627593"/>
                  </a:lnTo>
                  <a:lnTo>
                    <a:pt x="17819" y="626936"/>
                  </a:lnTo>
                  <a:lnTo>
                    <a:pt x="26576" y="630894"/>
                  </a:lnTo>
                  <a:lnTo>
                    <a:pt x="32525" y="633121"/>
                  </a:lnTo>
                  <a:lnTo>
                    <a:pt x="44567" y="631998"/>
                  </a:lnTo>
                  <a:lnTo>
                    <a:pt x="51620" y="628468"/>
                  </a:lnTo>
                  <a:lnTo>
                    <a:pt x="50325" y="627497"/>
                  </a:lnTo>
                  <a:lnTo>
                    <a:pt x="42672" y="629534"/>
                  </a:lnTo>
                  <a:lnTo>
                    <a:pt x="35600" y="629448"/>
                  </a:lnTo>
                  <a:lnTo>
                    <a:pt x="23130" y="625461"/>
                  </a:lnTo>
                  <a:lnTo>
                    <a:pt x="18019" y="624177"/>
                  </a:lnTo>
                  <a:lnTo>
                    <a:pt x="12508" y="624747"/>
                  </a:lnTo>
                  <a:lnTo>
                    <a:pt x="9642" y="623539"/>
                  </a:lnTo>
                  <a:lnTo>
                    <a:pt x="7958" y="619581"/>
                  </a:lnTo>
                  <a:lnTo>
                    <a:pt x="9204" y="611987"/>
                  </a:lnTo>
                  <a:lnTo>
                    <a:pt x="11813" y="610351"/>
                  </a:lnTo>
                  <a:lnTo>
                    <a:pt x="13222" y="612330"/>
                  </a:lnTo>
                  <a:lnTo>
                    <a:pt x="14925" y="612454"/>
                  </a:lnTo>
                  <a:lnTo>
                    <a:pt x="16658" y="609275"/>
                  </a:lnTo>
                  <a:lnTo>
                    <a:pt x="18305" y="607458"/>
                  </a:lnTo>
                  <a:lnTo>
                    <a:pt x="19618" y="603347"/>
                  </a:lnTo>
                  <a:lnTo>
                    <a:pt x="24558" y="599436"/>
                  </a:lnTo>
                  <a:lnTo>
                    <a:pt x="26643" y="599103"/>
                  </a:lnTo>
                  <a:lnTo>
                    <a:pt x="29632" y="597305"/>
                  </a:lnTo>
                  <a:lnTo>
                    <a:pt x="31545" y="597819"/>
                  </a:lnTo>
                  <a:lnTo>
                    <a:pt x="32763" y="599627"/>
                  </a:lnTo>
                  <a:lnTo>
                    <a:pt x="34315" y="601121"/>
                  </a:lnTo>
                  <a:lnTo>
                    <a:pt x="37666" y="600940"/>
                  </a:lnTo>
                  <a:lnTo>
                    <a:pt x="47584" y="597800"/>
                  </a:lnTo>
                  <a:lnTo>
                    <a:pt x="48650" y="596877"/>
                  </a:lnTo>
                  <a:lnTo>
                    <a:pt x="50582" y="594298"/>
                  </a:lnTo>
                  <a:lnTo>
                    <a:pt x="44300" y="595449"/>
                  </a:lnTo>
                  <a:lnTo>
                    <a:pt x="39084" y="597276"/>
                  </a:lnTo>
                  <a:lnTo>
                    <a:pt x="35724" y="597790"/>
                  </a:lnTo>
                  <a:lnTo>
                    <a:pt x="35248" y="595497"/>
                  </a:lnTo>
                  <a:lnTo>
                    <a:pt x="36485" y="593470"/>
                  </a:lnTo>
                  <a:lnTo>
                    <a:pt x="38427" y="591301"/>
                  </a:lnTo>
                  <a:lnTo>
                    <a:pt x="39369" y="587599"/>
                  </a:lnTo>
                  <a:lnTo>
                    <a:pt x="41511" y="586020"/>
                  </a:lnTo>
                  <a:lnTo>
                    <a:pt x="43824" y="586105"/>
                  </a:lnTo>
                  <a:lnTo>
                    <a:pt x="48602" y="585430"/>
                  </a:lnTo>
                  <a:lnTo>
                    <a:pt x="51972" y="584469"/>
                  </a:lnTo>
                  <a:lnTo>
                    <a:pt x="57750" y="585106"/>
                  </a:lnTo>
                  <a:lnTo>
                    <a:pt x="66374" y="586524"/>
                  </a:lnTo>
                  <a:lnTo>
                    <a:pt x="71923" y="589968"/>
                  </a:lnTo>
                  <a:lnTo>
                    <a:pt x="74018" y="589654"/>
                  </a:lnTo>
                  <a:lnTo>
                    <a:pt x="76235" y="588741"/>
                  </a:lnTo>
                  <a:lnTo>
                    <a:pt x="77244" y="587495"/>
                  </a:lnTo>
                  <a:lnTo>
                    <a:pt x="72885" y="586067"/>
                  </a:lnTo>
                  <a:lnTo>
                    <a:pt x="72637" y="584021"/>
                  </a:lnTo>
                  <a:lnTo>
                    <a:pt x="73180" y="582480"/>
                  </a:lnTo>
                  <a:lnTo>
                    <a:pt x="80300" y="579635"/>
                  </a:lnTo>
                  <a:lnTo>
                    <a:pt x="88067" y="579007"/>
                  </a:lnTo>
                  <a:lnTo>
                    <a:pt x="86735" y="576713"/>
                  </a:lnTo>
                  <a:lnTo>
                    <a:pt x="69715" y="580177"/>
                  </a:lnTo>
                  <a:lnTo>
                    <a:pt x="65270" y="577808"/>
                  </a:lnTo>
                  <a:lnTo>
                    <a:pt x="61757" y="577827"/>
                  </a:lnTo>
                  <a:lnTo>
                    <a:pt x="59463" y="579178"/>
                  </a:lnTo>
                  <a:lnTo>
                    <a:pt x="52914" y="580815"/>
                  </a:lnTo>
                  <a:lnTo>
                    <a:pt x="51715" y="579654"/>
                  </a:lnTo>
                  <a:lnTo>
                    <a:pt x="52962" y="575638"/>
                  </a:lnTo>
                  <a:lnTo>
                    <a:pt x="56884" y="569034"/>
                  </a:lnTo>
                  <a:lnTo>
                    <a:pt x="57207" y="567417"/>
                  </a:lnTo>
                  <a:lnTo>
                    <a:pt x="59025" y="565818"/>
                  </a:lnTo>
                  <a:lnTo>
                    <a:pt x="69191" y="561965"/>
                  </a:lnTo>
                  <a:lnTo>
                    <a:pt x="74074" y="557473"/>
                  </a:lnTo>
                  <a:lnTo>
                    <a:pt x="76273" y="556902"/>
                  </a:lnTo>
                  <a:lnTo>
                    <a:pt x="78453" y="557216"/>
                  </a:lnTo>
                  <a:lnTo>
                    <a:pt x="81775" y="556693"/>
                  </a:lnTo>
                  <a:lnTo>
                    <a:pt x="88191" y="557977"/>
                  </a:lnTo>
                  <a:lnTo>
                    <a:pt x="91151" y="563592"/>
                  </a:lnTo>
                  <a:lnTo>
                    <a:pt x="93807" y="565352"/>
                  </a:lnTo>
                  <a:lnTo>
                    <a:pt x="102155" y="572336"/>
                  </a:lnTo>
                  <a:lnTo>
                    <a:pt x="101784" y="570338"/>
                  </a:lnTo>
                  <a:lnTo>
                    <a:pt x="94549" y="560851"/>
                  </a:lnTo>
                  <a:lnTo>
                    <a:pt x="91789" y="558491"/>
                  </a:lnTo>
                  <a:lnTo>
                    <a:pt x="89723" y="553810"/>
                  </a:lnTo>
                  <a:lnTo>
                    <a:pt x="90428" y="549375"/>
                  </a:lnTo>
                  <a:lnTo>
                    <a:pt x="92750" y="546407"/>
                  </a:lnTo>
                  <a:lnTo>
                    <a:pt x="101003" y="544818"/>
                  </a:lnTo>
                  <a:lnTo>
                    <a:pt x="102478" y="543095"/>
                  </a:lnTo>
                  <a:lnTo>
                    <a:pt x="102631" y="540136"/>
                  </a:lnTo>
                  <a:lnTo>
                    <a:pt x="101365" y="538109"/>
                  </a:lnTo>
                  <a:lnTo>
                    <a:pt x="98328" y="538223"/>
                  </a:lnTo>
                  <a:lnTo>
                    <a:pt x="95825" y="536967"/>
                  </a:lnTo>
                  <a:lnTo>
                    <a:pt x="95139" y="533770"/>
                  </a:lnTo>
                  <a:lnTo>
                    <a:pt x="96139" y="531601"/>
                  </a:lnTo>
                  <a:lnTo>
                    <a:pt x="100898" y="527633"/>
                  </a:lnTo>
                  <a:lnTo>
                    <a:pt x="103497" y="526348"/>
                  </a:lnTo>
                  <a:lnTo>
                    <a:pt x="108009" y="524959"/>
                  </a:lnTo>
                  <a:lnTo>
                    <a:pt x="115843" y="528099"/>
                  </a:lnTo>
                  <a:lnTo>
                    <a:pt x="116442" y="529736"/>
                  </a:lnTo>
                  <a:lnTo>
                    <a:pt x="114243" y="533675"/>
                  </a:lnTo>
                  <a:lnTo>
                    <a:pt x="114462" y="535883"/>
                  </a:lnTo>
                  <a:lnTo>
                    <a:pt x="116385" y="536120"/>
                  </a:lnTo>
                  <a:lnTo>
                    <a:pt x="120859" y="529479"/>
                  </a:lnTo>
                  <a:lnTo>
                    <a:pt x="126123" y="528556"/>
                  </a:lnTo>
                  <a:lnTo>
                    <a:pt x="128303" y="527128"/>
                  </a:lnTo>
                  <a:lnTo>
                    <a:pt x="130835" y="526224"/>
                  </a:lnTo>
                  <a:lnTo>
                    <a:pt x="134442" y="532238"/>
                  </a:lnTo>
                  <a:lnTo>
                    <a:pt x="136032" y="534160"/>
                  </a:lnTo>
                  <a:lnTo>
                    <a:pt x="137222" y="534950"/>
                  </a:lnTo>
                  <a:lnTo>
                    <a:pt x="138373" y="539936"/>
                  </a:lnTo>
                  <a:lnTo>
                    <a:pt x="139487" y="540203"/>
                  </a:lnTo>
                  <a:lnTo>
                    <a:pt x="141077" y="537709"/>
                  </a:lnTo>
                  <a:lnTo>
                    <a:pt x="143961" y="536387"/>
                  </a:lnTo>
                  <a:lnTo>
                    <a:pt x="148006" y="535521"/>
                  </a:lnTo>
                  <a:lnTo>
                    <a:pt x="154708" y="536844"/>
                  </a:lnTo>
                  <a:lnTo>
                    <a:pt x="157744" y="535863"/>
                  </a:lnTo>
                  <a:lnTo>
                    <a:pt x="159229" y="536006"/>
                  </a:lnTo>
                  <a:lnTo>
                    <a:pt x="157801" y="531525"/>
                  </a:lnTo>
                  <a:lnTo>
                    <a:pt x="156916" y="530221"/>
                  </a:lnTo>
                  <a:lnTo>
                    <a:pt x="158296" y="526205"/>
                  </a:lnTo>
                  <a:lnTo>
                    <a:pt x="159734" y="524635"/>
                  </a:lnTo>
                  <a:lnTo>
                    <a:pt x="164360" y="521809"/>
                  </a:lnTo>
                  <a:lnTo>
                    <a:pt x="168776" y="520544"/>
                  </a:lnTo>
                  <a:lnTo>
                    <a:pt x="171660" y="517860"/>
                  </a:lnTo>
                  <a:lnTo>
                    <a:pt x="175534" y="515377"/>
                  </a:lnTo>
                  <a:lnTo>
                    <a:pt x="174925" y="513398"/>
                  </a:lnTo>
                  <a:lnTo>
                    <a:pt x="173850" y="511095"/>
                  </a:lnTo>
                  <a:lnTo>
                    <a:pt x="171337" y="510952"/>
                  </a:lnTo>
                  <a:lnTo>
                    <a:pt x="170318" y="509696"/>
                  </a:lnTo>
                  <a:lnTo>
                    <a:pt x="173497" y="506708"/>
                  </a:lnTo>
                  <a:lnTo>
                    <a:pt x="177857" y="503378"/>
                  </a:lnTo>
                  <a:lnTo>
                    <a:pt x="177095" y="502065"/>
                  </a:lnTo>
                  <a:lnTo>
                    <a:pt x="173821" y="500580"/>
                  </a:lnTo>
                  <a:lnTo>
                    <a:pt x="171337" y="501694"/>
                  </a:lnTo>
                  <a:lnTo>
                    <a:pt x="167644" y="504272"/>
                  </a:lnTo>
                  <a:lnTo>
                    <a:pt x="163341" y="508345"/>
                  </a:lnTo>
                  <a:lnTo>
                    <a:pt x="164740" y="509534"/>
                  </a:lnTo>
                  <a:lnTo>
                    <a:pt x="166892" y="512950"/>
                  </a:lnTo>
                  <a:lnTo>
                    <a:pt x="163893" y="517480"/>
                  </a:lnTo>
                  <a:lnTo>
                    <a:pt x="147978" y="529460"/>
                  </a:lnTo>
                  <a:lnTo>
                    <a:pt x="140391" y="532952"/>
                  </a:lnTo>
                  <a:lnTo>
                    <a:pt x="136888" y="532409"/>
                  </a:lnTo>
                  <a:lnTo>
                    <a:pt x="136051" y="529146"/>
                  </a:lnTo>
                  <a:lnTo>
                    <a:pt x="134442" y="526738"/>
                  </a:lnTo>
                  <a:lnTo>
                    <a:pt x="132710" y="521743"/>
                  </a:lnTo>
                  <a:lnTo>
                    <a:pt x="129759" y="521876"/>
                  </a:lnTo>
                  <a:lnTo>
                    <a:pt x="128084" y="522980"/>
                  </a:lnTo>
                  <a:lnTo>
                    <a:pt x="127360" y="521343"/>
                  </a:lnTo>
                  <a:lnTo>
                    <a:pt x="128626" y="515995"/>
                  </a:lnTo>
                  <a:lnTo>
                    <a:pt x="131120" y="511761"/>
                  </a:lnTo>
                  <a:lnTo>
                    <a:pt x="135299" y="508554"/>
                  </a:lnTo>
                  <a:lnTo>
                    <a:pt x="137307" y="504672"/>
                  </a:lnTo>
                  <a:lnTo>
                    <a:pt x="139192" y="498496"/>
                  </a:lnTo>
                  <a:lnTo>
                    <a:pt x="145236" y="492597"/>
                  </a:lnTo>
                  <a:lnTo>
                    <a:pt x="154032" y="477924"/>
                  </a:lnTo>
                  <a:lnTo>
                    <a:pt x="161199" y="473214"/>
                  </a:lnTo>
                  <a:lnTo>
                    <a:pt x="163827" y="468047"/>
                  </a:lnTo>
                  <a:lnTo>
                    <a:pt x="168053" y="465763"/>
                  </a:lnTo>
                  <a:lnTo>
                    <a:pt x="171660" y="461719"/>
                  </a:lnTo>
                  <a:lnTo>
                    <a:pt x="174487" y="461319"/>
                  </a:lnTo>
                  <a:lnTo>
                    <a:pt x="179628" y="457665"/>
                  </a:lnTo>
                  <a:lnTo>
                    <a:pt x="182540" y="453307"/>
                  </a:lnTo>
                  <a:lnTo>
                    <a:pt x="180637" y="453041"/>
                  </a:lnTo>
                  <a:lnTo>
                    <a:pt x="176115" y="455867"/>
                  </a:lnTo>
                  <a:lnTo>
                    <a:pt x="173555" y="457009"/>
                  </a:lnTo>
                  <a:lnTo>
                    <a:pt x="173735" y="452337"/>
                  </a:lnTo>
                  <a:lnTo>
                    <a:pt x="174973" y="447532"/>
                  </a:lnTo>
                  <a:lnTo>
                    <a:pt x="178695" y="443126"/>
                  </a:lnTo>
                  <a:lnTo>
                    <a:pt x="196599" y="430270"/>
                  </a:lnTo>
                  <a:lnTo>
                    <a:pt x="198389" y="432402"/>
                  </a:lnTo>
                  <a:lnTo>
                    <a:pt x="200531" y="436170"/>
                  </a:lnTo>
                  <a:lnTo>
                    <a:pt x="205918" y="435323"/>
                  </a:lnTo>
                  <a:lnTo>
                    <a:pt x="212067" y="428025"/>
                  </a:lnTo>
                  <a:lnTo>
                    <a:pt x="216798" y="420060"/>
                  </a:lnTo>
                  <a:lnTo>
                    <a:pt x="214238" y="421450"/>
                  </a:lnTo>
                  <a:lnTo>
                    <a:pt x="211449" y="424713"/>
                  </a:lnTo>
                  <a:lnTo>
                    <a:pt x="206014" y="429233"/>
                  </a:lnTo>
                  <a:lnTo>
                    <a:pt x="203501" y="429947"/>
                  </a:lnTo>
                  <a:lnTo>
                    <a:pt x="202063" y="429357"/>
                  </a:lnTo>
                  <a:lnTo>
                    <a:pt x="201264" y="426341"/>
                  </a:lnTo>
                  <a:lnTo>
                    <a:pt x="199379" y="425360"/>
                  </a:lnTo>
                  <a:lnTo>
                    <a:pt x="197675" y="426036"/>
                  </a:lnTo>
                  <a:lnTo>
                    <a:pt x="195914" y="423886"/>
                  </a:lnTo>
                  <a:lnTo>
                    <a:pt x="195600" y="418566"/>
                  </a:lnTo>
                  <a:lnTo>
                    <a:pt x="197846" y="410621"/>
                  </a:lnTo>
                  <a:lnTo>
                    <a:pt x="199626" y="405349"/>
                  </a:lnTo>
                  <a:lnTo>
                    <a:pt x="201549" y="401343"/>
                  </a:lnTo>
                  <a:lnTo>
                    <a:pt x="209107" y="389925"/>
                  </a:lnTo>
                  <a:lnTo>
                    <a:pt x="210735" y="383664"/>
                  </a:lnTo>
                  <a:lnTo>
                    <a:pt x="214152" y="380352"/>
                  </a:lnTo>
                  <a:lnTo>
                    <a:pt x="218588" y="381085"/>
                  </a:lnTo>
                  <a:lnTo>
                    <a:pt x="219930" y="380124"/>
                  </a:lnTo>
                  <a:lnTo>
                    <a:pt x="218407" y="375994"/>
                  </a:lnTo>
                  <a:lnTo>
                    <a:pt x="213571" y="372721"/>
                  </a:lnTo>
                  <a:lnTo>
                    <a:pt x="213276" y="370656"/>
                  </a:lnTo>
                  <a:lnTo>
                    <a:pt x="229391" y="365223"/>
                  </a:lnTo>
                  <a:lnTo>
                    <a:pt x="237064" y="365403"/>
                  </a:lnTo>
                  <a:lnTo>
                    <a:pt x="239339" y="362692"/>
                  </a:lnTo>
                  <a:lnTo>
                    <a:pt x="243508" y="360941"/>
                  </a:lnTo>
                  <a:lnTo>
                    <a:pt x="246668" y="357610"/>
                  </a:lnTo>
                  <a:lnTo>
                    <a:pt x="245040" y="356135"/>
                  </a:lnTo>
                  <a:lnTo>
                    <a:pt x="237244" y="359199"/>
                  </a:lnTo>
                  <a:lnTo>
                    <a:pt x="232371" y="360636"/>
                  </a:lnTo>
                  <a:lnTo>
                    <a:pt x="230172" y="360589"/>
                  </a:lnTo>
                  <a:lnTo>
                    <a:pt x="228449" y="361635"/>
                  </a:lnTo>
                  <a:lnTo>
                    <a:pt x="222224" y="362035"/>
                  </a:lnTo>
                  <a:lnTo>
                    <a:pt x="220863" y="348742"/>
                  </a:lnTo>
                  <a:lnTo>
                    <a:pt x="221843" y="341482"/>
                  </a:lnTo>
                  <a:lnTo>
                    <a:pt x="224166" y="341634"/>
                  </a:lnTo>
                  <a:lnTo>
                    <a:pt x="224699" y="334678"/>
                  </a:lnTo>
                  <a:lnTo>
                    <a:pt x="227383" y="330558"/>
                  </a:lnTo>
                  <a:lnTo>
                    <a:pt x="231086" y="329635"/>
                  </a:lnTo>
                  <a:lnTo>
                    <a:pt x="232951" y="327874"/>
                  </a:lnTo>
                  <a:lnTo>
                    <a:pt x="235645" y="324278"/>
                  </a:lnTo>
                  <a:lnTo>
                    <a:pt x="240100" y="325105"/>
                  </a:lnTo>
                  <a:lnTo>
                    <a:pt x="244678" y="324306"/>
                  </a:lnTo>
                  <a:lnTo>
                    <a:pt x="243536" y="322603"/>
                  </a:lnTo>
                  <a:lnTo>
                    <a:pt x="237854" y="320414"/>
                  </a:lnTo>
                  <a:lnTo>
                    <a:pt x="236454" y="316646"/>
                  </a:lnTo>
                  <a:lnTo>
                    <a:pt x="238453" y="314534"/>
                  </a:lnTo>
                  <a:lnTo>
                    <a:pt x="240633" y="312983"/>
                  </a:lnTo>
                  <a:lnTo>
                    <a:pt x="242556" y="312707"/>
                  </a:lnTo>
                  <a:lnTo>
                    <a:pt x="246354" y="305313"/>
                  </a:lnTo>
                  <a:lnTo>
                    <a:pt x="248667" y="302145"/>
                  </a:lnTo>
                  <a:lnTo>
                    <a:pt x="251246" y="302697"/>
                  </a:lnTo>
                  <a:lnTo>
                    <a:pt x="254844" y="299423"/>
                  </a:lnTo>
                  <a:lnTo>
                    <a:pt x="258385" y="300536"/>
                  </a:lnTo>
                  <a:lnTo>
                    <a:pt x="261803" y="298396"/>
                  </a:lnTo>
                  <a:lnTo>
                    <a:pt x="266476" y="296978"/>
                  </a:lnTo>
                  <a:lnTo>
                    <a:pt x="283582" y="296435"/>
                  </a:lnTo>
                  <a:lnTo>
                    <a:pt x="284086" y="293381"/>
                  </a:lnTo>
                  <a:lnTo>
                    <a:pt x="280488" y="292677"/>
                  </a:lnTo>
                  <a:lnTo>
                    <a:pt x="267780" y="291887"/>
                  </a:lnTo>
                  <a:lnTo>
                    <a:pt x="261289" y="291954"/>
                  </a:lnTo>
                  <a:lnTo>
                    <a:pt x="258557" y="292743"/>
                  </a:lnTo>
                  <a:lnTo>
                    <a:pt x="257557" y="291678"/>
                  </a:lnTo>
                  <a:lnTo>
                    <a:pt x="257738" y="289851"/>
                  </a:lnTo>
                  <a:lnTo>
                    <a:pt x="260099" y="286948"/>
                  </a:lnTo>
                  <a:lnTo>
                    <a:pt x="261212" y="283742"/>
                  </a:lnTo>
                  <a:lnTo>
                    <a:pt x="265934" y="275882"/>
                  </a:lnTo>
                  <a:lnTo>
                    <a:pt x="271464" y="270629"/>
                  </a:lnTo>
                  <a:lnTo>
                    <a:pt x="275700" y="271971"/>
                  </a:lnTo>
                  <a:lnTo>
                    <a:pt x="280202" y="276986"/>
                  </a:lnTo>
                  <a:lnTo>
                    <a:pt x="283410" y="277614"/>
                  </a:lnTo>
                  <a:lnTo>
                    <a:pt x="284905" y="279231"/>
                  </a:lnTo>
                  <a:lnTo>
                    <a:pt x="287246" y="286121"/>
                  </a:lnTo>
                  <a:lnTo>
                    <a:pt x="288360" y="286340"/>
                  </a:lnTo>
                  <a:lnTo>
                    <a:pt x="287855" y="279726"/>
                  </a:lnTo>
                  <a:lnTo>
                    <a:pt x="290949" y="274321"/>
                  </a:lnTo>
                  <a:lnTo>
                    <a:pt x="290149" y="272828"/>
                  </a:lnTo>
                  <a:lnTo>
                    <a:pt x="285504" y="274788"/>
                  </a:lnTo>
                  <a:lnTo>
                    <a:pt x="281944" y="272751"/>
                  </a:lnTo>
                  <a:lnTo>
                    <a:pt x="279136" y="268679"/>
                  </a:lnTo>
                  <a:lnTo>
                    <a:pt x="278337" y="264949"/>
                  </a:lnTo>
                  <a:lnTo>
                    <a:pt x="280088" y="261257"/>
                  </a:lnTo>
                  <a:lnTo>
                    <a:pt x="281735" y="259392"/>
                  </a:lnTo>
                  <a:lnTo>
                    <a:pt x="280621" y="257213"/>
                  </a:lnTo>
                  <a:lnTo>
                    <a:pt x="273596" y="263027"/>
                  </a:lnTo>
                  <a:lnTo>
                    <a:pt x="268627" y="264387"/>
                  </a:lnTo>
                  <a:lnTo>
                    <a:pt x="266667" y="263579"/>
                  </a:lnTo>
                  <a:lnTo>
                    <a:pt x="267723" y="258307"/>
                  </a:lnTo>
                  <a:lnTo>
                    <a:pt x="267133" y="254111"/>
                  </a:lnTo>
                  <a:lnTo>
                    <a:pt x="273796" y="243739"/>
                  </a:lnTo>
                  <a:lnTo>
                    <a:pt x="276090" y="242540"/>
                  </a:lnTo>
                  <a:lnTo>
                    <a:pt x="279831" y="243377"/>
                  </a:lnTo>
                  <a:lnTo>
                    <a:pt x="283210" y="246308"/>
                  </a:lnTo>
                  <a:lnTo>
                    <a:pt x="286038" y="245842"/>
                  </a:lnTo>
                  <a:lnTo>
                    <a:pt x="289102" y="244272"/>
                  </a:lnTo>
                  <a:lnTo>
                    <a:pt x="288683" y="241455"/>
                  </a:lnTo>
                  <a:lnTo>
                    <a:pt x="282039" y="240332"/>
                  </a:lnTo>
                  <a:lnTo>
                    <a:pt x="280326" y="237991"/>
                  </a:lnTo>
                  <a:lnTo>
                    <a:pt x="280945" y="235679"/>
                  </a:lnTo>
                  <a:lnTo>
                    <a:pt x="285504" y="233243"/>
                  </a:lnTo>
                  <a:lnTo>
                    <a:pt x="290045" y="228838"/>
                  </a:lnTo>
                  <a:lnTo>
                    <a:pt x="295242" y="227553"/>
                  </a:lnTo>
                  <a:lnTo>
                    <a:pt x="299420" y="224213"/>
                  </a:lnTo>
                  <a:lnTo>
                    <a:pt x="300230" y="224974"/>
                  </a:lnTo>
                  <a:lnTo>
                    <a:pt x="300934" y="226287"/>
                  </a:lnTo>
                  <a:lnTo>
                    <a:pt x="302438" y="238638"/>
                  </a:lnTo>
                  <a:lnTo>
                    <a:pt x="306179" y="248649"/>
                  </a:lnTo>
                  <a:lnTo>
                    <a:pt x="307559" y="249010"/>
                  </a:lnTo>
                  <a:lnTo>
                    <a:pt x="306122" y="240503"/>
                  </a:lnTo>
                  <a:lnTo>
                    <a:pt x="307464" y="238049"/>
                  </a:lnTo>
                  <a:lnTo>
                    <a:pt x="309158" y="236184"/>
                  </a:lnTo>
                  <a:lnTo>
                    <a:pt x="309691" y="234052"/>
                  </a:lnTo>
                  <a:lnTo>
                    <a:pt x="307749" y="233329"/>
                  </a:lnTo>
                  <a:lnTo>
                    <a:pt x="306160" y="230265"/>
                  </a:lnTo>
                  <a:lnTo>
                    <a:pt x="303894" y="220435"/>
                  </a:lnTo>
                  <a:lnTo>
                    <a:pt x="304675" y="217866"/>
                  </a:lnTo>
                  <a:lnTo>
                    <a:pt x="309596" y="212595"/>
                  </a:lnTo>
                  <a:lnTo>
                    <a:pt x="315764" y="211386"/>
                  </a:lnTo>
                  <a:lnTo>
                    <a:pt x="322332" y="215078"/>
                  </a:lnTo>
                  <a:lnTo>
                    <a:pt x="324645" y="215116"/>
                  </a:lnTo>
                  <a:lnTo>
                    <a:pt x="328453" y="214127"/>
                  </a:lnTo>
                  <a:lnTo>
                    <a:pt x="334916" y="211082"/>
                  </a:lnTo>
                  <a:lnTo>
                    <a:pt x="338723" y="209921"/>
                  </a:lnTo>
                  <a:lnTo>
                    <a:pt x="340703" y="209921"/>
                  </a:lnTo>
                  <a:lnTo>
                    <a:pt x="341188" y="208379"/>
                  </a:lnTo>
                  <a:lnTo>
                    <a:pt x="339351" y="207390"/>
                  </a:lnTo>
                  <a:lnTo>
                    <a:pt x="338762" y="206429"/>
                  </a:lnTo>
                  <a:lnTo>
                    <a:pt x="337324" y="205877"/>
                  </a:lnTo>
                  <a:lnTo>
                    <a:pt x="331346" y="207523"/>
                  </a:lnTo>
                  <a:lnTo>
                    <a:pt x="314850" y="207000"/>
                  </a:lnTo>
                  <a:lnTo>
                    <a:pt x="313261" y="205239"/>
                  </a:lnTo>
                  <a:lnTo>
                    <a:pt x="312966" y="202185"/>
                  </a:lnTo>
                  <a:lnTo>
                    <a:pt x="314717" y="197808"/>
                  </a:lnTo>
                  <a:lnTo>
                    <a:pt x="316640" y="195381"/>
                  </a:lnTo>
                  <a:lnTo>
                    <a:pt x="322865" y="191014"/>
                  </a:lnTo>
                  <a:lnTo>
                    <a:pt x="329443" y="190424"/>
                  </a:lnTo>
                  <a:lnTo>
                    <a:pt x="336382" y="182630"/>
                  </a:lnTo>
                  <a:lnTo>
                    <a:pt x="339028" y="176769"/>
                  </a:lnTo>
                  <a:lnTo>
                    <a:pt x="340532" y="167682"/>
                  </a:lnTo>
                  <a:lnTo>
                    <a:pt x="344758" y="160298"/>
                  </a:lnTo>
                  <a:lnTo>
                    <a:pt x="355362" y="156082"/>
                  </a:lnTo>
                  <a:lnTo>
                    <a:pt x="355791" y="154217"/>
                  </a:lnTo>
                  <a:lnTo>
                    <a:pt x="354667" y="150344"/>
                  </a:lnTo>
                  <a:lnTo>
                    <a:pt x="354762" y="143360"/>
                  </a:lnTo>
                  <a:lnTo>
                    <a:pt x="357665" y="135186"/>
                  </a:lnTo>
                  <a:lnTo>
                    <a:pt x="359598" y="132341"/>
                  </a:lnTo>
                  <a:lnTo>
                    <a:pt x="360493" y="131999"/>
                  </a:lnTo>
                  <a:lnTo>
                    <a:pt x="362777" y="134682"/>
                  </a:lnTo>
                  <a:lnTo>
                    <a:pt x="365557" y="140372"/>
                  </a:lnTo>
                  <a:lnTo>
                    <a:pt x="369907" y="143627"/>
                  </a:lnTo>
                  <a:lnTo>
                    <a:pt x="375608" y="144188"/>
                  </a:lnTo>
                  <a:lnTo>
                    <a:pt x="377131" y="142589"/>
                  </a:lnTo>
                  <a:lnTo>
                    <a:pt x="372705" y="139354"/>
                  </a:lnTo>
                  <a:lnTo>
                    <a:pt x="369345" y="135110"/>
                  </a:lnTo>
                  <a:lnTo>
                    <a:pt x="369079" y="130838"/>
                  </a:lnTo>
                  <a:lnTo>
                    <a:pt x="370668" y="128573"/>
                  </a:lnTo>
                  <a:lnTo>
                    <a:pt x="373143" y="128820"/>
                  </a:lnTo>
                  <a:lnTo>
                    <a:pt x="376246" y="128345"/>
                  </a:lnTo>
                  <a:lnTo>
                    <a:pt x="379140" y="125462"/>
                  </a:lnTo>
                  <a:lnTo>
                    <a:pt x="379558" y="123435"/>
                  </a:lnTo>
                  <a:lnTo>
                    <a:pt x="379682" y="120675"/>
                  </a:lnTo>
                  <a:lnTo>
                    <a:pt x="380406" y="117868"/>
                  </a:lnTo>
                  <a:lnTo>
                    <a:pt x="384651" y="111141"/>
                  </a:lnTo>
                  <a:lnTo>
                    <a:pt x="397730" y="106754"/>
                  </a:lnTo>
                  <a:lnTo>
                    <a:pt x="398682" y="108543"/>
                  </a:lnTo>
                  <a:lnTo>
                    <a:pt x="397977" y="121513"/>
                  </a:lnTo>
                  <a:lnTo>
                    <a:pt x="396474" y="129848"/>
                  </a:lnTo>
                  <a:lnTo>
                    <a:pt x="396521" y="135919"/>
                  </a:lnTo>
                  <a:lnTo>
                    <a:pt x="399072" y="129848"/>
                  </a:lnTo>
                  <a:lnTo>
                    <a:pt x="402480" y="113129"/>
                  </a:lnTo>
                  <a:lnTo>
                    <a:pt x="405050" y="105213"/>
                  </a:lnTo>
                  <a:lnTo>
                    <a:pt x="407943" y="100655"/>
                  </a:lnTo>
                  <a:lnTo>
                    <a:pt x="410009" y="99627"/>
                  </a:lnTo>
                  <a:lnTo>
                    <a:pt x="412055" y="97258"/>
                  </a:lnTo>
                  <a:lnTo>
                    <a:pt x="414759" y="95849"/>
                  </a:lnTo>
                  <a:lnTo>
                    <a:pt x="415587" y="97667"/>
                  </a:lnTo>
                  <a:lnTo>
                    <a:pt x="416443" y="101882"/>
                  </a:lnTo>
                  <a:lnTo>
                    <a:pt x="414987" y="116593"/>
                  </a:lnTo>
                  <a:lnTo>
                    <a:pt x="415130" y="121218"/>
                  </a:lnTo>
                  <a:lnTo>
                    <a:pt x="413503" y="127393"/>
                  </a:lnTo>
                  <a:lnTo>
                    <a:pt x="407267" y="141086"/>
                  </a:lnTo>
                  <a:lnTo>
                    <a:pt x="407553" y="142827"/>
                  </a:lnTo>
                  <a:lnTo>
                    <a:pt x="408962" y="142180"/>
                  </a:lnTo>
                  <a:lnTo>
                    <a:pt x="411370" y="139935"/>
                  </a:lnTo>
                  <a:lnTo>
                    <a:pt x="419100" y="126917"/>
                  </a:lnTo>
                  <a:lnTo>
                    <a:pt x="425848" y="128563"/>
                  </a:lnTo>
                  <a:lnTo>
                    <a:pt x="425934" y="127498"/>
                  </a:lnTo>
                  <a:lnTo>
                    <a:pt x="423764" y="123663"/>
                  </a:lnTo>
                  <a:lnTo>
                    <a:pt x="421127" y="119981"/>
                  </a:lnTo>
                  <a:lnTo>
                    <a:pt x="420327" y="115413"/>
                  </a:lnTo>
                  <a:lnTo>
                    <a:pt x="420679" y="103157"/>
                  </a:lnTo>
                  <a:lnTo>
                    <a:pt x="422716" y="98276"/>
                  </a:lnTo>
                  <a:lnTo>
                    <a:pt x="428542" y="98790"/>
                  </a:lnTo>
                  <a:lnTo>
                    <a:pt x="432035" y="98114"/>
                  </a:lnTo>
                  <a:lnTo>
                    <a:pt x="433663" y="100331"/>
                  </a:lnTo>
                  <a:lnTo>
                    <a:pt x="437156" y="100169"/>
                  </a:lnTo>
                  <a:lnTo>
                    <a:pt x="439574" y="91320"/>
                  </a:lnTo>
                  <a:lnTo>
                    <a:pt x="444362" y="90540"/>
                  </a:lnTo>
                  <a:lnTo>
                    <a:pt x="448569" y="96401"/>
                  </a:lnTo>
                  <a:lnTo>
                    <a:pt x="453624" y="100331"/>
                  </a:lnTo>
                  <a:lnTo>
                    <a:pt x="457688" y="105964"/>
                  </a:lnTo>
                  <a:lnTo>
                    <a:pt x="458840" y="104423"/>
                  </a:lnTo>
                  <a:lnTo>
                    <a:pt x="456650" y="91234"/>
                  </a:lnTo>
                  <a:lnTo>
                    <a:pt x="454252" y="86400"/>
                  </a:lnTo>
                  <a:lnTo>
                    <a:pt x="449045" y="83879"/>
                  </a:lnTo>
                  <a:lnTo>
                    <a:pt x="443496" y="77894"/>
                  </a:lnTo>
                  <a:lnTo>
                    <a:pt x="442059" y="75229"/>
                  </a:lnTo>
                  <a:lnTo>
                    <a:pt x="442306" y="73250"/>
                  </a:lnTo>
                  <a:lnTo>
                    <a:pt x="447199" y="71338"/>
                  </a:lnTo>
                  <a:lnTo>
                    <a:pt x="453652" y="73536"/>
                  </a:lnTo>
                  <a:lnTo>
                    <a:pt x="459401" y="68521"/>
                  </a:lnTo>
                  <a:lnTo>
                    <a:pt x="460972" y="69901"/>
                  </a:lnTo>
                  <a:lnTo>
                    <a:pt x="465380" y="67274"/>
                  </a:lnTo>
                  <a:lnTo>
                    <a:pt x="468121" y="70814"/>
                  </a:lnTo>
                  <a:lnTo>
                    <a:pt x="469805" y="69767"/>
                  </a:lnTo>
                  <a:lnTo>
                    <a:pt x="470776" y="65019"/>
                  </a:lnTo>
                  <a:lnTo>
                    <a:pt x="477811" y="62069"/>
                  </a:lnTo>
                  <a:lnTo>
                    <a:pt x="482275" y="64800"/>
                  </a:lnTo>
                  <a:lnTo>
                    <a:pt x="484665" y="67607"/>
                  </a:lnTo>
                  <a:lnTo>
                    <a:pt x="485778" y="73003"/>
                  </a:lnTo>
                  <a:lnTo>
                    <a:pt x="487482" y="83612"/>
                  </a:lnTo>
                  <a:lnTo>
                    <a:pt x="490966" y="89312"/>
                  </a:lnTo>
                  <a:lnTo>
                    <a:pt x="493136" y="92100"/>
                  </a:lnTo>
                  <a:lnTo>
                    <a:pt x="495697" y="92871"/>
                  </a:lnTo>
                  <a:lnTo>
                    <a:pt x="496934" y="90035"/>
                  </a:lnTo>
                  <a:lnTo>
                    <a:pt x="494535" y="86610"/>
                  </a:lnTo>
                  <a:lnTo>
                    <a:pt x="493888" y="83375"/>
                  </a:lnTo>
                  <a:lnTo>
                    <a:pt x="495040" y="75324"/>
                  </a:lnTo>
                  <a:lnTo>
                    <a:pt x="496382" y="72156"/>
                  </a:lnTo>
                  <a:lnTo>
                    <a:pt x="503911" y="60081"/>
                  </a:lnTo>
                  <a:lnTo>
                    <a:pt x="510212" y="53781"/>
                  </a:lnTo>
                  <a:lnTo>
                    <a:pt x="513982" y="53249"/>
                  </a:lnTo>
                  <a:lnTo>
                    <a:pt x="520588" y="39042"/>
                  </a:lnTo>
                  <a:lnTo>
                    <a:pt x="522454" y="36444"/>
                  </a:lnTo>
                  <a:lnTo>
                    <a:pt x="524177" y="35845"/>
                  </a:lnTo>
                  <a:lnTo>
                    <a:pt x="523739" y="32343"/>
                  </a:lnTo>
                  <a:lnTo>
                    <a:pt x="520131" y="30126"/>
                  </a:lnTo>
                  <a:lnTo>
                    <a:pt x="520007" y="25768"/>
                  </a:lnTo>
                  <a:lnTo>
                    <a:pt x="524766" y="20458"/>
                  </a:lnTo>
                  <a:lnTo>
                    <a:pt x="530544" y="11504"/>
                  </a:lnTo>
                  <a:lnTo>
                    <a:pt x="533390" y="10905"/>
                  </a:lnTo>
                  <a:lnTo>
                    <a:pt x="535180" y="13398"/>
                  </a:lnTo>
                  <a:lnTo>
                    <a:pt x="540805" y="17442"/>
                  </a:lnTo>
                  <a:lnTo>
                    <a:pt x="544251" y="22057"/>
                  </a:lnTo>
                  <a:lnTo>
                    <a:pt x="546745" y="24379"/>
                  </a:lnTo>
                  <a:lnTo>
                    <a:pt x="548363" y="23893"/>
                  </a:lnTo>
                  <a:lnTo>
                    <a:pt x="549705" y="20430"/>
                  </a:lnTo>
                  <a:lnTo>
                    <a:pt x="551324" y="18803"/>
                  </a:lnTo>
                  <a:lnTo>
                    <a:pt x="554894" y="19716"/>
                  </a:lnTo>
                  <a:lnTo>
                    <a:pt x="557026" y="21943"/>
                  </a:lnTo>
                  <a:lnTo>
                    <a:pt x="558691" y="22238"/>
                  </a:lnTo>
                  <a:lnTo>
                    <a:pt x="560196" y="23589"/>
                  </a:lnTo>
                  <a:lnTo>
                    <a:pt x="560548" y="26548"/>
                  </a:lnTo>
                  <a:lnTo>
                    <a:pt x="557454" y="29774"/>
                  </a:lnTo>
                  <a:lnTo>
                    <a:pt x="552180" y="38271"/>
                  </a:lnTo>
                  <a:lnTo>
                    <a:pt x="546984" y="47882"/>
                  </a:lnTo>
                  <a:lnTo>
                    <a:pt x="545270" y="52925"/>
                  </a:lnTo>
                  <a:lnTo>
                    <a:pt x="543585" y="66085"/>
                  </a:lnTo>
                  <a:lnTo>
                    <a:pt x="539521" y="74449"/>
                  </a:lnTo>
                  <a:lnTo>
                    <a:pt x="539207" y="80292"/>
                  </a:lnTo>
                  <a:lnTo>
                    <a:pt x="540844" y="83032"/>
                  </a:lnTo>
                  <a:lnTo>
                    <a:pt x="545327" y="80881"/>
                  </a:lnTo>
                  <a:lnTo>
                    <a:pt x="550857" y="73088"/>
                  </a:lnTo>
                  <a:lnTo>
                    <a:pt x="552238" y="64772"/>
                  </a:lnTo>
                  <a:lnTo>
                    <a:pt x="566068" y="42020"/>
                  </a:lnTo>
                  <a:lnTo>
                    <a:pt x="572560" y="29327"/>
                  </a:lnTo>
                  <a:lnTo>
                    <a:pt x="579928" y="18736"/>
                  </a:lnTo>
                  <a:lnTo>
                    <a:pt x="584059" y="16538"/>
                  </a:lnTo>
                  <a:lnTo>
                    <a:pt x="586001" y="23570"/>
                  </a:lnTo>
                  <a:lnTo>
                    <a:pt x="584440" y="32705"/>
                  </a:lnTo>
                  <a:lnTo>
                    <a:pt x="581308" y="38500"/>
                  </a:lnTo>
                  <a:lnTo>
                    <a:pt x="583621" y="41155"/>
                  </a:lnTo>
                  <a:lnTo>
                    <a:pt x="583183" y="48006"/>
                  </a:lnTo>
                  <a:lnTo>
                    <a:pt x="582460" y="51802"/>
                  </a:lnTo>
                  <a:lnTo>
                    <a:pt x="582002" y="55770"/>
                  </a:lnTo>
                  <a:lnTo>
                    <a:pt x="582031" y="59253"/>
                  </a:lnTo>
                  <a:lnTo>
                    <a:pt x="584201" y="58320"/>
                  </a:lnTo>
                  <a:lnTo>
                    <a:pt x="592835" y="51165"/>
                  </a:lnTo>
                  <a:lnTo>
                    <a:pt x="595024" y="43381"/>
                  </a:lnTo>
                  <a:lnTo>
                    <a:pt x="597051" y="37520"/>
                  </a:lnTo>
                  <a:lnTo>
                    <a:pt x="598023" y="32448"/>
                  </a:lnTo>
                  <a:lnTo>
                    <a:pt x="601383" y="27623"/>
                  </a:lnTo>
                  <a:lnTo>
                    <a:pt x="607722" y="27585"/>
                  </a:lnTo>
                  <a:lnTo>
                    <a:pt x="607970" y="25682"/>
                  </a:lnTo>
                  <a:lnTo>
                    <a:pt x="600279" y="19050"/>
                  </a:lnTo>
                  <a:lnTo>
                    <a:pt x="599374" y="16015"/>
                  </a:lnTo>
                  <a:lnTo>
                    <a:pt x="601954" y="11961"/>
                  </a:lnTo>
                  <a:lnTo>
                    <a:pt x="609045" y="4196"/>
                  </a:lnTo>
                  <a:lnTo>
                    <a:pt x="612691" y="5053"/>
                  </a:lnTo>
                  <a:lnTo>
                    <a:pt x="614871" y="6823"/>
                  </a:lnTo>
                  <a:lnTo>
                    <a:pt x="623599" y="8174"/>
                  </a:lnTo>
                  <a:lnTo>
                    <a:pt x="630301" y="13721"/>
                  </a:lnTo>
                  <a:lnTo>
                    <a:pt x="630043" y="22371"/>
                  </a:lnTo>
                  <a:lnTo>
                    <a:pt x="628549" y="25968"/>
                  </a:lnTo>
                  <a:lnTo>
                    <a:pt x="627083" y="28175"/>
                  </a:lnTo>
                  <a:lnTo>
                    <a:pt x="618507" y="34684"/>
                  </a:lnTo>
                  <a:lnTo>
                    <a:pt x="617098" y="37891"/>
                  </a:lnTo>
                  <a:lnTo>
                    <a:pt x="619792" y="38994"/>
                  </a:lnTo>
                  <a:lnTo>
                    <a:pt x="625579" y="35759"/>
                  </a:lnTo>
                  <a:lnTo>
                    <a:pt x="627083" y="38699"/>
                  </a:lnTo>
                  <a:lnTo>
                    <a:pt x="625236" y="46026"/>
                  </a:lnTo>
                  <a:lnTo>
                    <a:pt x="624923" y="56960"/>
                  </a:lnTo>
                  <a:lnTo>
                    <a:pt x="624256" y="63306"/>
                  </a:lnTo>
                  <a:lnTo>
                    <a:pt x="624256" y="69073"/>
                  </a:lnTo>
                  <a:lnTo>
                    <a:pt x="624980" y="72165"/>
                  </a:lnTo>
                  <a:lnTo>
                    <a:pt x="627312" y="59890"/>
                  </a:lnTo>
                  <a:lnTo>
                    <a:pt x="628102" y="56722"/>
                  </a:lnTo>
                  <a:lnTo>
                    <a:pt x="631509" y="52069"/>
                  </a:lnTo>
                  <a:lnTo>
                    <a:pt x="632776" y="42658"/>
                  </a:lnTo>
                  <a:lnTo>
                    <a:pt x="636107" y="31287"/>
                  </a:lnTo>
                  <a:lnTo>
                    <a:pt x="639867" y="24645"/>
                  </a:lnTo>
                  <a:lnTo>
                    <a:pt x="642047" y="22828"/>
                  </a:lnTo>
                  <a:lnTo>
                    <a:pt x="649281" y="23085"/>
                  </a:lnTo>
                  <a:lnTo>
                    <a:pt x="652384" y="25587"/>
                  </a:lnTo>
                  <a:lnTo>
                    <a:pt x="655125" y="31135"/>
                  </a:lnTo>
                  <a:lnTo>
                    <a:pt x="657172" y="33352"/>
                  </a:lnTo>
                  <a:lnTo>
                    <a:pt x="663626" y="35702"/>
                  </a:lnTo>
                  <a:lnTo>
                    <a:pt x="665834" y="38642"/>
                  </a:lnTo>
                  <a:lnTo>
                    <a:pt x="666243" y="40393"/>
                  </a:lnTo>
                  <a:lnTo>
                    <a:pt x="667823" y="40745"/>
                  </a:lnTo>
                  <a:lnTo>
                    <a:pt x="672183" y="36568"/>
                  </a:lnTo>
                  <a:lnTo>
                    <a:pt x="675010" y="35873"/>
                  </a:lnTo>
                  <a:lnTo>
                    <a:pt x="679617" y="42382"/>
                  </a:lnTo>
                  <a:lnTo>
                    <a:pt x="678694" y="47187"/>
                  </a:lnTo>
                  <a:lnTo>
                    <a:pt x="678960" y="48710"/>
                  </a:lnTo>
                  <a:lnTo>
                    <a:pt x="684538" y="48405"/>
                  </a:lnTo>
                  <a:lnTo>
                    <a:pt x="689183" y="50289"/>
                  </a:lnTo>
                  <a:lnTo>
                    <a:pt x="698007" y="60071"/>
                  </a:lnTo>
                  <a:lnTo>
                    <a:pt x="698930" y="64620"/>
                  </a:lnTo>
                  <a:lnTo>
                    <a:pt x="698493" y="70120"/>
                  </a:lnTo>
                  <a:lnTo>
                    <a:pt x="685757" y="76143"/>
                  </a:lnTo>
                  <a:lnTo>
                    <a:pt x="680255" y="81890"/>
                  </a:lnTo>
                  <a:lnTo>
                    <a:pt x="671250" y="84098"/>
                  </a:lnTo>
                  <a:lnTo>
                    <a:pt x="640676" y="80253"/>
                  </a:lnTo>
                  <a:lnTo>
                    <a:pt x="641295" y="84412"/>
                  </a:lnTo>
                  <a:lnTo>
                    <a:pt x="662588" y="93461"/>
                  </a:lnTo>
                  <a:lnTo>
                    <a:pt x="663806" y="96040"/>
                  </a:lnTo>
                  <a:lnTo>
                    <a:pt x="663121" y="101444"/>
                  </a:lnTo>
                  <a:lnTo>
                    <a:pt x="663111" y="105774"/>
                  </a:lnTo>
                  <a:lnTo>
                    <a:pt x="663511" y="108724"/>
                  </a:lnTo>
                  <a:lnTo>
                    <a:pt x="665082" y="111464"/>
                  </a:lnTo>
                  <a:lnTo>
                    <a:pt x="667681" y="112749"/>
                  </a:lnTo>
                  <a:lnTo>
                    <a:pt x="672983" y="112073"/>
                  </a:lnTo>
                  <a:lnTo>
                    <a:pt x="675591" y="113548"/>
                  </a:lnTo>
                  <a:lnTo>
                    <a:pt x="677380" y="111369"/>
                  </a:lnTo>
                  <a:lnTo>
                    <a:pt x="678047" y="104014"/>
                  </a:lnTo>
                  <a:lnTo>
                    <a:pt x="679588" y="102387"/>
                  </a:lnTo>
                  <a:lnTo>
                    <a:pt x="682558" y="104527"/>
                  </a:lnTo>
                  <a:lnTo>
                    <a:pt x="683853" y="112387"/>
                  </a:lnTo>
                  <a:lnTo>
                    <a:pt x="684681" y="113196"/>
                  </a:lnTo>
                  <a:lnTo>
                    <a:pt x="686176" y="107601"/>
                  </a:lnTo>
                  <a:lnTo>
                    <a:pt x="689116" y="108001"/>
                  </a:lnTo>
                  <a:lnTo>
                    <a:pt x="692325" y="107534"/>
                  </a:lnTo>
                  <a:lnTo>
                    <a:pt x="696465" y="108457"/>
                  </a:lnTo>
                  <a:close/>
                  <a:moveTo>
                    <a:pt x="498000" y="26720"/>
                  </a:moveTo>
                  <a:lnTo>
                    <a:pt x="497476" y="29270"/>
                  </a:lnTo>
                  <a:lnTo>
                    <a:pt x="496572" y="31744"/>
                  </a:lnTo>
                  <a:lnTo>
                    <a:pt x="494383" y="34351"/>
                  </a:lnTo>
                  <a:lnTo>
                    <a:pt x="488043" y="44637"/>
                  </a:lnTo>
                  <a:lnTo>
                    <a:pt x="484322" y="46283"/>
                  </a:lnTo>
                  <a:lnTo>
                    <a:pt x="483141" y="47891"/>
                  </a:lnTo>
                  <a:lnTo>
                    <a:pt x="481656" y="48852"/>
                  </a:lnTo>
                  <a:lnTo>
                    <a:pt x="477031" y="47454"/>
                  </a:lnTo>
                  <a:lnTo>
                    <a:pt x="475679" y="49528"/>
                  </a:lnTo>
                  <a:lnTo>
                    <a:pt x="474403" y="50917"/>
                  </a:lnTo>
                  <a:lnTo>
                    <a:pt x="471052" y="51450"/>
                  </a:lnTo>
                  <a:lnTo>
                    <a:pt x="469082" y="51003"/>
                  </a:lnTo>
                  <a:lnTo>
                    <a:pt x="464009" y="47216"/>
                  </a:lnTo>
                  <a:lnTo>
                    <a:pt x="460992" y="43105"/>
                  </a:lnTo>
                  <a:lnTo>
                    <a:pt x="459354" y="39584"/>
                  </a:lnTo>
                  <a:lnTo>
                    <a:pt x="464047" y="39651"/>
                  </a:lnTo>
                  <a:lnTo>
                    <a:pt x="465713" y="38795"/>
                  </a:lnTo>
                  <a:lnTo>
                    <a:pt x="468863" y="39537"/>
                  </a:lnTo>
                  <a:lnTo>
                    <a:pt x="470757" y="35911"/>
                  </a:lnTo>
                  <a:lnTo>
                    <a:pt x="474755" y="36349"/>
                  </a:lnTo>
                  <a:lnTo>
                    <a:pt x="482437" y="33828"/>
                  </a:lnTo>
                  <a:lnTo>
                    <a:pt x="485254" y="35236"/>
                  </a:lnTo>
                  <a:lnTo>
                    <a:pt x="491698" y="26777"/>
                  </a:lnTo>
                  <a:lnTo>
                    <a:pt x="493717" y="26995"/>
                  </a:lnTo>
                  <a:lnTo>
                    <a:pt x="496801" y="24569"/>
                  </a:lnTo>
                  <a:lnTo>
                    <a:pt x="498000" y="26720"/>
                  </a:lnTo>
                  <a:close/>
                  <a:moveTo>
                    <a:pt x="513411" y="46769"/>
                  </a:moveTo>
                  <a:lnTo>
                    <a:pt x="508318" y="49966"/>
                  </a:lnTo>
                  <a:lnTo>
                    <a:pt x="505368" y="47216"/>
                  </a:lnTo>
                  <a:lnTo>
                    <a:pt x="504130" y="44390"/>
                  </a:lnTo>
                  <a:lnTo>
                    <a:pt x="503949" y="38100"/>
                  </a:lnTo>
                  <a:lnTo>
                    <a:pt x="504634" y="34256"/>
                  </a:lnTo>
                  <a:lnTo>
                    <a:pt x="507024" y="32267"/>
                  </a:lnTo>
                  <a:lnTo>
                    <a:pt x="508575" y="33723"/>
                  </a:lnTo>
                  <a:lnTo>
                    <a:pt x="508985" y="34941"/>
                  </a:lnTo>
                  <a:lnTo>
                    <a:pt x="511764" y="36130"/>
                  </a:lnTo>
                  <a:lnTo>
                    <a:pt x="515029" y="40089"/>
                  </a:lnTo>
                  <a:lnTo>
                    <a:pt x="513411" y="46769"/>
                  </a:lnTo>
                  <a:close/>
                  <a:moveTo>
                    <a:pt x="502674" y="48215"/>
                  </a:moveTo>
                  <a:lnTo>
                    <a:pt x="503169" y="51964"/>
                  </a:lnTo>
                  <a:lnTo>
                    <a:pt x="503359" y="55047"/>
                  </a:lnTo>
                  <a:lnTo>
                    <a:pt x="500865" y="59491"/>
                  </a:lnTo>
                  <a:lnTo>
                    <a:pt x="495116" y="65305"/>
                  </a:lnTo>
                  <a:lnTo>
                    <a:pt x="495449" y="66865"/>
                  </a:lnTo>
                  <a:lnTo>
                    <a:pt x="493459" y="68359"/>
                  </a:lnTo>
                  <a:lnTo>
                    <a:pt x="490480" y="69453"/>
                  </a:lnTo>
                  <a:lnTo>
                    <a:pt x="488910" y="68397"/>
                  </a:lnTo>
                  <a:lnTo>
                    <a:pt x="489119" y="63421"/>
                  </a:lnTo>
                  <a:lnTo>
                    <a:pt x="488643" y="61936"/>
                  </a:lnTo>
                  <a:lnTo>
                    <a:pt x="486387" y="63915"/>
                  </a:lnTo>
                  <a:lnTo>
                    <a:pt x="484036" y="61375"/>
                  </a:lnTo>
                  <a:lnTo>
                    <a:pt x="484036" y="58825"/>
                  </a:lnTo>
                  <a:lnTo>
                    <a:pt x="484655" y="56608"/>
                  </a:lnTo>
                  <a:lnTo>
                    <a:pt x="486834" y="53230"/>
                  </a:lnTo>
                  <a:lnTo>
                    <a:pt x="490461" y="50898"/>
                  </a:lnTo>
                  <a:lnTo>
                    <a:pt x="492850" y="51774"/>
                  </a:lnTo>
                  <a:lnTo>
                    <a:pt x="500827" y="42801"/>
                  </a:lnTo>
                  <a:lnTo>
                    <a:pt x="501684" y="44685"/>
                  </a:lnTo>
                  <a:lnTo>
                    <a:pt x="502674" y="48215"/>
                  </a:lnTo>
                  <a:close/>
                  <a:moveTo>
                    <a:pt x="399881" y="74649"/>
                  </a:moveTo>
                  <a:lnTo>
                    <a:pt x="401242" y="75572"/>
                  </a:lnTo>
                  <a:lnTo>
                    <a:pt x="402594" y="75001"/>
                  </a:lnTo>
                  <a:lnTo>
                    <a:pt x="403708" y="75810"/>
                  </a:lnTo>
                  <a:lnTo>
                    <a:pt x="405945" y="79958"/>
                  </a:lnTo>
                  <a:lnTo>
                    <a:pt x="408353" y="81586"/>
                  </a:lnTo>
                  <a:lnTo>
                    <a:pt x="408467" y="83660"/>
                  </a:lnTo>
                  <a:lnTo>
                    <a:pt x="406268" y="85677"/>
                  </a:lnTo>
                  <a:lnTo>
                    <a:pt x="403365" y="86286"/>
                  </a:lnTo>
                  <a:lnTo>
                    <a:pt x="400252" y="85582"/>
                  </a:lnTo>
                  <a:lnTo>
                    <a:pt x="399338" y="82994"/>
                  </a:lnTo>
                  <a:lnTo>
                    <a:pt x="398377" y="78684"/>
                  </a:lnTo>
                  <a:lnTo>
                    <a:pt x="395779" y="74449"/>
                  </a:lnTo>
                  <a:lnTo>
                    <a:pt x="395388" y="70729"/>
                  </a:lnTo>
                  <a:lnTo>
                    <a:pt x="397653" y="70139"/>
                  </a:lnTo>
                  <a:lnTo>
                    <a:pt x="399881" y="74649"/>
                  </a:lnTo>
                  <a:close/>
                  <a:moveTo>
                    <a:pt x="386193" y="86458"/>
                  </a:moveTo>
                  <a:lnTo>
                    <a:pt x="388564" y="90711"/>
                  </a:lnTo>
                  <a:lnTo>
                    <a:pt x="390667" y="90302"/>
                  </a:lnTo>
                  <a:lnTo>
                    <a:pt x="391295" y="88703"/>
                  </a:lnTo>
                  <a:lnTo>
                    <a:pt x="392723" y="87904"/>
                  </a:lnTo>
                  <a:lnTo>
                    <a:pt x="395617" y="90159"/>
                  </a:lnTo>
                  <a:lnTo>
                    <a:pt x="395208" y="93975"/>
                  </a:lnTo>
                  <a:lnTo>
                    <a:pt x="391200" y="98780"/>
                  </a:lnTo>
                  <a:lnTo>
                    <a:pt x="388325" y="105612"/>
                  </a:lnTo>
                  <a:lnTo>
                    <a:pt x="384651" y="107192"/>
                  </a:lnTo>
                  <a:lnTo>
                    <a:pt x="382880" y="106373"/>
                  </a:lnTo>
                  <a:lnTo>
                    <a:pt x="379587" y="110303"/>
                  </a:lnTo>
                  <a:lnTo>
                    <a:pt x="376960" y="114376"/>
                  </a:lnTo>
                  <a:lnTo>
                    <a:pt x="374228" y="119514"/>
                  </a:lnTo>
                  <a:lnTo>
                    <a:pt x="374057" y="122160"/>
                  </a:lnTo>
                  <a:lnTo>
                    <a:pt x="373628" y="124177"/>
                  </a:lnTo>
                  <a:lnTo>
                    <a:pt x="363625" y="126175"/>
                  </a:lnTo>
                  <a:lnTo>
                    <a:pt x="359988" y="127498"/>
                  </a:lnTo>
                  <a:lnTo>
                    <a:pt x="356133" y="125794"/>
                  </a:lnTo>
                  <a:lnTo>
                    <a:pt x="354306" y="122407"/>
                  </a:lnTo>
                  <a:lnTo>
                    <a:pt x="354895" y="120571"/>
                  </a:lnTo>
                  <a:lnTo>
                    <a:pt x="358741" y="119838"/>
                  </a:lnTo>
                  <a:lnTo>
                    <a:pt x="358865" y="116688"/>
                  </a:lnTo>
                  <a:lnTo>
                    <a:pt x="359845" y="114766"/>
                  </a:lnTo>
                  <a:lnTo>
                    <a:pt x="361092" y="113710"/>
                  </a:lnTo>
                  <a:lnTo>
                    <a:pt x="362006" y="109675"/>
                  </a:lnTo>
                  <a:lnTo>
                    <a:pt x="363529" y="108619"/>
                  </a:lnTo>
                  <a:lnTo>
                    <a:pt x="366366" y="109609"/>
                  </a:lnTo>
                  <a:lnTo>
                    <a:pt x="368279" y="106678"/>
                  </a:lnTo>
                  <a:lnTo>
                    <a:pt x="369355" y="106174"/>
                  </a:lnTo>
                  <a:lnTo>
                    <a:pt x="370678" y="108600"/>
                  </a:lnTo>
                  <a:lnTo>
                    <a:pt x="371316" y="105260"/>
                  </a:lnTo>
                  <a:lnTo>
                    <a:pt x="370678" y="102206"/>
                  </a:lnTo>
                  <a:lnTo>
                    <a:pt x="371011" y="100141"/>
                  </a:lnTo>
                  <a:lnTo>
                    <a:pt x="374675" y="94765"/>
                  </a:lnTo>
                  <a:lnTo>
                    <a:pt x="376265" y="90835"/>
                  </a:lnTo>
                  <a:lnTo>
                    <a:pt x="378550" y="88294"/>
                  </a:lnTo>
                  <a:lnTo>
                    <a:pt x="380748" y="88694"/>
                  </a:lnTo>
                  <a:lnTo>
                    <a:pt x="381386" y="84945"/>
                  </a:lnTo>
                  <a:lnTo>
                    <a:pt x="380748" y="81100"/>
                  </a:lnTo>
                  <a:lnTo>
                    <a:pt x="380986" y="78588"/>
                  </a:lnTo>
                  <a:lnTo>
                    <a:pt x="382928" y="72479"/>
                  </a:lnTo>
                  <a:lnTo>
                    <a:pt x="385060" y="72222"/>
                  </a:lnTo>
                  <a:lnTo>
                    <a:pt x="386041" y="77656"/>
                  </a:lnTo>
                  <a:lnTo>
                    <a:pt x="386193" y="86458"/>
                  </a:lnTo>
                  <a:close/>
                  <a:moveTo>
                    <a:pt x="426904" y="84631"/>
                  </a:moveTo>
                  <a:lnTo>
                    <a:pt x="425467" y="86448"/>
                  </a:lnTo>
                  <a:lnTo>
                    <a:pt x="423259" y="87190"/>
                  </a:lnTo>
                  <a:lnTo>
                    <a:pt x="422069" y="86068"/>
                  </a:lnTo>
                  <a:lnTo>
                    <a:pt x="420375" y="85325"/>
                  </a:lnTo>
                  <a:lnTo>
                    <a:pt x="418490" y="85658"/>
                  </a:lnTo>
                  <a:lnTo>
                    <a:pt x="416910" y="82318"/>
                  </a:lnTo>
                  <a:lnTo>
                    <a:pt x="417091" y="79511"/>
                  </a:lnTo>
                  <a:lnTo>
                    <a:pt x="419252" y="75705"/>
                  </a:lnTo>
                  <a:lnTo>
                    <a:pt x="423582" y="73536"/>
                  </a:lnTo>
                  <a:lnTo>
                    <a:pt x="427086" y="74430"/>
                  </a:lnTo>
                  <a:lnTo>
                    <a:pt x="427980" y="75543"/>
                  </a:lnTo>
                  <a:lnTo>
                    <a:pt x="426904" y="84631"/>
                  </a:lnTo>
                  <a:close/>
                  <a:moveTo>
                    <a:pt x="672059" y="107430"/>
                  </a:moveTo>
                  <a:lnTo>
                    <a:pt x="666986" y="109685"/>
                  </a:lnTo>
                  <a:lnTo>
                    <a:pt x="666396" y="107829"/>
                  </a:lnTo>
                  <a:lnTo>
                    <a:pt x="667509" y="104937"/>
                  </a:lnTo>
                  <a:lnTo>
                    <a:pt x="668842" y="98999"/>
                  </a:lnTo>
                  <a:lnTo>
                    <a:pt x="670927" y="99237"/>
                  </a:lnTo>
                  <a:lnTo>
                    <a:pt x="673040" y="101502"/>
                  </a:lnTo>
                  <a:lnTo>
                    <a:pt x="674696" y="104204"/>
                  </a:lnTo>
                  <a:lnTo>
                    <a:pt x="672059" y="107430"/>
                  </a:lnTo>
                  <a:close/>
                  <a:moveTo>
                    <a:pt x="339390" y="122845"/>
                  </a:moveTo>
                  <a:lnTo>
                    <a:pt x="342597" y="127212"/>
                  </a:lnTo>
                  <a:lnTo>
                    <a:pt x="344035" y="125880"/>
                  </a:lnTo>
                  <a:lnTo>
                    <a:pt x="346881" y="125376"/>
                  </a:lnTo>
                  <a:lnTo>
                    <a:pt x="348994" y="126917"/>
                  </a:lnTo>
                  <a:lnTo>
                    <a:pt x="350726" y="129686"/>
                  </a:lnTo>
                  <a:lnTo>
                    <a:pt x="352773" y="129810"/>
                  </a:lnTo>
                  <a:lnTo>
                    <a:pt x="354058" y="133426"/>
                  </a:lnTo>
                  <a:lnTo>
                    <a:pt x="354715" y="138117"/>
                  </a:lnTo>
                  <a:lnTo>
                    <a:pt x="353230" y="141609"/>
                  </a:lnTo>
                  <a:lnTo>
                    <a:pt x="351117" y="143198"/>
                  </a:lnTo>
                  <a:lnTo>
                    <a:pt x="350546" y="147300"/>
                  </a:lnTo>
                  <a:lnTo>
                    <a:pt x="351345" y="153037"/>
                  </a:lnTo>
                  <a:lnTo>
                    <a:pt x="346605" y="154997"/>
                  </a:lnTo>
                  <a:lnTo>
                    <a:pt x="341122" y="155873"/>
                  </a:lnTo>
                  <a:lnTo>
                    <a:pt x="338971" y="153132"/>
                  </a:lnTo>
                  <a:lnTo>
                    <a:pt x="334592" y="158138"/>
                  </a:lnTo>
                  <a:lnTo>
                    <a:pt x="330242" y="165912"/>
                  </a:lnTo>
                  <a:lnTo>
                    <a:pt x="328148" y="166825"/>
                  </a:lnTo>
                  <a:lnTo>
                    <a:pt x="327996" y="164370"/>
                  </a:lnTo>
                  <a:lnTo>
                    <a:pt x="324873" y="162667"/>
                  </a:lnTo>
                  <a:lnTo>
                    <a:pt x="320876" y="162572"/>
                  </a:lnTo>
                  <a:lnTo>
                    <a:pt x="321009" y="160745"/>
                  </a:lnTo>
                  <a:lnTo>
                    <a:pt x="321742" y="159460"/>
                  </a:lnTo>
                  <a:lnTo>
                    <a:pt x="325188" y="157548"/>
                  </a:lnTo>
                  <a:lnTo>
                    <a:pt x="325873" y="153589"/>
                  </a:lnTo>
                  <a:lnTo>
                    <a:pt x="325245" y="146510"/>
                  </a:lnTo>
                  <a:lnTo>
                    <a:pt x="325854" y="143056"/>
                  </a:lnTo>
                  <a:lnTo>
                    <a:pt x="325987" y="140677"/>
                  </a:lnTo>
                  <a:lnTo>
                    <a:pt x="328158" y="137879"/>
                  </a:lnTo>
                  <a:lnTo>
                    <a:pt x="335582" y="139192"/>
                  </a:lnTo>
                  <a:lnTo>
                    <a:pt x="336487" y="136518"/>
                  </a:lnTo>
                  <a:lnTo>
                    <a:pt x="335925" y="134834"/>
                  </a:lnTo>
                  <a:lnTo>
                    <a:pt x="332089" y="131884"/>
                  </a:lnTo>
                  <a:lnTo>
                    <a:pt x="332679" y="129896"/>
                  </a:lnTo>
                  <a:lnTo>
                    <a:pt x="335449" y="128116"/>
                  </a:lnTo>
                  <a:lnTo>
                    <a:pt x="338067" y="127878"/>
                  </a:lnTo>
                  <a:lnTo>
                    <a:pt x="338856" y="124871"/>
                  </a:lnTo>
                  <a:lnTo>
                    <a:pt x="338990" y="123549"/>
                  </a:lnTo>
                  <a:lnTo>
                    <a:pt x="339390" y="122845"/>
                  </a:lnTo>
                  <a:close/>
                  <a:moveTo>
                    <a:pt x="292834" y="200205"/>
                  </a:moveTo>
                  <a:lnTo>
                    <a:pt x="293157" y="200719"/>
                  </a:lnTo>
                  <a:lnTo>
                    <a:pt x="296794" y="193678"/>
                  </a:lnTo>
                  <a:lnTo>
                    <a:pt x="300829" y="191480"/>
                  </a:lnTo>
                  <a:lnTo>
                    <a:pt x="301077" y="189015"/>
                  </a:lnTo>
                  <a:lnTo>
                    <a:pt x="302638" y="186636"/>
                  </a:lnTo>
                  <a:lnTo>
                    <a:pt x="302457" y="182735"/>
                  </a:lnTo>
                  <a:lnTo>
                    <a:pt x="303247" y="179566"/>
                  </a:lnTo>
                  <a:lnTo>
                    <a:pt x="305303" y="178720"/>
                  </a:lnTo>
                  <a:lnTo>
                    <a:pt x="306588" y="177644"/>
                  </a:lnTo>
                  <a:lnTo>
                    <a:pt x="308007" y="177045"/>
                  </a:lnTo>
                  <a:lnTo>
                    <a:pt x="310586" y="179624"/>
                  </a:lnTo>
                  <a:lnTo>
                    <a:pt x="312033" y="182478"/>
                  </a:lnTo>
                  <a:lnTo>
                    <a:pt x="313841" y="188834"/>
                  </a:lnTo>
                  <a:lnTo>
                    <a:pt x="313090" y="194963"/>
                  </a:lnTo>
                  <a:lnTo>
                    <a:pt x="308244" y="199730"/>
                  </a:lnTo>
                  <a:lnTo>
                    <a:pt x="304399" y="201871"/>
                  </a:lnTo>
                  <a:lnTo>
                    <a:pt x="300506" y="207313"/>
                  </a:lnTo>
                  <a:lnTo>
                    <a:pt x="298555" y="211757"/>
                  </a:lnTo>
                  <a:lnTo>
                    <a:pt x="296870" y="212718"/>
                  </a:lnTo>
                  <a:lnTo>
                    <a:pt x="295813" y="212357"/>
                  </a:lnTo>
                  <a:lnTo>
                    <a:pt x="294871" y="211291"/>
                  </a:lnTo>
                  <a:lnTo>
                    <a:pt x="292900" y="211291"/>
                  </a:lnTo>
                  <a:lnTo>
                    <a:pt x="290730" y="215135"/>
                  </a:lnTo>
                  <a:lnTo>
                    <a:pt x="284181" y="218256"/>
                  </a:lnTo>
                  <a:lnTo>
                    <a:pt x="281611" y="217352"/>
                  </a:lnTo>
                  <a:lnTo>
                    <a:pt x="281497" y="213527"/>
                  </a:lnTo>
                  <a:lnTo>
                    <a:pt x="279965" y="213841"/>
                  </a:lnTo>
                  <a:lnTo>
                    <a:pt x="277509" y="218428"/>
                  </a:lnTo>
                  <a:lnTo>
                    <a:pt x="275110" y="219960"/>
                  </a:lnTo>
                  <a:lnTo>
                    <a:pt x="273501" y="220426"/>
                  </a:lnTo>
                  <a:lnTo>
                    <a:pt x="270541" y="218704"/>
                  </a:lnTo>
                  <a:lnTo>
                    <a:pt x="262583" y="226487"/>
                  </a:lnTo>
                  <a:lnTo>
                    <a:pt x="255120" y="227934"/>
                  </a:lnTo>
                  <a:lnTo>
                    <a:pt x="252664" y="227039"/>
                  </a:lnTo>
                  <a:lnTo>
                    <a:pt x="252655" y="222281"/>
                  </a:lnTo>
                  <a:lnTo>
                    <a:pt x="257481" y="216172"/>
                  </a:lnTo>
                  <a:lnTo>
                    <a:pt x="261431" y="211919"/>
                  </a:lnTo>
                  <a:lnTo>
                    <a:pt x="275043" y="208941"/>
                  </a:lnTo>
                  <a:lnTo>
                    <a:pt x="283524" y="196228"/>
                  </a:lnTo>
                  <a:lnTo>
                    <a:pt x="285571" y="182307"/>
                  </a:lnTo>
                  <a:lnTo>
                    <a:pt x="287570" y="177245"/>
                  </a:lnTo>
                  <a:lnTo>
                    <a:pt x="286627" y="174380"/>
                  </a:lnTo>
                  <a:lnTo>
                    <a:pt x="284353" y="173876"/>
                  </a:lnTo>
                  <a:lnTo>
                    <a:pt x="284210" y="169461"/>
                  </a:lnTo>
                  <a:lnTo>
                    <a:pt x="285400" y="164627"/>
                  </a:lnTo>
                  <a:lnTo>
                    <a:pt x="289845" y="157966"/>
                  </a:lnTo>
                  <a:lnTo>
                    <a:pt x="292320" y="155121"/>
                  </a:lnTo>
                  <a:lnTo>
                    <a:pt x="296346" y="147043"/>
                  </a:lnTo>
                  <a:lnTo>
                    <a:pt x="298288" y="145225"/>
                  </a:lnTo>
                  <a:lnTo>
                    <a:pt x="300496" y="145225"/>
                  </a:lnTo>
                  <a:lnTo>
                    <a:pt x="302676" y="147347"/>
                  </a:lnTo>
                  <a:lnTo>
                    <a:pt x="302286" y="151677"/>
                  </a:lnTo>
                  <a:lnTo>
                    <a:pt x="299021" y="159460"/>
                  </a:lnTo>
                  <a:lnTo>
                    <a:pt x="294185" y="166064"/>
                  </a:lnTo>
                  <a:lnTo>
                    <a:pt x="294775" y="170793"/>
                  </a:lnTo>
                  <a:lnTo>
                    <a:pt x="296698" y="174666"/>
                  </a:lnTo>
                  <a:lnTo>
                    <a:pt x="297174" y="181270"/>
                  </a:lnTo>
                  <a:lnTo>
                    <a:pt x="297298" y="187607"/>
                  </a:lnTo>
                  <a:lnTo>
                    <a:pt x="293633" y="196133"/>
                  </a:lnTo>
                  <a:lnTo>
                    <a:pt x="292834" y="200205"/>
                  </a:lnTo>
                  <a:close/>
                  <a:moveTo>
                    <a:pt x="278051" y="172087"/>
                  </a:moveTo>
                  <a:lnTo>
                    <a:pt x="281526" y="179547"/>
                  </a:lnTo>
                  <a:lnTo>
                    <a:pt x="283115" y="183896"/>
                  </a:lnTo>
                  <a:lnTo>
                    <a:pt x="281830" y="192070"/>
                  </a:lnTo>
                  <a:lnTo>
                    <a:pt x="278451" y="196180"/>
                  </a:lnTo>
                  <a:lnTo>
                    <a:pt x="273244" y="196913"/>
                  </a:lnTo>
                  <a:lnTo>
                    <a:pt x="269589" y="196571"/>
                  </a:lnTo>
                  <a:lnTo>
                    <a:pt x="267285" y="194591"/>
                  </a:lnTo>
                  <a:lnTo>
                    <a:pt x="267000" y="192374"/>
                  </a:lnTo>
                  <a:lnTo>
                    <a:pt x="265667" y="191718"/>
                  </a:lnTo>
                  <a:lnTo>
                    <a:pt x="262155" y="194572"/>
                  </a:lnTo>
                  <a:lnTo>
                    <a:pt x="259718" y="194953"/>
                  </a:lnTo>
                  <a:lnTo>
                    <a:pt x="256615" y="192745"/>
                  </a:lnTo>
                  <a:lnTo>
                    <a:pt x="255777" y="189206"/>
                  </a:lnTo>
                  <a:lnTo>
                    <a:pt x="259071" y="184762"/>
                  </a:lnTo>
                  <a:lnTo>
                    <a:pt x="260594" y="181298"/>
                  </a:lnTo>
                  <a:lnTo>
                    <a:pt x="264239" y="181603"/>
                  </a:lnTo>
                  <a:lnTo>
                    <a:pt x="265153" y="182678"/>
                  </a:lnTo>
                  <a:lnTo>
                    <a:pt x="267219" y="183354"/>
                  </a:lnTo>
                  <a:lnTo>
                    <a:pt x="268475" y="179176"/>
                  </a:lnTo>
                  <a:lnTo>
                    <a:pt x="268190" y="176284"/>
                  </a:lnTo>
                  <a:lnTo>
                    <a:pt x="269113" y="174266"/>
                  </a:lnTo>
                  <a:lnTo>
                    <a:pt x="273520" y="175722"/>
                  </a:lnTo>
                  <a:lnTo>
                    <a:pt x="273530" y="167824"/>
                  </a:lnTo>
                  <a:lnTo>
                    <a:pt x="275243" y="167272"/>
                  </a:lnTo>
                  <a:lnTo>
                    <a:pt x="275948" y="167577"/>
                  </a:lnTo>
                  <a:lnTo>
                    <a:pt x="277214" y="169242"/>
                  </a:lnTo>
                  <a:lnTo>
                    <a:pt x="278051" y="172087"/>
                  </a:lnTo>
                  <a:close/>
                  <a:moveTo>
                    <a:pt x="242413" y="221653"/>
                  </a:moveTo>
                  <a:lnTo>
                    <a:pt x="244003" y="222881"/>
                  </a:lnTo>
                  <a:lnTo>
                    <a:pt x="248153" y="222519"/>
                  </a:lnTo>
                  <a:lnTo>
                    <a:pt x="248990" y="222976"/>
                  </a:lnTo>
                  <a:lnTo>
                    <a:pt x="248391" y="225003"/>
                  </a:lnTo>
                  <a:lnTo>
                    <a:pt x="246592" y="227229"/>
                  </a:lnTo>
                  <a:lnTo>
                    <a:pt x="242813" y="228600"/>
                  </a:lnTo>
                  <a:lnTo>
                    <a:pt x="241109" y="231997"/>
                  </a:lnTo>
                  <a:lnTo>
                    <a:pt x="239891" y="233148"/>
                  </a:lnTo>
                  <a:lnTo>
                    <a:pt x="236625" y="233158"/>
                  </a:lnTo>
                  <a:lnTo>
                    <a:pt x="234693" y="233947"/>
                  </a:lnTo>
                  <a:lnTo>
                    <a:pt x="232323" y="236954"/>
                  </a:lnTo>
                  <a:lnTo>
                    <a:pt x="230429" y="234737"/>
                  </a:lnTo>
                  <a:lnTo>
                    <a:pt x="229896" y="236317"/>
                  </a:lnTo>
                  <a:lnTo>
                    <a:pt x="229553" y="239133"/>
                  </a:lnTo>
                  <a:lnTo>
                    <a:pt x="228496" y="239952"/>
                  </a:lnTo>
                  <a:lnTo>
                    <a:pt x="225222" y="240970"/>
                  </a:lnTo>
                  <a:lnTo>
                    <a:pt x="224432" y="234414"/>
                  </a:lnTo>
                  <a:lnTo>
                    <a:pt x="225936" y="232035"/>
                  </a:lnTo>
                  <a:lnTo>
                    <a:pt x="227117" y="229180"/>
                  </a:lnTo>
                  <a:lnTo>
                    <a:pt x="228925" y="228742"/>
                  </a:lnTo>
                  <a:lnTo>
                    <a:pt x="230543" y="228980"/>
                  </a:lnTo>
                  <a:lnTo>
                    <a:pt x="233466" y="222814"/>
                  </a:lnTo>
                  <a:lnTo>
                    <a:pt x="237463" y="221054"/>
                  </a:lnTo>
                  <a:lnTo>
                    <a:pt x="240043" y="220854"/>
                  </a:lnTo>
                  <a:lnTo>
                    <a:pt x="242413" y="221653"/>
                  </a:lnTo>
                  <a:close/>
                  <a:moveTo>
                    <a:pt x="218331" y="249610"/>
                  </a:moveTo>
                  <a:lnTo>
                    <a:pt x="214380" y="253349"/>
                  </a:lnTo>
                  <a:lnTo>
                    <a:pt x="215818" y="246517"/>
                  </a:lnTo>
                  <a:lnTo>
                    <a:pt x="217950" y="239571"/>
                  </a:lnTo>
                  <a:lnTo>
                    <a:pt x="220901" y="235584"/>
                  </a:lnTo>
                  <a:lnTo>
                    <a:pt x="222367" y="237145"/>
                  </a:lnTo>
                  <a:lnTo>
                    <a:pt x="221691" y="240484"/>
                  </a:lnTo>
                  <a:lnTo>
                    <a:pt x="221700" y="243777"/>
                  </a:lnTo>
                  <a:lnTo>
                    <a:pt x="221072" y="245328"/>
                  </a:lnTo>
                  <a:lnTo>
                    <a:pt x="218331" y="249610"/>
                  </a:lnTo>
                  <a:close/>
                  <a:moveTo>
                    <a:pt x="203596" y="374462"/>
                  </a:moveTo>
                  <a:lnTo>
                    <a:pt x="201121" y="374890"/>
                  </a:lnTo>
                  <a:lnTo>
                    <a:pt x="201530" y="371988"/>
                  </a:lnTo>
                  <a:lnTo>
                    <a:pt x="203529" y="369229"/>
                  </a:lnTo>
                  <a:lnTo>
                    <a:pt x="204300" y="367345"/>
                  </a:lnTo>
                  <a:lnTo>
                    <a:pt x="204700" y="365118"/>
                  </a:lnTo>
                  <a:lnTo>
                    <a:pt x="206470" y="363434"/>
                  </a:lnTo>
                  <a:lnTo>
                    <a:pt x="208964" y="365594"/>
                  </a:lnTo>
                  <a:lnTo>
                    <a:pt x="209012" y="369248"/>
                  </a:lnTo>
                  <a:lnTo>
                    <a:pt x="207775" y="372578"/>
                  </a:lnTo>
                  <a:lnTo>
                    <a:pt x="203596" y="374462"/>
                  </a:lnTo>
                  <a:close/>
                  <a:moveTo>
                    <a:pt x="205994" y="383721"/>
                  </a:moveTo>
                  <a:lnTo>
                    <a:pt x="203853" y="383911"/>
                  </a:lnTo>
                  <a:lnTo>
                    <a:pt x="203872" y="381237"/>
                  </a:lnTo>
                  <a:lnTo>
                    <a:pt x="205100" y="378801"/>
                  </a:lnTo>
                  <a:lnTo>
                    <a:pt x="207042" y="377174"/>
                  </a:lnTo>
                  <a:lnTo>
                    <a:pt x="209545" y="376746"/>
                  </a:lnTo>
                  <a:lnTo>
                    <a:pt x="212343" y="376556"/>
                  </a:lnTo>
                  <a:lnTo>
                    <a:pt x="213191" y="377850"/>
                  </a:lnTo>
                  <a:lnTo>
                    <a:pt x="211582" y="379667"/>
                  </a:lnTo>
                  <a:lnTo>
                    <a:pt x="205994" y="383721"/>
                  </a:lnTo>
                  <a:close/>
                  <a:moveTo>
                    <a:pt x="191526" y="401619"/>
                  </a:moveTo>
                  <a:lnTo>
                    <a:pt x="189756" y="403608"/>
                  </a:lnTo>
                  <a:lnTo>
                    <a:pt x="186452" y="403037"/>
                  </a:lnTo>
                  <a:lnTo>
                    <a:pt x="186100" y="401324"/>
                  </a:lnTo>
                  <a:lnTo>
                    <a:pt x="187043" y="397899"/>
                  </a:lnTo>
                  <a:lnTo>
                    <a:pt x="189051" y="396481"/>
                  </a:lnTo>
                  <a:lnTo>
                    <a:pt x="191640" y="396757"/>
                  </a:lnTo>
                  <a:lnTo>
                    <a:pt x="192468" y="398184"/>
                  </a:lnTo>
                  <a:lnTo>
                    <a:pt x="191526" y="401619"/>
                  </a:lnTo>
                  <a:close/>
                  <a:moveTo>
                    <a:pt x="171851" y="450072"/>
                  </a:moveTo>
                  <a:lnTo>
                    <a:pt x="170451" y="451823"/>
                  </a:lnTo>
                  <a:lnTo>
                    <a:pt x="167339" y="450424"/>
                  </a:lnTo>
                  <a:lnTo>
                    <a:pt x="161199" y="451509"/>
                  </a:lnTo>
                  <a:lnTo>
                    <a:pt x="158724" y="449806"/>
                  </a:lnTo>
                  <a:lnTo>
                    <a:pt x="160695" y="446475"/>
                  </a:lnTo>
                  <a:lnTo>
                    <a:pt x="166244" y="442974"/>
                  </a:lnTo>
                  <a:lnTo>
                    <a:pt x="169224" y="443135"/>
                  </a:lnTo>
                  <a:lnTo>
                    <a:pt x="172260" y="447436"/>
                  </a:lnTo>
                  <a:lnTo>
                    <a:pt x="171851" y="450072"/>
                  </a:lnTo>
                  <a:close/>
                  <a:moveTo>
                    <a:pt x="98100" y="523731"/>
                  </a:moveTo>
                  <a:lnTo>
                    <a:pt x="95035" y="523874"/>
                  </a:lnTo>
                  <a:lnTo>
                    <a:pt x="93188" y="522523"/>
                  </a:lnTo>
                  <a:lnTo>
                    <a:pt x="97576" y="519840"/>
                  </a:lnTo>
                  <a:lnTo>
                    <a:pt x="104458" y="517270"/>
                  </a:lnTo>
                  <a:lnTo>
                    <a:pt x="105115" y="515643"/>
                  </a:lnTo>
                  <a:lnTo>
                    <a:pt x="105943" y="515443"/>
                  </a:lnTo>
                  <a:lnTo>
                    <a:pt x="107133" y="517442"/>
                  </a:lnTo>
                  <a:lnTo>
                    <a:pt x="107285" y="520182"/>
                  </a:lnTo>
                  <a:lnTo>
                    <a:pt x="106524" y="521543"/>
                  </a:lnTo>
                  <a:lnTo>
                    <a:pt x="98100" y="523731"/>
                  </a:lnTo>
                  <a:close/>
                  <a:moveTo>
                    <a:pt x="88258" y="543428"/>
                  </a:moveTo>
                  <a:lnTo>
                    <a:pt x="85640" y="543466"/>
                  </a:lnTo>
                  <a:lnTo>
                    <a:pt x="82527" y="542553"/>
                  </a:lnTo>
                  <a:lnTo>
                    <a:pt x="80576" y="540602"/>
                  </a:lnTo>
                  <a:lnTo>
                    <a:pt x="80271" y="538880"/>
                  </a:lnTo>
                  <a:lnTo>
                    <a:pt x="83860" y="536739"/>
                  </a:lnTo>
                  <a:lnTo>
                    <a:pt x="87467" y="535483"/>
                  </a:lnTo>
                  <a:lnTo>
                    <a:pt x="89143" y="537843"/>
                  </a:lnTo>
                  <a:lnTo>
                    <a:pt x="89266" y="541706"/>
                  </a:lnTo>
                  <a:lnTo>
                    <a:pt x="88258" y="543428"/>
                  </a:lnTo>
                  <a:close/>
                  <a:moveTo>
                    <a:pt x="4274" y="672363"/>
                  </a:moveTo>
                  <a:lnTo>
                    <a:pt x="1904" y="673057"/>
                  </a:lnTo>
                  <a:lnTo>
                    <a:pt x="0" y="672458"/>
                  </a:lnTo>
                  <a:lnTo>
                    <a:pt x="676" y="667187"/>
                  </a:lnTo>
                  <a:lnTo>
                    <a:pt x="1666" y="666330"/>
                  </a:lnTo>
                  <a:lnTo>
                    <a:pt x="3103" y="666026"/>
                  </a:lnTo>
                  <a:lnTo>
                    <a:pt x="4654" y="668852"/>
                  </a:lnTo>
                  <a:lnTo>
                    <a:pt x="4274" y="672363"/>
                  </a:lnTo>
                  <a:close/>
                  <a:moveTo>
                    <a:pt x="7672" y="714688"/>
                  </a:moveTo>
                  <a:lnTo>
                    <a:pt x="7758" y="721073"/>
                  </a:lnTo>
                  <a:lnTo>
                    <a:pt x="5302" y="720587"/>
                  </a:lnTo>
                  <a:lnTo>
                    <a:pt x="4198" y="718142"/>
                  </a:lnTo>
                  <a:lnTo>
                    <a:pt x="3874" y="716572"/>
                  </a:lnTo>
                  <a:lnTo>
                    <a:pt x="4074" y="712870"/>
                  </a:lnTo>
                  <a:lnTo>
                    <a:pt x="3522" y="709045"/>
                  </a:lnTo>
                  <a:lnTo>
                    <a:pt x="4245" y="707142"/>
                  </a:lnTo>
                  <a:lnTo>
                    <a:pt x="5140" y="706885"/>
                  </a:lnTo>
                  <a:lnTo>
                    <a:pt x="6730" y="710292"/>
                  </a:lnTo>
                  <a:lnTo>
                    <a:pt x="7672" y="714688"/>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39" name="Google Shape;2939;p234"/>
            <p:cNvSpPr/>
            <p:nvPr/>
          </p:nvSpPr>
          <p:spPr>
            <a:xfrm>
              <a:off x="10010019" y="3502585"/>
              <a:ext cx="897516" cy="847802"/>
            </a:xfrm>
            <a:custGeom>
              <a:avLst/>
              <a:gdLst/>
              <a:ahLst/>
              <a:cxnLst/>
              <a:rect l="l" t="t" r="r" b="b"/>
              <a:pathLst>
                <a:path w="266523" h="251760" extrusionOk="0">
                  <a:moveTo>
                    <a:pt x="146274" y="17461"/>
                  </a:moveTo>
                  <a:lnTo>
                    <a:pt x="147340" y="18013"/>
                  </a:lnTo>
                  <a:lnTo>
                    <a:pt x="154822" y="18612"/>
                  </a:lnTo>
                  <a:lnTo>
                    <a:pt x="162408" y="19212"/>
                  </a:lnTo>
                  <a:lnTo>
                    <a:pt x="174602" y="19868"/>
                  </a:lnTo>
                  <a:lnTo>
                    <a:pt x="187310" y="20534"/>
                  </a:lnTo>
                  <a:lnTo>
                    <a:pt x="200502" y="21248"/>
                  </a:lnTo>
                  <a:lnTo>
                    <a:pt x="214771" y="22000"/>
                  </a:lnTo>
                  <a:lnTo>
                    <a:pt x="229820" y="22447"/>
                  </a:lnTo>
                  <a:lnTo>
                    <a:pt x="230743" y="22142"/>
                  </a:lnTo>
                  <a:lnTo>
                    <a:pt x="232276" y="20363"/>
                  </a:lnTo>
                  <a:lnTo>
                    <a:pt x="234151" y="20601"/>
                  </a:lnTo>
                  <a:lnTo>
                    <a:pt x="236369" y="21705"/>
                  </a:lnTo>
                  <a:lnTo>
                    <a:pt x="237397" y="22523"/>
                  </a:lnTo>
                  <a:lnTo>
                    <a:pt x="237835" y="23465"/>
                  </a:lnTo>
                  <a:lnTo>
                    <a:pt x="238111" y="24550"/>
                  </a:lnTo>
                  <a:lnTo>
                    <a:pt x="239320" y="24759"/>
                  </a:lnTo>
                  <a:lnTo>
                    <a:pt x="241537" y="25587"/>
                  </a:lnTo>
                  <a:lnTo>
                    <a:pt x="244526" y="27462"/>
                  </a:lnTo>
                  <a:lnTo>
                    <a:pt x="246868" y="29279"/>
                  </a:lnTo>
                  <a:lnTo>
                    <a:pt x="249105" y="31867"/>
                  </a:lnTo>
                  <a:lnTo>
                    <a:pt x="249848" y="34798"/>
                  </a:lnTo>
                  <a:lnTo>
                    <a:pt x="249885" y="38119"/>
                  </a:lnTo>
                  <a:lnTo>
                    <a:pt x="249742" y="40250"/>
                  </a:lnTo>
                  <a:lnTo>
                    <a:pt x="249933" y="41116"/>
                  </a:lnTo>
                  <a:lnTo>
                    <a:pt x="252988" y="56465"/>
                  </a:lnTo>
                  <a:lnTo>
                    <a:pt x="258071" y="71147"/>
                  </a:lnTo>
                  <a:lnTo>
                    <a:pt x="259937" y="78208"/>
                  </a:lnTo>
                  <a:lnTo>
                    <a:pt x="260680" y="81957"/>
                  </a:lnTo>
                  <a:lnTo>
                    <a:pt x="261279" y="87380"/>
                  </a:lnTo>
                  <a:lnTo>
                    <a:pt x="261460" y="91187"/>
                  </a:lnTo>
                  <a:lnTo>
                    <a:pt x="261441" y="93318"/>
                  </a:lnTo>
                  <a:lnTo>
                    <a:pt x="261060" y="96249"/>
                  </a:lnTo>
                  <a:lnTo>
                    <a:pt x="259556" y="97981"/>
                  </a:lnTo>
                  <a:lnTo>
                    <a:pt x="249800" y="102929"/>
                  </a:lnTo>
                  <a:lnTo>
                    <a:pt x="247963" y="104470"/>
                  </a:lnTo>
                  <a:lnTo>
                    <a:pt x="245088" y="108315"/>
                  </a:lnTo>
                  <a:lnTo>
                    <a:pt x="242433" y="112264"/>
                  </a:lnTo>
                  <a:lnTo>
                    <a:pt x="241823" y="113615"/>
                  </a:lnTo>
                  <a:lnTo>
                    <a:pt x="241661" y="114499"/>
                  </a:lnTo>
                  <a:lnTo>
                    <a:pt x="242251" y="115794"/>
                  </a:lnTo>
                  <a:lnTo>
                    <a:pt x="245726" y="117896"/>
                  </a:lnTo>
                  <a:lnTo>
                    <a:pt x="249229" y="119590"/>
                  </a:lnTo>
                  <a:lnTo>
                    <a:pt x="250371" y="120856"/>
                  </a:lnTo>
                  <a:lnTo>
                    <a:pt x="252960" y="122474"/>
                  </a:lnTo>
                  <a:lnTo>
                    <a:pt x="253902" y="123929"/>
                  </a:lnTo>
                  <a:lnTo>
                    <a:pt x="254416" y="125186"/>
                  </a:lnTo>
                  <a:lnTo>
                    <a:pt x="254378" y="128107"/>
                  </a:lnTo>
                  <a:lnTo>
                    <a:pt x="253217" y="132132"/>
                  </a:lnTo>
                  <a:lnTo>
                    <a:pt x="253702" y="135167"/>
                  </a:lnTo>
                  <a:lnTo>
                    <a:pt x="252513" y="137194"/>
                  </a:lnTo>
                  <a:lnTo>
                    <a:pt x="251542" y="139440"/>
                  </a:lnTo>
                  <a:lnTo>
                    <a:pt x="251399" y="143360"/>
                  </a:lnTo>
                  <a:lnTo>
                    <a:pt x="253150" y="147680"/>
                  </a:lnTo>
                  <a:lnTo>
                    <a:pt x="254588" y="150630"/>
                  </a:lnTo>
                  <a:lnTo>
                    <a:pt x="255140" y="152942"/>
                  </a:lnTo>
                  <a:lnTo>
                    <a:pt x="254559" y="154750"/>
                  </a:lnTo>
                  <a:lnTo>
                    <a:pt x="254731" y="156558"/>
                  </a:lnTo>
                  <a:lnTo>
                    <a:pt x="256015" y="158480"/>
                  </a:lnTo>
                  <a:lnTo>
                    <a:pt x="260051" y="164380"/>
                  </a:lnTo>
                  <a:lnTo>
                    <a:pt x="262041" y="170041"/>
                  </a:lnTo>
                  <a:lnTo>
                    <a:pt x="263316" y="172249"/>
                  </a:lnTo>
                  <a:lnTo>
                    <a:pt x="266258" y="175104"/>
                  </a:lnTo>
                  <a:lnTo>
                    <a:pt x="266524" y="176274"/>
                  </a:lnTo>
                  <a:lnTo>
                    <a:pt x="265344" y="177349"/>
                  </a:lnTo>
                  <a:lnTo>
                    <a:pt x="264392" y="177492"/>
                  </a:lnTo>
                  <a:lnTo>
                    <a:pt x="263621" y="177777"/>
                  </a:lnTo>
                  <a:lnTo>
                    <a:pt x="263126" y="178777"/>
                  </a:lnTo>
                  <a:lnTo>
                    <a:pt x="263897" y="179852"/>
                  </a:lnTo>
                  <a:lnTo>
                    <a:pt x="264934" y="181422"/>
                  </a:lnTo>
                  <a:lnTo>
                    <a:pt x="266229" y="185865"/>
                  </a:lnTo>
                  <a:lnTo>
                    <a:pt x="266106" y="189501"/>
                  </a:lnTo>
                  <a:lnTo>
                    <a:pt x="265106" y="190423"/>
                  </a:lnTo>
                  <a:lnTo>
                    <a:pt x="263831" y="192574"/>
                  </a:lnTo>
                  <a:lnTo>
                    <a:pt x="262974" y="194544"/>
                  </a:lnTo>
                  <a:lnTo>
                    <a:pt x="255997" y="195904"/>
                  </a:lnTo>
                  <a:lnTo>
                    <a:pt x="254321" y="198007"/>
                  </a:lnTo>
                  <a:lnTo>
                    <a:pt x="250504" y="202051"/>
                  </a:lnTo>
                  <a:lnTo>
                    <a:pt x="247905" y="204383"/>
                  </a:lnTo>
                  <a:lnTo>
                    <a:pt x="244051" y="208579"/>
                  </a:lnTo>
                  <a:lnTo>
                    <a:pt x="237959" y="215773"/>
                  </a:lnTo>
                  <a:lnTo>
                    <a:pt x="235712" y="218780"/>
                  </a:lnTo>
                  <a:lnTo>
                    <a:pt x="234065" y="221263"/>
                  </a:lnTo>
                  <a:lnTo>
                    <a:pt x="229135" y="227848"/>
                  </a:lnTo>
                  <a:lnTo>
                    <a:pt x="227621" y="230607"/>
                  </a:lnTo>
                  <a:lnTo>
                    <a:pt x="227916" y="232872"/>
                  </a:lnTo>
                  <a:lnTo>
                    <a:pt x="229506" y="238191"/>
                  </a:lnTo>
                  <a:lnTo>
                    <a:pt x="229839" y="240589"/>
                  </a:lnTo>
                  <a:lnTo>
                    <a:pt x="229554" y="242797"/>
                  </a:lnTo>
                  <a:lnTo>
                    <a:pt x="229030" y="244766"/>
                  </a:lnTo>
                  <a:lnTo>
                    <a:pt x="229125" y="245642"/>
                  </a:lnTo>
                  <a:lnTo>
                    <a:pt x="230581" y="247069"/>
                  </a:lnTo>
                  <a:lnTo>
                    <a:pt x="232895" y="249305"/>
                  </a:lnTo>
                  <a:lnTo>
                    <a:pt x="233028" y="250057"/>
                  </a:lnTo>
                  <a:lnTo>
                    <a:pt x="232704" y="251027"/>
                  </a:lnTo>
                  <a:lnTo>
                    <a:pt x="231905" y="251760"/>
                  </a:lnTo>
                  <a:lnTo>
                    <a:pt x="229002" y="250980"/>
                  </a:lnTo>
                  <a:lnTo>
                    <a:pt x="225765" y="249467"/>
                  </a:lnTo>
                  <a:lnTo>
                    <a:pt x="224661" y="249657"/>
                  </a:lnTo>
                  <a:lnTo>
                    <a:pt x="222910" y="249296"/>
                  </a:lnTo>
                  <a:lnTo>
                    <a:pt x="215684" y="246374"/>
                  </a:lnTo>
                  <a:lnTo>
                    <a:pt x="210811" y="244081"/>
                  </a:lnTo>
                  <a:lnTo>
                    <a:pt x="210326" y="242587"/>
                  </a:lnTo>
                  <a:lnTo>
                    <a:pt x="209412" y="240427"/>
                  </a:lnTo>
                  <a:lnTo>
                    <a:pt x="207337" y="238610"/>
                  </a:lnTo>
                  <a:lnTo>
                    <a:pt x="202578" y="237040"/>
                  </a:lnTo>
                  <a:lnTo>
                    <a:pt x="200645" y="235812"/>
                  </a:lnTo>
                  <a:lnTo>
                    <a:pt x="192916" y="235127"/>
                  </a:lnTo>
                  <a:lnTo>
                    <a:pt x="189566" y="235099"/>
                  </a:lnTo>
                  <a:lnTo>
                    <a:pt x="187195" y="235603"/>
                  </a:lnTo>
                  <a:lnTo>
                    <a:pt x="185672" y="235555"/>
                  </a:lnTo>
                  <a:lnTo>
                    <a:pt x="183588" y="238762"/>
                  </a:lnTo>
                  <a:lnTo>
                    <a:pt x="182151" y="239695"/>
                  </a:lnTo>
                  <a:lnTo>
                    <a:pt x="180047" y="239790"/>
                  </a:lnTo>
                  <a:lnTo>
                    <a:pt x="178200" y="239219"/>
                  </a:lnTo>
                  <a:lnTo>
                    <a:pt x="176315" y="237534"/>
                  </a:lnTo>
                  <a:lnTo>
                    <a:pt x="173308" y="236640"/>
                  </a:lnTo>
                  <a:lnTo>
                    <a:pt x="171128" y="237068"/>
                  </a:lnTo>
                  <a:lnTo>
                    <a:pt x="169519" y="236707"/>
                  </a:lnTo>
                  <a:lnTo>
                    <a:pt x="168139" y="236612"/>
                  </a:lnTo>
                  <a:lnTo>
                    <a:pt x="167653" y="236954"/>
                  </a:lnTo>
                  <a:lnTo>
                    <a:pt x="166540" y="236907"/>
                  </a:lnTo>
                  <a:lnTo>
                    <a:pt x="164931" y="237715"/>
                  </a:lnTo>
                  <a:lnTo>
                    <a:pt x="163161" y="238848"/>
                  </a:lnTo>
                  <a:lnTo>
                    <a:pt x="161219" y="239723"/>
                  </a:lnTo>
                  <a:lnTo>
                    <a:pt x="159715" y="241588"/>
                  </a:lnTo>
                  <a:lnTo>
                    <a:pt x="158382" y="245233"/>
                  </a:lnTo>
                  <a:lnTo>
                    <a:pt x="154603" y="243596"/>
                  </a:lnTo>
                  <a:lnTo>
                    <a:pt x="153347" y="244309"/>
                  </a:lnTo>
                  <a:lnTo>
                    <a:pt x="151557" y="244785"/>
                  </a:lnTo>
                  <a:lnTo>
                    <a:pt x="150339" y="244291"/>
                  </a:lnTo>
                  <a:lnTo>
                    <a:pt x="150624" y="243034"/>
                  </a:lnTo>
                  <a:lnTo>
                    <a:pt x="151176" y="241617"/>
                  </a:lnTo>
                  <a:lnTo>
                    <a:pt x="151148" y="239637"/>
                  </a:lnTo>
                  <a:lnTo>
                    <a:pt x="150805" y="237439"/>
                  </a:lnTo>
                  <a:lnTo>
                    <a:pt x="149634" y="236726"/>
                  </a:lnTo>
                  <a:lnTo>
                    <a:pt x="147874" y="236469"/>
                  </a:lnTo>
                  <a:lnTo>
                    <a:pt x="146969" y="236031"/>
                  </a:lnTo>
                  <a:lnTo>
                    <a:pt x="146874" y="235308"/>
                  </a:lnTo>
                  <a:lnTo>
                    <a:pt x="145970" y="234375"/>
                  </a:lnTo>
                  <a:lnTo>
                    <a:pt x="144409" y="232016"/>
                  </a:lnTo>
                  <a:lnTo>
                    <a:pt x="142943" y="229066"/>
                  </a:lnTo>
                  <a:lnTo>
                    <a:pt x="141924" y="228200"/>
                  </a:lnTo>
                  <a:lnTo>
                    <a:pt x="140449" y="229599"/>
                  </a:lnTo>
                  <a:lnTo>
                    <a:pt x="138212" y="231188"/>
                  </a:lnTo>
                  <a:lnTo>
                    <a:pt x="136813" y="231740"/>
                  </a:lnTo>
                  <a:lnTo>
                    <a:pt x="134119" y="236307"/>
                  </a:lnTo>
                  <a:lnTo>
                    <a:pt x="129283" y="236459"/>
                  </a:lnTo>
                  <a:lnTo>
                    <a:pt x="128988" y="234328"/>
                  </a:lnTo>
                  <a:lnTo>
                    <a:pt x="128474" y="232273"/>
                  </a:lnTo>
                  <a:lnTo>
                    <a:pt x="125647" y="231768"/>
                  </a:lnTo>
                  <a:lnTo>
                    <a:pt x="125562" y="230560"/>
                  </a:lnTo>
                  <a:lnTo>
                    <a:pt x="124971" y="227534"/>
                  </a:lnTo>
                  <a:lnTo>
                    <a:pt x="119298" y="221606"/>
                  </a:lnTo>
                  <a:lnTo>
                    <a:pt x="118613" y="219132"/>
                  </a:lnTo>
                  <a:lnTo>
                    <a:pt x="118832" y="218171"/>
                  </a:lnTo>
                  <a:lnTo>
                    <a:pt x="118442" y="216591"/>
                  </a:lnTo>
                  <a:lnTo>
                    <a:pt x="117204" y="215639"/>
                  </a:lnTo>
                  <a:lnTo>
                    <a:pt x="112721" y="214507"/>
                  </a:lnTo>
                  <a:lnTo>
                    <a:pt x="111569" y="215154"/>
                  </a:lnTo>
                  <a:lnTo>
                    <a:pt x="110531" y="214488"/>
                  </a:lnTo>
                  <a:lnTo>
                    <a:pt x="108894" y="213061"/>
                  </a:lnTo>
                  <a:lnTo>
                    <a:pt x="106067" y="211900"/>
                  </a:lnTo>
                  <a:lnTo>
                    <a:pt x="105753" y="211300"/>
                  </a:lnTo>
                  <a:lnTo>
                    <a:pt x="104735" y="210273"/>
                  </a:lnTo>
                  <a:lnTo>
                    <a:pt x="104173" y="210139"/>
                  </a:lnTo>
                  <a:lnTo>
                    <a:pt x="103802" y="210758"/>
                  </a:lnTo>
                  <a:lnTo>
                    <a:pt x="102983" y="211633"/>
                  </a:lnTo>
                  <a:lnTo>
                    <a:pt x="100070" y="212747"/>
                  </a:lnTo>
                  <a:lnTo>
                    <a:pt x="98909" y="212290"/>
                  </a:lnTo>
                  <a:lnTo>
                    <a:pt x="97853" y="211329"/>
                  </a:lnTo>
                  <a:lnTo>
                    <a:pt x="96644" y="209245"/>
                  </a:lnTo>
                  <a:lnTo>
                    <a:pt x="94893" y="207418"/>
                  </a:lnTo>
                  <a:lnTo>
                    <a:pt x="93455" y="206771"/>
                  </a:lnTo>
                  <a:lnTo>
                    <a:pt x="92627" y="205810"/>
                  </a:lnTo>
                  <a:lnTo>
                    <a:pt x="92446" y="205068"/>
                  </a:lnTo>
                  <a:lnTo>
                    <a:pt x="95644" y="203564"/>
                  </a:lnTo>
                  <a:lnTo>
                    <a:pt x="96349" y="202013"/>
                  </a:lnTo>
                  <a:lnTo>
                    <a:pt x="95939" y="199187"/>
                  </a:lnTo>
                  <a:lnTo>
                    <a:pt x="95464" y="198835"/>
                  </a:lnTo>
                  <a:lnTo>
                    <a:pt x="94188" y="199787"/>
                  </a:lnTo>
                  <a:lnTo>
                    <a:pt x="91513" y="200624"/>
                  </a:lnTo>
                  <a:lnTo>
                    <a:pt x="89057" y="201014"/>
                  </a:lnTo>
                  <a:lnTo>
                    <a:pt x="87791" y="201014"/>
                  </a:lnTo>
                  <a:lnTo>
                    <a:pt x="80757" y="195866"/>
                  </a:lnTo>
                  <a:lnTo>
                    <a:pt x="76188" y="194287"/>
                  </a:lnTo>
                  <a:lnTo>
                    <a:pt x="73494" y="193830"/>
                  </a:lnTo>
                  <a:lnTo>
                    <a:pt x="73209" y="194353"/>
                  </a:lnTo>
                  <a:lnTo>
                    <a:pt x="74418" y="197246"/>
                  </a:lnTo>
                  <a:lnTo>
                    <a:pt x="76531" y="200814"/>
                  </a:lnTo>
                  <a:lnTo>
                    <a:pt x="76426" y="201756"/>
                  </a:lnTo>
                  <a:lnTo>
                    <a:pt x="73904" y="203212"/>
                  </a:lnTo>
                  <a:lnTo>
                    <a:pt x="72476" y="203850"/>
                  </a:lnTo>
                  <a:lnTo>
                    <a:pt x="70791" y="205077"/>
                  </a:lnTo>
                  <a:lnTo>
                    <a:pt x="69363" y="206790"/>
                  </a:lnTo>
                  <a:lnTo>
                    <a:pt x="68126" y="207561"/>
                  </a:lnTo>
                  <a:lnTo>
                    <a:pt x="67060" y="207361"/>
                  </a:lnTo>
                  <a:lnTo>
                    <a:pt x="65927" y="206543"/>
                  </a:lnTo>
                  <a:lnTo>
                    <a:pt x="63014" y="201281"/>
                  </a:lnTo>
                  <a:lnTo>
                    <a:pt x="59350" y="197246"/>
                  </a:lnTo>
                  <a:lnTo>
                    <a:pt x="58912" y="196342"/>
                  </a:lnTo>
                  <a:lnTo>
                    <a:pt x="57769" y="196133"/>
                  </a:lnTo>
                  <a:lnTo>
                    <a:pt x="56151" y="195200"/>
                  </a:lnTo>
                  <a:lnTo>
                    <a:pt x="55599" y="193963"/>
                  </a:lnTo>
                  <a:lnTo>
                    <a:pt x="56417" y="192669"/>
                  </a:lnTo>
                  <a:lnTo>
                    <a:pt x="57531" y="191489"/>
                  </a:lnTo>
                  <a:lnTo>
                    <a:pt x="59511" y="190757"/>
                  </a:lnTo>
                  <a:lnTo>
                    <a:pt x="60111" y="190062"/>
                  </a:lnTo>
                  <a:lnTo>
                    <a:pt x="60463" y="189025"/>
                  </a:lnTo>
                  <a:lnTo>
                    <a:pt x="61196" y="187683"/>
                  </a:lnTo>
                  <a:lnTo>
                    <a:pt x="61005" y="187207"/>
                  </a:lnTo>
                  <a:lnTo>
                    <a:pt x="59606" y="185685"/>
                  </a:lnTo>
                  <a:lnTo>
                    <a:pt x="57531" y="184248"/>
                  </a:lnTo>
                  <a:lnTo>
                    <a:pt x="51763" y="185323"/>
                  </a:lnTo>
                  <a:lnTo>
                    <a:pt x="50183" y="186094"/>
                  </a:lnTo>
                  <a:lnTo>
                    <a:pt x="49288" y="185095"/>
                  </a:lnTo>
                  <a:lnTo>
                    <a:pt x="48613" y="183639"/>
                  </a:lnTo>
                  <a:lnTo>
                    <a:pt x="47156" y="183353"/>
                  </a:lnTo>
                  <a:lnTo>
                    <a:pt x="45157" y="182021"/>
                  </a:lnTo>
                  <a:lnTo>
                    <a:pt x="42787" y="180708"/>
                  </a:lnTo>
                  <a:lnTo>
                    <a:pt x="40474" y="180327"/>
                  </a:lnTo>
                  <a:lnTo>
                    <a:pt x="35667" y="178434"/>
                  </a:lnTo>
                  <a:lnTo>
                    <a:pt x="33810" y="178329"/>
                  </a:lnTo>
                  <a:lnTo>
                    <a:pt x="32744" y="177682"/>
                  </a:lnTo>
                  <a:lnTo>
                    <a:pt x="31621" y="176245"/>
                  </a:lnTo>
                  <a:lnTo>
                    <a:pt x="30670" y="174675"/>
                  </a:lnTo>
                  <a:lnTo>
                    <a:pt x="30175" y="171478"/>
                  </a:lnTo>
                  <a:lnTo>
                    <a:pt x="26634" y="170032"/>
                  </a:lnTo>
                  <a:lnTo>
                    <a:pt x="23102" y="169118"/>
                  </a:lnTo>
                  <a:lnTo>
                    <a:pt x="22854" y="169585"/>
                  </a:lnTo>
                  <a:lnTo>
                    <a:pt x="23007" y="172801"/>
                  </a:lnTo>
                  <a:lnTo>
                    <a:pt x="22817" y="174523"/>
                  </a:lnTo>
                  <a:lnTo>
                    <a:pt x="20485" y="175579"/>
                  </a:lnTo>
                  <a:lnTo>
                    <a:pt x="18181" y="175684"/>
                  </a:lnTo>
                  <a:lnTo>
                    <a:pt x="18305" y="175151"/>
                  </a:lnTo>
                  <a:lnTo>
                    <a:pt x="21065" y="169356"/>
                  </a:lnTo>
                  <a:lnTo>
                    <a:pt x="22303" y="165693"/>
                  </a:lnTo>
                  <a:lnTo>
                    <a:pt x="23721" y="159003"/>
                  </a:lnTo>
                  <a:lnTo>
                    <a:pt x="22017" y="153703"/>
                  </a:lnTo>
                  <a:lnTo>
                    <a:pt x="21551" y="151210"/>
                  </a:lnTo>
                  <a:lnTo>
                    <a:pt x="20761" y="150021"/>
                  </a:lnTo>
                  <a:lnTo>
                    <a:pt x="15915" y="147423"/>
                  </a:lnTo>
                  <a:lnTo>
                    <a:pt x="15545" y="146529"/>
                  </a:lnTo>
                  <a:lnTo>
                    <a:pt x="16287" y="143008"/>
                  </a:lnTo>
                  <a:lnTo>
                    <a:pt x="15925" y="141523"/>
                  </a:lnTo>
                  <a:lnTo>
                    <a:pt x="14754" y="139954"/>
                  </a:lnTo>
                  <a:lnTo>
                    <a:pt x="13222" y="136832"/>
                  </a:lnTo>
                  <a:lnTo>
                    <a:pt x="12632" y="134177"/>
                  </a:lnTo>
                  <a:lnTo>
                    <a:pt x="14583" y="131057"/>
                  </a:lnTo>
                  <a:lnTo>
                    <a:pt x="15068" y="128754"/>
                  </a:lnTo>
                  <a:lnTo>
                    <a:pt x="15915" y="125604"/>
                  </a:lnTo>
                  <a:lnTo>
                    <a:pt x="16544" y="123872"/>
                  </a:lnTo>
                  <a:lnTo>
                    <a:pt x="16668" y="123396"/>
                  </a:lnTo>
                  <a:lnTo>
                    <a:pt x="15383" y="122169"/>
                  </a:lnTo>
                  <a:lnTo>
                    <a:pt x="15059" y="120437"/>
                  </a:lnTo>
                  <a:lnTo>
                    <a:pt x="15402" y="117944"/>
                  </a:lnTo>
                  <a:lnTo>
                    <a:pt x="14716" y="116089"/>
                  </a:lnTo>
                  <a:lnTo>
                    <a:pt x="13003" y="114890"/>
                  </a:lnTo>
                  <a:lnTo>
                    <a:pt x="11889" y="113291"/>
                  </a:lnTo>
                  <a:lnTo>
                    <a:pt x="11375" y="111312"/>
                  </a:lnTo>
                  <a:lnTo>
                    <a:pt x="11775" y="108191"/>
                  </a:lnTo>
                  <a:lnTo>
                    <a:pt x="13107" y="103937"/>
                  </a:lnTo>
                  <a:lnTo>
                    <a:pt x="10290" y="98799"/>
                  </a:lnTo>
                  <a:lnTo>
                    <a:pt x="3332" y="92776"/>
                  </a:lnTo>
                  <a:lnTo>
                    <a:pt x="0" y="88561"/>
                  </a:lnTo>
                  <a:lnTo>
                    <a:pt x="267" y="86144"/>
                  </a:lnTo>
                  <a:lnTo>
                    <a:pt x="1732" y="83955"/>
                  </a:lnTo>
                  <a:lnTo>
                    <a:pt x="4388" y="81995"/>
                  </a:lnTo>
                  <a:lnTo>
                    <a:pt x="6406" y="78503"/>
                  </a:lnTo>
                  <a:lnTo>
                    <a:pt x="7539" y="74344"/>
                  </a:lnTo>
                  <a:lnTo>
                    <a:pt x="7568" y="73554"/>
                  </a:lnTo>
                  <a:lnTo>
                    <a:pt x="7634" y="70586"/>
                  </a:lnTo>
                  <a:lnTo>
                    <a:pt x="4541" y="58387"/>
                  </a:lnTo>
                  <a:lnTo>
                    <a:pt x="4036" y="55323"/>
                  </a:lnTo>
                  <a:lnTo>
                    <a:pt x="3665" y="51612"/>
                  </a:lnTo>
                  <a:lnTo>
                    <a:pt x="3475" y="50603"/>
                  </a:lnTo>
                  <a:lnTo>
                    <a:pt x="9586" y="53201"/>
                  </a:lnTo>
                  <a:lnTo>
                    <a:pt x="12146" y="54666"/>
                  </a:lnTo>
                  <a:lnTo>
                    <a:pt x="11822" y="53020"/>
                  </a:lnTo>
                  <a:lnTo>
                    <a:pt x="11309" y="51602"/>
                  </a:lnTo>
                  <a:lnTo>
                    <a:pt x="11651" y="49528"/>
                  </a:lnTo>
                  <a:lnTo>
                    <a:pt x="11480" y="46388"/>
                  </a:lnTo>
                  <a:lnTo>
                    <a:pt x="5931" y="44780"/>
                  </a:lnTo>
                  <a:lnTo>
                    <a:pt x="2266" y="44237"/>
                  </a:lnTo>
                  <a:lnTo>
                    <a:pt x="1856" y="42049"/>
                  </a:lnTo>
                  <a:lnTo>
                    <a:pt x="2199" y="40631"/>
                  </a:lnTo>
                  <a:lnTo>
                    <a:pt x="3217" y="41468"/>
                  </a:lnTo>
                  <a:lnTo>
                    <a:pt x="6815" y="41792"/>
                  </a:lnTo>
                  <a:lnTo>
                    <a:pt x="15678" y="37557"/>
                  </a:lnTo>
                  <a:lnTo>
                    <a:pt x="30974" y="32029"/>
                  </a:lnTo>
                  <a:lnTo>
                    <a:pt x="47318" y="26843"/>
                  </a:lnTo>
                  <a:lnTo>
                    <a:pt x="51135" y="26272"/>
                  </a:lnTo>
                  <a:lnTo>
                    <a:pt x="54962" y="25178"/>
                  </a:lnTo>
                  <a:lnTo>
                    <a:pt x="56380" y="23227"/>
                  </a:lnTo>
                  <a:lnTo>
                    <a:pt x="57798" y="21923"/>
                  </a:lnTo>
                  <a:lnTo>
                    <a:pt x="60016" y="18479"/>
                  </a:lnTo>
                  <a:lnTo>
                    <a:pt x="64937" y="13112"/>
                  </a:lnTo>
                  <a:lnTo>
                    <a:pt x="73637" y="11152"/>
                  </a:lnTo>
                  <a:lnTo>
                    <a:pt x="76892" y="8602"/>
                  </a:lnTo>
                  <a:lnTo>
                    <a:pt x="83698" y="5024"/>
                  </a:lnTo>
                  <a:lnTo>
                    <a:pt x="99214" y="999"/>
                  </a:lnTo>
                  <a:lnTo>
                    <a:pt x="105706" y="105"/>
                  </a:lnTo>
                  <a:lnTo>
                    <a:pt x="112055" y="0"/>
                  </a:lnTo>
                  <a:lnTo>
                    <a:pt x="117709" y="3178"/>
                  </a:lnTo>
                  <a:lnTo>
                    <a:pt x="123696" y="7099"/>
                  </a:lnTo>
                  <a:lnTo>
                    <a:pt x="124772" y="9449"/>
                  </a:lnTo>
                  <a:lnTo>
                    <a:pt x="121535" y="7983"/>
                  </a:lnTo>
                  <a:lnTo>
                    <a:pt x="116814" y="4472"/>
                  </a:lnTo>
                  <a:lnTo>
                    <a:pt x="115062" y="4320"/>
                  </a:lnTo>
                  <a:lnTo>
                    <a:pt x="119098" y="14987"/>
                  </a:lnTo>
                  <a:lnTo>
                    <a:pt x="121307" y="18755"/>
                  </a:lnTo>
                  <a:lnTo>
                    <a:pt x="125752" y="21552"/>
                  </a:lnTo>
                  <a:lnTo>
                    <a:pt x="129493" y="22504"/>
                  </a:lnTo>
                  <a:lnTo>
                    <a:pt x="141010" y="20801"/>
                  </a:lnTo>
                  <a:lnTo>
                    <a:pt x="145094" y="18574"/>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40" name="Google Shape;2940;p234"/>
            <p:cNvSpPr/>
            <p:nvPr/>
          </p:nvSpPr>
          <p:spPr>
            <a:xfrm>
              <a:off x="11815457" y="6317966"/>
              <a:ext cx="123567" cy="139643"/>
            </a:xfrm>
            <a:custGeom>
              <a:avLst/>
              <a:gdLst/>
              <a:ahLst/>
              <a:cxnLst/>
              <a:rect l="l" t="t" r="r" b="b"/>
              <a:pathLst>
                <a:path w="36694" h="41468" extrusionOk="0">
                  <a:moveTo>
                    <a:pt x="4017" y="38842"/>
                  </a:moveTo>
                  <a:lnTo>
                    <a:pt x="1266" y="41468"/>
                  </a:lnTo>
                  <a:lnTo>
                    <a:pt x="390" y="38861"/>
                  </a:lnTo>
                  <a:lnTo>
                    <a:pt x="0" y="37919"/>
                  </a:lnTo>
                  <a:lnTo>
                    <a:pt x="5054" y="32905"/>
                  </a:lnTo>
                  <a:lnTo>
                    <a:pt x="7463" y="29745"/>
                  </a:lnTo>
                  <a:lnTo>
                    <a:pt x="8709" y="31097"/>
                  </a:lnTo>
                  <a:lnTo>
                    <a:pt x="8748" y="31601"/>
                  </a:lnTo>
                  <a:lnTo>
                    <a:pt x="4065" y="36673"/>
                  </a:lnTo>
                  <a:lnTo>
                    <a:pt x="4017" y="38842"/>
                  </a:lnTo>
                  <a:close/>
                  <a:moveTo>
                    <a:pt x="35619" y="17242"/>
                  </a:moveTo>
                  <a:lnTo>
                    <a:pt x="36352" y="24112"/>
                  </a:lnTo>
                  <a:lnTo>
                    <a:pt x="34762" y="27024"/>
                  </a:lnTo>
                  <a:lnTo>
                    <a:pt x="33858" y="30459"/>
                  </a:lnTo>
                  <a:lnTo>
                    <a:pt x="33458" y="33047"/>
                  </a:lnTo>
                  <a:lnTo>
                    <a:pt x="32345" y="32933"/>
                  </a:lnTo>
                  <a:lnTo>
                    <a:pt x="28813" y="34807"/>
                  </a:lnTo>
                  <a:lnTo>
                    <a:pt x="24120" y="36577"/>
                  </a:lnTo>
                  <a:lnTo>
                    <a:pt x="18961" y="37034"/>
                  </a:lnTo>
                  <a:lnTo>
                    <a:pt x="18228" y="36511"/>
                  </a:lnTo>
                  <a:lnTo>
                    <a:pt x="18019" y="35616"/>
                  </a:lnTo>
                  <a:lnTo>
                    <a:pt x="19532" y="31258"/>
                  </a:lnTo>
                  <a:lnTo>
                    <a:pt x="20113" y="29213"/>
                  </a:lnTo>
                  <a:lnTo>
                    <a:pt x="22350" y="27005"/>
                  </a:lnTo>
                  <a:lnTo>
                    <a:pt x="25519" y="25092"/>
                  </a:lnTo>
                  <a:lnTo>
                    <a:pt x="26861" y="24607"/>
                  </a:lnTo>
                  <a:lnTo>
                    <a:pt x="26709" y="23789"/>
                  </a:lnTo>
                  <a:lnTo>
                    <a:pt x="24815" y="22523"/>
                  </a:lnTo>
                  <a:lnTo>
                    <a:pt x="22835" y="21867"/>
                  </a:lnTo>
                  <a:lnTo>
                    <a:pt x="20960" y="22523"/>
                  </a:lnTo>
                  <a:lnTo>
                    <a:pt x="20370" y="22323"/>
                  </a:lnTo>
                  <a:lnTo>
                    <a:pt x="20170" y="21762"/>
                  </a:lnTo>
                  <a:lnTo>
                    <a:pt x="20827" y="20972"/>
                  </a:lnTo>
                  <a:lnTo>
                    <a:pt x="21131" y="19507"/>
                  </a:lnTo>
                  <a:lnTo>
                    <a:pt x="20836" y="17052"/>
                  </a:lnTo>
                  <a:lnTo>
                    <a:pt x="20636" y="14064"/>
                  </a:lnTo>
                  <a:lnTo>
                    <a:pt x="20227" y="11742"/>
                  </a:lnTo>
                  <a:lnTo>
                    <a:pt x="21398" y="7974"/>
                  </a:lnTo>
                  <a:lnTo>
                    <a:pt x="21693" y="6176"/>
                  </a:lnTo>
                  <a:lnTo>
                    <a:pt x="23150" y="2331"/>
                  </a:lnTo>
                  <a:lnTo>
                    <a:pt x="26567" y="0"/>
                  </a:lnTo>
                  <a:lnTo>
                    <a:pt x="29527" y="676"/>
                  </a:lnTo>
                  <a:lnTo>
                    <a:pt x="31088" y="847"/>
                  </a:lnTo>
                  <a:lnTo>
                    <a:pt x="31745" y="1304"/>
                  </a:lnTo>
                  <a:lnTo>
                    <a:pt x="32173" y="2636"/>
                  </a:lnTo>
                  <a:lnTo>
                    <a:pt x="34353" y="4177"/>
                  </a:lnTo>
                  <a:lnTo>
                    <a:pt x="36143" y="4377"/>
                  </a:lnTo>
                  <a:lnTo>
                    <a:pt x="36694" y="9335"/>
                  </a:lnTo>
                  <a:lnTo>
                    <a:pt x="35695" y="13569"/>
                  </a:lnTo>
                  <a:lnTo>
                    <a:pt x="35619" y="17242"/>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41" name="Google Shape;2941;p234"/>
            <p:cNvSpPr/>
            <p:nvPr/>
          </p:nvSpPr>
          <p:spPr>
            <a:xfrm>
              <a:off x="5924737" y="5233324"/>
              <a:ext cx="2255434" cy="1072458"/>
            </a:xfrm>
            <a:custGeom>
              <a:avLst/>
              <a:gdLst/>
              <a:ahLst/>
              <a:cxnLst/>
              <a:rect l="l" t="t" r="r" b="b"/>
              <a:pathLst>
                <a:path w="669765" h="318473" extrusionOk="0">
                  <a:moveTo>
                    <a:pt x="376465" y="311498"/>
                  </a:moveTo>
                  <a:lnTo>
                    <a:pt x="380111" y="313164"/>
                  </a:lnTo>
                  <a:lnTo>
                    <a:pt x="383461" y="312364"/>
                  </a:lnTo>
                  <a:lnTo>
                    <a:pt x="387612" y="314505"/>
                  </a:lnTo>
                  <a:lnTo>
                    <a:pt x="389772" y="315000"/>
                  </a:lnTo>
                  <a:lnTo>
                    <a:pt x="387850" y="316532"/>
                  </a:lnTo>
                  <a:lnTo>
                    <a:pt x="385917" y="318473"/>
                  </a:lnTo>
                  <a:lnTo>
                    <a:pt x="381091" y="318016"/>
                  </a:lnTo>
                  <a:lnTo>
                    <a:pt x="377008" y="316151"/>
                  </a:lnTo>
                  <a:lnTo>
                    <a:pt x="375542" y="314733"/>
                  </a:lnTo>
                  <a:lnTo>
                    <a:pt x="375142" y="313459"/>
                  </a:lnTo>
                  <a:lnTo>
                    <a:pt x="376465" y="311498"/>
                  </a:lnTo>
                  <a:close/>
                  <a:moveTo>
                    <a:pt x="167111" y="178805"/>
                  </a:moveTo>
                  <a:lnTo>
                    <a:pt x="166996" y="179414"/>
                  </a:lnTo>
                  <a:lnTo>
                    <a:pt x="165483" y="179176"/>
                  </a:lnTo>
                  <a:lnTo>
                    <a:pt x="163569" y="179357"/>
                  </a:lnTo>
                  <a:lnTo>
                    <a:pt x="162541" y="177587"/>
                  </a:lnTo>
                  <a:lnTo>
                    <a:pt x="163474" y="176854"/>
                  </a:lnTo>
                  <a:lnTo>
                    <a:pt x="165626" y="176674"/>
                  </a:lnTo>
                  <a:lnTo>
                    <a:pt x="166654" y="177463"/>
                  </a:lnTo>
                  <a:lnTo>
                    <a:pt x="167111" y="178805"/>
                  </a:lnTo>
                  <a:close/>
                  <a:moveTo>
                    <a:pt x="150510" y="149317"/>
                  </a:moveTo>
                  <a:lnTo>
                    <a:pt x="152204" y="149545"/>
                  </a:lnTo>
                  <a:lnTo>
                    <a:pt x="160723" y="149050"/>
                  </a:lnTo>
                  <a:lnTo>
                    <a:pt x="162989" y="149412"/>
                  </a:lnTo>
                  <a:lnTo>
                    <a:pt x="162751" y="151886"/>
                  </a:lnTo>
                  <a:lnTo>
                    <a:pt x="161142" y="152876"/>
                  </a:lnTo>
                  <a:lnTo>
                    <a:pt x="156126" y="153542"/>
                  </a:lnTo>
                  <a:lnTo>
                    <a:pt x="148235" y="151943"/>
                  </a:lnTo>
                  <a:lnTo>
                    <a:pt x="145589" y="149811"/>
                  </a:lnTo>
                  <a:lnTo>
                    <a:pt x="145208" y="148251"/>
                  </a:lnTo>
                  <a:lnTo>
                    <a:pt x="145255" y="147518"/>
                  </a:lnTo>
                  <a:lnTo>
                    <a:pt x="146921" y="146938"/>
                  </a:lnTo>
                  <a:lnTo>
                    <a:pt x="150510" y="149317"/>
                  </a:lnTo>
                  <a:close/>
                  <a:moveTo>
                    <a:pt x="83774" y="128630"/>
                  </a:moveTo>
                  <a:lnTo>
                    <a:pt x="85973" y="129991"/>
                  </a:lnTo>
                  <a:lnTo>
                    <a:pt x="82632" y="130286"/>
                  </a:lnTo>
                  <a:lnTo>
                    <a:pt x="81528" y="130952"/>
                  </a:lnTo>
                  <a:lnTo>
                    <a:pt x="78825" y="129991"/>
                  </a:lnTo>
                  <a:lnTo>
                    <a:pt x="75559" y="130133"/>
                  </a:lnTo>
                  <a:lnTo>
                    <a:pt x="73513" y="128307"/>
                  </a:lnTo>
                  <a:lnTo>
                    <a:pt x="73046" y="126403"/>
                  </a:lnTo>
                  <a:lnTo>
                    <a:pt x="74074" y="125224"/>
                  </a:lnTo>
                  <a:lnTo>
                    <a:pt x="76959" y="125214"/>
                  </a:lnTo>
                  <a:lnTo>
                    <a:pt x="83774" y="128630"/>
                  </a:lnTo>
                  <a:close/>
                  <a:moveTo>
                    <a:pt x="70572" y="126175"/>
                  </a:moveTo>
                  <a:lnTo>
                    <a:pt x="67830" y="126261"/>
                  </a:lnTo>
                  <a:lnTo>
                    <a:pt x="65213" y="123673"/>
                  </a:lnTo>
                  <a:lnTo>
                    <a:pt x="69068" y="122312"/>
                  </a:lnTo>
                  <a:lnTo>
                    <a:pt x="70201" y="123140"/>
                  </a:lnTo>
                  <a:lnTo>
                    <a:pt x="71038" y="124082"/>
                  </a:lnTo>
                  <a:lnTo>
                    <a:pt x="71533" y="125290"/>
                  </a:lnTo>
                  <a:lnTo>
                    <a:pt x="70572" y="126175"/>
                  </a:lnTo>
                  <a:close/>
                  <a:moveTo>
                    <a:pt x="93626" y="125128"/>
                  </a:moveTo>
                  <a:lnTo>
                    <a:pt x="92360" y="125537"/>
                  </a:lnTo>
                  <a:lnTo>
                    <a:pt x="85240" y="122921"/>
                  </a:lnTo>
                  <a:lnTo>
                    <a:pt x="82698" y="121731"/>
                  </a:lnTo>
                  <a:lnTo>
                    <a:pt x="79405" y="118715"/>
                  </a:lnTo>
                  <a:lnTo>
                    <a:pt x="88705" y="122378"/>
                  </a:lnTo>
                  <a:lnTo>
                    <a:pt x="93626" y="125128"/>
                  </a:lnTo>
                  <a:close/>
                  <a:moveTo>
                    <a:pt x="112406" y="122141"/>
                  </a:moveTo>
                  <a:lnTo>
                    <a:pt x="111873" y="122464"/>
                  </a:lnTo>
                  <a:lnTo>
                    <a:pt x="106324" y="121541"/>
                  </a:lnTo>
                  <a:lnTo>
                    <a:pt x="104744" y="120295"/>
                  </a:lnTo>
                  <a:lnTo>
                    <a:pt x="104106" y="117973"/>
                  </a:lnTo>
                  <a:lnTo>
                    <a:pt x="105039" y="117183"/>
                  </a:lnTo>
                  <a:lnTo>
                    <a:pt x="107476" y="116717"/>
                  </a:lnTo>
                  <a:lnTo>
                    <a:pt x="111017" y="117155"/>
                  </a:lnTo>
                  <a:lnTo>
                    <a:pt x="113292" y="118820"/>
                  </a:lnTo>
                  <a:lnTo>
                    <a:pt x="113292" y="120941"/>
                  </a:lnTo>
                  <a:lnTo>
                    <a:pt x="112406" y="122141"/>
                  </a:lnTo>
                  <a:close/>
                  <a:moveTo>
                    <a:pt x="3893" y="96001"/>
                  </a:moveTo>
                  <a:lnTo>
                    <a:pt x="2713" y="97657"/>
                  </a:lnTo>
                  <a:lnTo>
                    <a:pt x="676" y="97067"/>
                  </a:lnTo>
                  <a:lnTo>
                    <a:pt x="0" y="96449"/>
                  </a:lnTo>
                  <a:lnTo>
                    <a:pt x="590" y="92909"/>
                  </a:lnTo>
                  <a:lnTo>
                    <a:pt x="2218" y="92081"/>
                  </a:lnTo>
                  <a:lnTo>
                    <a:pt x="3855" y="93508"/>
                  </a:lnTo>
                  <a:lnTo>
                    <a:pt x="3893" y="96001"/>
                  </a:lnTo>
                  <a:close/>
                  <a:moveTo>
                    <a:pt x="617355" y="11428"/>
                  </a:moveTo>
                  <a:lnTo>
                    <a:pt x="617917" y="11713"/>
                  </a:lnTo>
                  <a:lnTo>
                    <a:pt x="619468" y="11637"/>
                  </a:lnTo>
                  <a:lnTo>
                    <a:pt x="622229" y="10286"/>
                  </a:lnTo>
                  <a:lnTo>
                    <a:pt x="624104" y="9154"/>
                  </a:lnTo>
                  <a:lnTo>
                    <a:pt x="624761" y="9620"/>
                  </a:lnTo>
                  <a:lnTo>
                    <a:pt x="630196" y="8983"/>
                  </a:lnTo>
                  <a:lnTo>
                    <a:pt x="631481" y="9497"/>
                  </a:lnTo>
                  <a:lnTo>
                    <a:pt x="632338" y="10077"/>
                  </a:lnTo>
                  <a:lnTo>
                    <a:pt x="635012" y="10857"/>
                  </a:lnTo>
                  <a:lnTo>
                    <a:pt x="637925" y="10943"/>
                  </a:lnTo>
                  <a:lnTo>
                    <a:pt x="641533" y="9849"/>
                  </a:lnTo>
                  <a:lnTo>
                    <a:pt x="643113" y="8745"/>
                  </a:lnTo>
                  <a:lnTo>
                    <a:pt x="643417" y="7527"/>
                  </a:lnTo>
                  <a:lnTo>
                    <a:pt x="643494" y="6604"/>
                  </a:lnTo>
                  <a:lnTo>
                    <a:pt x="643960" y="6014"/>
                  </a:lnTo>
                  <a:lnTo>
                    <a:pt x="644779" y="5681"/>
                  </a:lnTo>
                  <a:lnTo>
                    <a:pt x="646063" y="6280"/>
                  </a:lnTo>
                  <a:lnTo>
                    <a:pt x="647901" y="6765"/>
                  </a:lnTo>
                  <a:lnTo>
                    <a:pt x="652308" y="6965"/>
                  </a:lnTo>
                  <a:lnTo>
                    <a:pt x="653174" y="6290"/>
                  </a:lnTo>
                  <a:lnTo>
                    <a:pt x="654669" y="6490"/>
                  </a:lnTo>
                  <a:lnTo>
                    <a:pt x="656639" y="7346"/>
                  </a:lnTo>
                  <a:lnTo>
                    <a:pt x="658914" y="7070"/>
                  </a:lnTo>
                  <a:lnTo>
                    <a:pt x="660066" y="8117"/>
                  </a:lnTo>
                  <a:lnTo>
                    <a:pt x="660541" y="9506"/>
                  </a:lnTo>
                  <a:lnTo>
                    <a:pt x="660675" y="12522"/>
                  </a:lnTo>
                  <a:lnTo>
                    <a:pt x="660503" y="15567"/>
                  </a:lnTo>
                  <a:lnTo>
                    <a:pt x="660951" y="16690"/>
                  </a:lnTo>
                  <a:lnTo>
                    <a:pt x="662493" y="16985"/>
                  </a:lnTo>
                  <a:lnTo>
                    <a:pt x="664977" y="16947"/>
                  </a:lnTo>
                  <a:lnTo>
                    <a:pt x="667214" y="17765"/>
                  </a:lnTo>
                  <a:lnTo>
                    <a:pt x="668947" y="19202"/>
                  </a:lnTo>
                  <a:lnTo>
                    <a:pt x="669518" y="20668"/>
                  </a:lnTo>
                  <a:lnTo>
                    <a:pt x="669765" y="21676"/>
                  </a:lnTo>
                  <a:lnTo>
                    <a:pt x="668918" y="22247"/>
                  </a:lnTo>
                  <a:lnTo>
                    <a:pt x="667719" y="24417"/>
                  </a:lnTo>
                  <a:lnTo>
                    <a:pt x="664673" y="27243"/>
                  </a:lnTo>
                  <a:lnTo>
                    <a:pt x="660323" y="29783"/>
                  </a:lnTo>
                  <a:lnTo>
                    <a:pt x="657001" y="32943"/>
                  </a:lnTo>
                  <a:lnTo>
                    <a:pt x="654716" y="36711"/>
                  </a:lnTo>
                  <a:lnTo>
                    <a:pt x="651851" y="38309"/>
                  </a:lnTo>
                  <a:lnTo>
                    <a:pt x="650975" y="39166"/>
                  </a:lnTo>
                  <a:lnTo>
                    <a:pt x="650633" y="40184"/>
                  </a:lnTo>
                  <a:lnTo>
                    <a:pt x="652527" y="44789"/>
                  </a:lnTo>
                  <a:lnTo>
                    <a:pt x="653108" y="48339"/>
                  </a:lnTo>
                  <a:lnTo>
                    <a:pt x="653574" y="52678"/>
                  </a:lnTo>
                  <a:lnTo>
                    <a:pt x="653269" y="53896"/>
                  </a:lnTo>
                  <a:lnTo>
                    <a:pt x="653108" y="58653"/>
                  </a:lnTo>
                  <a:lnTo>
                    <a:pt x="652669" y="60043"/>
                  </a:lnTo>
                  <a:lnTo>
                    <a:pt x="652784" y="61175"/>
                  </a:lnTo>
                  <a:lnTo>
                    <a:pt x="653479" y="62383"/>
                  </a:lnTo>
                  <a:lnTo>
                    <a:pt x="653793" y="63544"/>
                  </a:lnTo>
                  <a:lnTo>
                    <a:pt x="652489" y="65019"/>
                  </a:lnTo>
                  <a:lnTo>
                    <a:pt x="650100" y="66732"/>
                  </a:lnTo>
                  <a:lnTo>
                    <a:pt x="648329" y="68235"/>
                  </a:lnTo>
                  <a:lnTo>
                    <a:pt x="647853" y="69644"/>
                  </a:lnTo>
                  <a:lnTo>
                    <a:pt x="647986" y="70519"/>
                  </a:lnTo>
                  <a:lnTo>
                    <a:pt x="650966" y="73497"/>
                  </a:lnTo>
                  <a:lnTo>
                    <a:pt x="651508" y="74715"/>
                  </a:lnTo>
                  <a:lnTo>
                    <a:pt x="651108" y="77656"/>
                  </a:lnTo>
                  <a:lnTo>
                    <a:pt x="649395" y="82461"/>
                  </a:lnTo>
                  <a:lnTo>
                    <a:pt x="647758" y="85382"/>
                  </a:lnTo>
                  <a:lnTo>
                    <a:pt x="647472" y="85668"/>
                  </a:lnTo>
                  <a:lnTo>
                    <a:pt x="645597" y="86496"/>
                  </a:lnTo>
                  <a:lnTo>
                    <a:pt x="636612" y="86524"/>
                  </a:lnTo>
                  <a:lnTo>
                    <a:pt x="634432" y="87181"/>
                  </a:lnTo>
                  <a:lnTo>
                    <a:pt x="634736" y="87771"/>
                  </a:lnTo>
                  <a:lnTo>
                    <a:pt x="636850" y="91520"/>
                  </a:lnTo>
                  <a:lnTo>
                    <a:pt x="639048" y="93508"/>
                  </a:lnTo>
                  <a:lnTo>
                    <a:pt x="639781" y="93965"/>
                  </a:lnTo>
                  <a:lnTo>
                    <a:pt x="640571" y="98333"/>
                  </a:lnTo>
                  <a:lnTo>
                    <a:pt x="644141" y="105298"/>
                  </a:lnTo>
                  <a:lnTo>
                    <a:pt x="647596" y="106259"/>
                  </a:lnTo>
                  <a:lnTo>
                    <a:pt x="648796" y="108001"/>
                  </a:lnTo>
                  <a:lnTo>
                    <a:pt x="648577" y="110436"/>
                  </a:lnTo>
                  <a:lnTo>
                    <a:pt x="647510" y="113110"/>
                  </a:lnTo>
                  <a:lnTo>
                    <a:pt x="645388" y="115851"/>
                  </a:lnTo>
                  <a:lnTo>
                    <a:pt x="642865" y="117773"/>
                  </a:lnTo>
                  <a:lnTo>
                    <a:pt x="641218" y="119686"/>
                  </a:lnTo>
                  <a:lnTo>
                    <a:pt x="641085" y="121903"/>
                  </a:lnTo>
                  <a:lnTo>
                    <a:pt x="640562" y="124710"/>
                  </a:lnTo>
                  <a:lnTo>
                    <a:pt x="639772" y="126927"/>
                  </a:lnTo>
                  <a:lnTo>
                    <a:pt x="639572" y="128421"/>
                  </a:lnTo>
                  <a:lnTo>
                    <a:pt x="645892" y="137793"/>
                  </a:lnTo>
                  <a:lnTo>
                    <a:pt x="649414" y="137337"/>
                  </a:lnTo>
                  <a:lnTo>
                    <a:pt x="649871" y="137556"/>
                  </a:lnTo>
                  <a:lnTo>
                    <a:pt x="649243" y="139782"/>
                  </a:lnTo>
                  <a:lnTo>
                    <a:pt x="648129" y="142389"/>
                  </a:lnTo>
                  <a:lnTo>
                    <a:pt x="646796" y="142884"/>
                  </a:lnTo>
                  <a:lnTo>
                    <a:pt x="643779" y="143684"/>
                  </a:lnTo>
                  <a:lnTo>
                    <a:pt x="640924" y="147052"/>
                  </a:lnTo>
                  <a:lnTo>
                    <a:pt x="638610" y="151096"/>
                  </a:lnTo>
                  <a:lnTo>
                    <a:pt x="636868" y="153056"/>
                  </a:lnTo>
                  <a:lnTo>
                    <a:pt x="635279" y="157852"/>
                  </a:lnTo>
                  <a:lnTo>
                    <a:pt x="635479" y="159927"/>
                  </a:lnTo>
                  <a:lnTo>
                    <a:pt x="636250" y="163124"/>
                  </a:lnTo>
                  <a:lnTo>
                    <a:pt x="637878" y="171440"/>
                  </a:lnTo>
                  <a:lnTo>
                    <a:pt x="635536" y="171811"/>
                  </a:lnTo>
                  <a:lnTo>
                    <a:pt x="626436" y="177226"/>
                  </a:lnTo>
                  <a:lnTo>
                    <a:pt x="623618" y="177235"/>
                  </a:lnTo>
                  <a:lnTo>
                    <a:pt x="618355" y="174856"/>
                  </a:lnTo>
                  <a:lnTo>
                    <a:pt x="609064" y="174086"/>
                  </a:lnTo>
                  <a:lnTo>
                    <a:pt x="606037" y="173372"/>
                  </a:lnTo>
                  <a:lnTo>
                    <a:pt x="602258" y="174932"/>
                  </a:lnTo>
                  <a:lnTo>
                    <a:pt x="599336" y="174894"/>
                  </a:lnTo>
                  <a:lnTo>
                    <a:pt x="597014" y="176883"/>
                  </a:lnTo>
                  <a:lnTo>
                    <a:pt x="595348" y="176341"/>
                  </a:lnTo>
                  <a:lnTo>
                    <a:pt x="597261" y="171878"/>
                  </a:lnTo>
                  <a:lnTo>
                    <a:pt x="600260" y="163028"/>
                  </a:lnTo>
                  <a:lnTo>
                    <a:pt x="600136" y="157614"/>
                  </a:lnTo>
                  <a:lnTo>
                    <a:pt x="600850" y="152894"/>
                  </a:lnTo>
                  <a:lnTo>
                    <a:pt x="600031" y="148213"/>
                  </a:lnTo>
                  <a:lnTo>
                    <a:pt x="598527" y="145282"/>
                  </a:lnTo>
                  <a:lnTo>
                    <a:pt x="600574" y="137679"/>
                  </a:lnTo>
                  <a:lnTo>
                    <a:pt x="600345" y="133749"/>
                  </a:lnTo>
                  <a:lnTo>
                    <a:pt x="598470" y="128763"/>
                  </a:lnTo>
                  <a:lnTo>
                    <a:pt x="604153" y="129525"/>
                  </a:lnTo>
                  <a:lnTo>
                    <a:pt x="602392" y="127545"/>
                  </a:lnTo>
                  <a:lnTo>
                    <a:pt x="600659" y="126337"/>
                  </a:lnTo>
                  <a:lnTo>
                    <a:pt x="598984" y="126613"/>
                  </a:lnTo>
                  <a:lnTo>
                    <a:pt x="597566" y="126537"/>
                  </a:lnTo>
                  <a:lnTo>
                    <a:pt x="592730" y="128468"/>
                  </a:lnTo>
                  <a:lnTo>
                    <a:pt x="590303" y="129049"/>
                  </a:lnTo>
                  <a:lnTo>
                    <a:pt x="589598" y="128706"/>
                  </a:lnTo>
                  <a:lnTo>
                    <a:pt x="589865" y="125623"/>
                  </a:lnTo>
                  <a:lnTo>
                    <a:pt x="588609" y="121617"/>
                  </a:lnTo>
                  <a:lnTo>
                    <a:pt x="590550" y="120561"/>
                  </a:lnTo>
                  <a:lnTo>
                    <a:pt x="592806" y="120256"/>
                  </a:lnTo>
                  <a:lnTo>
                    <a:pt x="594729" y="118544"/>
                  </a:lnTo>
                  <a:lnTo>
                    <a:pt x="595919" y="116631"/>
                  </a:lnTo>
                  <a:lnTo>
                    <a:pt x="595291" y="113215"/>
                  </a:lnTo>
                  <a:lnTo>
                    <a:pt x="596956" y="109970"/>
                  </a:lnTo>
                  <a:lnTo>
                    <a:pt x="600869" y="107220"/>
                  </a:lnTo>
                  <a:lnTo>
                    <a:pt x="598841" y="107639"/>
                  </a:lnTo>
                  <a:lnTo>
                    <a:pt x="596519" y="109352"/>
                  </a:lnTo>
                  <a:lnTo>
                    <a:pt x="592864" y="115556"/>
                  </a:lnTo>
                  <a:lnTo>
                    <a:pt x="591674" y="118696"/>
                  </a:lnTo>
                  <a:lnTo>
                    <a:pt x="588561" y="119714"/>
                  </a:lnTo>
                  <a:lnTo>
                    <a:pt x="585772" y="120218"/>
                  </a:lnTo>
                  <a:lnTo>
                    <a:pt x="584344" y="119885"/>
                  </a:lnTo>
                  <a:lnTo>
                    <a:pt x="582631" y="119095"/>
                  </a:lnTo>
                  <a:lnTo>
                    <a:pt x="582479" y="116783"/>
                  </a:lnTo>
                  <a:lnTo>
                    <a:pt x="582612" y="114937"/>
                  </a:lnTo>
                  <a:lnTo>
                    <a:pt x="583773" y="111264"/>
                  </a:lnTo>
                  <a:lnTo>
                    <a:pt x="584230" y="106069"/>
                  </a:lnTo>
                  <a:lnTo>
                    <a:pt x="585877" y="101406"/>
                  </a:lnTo>
                  <a:lnTo>
                    <a:pt x="585753" y="100160"/>
                  </a:lnTo>
                  <a:lnTo>
                    <a:pt x="585287" y="98304"/>
                  </a:lnTo>
                  <a:lnTo>
                    <a:pt x="586753" y="96487"/>
                  </a:lnTo>
                  <a:lnTo>
                    <a:pt x="588571" y="95288"/>
                  </a:lnTo>
                  <a:lnTo>
                    <a:pt x="591331" y="91272"/>
                  </a:lnTo>
                  <a:lnTo>
                    <a:pt x="595186" y="81671"/>
                  </a:lnTo>
                  <a:lnTo>
                    <a:pt x="599631" y="71423"/>
                  </a:lnTo>
                  <a:lnTo>
                    <a:pt x="599270" y="70167"/>
                  </a:lnTo>
                  <a:lnTo>
                    <a:pt x="598327" y="69196"/>
                  </a:lnTo>
                  <a:lnTo>
                    <a:pt x="598708" y="66418"/>
                  </a:lnTo>
                  <a:lnTo>
                    <a:pt x="601383" y="54305"/>
                  </a:lnTo>
                  <a:lnTo>
                    <a:pt x="602468" y="52716"/>
                  </a:lnTo>
                  <a:lnTo>
                    <a:pt x="603724" y="49147"/>
                  </a:lnTo>
                  <a:lnTo>
                    <a:pt x="604010" y="43381"/>
                  </a:lnTo>
                  <a:lnTo>
                    <a:pt x="604505" y="39403"/>
                  </a:lnTo>
                  <a:lnTo>
                    <a:pt x="604391" y="37405"/>
                  </a:lnTo>
                  <a:lnTo>
                    <a:pt x="603991" y="34998"/>
                  </a:lnTo>
                  <a:lnTo>
                    <a:pt x="602287" y="30392"/>
                  </a:lnTo>
                  <a:lnTo>
                    <a:pt x="600498" y="20630"/>
                  </a:lnTo>
                  <a:lnTo>
                    <a:pt x="600355" y="17356"/>
                  </a:lnTo>
                  <a:lnTo>
                    <a:pt x="601830" y="15700"/>
                  </a:lnTo>
                  <a:lnTo>
                    <a:pt x="599403" y="15463"/>
                  </a:lnTo>
                  <a:lnTo>
                    <a:pt x="598299" y="13341"/>
                  </a:lnTo>
                  <a:lnTo>
                    <a:pt x="598546" y="10933"/>
                  </a:lnTo>
                  <a:lnTo>
                    <a:pt x="601250" y="7041"/>
                  </a:lnTo>
                  <a:lnTo>
                    <a:pt x="603772" y="4624"/>
                  </a:lnTo>
                  <a:lnTo>
                    <a:pt x="606266" y="3045"/>
                  </a:lnTo>
                  <a:lnTo>
                    <a:pt x="607646" y="2445"/>
                  </a:lnTo>
                  <a:lnTo>
                    <a:pt x="613405" y="799"/>
                  </a:lnTo>
                  <a:lnTo>
                    <a:pt x="614918" y="0"/>
                  </a:lnTo>
                  <a:lnTo>
                    <a:pt x="616337" y="133"/>
                  </a:lnTo>
                  <a:lnTo>
                    <a:pt x="616575" y="923"/>
                  </a:lnTo>
                  <a:lnTo>
                    <a:pt x="617393" y="2445"/>
                  </a:lnTo>
                  <a:lnTo>
                    <a:pt x="618307" y="3502"/>
                  </a:lnTo>
                  <a:lnTo>
                    <a:pt x="618555" y="4282"/>
                  </a:lnTo>
                  <a:lnTo>
                    <a:pt x="616327" y="7546"/>
                  </a:lnTo>
                  <a:lnTo>
                    <a:pt x="616022" y="8659"/>
                  </a:lnTo>
                  <a:lnTo>
                    <a:pt x="617184" y="10762"/>
                  </a:lnTo>
                  <a:lnTo>
                    <a:pt x="617355" y="11428"/>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42" name="Google Shape;2942;p234"/>
            <p:cNvSpPr/>
            <p:nvPr/>
          </p:nvSpPr>
          <p:spPr>
            <a:xfrm>
              <a:off x="10559946" y="4453159"/>
              <a:ext cx="851392" cy="592768"/>
            </a:xfrm>
            <a:custGeom>
              <a:avLst/>
              <a:gdLst/>
              <a:ahLst/>
              <a:cxnLst/>
              <a:rect l="l" t="t" r="r" b="b"/>
              <a:pathLst>
                <a:path w="252826" h="176026" extrusionOk="0">
                  <a:moveTo>
                    <a:pt x="212924" y="109552"/>
                  </a:moveTo>
                  <a:lnTo>
                    <a:pt x="215742" y="113462"/>
                  </a:lnTo>
                  <a:lnTo>
                    <a:pt x="219312" y="115546"/>
                  </a:lnTo>
                  <a:lnTo>
                    <a:pt x="227574" y="117744"/>
                  </a:lnTo>
                  <a:lnTo>
                    <a:pt x="228316" y="117478"/>
                  </a:lnTo>
                  <a:lnTo>
                    <a:pt x="228392" y="117069"/>
                  </a:lnTo>
                  <a:lnTo>
                    <a:pt x="227821" y="116498"/>
                  </a:lnTo>
                  <a:lnTo>
                    <a:pt x="227736" y="115775"/>
                  </a:lnTo>
                  <a:lnTo>
                    <a:pt x="228135" y="114880"/>
                  </a:lnTo>
                  <a:lnTo>
                    <a:pt x="229278" y="114833"/>
                  </a:lnTo>
                  <a:lnTo>
                    <a:pt x="231143" y="115632"/>
                  </a:lnTo>
                  <a:lnTo>
                    <a:pt x="234703" y="114471"/>
                  </a:lnTo>
                  <a:lnTo>
                    <a:pt x="239939" y="111350"/>
                  </a:lnTo>
                  <a:lnTo>
                    <a:pt x="244755" y="110722"/>
                  </a:lnTo>
                  <a:lnTo>
                    <a:pt x="249134" y="112568"/>
                  </a:lnTo>
                  <a:lnTo>
                    <a:pt x="251380" y="114718"/>
                  </a:lnTo>
                  <a:lnTo>
                    <a:pt x="252827" y="116764"/>
                  </a:lnTo>
                  <a:lnTo>
                    <a:pt x="252370" y="119286"/>
                  </a:lnTo>
                  <a:lnTo>
                    <a:pt x="252094" y="120856"/>
                  </a:lnTo>
                  <a:lnTo>
                    <a:pt x="250942" y="127336"/>
                  </a:lnTo>
                  <a:lnTo>
                    <a:pt x="250142" y="129753"/>
                  </a:lnTo>
                  <a:lnTo>
                    <a:pt x="248858" y="132455"/>
                  </a:lnTo>
                  <a:lnTo>
                    <a:pt x="235255" y="135681"/>
                  </a:lnTo>
                  <a:lnTo>
                    <a:pt x="236131" y="134130"/>
                  </a:lnTo>
                  <a:lnTo>
                    <a:pt x="235817" y="131418"/>
                  </a:lnTo>
                  <a:lnTo>
                    <a:pt x="235246" y="129363"/>
                  </a:lnTo>
                  <a:lnTo>
                    <a:pt x="236512" y="127517"/>
                  </a:lnTo>
                  <a:lnTo>
                    <a:pt x="233456" y="126841"/>
                  </a:lnTo>
                  <a:lnTo>
                    <a:pt x="232114" y="127859"/>
                  </a:lnTo>
                  <a:lnTo>
                    <a:pt x="231067" y="129629"/>
                  </a:lnTo>
                  <a:lnTo>
                    <a:pt x="231990" y="133711"/>
                  </a:lnTo>
                  <a:lnTo>
                    <a:pt x="230505" y="135967"/>
                  </a:lnTo>
                  <a:lnTo>
                    <a:pt x="229934" y="137222"/>
                  </a:lnTo>
                  <a:lnTo>
                    <a:pt x="229868" y="140201"/>
                  </a:lnTo>
                  <a:lnTo>
                    <a:pt x="228982" y="141476"/>
                  </a:lnTo>
                  <a:lnTo>
                    <a:pt x="228811" y="142884"/>
                  </a:lnTo>
                  <a:lnTo>
                    <a:pt x="230981" y="142523"/>
                  </a:lnTo>
                  <a:lnTo>
                    <a:pt x="230001" y="145082"/>
                  </a:lnTo>
                  <a:lnTo>
                    <a:pt x="225927" y="149992"/>
                  </a:lnTo>
                  <a:lnTo>
                    <a:pt x="224499" y="152923"/>
                  </a:lnTo>
                  <a:lnTo>
                    <a:pt x="224851" y="164484"/>
                  </a:lnTo>
                  <a:lnTo>
                    <a:pt x="223033" y="171373"/>
                  </a:lnTo>
                  <a:lnTo>
                    <a:pt x="222890" y="173400"/>
                  </a:lnTo>
                  <a:lnTo>
                    <a:pt x="218569" y="173467"/>
                  </a:lnTo>
                  <a:lnTo>
                    <a:pt x="217275" y="173305"/>
                  </a:lnTo>
                  <a:lnTo>
                    <a:pt x="213181" y="172277"/>
                  </a:lnTo>
                  <a:lnTo>
                    <a:pt x="208584" y="170450"/>
                  </a:lnTo>
                  <a:lnTo>
                    <a:pt x="205890" y="166892"/>
                  </a:lnTo>
                  <a:lnTo>
                    <a:pt x="204167" y="164351"/>
                  </a:lnTo>
                  <a:lnTo>
                    <a:pt x="200264" y="165502"/>
                  </a:lnTo>
                  <a:lnTo>
                    <a:pt x="199532" y="165198"/>
                  </a:lnTo>
                  <a:lnTo>
                    <a:pt x="198456" y="163970"/>
                  </a:lnTo>
                  <a:lnTo>
                    <a:pt x="195524" y="163143"/>
                  </a:lnTo>
                  <a:lnTo>
                    <a:pt x="191898" y="163123"/>
                  </a:lnTo>
                  <a:lnTo>
                    <a:pt x="183759" y="158470"/>
                  </a:lnTo>
                  <a:lnTo>
                    <a:pt x="182864" y="157690"/>
                  </a:lnTo>
                  <a:lnTo>
                    <a:pt x="176467" y="158470"/>
                  </a:lnTo>
                  <a:lnTo>
                    <a:pt x="166892" y="160773"/>
                  </a:lnTo>
                  <a:lnTo>
                    <a:pt x="159591" y="163618"/>
                  </a:lnTo>
                  <a:lnTo>
                    <a:pt x="152043" y="168671"/>
                  </a:lnTo>
                  <a:lnTo>
                    <a:pt x="148987" y="172496"/>
                  </a:lnTo>
                  <a:lnTo>
                    <a:pt x="145436" y="174523"/>
                  </a:lnTo>
                  <a:lnTo>
                    <a:pt x="140392" y="176027"/>
                  </a:lnTo>
                  <a:lnTo>
                    <a:pt x="131377" y="175465"/>
                  </a:lnTo>
                  <a:lnTo>
                    <a:pt x="121982" y="173543"/>
                  </a:lnTo>
                  <a:lnTo>
                    <a:pt x="111902" y="171478"/>
                  </a:lnTo>
                  <a:lnTo>
                    <a:pt x="106448" y="172620"/>
                  </a:lnTo>
                  <a:lnTo>
                    <a:pt x="99080" y="171764"/>
                  </a:lnTo>
                  <a:lnTo>
                    <a:pt x="87963" y="169299"/>
                  </a:lnTo>
                  <a:lnTo>
                    <a:pt x="79681" y="168547"/>
                  </a:lnTo>
                  <a:lnTo>
                    <a:pt x="71514" y="170003"/>
                  </a:lnTo>
                  <a:lnTo>
                    <a:pt x="70144" y="168890"/>
                  </a:lnTo>
                  <a:lnTo>
                    <a:pt x="69848" y="167615"/>
                  </a:lnTo>
                  <a:lnTo>
                    <a:pt x="70163" y="165816"/>
                  </a:lnTo>
                  <a:lnTo>
                    <a:pt x="71314" y="164360"/>
                  </a:lnTo>
                  <a:lnTo>
                    <a:pt x="73294" y="163257"/>
                  </a:lnTo>
                  <a:lnTo>
                    <a:pt x="74332" y="162134"/>
                  </a:lnTo>
                  <a:lnTo>
                    <a:pt x="74446" y="161002"/>
                  </a:lnTo>
                  <a:lnTo>
                    <a:pt x="72228" y="159175"/>
                  </a:lnTo>
                  <a:lnTo>
                    <a:pt x="67678" y="156653"/>
                  </a:lnTo>
                  <a:lnTo>
                    <a:pt x="65803" y="155074"/>
                  </a:lnTo>
                  <a:lnTo>
                    <a:pt x="65346" y="154683"/>
                  </a:lnTo>
                  <a:lnTo>
                    <a:pt x="65223" y="153266"/>
                  </a:lnTo>
                  <a:lnTo>
                    <a:pt x="64280" y="152152"/>
                  </a:lnTo>
                  <a:lnTo>
                    <a:pt x="62510" y="151334"/>
                  </a:lnTo>
                  <a:lnTo>
                    <a:pt x="61148" y="149859"/>
                  </a:lnTo>
                  <a:lnTo>
                    <a:pt x="60178" y="147718"/>
                  </a:lnTo>
                  <a:lnTo>
                    <a:pt x="60387" y="145701"/>
                  </a:lnTo>
                  <a:lnTo>
                    <a:pt x="61767" y="143807"/>
                  </a:lnTo>
                  <a:lnTo>
                    <a:pt x="63538" y="142979"/>
                  </a:lnTo>
                  <a:lnTo>
                    <a:pt x="65689" y="143236"/>
                  </a:lnTo>
                  <a:lnTo>
                    <a:pt x="66583" y="142694"/>
                  </a:lnTo>
                  <a:lnTo>
                    <a:pt x="66222" y="141371"/>
                  </a:lnTo>
                  <a:lnTo>
                    <a:pt x="64118" y="139668"/>
                  </a:lnTo>
                  <a:lnTo>
                    <a:pt x="60263" y="137603"/>
                  </a:lnTo>
                  <a:lnTo>
                    <a:pt x="56341" y="138726"/>
                  </a:lnTo>
                  <a:lnTo>
                    <a:pt x="52334" y="143046"/>
                  </a:lnTo>
                  <a:lnTo>
                    <a:pt x="49460" y="143741"/>
                  </a:lnTo>
                  <a:lnTo>
                    <a:pt x="47689" y="140838"/>
                  </a:lnTo>
                  <a:lnTo>
                    <a:pt x="44548" y="139097"/>
                  </a:lnTo>
                  <a:lnTo>
                    <a:pt x="40026" y="138554"/>
                  </a:lnTo>
                  <a:lnTo>
                    <a:pt x="37247" y="137441"/>
                  </a:lnTo>
                  <a:lnTo>
                    <a:pt x="36209" y="135757"/>
                  </a:lnTo>
                  <a:lnTo>
                    <a:pt x="34229" y="134463"/>
                  </a:lnTo>
                  <a:lnTo>
                    <a:pt x="29870" y="133083"/>
                  </a:lnTo>
                  <a:lnTo>
                    <a:pt x="29813" y="131770"/>
                  </a:lnTo>
                  <a:lnTo>
                    <a:pt x="30517" y="131456"/>
                  </a:lnTo>
                  <a:lnTo>
                    <a:pt x="32069" y="131332"/>
                  </a:lnTo>
                  <a:lnTo>
                    <a:pt x="34144" y="131056"/>
                  </a:lnTo>
                  <a:lnTo>
                    <a:pt x="34477" y="130305"/>
                  </a:lnTo>
                  <a:lnTo>
                    <a:pt x="34496" y="129619"/>
                  </a:lnTo>
                  <a:lnTo>
                    <a:pt x="32859" y="128754"/>
                  </a:lnTo>
                  <a:lnTo>
                    <a:pt x="31212" y="128164"/>
                  </a:lnTo>
                  <a:lnTo>
                    <a:pt x="30346" y="127574"/>
                  </a:lnTo>
                  <a:lnTo>
                    <a:pt x="29794" y="126917"/>
                  </a:lnTo>
                  <a:lnTo>
                    <a:pt x="29680" y="126232"/>
                  </a:lnTo>
                  <a:lnTo>
                    <a:pt x="30165" y="125766"/>
                  </a:lnTo>
                  <a:lnTo>
                    <a:pt x="30831" y="125737"/>
                  </a:lnTo>
                  <a:lnTo>
                    <a:pt x="31488" y="125328"/>
                  </a:lnTo>
                  <a:lnTo>
                    <a:pt x="31860" y="123739"/>
                  </a:lnTo>
                  <a:lnTo>
                    <a:pt x="32754" y="122426"/>
                  </a:lnTo>
                  <a:lnTo>
                    <a:pt x="33392" y="121969"/>
                  </a:lnTo>
                  <a:lnTo>
                    <a:pt x="33354" y="120998"/>
                  </a:lnTo>
                  <a:lnTo>
                    <a:pt x="32687" y="120095"/>
                  </a:lnTo>
                  <a:lnTo>
                    <a:pt x="31783" y="119314"/>
                  </a:lnTo>
                  <a:lnTo>
                    <a:pt x="30451" y="118838"/>
                  </a:lnTo>
                  <a:lnTo>
                    <a:pt x="26300" y="117468"/>
                  </a:lnTo>
                  <a:lnTo>
                    <a:pt x="24206" y="115565"/>
                  </a:lnTo>
                  <a:lnTo>
                    <a:pt x="22921" y="115489"/>
                  </a:lnTo>
                  <a:lnTo>
                    <a:pt x="20894" y="114433"/>
                  </a:lnTo>
                  <a:lnTo>
                    <a:pt x="18705" y="112777"/>
                  </a:lnTo>
                  <a:lnTo>
                    <a:pt x="16801" y="110417"/>
                  </a:lnTo>
                  <a:lnTo>
                    <a:pt x="14754" y="108885"/>
                  </a:lnTo>
                  <a:lnTo>
                    <a:pt x="14221" y="108257"/>
                  </a:lnTo>
                  <a:lnTo>
                    <a:pt x="14173" y="107667"/>
                  </a:lnTo>
                  <a:lnTo>
                    <a:pt x="14554" y="107001"/>
                  </a:lnTo>
                  <a:lnTo>
                    <a:pt x="14535" y="106278"/>
                  </a:lnTo>
                  <a:lnTo>
                    <a:pt x="14002" y="103966"/>
                  </a:lnTo>
                  <a:lnTo>
                    <a:pt x="14364" y="101511"/>
                  </a:lnTo>
                  <a:lnTo>
                    <a:pt x="14269" y="99199"/>
                  </a:lnTo>
                  <a:lnTo>
                    <a:pt x="14240" y="98161"/>
                  </a:lnTo>
                  <a:lnTo>
                    <a:pt x="13841" y="97838"/>
                  </a:lnTo>
                  <a:lnTo>
                    <a:pt x="13488" y="98190"/>
                  </a:lnTo>
                  <a:lnTo>
                    <a:pt x="12984" y="98628"/>
                  </a:lnTo>
                  <a:lnTo>
                    <a:pt x="12489" y="98713"/>
                  </a:lnTo>
                  <a:lnTo>
                    <a:pt x="10975" y="97029"/>
                  </a:lnTo>
                  <a:lnTo>
                    <a:pt x="9062" y="93594"/>
                  </a:lnTo>
                  <a:lnTo>
                    <a:pt x="7768" y="92443"/>
                  </a:lnTo>
                  <a:lnTo>
                    <a:pt x="5245" y="90863"/>
                  </a:lnTo>
                  <a:lnTo>
                    <a:pt x="3113" y="89531"/>
                  </a:lnTo>
                  <a:lnTo>
                    <a:pt x="1590" y="86657"/>
                  </a:lnTo>
                  <a:lnTo>
                    <a:pt x="0" y="84431"/>
                  </a:lnTo>
                  <a:lnTo>
                    <a:pt x="1048" y="83498"/>
                  </a:lnTo>
                  <a:lnTo>
                    <a:pt x="7111" y="82185"/>
                  </a:lnTo>
                  <a:lnTo>
                    <a:pt x="9938" y="83469"/>
                  </a:lnTo>
                  <a:lnTo>
                    <a:pt x="11204" y="83003"/>
                  </a:lnTo>
                  <a:lnTo>
                    <a:pt x="12432" y="81966"/>
                  </a:lnTo>
                  <a:lnTo>
                    <a:pt x="13117" y="81129"/>
                  </a:lnTo>
                  <a:lnTo>
                    <a:pt x="13240" y="80244"/>
                  </a:lnTo>
                  <a:lnTo>
                    <a:pt x="13850" y="79140"/>
                  </a:lnTo>
                  <a:lnTo>
                    <a:pt x="15897" y="78617"/>
                  </a:lnTo>
                  <a:lnTo>
                    <a:pt x="21322" y="79292"/>
                  </a:lnTo>
                  <a:lnTo>
                    <a:pt x="23502" y="77741"/>
                  </a:lnTo>
                  <a:lnTo>
                    <a:pt x="24311" y="76904"/>
                  </a:lnTo>
                  <a:lnTo>
                    <a:pt x="24806" y="75039"/>
                  </a:lnTo>
                  <a:lnTo>
                    <a:pt x="25377" y="73535"/>
                  </a:lnTo>
                  <a:lnTo>
                    <a:pt x="27319" y="72736"/>
                  </a:lnTo>
                  <a:lnTo>
                    <a:pt x="27290" y="71366"/>
                  </a:lnTo>
                  <a:lnTo>
                    <a:pt x="26995" y="69882"/>
                  </a:lnTo>
                  <a:lnTo>
                    <a:pt x="28119" y="66541"/>
                  </a:lnTo>
                  <a:lnTo>
                    <a:pt x="28804" y="65171"/>
                  </a:lnTo>
                  <a:lnTo>
                    <a:pt x="29908" y="64677"/>
                  </a:lnTo>
                  <a:lnTo>
                    <a:pt x="31231" y="63620"/>
                  </a:lnTo>
                  <a:lnTo>
                    <a:pt x="33535" y="61432"/>
                  </a:lnTo>
                  <a:lnTo>
                    <a:pt x="33002" y="59529"/>
                  </a:lnTo>
                  <a:lnTo>
                    <a:pt x="33458" y="58111"/>
                  </a:lnTo>
                  <a:lnTo>
                    <a:pt x="35857" y="54666"/>
                  </a:lnTo>
                  <a:lnTo>
                    <a:pt x="37685" y="51336"/>
                  </a:lnTo>
                  <a:lnTo>
                    <a:pt x="37656" y="49661"/>
                  </a:lnTo>
                  <a:lnTo>
                    <a:pt x="37923" y="48205"/>
                  </a:lnTo>
                  <a:lnTo>
                    <a:pt x="39541" y="46607"/>
                  </a:lnTo>
                  <a:lnTo>
                    <a:pt x="41235" y="44523"/>
                  </a:lnTo>
                  <a:lnTo>
                    <a:pt x="43472" y="37995"/>
                  </a:lnTo>
                  <a:lnTo>
                    <a:pt x="44281" y="36901"/>
                  </a:lnTo>
                  <a:lnTo>
                    <a:pt x="45747" y="35654"/>
                  </a:lnTo>
                  <a:lnTo>
                    <a:pt x="46842" y="34417"/>
                  </a:lnTo>
                  <a:lnTo>
                    <a:pt x="46956" y="30116"/>
                  </a:lnTo>
                  <a:lnTo>
                    <a:pt x="47984" y="28870"/>
                  </a:lnTo>
                  <a:lnTo>
                    <a:pt x="49955" y="27471"/>
                  </a:lnTo>
                  <a:lnTo>
                    <a:pt x="51915" y="25226"/>
                  </a:lnTo>
                  <a:lnTo>
                    <a:pt x="53505" y="22561"/>
                  </a:lnTo>
                  <a:lnTo>
                    <a:pt x="54733" y="21315"/>
                  </a:lnTo>
                  <a:lnTo>
                    <a:pt x="56360" y="20981"/>
                  </a:lnTo>
                  <a:lnTo>
                    <a:pt x="58121" y="19935"/>
                  </a:lnTo>
                  <a:lnTo>
                    <a:pt x="60092" y="19545"/>
                  </a:lnTo>
                  <a:lnTo>
                    <a:pt x="62005" y="20059"/>
                  </a:lnTo>
                  <a:lnTo>
                    <a:pt x="63214" y="19792"/>
                  </a:lnTo>
                  <a:lnTo>
                    <a:pt x="65051" y="18498"/>
                  </a:lnTo>
                  <a:lnTo>
                    <a:pt x="69725" y="13588"/>
                  </a:lnTo>
                  <a:lnTo>
                    <a:pt x="70382" y="12608"/>
                  </a:lnTo>
                  <a:lnTo>
                    <a:pt x="71353" y="11932"/>
                  </a:lnTo>
                  <a:lnTo>
                    <a:pt x="75141" y="10248"/>
                  </a:lnTo>
                  <a:lnTo>
                    <a:pt x="76102" y="8554"/>
                  </a:lnTo>
                  <a:lnTo>
                    <a:pt x="77406" y="7032"/>
                  </a:lnTo>
                  <a:lnTo>
                    <a:pt x="79091" y="7146"/>
                  </a:lnTo>
                  <a:lnTo>
                    <a:pt x="84593" y="10914"/>
                  </a:lnTo>
                  <a:lnTo>
                    <a:pt x="90475" y="10676"/>
                  </a:lnTo>
                  <a:lnTo>
                    <a:pt x="91551" y="10819"/>
                  </a:lnTo>
                  <a:lnTo>
                    <a:pt x="91903" y="10895"/>
                  </a:lnTo>
                  <a:lnTo>
                    <a:pt x="92627" y="11200"/>
                  </a:lnTo>
                  <a:lnTo>
                    <a:pt x="100451" y="13065"/>
                  </a:lnTo>
                  <a:lnTo>
                    <a:pt x="101660" y="12855"/>
                  </a:lnTo>
                  <a:lnTo>
                    <a:pt x="101993" y="12713"/>
                  </a:lnTo>
                  <a:lnTo>
                    <a:pt x="105144" y="14244"/>
                  </a:lnTo>
                  <a:lnTo>
                    <a:pt x="107933" y="14045"/>
                  </a:lnTo>
                  <a:lnTo>
                    <a:pt x="110579" y="12979"/>
                  </a:lnTo>
                  <a:lnTo>
                    <a:pt x="113330" y="12617"/>
                  </a:lnTo>
                  <a:lnTo>
                    <a:pt x="115862" y="13255"/>
                  </a:lnTo>
                  <a:lnTo>
                    <a:pt x="117785" y="15415"/>
                  </a:lnTo>
                  <a:lnTo>
                    <a:pt x="122782" y="20001"/>
                  </a:lnTo>
                  <a:lnTo>
                    <a:pt x="124267" y="21714"/>
                  </a:lnTo>
                  <a:lnTo>
                    <a:pt x="126552" y="21457"/>
                  </a:lnTo>
                  <a:lnTo>
                    <a:pt x="129084" y="20601"/>
                  </a:lnTo>
                  <a:lnTo>
                    <a:pt x="131644" y="17546"/>
                  </a:lnTo>
                  <a:lnTo>
                    <a:pt x="139516" y="14064"/>
                  </a:lnTo>
                  <a:lnTo>
                    <a:pt x="145522" y="13198"/>
                  </a:lnTo>
                  <a:lnTo>
                    <a:pt x="151386" y="11799"/>
                  </a:lnTo>
                  <a:lnTo>
                    <a:pt x="158173" y="10809"/>
                  </a:lnTo>
                  <a:lnTo>
                    <a:pt x="160133" y="7955"/>
                  </a:lnTo>
                  <a:lnTo>
                    <a:pt x="161219" y="6004"/>
                  </a:lnTo>
                  <a:lnTo>
                    <a:pt x="161990" y="2388"/>
                  </a:lnTo>
                  <a:lnTo>
                    <a:pt x="165645" y="1342"/>
                  </a:lnTo>
                  <a:lnTo>
                    <a:pt x="169119" y="599"/>
                  </a:lnTo>
                  <a:lnTo>
                    <a:pt x="170357" y="143"/>
                  </a:lnTo>
                  <a:lnTo>
                    <a:pt x="172889" y="0"/>
                  </a:lnTo>
                  <a:lnTo>
                    <a:pt x="174859" y="304"/>
                  </a:lnTo>
                  <a:lnTo>
                    <a:pt x="177895" y="2093"/>
                  </a:lnTo>
                  <a:lnTo>
                    <a:pt x="180028" y="4329"/>
                  </a:lnTo>
                  <a:lnTo>
                    <a:pt x="180865" y="6109"/>
                  </a:lnTo>
                  <a:lnTo>
                    <a:pt x="182683" y="8621"/>
                  </a:lnTo>
                  <a:lnTo>
                    <a:pt x="184596" y="12132"/>
                  </a:lnTo>
                  <a:lnTo>
                    <a:pt x="186709" y="16804"/>
                  </a:lnTo>
                  <a:lnTo>
                    <a:pt x="187167" y="19155"/>
                  </a:lnTo>
                  <a:lnTo>
                    <a:pt x="187966" y="21705"/>
                  </a:lnTo>
                  <a:lnTo>
                    <a:pt x="189537" y="24797"/>
                  </a:lnTo>
                  <a:lnTo>
                    <a:pt x="192535" y="28223"/>
                  </a:lnTo>
                  <a:lnTo>
                    <a:pt x="192954" y="28860"/>
                  </a:lnTo>
                  <a:lnTo>
                    <a:pt x="194315" y="31268"/>
                  </a:lnTo>
                  <a:lnTo>
                    <a:pt x="196942" y="36587"/>
                  </a:lnTo>
                  <a:lnTo>
                    <a:pt x="199141" y="38709"/>
                  </a:lnTo>
                  <a:lnTo>
                    <a:pt x="201054" y="41021"/>
                  </a:lnTo>
                  <a:lnTo>
                    <a:pt x="201978" y="43343"/>
                  </a:lnTo>
                  <a:lnTo>
                    <a:pt x="203349" y="45446"/>
                  </a:lnTo>
                  <a:lnTo>
                    <a:pt x="206566" y="48234"/>
                  </a:lnTo>
                  <a:lnTo>
                    <a:pt x="209174" y="50765"/>
                  </a:lnTo>
                  <a:lnTo>
                    <a:pt x="211259" y="58025"/>
                  </a:lnTo>
                  <a:lnTo>
                    <a:pt x="212715" y="61356"/>
                  </a:lnTo>
                  <a:lnTo>
                    <a:pt x="213648" y="63896"/>
                  </a:lnTo>
                  <a:lnTo>
                    <a:pt x="213200" y="69034"/>
                  </a:lnTo>
                  <a:lnTo>
                    <a:pt x="213781" y="71233"/>
                  </a:lnTo>
                  <a:lnTo>
                    <a:pt x="212591" y="75239"/>
                  </a:lnTo>
                  <a:lnTo>
                    <a:pt x="210440" y="83270"/>
                  </a:lnTo>
                  <a:lnTo>
                    <a:pt x="209917" y="89645"/>
                  </a:lnTo>
                  <a:lnTo>
                    <a:pt x="210288" y="93071"/>
                  </a:lnTo>
                  <a:lnTo>
                    <a:pt x="210335" y="95269"/>
                  </a:lnTo>
                  <a:lnTo>
                    <a:pt x="210859" y="96668"/>
                  </a:lnTo>
                  <a:lnTo>
                    <a:pt x="211430" y="99560"/>
                  </a:lnTo>
                  <a:lnTo>
                    <a:pt x="211515" y="102072"/>
                  </a:lnTo>
                  <a:lnTo>
                    <a:pt x="210744" y="102786"/>
                  </a:lnTo>
                  <a:lnTo>
                    <a:pt x="209669" y="103385"/>
                  </a:lnTo>
                  <a:lnTo>
                    <a:pt x="209250" y="103909"/>
                  </a:lnTo>
                  <a:lnTo>
                    <a:pt x="210240" y="105041"/>
                  </a:lnTo>
                  <a:lnTo>
                    <a:pt x="211592" y="107144"/>
                  </a:lnTo>
                  <a:close/>
                </a:path>
              </a:pathLst>
            </a:custGeom>
            <a:solidFill>
              <a:schemeClr val="accent4"/>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43" name="Google Shape;2943;p234"/>
            <p:cNvSpPr/>
            <p:nvPr/>
          </p:nvSpPr>
          <p:spPr>
            <a:xfrm>
              <a:off x="10433748" y="4729630"/>
              <a:ext cx="372243" cy="491254"/>
            </a:xfrm>
            <a:custGeom>
              <a:avLst/>
              <a:gdLst/>
              <a:ahLst/>
              <a:cxnLst/>
              <a:rect l="l" t="t" r="r" b="b"/>
              <a:pathLst>
                <a:path w="110540" h="145881" extrusionOk="0">
                  <a:moveTo>
                    <a:pt x="23654" y="666"/>
                  </a:moveTo>
                  <a:lnTo>
                    <a:pt x="26861" y="894"/>
                  </a:lnTo>
                  <a:lnTo>
                    <a:pt x="29260" y="295"/>
                  </a:lnTo>
                  <a:lnTo>
                    <a:pt x="35324" y="1056"/>
                  </a:lnTo>
                  <a:lnTo>
                    <a:pt x="36628" y="1656"/>
                  </a:lnTo>
                  <a:lnTo>
                    <a:pt x="37475" y="2331"/>
                  </a:lnTo>
                  <a:lnTo>
                    <a:pt x="39064" y="4558"/>
                  </a:lnTo>
                  <a:lnTo>
                    <a:pt x="40588" y="7432"/>
                  </a:lnTo>
                  <a:lnTo>
                    <a:pt x="42720" y="8764"/>
                  </a:lnTo>
                  <a:lnTo>
                    <a:pt x="45242" y="10343"/>
                  </a:lnTo>
                  <a:lnTo>
                    <a:pt x="46537" y="11495"/>
                  </a:lnTo>
                  <a:lnTo>
                    <a:pt x="48450" y="14930"/>
                  </a:lnTo>
                  <a:lnTo>
                    <a:pt x="49963" y="16614"/>
                  </a:lnTo>
                  <a:lnTo>
                    <a:pt x="50458" y="16528"/>
                  </a:lnTo>
                  <a:lnTo>
                    <a:pt x="50963" y="16091"/>
                  </a:lnTo>
                  <a:lnTo>
                    <a:pt x="51315" y="15739"/>
                  </a:lnTo>
                  <a:lnTo>
                    <a:pt x="51715" y="16062"/>
                  </a:lnTo>
                  <a:lnTo>
                    <a:pt x="51743" y="17099"/>
                  </a:lnTo>
                  <a:lnTo>
                    <a:pt x="51839" y="19412"/>
                  </a:lnTo>
                  <a:lnTo>
                    <a:pt x="51477" y="21867"/>
                  </a:lnTo>
                  <a:lnTo>
                    <a:pt x="52010" y="24179"/>
                  </a:lnTo>
                  <a:lnTo>
                    <a:pt x="52029" y="24902"/>
                  </a:lnTo>
                  <a:lnTo>
                    <a:pt x="51648" y="25568"/>
                  </a:lnTo>
                  <a:lnTo>
                    <a:pt x="51696" y="26158"/>
                  </a:lnTo>
                  <a:lnTo>
                    <a:pt x="52229" y="26786"/>
                  </a:lnTo>
                  <a:lnTo>
                    <a:pt x="54275" y="28318"/>
                  </a:lnTo>
                  <a:lnTo>
                    <a:pt x="56179" y="30678"/>
                  </a:lnTo>
                  <a:lnTo>
                    <a:pt x="58368" y="32334"/>
                  </a:lnTo>
                  <a:lnTo>
                    <a:pt x="60396" y="33390"/>
                  </a:lnTo>
                  <a:lnTo>
                    <a:pt x="61681" y="33466"/>
                  </a:lnTo>
                  <a:lnTo>
                    <a:pt x="63775" y="35369"/>
                  </a:lnTo>
                  <a:lnTo>
                    <a:pt x="67925" y="36739"/>
                  </a:lnTo>
                  <a:lnTo>
                    <a:pt x="69258" y="37215"/>
                  </a:lnTo>
                  <a:lnTo>
                    <a:pt x="70162" y="37995"/>
                  </a:lnTo>
                  <a:lnTo>
                    <a:pt x="70829" y="38899"/>
                  </a:lnTo>
                  <a:lnTo>
                    <a:pt x="70866" y="39870"/>
                  </a:lnTo>
                  <a:lnTo>
                    <a:pt x="70229" y="40327"/>
                  </a:lnTo>
                  <a:lnTo>
                    <a:pt x="69334" y="41640"/>
                  </a:lnTo>
                  <a:lnTo>
                    <a:pt x="68963" y="43229"/>
                  </a:lnTo>
                  <a:lnTo>
                    <a:pt x="68306" y="43638"/>
                  </a:lnTo>
                  <a:lnTo>
                    <a:pt x="67640" y="43666"/>
                  </a:lnTo>
                  <a:lnTo>
                    <a:pt x="67154" y="44133"/>
                  </a:lnTo>
                  <a:lnTo>
                    <a:pt x="67268" y="44818"/>
                  </a:lnTo>
                  <a:lnTo>
                    <a:pt x="67821" y="45474"/>
                  </a:lnTo>
                  <a:lnTo>
                    <a:pt x="68686" y="46064"/>
                  </a:lnTo>
                  <a:lnTo>
                    <a:pt x="70334" y="46654"/>
                  </a:lnTo>
                  <a:lnTo>
                    <a:pt x="71971" y="47520"/>
                  </a:lnTo>
                  <a:lnTo>
                    <a:pt x="71952" y="48205"/>
                  </a:lnTo>
                  <a:lnTo>
                    <a:pt x="71619" y="48957"/>
                  </a:lnTo>
                  <a:lnTo>
                    <a:pt x="69543" y="49233"/>
                  </a:lnTo>
                  <a:lnTo>
                    <a:pt x="67992" y="49357"/>
                  </a:lnTo>
                  <a:lnTo>
                    <a:pt x="67287" y="49671"/>
                  </a:lnTo>
                  <a:lnTo>
                    <a:pt x="67344" y="50984"/>
                  </a:lnTo>
                  <a:lnTo>
                    <a:pt x="71704" y="52364"/>
                  </a:lnTo>
                  <a:lnTo>
                    <a:pt x="73684" y="53658"/>
                  </a:lnTo>
                  <a:lnTo>
                    <a:pt x="74722" y="55342"/>
                  </a:lnTo>
                  <a:lnTo>
                    <a:pt x="77501" y="56455"/>
                  </a:lnTo>
                  <a:lnTo>
                    <a:pt x="82022" y="56998"/>
                  </a:lnTo>
                  <a:lnTo>
                    <a:pt x="85164" y="58739"/>
                  </a:lnTo>
                  <a:lnTo>
                    <a:pt x="86934" y="61641"/>
                  </a:lnTo>
                  <a:lnTo>
                    <a:pt x="89809" y="60947"/>
                  </a:lnTo>
                  <a:lnTo>
                    <a:pt x="93816" y="56626"/>
                  </a:lnTo>
                  <a:lnTo>
                    <a:pt x="97738" y="55504"/>
                  </a:lnTo>
                  <a:lnTo>
                    <a:pt x="101593" y="57568"/>
                  </a:lnTo>
                  <a:lnTo>
                    <a:pt x="103697" y="59272"/>
                  </a:lnTo>
                  <a:lnTo>
                    <a:pt x="104058" y="60595"/>
                  </a:lnTo>
                  <a:lnTo>
                    <a:pt x="103163" y="61137"/>
                  </a:lnTo>
                  <a:lnTo>
                    <a:pt x="101013" y="60880"/>
                  </a:lnTo>
                  <a:lnTo>
                    <a:pt x="99242" y="61708"/>
                  </a:lnTo>
                  <a:lnTo>
                    <a:pt x="97861" y="63601"/>
                  </a:lnTo>
                  <a:lnTo>
                    <a:pt x="97652" y="65619"/>
                  </a:lnTo>
                  <a:lnTo>
                    <a:pt x="98623" y="67760"/>
                  </a:lnTo>
                  <a:lnTo>
                    <a:pt x="99984" y="69235"/>
                  </a:lnTo>
                  <a:lnTo>
                    <a:pt x="101754" y="70053"/>
                  </a:lnTo>
                  <a:lnTo>
                    <a:pt x="102697" y="71166"/>
                  </a:lnTo>
                  <a:lnTo>
                    <a:pt x="102821" y="72584"/>
                  </a:lnTo>
                  <a:lnTo>
                    <a:pt x="103278" y="72974"/>
                  </a:lnTo>
                  <a:lnTo>
                    <a:pt x="102269" y="73621"/>
                  </a:lnTo>
                  <a:lnTo>
                    <a:pt x="101183" y="74592"/>
                  </a:lnTo>
                  <a:lnTo>
                    <a:pt x="100565" y="76285"/>
                  </a:lnTo>
                  <a:lnTo>
                    <a:pt x="100403" y="78997"/>
                  </a:lnTo>
                  <a:lnTo>
                    <a:pt x="96977" y="81119"/>
                  </a:lnTo>
                  <a:lnTo>
                    <a:pt x="95691" y="81510"/>
                  </a:lnTo>
                  <a:lnTo>
                    <a:pt x="95110" y="82918"/>
                  </a:lnTo>
                  <a:lnTo>
                    <a:pt x="94206" y="86886"/>
                  </a:lnTo>
                  <a:lnTo>
                    <a:pt x="94311" y="89864"/>
                  </a:lnTo>
                  <a:lnTo>
                    <a:pt x="94778" y="91377"/>
                  </a:lnTo>
                  <a:lnTo>
                    <a:pt x="94987" y="92614"/>
                  </a:lnTo>
                  <a:lnTo>
                    <a:pt x="96100" y="94127"/>
                  </a:lnTo>
                  <a:lnTo>
                    <a:pt x="97110" y="96449"/>
                  </a:lnTo>
                  <a:lnTo>
                    <a:pt x="97776" y="99513"/>
                  </a:lnTo>
                  <a:lnTo>
                    <a:pt x="99261" y="101873"/>
                  </a:lnTo>
                  <a:lnTo>
                    <a:pt x="103059" y="104194"/>
                  </a:lnTo>
                  <a:lnTo>
                    <a:pt x="104943" y="105546"/>
                  </a:lnTo>
                  <a:lnTo>
                    <a:pt x="106343" y="107506"/>
                  </a:lnTo>
                  <a:lnTo>
                    <a:pt x="107409" y="109276"/>
                  </a:lnTo>
                  <a:lnTo>
                    <a:pt x="110541" y="111626"/>
                  </a:lnTo>
                  <a:lnTo>
                    <a:pt x="110302" y="113300"/>
                  </a:lnTo>
                  <a:lnTo>
                    <a:pt x="109617" y="114937"/>
                  </a:lnTo>
                  <a:lnTo>
                    <a:pt x="108894" y="115708"/>
                  </a:lnTo>
                  <a:lnTo>
                    <a:pt x="107333" y="117811"/>
                  </a:lnTo>
                  <a:lnTo>
                    <a:pt x="105810" y="118991"/>
                  </a:lnTo>
                  <a:lnTo>
                    <a:pt x="103306" y="122692"/>
                  </a:lnTo>
                  <a:lnTo>
                    <a:pt x="99356" y="122892"/>
                  </a:lnTo>
                  <a:lnTo>
                    <a:pt x="98414" y="123187"/>
                  </a:lnTo>
                  <a:lnTo>
                    <a:pt x="96910" y="124196"/>
                  </a:lnTo>
                  <a:lnTo>
                    <a:pt x="96177" y="126042"/>
                  </a:lnTo>
                  <a:lnTo>
                    <a:pt x="96881" y="127526"/>
                  </a:lnTo>
                  <a:lnTo>
                    <a:pt x="96814" y="129020"/>
                  </a:lnTo>
                  <a:lnTo>
                    <a:pt x="96100" y="131922"/>
                  </a:lnTo>
                  <a:lnTo>
                    <a:pt x="97053" y="135034"/>
                  </a:lnTo>
                  <a:lnTo>
                    <a:pt x="98452" y="136452"/>
                  </a:lnTo>
                  <a:lnTo>
                    <a:pt x="98671" y="137270"/>
                  </a:lnTo>
                  <a:lnTo>
                    <a:pt x="98432" y="138716"/>
                  </a:lnTo>
                  <a:lnTo>
                    <a:pt x="96348" y="141666"/>
                  </a:lnTo>
                  <a:lnTo>
                    <a:pt x="95720" y="142760"/>
                  </a:lnTo>
                  <a:lnTo>
                    <a:pt x="93635" y="143293"/>
                  </a:lnTo>
                  <a:lnTo>
                    <a:pt x="92921" y="143017"/>
                  </a:lnTo>
                  <a:lnTo>
                    <a:pt x="91846" y="142009"/>
                  </a:lnTo>
                  <a:lnTo>
                    <a:pt x="90846" y="141704"/>
                  </a:lnTo>
                  <a:lnTo>
                    <a:pt x="88362" y="142894"/>
                  </a:lnTo>
                  <a:lnTo>
                    <a:pt x="85830" y="143626"/>
                  </a:lnTo>
                  <a:lnTo>
                    <a:pt x="83841" y="143075"/>
                  </a:lnTo>
                  <a:lnTo>
                    <a:pt x="81880" y="143008"/>
                  </a:lnTo>
                  <a:lnTo>
                    <a:pt x="80519" y="143493"/>
                  </a:lnTo>
                  <a:lnTo>
                    <a:pt x="79490" y="143684"/>
                  </a:lnTo>
                  <a:lnTo>
                    <a:pt x="77473" y="144959"/>
                  </a:lnTo>
                  <a:lnTo>
                    <a:pt x="74246" y="145882"/>
                  </a:lnTo>
                  <a:lnTo>
                    <a:pt x="72751" y="145682"/>
                  </a:lnTo>
                  <a:lnTo>
                    <a:pt x="72199" y="144483"/>
                  </a:lnTo>
                  <a:lnTo>
                    <a:pt x="71590" y="142780"/>
                  </a:lnTo>
                  <a:lnTo>
                    <a:pt x="71885" y="141999"/>
                  </a:lnTo>
                  <a:lnTo>
                    <a:pt x="74027" y="140648"/>
                  </a:lnTo>
                  <a:lnTo>
                    <a:pt x="74264" y="139363"/>
                  </a:lnTo>
                  <a:lnTo>
                    <a:pt x="77254" y="133140"/>
                  </a:lnTo>
                  <a:lnTo>
                    <a:pt x="77825" y="131114"/>
                  </a:lnTo>
                  <a:lnTo>
                    <a:pt x="77844" y="130457"/>
                  </a:lnTo>
                  <a:lnTo>
                    <a:pt x="77063" y="130010"/>
                  </a:lnTo>
                  <a:lnTo>
                    <a:pt x="75426" y="130029"/>
                  </a:lnTo>
                  <a:lnTo>
                    <a:pt x="68163" y="127498"/>
                  </a:lnTo>
                  <a:lnTo>
                    <a:pt x="68497" y="124595"/>
                  </a:lnTo>
                  <a:lnTo>
                    <a:pt x="66364" y="123025"/>
                  </a:lnTo>
                  <a:lnTo>
                    <a:pt x="64061" y="121627"/>
                  </a:lnTo>
                  <a:lnTo>
                    <a:pt x="63680" y="120066"/>
                  </a:lnTo>
                  <a:lnTo>
                    <a:pt x="61119" y="116907"/>
                  </a:lnTo>
                  <a:lnTo>
                    <a:pt x="59254" y="115137"/>
                  </a:lnTo>
                  <a:lnTo>
                    <a:pt x="56865" y="114252"/>
                  </a:lnTo>
                  <a:lnTo>
                    <a:pt x="54809" y="112949"/>
                  </a:lnTo>
                  <a:lnTo>
                    <a:pt x="53571" y="112149"/>
                  </a:lnTo>
                  <a:lnTo>
                    <a:pt x="53019" y="110674"/>
                  </a:lnTo>
                  <a:lnTo>
                    <a:pt x="53019" y="109799"/>
                  </a:lnTo>
                  <a:lnTo>
                    <a:pt x="52400" y="108952"/>
                  </a:lnTo>
                  <a:lnTo>
                    <a:pt x="51411" y="109047"/>
                  </a:lnTo>
                  <a:lnTo>
                    <a:pt x="49726" y="110227"/>
                  </a:lnTo>
                  <a:lnTo>
                    <a:pt x="47660" y="111236"/>
                  </a:lnTo>
                  <a:lnTo>
                    <a:pt x="47298" y="111978"/>
                  </a:lnTo>
                  <a:lnTo>
                    <a:pt x="48050" y="113719"/>
                  </a:lnTo>
                  <a:lnTo>
                    <a:pt x="48583" y="114842"/>
                  </a:lnTo>
                  <a:lnTo>
                    <a:pt x="48335" y="115889"/>
                  </a:lnTo>
                  <a:lnTo>
                    <a:pt x="47688" y="117231"/>
                  </a:lnTo>
                  <a:lnTo>
                    <a:pt x="43710" y="120180"/>
                  </a:lnTo>
                  <a:lnTo>
                    <a:pt x="43262" y="121217"/>
                  </a:lnTo>
                  <a:lnTo>
                    <a:pt x="44024" y="122873"/>
                  </a:lnTo>
                  <a:lnTo>
                    <a:pt x="43538" y="123635"/>
                  </a:lnTo>
                  <a:lnTo>
                    <a:pt x="40216" y="124729"/>
                  </a:lnTo>
                  <a:lnTo>
                    <a:pt x="40302" y="123825"/>
                  </a:lnTo>
                  <a:lnTo>
                    <a:pt x="40093" y="122369"/>
                  </a:lnTo>
                  <a:lnTo>
                    <a:pt x="38189" y="120818"/>
                  </a:lnTo>
                  <a:lnTo>
                    <a:pt x="35495" y="119619"/>
                  </a:lnTo>
                  <a:lnTo>
                    <a:pt x="29517" y="115499"/>
                  </a:lnTo>
                  <a:lnTo>
                    <a:pt x="27223" y="114956"/>
                  </a:lnTo>
                  <a:lnTo>
                    <a:pt x="25167" y="114471"/>
                  </a:lnTo>
                  <a:lnTo>
                    <a:pt x="22226" y="112501"/>
                  </a:lnTo>
                  <a:lnTo>
                    <a:pt x="20712" y="112149"/>
                  </a:lnTo>
                  <a:lnTo>
                    <a:pt x="19037" y="110741"/>
                  </a:lnTo>
                  <a:lnTo>
                    <a:pt x="15382" y="105964"/>
                  </a:lnTo>
                  <a:lnTo>
                    <a:pt x="12270" y="103357"/>
                  </a:lnTo>
                  <a:lnTo>
                    <a:pt x="10147" y="102044"/>
                  </a:lnTo>
                  <a:lnTo>
                    <a:pt x="9547" y="100759"/>
                  </a:lnTo>
                  <a:lnTo>
                    <a:pt x="9423" y="99436"/>
                  </a:lnTo>
                  <a:lnTo>
                    <a:pt x="9490" y="98989"/>
                  </a:lnTo>
                  <a:lnTo>
                    <a:pt x="11098" y="97105"/>
                  </a:lnTo>
                  <a:lnTo>
                    <a:pt x="12336" y="96839"/>
                  </a:lnTo>
                  <a:lnTo>
                    <a:pt x="13925" y="96772"/>
                  </a:lnTo>
                  <a:lnTo>
                    <a:pt x="14982" y="97724"/>
                  </a:lnTo>
                  <a:lnTo>
                    <a:pt x="16353" y="97933"/>
                  </a:lnTo>
                  <a:lnTo>
                    <a:pt x="17124" y="96715"/>
                  </a:lnTo>
                  <a:lnTo>
                    <a:pt x="17523" y="94964"/>
                  </a:lnTo>
                  <a:lnTo>
                    <a:pt x="17343" y="92728"/>
                  </a:lnTo>
                  <a:lnTo>
                    <a:pt x="14021" y="87523"/>
                  </a:lnTo>
                  <a:lnTo>
                    <a:pt x="11174" y="83888"/>
                  </a:lnTo>
                  <a:lnTo>
                    <a:pt x="10842" y="83079"/>
                  </a:lnTo>
                  <a:lnTo>
                    <a:pt x="11460" y="82394"/>
                  </a:lnTo>
                  <a:lnTo>
                    <a:pt x="12460" y="82033"/>
                  </a:lnTo>
                  <a:lnTo>
                    <a:pt x="13526" y="82337"/>
                  </a:lnTo>
                  <a:lnTo>
                    <a:pt x="16305" y="82604"/>
                  </a:lnTo>
                  <a:lnTo>
                    <a:pt x="18980" y="82261"/>
                  </a:lnTo>
                  <a:lnTo>
                    <a:pt x="19894" y="81376"/>
                  </a:lnTo>
                  <a:lnTo>
                    <a:pt x="19894" y="80177"/>
                  </a:lnTo>
                  <a:lnTo>
                    <a:pt x="18923" y="79064"/>
                  </a:lnTo>
                  <a:lnTo>
                    <a:pt x="15792" y="76067"/>
                  </a:lnTo>
                  <a:lnTo>
                    <a:pt x="13354" y="73421"/>
                  </a:lnTo>
                  <a:lnTo>
                    <a:pt x="10480" y="71385"/>
                  </a:lnTo>
                  <a:lnTo>
                    <a:pt x="8357" y="70567"/>
                  </a:lnTo>
                  <a:lnTo>
                    <a:pt x="7729" y="69530"/>
                  </a:lnTo>
                  <a:lnTo>
                    <a:pt x="7463" y="68426"/>
                  </a:lnTo>
                  <a:lnTo>
                    <a:pt x="7700" y="66399"/>
                  </a:lnTo>
                  <a:lnTo>
                    <a:pt x="7843" y="63811"/>
                  </a:lnTo>
                  <a:lnTo>
                    <a:pt x="8338" y="62193"/>
                  </a:lnTo>
                  <a:lnTo>
                    <a:pt x="10261" y="59119"/>
                  </a:lnTo>
                  <a:lnTo>
                    <a:pt x="12098" y="55856"/>
                  </a:lnTo>
                  <a:lnTo>
                    <a:pt x="13231" y="52716"/>
                  </a:lnTo>
                  <a:lnTo>
                    <a:pt x="13830" y="49794"/>
                  </a:lnTo>
                  <a:lnTo>
                    <a:pt x="13612" y="48947"/>
                  </a:lnTo>
                  <a:lnTo>
                    <a:pt x="12650" y="48329"/>
                  </a:lnTo>
                  <a:lnTo>
                    <a:pt x="10632" y="47691"/>
                  </a:lnTo>
                  <a:lnTo>
                    <a:pt x="7815" y="48243"/>
                  </a:lnTo>
                  <a:lnTo>
                    <a:pt x="5425" y="49309"/>
                  </a:lnTo>
                  <a:lnTo>
                    <a:pt x="4493" y="49395"/>
                  </a:lnTo>
                  <a:lnTo>
                    <a:pt x="4178" y="48082"/>
                  </a:lnTo>
                  <a:lnTo>
                    <a:pt x="4550" y="47501"/>
                  </a:lnTo>
                  <a:lnTo>
                    <a:pt x="5301" y="47577"/>
                  </a:lnTo>
                  <a:lnTo>
                    <a:pt x="5920" y="47825"/>
                  </a:lnTo>
                  <a:lnTo>
                    <a:pt x="6577" y="47225"/>
                  </a:lnTo>
                  <a:lnTo>
                    <a:pt x="6977" y="45465"/>
                  </a:lnTo>
                  <a:lnTo>
                    <a:pt x="5978" y="39299"/>
                  </a:lnTo>
                  <a:lnTo>
                    <a:pt x="7767" y="38756"/>
                  </a:lnTo>
                  <a:lnTo>
                    <a:pt x="7796" y="37862"/>
                  </a:lnTo>
                  <a:lnTo>
                    <a:pt x="7958" y="37072"/>
                  </a:lnTo>
                  <a:lnTo>
                    <a:pt x="9804" y="38148"/>
                  </a:lnTo>
                  <a:lnTo>
                    <a:pt x="12393" y="38166"/>
                  </a:lnTo>
                  <a:lnTo>
                    <a:pt x="14668" y="37948"/>
                  </a:lnTo>
                  <a:lnTo>
                    <a:pt x="15011" y="37339"/>
                  </a:lnTo>
                  <a:lnTo>
                    <a:pt x="14992" y="36463"/>
                  </a:lnTo>
                  <a:lnTo>
                    <a:pt x="14516" y="35769"/>
                  </a:lnTo>
                  <a:lnTo>
                    <a:pt x="13706" y="35217"/>
                  </a:lnTo>
                  <a:lnTo>
                    <a:pt x="13126" y="34360"/>
                  </a:lnTo>
                  <a:lnTo>
                    <a:pt x="11593" y="33980"/>
                  </a:lnTo>
                  <a:lnTo>
                    <a:pt x="6786" y="31753"/>
                  </a:lnTo>
                  <a:lnTo>
                    <a:pt x="4426" y="29384"/>
                  </a:lnTo>
                  <a:lnTo>
                    <a:pt x="4502" y="26862"/>
                  </a:lnTo>
                  <a:lnTo>
                    <a:pt x="5188" y="25483"/>
                  </a:lnTo>
                  <a:lnTo>
                    <a:pt x="6015" y="24997"/>
                  </a:lnTo>
                  <a:lnTo>
                    <a:pt x="5768" y="24531"/>
                  </a:lnTo>
                  <a:lnTo>
                    <a:pt x="3065" y="23360"/>
                  </a:lnTo>
                  <a:lnTo>
                    <a:pt x="2103" y="21733"/>
                  </a:lnTo>
                  <a:lnTo>
                    <a:pt x="2893" y="19649"/>
                  </a:lnTo>
                  <a:lnTo>
                    <a:pt x="1484" y="15396"/>
                  </a:lnTo>
                  <a:lnTo>
                    <a:pt x="0" y="12779"/>
                  </a:lnTo>
                  <a:lnTo>
                    <a:pt x="1456" y="11647"/>
                  </a:lnTo>
                  <a:lnTo>
                    <a:pt x="1656" y="10029"/>
                  </a:lnTo>
                  <a:lnTo>
                    <a:pt x="1770" y="9106"/>
                  </a:lnTo>
                  <a:lnTo>
                    <a:pt x="2370" y="9125"/>
                  </a:lnTo>
                  <a:lnTo>
                    <a:pt x="4721" y="8041"/>
                  </a:lnTo>
                  <a:lnTo>
                    <a:pt x="5578" y="7165"/>
                  </a:lnTo>
                  <a:lnTo>
                    <a:pt x="6073" y="6128"/>
                  </a:lnTo>
                  <a:lnTo>
                    <a:pt x="6634" y="5871"/>
                  </a:lnTo>
                  <a:lnTo>
                    <a:pt x="8205" y="6994"/>
                  </a:lnTo>
                  <a:lnTo>
                    <a:pt x="9871" y="7089"/>
                  </a:lnTo>
                  <a:lnTo>
                    <a:pt x="11727" y="6385"/>
                  </a:lnTo>
                  <a:lnTo>
                    <a:pt x="13126" y="5405"/>
                  </a:lnTo>
                  <a:lnTo>
                    <a:pt x="14792" y="4586"/>
                  </a:lnTo>
                  <a:lnTo>
                    <a:pt x="15553" y="4025"/>
                  </a:lnTo>
                  <a:lnTo>
                    <a:pt x="16524" y="3150"/>
                  </a:lnTo>
                  <a:lnTo>
                    <a:pt x="18476" y="542"/>
                  </a:lnTo>
                  <a:lnTo>
                    <a:pt x="20693" y="0"/>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44" name="Google Shape;2944;p234"/>
            <p:cNvSpPr/>
            <p:nvPr/>
          </p:nvSpPr>
          <p:spPr>
            <a:xfrm>
              <a:off x="10502474" y="499335"/>
              <a:ext cx="1689527" cy="4460635"/>
            </a:xfrm>
            <a:custGeom>
              <a:avLst/>
              <a:gdLst/>
              <a:ahLst/>
              <a:cxnLst/>
              <a:rect l="l" t="t" r="r" b="b"/>
              <a:pathLst>
                <a:path w="1689527" h="4460635" extrusionOk="0">
                  <a:moveTo>
                    <a:pt x="1683085" y="4239875"/>
                  </a:moveTo>
                  <a:lnTo>
                    <a:pt x="1689527" y="4241479"/>
                  </a:lnTo>
                  <a:lnTo>
                    <a:pt x="1689527" y="4460635"/>
                  </a:lnTo>
                  <a:lnTo>
                    <a:pt x="1683119" y="4459084"/>
                  </a:lnTo>
                  <a:lnTo>
                    <a:pt x="1671383" y="4453413"/>
                  </a:lnTo>
                  <a:lnTo>
                    <a:pt x="1641702" y="4418294"/>
                  </a:lnTo>
                  <a:lnTo>
                    <a:pt x="1628528" y="4423005"/>
                  </a:lnTo>
                  <a:lnTo>
                    <a:pt x="1616604" y="4421786"/>
                  </a:lnTo>
                  <a:lnTo>
                    <a:pt x="1609650" y="4418711"/>
                  </a:lnTo>
                  <a:lnTo>
                    <a:pt x="1602117" y="4413650"/>
                  </a:lnTo>
                  <a:lnTo>
                    <a:pt x="1596796" y="4406952"/>
                  </a:lnTo>
                  <a:lnTo>
                    <a:pt x="1590670" y="4392212"/>
                  </a:lnTo>
                  <a:lnTo>
                    <a:pt x="1583525" y="4383719"/>
                  </a:lnTo>
                  <a:lnTo>
                    <a:pt x="1560124" y="4371350"/>
                  </a:lnTo>
                  <a:lnTo>
                    <a:pt x="1533712" y="4364140"/>
                  </a:lnTo>
                  <a:lnTo>
                    <a:pt x="1531628" y="4360968"/>
                  </a:lnTo>
                  <a:lnTo>
                    <a:pt x="1530860" y="4356611"/>
                  </a:lnTo>
                  <a:lnTo>
                    <a:pt x="1553681" y="4348182"/>
                  </a:lnTo>
                  <a:lnTo>
                    <a:pt x="1559804" y="4343346"/>
                  </a:lnTo>
                  <a:lnTo>
                    <a:pt x="1548101" y="4336937"/>
                  </a:lnTo>
                  <a:lnTo>
                    <a:pt x="1543650" y="4335877"/>
                  </a:lnTo>
                  <a:lnTo>
                    <a:pt x="1539932" y="4332866"/>
                  </a:lnTo>
                  <a:lnTo>
                    <a:pt x="1546532" y="4328027"/>
                  </a:lnTo>
                  <a:lnTo>
                    <a:pt x="1553008" y="4325818"/>
                  </a:lnTo>
                  <a:lnTo>
                    <a:pt x="1563073" y="4331361"/>
                  </a:lnTo>
                  <a:lnTo>
                    <a:pt x="1574388" y="4341649"/>
                  </a:lnTo>
                  <a:lnTo>
                    <a:pt x="1584292" y="4345555"/>
                  </a:lnTo>
                  <a:lnTo>
                    <a:pt x="1588845" y="4340622"/>
                  </a:lnTo>
                  <a:lnTo>
                    <a:pt x="1623302" y="4332162"/>
                  </a:lnTo>
                  <a:lnTo>
                    <a:pt x="1625612" y="4325464"/>
                  </a:lnTo>
                  <a:lnTo>
                    <a:pt x="1625514" y="4317965"/>
                  </a:lnTo>
                  <a:lnTo>
                    <a:pt x="1622150" y="4318224"/>
                  </a:lnTo>
                  <a:lnTo>
                    <a:pt x="1619938" y="4316524"/>
                  </a:lnTo>
                  <a:lnTo>
                    <a:pt x="1620163" y="4308192"/>
                  </a:lnTo>
                  <a:lnTo>
                    <a:pt x="1625292" y="4296753"/>
                  </a:lnTo>
                  <a:lnTo>
                    <a:pt x="1640709" y="4278073"/>
                  </a:lnTo>
                  <a:lnTo>
                    <a:pt x="1649009" y="4252022"/>
                  </a:lnTo>
                  <a:lnTo>
                    <a:pt x="1656320" y="4246061"/>
                  </a:lnTo>
                  <a:lnTo>
                    <a:pt x="1661671" y="4250001"/>
                  </a:lnTo>
                  <a:lnTo>
                    <a:pt x="1661321" y="4256090"/>
                  </a:lnTo>
                  <a:lnTo>
                    <a:pt x="1662187" y="4260609"/>
                  </a:lnTo>
                  <a:lnTo>
                    <a:pt x="1666962" y="4251830"/>
                  </a:lnTo>
                  <a:lnTo>
                    <a:pt x="1671545" y="4239939"/>
                  </a:lnTo>
                  <a:close/>
                  <a:moveTo>
                    <a:pt x="1675714" y="4161146"/>
                  </a:moveTo>
                  <a:lnTo>
                    <a:pt x="1685938" y="4164126"/>
                  </a:lnTo>
                  <a:lnTo>
                    <a:pt x="1689527" y="4164613"/>
                  </a:lnTo>
                  <a:lnTo>
                    <a:pt x="1689527" y="4228464"/>
                  </a:lnTo>
                  <a:lnTo>
                    <a:pt x="1683405" y="4220940"/>
                  </a:lnTo>
                  <a:lnTo>
                    <a:pt x="1662025" y="4201169"/>
                  </a:lnTo>
                  <a:lnTo>
                    <a:pt x="1653017" y="4202641"/>
                  </a:lnTo>
                  <a:lnTo>
                    <a:pt x="1647282" y="4199566"/>
                  </a:lnTo>
                  <a:lnTo>
                    <a:pt x="1637890" y="4183223"/>
                  </a:lnTo>
                  <a:lnTo>
                    <a:pt x="1634011" y="4169669"/>
                  </a:lnTo>
                  <a:lnTo>
                    <a:pt x="1643079" y="4169959"/>
                  </a:lnTo>
                  <a:lnTo>
                    <a:pt x="1652121" y="4172010"/>
                  </a:lnTo>
                  <a:lnTo>
                    <a:pt x="1669366" y="4162523"/>
                  </a:lnTo>
                  <a:close/>
                  <a:moveTo>
                    <a:pt x="1689527" y="4041132"/>
                  </a:moveTo>
                  <a:lnTo>
                    <a:pt x="1689527" y="4102985"/>
                  </a:lnTo>
                  <a:lnTo>
                    <a:pt x="1674337" y="4109909"/>
                  </a:lnTo>
                  <a:lnTo>
                    <a:pt x="1673565" y="4104107"/>
                  </a:lnTo>
                  <a:lnTo>
                    <a:pt x="1673148" y="4098853"/>
                  </a:lnTo>
                  <a:lnTo>
                    <a:pt x="1674943" y="4093917"/>
                  </a:lnTo>
                  <a:lnTo>
                    <a:pt x="1678920" y="4090714"/>
                  </a:lnTo>
                  <a:lnTo>
                    <a:pt x="1680297" y="4087798"/>
                  </a:lnTo>
                  <a:lnTo>
                    <a:pt x="1680297" y="4085491"/>
                  </a:lnTo>
                  <a:lnTo>
                    <a:pt x="1676738" y="4084016"/>
                  </a:lnTo>
                  <a:lnTo>
                    <a:pt x="1673757" y="4082861"/>
                  </a:lnTo>
                  <a:lnTo>
                    <a:pt x="1673148" y="4079659"/>
                  </a:lnTo>
                  <a:lnTo>
                    <a:pt x="1674141" y="4076742"/>
                  </a:lnTo>
                  <a:lnTo>
                    <a:pt x="1676899" y="4072641"/>
                  </a:lnTo>
                  <a:lnTo>
                    <a:pt x="1678085" y="4067963"/>
                  </a:lnTo>
                  <a:lnTo>
                    <a:pt x="1678277" y="4058605"/>
                  </a:lnTo>
                  <a:lnTo>
                    <a:pt x="1680873" y="4048031"/>
                  </a:lnTo>
                  <a:lnTo>
                    <a:pt x="1688214" y="4041303"/>
                  </a:lnTo>
                  <a:close/>
                  <a:moveTo>
                    <a:pt x="116614" y="2933010"/>
                  </a:moveTo>
                  <a:lnTo>
                    <a:pt x="121837" y="2934229"/>
                  </a:lnTo>
                  <a:lnTo>
                    <a:pt x="112991" y="2949225"/>
                  </a:lnTo>
                  <a:lnTo>
                    <a:pt x="89175" y="2980758"/>
                  </a:lnTo>
                  <a:lnTo>
                    <a:pt x="96645" y="2984924"/>
                  </a:lnTo>
                  <a:lnTo>
                    <a:pt x="105333" y="2986267"/>
                  </a:lnTo>
                  <a:lnTo>
                    <a:pt x="115523" y="2992130"/>
                  </a:lnTo>
                  <a:lnTo>
                    <a:pt x="125269" y="2993191"/>
                  </a:lnTo>
                  <a:lnTo>
                    <a:pt x="142642" y="2988126"/>
                  </a:lnTo>
                  <a:lnTo>
                    <a:pt x="145686" y="2961115"/>
                  </a:lnTo>
                  <a:lnTo>
                    <a:pt x="146841" y="2936536"/>
                  </a:lnTo>
                  <a:lnTo>
                    <a:pt x="152421" y="2936472"/>
                  </a:lnTo>
                  <a:lnTo>
                    <a:pt x="160654" y="2934741"/>
                  </a:lnTo>
                  <a:lnTo>
                    <a:pt x="165881" y="2941217"/>
                  </a:lnTo>
                  <a:lnTo>
                    <a:pt x="175563" y="2947366"/>
                  </a:lnTo>
                  <a:lnTo>
                    <a:pt x="187069" y="2952848"/>
                  </a:lnTo>
                  <a:lnTo>
                    <a:pt x="204284" y="2962203"/>
                  </a:lnTo>
                  <a:lnTo>
                    <a:pt x="222139" y="2968002"/>
                  </a:lnTo>
                  <a:lnTo>
                    <a:pt x="228035" y="2968675"/>
                  </a:lnTo>
                  <a:lnTo>
                    <a:pt x="246786" y="2967908"/>
                  </a:lnTo>
                  <a:lnTo>
                    <a:pt x="266661" y="2968709"/>
                  </a:lnTo>
                  <a:lnTo>
                    <a:pt x="272079" y="2982553"/>
                  </a:lnTo>
                  <a:lnTo>
                    <a:pt x="281889" y="2989086"/>
                  </a:lnTo>
                  <a:lnTo>
                    <a:pt x="289836" y="2998060"/>
                  </a:lnTo>
                  <a:lnTo>
                    <a:pt x="290415" y="3003186"/>
                  </a:lnTo>
                  <a:lnTo>
                    <a:pt x="279484" y="3035198"/>
                  </a:lnTo>
                  <a:lnTo>
                    <a:pt x="277080" y="3046061"/>
                  </a:lnTo>
                  <a:lnTo>
                    <a:pt x="276662" y="3056861"/>
                  </a:lnTo>
                  <a:lnTo>
                    <a:pt x="280670" y="3070351"/>
                  </a:lnTo>
                  <a:lnTo>
                    <a:pt x="284451" y="3077851"/>
                  </a:lnTo>
                  <a:lnTo>
                    <a:pt x="281343" y="3078874"/>
                  </a:lnTo>
                  <a:lnTo>
                    <a:pt x="230665" y="3077369"/>
                  </a:lnTo>
                  <a:lnTo>
                    <a:pt x="182580" y="3074806"/>
                  </a:lnTo>
                  <a:lnTo>
                    <a:pt x="138186" y="3072432"/>
                  </a:lnTo>
                  <a:lnTo>
                    <a:pt x="95395" y="3070159"/>
                  </a:lnTo>
                  <a:lnTo>
                    <a:pt x="54332" y="3067980"/>
                  </a:lnTo>
                  <a:lnTo>
                    <a:pt x="28816" y="3065960"/>
                  </a:lnTo>
                  <a:lnTo>
                    <a:pt x="3590" y="3063943"/>
                  </a:lnTo>
                  <a:lnTo>
                    <a:pt x="0" y="3062084"/>
                  </a:lnTo>
                  <a:lnTo>
                    <a:pt x="13878" y="3048816"/>
                  </a:lnTo>
                  <a:lnTo>
                    <a:pt x="22919" y="3035039"/>
                  </a:lnTo>
                  <a:lnTo>
                    <a:pt x="30580" y="3016996"/>
                  </a:lnTo>
                  <a:lnTo>
                    <a:pt x="31412" y="3004469"/>
                  </a:lnTo>
                  <a:lnTo>
                    <a:pt x="33335" y="2990339"/>
                  </a:lnTo>
                  <a:lnTo>
                    <a:pt x="45324" y="2984826"/>
                  </a:lnTo>
                  <a:lnTo>
                    <a:pt x="71354" y="2985628"/>
                  </a:lnTo>
                  <a:lnTo>
                    <a:pt x="82477" y="2978802"/>
                  </a:lnTo>
                  <a:lnTo>
                    <a:pt x="96742" y="2961947"/>
                  </a:lnTo>
                  <a:lnTo>
                    <a:pt x="111741" y="2941601"/>
                  </a:lnTo>
                  <a:close/>
                  <a:moveTo>
                    <a:pt x="1114055" y="0"/>
                  </a:moveTo>
                  <a:lnTo>
                    <a:pt x="1150659" y="22240"/>
                  </a:lnTo>
                  <a:lnTo>
                    <a:pt x="1166302" y="38451"/>
                  </a:lnTo>
                  <a:lnTo>
                    <a:pt x="1200152" y="52648"/>
                  </a:lnTo>
                  <a:lnTo>
                    <a:pt x="1206116" y="60370"/>
                  </a:lnTo>
                  <a:lnTo>
                    <a:pt x="1206564" y="73732"/>
                  </a:lnTo>
                  <a:lnTo>
                    <a:pt x="1204927" y="85172"/>
                  </a:lnTo>
                  <a:lnTo>
                    <a:pt x="1197781" y="91486"/>
                  </a:lnTo>
                  <a:lnTo>
                    <a:pt x="1183325" y="90459"/>
                  </a:lnTo>
                  <a:lnTo>
                    <a:pt x="1131364" y="72803"/>
                  </a:lnTo>
                  <a:lnTo>
                    <a:pt x="1123703" y="83539"/>
                  </a:lnTo>
                  <a:lnTo>
                    <a:pt x="1129986" y="92799"/>
                  </a:lnTo>
                  <a:lnTo>
                    <a:pt x="1145211" y="103693"/>
                  </a:lnTo>
                  <a:lnTo>
                    <a:pt x="1149444" y="122982"/>
                  </a:lnTo>
                  <a:lnTo>
                    <a:pt x="1172747" y="120322"/>
                  </a:lnTo>
                  <a:lnTo>
                    <a:pt x="1194959" y="127663"/>
                  </a:lnTo>
                  <a:lnTo>
                    <a:pt x="1205409" y="125289"/>
                  </a:lnTo>
                  <a:lnTo>
                    <a:pt x="1207332" y="131570"/>
                  </a:lnTo>
                  <a:lnTo>
                    <a:pt x="1200186" y="147498"/>
                  </a:lnTo>
                  <a:lnTo>
                    <a:pt x="1203516" y="151566"/>
                  </a:lnTo>
                  <a:lnTo>
                    <a:pt x="1228426" y="136153"/>
                  </a:lnTo>
                  <a:lnTo>
                    <a:pt x="1240027" y="131923"/>
                  </a:lnTo>
                  <a:lnTo>
                    <a:pt x="1246280" y="136059"/>
                  </a:lnTo>
                  <a:lnTo>
                    <a:pt x="1247112" y="148811"/>
                  </a:lnTo>
                  <a:lnTo>
                    <a:pt x="1242977" y="164831"/>
                  </a:lnTo>
                  <a:lnTo>
                    <a:pt x="1242529" y="176977"/>
                  </a:lnTo>
                  <a:lnTo>
                    <a:pt x="1234868" y="206231"/>
                  </a:lnTo>
                  <a:lnTo>
                    <a:pt x="1223038" y="215044"/>
                  </a:lnTo>
                  <a:lnTo>
                    <a:pt x="1218071" y="227157"/>
                  </a:lnTo>
                  <a:lnTo>
                    <a:pt x="1235380" y="219755"/>
                  </a:lnTo>
                  <a:lnTo>
                    <a:pt x="1244580" y="211649"/>
                  </a:lnTo>
                  <a:lnTo>
                    <a:pt x="1261795" y="171434"/>
                  </a:lnTo>
                  <a:lnTo>
                    <a:pt x="1266954" y="166083"/>
                  </a:lnTo>
                  <a:lnTo>
                    <a:pt x="1315965" y="165346"/>
                  </a:lnTo>
                  <a:lnTo>
                    <a:pt x="1327087" y="167939"/>
                  </a:lnTo>
                  <a:lnTo>
                    <a:pt x="1373088" y="186942"/>
                  </a:lnTo>
                  <a:lnTo>
                    <a:pt x="1386198" y="188673"/>
                  </a:lnTo>
                  <a:lnTo>
                    <a:pt x="1401133" y="186238"/>
                  </a:lnTo>
                  <a:lnTo>
                    <a:pt x="1406295" y="177425"/>
                  </a:lnTo>
                  <a:lnTo>
                    <a:pt x="1411393" y="174927"/>
                  </a:lnTo>
                  <a:lnTo>
                    <a:pt x="1462486" y="196139"/>
                  </a:lnTo>
                  <a:lnTo>
                    <a:pt x="1530890" y="243530"/>
                  </a:lnTo>
                  <a:lnTo>
                    <a:pt x="1630963" y="321043"/>
                  </a:lnTo>
                  <a:lnTo>
                    <a:pt x="1687379" y="389104"/>
                  </a:lnTo>
                  <a:lnTo>
                    <a:pt x="1689527" y="393872"/>
                  </a:lnTo>
                  <a:lnTo>
                    <a:pt x="1689527" y="935221"/>
                  </a:lnTo>
                  <a:lnTo>
                    <a:pt x="1646289" y="928558"/>
                  </a:lnTo>
                  <a:lnTo>
                    <a:pt x="1621766" y="921029"/>
                  </a:lnTo>
                  <a:lnTo>
                    <a:pt x="1591761" y="899783"/>
                  </a:lnTo>
                  <a:lnTo>
                    <a:pt x="1563777" y="889179"/>
                  </a:lnTo>
                  <a:lnTo>
                    <a:pt x="1544512" y="884498"/>
                  </a:lnTo>
                  <a:lnTo>
                    <a:pt x="1508867" y="882544"/>
                  </a:lnTo>
                  <a:lnTo>
                    <a:pt x="1431487" y="861619"/>
                  </a:lnTo>
                  <a:lnTo>
                    <a:pt x="1418058" y="854251"/>
                  </a:lnTo>
                  <a:lnTo>
                    <a:pt x="1369529" y="813106"/>
                  </a:lnTo>
                  <a:lnTo>
                    <a:pt x="1350233" y="824771"/>
                  </a:lnTo>
                  <a:lnTo>
                    <a:pt x="1338756" y="826852"/>
                  </a:lnTo>
                  <a:lnTo>
                    <a:pt x="1330967" y="812658"/>
                  </a:lnTo>
                  <a:lnTo>
                    <a:pt x="1334109" y="808907"/>
                  </a:lnTo>
                  <a:lnTo>
                    <a:pt x="1335968" y="804068"/>
                  </a:lnTo>
                  <a:lnTo>
                    <a:pt x="1308495" y="792244"/>
                  </a:lnTo>
                  <a:lnTo>
                    <a:pt x="1285802" y="791443"/>
                  </a:lnTo>
                  <a:lnTo>
                    <a:pt x="1273749" y="781414"/>
                  </a:lnTo>
                  <a:lnTo>
                    <a:pt x="1258973" y="773757"/>
                  </a:lnTo>
                  <a:lnTo>
                    <a:pt x="1252467" y="778370"/>
                  </a:lnTo>
                  <a:lnTo>
                    <a:pt x="1248779" y="778340"/>
                  </a:lnTo>
                  <a:lnTo>
                    <a:pt x="1218936" y="760233"/>
                  </a:lnTo>
                  <a:lnTo>
                    <a:pt x="1205601" y="745527"/>
                  </a:lnTo>
                  <a:lnTo>
                    <a:pt x="1191689" y="719506"/>
                  </a:lnTo>
                  <a:lnTo>
                    <a:pt x="1195087" y="710407"/>
                  </a:lnTo>
                  <a:lnTo>
                    <a:pt x="1199128" y="704477"/>
                  </a:lnTo>
                  <a:lnTo>
                    <a:pt x="1151397" y="689259"/>
                  </a:lnTo>
                  <a:lnTo>
                    <a:pt x="1106006" y="687238"/>
                  </a:lnTo>
                  <a:lnTo>
                    <a:pt x="1113893" y="694546"/>
                  </a:lnTo>
                  <a:lnTo>
                    <a:pt x="1133542" y="698391"/>
                  </a:lnTo>
                  <a:lnTo>
                    <a:pt x="1146043" y="708837"/>
                  </a:lnTo>
                  <a:lnTo>
                    <a:pt x="1160469" y="723577"/>
                  </a:lnTo>
                  <a:lnTo>
                    <a:pt x="1157135" y="743668"/>
                  </a:lnTo>
                  <a:lnTo>
                    <a:pt x="1177169" y="763533"/>
                  </a:lnTo>
                  <a:lnTo>
                    <a:pt x="1192525" y="782377"/>
                  </a:lnTo>
                  <a:lnTo>
                    <a:pt x="1193006" y="788176"/>
                  </a:lnTo>
                  <a:lnTo>
                    <a:pt x="1198967" y="792116"/>
                  </a:lnTo>
                  <a:lnTo>
                    <a:pt x="1221627" y="797595"/>
                  </a:lnTo>
                  <a:lnTo>
                    <a:pt x="1225573" y="814837"/>
                  </a:lnTo>
                  <a:lnTo>
                    <a:pt x="1221852" y="821596"/>
                  </a:lnTo>
                  <a:lnTo>
                    <a:pt x="1224961" y="831116"/>
                  </a:lnTo>
                  <a:lnTo>
                    <a:pt x="1241855" y="841784"/>
                  </a:lnTo>
                  <a:lnTo>
                    <a:pt x="1251951" y="844700"/>
                  </a:lnTo>
                  <a:lnTo>
                    <a:pt x="1264391" y="851173"/>
                  </a:lnTo>
                  <a:lnTo>
                    <a:pt x="1258747" y="864215"/>
                  </a:lnTo>
                  <a:lnTo>
                    <a:pt x="1248297" y="872674"/>
                  </a:lnTo>
                  <a:lnTo>
                    <a:pt x="1237815" y="876550"/>
                  </a:lnTo>
                  <a:lnTo>
                    <a:pt x="1242785" y="879659"/>
                  </a:lnTo>
                  <a:lnTo>
                    <a:pt x="1256343" y="878443"/>
                  </a:lnTo>
                  <a:lnTo>
                    <a:pt x="1305485" y="899817"/>
                  </a:lnTo>
                  <a:lnTo>
                    <a:pt x="1331317" y="921348"/>
                  </a:lnTo>
                  <a:lnTo>
                    <a:pt x="1357570" y="960408"/>
                  </a:lnTo>
                  <a:lnTo>
                    <a:pt x="1366097" y="979637"/>
                  </a:lnTo>
                  <a:lnTo>
                    <a:pt x="1366707" y="990211"/>
                  </a:lnTo>
                  <a:lnTo>
                    <a:pt x="1365265" y="1000751"/>
                  </a:lnTo>
                  <a:lnTo>
                    <a:pt x="1361450" y="1012097"/>
                  </a:lnTo>
                  <a:lnTo>
                    <a:pt x="1359719" y="1023502"/>
                  </a:lnTo>
                  <a:lnTo>
                    <a:pt x="1350744" y="1056989"/>
                  </a:lnTo>
                  <a:lnTo>
                    <a:pt x="1344302" y="1068526"/>
                  </a:lnTo>
                  <a:lnTo>
                    <a:pt x="1331896" y="1081693"/>
                  </a:lnTo>
                  <a:lnTo>
                    <a:pt x="1343531" y="1107074"/>
                  </a:lnTo>
                  <a:lnTo>
                    <a:pt x="1355681" y="1130593"/>
                  </a:lnTo>
                  <a:lnTo>
                    <a:pt x="1367606" y="1169396"/>
                  </a:lnTo>
                  <a:lnTo>
                    <a:pt x="1369720" y="1184938"/>
                  </a:lnTo>
                  <a:lnTo>
                    <a:pt x="1370236" y="1208716"/>
                  </a:lnTo>
                  <a:lnTo>
                    <a:pt x="1380971" y="1218041"/>
                  </a:lnTo>
                  <a:lnTo>
                    <a:pt x="1376772" y="1221661"/>
                  </a:lnTo>
                  <a:lnTo>
                    <a:pt x="1372539" y="1228389"/>
                  </a:lnTo>
                  <a:lnTo>
                    <a:pt x="1373569" y="1259121"/>
                  </a:lnTo>
                  <a:lnTo>
                    <a:pt x="1388471" y="1284115"/>
                  </a:lnTo>
                  <a:lnTo>
                    <a:pt x="1410845" y="1300262"/>
                  </a:lnTo>
                  <a:lnTo>
                    <a:pt x="1424180" y="1303532"/>
                  </a:lnTo>
                  <a:lnTo>
                    <a:pt x="1443543" y="1296996"/>
                  </a:lnTo>
                  <a:lnTo>
                    <a:pt x="1457485" y="1305903"/>
                  </a:lnTo>
                  <a:lnTo>
                    <a:pt x="1488449" y="1336153"/>
                  </a:lnTo>
                  <a:lnTo>
                    <a:pt x="1502458" y="1367973"/>
                  </a:lnTo>
                  <a:lnTo>
                    <a:pt x="1508132" y="1374446"/>
                  </a:lnTo>
                  <a:lnTo>
                    <a:pt x="1539514" y="1386269"/>
                  </a:lnTo>
                  <a:lnTo>
                    <a:pt x="1563010" y="1393542"/>
                  </a:lnTo>
                  <a:lnTo>
                    <a:pt x="1598783" y="1412482"/>
                  </a:lnTo>
                  <a:lnTo>
                    <a:pt x="1605033" y="1413151"/>
                  </a:lnTo>
                  <a:lnTo>
                    <a:pt x="1622406" y="1396843"/>
                  </a:lnTo>
                  <a:lnTo>
                    <a:pt x="1652313" y="1385467"/>
                  </a:lnTo>
                  <a:lnTo>
                    <a:pt x="1661577" y="1369765"/>
                  </a:lnTo>
                  <a:lnTo>
                    <a:pt x="1660809" y="1356372"/>
                  </a:lnTo>
                  <a:lnTo>
                    <a:pt x="1653148" y="1332465"/>
                  </a:lnTo>
                  <a:lnTo>
                    <a:pt x="1651033" y="1309075"/>
                  </a:lnTo>
                  <a:lnTo>
                    <a:pt x="1641126" y="1299494"/>
                  </a:lnTo>
                  <a:lnTo>
                    <a:pt x="1631862" y="1293150"/>
                  </a:lnTo>
                  <a:lnTo>
                    <a:pt x="1603878" y="1297989"/>
                  </a:lnTo>
                  <a:lnTo>
                    <a:pt x="1591283" y="1297090"/>
                  </a:lnTo>
                  <a:lnTo>
                    <a:pt x="1581760" y="1290746"/>
                  </a:lnTo>
                  <a:lnTo>
                    <a:pt x="1568876" y="1273955"/>
                  </a:lnTo>
                  <a:lnTo>
                    <a:pt x="1544481" y="1232908"/>
                  </a:lnTo>
                  <a:lnTo>
                    <a:pt x="1531402" y="1219192"/>
                  </a:lnTo>
                  <a:lnTo>
                    <a:pt x="1527334" y="1210669"/>
                  </a:lnTo>
                  <a:lnTo>
                    <a:pt x="1522781" y="1198782"/>
                  </a:lnTo>
                  <a:lnTo>
                    <a:pt x="1523357" y="1179459"/>
                  </a:lnTo>
                  <a:lnTo>
                    <a:pt x="1534002" y="1180133"/>
                  </a:lnTo>
                  <a:lnTo>
                    <a:pt x="1545956" y="1169175"/>
                  </a:lnTo>
                  <a:lnTo>
                    <a:pt x="1554675" y="1129697"/>
                  </a:lnTo>
                  <a:lnTo>
                    <a:pt x="1569741" y="1124666"/>
                  </a:lnTo>
                  <a:lnTo>
                    <a:pt x="1577881" y="1125016"/>
                  </a:lnTo>
                  <a:lnTo>
                    <a:pt x="1612728" y="1143410"/>
                  </a:lnTo>
                  <a:lnTo>
                    <a:pt x="1656031" y="1192182"/>
                  </a:lnTo>
                  <a:lnTo>
                    <a:pt x="1665584" y="1197307"/>
                  </a:lnTo>
                  <a:lnTo>
                    <a:pt x="1675680" y="1198014"/>
                  </a:lnTo>
                  <a:lnTo>
                    <a:pt x="1689527" y="1196965"/>
                  </a:lnTo>
                  <a:lnTo>
                    <a:pt x="1689527" y="3716573"/>
                  </a:lnTo>
                  <a:lnTo>
                    <a:pt x="1678374" y="3708658"/>
                  </a:lnTo>
                  <a:lnTo>
                    <a:pt x="1673885" y="3708753"/>
                  </a:lnTo>
                  <a:lnTo>
                    <a:pt x="1671097" y="3712406"/>
                  </a:lnTo>
                  <a:lnTo>
                    <a:pt x="1669750" y="3722310"/>
                  </a:lnTo>
                  <a:lnTo>
                    <a:pt x="1668309" y="3724422"/>
                  </a:lnTo>
                  <a:lnTo>
                    <a:pt x="1665231" y="3726025"/>
                  </a:lnTo>
                  <a:lnTo>
                    <a:pt x="1659334" y="3727116"/>
                  </a:lnTo>
                  <a:lnTo>
                    <a:pt x="1650646" y="3720963"/>
                  </a:lnTo>
                  <a:lnTo>
                    <a:pt x="1628498" y="3700745"/>
                  </a:lnTo>
                  <a:lnTo>
                    <a:pt x="1619587" y="3685938"/>
                  </a:lnTo>
                  <a:lnTo>
                    <a:pt x="1617533" y="3675142"/>
                  </a:lnTo>
                  <a:lnTo>
                    <a:pt x="1610226" y="3668282"/>
                  </a:lnTo>
                  <a:lnTo>
                    <a:pt x="1603174" y="3658318"/>
                  </a:lnTo>
                  <a:lnTo>
                    <a:pt x="1596025" y="3657452"/>
                  </a:lnTo>
                  <a:lnTo>
                    <a:pt x="1588074" y="3660658"/>
                  </a:lnTo>
                  <a:lnTo>
                    <a:pt x="1580544" y="3665463"/>
                  </a:lnTo>
                  <a:lnTo>
                    <a:pt x="1576951" y="3666777"/>
                  </a:lnTo>
                  <a:lnTo>
                    <a:pt x="1564131" y="3668444"/>
                  </a:lnTo>
                  <a:lnTo>
                    <a:pt x="1543488" y="3675142"/>
                  </a:lnTo>
                  <a:lnTo>
                    <a:pt x="1537847" y="3681550"/>
                  </a:lnTo>
                  <a:lnTo>
                    <a:pt x="1530924" y="3686739"/>
                  </a:lnTo>
                  <a:lnTo>
                    <a:pt x="1525536" y="3683153"/>
                  </a:lnTo>
                  <a:lnTo>
                    <a:pt x="1520155" y="3676775"/>
                  </a:lnTo>
                  <a:lnTo>
                    <a:pt x="1508388" y="3674468"/>
                  </a:lnTo>
                  <a:lnTo>
                    <a:pt x="1502748" y="3676775"/>
                  </a:lnTo>
                  <a:lnTo>
                    <a:pt x="1497107" y="3672384"/>
                  </a:lnTo>
                  <a:lnTo>
                    <a:pt x="1492265" y="3664504"/>
                  </a:lnTo>
                  <a:lnTo>
                    <a:pt x="1485695" y="3658765"/>
                  </a:lnTo>
                  <a:lnTo>
                    <a:pt x="1475919" y="3657196"/>
                  </a:lnTo>
                  <a:lnTo>
                    <a:pt x="1465338" y="3654728"/>
                  </a:lnTo>
                  <a:lnTo>
                    <a:pt x="1456879" y="3659149"/>
                  </a:lnTo>
                  <a:lnTo>
                    <a:pt x="1445850" y="3667578"/>
                  </a:lnTo>
                  <a:lnTo>
                    <a:pt x="1438411" y="3664372"/>
                  </a:lnTo>
                  <a:lnTo>
                    <a:pt x="1434309" y="3654344"/>
                  </a:lnTo>
                  <a:lnTo>
                    <a:pt x="1429181" y="3651556"/>
                  </a:lnTo>
                  <a:lnTo>
                    <a:pt x="1422257" y="3640308"/>
                  </a:lnTo>
                  <a:lnTo>
                    <a:pt x="1420462" y="3630246"/>
                  </a:lnTo>
                  <a:lnTo>
                    <a:pt x="1422257" y="3625824"/>
                  </a:lnTo>
                  <a:lnTo>
                    <a:pt x="1424823" y="3620187"/>
                  </a:lnTo>
                  <a:lnTo>
                    <a:pt x="1424823" y="3613715"/>
                  </a:lnTo>
                  <a:lnTo>
                    <a:pt x="1422769" y="3608074"/>
                  </a:lnTo>
                  <a:lnTo>
                    <a:pt x="1419695" y="3603619"/>
                  </a:lnTo>
                  <a:lnTo>
                    <a:pt x="1416361" y="3588654"/>
                  </a:lnTo>
                  <a:lnTo>
                    <a:pt x="1413539" y="3582181"/>
                  </a:lnTo>
                  <a:lnTo>
                    <a:pt x="1413027" y="3576894"/>
                  </a:lnTo>
                  <a:lnTo>
                    <a:pt x="1415333" y="3572025"/>
                  </a:lnTo>
                  <a:lnTo>
                    <a:pt x="1413283" y="3568789"/>
                  </a:lnTo>
                  <a:lnTo>
                    <a:pt x="1409437" y="3568371"/>
                  </a:lnTo>
                  <a:lnTo>
                    <a:pt x="1403025" y="3568789"/>
                  </a:lnTo>
                  <a:lnTo>
                    <a:pt x="1399435" y="3566354"/>
                  </a:lnTo>
                  <a:lnTo>
                    <a:pt x="1395586" y="3557797"/>
                  </a:lnTo>
                  <a:lnTo>
                    <a:pt x="1393539" y="3549243"/>
                  </a:lnTo>
                  <a:lnTo>
                    <a:pt x="1390973" y="3545974"/>
                  </a:lnTo>
                  <a:lnTo>
                    <a:pt x="1384339" y="3546229"/>
                  </a:lnTo>
                  <a:lnTo>
                    <a:pt x="1373374" y="3548024"/>
                  </a:lnTo>
                  <a:lnTo>
                    <a:pt x="1363632" y="3550843"/>
                  </a:lnTo>
                  <a:lnTo>
                    <a:pt x="1359305" y="3550425"/>
                  </a:lnTo>
                  <a:lnTo>
                    <a:pt x="1350714" y="3546004"/>
                  </a:lnTo>
                  <a:lnTo>
                    <a:pt x="1339396" y="3541165"/>
                  </a:lnTo>
                  <a:lnTo>
                    <a:pt x="1316285" y="3540205"/>
                  </a:lnTo>
                  <a:lnTo>
                    <a:pt x="1314459" y="3538538"/>
                  </a:lnTo>
                  <a:lnTo>
                    <a:pt x="1315773" y="3535464"/>
                  </a:lnTo>
                  <a:lnTo>
                    <a:pt x="1320453" y="3530463"/>
                  </a:lnTo>
                  <a:lnTo>
                    <a:pt x="1319938" y="3526395"/>
                  </a:lnTo>
                  <a:lnTo>
                    <a:pt x="1315867" y="3523061"/>
                  </a:lnTo>
                  <a:lnTo>
                    <a:pt x="1313786" y="3514922"/>
                  </a:lnTo>
                  <a:lnTo>
                    <a:pt x="1314042" y="3505695"/>
                  </a:lnTo>
                  <a:lnTo>
                    <a:pt x="1313304" y="3495632"/>
                  </a:lnTo>
                  <a:lnTo>
                    <a:pt x="1308431" y="3487813"/>
                  </a:lnTo>
                  <a:lnTo>
                    <a:pt x="1305613" y="3482462"/>
                  </a:lnTo>
                  <a:lnTo>
                    <a:pt x="1306125" y="3477529"/>
                  </a:lnTo>
                  <a:lnTo>
                    <a:pt x="1316766" y="3475639"/>
                  </a:lnTo>
                  <a:lnTo>
                    <a:pt x="1329364" y="3472144"/>
                  </a:lnTo>
                  <a:lnTo>
                    <a:pt x="1331449" y="3468524"/>
                  </a:lnTo>
                  <a:lnTo>
                    <a:pt x="1331031" y="3462883"/>
                  </a:lnTo>
                  <a:lnTo>
                    <a:pt x="1305417" y="3433949"/>
                  </a:lnTo>
                  <a:lnTo>
                    <a:pt x="1296635" y="3408218"/>
                  </a:lnTo>
                  <a:lnTo>
                    <a:pt x="1288236" y="3394246"/>
                  </a:lnTo>
                  <a:lnTo>
                    <a:pt x="1278942" y="3384827"/>
                  </a:lnTo>
                  <a:lnTo>
                    <a:pt x="1271409" y="3380564"/>
                  </a:lnTo>
                  <a:lnTo>
                    <a:pt x="1260444" y="3382359"/>
                  </a:lnTo>
                  <a:lnTo>
                    <a:pt x="1245893" y="3382197"/>
                  </a:lnTo>
                  <a:lnTo>
                    <a:pt x="1231086" y="3379315"/>
                  </a:lnTo>
                  <a:lnTo>
                    <a:pt x="1218616" y="3381238"/>
                  </a:lnTo>
                  <a:lnTo>
                    <a:pt x="1196242" y="3393573"/>
                  </a:lnTo>
                  <a:lnTo>
                    <a:pt x="1187844" y="3394118"/>
                  </a:lnTo>
                  <a:lnTo>
                    <a:pt x="1173353" y="3390242"/>
                  </a:lnTo>
                  <a:lnTo>
                    <a:pt x="1160981" y="3385915"/>
                  </a:lnTo>
                  <a:lnTo>
                    <a:pt x="1154475" y="3386107"/>
                  </a:lnTo>
                  <a:lnTo>
                    <a:pt x="1150498" y="3387936"/>
                  </a:lnTo>
                  <a:lnTo>
                    <a:pt x="1147935" y="3391266"/>
                  </a:lnTo>
                  <a:lnTo>
                    <a:pt x="1140722" y="3414401"/>
                  </a:lnTo>
                  <a:lnTo>
                    <a:pt x="1134792" y="3418954"/>
                  </a:lnTo>
                  <a:lnTo>
                    <a:pt x="1126265" y="3423662"/>
                  </a:lnTo>
                  <a:lnTo>
                    <a:pt x="1119022" y="3424463"/>
                  </a:lnTo>
                  <a:lnTo>
                    <a:pt x="1112930" y="3424241"/>
                  </a:lnTo>
                  <a:lnTo>
                    <a:pt x="1104117" y="3420715"/>
                  </a:lnTo>
                  <a:lnTo>
                    <a:pt x="1095718" y="3416549"/>
                  </a:lnTo>
                  <a:lnTo>
                    <a:pt x="1093987" y="3416294"/>
                  </a:lnTo>
                  <a:lnTo>
                    <a:pt x="1093570" y="3412673"/>
                  </a:lnTo>
                  <a:lnTo>
                    <a:pt x="1087448" y="3398796"/>
                  </a:lnTo>
                  <a:lnTo>
                    <a:pt x="1083794" y="3392707"/>
                  </a:lnTo>
                  <a:lnTo>
                    <a:pt x="1079436" y="3389377"/>
                  </a:lnTo>
                  <a:lnTo>
                    <a:pt x="1077254" y="3385339"/>
                  </a:lnTo>
                  <a:lnTo>
                    <a:pt x="1077190" y="3368643"/>
                  </a:lnTo>
                  <a:lnTo>
                    <a:pt x="1077992" y="3352974"/>
                  </a:lnTo>
                  <a:lnTo>
                    <a:pt x="1080716" y="3350957"/>
                  </a:lnTo>
                  <a:lnTo>
                    <a:pt x="1072641" y="3338170"/>
                  </a:lnTo>
                  <a:lnTo>
                    <a:pt x="1072031" y="3328431"/>
                  </a:lnTo>
                  <a:lnTo>
                    <a:pt x="1076005" y="3323592"/>
                  </a:lnTo>
                  <a:lnTo>
                    <a:pt x="1076103" y="3319491"/>
                  </a:lnTo>
                  <a:lnTo>
                    <a:pt x="1073439" y="3313722"/>
                  </a:lnTo>
                  <a:lnTo>
                    <a:pt x="1065138" y="3304269"/>
                  </a:lnTo>
                  <a:lnTo>
                    <a:pt x="1057063" y="3293598"/>
                  </a:lnTo>
                  <a:lnTo>
                    <a:pt x="1051870" y="3285203"/>
                  </a:lnTo>
                  <a:lnTo>
                    <a:pt x="1048566" y="3281195"/>
                  </a:lnTo>
                  <a:lnTo>
                    <a:pt x="1052540" y="3274595"/>
                  </a:lnTo>
                  <a:lnTo>
                    <a:pt x="1058086" y="3262933"/>
                  </a:lnTo>
                  <a:lnTo>
                    <a:pt x="1060235" y="3256073"/>
                  </a:lnTo>
                  <a:lnTo>
                    <a:pt x="1062895" y="3254410"/>
                  </a:lnTo>
                  <a:lnTo>
                    <a:pt x="1075941" y="3253447"/>
                  </a:lnTo>
                  <a:lnTo>
                    <a:pt x="1085397" y="3253672"/>
                  </a:lnTo>
                  <a:lnTo>
                    <a:pt x="1092513" y="3256171"/>
                  </a:lnTo>
                  <a:lnTo>
                    <a:pt x="1095207" y="3261748"/>
                  </a:lnTo>
                  <a:lnTo>
                    <a:pt x="1101713" y="3267803"/>
                  </a:lnTo>
                  <a:lnTo>
                    <a:pt x="1120207" y="3270301"/>
                  </a:lnTo>
                  <a:lnTo>
                    <a:pt x="1127999" y="3270045"/>
                  </a:lnTo>
                  <a:lnTo>
                    <a:pt x="1137775" y="3264502"/>
                  </a:lnTo>
                  <a:lnTo>
                    <a:pt x="1153576" y="3252197"/>
                  </a:lnTo>
                  <a:lnTo>
                    <a:pt x="1157455" y="3243257"/>
                  </a:lnTo>
                  <a:lnTo>
                    <a:pt x="1167231" y="3236946"/>
                  </a:lnTo>
                  <a:lnTo>
                    <a:pt x="1173229" y="3234478"/>
                  </a:lnTo>
                  <a:lnTo>
                    <a:pt x="1178610" y="3233356"/>
                  </a:lnTo>
                  <a:lnTo>
                    <a:pt x="1179155" y="3228069"/>
                  </a:lnTo>
                  <a:lnTo>
                    <a:pt x="1178802" y="3220829"/>
                  </a:lnTo>
                  <a:lnTo>
                    <a:pt x="1176943" y="3216502"/>
                  </a:lnTo>
                  <a:lnTo>
                    <a:pt x="1157519" y="3201600"/>
                  </a:lnTo>
                  <a:lnTo>
                    <a:pt x="1155051" y="3196731"/>
                  </a:lnTo>
                  <a:lnTo>
                    <a:pt x="1153512" y="3190996"/>
                  </a:lnTo>
                  <a:lnTo>
                    <a:pt x="1155822" y="3185547"/>
                  </a:lnTo>
                  <a:lnTo>
                    <a:pt x="1155755" y="3179553"/>
                  </a:lnTo>
                  <a:lnTo>
                    <a:pt x="1133287" y="3166161"/>
                  </a:lnTo>
                  <a:lnTo>
                    <a:pt x="1114566" y="3163790"/>
                  </a:lnTo>
                  <a:lnTo>
                    <a:pt x="1099147" y="3164527"/>
                  </a:lnTo>
                  <a:lnTo>
                    <a:pt x="1093152" y="3161709"/>
                  </a:lnTo>
                  <a:lnTo>
                    <a:pt x="1095749" y="3154947"/>
                  </a:lnTo>
                  <a:lnTo>
                    <a:pt x="1099534" y="3142736"/>
                  </a:lnTo>
                  <a:lnTo>
                    <a:pt x="1100655" y="3132708"/>
                  </a:lnTo>
                  <a:lnTo>
                    <a:pt x="1099598" y="3128124"/>
                  </a:lnTo>
                  <a:lnTo>
                    <a:pt x="1096553" y="3124279"/>
                  </a:lnTo>
                  <a:lnTo>
                    <a:pt x="1081841" y="3115819"/>
                  </a:lnTo>
                  <a:lnTo>
                    <a:pt x="1061612" y="3102844"/>
                  </a:lnTo>
                  <a:lnTo>
                    <a:pt x="1052220" y="3088135"/>
                  </a:lnTo>
                  <a:lnTo>
                    <a:pt x="1047411" y="3072756"/>
                  </a:lnTo>
                  <a:lnTo>
                    <a:pt x="1041963" y="3063300"/>
                  </a:lnTo>
                  <a:lnTo>
                    <a:pt x="1032059" y="3057278"/>
                  </a:lnTo>
                  <a:lnTo>
                    <a:pt x="1032699" y="3053369"/>
                  </a:lnTo>
                  <a:lnTo>
                    <a:pt x="1039272" y="3038821"/>
                  </a:lnTo>
                  <a:lnTo>
                    <a:pt x="1039016" y="3036609"/>
                  </a:lnTo>
                  <a:lnTo>
                    <a:pt x="1036258" y="3033019"/>
                  </a:lnTo>
                  <a:lnTo>
                    <a:pt x="1023916" y="3025681"/>
                  </a:lnTo>
                  <a:lnTo>
                    <a:pt x="1007247" y="3012096"/>
                  </a:lnTo>
                  <a:lnTo>
                    <a:pt x="1006543" y="3008571"/>
                  </a:lnTo>
                  <a:lnTo>
                    <a:pt x="1007759" y="3000014"/>
                  </a:lnTo>
                  <a:lnTo>
                    <a:pt x="1010069" y="2991588"/>
                  </a:lnTo>
                  <a:lnTo>
                    <a:pt x="1013403" y="2987581"/>
                  </a:lnTo>
                  <a:lnTo>
                    <a:pt x="1023371" y="2970406"/>
                  </a:lnTo>
                  <a:lnTo>
                    <a:pt x="1023371" y="2964543"/>
                  </a:lnTo>
                  <a:lnTo>
                    <a:pt x="1021673" y="2956724"/>
                  </a:lnTo>
                  <a:lnTo>
                    <a:pt x="1014366" y="2943234"/>
                  </a:lnTo>
                  <a:lnTo>
                    <a:pt x="1008691" y="2934549"/>
                  </a:lnTo>
                  <a:lnTo>
                    <a:pt x="1008338" y="2930097"/>
                  </a:lnTo>
                  <a:lnTo>
                    <a:pt x="1009267" y="2926410"/>
                  </a:lnTo>
                  <a:lnTo>
                    <a:pt x="1012955" y="2921668"/>
                  </a:lnTo>
                  <a:lnTo>
                    <a:pt x="1016447" y="2915836"/>
                  </a:lnTo>
                  <a:lnTo>
                    <a:pt x="1017154" y="2895583"/>
                  </a:lnTo>
                  <a:lnTo>
                    <a:pt x="1016992" y="2888471"/>
                  </a:lnTo>
                  <a:lnTo>
                    <a:pt x="1014780" y="2884305"/>
                  </a:lnTo>
                  <a:lnTo>
                    <a:pt x="1012409" y="2882544"/>
                  </a:lnTo>
                  <a:lnTo>
                    <a:pt x="1007442" y="2883568"/>
                  </a:lnTo>
                  <a:lnTo>
                    <a:pt x="1000323" y="2880238"/>
                  </a:lnTo>
                  <a:lnTo>
                    <a:pt x="994972" y="2874917"/>
                  </a:lnTo>
                  <a:lnTo>
                    <a:pt x="991672" y="2873186"/>
                  </a:lnTo>
                  <a:lnTo>
                    <a:pt x="988177" y="2867771"/>
                  </a:lnTo>
                  <a:lnTo>
                    <a:pt x="978175" y="2856843"/>
                  </a:lnTo>
                  <a:lnTo>
                    <a:pt x="976444" y="2853994"/>
                  </a:lnTo>
                  <a:lnTo>
                    <a:pt x="956411" y="2844636"/>
                  </a:lnTo>
                  <a:lnTo>
                    <a:pt x="939226" y="2846047"/>
                  </a:lnTo>
                  <a:lnTo>
                    <a:pt x="929740" y="2844636"/>
                  </a:lnTo>
                  <a:lnTo>
                    <a:pt x="924773" y="2846687"/>
                  </a:lnTo>
                  <a:lnTo>
                    <a:pt x="919580" y="2852647"/>
                  </a:lnTo>
                  <a:lnTo>
                    <a:pt x="912400" y="2856587"/>
                  </a:lnTo>
                  <a:lnTo>
                    <a:pt x="907046" y="2856685"/>
                  </a:lnTo>
                  <a:lnTo>
                    <a:pt x="902140" y="2859632"/>
                  </a:lnTo>
                  <a:lnTo>
                    <a:pt x="888838" y="2870239"/>
                  </a:lnTo>
                  <a:lnTo>
                    <a:pt x="882621" y="2863831"/>
                  </a:lnTo>
                  <a:lnTo>
                    <a:pt x="877267" y="2854345"/>
                  </a:lnTo>
                  <a:lnTo>
                    <a:pt x="879028" y="2846303"/>
                  </a:lnTo>
                  <a:lnTo>
                    <a:pt x="881274" y="2838901"/>
                  </a:lnTo>
                  <a:lnTo>
                    <a:pt x="881113" y="2833900"/>
                  </a:lnTo>
                  <a:lnTo>
                    <a:pt x="879224" y="2829671"/>
                  </a:lnTo>
                  <a:lnTo>
                    <a:pt x="870953" y="2824993"/>
                  </a:lnTo>
                  <a:lnTo>
                    <a:pt x="853354" y="2816436"/>
                  </a:lnTo>
                  <a:lnTo>
                    <a:pt x="848353" y="2816342"/>
                  </a:lnTo>
                  <a:lnTo>
                    <a:pt x="840756" y="2819514"/>
                  </a:lnTo>
                  <a:lnTo>
                    <a:pt x="827037" y="2829061"/>
                  </a:lnTo>
                  <a:lnTo>
                    <a:pt x="822198" y="2827010"/>
                  </a:lnTo>
                  <a:lnTo>
                    <a:pt x="817679" y="2819450"/>
                  </a:lnTo>
                  <a:lnTo>
                    <a:pt x="812836" y="2809964"/>
                  </a:lnTo>
                  <a:lnTo>
                    <a:pt x="806300" y="2805095"/>
                  </a:lnTo>
                  <a:lnTo>
                    <a:pt x="792193" y="2805576"/>
                  </a:lnTo>
                  <a:lnTo>
                    <a:pt x="790850" y="2805960"/>
                  </a:lnTo>
                  <a:lnTo>
                    <a:pt x="784020" y="2811469"/>
                  </a:lnTo>
                  <a:lnTo>
                    <a:pt x="781138" y="2810927"/>
                  </a:lnTo>
                  <a:lnTo>
                    <a:pt x="768856" y="2796922"/>
                  </a:lnTo>
                  <a:lnTo>
                    <a:pt x="771136" y="2789298"/>
                  </a:lnTo>
                  <a:lnTo>
                    <a:pt x="773733" y="2777986"/>
                  </a:lnTo>
                  <a:lnTo>
                    <a:pt x="772803" y="2769076"/>
                  </a:lnTo>
                  <a:lnTo>
                    <a:pt x="770783" y="2757542"/>
                  </a:lnTo>
                  <a:lnTo>
                    <a:pt x="765526" y="2737451"/>
                  </a:lnTo>
                  <a:lnTo>
                    <a:pt x="764852" y="2731747"/>
                  </a:lnTo>
                  <a:lnTo>
                    <a:pt x="756228" y="2722934"/>
                  </a:lnTo>
                  <a:lnTo>
                    <a:pt x="754817" y="2715532"/>
                  </a:lnTo>
                  <a:lnTo>
                    <a:pt x="750298" y="2705982"/>
                  </a:lnTo>
                  <a:lnTo>
                    <a:pt x="745876" y="2699863"/>
                  </a:lnTo>
                  <a:lnTo>
                    <a:pt x="744917" y="2686245"/>
                  </a:lnTo>
                  <a:lnTo>
                    <a:pt x="741963" y="2681439"/>
                  </a:lnTo>
                  <a:lnTo>
                    <a:pt x="738118" y="2679196"/>
                  </a:lnTo>
                  <a:lnTo>
                    <a:pt x="724590" y="2683136"/>
                  </a:lnTo>
                  <a:lnTo>
                    <a:pt x="723149" y="2682719"/>
                  </a:lnTo>
                  <a:lnTo>
                    <a:pt x="729591" y="2660961"/>
                  </a:lnTo>
                  <a:lnTo>
                    <a:pt x="730170" y="2648336"/>
                  </a:lnTo>
                  <a:lnTo>
                    <a:pt x="734242" y="2635038"/>
                  </a:lnTo>
                  <a:lnTo>
                    <a:pt x="738919" y="2629785"/>
                  </a:lnTo>
                  <a:lnTo>
                    <a:pt x="740330" y="2625201"/>
                  </a:lnTo>
                  <a:lnTo>
                    <a:pt x="741034" y="2616389"/>
                  </a:lnTo>
                  <a:lnTo>
                    <a:pt x="740172" y="2608829"/>
                  </a:lnTo>
                  <a:lnTo>
                    <a:pt x="737319" y="2604885"/>
                  </a:lnTo>
                  <a:lnTo>
                    <a:pt x="726163" y="2596362"/>
                  </a:lnTo>
                  <a:lnTo>
                    <a:pt x="714111" y="2586078"/>
                  </a:lnTo>
                  <a:lnTo>
                    <a:pt x="711612" y="2573001"/>
                  </a:lnTo>
                  <a:lnTo>
                    <a:pt x="707891" y="2570341"/>
                  </a:lnTo>
                  <a:lnTo>
                    <a:pt x="697280" y="2569671"/>
                  </a:lnTo>
                  <a:lnTo>
                    <a:pt x="697472" y="2565953"/>
                  </a:lnTo>
                  <a:lnTo>
                    <a:pt x="699044" y="2555537"/>
                  </a:lnTo>
                  <a:lnTo>
                    <a:pt x="701577" y="2546438"/>
                  </a:lnTo>
                  <a:lnTo>
                    <a:pt x="709847" y="2536666"/>
                  </a:lnTo>
                  <a:lnTo>
                    <a:pt x="711898" y="2530032"/>
                  </a:lnTo>
                  <a:lnTo>
                    <a:pt x="714366" y="2524105"/>
                  </a:lnTo>
                  <a:lnTo>
                    <a:pt x="733312" y="2517087"/>
                  </a:lnTo>
                  <a:lnTo>
                    <a:pt x="735491" y="2514427"/>
                  </a:lnTo>
                  <a:lnTo>
                    <a:pt x="735619" y="2512086"/>
                  </a:lnTo>
                  <a:lnTo>
                    <a:pt x="734753" y="2509813"/>
                  </a:lnTo>
                  <a:lnTo>
                    <a:pt x="730554" y="2506193"/>
                  </a:lnTo>
                  <a:lnTo>
                    <a:pt x="726193" y="2501290"/>
                  </a:lnTo>
                  <a:lnTo>
                    <a:pt x="723533" y="2487864"/>
                  </a:lnTo>
                  <a:lnTo>
                    <a:pt x="716963" y="2466780"/>
                  </a:lnTo>
                  <a:lnTo>
                    <a:pt x="710777" y="2452616"/>
                  </a:lnTo>
                  <a:lnTo>
                    <a:pt x="709463" y="2444315"/>
                  </a:lnTo>
                  <a:lnTo>
                    <a:pt x="711063" y="2434734"/>
                  </a:lnTo>
                  <a:lnTo>
                    <a:pt x="713279" y="2425282"/>
                  </a:lnTo>
                  <a:lnTo>
                    <a:pt x="713373" y="2416051"/>
                  </a:lnTo>
                  <a:lnTo>
                    <a:pt x="704015" y="2364784"/>
                  </a:lnTo>
                  <a:lnTo>
                    <a:pt x="704655" y="2355395"/>
                  </a:lnTo>
                  <a:lnTo>
                    <a:pt x="707379" y="2346037"/>
                  </a:lnTo>
                  <a:lnTo>
                    <a:pt x="711736" y="2338218"/>
                  </a:lnTo>
                  <a:lnTo>
                    <a:pt x="721512" y="2328031"/>
                  </a:lnTo>
                  <a:lnTo>
                    <a:pt x="733726" y="2309381"/>
                  </a:lnTo>
                  <a:lnTo>
                    <a:pt x="741997" y="2284772"/>
                  </a:lnTo>
                  <a:lnTo>
                    <a:pt x="746324" y="2269870"/>
                  </a:lnTo>
                  <a:lnTo>
                    <a:pt x="749948" y="2266472"/>
                  </a:lnTo>
                  <a:lnTo>
                    <a:pt x="756999" y="2265641"/>
                  </a:lnTo>
                  <a:lnTo>
                    <a:pt x="759660" y="2261058"/>
                  </a:lnTo>
                  <a:lnTo>
                    <a:pt x="761037" y="2258333"/>
                  </a:lnTo>
                  <a:lnTo>
                    <a:pt x="767065" y="2255804"/>
                  </a:lnTo>
                  <a:lnTo>
                    <a:pt x="769116" y="2252824"/>
                  </a:lnTo>
                  <a:lnTo>
                    <a:pt x="767479" y="2247759"/>
                  </a:lnTo>
                  <a:lnTo>
                    <a:pt x="761455" y="2238916"/>
                  </a:lnTo>
                  <a:lnTo>
                    <a:pt x="756679" y="2233437"/>
                  </a:lnTo>
                  <a:lnTo>
                    <a:pt x="761327" y="2221098"/>
                  </a:lnTo>
                  <a:lnTo>
                    <a:pt x="759724" y="2204564"/>
                  </a:lnTo>
                  <a:lnTo>
                    <a:pt x="756807" y="2190754"/>
                  </a:lnTo>
                  <a:lnTo>
                    <a:pt x="760781" y="2180628"/>
                  </a:lnTo>
                  <a:lnTo>
                    <a:pt x="767351" y="2179732"/>
                  </a:lnTo>
                  <a:lnTo>
                    <a:pt x="774662" y="2190754"/>
                  </a:lnTo>
                  <a:lnTo>
                    <a:pt x="785657" y="2196492"/>
                  </a:lnTo>
                  <a:lnTo>
                    <a:pt x="793668" y="2189087"/>
                  </a:lnTo>
                  <a:lnTo>
                    <a:pt x="796393" y="2174798"/>
                  </a:lnTo>
                  <a:lnTo>
                    <a:pt x="802161" y="2168484"/>
                  </a:lnTo>
                  <a:lnTo>
                    <a:pt x="809890" y="2174091"/>
                  </a:lnTo>
                  <a:lnTo>
                    <a:pt x="822807" y="2176112"/>
                  </a:lnTo>
                  <a:lnTo>
                    <a:pt x="833543" y="2175182"/>
                  </a:lnTo>
                  <a:lnTo>
                    <a:pt x="840790" y="2172168"/>
                  </a:lnTo>
                  <a:lnTo>
                    <a:pt x="843868" y="2167491"/>
                  </a:lnTo>
                  <a:lnTo>
                    <a:pt x="846720" y="2159126"/>
                  </a:lnTo>
                  <a:lnTo>
                    <a:pt x="852651" y="2148458"/>
                  </a:lnTo>
                  <a:lnTo>
                    <a:pt x="858773" y="2141504"/>
                  </a:lnTo>
                  <a:lnTo>
                    <a:pt x="905763" y="2149417"/>
                  </a:lnTo>
                  <a:lnTo>
                    <a:pt x="946507" y="2164093"/>
                  </a:lnTo>
                  <a:lnTo>
                    <a:pt x="949581" y="2158614"/>
                  </a:lnTo>
                  <a:lnTo>
                    <a:pt x="950992" y="2149161"/>
                  </a:lnTo>
                  <a:lnTo>
                    <a:pt x="940863" y="2141022"/>
                  </a:lnTo>
                  <a:lnTo>
                    <a:pt x="933397" y="2136762"/>
                  </a:lnTo>
                  <a:lnTo>
                    <a:pt x="924002" y="2119746"/>
                  </a:lnTo>
                  <a:lnTo>
                    <a:pt x="910410" y="2106320"/>
                  </a:lnTo>
                  <a:lnTo>
                    <a:pt x="896758" y="2105134"/>
                  </a:lnTo>
                  <a:lnTo>
                    <a:pt x="878870" y="2109812"/>
                  </a:lnTo>
                  <a:lnTo>
                    <a:pt x="851751" y="2107024"/>
                  </a:lnTo>
                  <a:lnTo>
                    <a:pt x="828674" y="2081646"/>
                  </a:lnTo>
                  <a:lnTo>
                    <a:pt x="813415" y="2073699"/>
                  </a:lnTo>
                  <a:lnTo>
                    <a:pt x="802548" y="2054120"/>
                  </a:lnTo>
                  <a:lnTo>
                    <a:pt x="799790" y="2043674"/>
                  </a:lnTo>
                  <a:lnTo>
                    <a:pt x="811557" y="2052520"/>
                  </a:lnTo>
                  <a:lnTo>
                    <a:pt x="813159" y="2043162"/>
                  </a:lnTo>
                  <a:lnTo>
                    <a:pt x="814086" y="2030729"/>
                  </a:lnTo>
                  <a:lnTo>
                    <a:pt x="807549" y="2023135"/>
                  </a:lnTo>
                  <a:lnTo>
                    <a:pt x="801683" y="2018586"/>
                  </a:lnTo>
                  <a:lnTo>
                    <a:pt x="771678" y="2038033"/>
                  </a:lnTo>
                  <a:lnTo>
                    <a:pt x="737350" y="2044411"/>
                  </a:lnTo>
                  <a:lnTo>
                    <a:pt x="769244" y="2006025"/>
                  </a:lnTo>
                  <a:lnTo>
                    <a:pt x="792227" y="1978179"/>
                  </a:lnTo>
                  <a:lnTo>
                    <a:pt x="796490" y="1973979"/>
                  </a:lnTo>
                  <a:lnTo>
                    <a:pt x="806650" y="1966480"/>
                  </a:lnTo>
                  <a:lnTo>
                    <a:pt x="815177" y="1958566"/>
                  </a:lnTo>
                  <a:lnTo>
                    <a:pt x="822040" y="1948218"/>
                  </a:lnTo>
                  <a:lnTo>
                    <a:pt x="844861" y="1927710"/>
                  </a:lnTo>
                  <a:lnTo>
                    <a:pt x="868131" y="1905568"/>
                  </a:lnTo>
                  <a:lnTo>
                    <a:pt x="889767" y="1876247"/>
                  </a:lnTo>
                  <a:lnTo>
                    <a:pt x="897620" y="1866986"/>
                  </a:lnTo>
                  <a:lnTo>
                    <a:pt x="907592" y="1857052"/>
                  </a:lnTo>
                  <a:lnTo>
                    <a:pt x="929450" y="1825778"/>
                  </a:lnTo>
                  <a:lnTo>
                    <a:pt x="936344" y="1817093"/>
                  </a:lnTo>
                  <a:lnTo>
                    <a:pt x="963045" y="1777585"/>
                  </a:lnTo>
                  <a:lnTo>
                    <a:pt x="978623" y="1757815"/>
                  </a:lnTo>
                  <a:lnTo>
                    <a:pt x="986348" y="1746439"/>
                  </a:lnTo>
                  <a:lnTo>
                    <a:pt x="1019653" y="1708629"/>
                  </a:lnTo>
                  <a:lnTo>
                    <a:pt x="1042219" y="1678058"/>
                  </a:lnTo>
                  <a:lnTo>
                    <a:pt x="1051132" y="1661268"/>
                  </a:lnTo>
                  <a:lnTo>
                    <a:pt x="1059817" y="1637072"/>
                  </a:lnTo>
                  <a:lnTo>
                    <a:pt x="1064754" y="1620507"/>
                  </a:lnTo>
                  <a:lnTo>
                    <a:pt x="1073439" y="1599006"/>
                  </a:lnTo>
                  <a:lnTo>
                    <a:pt x="1073665" y="1591860"/>
                  </a:lnTo>
                  <a:lnTo>
                    <a:pt x="1071196" y="1585195"/>
                  </a:lnTo>
                  <a:lnTo>
                    <a:pt x="1064690" y="1574844"/>
                  </a:lnTo>
                  <a:lnTo>
                    <a:pt x="1055682" y="1562892"/>
                  </a:lnTo>
                  <a:lnTo>
                    <a:pt x="1047667" y="1548216"/>
                  </a:lnTo>
                  <a:lnTo>
                    <a:pt x="1041676" y="1535016"/>
                  </a:lnTo>
                  <a:lnTo>
                    <a:pt x="1023148" y="1516589"/>
                  </a:lnTo>
                  <a:lnTo>
                    <a:pt x="994427" y="1493197"/>
                  </a:lnTo>
                  <a:lnTo>
                    <a:pt x="973110" y="1475797"/>
                  </a:lnTo>
                  <a:lnTo>
                    <a:pt x="940445" y="1438435"/>
                  </a:lnTo>
                  <a:lnTo>
                    <a:pt x="934707" y="1429080"/>
                  </a:lnTo>
                  <a:lnTo>
                    <a:pt x="935832" y="1426612"/>
                  </a:lnTo>
                  <a:lnTo>
                    <a:pt x="954390" y="1415236"/>
                  </a:lnTo>
                  <a:lnTo>
                    <a:pt x="972821" y="1385821"/>
                  </a:lnTo>
                  <a:lnTo>
                    <a:pt x="980802" y="1370856"/>
                  </a:lnTo>
                  <a:lnTo>
                    <a:pt x="982788" y="1359224"/>
                  </a:lnTo>
                  <a:lnTo>
                    <a:pt x="982950" y="1346088"/>
                  </a:lnTo>
                  <a:lnTo>
                    <a:pt x="981670" y="1333941"/>
                  </a:lnTo>
                  <a:lnTo>
                    <a:pt x="979360" y="1326411"/>
                  </a:lnTo>
                  <a:lnTo>
                    <a:pt x="970608" y="1316925"/>
                  </a:lnTo>
                  <a:lnTo>
                    <a:pt x="945190" y="1299559"/>
                  </a:lnTo>
                  <a:lnTo>
                    <a:pt x="939226" y="1283506"/>
                  </a:lnTo>
                  <a:lnTo>
                    <a:pt x="934259" y="1266651"/>
                  </a:lnTo>
                  <a:lnTo>
                    <a:pt x="934165" y="1259663"/>
                  </a:lnTo>
                  <a:lnTo>
                    <a:pt x="946281" y="1241465"/>
                  </a:lnTo>
                  <a:lnTo>
                    <a:pt x="946823" y="1232333"/>
                  </a:lnTo>
                  <a:lnTo>
                    <a:pt x="945416" y="1222974"/>
                  </a:lnTo>
                  <a:lnTo>
                    <a:pt x="942048" y="1216148"/>
                  </a:lnTo>
                  <a:lnTo>
                    <a:pt x="915990" y="1207850"/>
                  </a:lnTo>
                  <a:lnTo>
                    <a:pt x="908649" y="1199102"/>
                  </a:lnTo>
                  <a:lnTo>
                    <a:pt x="902847" y="1185130"/>
                  </a:lnTo>
                  <a:lnTo>
                    <a:pt x="899867" y="1173115"/>
                  </a:lnTo>
                  <a:lnTo>
                    <a:pt x="899577" y="1166002"/>
                  </a:lnTo>
                  <a:lnTo>
                    <a:pt x="901533" y="1157991"/>
                  </a:lnTo>
                  <a:lnTo>
                    <a:pt x="910286" y="1149306"/>
                  </a:lnTo>
                  <a:lnTo>
                    <a:pt x="918459" y="1143410"/>
                  </a:lnTo>
                  <a:lnTo>
                    <a:pt x="919900" y="1135462"/>
                  </a:lnTo>
                  <a:lnTo>
                    <a:pt x="919836" y="1126845"/>
                  </a:lnTo>
                  <a:lnTo>
                    <a:pt x="918425" y="1122679"/>
                  </a:lnTo>
                  <a:lnTo>
                    <a:pt x="902173" y="1118578"/>
                  </a:lnTo>
                  <a:lnTo>
                    <a:pt x="900604" y="1116237"/>
                  </a:lnTo>
                  <a:lnTo>
                    <a:pt x="900217" y="1113257"/>
                  </a:lnTo>
                  <a:lnTo>
                    <a:pt x="901052" y="1109701"/>
                  </a:lnTo>
                  <a:lnTo>
                    <a:pt x="909834" y="1094321"/>
                  </a:lnTo>
                  <a:lnTo>
                    <a:pt x="911020" y="1064872"/>
                  </a:lnTo>
                  <a:lnTo>
                    <a:pt x="919257" y="1044202"/>
                  </a:lnTo>
                  <a:lnTo>
                    <a:pt x="909929" y="1032093"/>
                  </a:lnTo>
                  <a:lnTo>
                    <a:pt x="910636" y="1029944"/>
                  </a:lnTo>
                  <a:lnTo>
                    <a:pt x="924931" y="1023566"/>
                  </a:lnTo>
                  <a:lnTo>
                    <a:pt x="938108" y="1022030"/>
                  </a:lnTo>
                  <a:lnTo>
                    <a:pt x="944069" y="1019660"/>
                  </a:lnTo>
                  <a:lnTo>
                    <a:pt x="944742" y="1009918"/>
                  </a:lnTo>
                  <a:lnTo>
                    <a:pt x="943365" y="996747"/>
                  </a:lnTo>
                  <a:lnTo>
                    <a:pt x="929807" y="944709"/>
                  </a:lnTo>
                  <a:lnTo>
                    <a:pt x="926824" y="929616"/>
                  </a:lnTo>
                  <a:lnTo>
                    <a:pt x="917849" y="910519"/>
                  </a:lnTo>
                  <a:lnTo>
                    <a:pt x="910410" y="897638"/>
                  </a:lnTo>
                  <a:lnTo>
                    <a:pt x="905925" y="888441"/>
                  </a:lnTo>
                  <a:lnTo>
                    <a:pt x="898711" y="870398"/>
                  </a:lnTo>
                  <a:lnTo>
                    <a:pt x="894546" y="851782"/>
                  </a:lnTo>
                  <a:lnTo>
                    <a:pt x="887333" y="830954"/>
                  </a:lnTo>
                  <a:lnTo>
                    <a:pt x="878964" y="811793"/>
                  </a:lnTo>
                  <a:lnTo>
                    <a:pt x="871946" y="794009"/>
                  </a:lnTo>
                  <a:lnTo>
                    <a:pt x="853933" y="758983"/>
                  </a:lnTo>
                  <a:lnTo>
                    <a:pt x="851495" y="749275"/>
                  </a:lnTo>
                  <a:lnTo>
                    <a:pt x="851751" y="740462"/>
                  </a:lnTo>
                  <a:lnTo>
                    <a:pt x="853388" y="731107"/>
                  </a:lnTo>
                  <a:lnTo>
                    <a:pt x="867461" y="702170"/>
                  </a:lnTo>
                  <a:lnTo>
                    <a:pt x="880439" y="677913"/>
                  </a:lnTo>
                  <a:lnTo>
                    <a:pt x="897045" y="649330"/>
                  </a:lnTo>
                  <a:lnTo>
                    <a:pt x="913071" y="625491"/>
                  </a:lnTo>
                  <a:lnTo>
                    <a:pt x="930221" y="597100"/>
                  </a:lnTo>
                  <a:lnTo>
                    <a:pt x="934421" y="568614"/>
                  </a:lnTo>
                  <a:lnTo>
                    <a:pt x="933619" y="563808"/>
                  </a:lnTo>
                  <a:lnTo>
                    <a:pt x="919449" y="548297"/>
                  </a:lnTo>
                  <a:lnTo>
                    <a:pt x="892687" y="506608"/>
                  </a:lnTo>
                  <a:lnTo>
                    <a:pt x="876466" y="474757"/>
                  </a:lnTo>
                  <a:lnTo>
                    <a:pt x="851206" y="461267"/>
                  </a:lnTo>
                  <a:lnTo>
                    <a:pt x="817197" y="443931"/>
                  </a:lnTo>
                  <a:lnTo>
                    <a:pt x="805946" y="404710"/>
                  </a:lnTo>
                  <a:lnTo>
                    <a:pt x="797932" y="371257"/>
                  </a:lnTo>
                  <a:lnTo>
                    <a:pt x="798703" y="359177"/>
                  </a:lnTo>
                  <a:lnTo>
                    <a:pt x="823255" y="301465"/>
                  </a:lnTo>
                  <a:lnTo>
                    <a:pt x="825532" y="290924"/>
                  </a:lnTo>
                  <a:lnTo>
                    <a:pt x="825114" y="284388"/>
                  </a:lnTo>
                  <a:lnTo>
                    <a:pt x="822582" y="280317"/>
                  </a:lnTo>
                  <a:lnTo>
                    <a:pt x="819086" y="278044"/>
                  </a:lnTo>
                  <a:lnTo>
                    <a:pt x="796393" y="276377"/>
                  </a:lnTo>
                  <a:lnTo>
                    <a:pt x="792867" y="268396"/>
                  </a:lnTo>
                  <a:lnTo>
                    <a:pt x="806522" y="262371"/>
                  </a:lnTo>
                  <a:lnTo>
                    <a:pt x="817871" y="254171"/>
                  </a:lnTo>
                  <a:lnTo>
                    <a:pt x="836463" y="241994"/>
                  </a:lnTo>
                  <a:lnTo>
                    <a:pt x="842487" y="238886"/>
                  </a:lnTo>
                  <a:lnTo>
                    <a:pt x="856240" y="231868"/>
                  </a:lnTo>
                  <a:lnTo>
                    <a:pt x="860951" y="226453"/>
                  </a:lnTo>
                  <a:lnTo>
                    <a:pt x="864447" y="220045"/>
                  </a:lnTo>
                  <a:lnTo>
                    <a:pt x="877331" y="176142"/>
                  </a:lnTo>
                  <a:lnTo>
                    <a:pt x="880503" y="169158"/>
                  </a:lnTo>
                  <a:lnTo>
                    <a:pt x="920476" y="153297"/>
                  </a:lnTo>
                  <a:lnTo>
                    <a:pt x="934997" y="145158"/>
                  </a:lnTo>
                  <a:lnTo>
                    <a:pt x="943395" y="134840"/>
                  </a:lnTo>
                  <a:lnTo>
                    <a:pt x="947403" y="126828"/>
                  </a:lnTo>
                  <a:lnTo>
                    <a:pt x="950289" y="117248"/>
                  </a:lnTo>
                  <a:lnTo>
                    <a:pt x="952339" y="106674"/>
                  </a:lnTo>
                  <a:lnTo>
                    <a:pt x="953235" y="96931"/>
                  </a:lnTo>
                  <a:lnTo>
                    <a:pt x="949901" y="84242"/>
                  </a:lnTo>
                  <a:lnTo>
                    <a:pt x="951763" y="82704"/>
                  </a:lnTo>
                  <a:lnTo>
                    <a:pt x="956027" y="83249"/>
                  </a:lnTo>
                  <a:lnTo>
                    <a:pt x="969712" y="95908"/>
                  </a:lnTo>
                  <a:lnTo>
                    <a:pt x="990901" y="109334"/>
                  </a:lnTo>
                  <a:lnTo>
                    <a:pt x="1006509" y="110358"/>
                  </a:lnTo>
                  <a:lnTo>
                    <a:pt x="1012955" y="107795"/>
                  </a:lnTo>
                  <a:lnTo>
                    <a:pt x="1016191" y="101932"/>
                  </a:lnTo>
                  <a:lnTo>
                    <a:pt x="1018498" y="90459"/>
                  </a:lnTo>
                  <a:lnTo>
                    <a:pt x="1018659" y="78602"/>
                  </a:lnTo>
                  <a:lnTo>
                    <a:pt x="1013756" y="44475"/>
                  </a:lnTo>
                  <a:lnTo>
                    <a:pt x="1029944" y="48163"/>
                  </a:lnTo>
                  <a:lnTo>
                    <a:pt x="1066229" y="68829"/>
                  </a:lnTo>
                  <a:lnTo>
                    <a:pt x="1074692" y="66906"/>
                  </a:lnTo>
                  <a:lnTo>
                    <a:pt x="1085397" y="60690"/>
                  </a:lnTo>
                  <a:lnTo>
                    <a:pt x="1096426" y="36050"/>
                  </a:lnTo>
                  <a:lnTo>
                    <a:pt x="1104595" y="31820"/>
                  </a:lnTo>
                  <a:lnTo>
                    <a:pt x="1115270" y="37585"/>
                  </a:lnTo>
                  <a:lnTo>
                    <a:pt x="1118190" y="30955"/>
                  </a:lnTo>
                  <a:lnTo>
                    <a:pt x="1112674" y="10413"/>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45" name="Google Shape;2945;p234"/>
            <p:cNvSpPr/>
            <p:nvPr/>
          </p:nvSpPr>
          <p:spPr>
            <a:xfrm>
              <a:off x="11852996" y="6390279"/>
              <a:ext cx="339005" cy="475084"/>
            </a:xfrm>
            <a:custGeom>
              <a:avLst/>
              <a:gdLst/>
              <a:ahLst/>
              <a:cxnLst/>
              <a:rect l="l" t="t" r="r" b="b"/>
              <a:pathLst>
                <a:path w="339005" h="475084" extrusionOk="0">
                  <a:moveTo>
                    <a:pt x="339005" y="0"/>
                  </a:moveTo>
                  <a:lnTo>
                    <a:pt x="339005" y="475084"/>
                  </a:lnTo>
                  <a:lnTo>
                    <a:pt x="104230" y="475084"/>
                  </a:lnTo>
                  <a:lnTo>
                    <a:pt x="103151" y="472523"/>
                  </a:lnTo>
                  <a:lnTo>
                    <a:pt x="86801" y="455025"/>
                  </a:lnTo>
                  <a:lnTo>
                    <a:pt x="72634" y="424616"/>
                  </a:lnTo>
                  <a:lnTo>
                    <a:pt x="50742" y="394144"/>
                  </a:lnTo>
                  <a:lnTo>
                    <a:pt x="41542" y="388856"/>
                  </a:lnTo>
                  <a:lnTo>
                    <a:pt x="18976" y="386678"/>
                  </a:lnTo>
                  <a:lnTo>
                    <a:pt x="9486" y="384435"/>
                  </a:lnTo>
                  <a:lnTo>
                    <a:pt x="768" y="391130"/>
                  </a:lnTo>
                  <a:lnTo>
                    <a:pt x="0" y="382640"/>
                  </a:lnTo>
                  <a:lnTo>
                    <a:pt x="6025" y="370881"/>
                  </a:lnTo>
                  <a:lnTo>
                    <a:pt x="14713" y="346143"/>
                  </a:lnTo>
                  <a:lnTo>
                    <a:pt x="16444" y="324416"/>
                  </a:lnTo>
                  <a:lnTo>
                    <a:pt x="30099" y="259624"/>
                  </a:lnTo>
                  <a:lnTo>
                    <a:pt x="49267" y="262958"/>
                  </a:lnTo>
                  <a:lnTo>
                    <a:pt x="65037" y="265713"/>
                  </a:lnTo>
                  <a:lnTo>
                    <a:pt x="88084" y="269750"/>
                  </a:lnTo>
                  <a:lnTo>
                    <a:pt x="111933" y="273916"/>
                  </a:lnTo>
                  <a:lnTo>
                    <a:pt x="125875" y="276351"/>
                  </a:lnTo>
                  <a:lnTo>
                    <a:pt x="130653" y="275293"/>
                  </a:lnTo>
                  <a:lnTo>
                    <a:pt x="149949" y="259399"/>
                  </a:lnTo>
                  <a:lnTo>
                    <a:pt x="167322" y="245043"/>
                  </a:lnTo>
                  <a:lnTo>
                    <a:pt x="177741" y="227451"/>
                  </a:lnTo>
                  <a:lnTo>
                    <a:pt x="187807" y="210374"/>
                  </a:lnTo>
                  <a:lnTo>
                    <a:pt x="192424" y="206849"/>
                  </a:lnTo>
                  <a:lnTo>
                    <a:pt x="207874" y="203643"/>
                  </a:lnTo>
                  <a:lnTo>
                    <a:pt x="232396" y="198548"/>
                  </a:lnTo>
                  <a:lnTo>
                    <a:pt x="256659" y="193516"/>
                  </a:lnTo>
                  <a:lnTo>
                    <a:pt x="258616" y="191789"/>
                  </a:lnTo>
                  <a:lnTo>
                    <a:pt x="264256" y="178039"/>
                  </a:lnTo>
                  <a:lnTo>
                    <a:pt x="271436" y="160579"/>
                  </a:lnTo>
                  <a:lnTo>
                    <a:pt x="272911" y="158750"/>
                  </a:lnTo>
                  <a:lnTo>
                    <a:pt x="274676" y="156955"/>
                  </a:lnTo>
                  <a:lnTo>
                    <a:pt x="292049" y="147152"/>
                  </a:lnTo>
                  <a:lnTo>
                    <a:pt x="302592" y="141192"/>
                  </a:lnTo>
                  <a:lnTo>
                    <a:pt x="287560" y="123600"/>
                  </a:lnTo>
                  <a:lnTo>
                    <a:pt x="273393" y="106968"/>
                  </a:lnTo>
                  <a:lnTo>
                    <a:pt x="257491" y="88318"/>
                  </a:lnTo>
                  <a:lnTo>
                    <a:pt x="244031" y="73771"/>
                  </a:lnTo>
                  <a:lnTo>
                    <a:pt x="223866" y="51983"/>
                  </a:lnTo>
                  <a:lnTo>
                    <a:pt x="210662" y="37691"/>
                  </a:lnTo>
                  <a:lnTo>
                    <a:pt x="233774" y="30899"/>
                  </a:lnTo>
                  <a:lnTo>
                    <a:pt x="258777" y="23561"/>
                  </a:lnTo>
                  <a:lnTo>
                    <a:pt x="284004" y="16159"/>
                  </a:lnTo>
                  <a:lnTo>
                    <a:pt x="314358" y="7249"/>
                  </a:lnTo>
                  <a:lnTo>
                    <a:pt x="338110" y="264"/>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46" name="Google Shape;2946;p234"/>
            <p:cNvSpPr/>
            <p:nvPr/>
          </p:nvSpPr>
          <p:spPr>
            <a:xfrm>
              <a:off x="9741530" y="734439"/>
              <a:ext cx="1170492" cy="2688625"/>
            </a:xfrm>
            <a:custGeom>
              <a:avLst/>
              <a:gdLst/>
              <a:ahLst/>
              <a:cxnLst/>
              <a:rect l="l" t="t" r="r" b="b"/>
              <a:pathLst>
                <a:path w="347585" h="798404" extrusionOk="0">
                  <a:moveTo>
                    <a:pt x="347585" y="224870"/>
                  </a:moveTo>
                  <a:lnTo>
                    <a:pt x="340503" y="226373"/>
                  </a:lnTo>
                  <a:lnTo>
                    <a:pt x="335183" y="223357"/>
                  </a:lnTo>
                  <a:lnTo>
                    <a:pt x="332527" y="224870"/>
                  </a:lnTo>
                  <a:lnTo>
                    <a:pt x="327891" y="224936"/>
                  </a:lnTo>
                  <a:lnTo>
                    <a:pt x="322618" y="226126"/>
                  </a:lnTo>
                  <a:lnTo>
                    <a:pt x="320838" y="228476"/>
                  </a:lnTo>
                  <a:lnTo>
                    <a:pt x="319439" y="229418"/>
                  </a:lnTo>
                  <a:lnTo>
                    <a:pt x="314556" y="226097"/>
                  </a:lnTo>
                  <a:lnTo>
                    <a:pt x="309939" y="220588"/>
                  </a:lnTo>
                  <a:lnTo>
                    <a:pt x="306569" y="224784"/>
                  </a:lnTo>
                  <a:lnTo>
                    <a:pt x="304390" y="225574"/>
                  </a:lnTo>
                  <a:lnTo>
                    <a:pt x="302419" y="221777"/>
                  </a:lnTo>
                  <a:lnTo>
                    <a:pt x="300706" y="221158"/>
                  </a:lnTo>
                  <a:lnTo>
                    <a:pt x="299783" y="222424"/>
                  </a:lnTo>
                  <a:lnTo>
                    <a:pt x="298973" y="225783"/>
                  </a:lnTo>
                  <a:lnTo>
                    <a:pt x="297679" y="228419"/>
                  </a:lnTo>
                  <a:lnTo>
                    <a:pt x="297336" y="230084"/>
                  </a:lnTo>
                  <a:lnTo>
                    <a:pt x="297117" y="236783"/>
                  </a:lnTo>
                  <a:lnTo>
                    <a:pt x="296784" y="238334"/>
                  </a:lnTo>
                  <a:lnTo>
                    <a:pt x="292301" y="237468"/>
                  </a:lnTo>
                  <a:lnTo>
                    <a:pt x="292567" y="239228"/>
                  </a:lnTo>
                  <a:lnTo>
                    <a:pt x="293547" y="240113"/>
                  </a:lnTo>
                  <a:lnTo>
                    <a:pt x="293947" y="241227"/>
                  </a:lnTo>
                  <a:lnTo>
                    <a:pt x="292320" y="242682"/>
                  </a:lnTo>
                  <a:lnTo>
                    <a:pt x="287874" y="242540"/>
                  </a:lnTo>
                  <a:lnTo>
                    <a:pt x="287418" y="244091"/>
                  </a:lnTo>
                  <a:lnTo>
                    <a:pt x="288664" y="246527"/>
                  </a:lnTo>
                  <a:lnTo>
                    <a:pt x="287684" y="248668"/>
                  </a:lnTo>
                  <a:lnTo>
                    <a:pt x="286780" y="249505"/>
                  </a:lnTo>
                  <a:lnTo>
                    <a:pt x="281459" y="250828"/>
                  </a:lnTo>
                  <a:lnTo>
                    <a:pt x="278385" y="250523"/>
                  </a:lnTo>
                  <a:lnTo>
                    <a:pt x="277499" y="251903"/>
                  </a:lnTo>
                  <a:lnTo>
                    <a:pt x="277261" y="253692"/>
                  </a:lnTo>
                  <a:lnTo>
                    <a:pt x="277842" y="255452"/>
                  </a:lnTo>
                  <a:lnTo>
                    <a:pt x="279203" y="256385"/>
                  </a:lnTo>
                  <a:lnTo>
                    <a:pt x="279651" y="257498"/>
                  </a:lnTo>
                  <a:lnTo>
                    <a:pt x="279555" y="259906"/>
                  </a:lnTo>
                  <a:lnTo>
                    <a:pt x="278422" y="260343"/>
                  </a:lnTo>
                  <a:lnTo>
                    <a:pt x="275224" y="256109"/>
                  </a:lnTo>
                  <a:lnTo>
                    <a:pt x="274243" y="256328"/>
                  </a:lnTo>
                  <a:lnTo>
                    <a:pt x="274977" y="258526"/>
                  </a:lnTo>
                  <a:lnTo>
                    <a:pt x="276804" y="260924"/>
                  </a:lnTo>
                  <a:lnTo>
                    <a:pt x="277861" y="263369"/>
                  </a:lnTo>
                  <a:lnTo>
                    <a:pt x="278784" y="266300"/>
                  </a:lnTo>
                  <a:lnTo>
                    <a:pt x="278603" y="268526"/>
                  </a:lnTo>
                  <a:lnTo>
                    <a:pt x="274625" y="275682"/>
                  </a:lnTo>
                  <a:lnTo>
                    <a:pt x="271122" y="280183"/>
                  </a:lnTo>
                  <a:lnTo>
                    <a:pt x="268513" y="284227"/>
                  </a:lnTo>
                  <a:lnTo>
                    <a:pt x="266971" y="288509"/>
                  </a:lnTo>
                  <a:lnTo>
                    <a:pt x="268761" y="290659"/>
                  </a:lnTo>
                  <a:lnTo>
                    <a:pt x="270741" y="293762"/>
                  </a:lnTo>
                  <a:lnTo>
                    <a:pt x="272140" y="299709"/>
                  </a:lnTo>
                  <a:lnTo>
                    <a:pt x="273806" y="304999"/>
                  </a:lnTo>
                  <a:lnTo>
                    <a:pt x="277166" y="310033"/>
                  </a:lnTo>
                  <a:lnTo>
                    <a:pt x="276490" y="312935"/>
                  </a:lnTo>
                  <a:lnTo>
                    <a:pt x="275710" y="315190"/>
                  </a:lnTo>
                  <a:lnTo>
                    <a:pt x="270122" y="320148"/>
                  </a:lnTo>
                  <a:lnTo>
                    <a:pt x="263782" y="327589"/>
                  </a:lnTo>
                  <a:lnTo>
                    <a:pt x="256948" y="346468"/>
                  </a:lnTo>
                  <a:lnTo>
                    <a:pt x="254673" y="348989"/>
                  </a:lnTo>
                  <a:lnTo>
                    <a:pt x="248696" y="352158"/>
                  </a:lnTo>
                  <a:lnTo>
                    <a:pt x="246497" y="355222"/>
                  </a:lnTo>
                  <a:lnTo>
                    <a:pt x="242042" y="358857"/>
                  </a:lnTo>
                  <a:lnTo>
                    <a:pt x="234265" y="361978"/>
                  </a:lnTo>
                  <a:lnTo>
                    <a:pt x="230743" y="366317"/>
                  </a:lnTo>
                  <a:lnTo>
                    <a:pt x="229153" y="370789"/>
                  </a:lnTo>
                  <a:lnTo>
                    <a:pt x="227383" y="371113"/>
                  </a:lnTo>
                  <a:lnTo>
                    <a:pt x="225622" y="369362"/>
                  </a:lnTo>
                  <a:lnTo>
                    <a:pt x="223281" y="368058"/>
                  </a:lnTo>
                  <a:lnTo>
                    <a:pt x="222976" y="370979"/>
                  </a:lnTo>
                  <a:lnTo>
                    <a:pt x="223080" y="373121"/>
                  </a:lnTo>
                  <a:lnTo>
                    <a:pt x="219330" y="369952"/>
                  </a:lnTo>
                  <a:lnTo>
                    <a:pt x="217560" y="372864"/>
                  </a:lnTo>
                  <a:lnTo>
                    <a:pt x="216179" y="377707"/>
                  </a:lnTo>
                  <a:lnTo>
                    <a:pt x="210782" y="384216"/>
                  </a:lnTo>
                  <a:lnTo>
                    <a:pt x="204967" y="383045"/>
                  </a:lnTo>
                  <a:lnTo>
                    <a:pt x="204319" y="384187"/>
                  </a:lnTo>
                  <a:lnTo>
                    <a:pt x="205861" y="385015"/>
                  </a:lnTo>
                  <a:lnTo>
                    <a:pt x="206099" y="386052"/>
                  </a:lnTo>
                  <a:lnTo>
                    <a:pt x="205043" y="386604"/>
                  </a:lnTo>
                  <a:lnTo>
                    <a:pt x="203443" y="386547"/>
                  </a:lnTo>
                  <a:lnTo>
                    <a:pt x="200978" y="387831"/>
                  </a:lnTo>
                  <a:lnTo>
                    <a:pt x="199360" y="387736"/>
                  </a:lnTo>
                  <a:lnTo>
                    <a:pt x="198589" y="390800"/>
                  </a:lnTo>
                  <a:lnTo>
                    <a:pt x="197333" y="394502"/>
                  </a:lnTo>
                  <a:lnTo>
                    <a:pt x="194048" y="396034"/>
                  </a:lnTo>
                  <a:lnTo>
                    <a:pt x="192354" y="396348"/>
                  </a:lnTo>
                  <a:lnTo>
                    <a:pt x="191516" y="398451"/>
                  </a:lnTo>
                  <a:lnTo>
                    <a:pt x="196571" y="398888"/>
                  </a:lnTo>
                  <a:lnTo>
                    <a:pt x="196171" y="400668"/>
                  </a:lnTo>
                  <a:lnTo>
                    <a:pt x="196057" y="402447"/>
                  </a:lnTo>
                  <a:lnTo>
                    <a:pt x="195533" y="404350"/>
                  </a:lnTo>
                  <a:lnTo>
                    <a:pt x="189784" y="407091"/>
                  </a:lnTo>
                  <a:lnTo>
                    <a:pt x="188899" y="409241"/>
                  </a:lnTo>
                  <a:lnTo>
                    <a:pt x="187699" y="410573"/>
                  </a:lnTo>
                  <a:lnTo>
                    <a:pt x="185139" y="410497"/>
                  </a:lnTo>
                  <a:lnTo>
                    <a:pt x="185234" y="409260"/>
                  </a:lnTo>
                  <a:lnTo>
                    <a:pt x="185653" y="407861"/>
                  </a:lnTo>
                  <a:lnTo>
                    <a:pt x="181846" y="407985"/>
                  </a:lnTo>
                  <a:lnTo>
                    <a:pt x="180656" y="404893"/>
                  </a:lnTo>
                  <a:lnTo>
                    <a:pt x="179932" y="405682"/>
                  </a:lnTo>
                  <a:lnTo>
                    <a:pt x="180361" y="408176"/>
                  </a:lnTo>
                  <a:lnTo>
                    <a:pt x="181351" y="410764"/>
                  </a:lnTo>
                  <a:lnTo>
                    <a:pt x="182464" y="414560"/>
                  </a:lnTo>
                  <a:lnTo>
                    <a:pt x="181560" y="416949"/>
                  </a:lnTo>
                  <a:lnTo>
                    <a:pt x="180560" y="418138"/>
                  </a:lnTo>
                  <a:lnTo>
                    <a:pt x="181294" y="419232"/>
                  </a:lnTo>
                  <a:lnTo>
                    <a:pt x="183321" y="420070"/>
                  </a:lnTo>
                  <a:lnTo>
                    <a:pt x="184140" y="421564"/>
                  </a:lnTo>
                  <a:lnTo>
                    <a:pt x="181731" y="422839"/>
                  </a:lnTo>
                  <a:lnTo>
                    <a:pt x="178723" y="427216"/>
                  </a:lnTo>
                  <a:lnTo>
                    <a:pt x="175601" y="427321"/>
                  </a:lnTo>
                  <a:lnTo>
                    <a:pt x="173697" y="430213"/>
                  </a:lnTo>
                  <a:lnTo>
                    <a:pt x="171670" y="430204"/>
                  </a:lnTo>
                  <a:lnTo>
                    <a:pt x="170023" y="428386"/>
                  </a:lnTo>
                  <a:lnTo>
                    <a:pt x="167387" y="426892"/>
                  </a:lnTo>
                  <a:lnTo>
                    <a:pt x="166540" y="429519"/>
                  </a:lnTo>
                  <a:lnTo>
                    <a:pt x="166406" y="431612"/>
                  </a:lnTo>
                  <a:lnTo>
                    <a:pt x="167891" y="436893"/>
                  </a:lnTo>
                  <a:lnTo>
                    <a:pt x="170727" y="440966"/>
                  </a:lnTo>
                  <a:lnTo>
                    <a:pt x="173355" y="442726"/>
                  </a:lnTo>
                  <a:lnTo>
                    <a:pt x="171461" y="443916"/>
                  </a:lnTo>
                  <a:lnTo>
                    <a:pt x="170052" y="446542"/>
                  </a:lnTo>
                  <a:lnTo>
                    <a:pt x="168348" y="454725"/>
                  </a:lnTo>
                  <a:lnTo>
                    <a:pt x="167425" y="457941"/>
                  </a:lnTo>
                  <a:lnTo>
                    <a:pt x="166425" y="463594"/>
                  </a:lnTo>
                  <a:lnTo>
                    <a:pt x="167053" y="468351"/>
                  </a:lnTo>
                  <a:lnTo>
                    <a:pt x="167567" y="470683"/>
                  </a:lnTo>
                  <a:lnTo>
                    <a:pt x="168853" y="473851"/>
                  </a:lnTo>
                  <a:lnTo>
                    <a:pt x="165359" y="473442"/>
                  </a:lnTo>
                  <a:lnTo>
                    <a:pt x="161666" y="471596"/>
                  </a:lnTo>
                  <a:lnTo>
                    <a:pt x="162180" y="475431"/>
                  </a:lnTo>
                  <a:lnTo>
                    <a:pt x="159914" y="479960"/>
                  </a:lnTo>
                  <a:lnTo>
                    <a:pt x="160333" y="483938"/>
                  </a:lnTo>
                  <a:lnTo>
                    <a:pt x="160809" y="486516"/>
                  </a:lnTo>
                  <a:lnTo>
                    <a:pt x="160105" y="490789"/>
                  </a:lnTo>
                  <a:lnTo>
                    <a:pt x="161171" y="492130"/>
                  </a:lnTo>
                  <a:lnTo>
                    <a:pt x="161751" y="494671"/>
                  </a:lnTo>
                  <a:lnTo>
                    <a:pt x="160790" y="496546"/>
                  </a:lnTo>
                  <a:lnTo>
                    <a:pt x="161209" y="498154"/>
                  </a:lnTo>
                  <a:lnTo>
                    <a:pt x="161371" y="503834"/>
                  </a:lnTo>
                  <a:lnTo>
                    <a:pt x="162094" y="512693"/>
                  </a:lnTo>
                  <a:lnTo>
                    <a:pt x="161827" y="514558"/>
                  </a:lnTo>
                  <a:lnTo>
                    <a:pt x="163855" y="522209"/>
                  </a:lnTo>
                  <a:lnTo>
                    <a:pt x="163389" y="524883"/>
                  </a:lnTo>
                  <a:lnTo>
                    <a:pt x="163113" y="528280"/>
                  </a:lnTo>
                  <a:lnTo>
                    <a:pt x="166026" y="531544"/>
                  </a:lnTo>
                  <a:lnTo>
                    <a:pt x="168614" y="531496"/>
                  </a:lnTo>
                  <a:lnTo>
                    <a:pt x="171242" y="531448"/>
                  </a:lnTo>
                  <a:lnTo>
                    <a:pt x="172241" y="532257"/>
                  </a:lnTo>
                  <a:lnTo>
                    <a:pt x="173250" y="534560"/>
                  </a:lnTo>
                  <a:lnTo>
                    <a:pt x="174059" y="537281"/>
                  </a:lnTo>
                  <a:lnTo>
                    <a:pt x="176220" y="537063"/>
                  </a:lnTo>
                  <a:lnTo>
                    <a:pt x="179675" y="534855"/>
                  </a:lnTo>
                  <a:lnTo>
                    <a:pt x="181922" y="534332"/>
                  </a:lnTo>
                  <a:lnTo>
                    <a:pt x="183407" y="538575"/>
                  </a:lnTo>
                  <a:lnTo>
                    <a:pt x="187443" y="544171"/>
                  </a:lnTo>
                  <a:lnTo>
                    <a:pt x="189794" y="546673"/>
                  </a:lnTo>
                  <a:lnTo>
                    <a:pt x="193782" y="547996"/>
                  </a:lnTo>
                  <a:lnTo>
                    <a:pt x="197989" y="552487"/>
                  </a:lnTo>
                  <a:lnTo>
                    <a:pt x="197399" y="557892"/>
                  </a:lnTo>
                  <a:lnTo>
                    <a:pt x="199150" y="559690"/>
                  </a:lnTo>
                  <a:lnTo>
                    <a:pt x="204110" y="561812"/>
                  </a:lnTo>
                  <a:lnTo>
                    <a:pt x="205871" y="564676"/>
                  </a:lnTo>
                  <a:lnTo>
                    <a:pt x="206718" y="567112"/>
                  </a:lnTo>
                  <a:lnTo>
                    <a:pt x="208022" y="569130"/>
                  </a:lnTo>
                  <a:lnTo>
                    <a:pt x="209555" y="575210"/>
                  </a:lnTo>
                  <a:lnTo>
                    <a:pt x="209021" y="578950"/>
                  </a:lnTo>
                  <a:lnTo>
                    <a:pt x="207023" y="580234"/>
                  </a:lnTo>
                  <a:lnTo>
                    <a:pt x="202292" y="584231"/>
                  </a:lnTo>
                  <a:lnTo>
                    <a:pt x="200188" y="587209"/>
                  </a:lnTo>
                  <a:lnTo>
                    <a:pt x="198542" y="589055"/>
                  </a:lnTo>
                  <a:lnTo>
                    <a:pt x="193849" y="593023"/>
                  </a:lnTo>
                  <a:lnTo>
                    <a:pt x="192126" y="593737"/>
                  </a:lnTo>
                  <a:lnTo>
                    <a:pt x="190479" y="595792"/>
                  </a:lnTo>
                  <a:lnTo>
                    <a:pt x="188889" y="596696"/>
                  </a:lnTo>
                  <a:lnTo>
                    <a:pt x="187462" y="596182"/>
                  </a:lnTo>
                  <a:lnTo>
                    <a:pt x="182131" y="599903"/>
                  </a:lnTo>
                  <a:lnTo>
                    <a:pt x="178533" y="598875"/>
                  </a:lnTo>
                  <a:lnTo>
                    <a:pt x="177019" y="597038"/>
                  </a:lnTo>
                  <a:lnTo>
                    <a:pt x="177981" y="589730"/>
                  </a:lnTo>
                  <a:lnTo>
                    <a:pt x="177381" y="587371"/>
                  </a:lnTo>
                  <a:lnTo>
                    <a:pt x="176686" y="586181"/>
                  </a:lnTo>
                  <a:lnTo>
                    <a:pt x="174326" y="587542"/>
                  </a:lnTo>
                  <a:lnTo>
                    <a:pt x="174745" y="590340"/>
                  </a:lnTo>
                  <a:lnTo>
                    <a:pt x="170661" y="590454"/>
                  </a:lnTo>
                  <a:lnTo>
                    <a:pt x="166816" y="588084"/>
                  </a:lnTo>
                  <a:lnTo>
                    <a:pt x="166321" y="592747"/>
                  </a:lnTo>
                  <a:lnTo>
                    <a:pt x="158058" y="588884"/>
                  </a:lnTo>
                  <a:lnTo>
                    <a:pt x="155784" y="589864"/>
                  </a:lnTo>
                  <a:lnTo>
                    <a:pt x="152138" y="587923"/>
                  </a:lnTo>
                  <a:lnTo>
                    <a:pt x="149768" y="590244"/>
                  </a:lnTo>
                  <a:lnTo>
                    <a:pt x="146950" y="589407"/>
                  </a:lnTo>
                  <a:lnTo>
                    <a:pt x="144999" y="586648"/>
                  </a:lnTo>
                  <a:lnTo>
                    <a:pt x="142295" y="591500"/>
                  </a:lnTo>
                  <a:lnTo>
                    <a:pt x="136393" y="592880"/>
                  </a:lnTo>
                  <a:lnTo>
                    <a:pt x="130845" y="593651"/>
                  </a:lnTo>
                  <a:lnTo>
                    <a:pt x="133519" y="595269"/>
                  </a:lnTo>
                  <a:lnTo>
                    <a:pt x="145970" y="594964"/>
                  </a:lnTo>
                  <a:lnTo>
                    <a:pt x="149492" y="596163"/>
                  </a:lnTo>
                  <a:lnTo>
                    <a:pt x="154070" y="595364"/>
                  </a:lnTo>
                  <a:lnTo>
                    <a:pt x="158125" y="599170"/>
                  </a:lnTo>
                  <a:lnTo>
                    <a:pt x="161047" y="600083"/>
                  </a:lnTo>
                  <a:lnTo>
                    <a:pt x="164502" y="604451"/>
                  </a:lnTo>
                  <a:lnTo>
                    <a:pt x="166273" y="603261"/>
                  </a:lnTo>
                  <a:lnTo>
                    <a:pt x="169052" y="603442"/>
                  </a:lnTo>
                  <a:lnTo>
                    <a:pt x="171623" y="604689"/>
                  </a:lnTo>
                  <a:lnTo>
                    <a:pt x="179780" y="604527"/>
                  </a:lnTo>
                  <a:lnTo>
                    <a:pt x="182550" y="601482"/>
                  </a:lnTo>
                  <a:lnTo>
                    <a:pt x="186633" y="602148"/>
                  </a:lnTo>
                  <a:lnTo>
                    <a:pt x="188718" y="601358"/>
                  </a:lnTo>
                  <a:lnTo>
                    <a:pt x="190317" y="599493"/>
                  </a:lnTo>
                  <a:lnTo>
                    <a:pt x="192068" y="599065"/>
                  </a:lnTo>
                  <a:lnTo>
                    <a:pt x="193659" y="599417"/>
                  </a:lnTo>
                  <a:lnTo>
                    <a:pt x="195353" y="597942"/>
                  </a:lnTo>
                  <a:lnTo>
                    <a:pt x="196685" y="597352"/>
                  </a:lnTo>
                  <a:lnTo>
                    <a:pt x="198056" y="598066"/>
                  </a:lnTo>
                  <a:lnTo>
                    <a:pt x="199589" y="601596"/>
                  </a:lnTo>
                  <a:lnTo>
                    <a:pt x="196409" y="603423"/>
                  </a:lnTo>
                  <a:lnTo>
                    <a:pt x="194153" y="603509"/>
                  </a:lnTo>
                  <a:lnTo>
                    <a:pt x="193049" y="609275"/>
                  </a:lnTo>
                  <a:lnTo>
                    <a:pt x="191688" y="611749"/>
                  </a:lnTo>
                  <a:lnTo>
                    <a:pt x="190707" y="612939"/>
                  </a:lnTo>
                  <a:lnTo>
                    <a:pt x="185710" y="615384"/>
                  </a:lnTo>
                  <a:lnTo>
                    <a:pt x="182407" y="618477"/>
                  </a:lnTo>
                  <a:lnTo>
                    <a:pt x="178514" y="620960"/>
                  </a:lnTo>
                  <a:lnTo>
                    <a:pt x="176820" y="620418"/>
                  </a:lnTo>
                  <a:lnTo>
                    <a:pt x="174259" y="622940"/>
                  </a:lnTo>
                  <a:lnTo>
                    <a:pt x="168577" y="625918"/>
                  </a:lnTo>
                  <a:lnTo>
                    <a:pt x="165654" y="629933"/>
                  </a:lnTo>
                  <a:lnTo>
                    <a:pt x="159115" y="633511"/>
                  </a:lnTo>
                  <a:lnTo>
                    <a:pt x="155784" y="636423"/>
                  </a:lnTo>
                  <a:lnTo>
                    <a:pt x="146731" y="636575"/>
                  </a:lnTo>
                  <a:lnTo>
                    <a:pt x="138088" y="635938"/>
                  </a:lnTo>
                  <a:lnTo>
                    <a:pt x="135375" y="637317"/>
                  </a:lnTo>
                  <a:lnTo>
                    <a:pt x="138154" y="637746"/>
                  </a:lnTo>
                  <a:lnTo>
                    <a:pt x="140097" y="639097"/>
                  </a:lnTo>
                  <a:lnTo>
                    <a:pt x="142429" y="638526"/>
                  </a:lnTo>
                  <a:lnTo>
                    <a:pt x="147911" y="639201"/>
                  </a:lnTo>
                  <a:lnTo>
                    <a:pt x="150729" y="639944"/>
                  </a:lnTo>
                  <a:lnTo>
                    <a:pt x="154346" y="644682"/>
                  </a:lnTo>
                  <a:lnTo>
                    <a:pt x="151690" y="646357"/>
                  </a:lnTo>
                  <a:lnTo>
                    <a:pt x="147083" y="647651"/>
                  </a:lnTo>
                  <a:lnTo>
                    <a:pt x="148816" y="654331"/>
                  </a:lnTo>
                  <a:lnTo>
                    <a:pt x="150234" y="658822"/>
                  </a:lnTo>
                  <a:lnTo>
                    <a:pt x="148368" y="661525"/>
                  </a:lnTo>
                  <a:lnTo>
                    <a:pt x="148226" y="673771"/>
                  </a:lnTo>
                  <a:lnTo>
                    <a:pt x="145608" y="674000"/>
                  </a:lnTo>
                  <a:lnTo>
                    <a:pt x="144494" y="679043"/>
                  </a:lnTo>
                  <a:lnTo>
                    <a:pt x="145313" y="681612"/>
                  </a:lnTo>
                  <a:lnTo>
                    <a:pt x="145246" y="687559"/>
                  </a:lnTo>
                  <a:lnTo>
                    <a:pt x="145788" y="691213"/>
                  </a:lnTo>
                  <a:lnTo>
                    <a:pt x="147074" y="694572"/>
                  </a:lnTo>
                  <a:lnTo>
                    <a:pt x="146502" y="698064"/>
                  </a:lnTo>
                  <a:lnTo>
                    <a:pt x="142362" y="706219"/>
                  </a:lnTo>
                  <a:lnTo>
                    <a:pt x="142448" y="710035"/>
                  </a:lnTo>
                  <a:lnTo>
                    <a:pt x="143200" y="712299"/>
                  </a:lnTo>
                  <a:lnTo>
                    <a:pt x="143752" y="715906"/>
                  </a:lnTo>
                  <a:lnTo>
                    <a:pt x="141867" y="722823"/>
                  </a:lnTo>
                  <a:lnTo>
                    <a:pt x="140544" y="728580"/>
                  </a:lnTo>
                  <a:lnTo>
                    <a:pt x="138964" y="733414"/>
                  </a:lnTo>
                  <a:lnTo>
                    <a:pt x="135433" y="739190"/>
                  </a:lnTo>
                  <a:lnTo>
                    <a:pt x="133672" y="743500"/>
                  </a:lnTo>
                  <a:lnTo>
                    <a:pt x="129559" y="756889"/>
                  </a:lnTo>
                  <a:lnTo>
                    <a:pt x="127522" y="759534"/>
                  </a:lnTo>
                  <a:lnTo>
                    <a:pt x="125019" y="761561"/>
                  </a:lnTo>
                  <a:lnTo>
                    <a:pt x="122230" y="759686"/>
                  </a:lnTo>
                  <a:lnTo>
                    <a:pt x="119669" y="758668"/>
                  </a:lnTo>
                  <a:lnTo>
                    <a:pt x="116547" y="758792"/>
                  </a:lnTo>
                  <a:lnTo>
                    <a:pt x="111654" y="760333"/>
                  </a:lnTo>
                  <a:lnTo>
                    <a:pt x="104297" y="759306"/>
                  </a:lnTo>
                  <a:lnTo>
                    <a:pt x="97110" y="759801"/>
                  </a:lnTo>
                  <a:lnTo>
                    <a:pt x="95292" y="761123"/>
                  </a:lnTo>
                  <a:lnTo>
                    <a:pt x="96386" y="765948"/>
                  </a:lnTo>
                  <a:lnTo>
                    <a:pt x="93731" y="766575"/>
                  </a:lnTo>
                  <a:lnTo>
                    <a:pt x="91142" y="765205"/>
                  </a:lnTo>
                  <a:lnTo>
                    <a:pt x="88857" y="766842"/>
                  </a:lnTo>
                  <a:lnTo>
                    <a:pt x="86954" y="768631"/>
                  </a:lnTo>
                  <a:lnTo>
                    <a:pt x="83213" y="772875"/>
                  </a:lnTo>
                  <a:lnTo>
                    <a:pt x="81956" y="775482"/>
                  </a:lnTo>
                  <a:lnTo>
                    <a:pt x="81632" y="780382"/>
                  </a:lnTo>
                  <a:lnTo>
                    <a:pt x="83603" y="784769"/>
                  </a:lnTo>
                  <a:lnTo>
                    <a:pt x="85345" y="789898"/>
                  </a:lnTo>
                  <a:lnTo>
                    <a:pt x="80861" y="796054"/>
                  </a:lnTo>
                  <a:lnTo>
                    <a:pt x="78358" y="796264"/>
                  </a:lnTo>
                  <a:lnTo>
                    <a:pt x="71048" y="794551"/>
                  </a:lnTo>
                  <a:lnTo>
                    <a:pt x="58093" y="798405"/>
                  </a:lnTo>
                  <a:lnTo>
                    <a:pt x="46461" y="795360"/>
                  </a:lnTo>
                  <a:lnTo>
                    <a:pt x="47917" y="792058"/>
                  </a:lnTo>
                  <a:lnTo>
                    <a:pt x="47870" y="789631"/>
                  </a:lnTo>
                  <a:lnTo>
                    <a:pt x="48526" y="785892"/>
                  </a:lnTo>
                  <a:lnTo>
                    <a:pt x="48917" y="782057"/>
                  </a:lnTo>
                  <a:lnTo>
                    <a:pt x="48812" y="779488"/>
                  </a:lnTo>
                  <a:lnTo>
                    <a:pt x="47955" y="776738"/>
                  </a:lnTo>
                  <a:lnTo>
                    <a:pt x="45090" y="773141"/>
                  </a:lnTo>
                  <a:lnTo>
                    <a:pt x="38627" y="760952"/>
                  </a:lnTo>
                  <a:lnTo>
                    <a:pt x="36714" y="755785"/>
                  </a:lnTo>
                  <a:lnTo>
                    <a:pt x="35381" y="753625"/>
                  </a:lnTo>
                  <a:lnTo>
                    <a:pt x="36342" y="753511"/>
                  </a:lnTo>
                  <a:lnTo>
                    <a:pt x="41673" y="756289"/>
                  </a:lnTo>
                  <a:lnTo>
                    <a:pt x="42910" y="755947"/>
                  </a:lnTo>
                  <a:lnTo>
                    <a:pt x="44214" y="754910"/>
                  </a:lnTo>
                  <a:lnTo>
                    <a:pt x="42625" y="750923"/>
                  </a:lnTo>
                  <a:lnTo>
                    <a:pt x="41254" y="749124"/>
                  </a:lnTo>
                  <a:lnTo>
                    <a:pt x="40331" y="746422"/>
                  </a:lnTo>
                  <a:lnTo>
                    <a:pt x="43443" y="745689"/>
                  </a:lnTo>
                  <a:lnTo>
                    <a:pt x="45699" y="745851"/>
                  </a:lnTo>
                  <a:lnTo>
                    <a:pt x="47356" y="742806"/>
                  </a:lnTo>
                  <a:lnTo>
                    <a:pt x="46394" y="737867"/>
                  </a:lnTo>
                  <a:lnTo>
                    <a:pt x="43976" y="736345"/>
                  </a:lnTo>
                  <a:lnTo>
                    <a:pt x="41958" y="735679"/>
                  </a:lnTo>
                  <a:lnTo>
                    <a:pt x="38084" y="727876"/>
                  </a:lnTo>
                  <a:lnTo>
                    <a:pt x="34048" y="723823"/>
                  </a:lnTo>
                  <a:lnTo>
                    <a:pt x="26843" y="708112"/>
                  </a:lnTo>
                  <a:lnTo>
                    <a:pt x="24206" y="697246"/>
                  </a:lnTo>
                  <a:lnTo>
                    <a:pt x="21760" y="698283"/>
                  </a:lnTo>
                  <a:lnTo>
                    <a:pt x="20570" y="693535"/>
                  </a:lnTo>
                  <a:lnTo>
                    <a:pt x="19713" y="689015"/>
                  </a:lnTo>
                  <a:lnTo>
                    <a:pt x="19542" y="685694"/>
                  </a:lnTo>
                  <a:lnTo>
                    <a:pt x="15697" y="683791"/>
                  </a:lnTo>
                  <a:lnTo>
                    <a:pt x="15544" y="681450"/>
                  </a:lnTo>
                  <a:lnTo>
                    <a:pt x="14849" y="670983"/>
                  </a:lnTo>
                  <a:lnTo>
                    <a:pt x="10728" y="669575"/>
                  </a:lnTo>
                  <a:lnTo>
                    <a:pt x="8062" y="663675"/>
                  </a:lnTo>
                  <a:lnTo>
                    <a:pt x="7586" y="652457"/>
                  </a:lnTo>
                  <a:lnTo>
                    <a:pt x="4874" y="650411"/>
                  </a:lnTo>
                  <a:lnTo>
                    <a:pt x="2694" y="650982"/>
                  </a:lnTo>
                  <a:lnTo>
                    <a:pt x="2799" y="648194"/>
                  </a:lnTo>
                  <a:lnTo>
                    <a:pt x="3322" y="645567"/>
                  </a:lnTo>
                  <a:lnTo>
                    <a:pt x="2046" y="635119"/>
                  </a:lnTo>
                  <a:lnTo>
                    <a:pt x="1618" y="625537"/>
                  </a:lnTo>
                  <a:lnTo>
                    <a:pt x="590" y="622625"/>
                  </a:lnTo>
                  <a:lnTo>
                    <a:pt x="0" y="619219"/>
                  </a:lnTo>
                  <a:lnTo>
                    <a:pt x="523" y="616269"/>
                  </a:lnTo>
                  <a:lnTo>
                    <a:pt x="1304" y="614566"/>
                  </a:lnTo>
                  <a:lnTo>
                    <a:pt x="3960" y="614119"/>
                  </a:lnTo>
                  <a:lnTo>
                    <a:pt x="6444" y="616726"/>
                  </a:lnTo>
                  <a:lnTo>
                    <a:pt x="8643" y="623292"/>
                  </a:lnTo>
                  <a:lnTo>
                    <a:pt x="10585" y="624148"/>
                  </a:lnTo>
                  <a:lnTo>
                    <a:pt x="13231" y="622435"/>
                  </a:lnTo>
                  <a:lnTo>
                    <a:pt x="15087" y="617649"/>
                  </a:lnTo>
                  <a:lnTo>
                    <a:pt x="16144" y="610446"/>
                  </a:lnTo>
                  <a:lnTo>
                    <a:pt x="17381" y="603547"/>
                  </a:lnTo>
                  <a:lnTo>
                    <a:pt x="15915" y="596144"/>
                  </a:lnTo>
                  <a:lnTo>
                    <a:pt x="14354" y="589616"/>
                  </a:lnTo>
                  <a:lnTo>
                    <a:pt x="14240" y="587694"/>
                  </a:lnTo>
                  <a:lnTo>
                    <a:pt x="18343" y="582156"/>
                  </a:lnTo>
                  <a:lnTo>
                    <a:pt x="19599" y="577646"/>
                  </a:lnTo>
                  <a:lnTo>
                    <a:pt x="20960" y="573335"/>
                  </a:lnTo>
                  <a:lnTo>
                    <a:pt x="22464" y="571870"/>
                  </a:lnTo>
                  <a:lnTo>
                    <a:pt x="24691" y="571537"/>
                  </a:lnTo>
                  <a:lnTo>
                    <a:pt x="27290" y="570728"/>
                  </a:lnTo>
                  <a:lnTo>
                    <a:pt x="30565" y="567835"/>
                  </a:lnTo>
                  <a:lnTo>
                    <a:pt x="33506" y="563953"/>
                  </a:lnTo>
                  <a:lnTo>
                    <a:pt x="35752" y="560385"/>
                  </a:lnTo>
                  <a:lnTo>
                    <a:pt x="36514" y="553305"/>
                  </a:lnTo>
                  <a:lnTo>
                    <a:pt x="36542" y="549737"/>
                  </a:lnTo>
                  <a:lnTo>
                    <a:pt x="37532" y="547082"/>
                  </a:lnTo>
                  <a:lnTo>
                    <a:pt x="38484" y="541887"/>
                  </a:lnTo>
                  <a:lnTo>
                    <a:pt x="37551" y="536748"/>
                  </a:lnTo>
                  <a:lnTo>
                    <a:pt x="34648" y="528927"/>
                  </a:lnTo>
                  <a:lnTo>
                    <a:pt x="31155" y="517860"/>
                  </a:lnTo>
                  <a:lnTo>
                    <a:pt x="30612" y="511789"/>
                  </a:lnTo>
                  <a:lnTo>
                    <a:pt x="32202" y="510657"/>
                  </a:lnTo>
                  <a:lnTo>
                    <a:pt x="35238" y="509648"/>
                  </a:lnTo>
                  <a:lnTo>
                    <a:pt x="40997" y="509353"/>
                  </a:lnTo>
                  <a:lnTo>
                    <a:pt x="41606" y="508640"/>
                  </a:lnTo>
                  <a:lnTo>
                    <a:pt x="42187" y="505966"/>
                  </a:lnTo>
                  <a:lnTo>
                    <a:pt x="43491" y="502341"/>
                  </a:lnTo>
                  <a:lnTo>
                    <a:pt x="44871" y="499695"/>
                  </a:lnTo>
                  <a:lnTo>
                    <a:pt x="45823" y="495899"/>
                  </a:lnTo>
                  <a:lnTo>
                    <a:pt x="46280" y="492454"/>
                  </a:lnTo>
                  <a:lnTo>
                    <a:pt x="42986" y="487249"/>
                  </a:lnTo>
                  <a:lnTo>
                    <a:pt x="38674" y="481901"/>
                  </a:lnTo>
                  <a:lnTo>
                    <a:pt x="35752" y="480122"/>
                  </a:lnTo>
                  <a:lnTo>
                    <a:pt x="30555" y="475612"/>
                  </a:lnTo>
                  <a:lnTo>
                    <a:pt x="26900" y="471834"/>
                  </a:lnTo>
                  <a:lnTo>
                    <a:pt x="28994" y="457361"/>
                  </a:lnTo>
                  <a:lnTo>
                    <a:pt x="30555" y="446504"/>
                  </a:lnTo>
                  <a:lnTo>
                    <a:pt x="30802" y="443859"/>
                  </a:lnTo>
                  <a:lnTo>
                    <a:pt x="30860" y="439748"/>
                  </a:lnTo>
                  <a:lnTo>
                    <a:pt x="25815" y="422097"/>
                  </a:lnTo>
                  <a:lnTo>
                    <a:pt x="26015" y="418148"/>
                  </a:lnTo>
                  <a:lnTo>
                    <a:pt x="26490" y="414579"/>
                  </a:lnTo>
                  <a:lnTo>
                    <a:pt x="25948" y="408480"/>
                  </a:lnTo>
                  <a:lnTo>
                    <a:pt x="25653" y="403008"/>
                  </a:lnTo>
                  <a:lnTo>
                    <a:pt x="26519" y="401343"/>
                  </a:lnTo>
                  <a:lnTo>
                    <a:pt x="28575" y="398241"/>
                  </a:lnTo>
                  <a:lnTo>
                    <a:pt x="26605" y="393427"/>
                  </a:lnTo>
                  <a:lnTo>
                    <a:pt x="26443" y="393027"/>
                  </a:lnTo>
                  <a:lnTo>
                    <a:pt x="22731" y="381056"/>
                  </a:lnTo>
                  <a:lnTo>
                    <a:pt x="28404" y="369114"/>
                  </a:lnTo>
                  <a:lnTo>
                    <a:pt x="27414" y="362901"/>
                  </a:lnTo>
                  <a:lnTo>
                    <a:pt x="30793" y="358381"/>
                  </a:lnTo>
                  <a:lnTo>
                    <a:pt x="36961" y="347990"/>
                  </a:lnTo>
                  <a:lnTo>
                    <a:pt x="40426" y="342110"/>
                  </a:lnTo>
                  <a:lnTo>
                    <a:pt x="41159" y="341082"/>
                  </a:lnTo>
                  <a:lnTo>
                    <a:pt x="43900" y="338494"/>
                  </a:lnTo>
                  <a:lnTo>
                    <a:pt x="49107" y="335420"/>
                  </a:lnTo>
                  <a:lnTo>
                    <a:pt x="54876" y="333917"/>
                  </a:lnTo>
                  <a:lnTo>
                    <a:pt x="57445" y="333936"/>
                  </a:lnTo>
                  <a:lnTo>
                    <a:pt x="67364" y="336020"/>
                  </a:lnTo>
                  <a:lnTo>
                    <a:pt x="75103" y="337637"/>
                  </a:lnTo>
                  <a:lnTo>
                    <a:pt x="76236" y="336010"/>
                  </a:lnTo>
                  <a:lnTo>
                    <a:pt x="77854" y="332670"/>
                  </a:lnTo>
                  <a:lnTo>
                    <a:pt x="79938" y="327903"/>
                  </a:lnTo>
                  <a:lnTo>
                    <a:pt x="80119" y="322584"/>
                  </a:lnTo>
                  <a:lnTo>
                    <a:pt x="79367" y="314743"/>
                  </a:lnTo>
                  <a:lnTo>
                    <a:pt x="78234" y="310033"/>
                  </a:lnTo>
                  <a:lnTo>
                    <a:pt x="72789" y="306959"/>
                  </a:lnTo>
                  <a:lnTo>
                    <a:pt x="66822" y="302744"/>
                  </a:lnTo>
                  <a:lnTo>
                    <a:pt x="74160" y="289318"/>
                  </a:lnTo>
                  <a:lnTo>
                    <a:pt x="79243" y="279936"/>
                  </a:lnTo>
                  <a:lnTo>
                    <a:pt x="85583" y="265729"/>
                  </a:lnTo>
                  <a:lnTo>
                    <a:pt x="87553" y="259782"/>
                  </a:lnTo>
                  <a:lnTo>
                    <a:pt x="88981" y="257412"/>
                  </a:lnTo>
                  <a:lnTo>
                    <a:pt x="90847" y="235241"/>
                  </a:lnTo>
                  <a:lnTo>
                    <a:pt x="92084" y="228990"/>
                  </a:lnTo>
                  <a:lnTo>
                    <a:pt x="93122" y="225707"/>
                  </a:lnTo>
                  <a:lnTo>
                    <a:pt x="93131" y="222338"/>
                  </a:lnTo>
                  <a:lnTo>
                    <a:pt x="92455" y="216639"/>
                  </a:lnTo>
                  <a:lnTo>
                    <a:pt x="90675" y="203698"/>
                  </a:lnTo>
                  <a:lnTo>
                    <a:pt x="100689" y="202090"/>
                  </a:lnTo>
                  <a:lnTo>
                    <a:pt x="103944" y="201176"/>
                  </a:lnTo>
                  <a:lnTo>
                    <a:pt x="106971" y="199625"/>
                  </a:lnTo>
                  <a:lnTo>
                    <a:pt x="112892" y="195590"/>
                  </a:lnTo>
                  <a:lnTo>
                    <a:pt x="115795" y="192013"/>
                  </a:lnTo>
                  <a:lnTo>
                    <a:pt x="114177" y="179757"/>
                  </a:lnTo>
                  <a:lnTo>
                    <a:pt x="117756" y="175589"/>
                  </a:lnTo>
                  <a:lnTo>
                    <a:pt x="126494" y="160992"/>
                  </a:lnTo>
                  <a:lnTo>
                    <a:pt x="135937" y="146900"/>
                  </a:lnTo>
                  <a:lnTo>
                    <a:pt x="140363" y="141533"/>
                  </a:lnTo>
                  <a:lnTo>
                    <a:pt x="140820" y="138907"/>
                  </a:lnTo>
                  <a:lnTo>
                    <a:pt x="141182" y="134672"/>
                  </a:lnTo>
                  <a:lnTo>
                    <a:pt x="139211" y="127993"/>
                  </a:lnTo>
                  <a:lnTo>
                    <a:pt x="137098" y="123844"/>
                  </a:lnTo>
                  <a:lnTo>
                    <a:pt x="132977" y="115956"/>
                  </a:lnTo>
                  <a:lnTo>
                    <a:pt x="134747" y="110427"/>
                  </a:lnTo>
                  <a:lnTo>
                    <a:pt x="137783" y="109352"/>
                  </a:lnTo>
                  <a:lnTo>
                    <a:pt x="141791" y="107173"/>
                  </a:lnTo>
                  <a:lnTo>
                    <a:pt x="144922" y="102425"/>
                  </a:lnTo>
                  <a:lnTo>
                    <a:pt x="145227" y="101815"/>
                  </a:lnTo>
                  <a:lnTo>
                    <a:pt x="150519" y="83013"/>
                  </a:lnTo>
                  <a:lnTo>
                    <a:pt x="160847" y="73402"/>
                  </a:lnTo>
                  <a:lnTo>
                    <a:pt x="164969" y="68140"/>
                  </a:lnTo>
                  <a:lnTo>
                    <a:pt x="171384" y="72099"/>
                  </a:lnTo>
                  <a:lnTo>
                    <a:pt x="180789" y="78055"/>
                  </a:lnTo>
                  <a:lnTo>
                    <a:pt x="184968" y="69292"/>
                  </a:lnTo>
                  <a:lnTo>
                    <a:pt x="186348" y="66028"/>
                  </a:lnTo>
                  <a:lnTo>
                    <a:pt x="187728" y="61213"/>
                  </a:lnTo>
                  <a:lnTo>
                    <a:pt x="187176" y="52839"/>
                  </a:lnTo>
                  <a:lnTo>
                    <a:pt x="186938" y="41906"/>
                  </a:lnTo>
                  <a:lnTo>
                    <a:pt x="187357" y="37491"/>
                  </a:lnTo>
                  <a:lnTo>
                    <a:pt x="191107" y="35521"/>
                  </a:lnTo>
                  <a:lnTo>
                    <a:pt x="193125" y="35017"/>
                  </a:lnTo>
                  <a:lnTo>
                    <a:pt x="203577" y="39565"/>
                  </a:lnTo>
                  <a:lnTo>
                    <a:pt x="206204" y="39489"/>
                  </a:lnTo>
                  <a:lnTo>
                    <a:pt x="211135" y="40098"/>
                  </a:lnTo>
                  <a:lnTo>
                    <a:pt x="216646" y="42087"/>
                  </a:lnTo>
                  <a:lnTo>
                    <a:pt x="228192" y="47378"/>
                  </a:lnTo>
                  <a:lnTo>
                    <a:pt x="232961" y="49557"/>
                  </a:lnTo>
                  <a:lnTo>
                    <a:pt x="235626" y="49975"/>
                  </a:lnTo>
                  <a:lnTo>
                    <a:pt x="237930" y="47520"/>
                  </a:lnTo>
                  <a:lnTo>
                    <a:pt x="242851" y="41193"/>
                  </a:lnTo>
                  <a:lnTo>
                    <a:pt x="235607" y="36492"/>
                  </a:lnTo>
                  <a:lnTo>
                    <a:pt x="240376" y="31725"/>
                  </a:lnTo>
                  <a:lnTo>
                    <a:pt x="242851" y="26900"/>
                  </a:lnTo>
                  <a:lnTo>
                    <a:pt x="244974" y="20953"/>
                  </a:lnTo>
                  <a:lnTo>
                    <a:pt x="245745" y="13969"/>
                  </a:lnTo>
                  <a:lnTo>
                    <a:pt x="245450" y="10201"/>
                  </a:lnTo>
                  <a:lnTo>
                    <a:pt x="243984" y="7622"/>
                  </a:lnTo>
                  <a:lnTo>
                    <a:pt x="239557" y="1189"/>
                  </a:lnTo>
                  <a:lnTo>
                    <a:pt x="249581" y="266"/>
                  </a:lnTo>
                  <a:lnTo>
                    <a:pt x="253055" y="0"/>
                  </a:lnTo>
                  <a:lnTo>
                    <a:pt x="260346" y="4244"/>
                  </a:lnTo>
                  <a:lnTo>
                    <a:pt x="260670" y="5167"/>
                  </a:lnTo>
                  <a:lnTo>
                    <a:pt x="260718" y="7375"/>
                  </a:lnTo>
                  <a:lnTo>
                    <a:pt x="260974" y="9658"/>
                  </a:lnTo>
                  <a:lnTo>
                    <a:pt x="268047" y="15434"/>
                  </a:lnTo>
                  <a:lnTo>
                    <a:pt x="270084" y="18489"/>
                  </a:lnTo>
                  <a:lnTo>
                    <a:pt x="274434" y="23113"/>
                  </a:lnTo>
                  <a:lnTo>
                    <a:pt x="275586" y="25606"/>
                  </a:lnTo>
                  <a:lnTo>
                    <a:pt x="279612" y="28518"/>
                  </a:lnTo>
                  <a:lnTo>
                    <a:pt x="282496" y="31629"/>
                  </a:lnTo>
                  <a:lnTo>
                    <a:pt x="285866" y="34141"/>
                  </a:lnTo>
                  <a:lnTo>
                    <a:pt x="289797" y="38043"/>
                  </a:lnTo>
                  <a:lnTo>
                    <a:pt x="295080" y="41145"/>
                  </a:lnTo>
                  <a:lnTo>
                    <a:pt x="299535" y="42154"/>
                  </a:lnTo>
                  <a:lnTo>
                    <a:pt x="310767" y="47454"/>
                  </a:lnTo>
                  <a:lnTo>
                    <a:pt x="312680" y="49166"/>
                  </a:lnTo>
                  <a:lnTo>
                    <a:pt x="315917" y="52849"/>
                  </a:lnTo>
                  <a:lnTo>
                    <a:pt x="319191" y="57093"/>
                  </a:lnTo>
                  <a:lnTo>
                    <a:pt x="321456" y="65790"/>
                  </a:lnTo>
                  <a:lnTo>
                    <a:pt x="325083" y="66237"/>
                  </a:lnTo>
                  <a:lnTo>
                    <a:pt x="326073" y="69216"/>
                  </a:lnTo>
                  <a:lnTo>
                    <a:pt x="329243" y="74306"/>
                  </a:lnTo>
                  <a:lnTo>
                    <a:pt x="333641" y="78788"/>
                  </a:lnTo>
                  <a:lnTo>
                    <a:pt x="333479" y="80292"/>
                  </a:lnTo>
                  <a:lnTo>
                    <a:pt x="329976" y="84402"/>
                  </a:lnTo>
                  <a:lnTo>
                    <a:pt x="329595" y="89959"/>
                  </a:lnTo>
                  <a:lnTo>
                    <a:pt x="329928" y="97029"/>
                  </a:lnTo>
                  <a:lnTo>
                    <a:pt x="331032" y="102777"/>
                  </a:lnTo>
                  <a:lnTo>
                    <a:pt x="330918" y="104451"/>
                  </a:lnTo>
                  <a:lnTo>
                    <a:pt x="330052" y="106430"/>
                  </a:lnTo>
                  <a:lnTo>
                    <a:pt x="329014" y="109523"/>
                  </a:lnTo>
                  <a:lnTo>
                    <a:pt x="328634" y="112216"/>
                  </a:lnTo>
                  <a:lnTo>
                    <a:pt x="328729" y="113529"/>
                  </a:lnTo>
                  <a:lnTo>
                    <a:pt x="329081" y="114252"/>
                  </a:lnTo>
                  <a:lnTo>
                    <a:pt x="330928" y="114309"/>
                  </a:lnTo>
                  <a:lnTo>
                    <a:pt x="334230" y="114947"/>
                  </a:lnTo>
                  <a:lnTo>
                    <a:pt x="336173" y="116136"/>
                  </a:lnTo>
                  <a:lnTo>
                    <a:pt x="337276" y="122673"/>
                  </a:lnTo>
                  <a:lnTo>
                    <a:pt x="336905" y="123929"/>
                  </a:lnTo>
                  <a:lnTo>
                    <a:pt x="334126" y="126879"/>
                  </a:lnTo>
                  <a:lnTo>
                    <a:pt x="333307" y="129220"/>
                  </a:lnTo>
                  <a:lnTo>
                    <a:pt x="333231" y="132646"/>
                  </a:lnTo>
                  <a:lnTo>
                    <a:pt x="333726" y="136414"/>
                  </a:lnTo>
                  <a:lnTo>
                    <a:pt x="334688" y="140610"/>
                  </a:lnTo>
                  <a:lnTo>
                    <a:pt x="336867" y="145092"/>
                  </a:lnTo>
                  <a:lnTo>
                    <a:pt x="339818" y="149764"/>
                  </a:lnTo>
                  <a:lnTo>
                    <a:pt x="341760" y="153589"/>
                  </a:lnTo>
                  <a:lnTo>
                    <a:pt x="342674" y="156273"/>
                  </a:lnTo>
                  <a:lnTo>
                    <a:pt x="343007" y="158157"/>
                  </a:lnTo>
                  <a:lnTo>
                    <a:pt x="341684" y="160516"/>
                  </a:lnTo>
                  <a:lnTo>
                    <a:pt x="340494" y="165169"/>
                  </a:lnTo>
                  <a:lnTo>
                    <a:pt x="340275" y="170479"/>
                  </a:lnTo>
                  <a:lnTo>
                    <a:pt x="339732" y="173933"/>
                  </a:lnTo>
                  <a:lnTo>
                    <a:pt x="337143" y="178681"/>
                  </a:lnTo>
                  <a:lnTo>
                    <a:pt x="335344" y="180356"/>
                  </a:lnTo>
                  <a:lnTo>
                    <a:pt x="334831" y="182849"/>
                  </a:lnTo>
                  <a:lnTo>
                    <a:pt x="334611" y="187026"/>
                  </a:lnTo>
                  <a:lnTo>
                    <a:pt x="335144" y="192108"/>
                  </a:lnTo>
                  <a:lnTo>
                    <a:pt x="335325" y="195533"/>
                  </a:lnTo>
                  <a:lnTo>
                    <a:pt x="335877" y="197998"/>
                  </a:lnTo>
                  <a:lnTo>
                    <a:pt x="336696" y="199606"/>
                  </a:lnTo>
                  <a:lnTo>
                    <a:pt x="340856" y="202432"/>
                  </a:lnTo>
                  <a:lnTo>
                    <a:pt x="343188" y="208217"/>
                  </a:lnTo>
                  <a:lnTo>
                    <a:pt x="344644" y="212851"/>
                  </a:lnTo>
                  <a:lnTo>
                    <a:pt x="347585" y="224870"/>
                  </a:lnTo>
                  <a:close/>
                  <a:moveTo>
                    <a:pt x="199046" y="594032"/>
                  </a:moveTo>
                  <a:lnTo>
                    <a:pt x="198380" y="595773"/>
                  </a:lnTo>
                  <a:lnTo>
                    <a:pt x="197704" y="593641"/>
                  </a:lnTo>
                  <a:lnTo>
                    <a:pt x="197970" y="593223"/>
                  </a:lnTo>
                  <a:lnTo>
                    <a:pt x="198427" y="591120"/>
                  </a:lnTo>
                  <a:lnTo>
                    <a:pt x="199722" y="589968"/>
                  </a:lnTo>
                  <a:lnTo>
                    <a:pt x="201787" y="590663"/>
                  </a:lnTo>
                  <a:lnTo>
                    <a:pt x="201778" y="591186"/>
                  </a:lnTo>
                  <a:lnTo>
                    <a:pt x="199798" y="592890"/>
                  </a:lnTo>
                  <a:lnTo>
                    <a:pt x="199046" y="594032"/>
                  </a:lnTo>
                  <a:close/>
                  <a:moveTo>
                    <a:pt x="194258" y="617040"/>
                  </a:moveTo>
                  <a:lnTo>
                    <a:pt x="193068" y="617535"/>
                  </a:lnTo>
                  <a:lnTo>
                    <a:pt x="192478" y="617382"/>
                  </a:lnTo>
                  <a:lnTo>
                    <a:pt x="193211" y="614975"/>
                  </a:lnTo>
                  <a:lnTo>
                    <a:pt x="193753" y="613938"/>
                  </a:lnTo>
                  <a:lnTo>
                    <a:pt x="195553" y="612967"/>
                  </a:lnTo>
                  <a:lnTo>
                    <a:pt x="196104" y="613138"/>
                  </a:lnTo>
                  <a:lnTo>
                    <a:pt x="194258" y="617040"/>
                  </a:lnTo>
                  <a:close/>
                  <a:moveTo>
                    <a:pt x="214038" y="673448"/>
                  </a:moveTo>
                  <a:lnTo>
                    <a:pt x="213552" y="676578"/>
                  </a:lnTo>
                  <a:lnTo>
                    <a:pt x="212163" y="676340"/>
                  </a:lnTo>
                  <a:lnTo>
                    <a:pt x="210897" y="674028"/>
                  </a:lnTo>
                  <a:lnTo>
                    <a:pt x="213457" y="670498"/>
                  </a:lnTo>
                  <a:lnTo>
                    <a:pt x="217369" y="670688"/>
                  </a:lnTo>
                  <a:lnTo>
                    <a:pt x="218711" y="671430"/>
                  </a:lnTo>
                  <a:lnTo>
                    <a:pt x="214038" y="673448"/>
                  </a:lnTo>
                  <a:close/>
                  <a:moveTo>
                    <a:pt x="211896" y="677796"/>
                  </a:moveTo>
                  <a:lnTo>
                    <a:pt x="209688" y="678986"/>
                  </a:lnTo>
                  <a:lnTo>
                    <a:pt x="208393" y="682516"/>
                  </a:lnTo>
                  <a:lnTo>
                    <a:pt x="206604" y="683115"/>
                  </a:lnTo>
                  <a:lnTo>
                    <a:pt x="204891" y="684286"/>
                  </a:lnTo>
                  <a:lnTo>
                    <a:pt x="204281" y="695381"/>
                  </a:lnTo>
                  <a:lnTo>
                    <a:pt x="207413" y="699577"/>
                  </a:lnTo>
                  <a:lnTo>
                    <a:pt x="205690" y="700167"/>
                  </a:lnTo>
                  <a:lnTo>
                    <a:pt x="204120" y="701423"/>
                  </a:lnTo>
                  <a:lnTo>
                    <a:pt x="202996" y="703279"/>
                  </a:lnTo>
                  <a:lnTo>
                    <a:pt x="201844" y="707266"/>
                  </a:lnTo>
                  <a:lnTo>
                    <a:pt x="197532" y="709521"/>
                  </a:lnTo>
                  <a:lnTo>
                    <a:pt x="195905" y="711186"/>
                  </a:lnTo>
                  <a:lnTo>
                    <a:pt x="193496" y="714888"/>
                  </a:lnTo>
                  <a:lnTo>
                    <a:pt x="192240" y="720245"/>
                  </a:lnTo>
                  <a:lnTo>
                    <a:pt x="189803" y="722528"/>
                  </a:lnTo>
                  <a:lnTo>
                    <a:pt x="187062" y="723071"/>
                  </a:lnTo>
                  <a:lnTo>
                    <a:pt x="188661" y="718694"/>
                  </a:lnTo>
                  <a:lnTo>
                    <a:pt x="190765" y="715116"/>
                  </a:lnTo>
                  <a:lnTo>
                    <a:pt x="188746" y="712651"/>
                  </a:lnTo>
                  <a:lnTo>
                    <a:pt x="187528" y="708798"/>
                  </a:lnTo>
                  <a:lnTo>
                    <a:pt x="185948" y="705829"/>
                  </a:lnTo>
                  <a:lnTo>
                    <a:pt x="187204" y="702508"/>
                  </a:lnTo>
                  <a:lnTo>
                    <a:pt x="186586" y="697065"/>
                  </a:lnTo>
                  <a:lnTo>
                    <a:pt x="186786" y="691727"/>
                  </a:lnTo>
                  <a:lnTo>
                    <a:pt x="188613" y="689034"/>
                  </a:lnTo>
                  <a:lnTo>
                    <a:pt x="190707" y="686836"/>
                  </a:lnTo>
                  <a:lnTo>
                    <a:pt x="193963" y="681764"/>
                  </a:lnTo>
                  <a:lnTo>
                    <a:pt x="197494" y="678072"/>
                  </a:lnTo>
                  <a:lnTo>
                    <a:pt x="202425" y="676417"/>
                  </a:lnTo>
                  <a:lnTo>
                    <a:pt x="204652" y="677948"/>
                  </a:lnTo>
                  <a:lnTo>
                    <a:pt x="205614" y="674589"/>
                  </a:lnTo>
                  <a:lnTo>
                    <a:pt x="207203" y="673819"/>
                  </a:lnTo>
                  <a:lnTo>
                    <a:pt x="208698" y="674599"/>
                  </a:lnTo>
                  <a:lnTo>
                    <a:pt x="211896" y="677796"/>
                  </a:lnTo>
                  <a:close/>
                  <a:moveTo>
                    <a:pt x="143837" y="753568"/>
                  </a:moveTo>
                  <a:lnTo>
                    <a:pt x="142457" y="755985"/>
                  </a:lnTo>
                  <a:lnTo>
                    <a:pt x="141239" y="755814"/>
                  </a:lnTo>
                  <a:lnTo>
                    <a:pt x="140429" y="752588"/>
                  </a:lnTo>
                  <a:lnTo>
                    <a:pt x="140240" y="744271"/>
                  </a:lnTo>
                  <a:lnTo>
                    <a:pt x="140725" y="740142"/>
                  </a:lnTo>
                  <a:lnTo>
                    <a:pt x="146550" y="725183"/>
                  </a:lnTo>
                  <a:lnTo>
                    <a:pt x="149149" y="723956"/>
                  </a:lnTo>
                  <a:lnTo>
                    <a:pt x="152804" y="714726"/>
                  </a:lnTo>
                  <a:lnTo>
                    <a:pt x="153794" y="710596"/>
                  </a:lnTo>
                  <a:lnTo>
                    <a:pt x="155383" y="706875"/>
                  </a:lnTo>
                  <a:lnTo>
                    <a:pt x="156316" y="703535"/>
                  </a:lnTo>
                  <a:lnTo>
                    <a:pt x="157106" y="702184"/>
                  </a:lnTo>
                  <a:lnTo>
                    <a:pt x="158810" y="702812"/>
                  </a:lnTo>
                  <a:lnTo>
                    <a:pt x="159571" y="703431"/>
                  </a:lnTo>
                  <a:lnTo>
                    <a:pt x="157773" y="705372"/>
                  </a:lnTo>
                  <a:lnTo>
                    <a:pt x="157982" y="707894"/>
                  </a:lnTo>
                  <a:lnTo>
                    <a:pt x="157858" y="708931"/>
                  </a:lnTo>
                  <a:lnTo>
                    <a:pt x="153318" y="719864"/>
                  </a:lnTo>
                  <a:lnTo>
                    <a:pt x="152109" y="726924"/>
                  </a:lnTo>
                  <a:lnTo>
                    <a:pt x="150500" y="728647"/>
                  </a:lnTo>
                  <a:lnTo>
                    <a:pt x="143837" y="753568"/>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47" name="Google Shape;2947;p234"/>
            <p:cNvSpPr/>
            <p:nvPr/>
          </p:nvSpPr>
          <p:spPr>
            <a:xfrm>
              <a:off x="9942480" y="4639202"/>
              <a:ext cx="282301" cy="185687"/>
            </a:xfrm>
            <a:custGeom>
              <a:avLst/>
              <a:gdLst/>
              <a:ahLst/>
              <a:cxnLst/>
              <a:rect l="l" t="t" r="r" b="b"/>
              <a:pathLst>
                <a:path w="83831" h="55141" extrusionOk="0">
                  <a:moveTo>
                    <a:pt x="83831" y="14102"/>
                  </a:moveTo>
                  <a:lnTo>
                    <a:pt x="81471" y="13160"/>
                  </a:lnTo>
                  <a:lnTo>
                    <a:pt x="78625" y="12760"/>
                  </a:lnTo>
                  <a:lnTo>
                    <a:pt x="78092" y="13274"/>
                  </a:lnTo>
                  <a:lnTo>
                    <a:pt x="76950" y="13797"/>
                  </a:lnTo>
                  <a:lnTo>
                    <a:pt x="76369" y="14730"/>
                  </a:lnTo>
                  <a:lnTo>
                    <a:pt x="76807" y="18384"/>
                  </a:lnTo>
                  <a:lnTo>
                    <a:pt x="76121" y="19012"/>
                  </a:lnTo>
                  <a:lnTo>
                    <a:pt x="72885" y="18650"/>
                  </a:lnTo>
                  <a:lnTo>
                    <a:pt x="71819" y="19069"/>
                  </a:lnTo>
                  <a:lnTo>
                    <a:pt x="70058" y="21610"/>
                  </a:lnTo>
                  <a:lnTo>
                    <a:pt x="68259" y="22685"/>
                  </a:lnTo>
                  <a:lnTo>
                    <a:pt x="65974" y="23446"/>
                  </a:lnTo>
                  <a:lnTo>
                    <a:pt x="64280" y="24360"/>
                  </a:lnTo>
                  <a:lnTo>
                    <a:pt x="62138" y="25159"/>
                  </a:lnTo>
                  <a:lnTo>
                    <a:pt x="60320" y="25644"/>
                  </a:lnTo>
                  <a:lnTo>
                    <a:pt x="59597" y="26748"/>
                  </a:lnTo>
                  <a:lnTo>
                    <a:pt x="59159" y="27975"/>
                  </a:lnTo>
                  <a:lnTo>
                    <a:pt x="59274" y="29155"/>
                  </a:lnTo>
                  <a:lnTo>
                    <a:pt x="61129" y="31487"/>
                  </a:lnTo>
                  <a:lnTo>
                    <a:pt x="61377" y="33970"/>
                  </a:lnTo>
                  <a:lnTo>
                    <a:pt x="61177" y="37005"/>
                  </a:lnTo>
                  <a:lnTo>
                    <a:pt x="60749" y="38623"/>
                  </a:lnTo>
                  <a:lnTo>
                    <a:pt x="60015" y="39698"/>
                  </a:lnTo>
                  <a:lnTo>
                    <a:pt x="55456" y="41088"/>
                  </a:lnTo>
                  <a:lnTo>
                    <a:pt x="50726" y="43571"/>
                  </a:lnTo>
                  <a:lnTo>
                    <a:pt x="50620" y="44142"/>
                  </a:lnTo>
                  <a:lnTo>
                    <a:pt x="52782" y="46340"/>
                  </a:lnTo>
                  <a:lnTo>
                    <a:pt x="52867" y="46892"/>
                  </a:lnTo>
                  <a:lnTo>
                    <a:pt x="51078" y="48139"/>
                  </a:lnTo>
                  <a:lnTo>
                    <a:pt x="50906" y="49395"/>
                  </a:lnTo>
                  <a:lnTo>
                    <a:pt x="51106" y="50841"/>
                  </a:lnTo>
                  <a:lnTo>
                    <a:pt x="52058" y="52335"/>
                  </a:lnTo>
                  <a:lnTo>
                    <a:pt x="52401" y="53677"/>
                  </a:lnTo>
                  <a:lnTo>
                    <a:pt x="49802" y="54647"/>
                  </a:lnTo>
                  <a:lnTo>
                    <a:pt x="46280" y="54286"/>
                  </a:lnTo>
                  <a:lnTo>
                    <a:pt x="42111" y="52430"/>
                  </a:lnTo>
                  <a:lnTo>
                    <a:pt x="40654" y="52697"/>
                  </a:lnTo>
                  <a:lnTo>
                    <a:pt x="39246" y="53667"/>
                  </a:lnTo>
                  <a:lnTo>
                    <a:pt x="37799" y="53248"/>
                  </a:lnTo>
                  <a:lnTo>
                    <a:pt x="36209" y="52097"/>
                  </a:lnTo>
                  <a:lnTo>
                    <a:pt x="33963" y="49709"/>
                  </a:lnTo>
                  <a:lnTo>
                    <a:pt x="32868" y="48234"/>
                  </a:lnTo>
                  <a:lnTo>
                    <a:pt x="32421" y="46673"/>
                  </a:lnTo>
                  <a:lnTo>
                    <a:pt x="31812" y="46445"/>
                  </a:lnTo>
                  <a:lnTo>
                    <a:pt x="30879" y="46902"/>
                  </a:lnTo>
                  <a:lnTo>
                    <a:pt x="30108" y="48805"/>
                  </a:lnTo>
                  <a:lnTo>
                    <a:pt x="28033" y="52202"/>
                  </a:lnTo>
                  <a:lnTo>
                    <a:pt x="26491" y="53125"/>
                  </a:lnTo>
                  <a:lnTo>
                    <a:pt x="24178" y="52925"/>
                  </a:lnTo>
                  <a:lnTo>
                    <a:pt x="20922" y="52982"/>
                  </a:lnTo>
                  <a:lnTo>
                    <a:pt x="18895" y="53268"/>
                  </a:lnTo>
                  <a:lnTo>
                    <a:pt x="16420" y="52068"/>
                  </a:lnTo>
                  <a:lnTo>
                    <a:pt x="15821" y="52297"/>
                  </a:lnTo>
                  <a:lnTo>
                    <a:pt x="15821" y="53087"/>
                  </a:lnTo>
                  <a:lnTo>
                    <a:pt x="14897" y="54324"/>
                  </a:lnTo>
                  <a:lnTo>
                    <a:pt x="13374" y="55142"/>
                  </a:lnTo>
                  <a:lnTo>
                    <a:pt x="6340" y="53306"/>
                  </a:lnTo>
                  <a:lnTo>
                    <a:pt x="5340" y="51783"/>
                  </a:lnTo>
                  <a:lnTo>
                    <a:pt x="6930" y="51060"/>
                  </a:lnTo>
                  <a:lnTo>
                    <a:pt x="9129" y="49090"/>
                  </a:lnTo>
                  <a:lnTo>
                    <a:pt x="10623" y="49309"/>
                  </a:lnTo>
                  <a:lnTo>
                    <a:pt x="12469" y="48890"/>
                  </a:lnTo>
                  <a:lnTo>
                    <a:pt x="13269" y="48053"/>
                  </a:lnTo>
                  <a:lnTo>
                    <a:pt x="12108" y="45560"/>
                  </a:lnTo>
                  <a:lnTo>
                    <a:pt x="9177" y="42477"/>
                  </a:lnTo>
                  <a:lnTo>
                    <a:pt x="7625" y="41306"/>
                  </a:lnTo>
                  <a:lnTo>
                    <a:pt x="5483" y="40526"/>
                  </a:lnTo>
                  <a:lnTo>
                    <a:pt x="5121" y="39698"/>
                  </a:lnTo>
                  <a:lnTo>
                    <a:pt x="6302" y="34817"/>
                  </a:lnTo>
                  <a:lnTo>
                    <a:pt x="5940" y="34122"/>
                  </a:lnTo>
                  <a:lnTo>
                    <a:pt x="3503" y="34351"/>
                  </a:lnTo>
                  <a:lnTo>
                    <a:pt x="2932" y="33846"/>
                  </a:lnTo>
                  <a:lnTo>
                    <a:pt x="2732" y="33000"/>
                  </a:lnTo>
                  <a:lnTo>
                    <a:pt x="2894" y="31839"/>
                  </a:lnTo>
                  <a:lnTo>
                    <a:pt x="4541" y="29926"/>
                  </a:lnTo>
                  <a:lnTo>
                    <a:pt x="6368" y="28242"/>
                  </a:lnTo>
                  <a:lnTo>
                    <a:pt x="6863" y="27300"/>
                  </a:lnTo>
                  <a:lnTo>
                    <a:pt x="6797" y="26548"/>
                  </a:lnTo>
                  <a:lnTo>
                    <a:pt x="4446" y="25806"/>
                  </a:lnTo>
                  <a:lnTo>
                    <a:pt x="3037" y="25035"/>
                  </a:lnTo>
                  <a:lnTo>
                    <a:pt x="1914" y="24769"/>
                  </a:lnTo>
                  <a:lnTo>
                    <a:pt x="1142" y="25197"/>
                  </a:lnTo>
                  <a:lnTo>
                    <a:pt x="581" y="24712"/>
                  </a:lnTo>
                  <a:lnTo>
                    <a:pt x="0" y="23303"/>
                  </a:lnTo>
                  <a:lnTo>
                    <a:pt x="571" y="21143"/>
                  </a:lnTo>
                  <a:lnTo>
                    <a:pt x="2685" y="19155"/>
                  </a:lnTo>
                  <a:lnTo>
                    <a:pt x="4950" y="17385"/>
                  </a:lnTo>
                  <a:lnTo>
                    <a:pt x="6921" y="16090"/>
                  </a:lnTo>
                  <a:lnTo>
                    <a:pt x="8053" y="15539"/>
                  </a:lnTo>
                  <a:lnTo>
                    <a:pt x="8596" y="13312"/>
                  </a:lnTo>
                  <a:lnTo>
                    <a:pt x="9776" y="13550"/>
                  </a:lnTo>
                  <a:lnTo>
                    <a:pt x="12108" y="13664"/>
                  </a:lnTo>
                  <a:lnTo>
                    <a:pt x="14716" y="14168"/>
                  </a:lnTo>
                  <a:lnTo>
                    <a:pt x="17134" y="14796"/>
                  </a:lnTo>
                  <a:lnTo>
                    <a:pt x="19276" y="15577"/>
                  </a:lnTo>
                  <a:lnTo>
                    <a:pt x="23749" y="16395"/>
                  </a:lnTo>
                  <a:lnTo>
                    <a:pt x="27833" y="16890"/>
                  </a:lnTo>
                  <a:lnTo>
                    <a:pt x="29061" y="17347"/>
                  </a:lnTo>
                  <a:lnTo>
                    <a:pt x="30060" y="17309"/>
                  </a:lnTo>
                  <a:lnTo>
                    <a:pt x="31307" y="17974"/>
                  </a:lnTo>
                  <a:lnTo>
                    <a:pt x="32031" y="17461"/>
                  </a:lnTo>
                  <a:lnTo>
                    <a:pt x="32564" y="16576"/>
                  </a:lnTo>
                  <a:lnTo>
                    <a:pt x="34781" y="15510"/>
                  </a:lnTo>
                  <a:lnTo>
                    <a:pt x="36828" y="14130"/>
                  </a:lnTo>
                  <a:lnTo>
                    <a:pt x="38265" y="12380"/>
                  </a:lnTo>
                  <a:lnTo>
                    <a:pt x="39075" y="10990"/>
                  </a:lnTo>
                  <a:lnTo>
                    <a:pt x="40483" y="10001"/>
                  </a:lnTo>
                  <a:lnTo>
                    <a:pt x="41978" y="9715"/>
                  </a:lnTo>
                  <a:lnTo>
                    <a:pt x="43348" y="9220"/>
                  </a:lnTo>
                  <a:lnTo>
                    <a:pt x="49126" y="8564"/>
                  </a:lnTo>
                  <a:lnTo>
                    <a:pt x="55066" y="9087"/>
                  </a:lnTo>
                  <a:lnTo>
                    <a:pt x="57893" y="8107"/>
                  </a:lnTo>
                  <a:lnTo>
                    <a:pt x="60225" y="6413"/>
                  </a:lnTo>
                  <a:lnTo>
                    <a:pt x="63642" y="5938"/>
                  </a:lnTo>
                  <a:lnTo>
                    <a:pt x="63814" y="5909"/>
                  </a:lnTo>
                  <a:lnTo>
                    <a:pt x="68906" y="7222"/>
                  </a:lnTo>
                  <a:lnTo>
                    <a:pt x="69297" y="6461"/>
                  </a:lnTo>
                  <a:lnTo>
                    <a:pt x="69516" y="6118"/>
                  </a:lnTo>
                  <a:lnTo>
                    <a:pt x="69420" y="2417"/>
                  </a:lnTo>
                  <a:lnTo>
                    <a:pt x="71038" y="723"/>
                  </a:lnTo>
                  <a:lnTo>
                    <a:pt x="72523" y="0"/>
                  </a:lnTo>
                  <a:lnTo>
                    <a:pt x="77616" y="238"/>
                  </a:lnTo>
                  <a:lnTo>
                    <a:pt x="78282" y="1380"/>
                  </a:lnTo>
                  <a:lnTo>
                    <a:pt x="78549" y="3150"/>
                  </a:lnTo>
                  <a:lnTo>
                    <a:pt x="79006" y="5519"/>
                  </a:lnTo>
                  <a:lnTo>
                    <a:pt x="79853" y="6166"/>
                  </a:lnTo>
                  <a:lnTo>
                    <a:pt x="80319" y="7099"/>
                  </a:lnTo>
                  <a:lnTo>
                    <a:pt x="80224" y="8735"/>
                  </a:lnTo>
                  <a:lnTo>
                    <a:pt x="81223" y="9953"/>
                  </a:lnTo>
                  <a:lnTo>
                    <a:pt x="83546" y="13246"/>
                  </a:lnTo>
                  <a:close/>
                </a:path>
              </a:pathLst>
            </a:custGeom>
            <a:solidFill>
              <a:srgbClr val="7B1C58">
                <a:alpha val="58929"/>
              </a:srgbClr>
            </a:solidFill>
            <a:ln w="9525" cap="flat" cmpd="sng">
              <a:solidFill>
                <a:srgbClr val="F8F8FB"/>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48" name="Google Shape;2948;p234"/>
            <p:cNvSpPr/>
            <p:nvPr/>
          </p:nvSpPr>
          <p:spPr>
            <a:xfrm>
              <a:off x="10255939" y="4271054"/>
              <a:ext cx="510624" cy="249134"/>
            </a:xfrm>
            <a:custGeom>
              <a:avLst/>
              <a:gdLst/>
              <a:ahLst/>
              <a:cxnLst/>
              <a:rect l="l" t="t" r="r" b="b"/>
              <a:pathLst>
                <a:path w="151633" h="73982" extrusionOk="0">
                  <a:moveTo>
                    <a:pt x="151634" y="21457"/>
                  </a:moveTo>
                  <a:lnTo>
                    <a:pt x="151243" y="23132"/>
                  </a:lnTo>
                  <a:lnTo>
                    <a:pt x="150149" y="25083"/>
                  </a:lnTo>
                  <a:lnTo>
                    <a:pt x="148787" y="27100"/>
                  </a:lnTo>
                  <a:lnTo>
                    <a:pt x="147645" y="29536"/>
                  </a:lnTo>
                  <a:lnTo>
                    <a:pt x="146122" y="34722"/>
                  </a:lnTo>
                  <a:lnTo>
                    <a:pt x="145132" y="37120"/>
                  </a:lnTo>
                  <a:lnTo>
                    <a:pt x="141058" y="41840"/>
                  </a:lnTo>
                  <a:lnTo>
                    <a:pt x="140772" y="48396"/>
                  </a:lnTo>
                  <a:lnTo>
                    <a:pt x="140220" y="48871"/>
                  </a:lnTo>
                  <a:lnTo>
                    <a:pt x="131016" y="51088"/>
                  </a:lnTo>
                  <a:lnTo>
                    <a:pt x="129807" y="50756"/>
                  </a:lnTo>
                  <a:lnTo>
                    <a:pt x="128550" y="49481"/>
                  </a:lnTo>
                  <a:lnTo>
                    <a:pt x="127855" y="48548"/>
                  </a:lnTo>
                  <a:lnTo>
                    <a:pt x="127427" y="47872"/>
                  </a:lnTo>
                  <a:lnTo>
                    <a:pt x="126628" y="46055"/>
                  </a:lnTo>
                  <a:lnTo>
                    <a:pt x="125571" y="44770"/>
                  </a:lnTo>
                  <a:lnTo>
                    <a:pt x="124010" y="43714"/>
                  </a:lnTo>
                  <a:lnTo>
                    <a:pt x="122582" y="42496"/>
                  </a:lnTo>
                  <a:lnTo>
                    <a:pt x="120745" y="42448"/>
                  </a:lnTo>
                  <a:lnTo>
                    <a:pt x="115776" y="44171"/>
                  </a:lnTo>
                  <a:lnTo>
                    <a:pt x="112331" y="44361"/>
                  </a:lnTo>
                  <a:lnTo>
                    <a:pt x="110027" y="43809"/>
                  </a:lnTo>
                  <a:lnTo>
                    <a:pt x="106962" y="42762"/>
                  </a:lnTo>
                  <a:lnTo>
                    <a:pt x="100994" y="42601"/>
                  </a:lnTo>
                  <a:lnTo>
                    <a:pt x="96910" y="43514"/>
                  </a:lnTo>
                  <a:lnTo>
                    <a:pt x="96501" y="44799"/>
                  </a:lnTo>
                  <a:lnTo>
                    <a:pt x="92731" y="52792"/>
                  </a:lnTo>
                  <a:lnTo>
                    <a:pt x="87249" y="55742"/>
                  </a:lnTo>
                  <a:lnTo>
                    <a:pt x="82489" y="58749"/>
                  </a:lnTo>
                  <a:lnTo>
                    <a:pt x="81110" y="59358"/>
                  </a:lnTo>
                  <a:lnTo>
                    <a:pt x="78739" y="58406"/>
                  </a:lnTo>
                  <a:lnTo>
                    <a:pt x="76045" y="56626"/>
                  </a:lnTo>
                  <a:lnTo>
                    <a:pt x="73808" y="55694"/>
                  </a:lnTo>
                  <a:lnTo>
                    <a:pt x="72171" y="56103"/>
                  </a:lnTo>
                  <a:lnTo>
                    <a:pt x="70391" y="58130"/>
                  </a:lnTo>
                  <a:lnTo>
                    <a:pt x="69572" y="60176"/>
                  </a:lnTo>
                  <a:lnTo>
                    <a:pt x="64185" y="61679"/>
                  </a:lnTo>
                  <a:lnTo>
                    <a:pt x="54809" y="62564"/>
                  </a:lnTo>
                  <a:lnTo>
                    <a:pt x="51534" y="64581"/>
                  </a:lnTo>
                  <a:lnTo>
                    <a:pt x="50421" y="66999"/>
                  </a:lnTo>
                  <a:lnTo>
                    <a:pt x="50374" y="68854"/>
                  </a:lnTo>
                  <a:lnTo>
                    <a:pt x="51173" y="70434"/>
                  </a:lnTo>
                  <a:lnTo>
                    <a:pt x="50174" y="72270"/>
                  </a:lnTo>
                  <a:lnTo>
                    <a:pt x="49736" y="73041"/>
                  </a:lnTo>
                  <a:lnTo>
                    <a:pt x="43111" y="73440"/>
                  </a:lnTo>
                  <a:lnTo>
                    <a:pt x="34277" y="73983"/>
                  </a:lnTo>
                  <a:lnTo>
                    <a:pt x="28994" y="73840"/>
                  </a:lnTo>
                  <a:lnTo>
                    <a:pt x="24026" y="73716"/>
                  </a:lnTo>
                  <a:lnTo>
                    <a:pt x="20646" y="72137"/>
                  </a:lnTo>
                  <a:lnTo>
                    <a:pt x="16515" y="69054"/>
                  </a:lnTo>
                  <a:lnTo>
                    <a:pt x="12146" y="64952"/>
                  </a:lnTo>
                  <a:lnTo>
                    <a:pt x="11728" y="64858"/>
                  </a:lnTo>
                  <a:lnTo>
                    <a:pt x="11080" y="64420"/>
                  </a:lnTo>
                  <a:lnTo>
                    <a:pt x="8339" y="64106"/>
                  </a:lnTo>
                  <a:lnTo>
                    <a:pt x="7606" y="64353"/>
                  </a:lnTo>
                  <a:lnTo>
                    <a:pt x="5968" y="63012"/>
                  </a:lnTo>
                  <a:lnTo>
                    <a:pt x="5493" y="61270"/>
                  </a:lnTo>
                  <a:lnTo>
                    <a:pt x="2941" y="56693"/>
                  </a:lnTo>
                  <a:lnTo>
                    <a:pt x="77" y="49138"/>
                  </a:lnTo>
                  <a:lnTo>
                    <a:pt x="0" y="46949"/>
                  </a:lnTo>
                  <a:lnTo>
                    <a:pt x="1124" y="44456"/>
                  </a:lnTo>
                  <a:lnTo>
                    <a:pt x="2161" y="42544"/>
                  </a:lnTo>
                  <a:lnTo>
                    <a:pt x="2313" y="41031"/>
                  </a:lnTo>
                  <a:lnTo>
                    <a:pt x="2418" y="40622"/>
                  </a:lnTo>
                  <a:lnTo>
                    <a:pt x="3284" y="37472"/>
                  </a:lnTo>
                  <a:lnTo>
                    <a:pt x="5360" y="33285"/>
                  </a:lnTo>
                  <a:lnTo>
                    <a:pt x="7301" y="30849"/>
                  </a:lnTo>
                  <a:lnTo>
                    <a:pt x="8700" y="30040"/>
                  </a:lnTo>
                  <a:lnTo>
                    <a:pt x="11604" y="30773"/>
                  </a:lnTo>
                  <a:lnTo>
                    <a:pt x="16563" y="31382"/>
                  </a:lnTo>
                  <a:lnTo>
                    <a:pt x="20380" y="30811"/>
                  </a:lnTo>
                  <a:lnTo>
                    <a:pt x="23940" y="28937"/>
                  </a:lnTo>
                  <a:lnTo>
                    <a:pt x="25872" y="27300"/>
                  </a:lnTo>
                  <a:lnTo>
                    <a:pt x="27519" y="25577"/>
                  </a:lnTo>
                  <a:lnTo>
                    <a:pt x="28071" y="24455"/>
                  </a:lnTo>
                  <a:lnTo>
                    <a:pt x="28804" y="23922"/>
                  </a:lnTo>
                  <a:lnTo>
                    <a:pt x="31745" y="22923"/>
                  </a:lnTo>
                  <a:lnTo>
                    <a:pt x="32687" y="21762"/>
                  </a:lnTo>
                  <a:lnTo>
                    <a:pt x="33068" y="19554"/>
                  </a:lnTo>
                  <a:lnTo>
                    <a:pt x="33325" y="17099"/>
                  </a:lnTo>
                  <a:lnTo>
                    <a:pt x="33925" y="15272"/>
                  </a:lnTo>
                  <a:lnTo>
                    <a:pt x="34687" y="13931"/>
                  </a:lnTo>
                  <a:lnTo>
                    <a:pt x="40131" y="10714"/>
                  </a:lnTo>
                  <a:lnTo>
                    <a:pt x="40626" y="9573"/>
                  </a:lnTo>
                  <a:lnTo>
                    <a:pt x="41492" y="8478"/>
                  </a:lnTo>
                  <a:lnTo>
                    <a:pt x="43111" y="7241"/>
                  </a:lnTo>
                  <a:lnTo>
                    <a:pt x="44672" y="5452"/>
                  </a:lnTo>
                  <a:lnTo>
                    <a:pt x="46328" y="4358"/>
                  </a:lnTo>
                  <a:lnTo>
                    <a:pt x="48451" y="4482"/>
                  </a:lnTo>
                  <a:lnTo>
                    <a:pt x="50411" y="4253"/>
                  </a:lnTo>
                  <a:lnTo>
                    <a:pt x="51944" y="3626"/>
                  </a:lnTo>
                  <a:lnTo>
                    <a:pt x="52620" y="3568"/>
                  </a:lnTo>
                  <a:lnTo>
                    <a:pt x="55447" y="4073"/>
                  </a:lnTo>
                  <a:lnTo>
                    <a:pt x="55961" y="6128"/>
                  </a:lnTo>
                  <a:lnTo>
                    <a:pt x="56256" y="8260"/>
                  </a:lnTo>
                  <a:lnTo>
                    <a:pt x="61091" y="8107"/>
                  </a:lnTo>
                  <a:lnTo>
                    <a:pt x="63785" y="3540"/>
                  </a:lnTo>
                  <a:lnTo>
                    <a:pt x="65184" y="2988"/>
                  </a:lnTo>
                  <a:lnTo>
                    <a:pt x="67421" y="1399"/>
                  </a:lnTo>
                  <a:lnTo>
                    <a:pt x="68897" y="0"/>
                  </a:lnTo>
                  <a:lnTo>
                    <a:pt x="69915" y="866"/>
                  </a:lnTo>
                  <a:lnTo>
                    <a:pt x="71381" y="3816"/>
                  </a:lnTo>
                  <a:lnTo>
                    <a:pt x="72942" y="6175"/>
                  </a:lnTo>
                  <a:lnTo>
                    <a:pt x="73847" y="7108"/>
                  </a:lnTo>
                  <a:lnTo>
                    <a:pt x="73941" y="7831"/>
                  </a:lnTo>
                  <a:lnTo>
                    <a:pt x="74846" y="8269"/>
                  </a:lnTo>
                  <a:lnTo>
                    <a:pt x="76607" y="8526"/>
                  </a:lnTo>
                  <a:lnTo>
                    <a:pt x="77778" y="9240"/>
                  </a:lnTo>
                  <a:lnTo>
                    <a:pt x="78120" y="11438"/>
                  </a:lnTo>
                  <a:lnTo>
                    <a:pt x="78149" y="13417"/>
                  </a:lnTo>
                  <a:lnTo>
                    <a:pt x="77597" y="14835"/>
                  </a:lnTo>
                  <a:lnTo>
                    <a:pt x="77311" y="16091"/>
                  </a:lnTo>
                  <a:lnTo>
                    <a:pt x="78529" y="16586"/>
                  </a:lnTo>
                  <a:lnTo>
                    <a:pt x="80319" y="16110"/>
                  </a:lnTo>
                  <a:lnTo>
                    <a:pt x="81575" y="15396"/>
                  </a:lnTo>
                  <a:lnTo>
                    <a:pt x="85355" y="17033"/>
                  </a:lnTo>
                  <a:lnTo>
                    <a:pt x="86687" y="13388"/>
                  </a:lnTo>
                  <a:lnTo>
                    <a:pt x="88191" y="11523"/>
                  </a:lnTo>
                  <a:lnTo>
                    <a:pt x="90133" y="10648"/>
                  </a:lnTo>
                  <a:lnTo>
                    <a:pt x="91903" y="9515"/>
                  </a:lnTo>
                  <a:lnTo>
                    <a:pt x="93512" y="8707"/>
                  </a:lnTo>
                  <a:lnTo>
                    <a:pt x="94626" y="8754"/>
                  </a:lnTo>
                  <a:lnTo>
                    <a:pt x="95111" y="8412"/>
                  </a:lnTo>
                  <a:lnTo>
                    <a:pt x="96491" y="8507"/>
                  </a:lnTo>
                  <a:lnTo>
                    <a:pt x="98100" y="8868"/>
                  </a:lnTo>
                  <a:lnTo>
                    <a:pt x="100280" y="8440"/>
                  </a:lnTo>
                  <a:lnTo>
                    <a:pt x="103288" y="9335"/>
                  </a:lnTo>
                  <a:lnTo>
                    <a:pt x="105172" y="11019"/>
                  </a:lnTo>
                  <a:lnTo>
                    <a:pt x="107019" y="11590"/>
                  </a:lnTo>
                  <a:lnTo>
                    <a:pt x="109123" y="11495"/>
                  </a:lnTo>
                  <a:lnTo>
                    <a:pt x="110560" y="10562"/>
                  </a:lnTo>
                  <a:lnTo>
                    <a:pt x="112645" y="7356"/>
                  </a:lnTo>
                  <a:lnTo>
                    <a:pt x="114168" y="7403"/>
                  </a:lnTo>
                  <a:lnTo>
                    <a:pt x="116538" y="6899"/>
                  </a:lnTo>
                  <a:lnTo>
                    <a:pt x="119888" y="6927"/>
                  </a:lnTo>
                  <a:lnTo>
                    <a:pt x="127618" y="7612"/>
                  </a:lnTo>
                  <a:lnTo>
                    <a:pt x="129550" y="8840"/>
                  </a:lnTo>
                  <a:lnTo>
                    <a:pt x="134309" y="10410"/>
                  </a:lnTo>
                  <a:lnTo>
                    <a:pt x="136384" y="12227"/>
                  </a:lnTo>
                  <a:lnTo>
                    <a:pt x="137298" y="14387"/>
                  </a:lnTo>
                  <a:lnTo>
                    <a:pt x="137784" y="15881"/>
                  </a:lnTo>
                  <a:lnTo>
                    <a:pt x="142657" y="18175"/>
                  </a:lnTo>
                  <a:lnTo>
                    <a:pt x="149882" y="21096"/>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49" name="Google Shape;2949;p234"/>
            <p:cNvSpPr/>
            <p:nvPr/>
          </p:nvSpPr>
          <p:spPr>
            <a:xfrm>
              <a:off x="9854204" y="5006326"/>
              <a:ext cx="10608" cy="11918"/>
            </a:xfrm>
            <a:custGeom>
              <a:avLst/>
              <a:gdLst/>
              <a:ahLst/>
              <a:cxnLst/>
              <a:rect l="l" t="t" r="r" b="b"/>
              <a:pathLst>
                <a:path w="3150" h="3539" extrusionOk="0">
                  <a:moveTo>
                    <a:pt x="2361" y="3264"/>
                  </a:moveTo>
                  <a:lnTo>
                    <a:pt x="790" y="3540"/>
                  </a:lnTo>
                  <a:lnTo>
                    <a:pt x="0" y="2036"/>
                  </a:lnTo>
                  <a:lnTo>
                    <a:pt x="1180" y="276"/>
                  </a:lnTo>
                  <a:lnTo>
                    <a:pt x="2855" y="0"/>
                  </a:lnTo>
                  <a:lnTo>
                    <a:pt x="3151" y="1360"/>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50" name="Google Shape;2950;p234"/>
            <p:cNvSpPr/>
            <p:nvPr/>
          </p:nvSpPr>
          <p:spPr>
            <a:xfrm>
              <a:off x="11956368" y="5841988"/>
              <a:ext cx="235632" cy="498889"/>
            </a:xfrm>
            <a:custGeom>
              <a:avLst/>
              <a:gdLst/>
              <a:ahLst/>
              <a:cxnLst/>
              <a:rect l="l" t="t" r="r" b="b"/>
              <a:pathLst>
                <a:path w="235632" h="498889" extrusionOk="0">
                  <a:moveTo>
                    <a:pt x="218357" y="0"/>
                  </a:moveTo>
                  <a:lnTo>
                    <a:pt x="228645" y="930"/>
                  </a:lnTo>
                  <a:lnTo>
                    <a:pt x="235632" y="2495"/>
                  </a:lnTo>
                  <a:lnTo>
                    <a:pt x="235632" y="408452"/>
                  </a:lnTo>
                  <a:lnTo>
                    <a:pt x="223998" y="415734"/>
                  </a:lnTo>
                  <a:lnTo>
                    <a:pt x="206110" y="426854"/>
                  </a:lnTo>
                  <a:lnTo>
                    <a:pt x="178991" y="444446"/>
                  </a:lnTo>
                  <a:lnTo>
                    <a:pt x="163093" y="454764"/>
                  </a:lnTo>
                  <a:lnTo>
                    <a:pt x="139725" y="469887"/>
                  </a:lnTo>
                  <a:lnTo>
                    <a:pt x="119146" y="483186"/>
                  </a:lnTo>
                  <a:lnTo>
                    <a:pt x="94816" y="498889"/>
                  </a:lnTo>
                  <a:lnTo>
                    <a:pt x="64300" y="494241"/>
                  </a:lnTo>
                  <a:lnTo>
                    <a:pt x="54655" y="491517"/>
                  </a:lnTo>
                  <a:lnTo>
                    <a:pt x="46768" y="484051"/>
                  </a:lnTo>
                  <a:lnTo>
                    <a:pt x="40966" y="480047"/>
                  </a:lnTo>
                  <a:lnTo>
                    <a:pt x="26543" y="475942"/>
                  </a:lnTo>
                  <a:lnTo>
                    <a:pt x="17279" y="461812"/>
                  </a:lnTo>
                  <a:lnTo>
                    <a:pt x="11732" y="456815"/>
                  </a:lnTo>
                  <a:lnTo>
                    <a:pt x="2051" y="454572"/>
                  </a:lnTo>
                  <a:lnTo>
                    <a:pt x="3334" y="449507"/>
                  </a:lnTo>
                  <a:lnTo>
                    <a:pt x="8335" y="440984"/>
                  </a:lnTo>
                  <a:lnTo>
                    <a:pt x="13399" y="431693"/>
                  </a:lnTo>
                  <a:lnTo>
                    <a:pt x="10577" y="426534"/>
                  </a:lnTo>
                  <a:lnTo>
                    <a:pt x="9648" y="422112"/>
                  </a:lnTo>
                  <a:lnTo>
                    <a:pt x="9328" y="416856"/>
                  </a:lnTo>
                  <a:lnTo>
                    <a:pt x="12790" y="411825"/>
                  </a:lnTo>
                  <a:lnTo>
                    <a:pt x="11157" y="405736"/>
                  </a:lnTo>
                  <a:lnTo>
                    <a:pt x="8496" y="399648"/>
                  </a:lnTo>
                  <a:lnTo>
                    <a:pt x="6540" y="396573"/>
                  </a:lnTo>
                  <a:lnTo>
                    <a:pt x="6540" y="390966"/>
                  </a:lnTo>
                  <a:lnTo>
                    <a:pt x="7823" y="386673"/>
                  </a:lnTo>
                  <a:lnTo>
                    <a:pt x="9426" y="380103"/>
                  </a:lnTo>
                  <a:lnTo>
                    <a:pt x="13527" y="376513"/>
                  </a:lnTo>
                  <a:lnTo>
                    <a:pt x="14585" y="372765"/>
                  </a:lnTo>
                  <a:lnTo>
                    <a:pt x="18272" y="369077"/>
                  </a:lnTo>
                  <a:lnTo>
                    <a:pt x="23175" y="366067"/>
                  </a:lnTo>
                  <a:lnTo>
                    <a:pt x="24297" y="363662"/>
                  </a:lnTo>
                  <a:lnTo>
                    <a:pt x="23593" y="362285"/>
                  </a:lnTo>
                  <a:lnTo>
                    <a:pt x="18656" y="359561"/>
                  </a:lnTo>
                  <a:lnTo>
                    <a:pt x="15996" y="354789"/>
                  </a:lnTo>
                  <a:lnTo>
                    <a:pt x="18366" y="347835"/>
                  </a:lnTo>
                  <a:lnTo>
                    <a:pt x="19939" y="345656"/>
                  </a:lnTo>
                  <a:lnTo>
                    <a:pt x="22886" y="342258"/>
                  </a:lnTo>
                  <a:lnTo>
                    <a:pt x="29489" y="337130"/>
                  </a:lnTo>
                  <a:lnTo>
                    <a:pt x="34652" y="336298"/>
                  </a:lnTo>
                  <a:lnTo>
                    <a:pt x="39107" y="336268"/>
                  </a:lnTo>
                  <a:lnTo>
                    <a:pt x="46671" y="336715"/>
                  </a:lnTo>
                  <a:lnTo>
                    <a:pt x="52537" y="337645"/>
                  </a:lnTo>
                  <a:lnTo>
                    <a:pt x="54042" y="336298"/>
                  </a:lnTo>
                  <a:lnTo>
                    <a:pt x="53820" y="334601"/>
                  </a:lnTo>
                  <a:lnTo>
                    <a:pt x="46576" y="330401"/>
                  </a:lnTo>
                  <a:lnTo>
                    <a:pt x="46189" y="327037"/>
                  </a:lnTo>
                  <a:lnTo>
                    <a:pt x="47987" y="323447"/>
                  </a:lnTo>
                  <a:lnTo>
                    <a:pt x="53113" y="317746"/>
                  </a:lnTo>
                  <a:lnTo>
                    <a:pt x="59238" y="313581"/>
                  </a:lnTo>
                  <a:lnTo>
                    <a:pt x="62346" y="312843"/>
                  </a:lnTo>
                  <a:lnTo>
                    <a:pt x="69334" y="304448"/>
                  </a:lnTo>
                  <a:lnTo>
                    <a:pt x="73820" y="295059"/>
                  </a:lnTo>
                  <a:lnTo>
                    <a:pt x="66546" y="272180"/>
                  </a:lnTo>
                  <a:lnTo>
                    <a:pt x="62185" y="268493"/>
                  </a:lnTo>
                  <a:lnTo>
                    <a:pt x="55069" y="265354"/>
                  </a:lnTo>
                  <a:lnTo>
                    <a:pt x="50870" y="264873"/>
                  </a:lnTo>
                  <a:lnTo>
                    <a:pt x="50550" y="263367"/>
                  </a:lnTo>
                  <a:lnTo>
                    <a:pt x="56160" y="257569"/>
                  </a:lnTo>
                  <a:lnTo>
                    <a:pt x="60134" y="252473"/>
                  </a:lnTo>
                  <a:lnTo>
                    <a:pt x="55743" y="247665"/>
                  </a:lnTo>
                  <a:lnTo>
                    <a:pt x="47826" y="245392"/>
                  </a:lnTo>
                  <a:lnTo>
                    <a:pt x="44909" y="250389"/>
                  </a:lnTo>
                  <a:lnTo>
                    <a:pt x="34780" y="250837"/>
                  </a:lnTo>
                  <a:lnTo>
                    <a:pt x="19070" y="250776"/>
                  </a:lnTo>
                  <a:lnTo>
                    <a:pt x="12147" y="226486"/>
                  </a:lnTo>
                  <a:lnTo>
                    <a:pt x="11093" y="215943"/>
                  </a:lnTo>
                  <a:lnTo>
                    <a:pt x="11281" y="203735"/>
                  </a:lnTo>
                  <a:lnTo>
                    <a:pt x="16060" y="185854"/>
                  </a:lnTo>
                  <a:lnTo>
                    <a:pt x="13814" y="177556"/>
                  </a:lnTo>
                  <a:lnTo>
                    <a:pt x="13622" y="171946"/>
                  </a:lnTo>
                  <a:lnTo>
                    <a:pt x="12406" y="164258"/>
                  </a:lnTo>
                  <a:lnTo>
                    <a:pt x="0" y="147659"/>
                  </a:lnTo>
                  <a:lnTo>
                    <a:pt x="6762" y="117025"/>
                  </a:lnTo>
                  <a:lnTo>
                    <a:pt x="11541" y="109589"/>
                  </a:lnTo>
                  <a:lnTo>
                    <a:pt x="18272" y="110297"/>
                  </a:lnTo>
                  <a:lnTo>
                    <a:pt x="32631" y="119012"/>
                  </a:lnTo>
                  <a:lnTo>
                    <a:pt x="35002" y="118756"/>
                  </a:lnTo>
                  <a:lnTo>
                    <a:pt x="39363" y="107283"/>
                  </a:lnTo>
                  <a:lnTo>
                    <a:pt x="43593" y="103407"/>
                  </a:lnTo>
                  <a:lnTo>
                    <a:pt x="52439" y="99979"/>
                  </a:lnTo>
                  <a:lnTo>
                    <a:pt x="54972" y="81393"/>
                  </a:lnTo>
                  <a:lnTo>
                    <a:pt x="59107" y="77837"/>
                  </a:lnTo>
                  <a:lnTo>
                    <a:pt x="64108" y="75914"/>
                  </a:lnTo>
                  <a:lnTo>
                    <a:pt x="71802" y="75527"/>
                  </a:lnTo>
                  <a:lnTo>
                    <a:pt x="78470" y="74439"/>
                  </a:lnTo>
                  <a:lnTo>
                    <a:pt x="78888" y="71169"/>
                  </a:lnTo>
                  <a:lnTo>
                    <a:pt x="69526" y="49604"/>
                  </a:lnTo>
                  <a:lnTo>
                    <a:pt x="70361" y="44125"/>
                  </a:lnTo>
                  <a:lnTo>
                    <a:pt x="74880" y="22401"/>
                  </a:lnTo>
                  <a:lnTo>
                    <a:pt x="77733" y="13878"/>
                  </a:lnTo>
                  <a:lnTo>
                    <a:pt x="80457" y="11089"/>
                  </a:lnTo>
                  <a:lnTo>
                    <a:pt x="91068" y="12177"/>
                  </a:lnTo>
                  <a:lnTo>
                    <a:pt x="105909" y="16023"/>
                  </a:lnTo>
                  <a:lnTo>
                    <a:pt x="109852" y="22273"/>
                  </a:lnTo>
                  <a:lnTo>
                    <a:pt x="117126" y="27846"/>
                  </a:lnTo>
                  <a:lnTo>
                    <a:pt x="127993" y="27462"/>
                  </a:lnTo>
                  <a:lnTo>
                    <a:pt x="140591" y="28520"/>
                  </a:lnTo>
                  <a:lnTo>
                    <a:pt x="150400" y="28873"/>
                  </a:lnTo>
                  <a:lnTo>
                    <a:pt x="158254" y="24964"/>
                  </a:lnTo>
                  <a:lnTo>
                    <a:pt x="175980" y="17656"/>
                  </a:lnTo>
                  <a:lnTo>
                    <a:pt x="184729" y="15221"/>
                  </a:lnTo>
                  <a:lnTo>
                    <a:pt x="192713" y="11985"/>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51" name="Google Shape;2951;p234"/>
            <p:cNvSpPr/>
            <p:nvPr/>
          </p:nvSpPr>
          <p:spPr>
            <a:xfrm>
              <a:off x="9413166" y="5792612"/>
              <a:ext cx="363589" cy="766861"/>
            </a:xfrm>
            <a:custGeom>
              <a:avLst/>
              <a:gdLst/>
              <a:ahLst/>
              <a:cxnLst/>
              <a:rect l="l" t="t" r="r" b="b"/>
              <a:pathLst>
                <a:path w="107970" h="227724" extrusionOk="0">
                  <a:moveTo>
                    <a:pt x="107133" y="135481"/>
                  </a:moveTo>
                  <a:lnTo>
                    <a:pt x="107076" y="136318"/>
                  </a:lnTo>
                  <a:lnTo>
                    <a:pt x="106134" y="142342"/>
                  </a:lnTo>
                  <a:lnTo>
                    <a:pt x="105924" y="144502"/>
                  </a:lnTo>
                  <a:lnTo>
                    <a:pt x="105781" y="148165"/>
                  </a:lnTo>
                  <a:lnTo>
                    <a:pt x="105781" y="152561"/>
                  </a:lnTo>
                  <a:lnTo>
                    <a:pt x="107914" y="156273"/>
                  </a:lnTo>
                  <a:lnTo>
                    <a:pt x="107971" y="157900"/>
                  </a:lnTo>
                  <a:lnTo>
                    <a:pt x="107142" y="159784"/>
                  </a:lnTo>
                  <a:lnTo>
                    <a:pt x="103211" y="161934"/>
                  </a:lnTo>
                  <a:lnTo>
                    <a:pt x="98138" y="164713"/>
                  </a:lnTo>
                  <a:lnTo>
                    <a:pt x="93778" y="167349"/>
                  </a:lnTo>
                  <a:lnTo>
                    <a:pt x="89000" y="170241"/>
                  </a:lnTo>
                  <a:lnTo>
                    <a:pt x="87534" y="172106"/>
                  </a:lnTo>
                  <a:lnTo>
                    <a:pt x="85164" y="173543"/>
                  </a:lnTo>
                  <a:lnTo>
                    <a:pt x="83184" y="174980"/>
                  </a:lnTo>
                  <a:lnTo>
                    <a:pt x="82822" y="176360"/>
                  </a:lnTo>
                  <a:lnTo>
                    <a:pt x="81433" y="178957"/>
                  </a:lnTo>
                  <a:lnTo>
                    <a:pt x="79624" y="181032"/>
                  </a:lnTo>
                  <a:lnTo>
                    <a:pt x="75084" y="182012"/>
                  </a:lnTo>
                  <a:lnTo>
                    <a:pt x="74246" y="182630"/>
                  </a:lnTo>
                  <a:lnTo>
                    <a:pt x="72142" y="185751"/>
                  </a:lnTo>
                  <a:lnTo>
                    <a:pt x="71171" y="186969"/>
                  </a:lnTo>
                  <a:lnTo>
                    <a:pt x="69972" y="189529"/>
                  </a:lnTo>
                  <a:lnTo>
                    <a:pt x="71514" y="196152"/>
                  </a:lnTo>
                  <a:lnTo>
                    <a:pt x="73399" y="202946"/>
                  </a:lnTo>
                  <a:lnTo>
                    <a:pt x="73770" y="205772"/>
                  </a:lnTo>
                  <a:lnTo>
                    <a:pt x="73741" y="208122"/>
                  </a:lnTo>
                  <a:lnTo>
                    <a:pt x="72685" y="210653"/>
                  </a:lnTo>
                  <a:lnTo>
                    <a:pt x="70267" y="214269"/>
                  </a:lnTo>
                  <a:lnTo>
                    <a:pt x="68497" y="216924"/>
                  </a:lnTo>
                  <a:lnTo>
                    <a:pt x="65098" y="221691"/>
                  </a:lnTo>
                  <a:lnTo>
                    <a:pt x="64099" y="222871"/>
                  </a:lnTo>
                  <a:lnTo>
                    <a:pt x="61757" y="224260"/>
                  </a:lnTo>
                  <a:lnTo>
                    <a:pt x="57236" y="226097"/>
                  </a:lnTo>
                  <a:lnTo>
                    <a:pt x="54047" y="227724"/>
                  </a:lnTo>
                  <a:lnTo>
                    <a:pt x="52429" y="220454"/>
                  </a:lnTo>
                  <a:lnTo>
                    <a:pt x="51039" y="214241"/>
                  </a:lnTo>
                  <a:lnTo>
                    <a:pt x="49897" y="209102"/>
                  </a:lnTo>
                  <a:lnTo>
                    <a:pt x="47889" y="200034"/>
                  </a:lnTo>
                  <a:lnTo>
                    <a:pt x="46175" y="192307"/>
                  </a:lnTo>
                  <a:lnTo>
                    <a:pt x="44471" y="184590"/>
                  </a:lnTo>
                  <a:lnTo>
                    <a:pt x="42920" y="177568"/>
                  </a:lnTo>
                  <a:lnTo>
                    <a:pt x="41359" y="170479"/>
                  </a:lnTo>
                  <a:lnTo>
                    <a:pt x="40692" y="169442"/>
                  </a:lnTo>
                  <a:lnTo>
                    <a:pt x="36019" y="166092"/>
                  </a:lnTo>
                  <a:lnTo>
                    <a:pt x="31716" y="163000"/>
                  </a:lnTo>
                  <a:lnTo>
                    <a:pt x="27233" y="159479"/>
                  </a:lnTo>
                  <a:lnTo>
                    <a:pt x="22378" y="155663"/>
                  </a:lnTo>
                  <a:lnTo>
                    <a:pt x="21598" y="150849"/>
                  </a:lnTo>
                  <a:lnTo>
                    <a:pt x="19104" y="143560"/>
                  </a:lnTo>
                  <a:lnTo>
                    <a:pt x="16477" y="139487"/>
                  </a:lnTo>
                  <a:lnTo>
                    <a:pt x="15487" y="138421"/>
                  </a:lnTo>
                  <a:lnTo>
                    <a:pt x="10185" y="135786"/>
                  </a:lnTo>
                  <a:lnTo>
                    <a:pt x="7129" y="133844"/>
                  </a:lnTo>
                  <a:lnTo>
                    <a:pt x="6292" y="132712"/>
                  </a:lnTo>
                  <a:lnTo>
                    <a:pt x="5702" y="129734"/>
                  </a:lnTo>
                  <a:lnTo>
                    <a:pt x="3522" y="123796"/>
                  </a:lnTo>
                  <a:lnTo>
                    <a:pt x="1037" y="118391"/>
                  </a:lnTo>
                  <a:lnTo>
                    <a:pt x="124" y="114728"/>
                  </a:lnTo>
                  <a:lnTo>
                    <a:pt x="0" y="110113"/>
                  </a:lnTo>
                  <a:lnTo>
                    <a:pt x="485" y="106773"/>
                  </a:lnTo>
                  <a:lnTo>
                    <a:pt x="1570" y="105346"/>
                  </a:lnTo>
                  <a:lnTo>
                    <a:pt x="6749" y="101178"/>
                  </a:lnTo>
                  <a:lnTo>
                    <a:pt x="9147" y="96163"/>
                  </a:lnTo>
                  <a:lnTo>
                    <a:pt x="12117" y="94279"/>
                  </a:lnTo>
                  <a:lnTo>
                    <a:pt x="14687" y="92861"/>
                  </a:lnTo>
                  <a:lnTo>
                    <a:pt x="16772" y="91206"/>
                  </a:lnTo>
                  <a:lnTo>
                    <a:pt x="18619" y="88551"/>
                  </a:lnTo>
                  <a:lnTo>
                    <a:pt x="20027" y="85715"/>
                  </a:lnTo>
                  <a:lnTo>
                    <a:pt x="20265" y="82642"/>
                  </a:lnTo>
                  <a:lnTo>
                    <a:pt x="20855" y="77760"/>
                  </a:lnTo>
                  <a:lnTo>
                    <a:pt x="21798" y="74344"/>
                  </a:lnTo>
                  <a:lnTo>
                    <a:pt x="23987" y="70472"/>
                  </a:lnTo>
                  <a:lnTo>
                    <a:pt x="23064" y="67350"/>
                  </a:lnTo>
                  <a:lnTo>
                    <a:pt x="21903" y="63982"/>
                  </a:lnTo>
                  <a:lnTo>
                    <a:pt x="22236" y="58130"/>
                  </a:lnTo>
                  <a:lnTo>
                    <a:pt x="21941" y="55751"/>
                  </a:lnTo>
                  <a:lnTo>
                    <a:pt x="20998" y="53648"/>
                  </a:lnTo>
                  <a:lnTo>
                    <a:pt x="20037" y="50946"/>
                  </a:lnTo>
                  <a:lnTo>
                    <a:pt x="20008" y="48691"/>
                  </a:lnTo>
                  <a:lnTo>
                    <a:pt x="20932" y="42762"/>
                  </a:lnTo>
                  <a:lnTo>
                    <a:pt x="21636" y="38224"/>
                  </a:lnTo>
                  <a:lnTo>
                    <a:pt x="22759" y="32314"/>
                  </a:lnTo>
                  <a:lnTo>
                    <a:pt x="22359" y="30659"/>
                  </a:lnTo>
                  <a:lnTo>
                    <a:pt x="21522" y="29422"/>
                  </a:lnTo>
                  <a:lnTo>
                    <a:pt x="19009" y="28118"/>
                  </a:lnTo>
                  <a:lnTo>
                    <a:pt x="18980" y="27328"/>
                  </a:lnTo>
                  <a:lnTo>
                    <a:pt x="19589" y="26453"/>
                  </a:lnTo>
                  <a:lnTo>
                    <a:pt x="23302" y="23560"/>
                  </a:lnTo>
                  <a:lnTo>
                    <a:pt x="25291" y="19307"/>
                  </a:lnTo>
                  <a:lnTo>
                    <a:pt x="26957" y="18422"/>
                  </a:lnTo>
                  <a:lnTo>
                    <a:pt x="29489" y="16880"/>
                  </a:lnTo>
                  <a:lnTo>
                    <a:pt x="29394" y="15225"/>
                  </a:lnTo>
                  <a:lnTo>
                    <a:pt x="28823" y="13445"/>
                  </a:lnTo>
                  <a:lnTo>
                    <a:pt x="35419" y="11438"/>
                  </a:lnTo>
                  <a:lnTo>
                    <a:pt x="41701" y="6166"/>
                  </a:lnTo>
                  <a:lnTo>
                    <a:pt x="43919" y="4872"/>
                  </a:lnTo>
                  <a:lnTo>
                    <a:pt x="58502" y="0"/>
                  </a:lnTo>
                  <a:lnTo>
                    <a:pt x="60396" y="333"/>
                  </a:lnTo>
                  <a:lnTo>
                    <a:pt x="62519" y="1047"/>
                  </a:lnTo>
                  <a:lnTo>
                    <a:pt x="61910" y="2864"/>
                  </a:lnTo>
                  <a:lnTo>
                    <a:pt x="61072" y="4301"/>
                  </a:lnTo>
                  <a:lnTo>
                    <a:pt x="62309" y="6842"/>
                  </a:lnTo>
                  <a:lnTo>
                    <a:pt x="64080" y="5291"/>
                  </a:lnTo>
                  <a:lnTo>
                    <a:pt x="63633" y="4253"/>
                  </a:lnTo>
                  <a:lnTo>
                    <a:pt x="63528" y="2874"/>
                  </a:lnTo>
                  <a:lnTo>
                    <a:pt x="66526" y="2750"/>
                  </a:lnTo>
                  <a:lnTo>
                    <a:pt x="69182" y="2969"/>
                  </a:lnTo>
                  <a:lnTo>
                    <a:pt x="72095" y="4482"/>
                  </a:lnTo>
                  <a:lnTo>
                    <a:pt x="71895" y="10220"/>
                  </a:lnTo>
                  <a:lnTo>
                    <a:pt x="75778" y="15824"/>
                  </a:lnTo>
                  <a:lnTo>
                    <a:pt x="74684" y="18612"/>
                  </a:lnTo>
                  <a:lnTo>
                    <a:pt x="77863" y="20258"/>
                  </a:lnTo>
                  <a:lnTo>
                    <a:pt x="80690" y="18279"/>
                  </a:lnTo>
                  <a:lnTo>
                    <a:pt x="82108" y="15358"/>
                  </a:lnTo>
                  <a:lnTo>
                    <a:pt x="87315" y="13664"/>
                  </a:lnTo>
                  <a:lnTo>
                    <a:pt x="92265" y="9363"/>
                  </a:lnTo>
                  <a:lnTo>
                    <a:pt x="95006" y="8925"/>
                  </a:lnTo>
                  <a:lnTo>
                    <a:pt x="95625" y="12456"/>
                  </a:lnTo>
                  <a:lnTo>
                    <a:pt x="96948" y="15539"/>
                  </a:lnTo>
                  <a:lnTo>
                    <a:pt x="95073" y="16623"/>
                  </a:lnTo>
                  <a:lnTo>
                    <a:pt x="92693" y="19897"/>
                  </a:lnTo>
                  <a:lnTo>
                    <a:pt x="88172" y="28175"/>
                  </a:lnTo>
                  <a:lnTo>
                    <a:pt x="84012" y="30602"/>
                  </a:lnTo>
                  <a:lnTo>
                    <a:pt x="80890" y="33780"/>
                  </a:lnTo>
                  <a:lnTo>
                    <a:pt x="79881" y="36035"/>
                  </a:lnTo>
                  <a:lnTo>
                    <a:pt x="79576" y="38661"/>
                  </a:lnTo>
                  <a:lnTo>
                    <a:pt x="80357" y="43362"/>
                  </a:lnTo>
                  <a:lnTo>
                    <a:pt x="82632" y="48129"/>
                  </a:lnTo>
                  <a:lnTo>
                    <a:pt x="85259" y="51003"/>
                  </a:lnTo>
                  <a:lnTo>
                    <a:pt x="87791" y="51897"/>
                  </a:lnTo>
                  <a:lnTo>
                    <a:pt x="93683" y="56427"/>
                  </a:lnTo>
                  <a:lnTo>
                    <a:pt x="93588" y="59110"/>
                  </a:lnTo>
                  <a:lnTo>
                    <a:pt x="94407" y="62298"/>
                  </a:lnTo>
                  <a:lnTo>
                    <a:pt x="94721" y="66170"/>
                  </a:lnTo>
                  <a:lnTo>
                    <a:pt x="96767" y="69263"/>
                  </a:lnTo>
                  <a:lnTo>
                    <a:pt x="92389" y="75981"/>
                  </a:lnTo>
                  <a:lnTo>
                    <a:pt x="89990" y="80824"/>
                  </a:lnTo>
                  <a:lnTo>
                    <a:pt x="85307" y="87485"/>
                  </a:lnTo>
                  <a:lnTo>
                    <a:pt x="81137" y="91805"/>
                  </a:lnTo>
                  <a:lnTo>
                    <a:pt x="72209" y="98209"/>
                  </a:lnTo>
                  <a:lnTo>
                    <a:pt x="70020" y="100331"/>
                  </a:lnTo>
                  <a:lnTo>
                    <a:pt x="68592" y="102529"/>
                  </a:lnTo>
                  <a:lnTo>
                    <a:pt x="67935" y="104822"/>
                  </a:lnTo>
                  <a:lnTo>
                    <a:pt x="68173" y="107515"/>
                  </a:lnTo>
                  <a:lnTo>
                    <a:pt x="71114" y="114128"/>
                  </a:lnTo>
                  <a:lnTo>
                    <a:pt x="75026" y="118020"/>
                  </a:lnTo>
                  <a:lnTo>
                    <a:pt x="79005" y="120123"/>
                  </a:lnTo>
                  <a:lnTo>
                    <a:pt x="85925" y="119276"/>
                  </a:lnTo>
                  <a:lnTo>
                    <a:pt x="85687" y="121817"/>
                  </a:lnTo>
                  <a:lnTo>
                    <a:pt x="86182" y="124852"/>
                  </a:lnTo>
                  <a:lnTo>
                    <a:pt x="88990" y="124710"/>
                  </a:lnTo>
                  <a:lnTo>
                    <a:pt x="90875" y="124234"/>
                  </a:lnTo>
                  <a:lnTo>
                    <a:pt x="92465" y="121275"/>
                  </a:lnTo>
                  <a:lnTo>
                    <a:pt x="95844" y="123301"/>
                  </a:lnTo>
                  <a:lnTo>
                    <a:pt x="97605" y="129467"/>
                  </a:lnTo>
                  <a:lnTo>
                    <a:pt x="100470" y="131389"/>
                  </a:lnTo>
                  <a:lnTo>
                    <a:pt x="100803" y="132103"/>
                  </a:lnTo>
                  <a:lnTo>
                    <a:pt x="99794" y="132579"/>
                  </a:lnTo>
                  <a:lnTo>
                    <a:pt x="99004" y="133283"/>
                  </a:lnTo>
                  <a:lnTo>
                    <a:pt x="99851" y="133787"/>
                  </a:lnTo>
                  <a:lnTo>
                    <a:pt x="102621" y="134549"/>
                  </a:lnTo>
                  <a:lnTo>
                    <a:pt x="104297" y="134063"/>
                  </a:lnTo>
                  <a:lnTo>
                    <a:pt x="107133" y="135481"/>
                  </a:lnTo>
                  <a:close/>
                  <a:moveTo>
                    <a:pt x="101079" y="85106"/>
                  </a:moveTo>
                  <a:lnTo>
                    <a:pt x="96958" y="87438"/>
                  </a:lnTo>
                  <a:lnTo>
                    <a:pt x="97747" y="85411"/>
                  </a:lnTo>
                  <a:lnTo>
                    <a:pt x="100470" y="82956"/>
                  </a:lnTo>
                  <a:lnTo>
                    <a:pt x="101174" y="83546"/>
                  </a:lnTo>
                  <a:lnTo>
                    <a:pt x="101079" y="85106"/>
                  </a:lnTo>
                  <a:close/>
                  <a:moveTo>
                    <a:pt x="92522" y="118277"/>
                  </a:moveTo>
                  <a:lnTo>
                    <a:pt x="91817" y="118429"/>
                  </a:lnTo>
                  <a:lnTo>
                    <a:pt x="90523" y="119295"/>
                  </a:lnTo>
                  <a:lnTo>
                    <a:pt x="89838" y="119391"/>
                  </a:lnTo>
                  <a:lnTo>
                    <a:pt x="87896" y="118410"/>
                  </a:lnTo>
                  <a:lnTo>
                    <a:pt x="87153" y="118420"/>
                  </a:lnTo>
                  <a:lnTo>
                    <a:pt x="86220" y="117735"/>
                  </a:lnTo>
                  <a:lnTo>
                    <a:pt x="86535" y="114005"/>
                  </a:lnTo>
                  <a:lnTo>
                    <a:pt x="86839" y="112949"/>
                  </a:lnTo>
                  <a:lnTo>
                    <a:pt x="91560" y="112806"/>
                  </a:lnTo>
                  <a:lnTo>
                    <a:pt x="94121" y="115042"/>
                  </a:lnTo>
                  <a:lnTo>
                    <a:pt x="94540" y="115632"/>
                  </a:lnTo>
                  <a:lnTo>
                    <a:pt x="94645" y="116269"/>
                  </a:lnTo>
                  <a:lnTo>
                    <a:pt x="93455" y="117516"/>
                  </a:lnTo>
                  <a:lnTo>
                    <a:pt x="92522" y="118277"/>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52" name="Google Shape;2952;p234"/>
            <p:cNvSpPr/>
            <p:nvPr/>
          </p:nvSpPr>
          <p:spPr>
            <a:xfrm>
              <a:off x="11048170" y="5238803"/>
              <a:ext cx="1143830" cy="722264"/>
            </a:xfrm>
            <a:custGeom>
              <a:avLst/>
              <a:gdLst/>
              <a:ahLst/>
              <a:cxnLst/>
              <a:rect l="l" t="t" r="r" b="b"/>
              <a:pathLst>
                <a:path w="1143830" h="722264" extrusionOk="0">
                  <a:moveTo>
                    <a:pt x="22438" y="220876"/>
                  </a:moveTo>
                  <a:lnTo>
                    <a:pt x="27728" y="227928"/>
                  </a:lnTo>
                  <a:lnTo>
                    <a:pt x="27088" y="232797"/>
                  </a:lnTo>
                  <a:lnTo>
                    <a:pt x="6412" y="236417"/>
                  </a:lnTo>
                  <a:lnTo>
                    <a:pt x="0" y="232861"/>
                  </a:lnTo>
                  <a:lnTo>
                    <a:pt x="6476" y="225779"/>
                  </a:lnTo>
                  <a:lnTo>
                    <a:pt x="18528" y="221391"/>
                  </a:lnTo>
                  <a:close/>
                  <a:moveTo>
                    <a:pt x="840275" y="3910"/>
                  </a:moveTo>
                  <a:lnTo>
                    <a:pt x="853644" y="8237"/>
                  </a:lnTo>
                  <a:lnTo>
                    <a:pt x="852391" y="12817"/>
                  </a:lnTo>
                  <a:lnTo>
                    <a:pt x="849957" y="16760"/>
                  </a:lnTo>
                  <a:lnTo>
                    <a:pt x="850694" y="24674"/>
                  </a:lnTo>
                  <a:lnTo>
                    <a:pt x="858517" y="36306"/>
                  </a:lnTo>
                  <a:lnTo>
                    <a:pt x="866498" y="44219"/>
                  </a:lnTo>
                  <a:lnTo>
                    <a:pt x="889899" y="55564"/>
                  </a:lnTo>
                  <a:lnTo>
                    <a:pt x="922432" y="46014"/>
                  </a:lnTo>
                  <a:lnTo>
                    <a:pt x="927689" y="47072"/>
                  </a:lnTo>
                  <a:lnTo>
                    <a:pt x="934327" y="49732"/>
                  </a:lnTo>
                  <a:lnTo>
                    <a:pt x="945800" y="80397"/>
                  </a:lnTo>
                  <a:lnTo>
                    <a:pt x="954710" y="91196"/>
                  </a:lnTo>
                  <a:lnTo>
                    <a:pt x="966123" y="98534"/>
                  </a:lnTo>
                  <a:lnTo>
                    <a:pt x="975515" y="99975"/>
                  </a:lnTo>
                  <a:lnTo>
                    <a:pt x="982472" y="92318"/>
                  </a:lnTo>
                  <a:lnTo>
                    <a:pt x="987857" y="89243"/>
                  </a:lnTo>
                  <a:lnTo>
                    <a:pt x="999620" y="87930"/>
                  </a:lnTo>
                  <a:lnTo>
                    <a:pt x="1018885" y="98440"/>
                  </a:lnTo>
                  <a:lnTo>
                    <a:pt x="1025553" y="109270"/>
                  </a:lnTo>
                  <a:lnTo>
                    <a:pt x="1058346" y="117631"/>
                  </a:lnTo>
                  <a:lnTo>
                    <a:pt x="1088441" y="121831"/>
                  </a:lnTo>
                  <a:lnTo>
                    <a:pt x="1101427" y="130994"/>
                  </a:lnTo>
                  <a:lnTo>
                    <a:pt x="1143800" y="140160"/>
                  </a:lnTo>
                  <a:lnTo>
                    <a:pt x="1143830" y="140157"/>
                  </a:lnTo>
                  <a:lnTo>
                    <a:pt x="1143830" y="605705"/>
                  </a:lnTo>
                  <a:lnTo>
                    <a:pt x="1136876" y="604151"/>
                  </a:lnTo>
                  <a:lnTo>
                    <a:pt x="1126619" y="603222"/>
                  </a:lnTo>
                  <a:lnTo>
                    <a:pt x="1100975" y="615203"/>
                  </a:lnTo>
                  <a:lnTo>
                    <a:pt x="1092994" y="618473"/>
                  </a:lnTo>
                  <a:lnTo>
                    <a:pt x="1084212" y="620908"/>
                  </a:lnTo>
                  <a:lnTo>
                    <a:pt x="1066485" y="628215"/>
                  </a:lnTo>
                  <a:lnTo>
                    <a:pt x="1058632" y="632125"/>
                  </a:lnTo>
                  <a:lnTo>
                    <a:pt x="1048792" y="631771"/>
                  </a:lnTo>
                  <a:lnTo>
                    <a:pt x="1036228" y="630748"/>
                  </a:lnTo>
                  <a:lnTo>
                    <a:pt x="1025327" y="631098"/>
                  </a:lnTo>
                  <a:lnTo>
                    <a:pt x="1018050" y="625555"/>
                  </a:lnTo>
                  <a:lnTo>
                    <a:pt x="1014110" y="619308"/>
                  </a:lnTo>
                  <a:lnTo>
                    <a:pt x="999266" y="615463"/>
                  </a:lnTo>
                  <a:lnTo>
                    <a:pt x="988658" y="614338"/>
                  </a:lnTo>
                  <a:lnTo>
                    <a:pt x="985934" y="617126"/>
                  </a:lnTo>
                  <a:lnTo>
                    <a:pt x="983112" y="625653"/>
                  </a:lnTo>
                  <a:lnTo>
                    <a:pt x="978593" y="647410"/>
                  </a:lnTo>
                  <a:lnTo>
                    <a:pt x="977758" y="652856"/>
                  </a:lnTo>
                  <a:lnTo>
                    <a:pt x="987119" y="674421"/>
                  </a:lnTo>
                  <a:lnTo>
                    <a:pt x="986702" y="677691"/>
                  </a:lnTo>
                  <a:lnTo>
                    <a:pt x="980034" y="678812"/>
                  </a:lnTo>
                  <a:lnTo>
                    <a:pt x="972373" y="679196"/>
                  </a:lnTo>
                  <a:lnTo>
                    <a:pt x="967372" y="681119"/>
                  </a:lnTo>
                  <a:lnTo>
                    <a:pt x="963237" y="684675"/>
                  </a:lnTo>
                  <a:lnTo>
                    <a:pt x="960738" y="703261"/>
                  </a:lnTo>
                  <a:lnTo>
                    <a:pt x="951858" y="706658"/>
                  </a:lnTo>
                  <a:lnTo>
                    <a:pt x="947628" y="710534"/>
                  </a:lnTo>
                  <a:lnTo>
                    <a:pt x="943267" y="722008"/>
                  </a:lnTo>
                  <a:lnTo>
                    <a:pt x="940897" y="722264"/>
                  </a:lnTo>
                  <a:lnTo>
                    <a:pt x="926538" y="713579"/>
                  </a:lnTo>
                  <a:lnTo>
                    <a:pt x="919806" y="712875"/>
                  </a:lnTo>
                  <a:lnTo>
                    <a:pt x="925605" y="703870"/>
                  </a:lnTo>
                  <a:lnTo>
                    <a:pt x="919324" y="686022"/>
                  </a:lnTo>
                  <a:lnTo>
                    <a:pt x="912465" y="669296"/>
                  </a:lnTo>
                  <a:lnTo>
                    <a:pt x="918940" y="658590"/>
                  </a:lnTo>
                  <a:lnTo>
                    <a:pt x="932336" y="645646"/>
                  </a:lnTo>
                  <a:lnTo>
                    <a:pt x="946409" y="630458"/>
                  </a:lnTo>
                  <a:lnTo>
                    <a:pt x="946409" y="621069"/>
                  </a:lnTo>
                  <a:lnTo>
                    <a:pt x="945672" y="613890"/>
                  </a:lnTo>
                  <a:lnTo>
                    <a:pt x="941634" y="608926"/>
                  </a:lnTo>
                  <a:lnTo>
                    <a:pt x="933875" y="602322"/>
                  </a:lnTo>
                  <a:lnTo>
                    <a:pt x="920894" y="609374"/>
                  </a:lnTo>
                  <a:lnTo>
                    <a:pt x="911630" y="617160"/>
                  </a:lnTo>
                  <a:lnTo>
                    <a:pt x="905571" y="618729"/>
                  </a:lnTo>
                  <a:lnTo>
                    <a:pt x="899001" y="623151"/>
                  </a:lnTo>
                  <a:lnTo>
                    <a:pt x="895795" y="631162"/>
                  </a:lnTo>
                  <a:lnTo>
                    <a:pt x="887845" y="637378"/>
                  </a:lnTo>
                  <a:lnTo>
                    <a:pt x="874866" y="639813"/>
                  </a:lnTo>
                  <a:lnTo>
                    <a:pt x="855345" y="633149"/>
                  </a:lnTo>
                  <a:lnTo>
                    <a:pt x="834378" y="623023"/>
                  </a:lnTo>
                  <a:lnTo>
                    <a:pt x="822518" y="614789"/>
                  </a:lnTo>
                  <a:lnTo>
                    <a:pt x="812840" y="612802"/>
                  </a:lnTo>
                  <a:lnTo>
                    <a:pt x="803640" y="616422"/>
                  </a:lnTo>
                  <a:lnTo>
                    <a:pt x="776487" y="636547"/>
                  </a:lnTo>
                  <a:lnTo>
                    <a:pt x="751645" y="665898"/>
                  </a:lnTo>
                  <a:lnTo>
                    <a:pt x="745493" y="670963"/>
                  </a:lnTo>
                  <a:lnTo>
                    <a:pt x="722092" y="683554"/>
                  </a:lnTo>
                  <a:lnTo>
                    <a:pt x="706642" y="687753"/>
                  </a:lnTo>
                  <a:lnTo>
                    <a:pt x="699364" y="686790"/>
                  </a:lnTo>
                  <a:lnTo>
                    <a:pt x="668562" y="692303"/>
                  </a:lnTo>
                  <a:lnTo>
                    <a:pt x="653270" y="693104"/>
                  </a:lnTo>
                  <a:lnTo>
                    <a:pt x="641153" y="699735"/>
                  </a:lnTo>
                  <a:lnTo>
                    <a:pt x="617658" y="692559"/>
                  </a:lnTo>
                  <a:lnTo>
                    <a:pt x="603619" y="683362"/>
                  </a:lnTo>
                  <a:lnTo>
                    <a:pt x="595156" y="674007"/>
                  </a:lnTo>
                  <a:lnTo>
                    <a:pt x="581373" y="653849"/>
                  </a:lnTo>
                  <a:lnTo>
                    <a:pt x="571597" y="644268"/>
                  </a:lnTo>
                  <a:lnTo>
                    <a:pt x="549637" y="635617"/>
                  </a:lnTo>
                  <a:lnTo>
                    <a:pt x="511365" y="614597"/>
                  </a:lnTo>
                  <a:lnTo>
                    <a:pt x="501300" y="612290"/>
                  </a:lnTo>
                  <a:lnTo>
                    <a:pt x="475175" y="609276"/>
                  </a:lnTo>
                  <a:lnTo>
                    <a:pt x="447642" y="607354"/>
                  </a:lnTo>
                  <a:lnTo>
                    <a:pt x="442065" y="615015"/>
                  </a:lnTo>
                  <a:lnTo>
                    <a:pt x="439947" y="645292"/>
                  </a:lnTo>
                  <a:lnTo>
                    <a:pt x="435236" y="653593"/>
                  </a:lnTo>
                  <a:lnTo>
                    <a:pt x="433219" y="669262"/>
                  </a:lnTo>
                  <a:lnTo>
                    <a:pt x="429851" y="673748"/>
                  </a:lnTo>
                  <a:lnTo>
                    <a:pt x="424561" y="676698"/>
                  </a:lnTo>
                  <a:lnTo>
                    <a:pt x="416293" y="671761"/>
                  </a:lnTo>
                  <a:lnTo>
                    <a:pt x="410555" y="669582"/>
                  </a:lnTo>
                  <a:lnTo>
                    <a:pt x="397186" y="676024"/>
                  </a:lnTo>
                  <a:lnTo>
                    <a:pt x="370741" y="685029"/>
                  </a:lnTo>
                  <a:lnTo>
                    <a:pt x="361733" y="686309"/>
                  </a:lnTo>
                  <a:lnTo>
                    <a:pt x="331092" y="674967"/>
                  </a:lnTo>
                  <a:lnTo>
                    <a:pt x="319871" y="667659"/>
                  </a:lnTo>
                  <a:lnTo>
                    <a:pt x="312628" y="659584"/>
                  </a:lnTo>
                  <a:lnTo>
                    <a:pt x="310193" y="645902"/>
                  </a:lnTo>
                  <a:lnTo>
                    <a:pt x="305640" y="638116"/>
                  </a:lnTo>
                  <a:lnTo>
                    <a:pt x="304966" y="632765"/>
                  </a:lnTo>
                  <a:lnTo>
                    <a:pt x="303172" y="626612"/>
                  </a:lnTo>
                  <a:lnTo>
                    <a:pt x="296985" y="624178"/>
                  </a:lnTo>
                  <a:lnTo>
                    <a:pt x="290348" y="628855"/>
                  </a:lnTo>
                  <a:lnTo>
                    <a:pt x="283232" y="628663"/>
                  </a:lnTo>
                  <a:lnTo>
                    <a:pt x="274322" y="625811"/>
                  </a:lnTo>
                  <a:lnTo>
                    <a:pt x="253261" y="614307"/>
                  </a:lnTo>
                  <a:lnTo>
                    <a:pt x="237107" y="613378"/>
                  </a:lnTo>
                  <a:lnTo>
                    <a:pt x="227362" y="627414"/>
                  </a:lnTo>
                  <a:lnTo>
                    <a:pt x="219798" y="631869"/>
                  </a:lnTo>
                  <a:lnTo>
                    <a:pt x="211528" y="633213"/>
                  </a:lnTo>
                  <a:lnTo>
                    <a:pt x="211046" y="629239"/>
                  </a:lnTo>
                  <a:lnTo>
                    <a:pt x="217330" y="620140"/>
                  </a:lnTo>
                  <a:lnTo>
                    <a:pt x="192100" y="621807"/>
                  </a:lnTo>
                  <a:lnTo>
                    <a:pt x="178799" y="628727"/>
                  </a:lnTo>
                  <a:lnTo>
                    <a:pt x="168417" y="627636"/>
                  </a:lnTo>
                  <a:lnTo>
                    <a:pt x="160624" y="624531"/>
                  </a:lnTo>
                  <a:lnTo>
                    <a:pt x="161779" y="620716"/>
                  </a:lnTo>
                  <a:lnTo>
                    <a:pt x="169666" y="619308"/>
                  </a:lnTo>
                  <a:lnTo>
                    <a:pt x="176526" y="616200"/>
                  </a:lnTo>
                  <a:lnTo>
                    <a:pt x="203836" y="613668"/>
                  </a:lnTo>
                  <a:lnTo>
                    <a:pt x="210214" y="611135"/>
                  </a:lnTo>
                  <a:lnTo>
                    <a:pt x="217202" y="601235"/>
                  </a:lnTo>
                  <a:lnTo>
                    <a:pt x="229894" y="592712"/>
                  </a:lnTo>
                  <a:lnTo>
                    <a:pt x="231531" y="589058"/>
                  </a:lnTo>
                  <a:lnTo>
                    <a:pt x="221755" y="589024"/>
                  </a:lnTo>
                  <a:lnTo>
                    <a:pt x="179890" y="591492"/>
                  </a:lnTo>
                  <a:lnTo>
                    <a:pt x="151168" y="590149"/>
                  </a:lnTo>
                  <a:lnTo>
                    <a:pt x="147770" y="594375"/>
                  </a:lnTo>
                  <a:lnTo>
                    <a:pt x="143443" y="594985"/>
                  </a:lnTo>
                  <a:lnTo>
                    <a:pt x="142258" y="583481"/>
                  </a:lnTo>
                  <a:lnTo>
                    <a:pt x="146811" y="578130"/>
                  </a:lnTo>
                  <a:lnTo>
                    <a:pt x="152899" y="578642"/>
                  </a:lnTo>
                  <a:lnTo>
                    <a:pt x="167935" y="573998"/>
                  </a:lnTo>
                  <a:lnTo>
                    <a:pt x="166588" y="564418"/>
                  </a:lnTo>
                  <a:lnTo>
                    <a:pt x="155849" y="557942"/>
                  </a:lnTo>
                  <a:lnTo>
                    <a:pt x="153670" y="554099"/>
                  </a:lnTo>
                  <a:lnTo>
                    <a:pt x="145848" y="553200"/>
                  </a:lnTo>
                  <a:lnTo>
                    <a:pt x="139533" y="548617"/>
                  </a:lnTo>
                  <a:lnTo>
                    <a:pt x="138156" y="537083"/>
                  </a:lnTo>
                  <a:lnTo>
                    <a:pt x="133122" y="524395"/>
                  </a:lnTo>
                  <a:lnTo>
                    <a:pt x="125942" y="518272"/>
                  </a:lnTo>
                  <a:lnTo>
                    <a:pt x="126841" y="514908"/>
                  </a:lnTo>
                  <a:lnTo>
                    <a:pt x="140015" y="510615"/>
                  </a:lnTo>
                  <a:lnTo>
                    <a:pt x="142739" y="492831"/>
                  </a:lnTo>
                  <a:lnTo>
                    <a:pt x="140719" y="481903"/>
                  </a:lnTo>
                  <a:lnTo>
                    <a:pt x="134085" y="480974"/>
                  </a:lnTo>
                  <a:lnTo>
                    <a:pt x="114755" y="472323"/>
                  </a:lnTo>
                  <a:lnTo>
                    <a:pt x="108889" y="473252"/>
                  </a:lnTo>
                  <a:lnTo>
                    <a:pt x="102481" y="463735"/>
                  </a:lnTo>
                  <a:lnTo>
                    <a:pt x="91260" y="456909"/>
                  </a:lnTo>
                  <a:lnTo>
                    <a:pt x="85714" y="459408"/>
                  </a:lnTo>
                  <a:lnTo>
                    <a:pt x="82221" y="462516"/>
                  </a:lnTo>
                  <a:lnTo>
                    <a:pt x="77029" y="461045"/>
                  </a:lnTo>
                  <a:lnTo>
                    <a:pt x="68341" y="455114"/>
                  </a:lnTo>
                  <a:lnTo>
                    <a:pt x="59780" y="451912"/>
                  </a:lnTo>
                  <a:lnTo>
                    <a:pt x="55999" y="447938"/>
                  </a:lnTo>
                  <a:lnTo>
                    <a:pt x="60743" y="437331"/>
                  </a:lnTo>
                  <a:lnTo>
                    <a:pt x="67283" y="437587"/>
                  </a:lnTo>
                  <a:lnTo>
                    <a:pt x="68469" y="429289"/>
                  </a:lnTo>
                  <a:lnTo>
                    <a:pt x="63306" y="415415"/>
                  </a:lnTo>
                  <a:lnTo>
                    <a:pt x="63821" y="408269"/>
                  </a:lnTo>
                  <a:lnTo>
                    <a:pt x="69526" y="406312"/>
                  </a:lnTo>
                  <a:lnTo>
                    <a:pt x="76032" y="407659"/>
                  </a:lnTo>
                  <a:lnTo>
                    <a:pt x="82605" y="415957"/>
                  </a:lnTo>
                  <a:lnTo>
                    <a:pt x="84751" y="423968"/>
                  </a:lnTo>
                  <a:lnTo>
                    <a:pt x="83373" y="431788"/>
                  </a:lnTo>
                  <a:lnTo>
                    <a:pt x="87542" y="439351"/>
                  </a:lnTo>
                  <a:lnTo>
                    <a:pt x="90522" y="441274"/>
                  </a:lnTo>
                  <a:lnTo>
                    <a:pt x="92509" y="433293"/>
                  </a:lnTo>
                  <a:lnTo>
                    <a:pt x="95298" y="431788"/>
                  </a:lnTo>
                  <a:lnTo>
                    <a:pt x="99147" y="435249"/>
                  </a:lnTo>
                  <a:lnTo>
                    <a:pt x="107380" y="436980"/>
                  </a:lnTo>
                  <a:lnTo>
                    <a:pt x="128730" y="432108"/>
                  </a:lnTo>
                  <a:lnTo>
                    <a:pt x="132832" y="427976"/>
                  </a:lnTo>
                  <a:lnTo>
                    <a:pt x="117190" y="428454"/>
                  </a:lnTo>
                  <a:lnTo>
                    <a:pt x="111485" y="424578"/>
                  </a:lnTo>
                  <a:lnTo>
                    <a:pt x="105265" y="415893"/>
                  </a:lnTo>
                  <a:lnTo>
                    <a:pt x="101453" y="408010"/>
                  </a:lnTo>
                  <a:lnTo>
                    <a:pt x="100780" y="404134"/>
                  </a:lnTo>
                  <a:lnTo>
                    <a:pt x="98631" y="398463"/>
                  </a:lnTo>
                  <a:lnTo>
                    <a:pt x="101002" y="395418"/>
                  </a:lnTo>
                  <a:lnTo>
                    <a:pt x="111711" y="390869"/>
                  </a:lnTo>
                  <a:lnTo>
                    <a:pt x="121103" y="378082"/>
                  </a:lnTo>
                  <a:lnTo>
                    <a:pt x="117160" y="374398"/>
                  </a:lnTo>
                  <a:lnTo>
                    <a:pt x="112671" y="372634"/>
                  </a:lnTo>
                  <a:lnTo>
                    <a:pt x="107798" y="373950"/>
                  </a:lnTo>
                  <a:lnTo>
                    <a:pt x="103184" y="369559"/>
                  </a:lnTo>
                  <a:lnTo>
                    <a:pt x="102575" y="363471"/>
                  </a:lnTo>
                  <a:lnTo>
                    <a:pt x="106262" y="358537"/>
                  </a:lnTo>
                  <a:lnTo>
                    <a:pt x="106646" y="351742"/>
                  </a:lnTo>
                  <a:lnTo>
                    <a:pt x="94560" y="334985"/>
                  </a:lnTo>
                  <a:lnTo>
                    <a:pt x="91196" y="331331"/>
                  </a:lnTo>
                  <a:lnTo>
                    <a:pt x="93823" y="325852"/>
                  </a:lnTo>
                  <a:lnTo>
                    <a:pt x="103056" y="316655"/>
                  </a:lnTo>
                  <a:lnTo>
                    <a:pt x="111839" y="305246"/>
                  </a:lnTo>
                  <a:lnTo>
                    <a:pt x="110781" y="301498"/>
                  </a:lnTo>
                  <a:lnTo>
                    <a:pt x="104272" y="299959"/>
                  </a:lnTo>
                  <a:lnTo>
                    <a:pt x="73439" y="304862"/>
                  </a:lnTo>
                  <a:lnTo>
                    <a:pt x="61447" y="309092"/>
                  </a:lnTo>
                  <a:lnTo>
                    <a:pt x="40067" y="311048"/>
                  </a:lnTo>
                  <a:lnTo>
                    <a:pt x="38531" y="304832"/>
                  </a:lnTo>
                  <a:lnTo>
                    <a:pt x="39009" y="299255"/>
                  </a:lnTo>
                  <a:lnTo>
                    <a:pt x="43818" y="289065"/>
                  </a:lnTo>
                  <a:lnTo>
                    <a:pt x="43370" y="263879"/>
                  </a:lnTo>
                  <a:lnTo>
                    <a:pt x="46223" y="250197"/>
                  </a:lnTo>
                  <a:lnTo>
                    <a:pt x="58113" y="246096"/>
                  </a:lnTo>
                  <a:lnTo>
                    <a:pt x="72698" y="225941"/>
                  </a:lnTo>
                  <a:lnTo>
                    <a:pt x="96325" y="202099"/>
                  </a:lnTo>
                  <a:lnTo>
                    <a:pt x="121005" y="202547"/>
                  </a:lnTo>
                  <a:lnTo>
                    <a:pt x="130879" y="195946"/>
                  </a:lnTo>
                  <a:lnTo>
                    <a:pt x="145528" y="195563"/>
                  </a:lnTo>
                  <a:lnTo>
                    <a:pt x="148188" y="200338"/>
                  </a:lnTo>
                  <a:lnTo>
                    <a:pt x="149855" y="204921"/>
                  </a:lnTo>
                  <a:lnTo>
                    <a:pt x="162709" y="211521"/>
                  </a:lnTo>
                  <a:lnTo>
                    <a:pt x="185402" y="210464"/>
                  </a:lnTo>
                  <a:lnTo>
                    <a:pt x="190915" y="207867"/>
                  </a:lnTo>
                  <a:lnTo>
                    <a:pt x="196269" y="204247"/>
                  </a:lnTo>
                  <a:lnTo>
                    <a:pt x="185756" y="192518"/>
                  </a:lnTo>
                  <a:lnTo>
                    <a:pt x="189090" y="189188"/>
                  </a:lnTo>
                  <a:lnTo>
                    <a:pt x="198610" y="188801"/>
                  </a:lnTo>
                  <a:lnTo>
                    <a:pt x="208931" y="191559"/>
                  </a:lnTo>
                  <a:lnTo>
                    <a:pt x="209413" y="194249"/>
                  </a:lnTo>
                  <a:lnTo>
                    <a:pt x="206689" y="197933"/>
                  </a:lnTo>
                  <a:lnTo>
                    <a:pt x="203483" y="204375"/>
                  </a:lnTo>
                  <a:lnTo>
                    <a:pt x="206527" y="205625"/>
                  </a:lnTo>
                  <a:lnTo>
                    <a:pt x="235888" y="201715"/>
                  </a:lnTo>
                  <a:lnTo>
                    <a:pt x="266597" y="204854"/>
                  </a:lnTo>
                  <a:lnTo>
                    <a:pt x="276373" y="203156"/>
                  </a:lnTo>
                  <a:lnTo>
                    <a:pt x="300511" y="203284"/>
                  </a:lnTo>
                  <a:lnTo>
                    <a:pt x="304838" y="199247"/>
                  </a:lnTo>
                  <a:lnTo>
                    <a:pt x="297531" y="194152"/>
                  </a:lnTo>
                  <a:lnTo>
                    <a:pt x="290382" y="192390"/>
                  </a:lnTo>
                  <a:lnTo>
                    <a:pt x="285573" y="189922"/>
                  </a:lnTo>
                  <a:lnTo>
                    <a:pt x="280764" y="186302"/>
                  </a:lnTo>
                  <a:lnTo>
                    <a:pt x="296086" y="174926"/>
                  </a:lnTo>
                  <a:lnTo>
                    <a:pt x="304744" y="172748"/>
                  </a:lnTo>
                  <a:lnTo>
                    <a:pt x="345548" y="165730"/>
                  </a:lnTo>
                  <a:lnTo>
                    <a:pt x="375903" y="162237"/>
                  </a:lnTo>
                  <a:lnTo>
                    <a:pt x="376287" y="159611"/>
                  </a:lnTo>
                  <a:lnTo>
                    <a:pt x="371896" y="159611"/>
                  </a:lnTo>
                  <a:lnTo>
                    <a:pt x="332695" y="153778"/>
                  </a:lnTo>
                  <a:lnTo>
                    <a:pt x="323239" y="149293"/>
                  </a:lnTo>
                  <a:lnTo>
                    <a:pt x="310126" y="138557"/>
                  </a:lnTo>
                  <a:lnTo>
                    <a:pt x="307273" y="135513"/>
                  </a:lnTo>
                  <a:lnTo>
                    <a:pt x="303973" y="130256"/>
                  </a:lnTo>
                  <a:lnTo>
                    <a:pt x="305960" y="119076"/>
                  </a:lnTo>
                  <a:lnTo>
                    <a:pt x="308398" y="110071"/>
                  </a:lnTo>
                  <a:lnTo>
                    <a:pt x="313237" y="104848"/>
                  </a:lnTo>
                  <a:lnTo>
                    <a:pt x="328910" y="104047"/>
                  </a:lnTo>
                  <a:lnTo>
                    <a:pt x="382635" y="113210"/>
                  </a:lnTo>
                  <a:lnTo>
                    <a:pt x="420907" y="107731"/>
                  </a:lnTo>
                  <a:lnTo>
                    <a:pt x="462738" y="121063"/>
                  </a:lnTo>
                  <a:lnTo>
                    <a:pt x="502775" y="118369"/>
                  </a:lnTo>
                  <a:lnTo>
                    <a:pt x="511012" y="112378"/>
                  </a:lnTo>
                  <a:lnTo>
                    <a:pt x="521047" y="93055"/>
                  </a:lnTo>
                  <a:lnTo>
                    <a:pt x="577591" y="60885"/>
                  </a:lnTo>
                  <a:lnTo>
                    <a:pt x="597369" y="44061"/>
                  </a:lnTo>
                  <a:lnTo>
                    <a:pt x="618587" y="34831"/>
                  </a:lnTo>
                  <a:lnTo>
                    <a:pt x="654970" y="24576"/>
                  </a:lnTo>
                  <a:lnTo>
                    <a:pt x="685389" y="10992"/>
                  </a:lnTo>
                  <a:lnTo>
                    <a:pt x="694077" y="9423"/>
                  </a:lnTo>
                  <a:lnTo>
                    <a:pt x="767099" y="15925"/>
                  </a:lnTo>
                  <a:lnTo>
                    <a:pt x="817261" y="16760"/>
                  </a:lnTo>
                  <a:close/>
                  <a:moveTo>
                    <a:pt x="141712" y="0"/>
                  </a:moveTo>
                  <a:lnTo>
                    <a:pt x="146265" y="1667"/>
                  </a:lnTo>
                  <a:lnTo>
                    <a:pt x="152387" y="8237"/>
                  </a:lnTo>
                  <a:lnTo>
                    <a:pt x="162453" y="17656"/>
                  </a:lnTo>
                  <a:lnTo>
                    <a:pt x="167837" y="20798"/>
                  </a:lnTo>
                  <a:lnTo>
                    <a:pt x="171875" y="19353"/>
                  </a:lnTo>
                  <a:lnTo>
                    <a:pt x="179186" y="15925"/>
                  </a:lnTo>
                  <a:lnTo>
                    <a:pt x="186174" y="15925"/>
                  </a:lnTo>
                  <a:lnTo>
                    <a:pt x="191814" y="16535"/>
                  </a:lnTo>
                  <a:lnTo>
                    <a:pt x="194539" y="13555"/>
                  </a:lnTo>
                  <a:lnTo>
                    <a:pt x="198802" y="12915"/>
                  </a:lnTo>
                  <a:lnTo>
                    <a:pt x="211016" y="15060"/>
                  </a:lnTo>
                  <a:lnTo>
                    <a:pt x="208578" y="28809"/>
                  </a:lnTo>
                  <a:lnTo>
                    <a:pt x="214252" y="43933"/>
                  </a:lnTo>
                  <a:lnTo>
                    <a:pt x="227523" y="64855"/>
                  </a:lnTo>
                  <a:lnTo>
                    <a:pt x="240889" y="75399"/>
                  </a:lnTo>
                  <a:lnTo>
                    <a:pt x="294901" y="101420"/>
                  </a:lnTo>
                  <a:lnTo>
                    <a:pt x="304838" y="103629"/>
                  </a:lnTo>
                  <a:lnTo>
                    <a:pt x="302596" y="114267"/>
                  </a:lnTo>
                  <a:lnTo>
                    <a:pt x="299326" y="123689"/>
                  </a:lnTo>
                  <a:lnTo>
                    <a:pt x="295766" y="129970"/>
                  </a:lnTo>
                  <a:lnTo>
                    <a:pt x="279932" y="134008"/>
                  </a:lnTo>
                  <a:lnTo>
                    <a:pt x="236276" y="122440"/>
                  </a:lnTo>
                  <a:lnTo>
                    <a:pt x="225213" y="121349"/>
                  </a:lnTo>
                  <a:lnTo>
                    <a:pt x="217428" y="123656"/>
                  </a:lnTo>
                  <a:lnTo>
                    <a:pt x="203001" y="132051"/>
                  </a:lnTo>
                  <a:lnTo>
                    <a:pt x="187005" y="129360"/>
                  </a:lnTo>
                  <a:lnTo>
                    <a:pt x="164696" y="134102"/>
                  </a:lnTo>
                  <a:lnTo>
                    <a:pt x="158479" y="149899"/>
                  </a:lnTo>
                  <a:lnTo>
                    <a:pt x="142995" y="167942"/>
                  </a:lnTo>
                  <a:lnTo>
                    <a:pt x="117513" y="182490"/>
                  </a:lnTo>
                  <a:lnTo>
                    <a:pt x="99305" y="190276"/>
                  </a:lnTo>
                  <a:lnTo>
                    <a:pt x="71930" y="218088"/>
                  </a:lnTo>
                  <a:lnTo>
                    <a:pt x="59524" y="234272"/>
                  </a:lnTo>
                  <a:lnTo>
                    <a:pt x="54301" y="237411"/>
                  </a:lnTo>
                  <a:lnTo>
                    <a:pt x="48082" y="239909"/>
                  </a:lnTo>
                  <a:lnTo>
                    <a:pt x="50166" y="232124"/>
                  </a:lnTo>
                  <a:lnTo>
                    <a:pt x="53244" y="225012"/>
                  </a:lnTo>
                  <a:lnTo>
                    <a:pt x="52537" y="219627"/>
                  </a:lnTo>
                  <a:lnTo>
                    <a:pt x="52665" y="211807"/>
                  </a:lnTo>
                  <a:lnTo>
                    <a:pt x="61771" y="202934"/>
                  </a:lnTo>
                  <a:lnTo>
                    <a:pt x="70071" y="196492"/>
                  </a:lnTo>
                  <a:lnTo>
                    <a:pt x="94594" y="184797"/>
                  </a:lnTo>
                  <a:lnTo>
                    <a:pt x="101070" y="175054"/>
                  </a:lnTo>
                  <a:lnTo>
                    <a:pt x="81834" y="175280"/>
                  </a:lnTo>
                  <a:lnTo>
                    <a:pt x="62282" y="177425"/>
                  </a:lnTo>
                  <a:lnTo>
                    <a:pt x="50004" y="176048"/>
                  </a:lnTo>
                  <a:lnTo>
                    <a:pt x="39299" y="176849"/>
                  </a:lnTo>
                  <a:lnTo>
                    <a:pt x="35935" y="168326"/>
                  </a:lnTo>
                  <a:lnTo>
                    <a:pt x="33335" y="163197"/>
                  </a:lnTo>
                  <a:lnTo>
                    <a:pt x="36127" y="161594"/>
                  </a:lnTo>
                  <a:lnTo>
                    <a:pt x="39653" y="160476"/>
                  </a:lnTo>
                  <a:lnTo>
                    <a:pt x="45933" y="151374"/>
                  </a:lnTo>
                  <a:lnTo>
                    <a:pt x="51543" y="144676"/>
                  </a:lnTo>
                  <a:lnTo>
                    <a:pt x="59622" y="136217"/>
                  </a:lnTo>
                  <a:lnTo>
                    <a:pt x="61673" y="131155"/>
                  </a:lnTo>
                  <a:lnTo>
                    <a:pt x="61673" y="126444"/>
                  </a:lnTo>
                  <a:lnTo>
                    <a:pt x="59716" y="123178"/>
                  </a:lnTo>
                  <a:lnTo>
                    <a:pt x="59332" y="119268"/>
                  </a:lnTo>
                  <a:lnTo>
                    <a:pt x="59076" y="113789"/>
                  </a:lnTo>
                  <a:lnTo>
                    <a:pt x="59524" y="102413"/>
                  </a:lnTo>
                  <a:lnTo>
                    <a:pt x="78052" y="89981"/>
                  </a:lnTo>
                  <a:lnTo>
                    <a:pt x="83983" y="88664"/>
                  </a:lnTo>
                  <a:lnTo>
                    <a:pt x="86003" y="82963"/>
                  </a:lnTo>
                  <a:lnTo>
                    <a:pt x="84656" y="69759"/>
                  </a:lnTo>
                  <a:lnTo>
                    <a:pt x="82090" y="59090"/>
                  </a:lnTo>
                  <a:lnTo>
                    <a:pt x="78760" y="58383"/>
                  </a:lnTo>
                  <a:lnTo>
                    <a:pt x="74301" y="55275"/>
                  </a:lnTo>
                  <a:lnTo>
                    <a:pt x="71385" y="51655"/>
                  </a:lnTo>
                  <a:lnTo>
                    <a:pt x="66704" y="47715"/>
                  </a:lnTo>
                  <a:lnTo>
                    <a:pt x="58659" y="45280"/>
                  </a:lnTo>
                  <a:lnTo>
                    <a:pt x="58403" y="41912"/>
                  </a:lnTo>
                  <a:lnTo>
                    <a:pt x="59238" y="38548"/>
                  </a:lnTo>
                  <a:lnTo>
                    <a:pt x="62218" y="35086"/>
                  </a:lnTo>
                  <a:lnTo>
                    <a:pt x="75810" y="32110"/>
                  </a:lnTo>
                  <a:lnTo>
                    <a:pt x="77409" y="29675"/>
                  </a:lnTo>
                  <a:lnTo>
                    <a:pt x="79238" y="23647"/>
                  </a:lnTo>
                  <a:lnTo>
                    <a:pt x="81932" y="17498"/>
                  </a:lnTo>
                  <a:lnTo>
                    <a:pt x="85138" y="15477"/>
                  </a:lnTo>
                  <a:lnTo>
                    <a:pt x="90876" y="15669"/>
                  </a:lnTo>
                  <a:lnTo>
                    <a:pt x="101773" y="14258"/>
                  </a:lnTo>
                  <a:lnTo>
                    <a:pt x="109370" y="12241"/>
                  </a:lnTo>
                  <a:lnTo>
                    <a:pt x="116900" y="8012"/>
                  </a:lnTo>
                  <a:lnTo>
                    <a:pt x="120783" y="4166"/>
                  </a:lnTo>
                  <a:lnTo>
                    <a:pt x="137129" y="1953"/>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53" name="Google Shape;2953;p234"/>
            <p:cNvSpPr/>
            <p:nvPr/>
          </p:nvSpPr>
          <p:spPr>
            <a:xfrm>
              <a:off x="10729770" y="3878198"/>
              <a:ext cx="1462230" cy="1078362"/>
            </a:xfrm>
            <a:custGeom>
              <a:avLst/>
              <a:gdLst/>
              <a:ahLst/>
              <a:cxnLst/>
              <a:rect l="l" t="t" r="r" b="b"/>
              <a:pathLst>
                <a:path w="1462230" h="1078362" extrusionOk="0">
                  <a:moveTo>
                    <a:pt x="843770" y="824963"/>
                  </a:moveTo>
                  <a:lnTo>
                    <a:pt x="850630" y="834032"/>
                  </a:lnTo>
                  <a:lnTo>
                    <a:pt x="855439" y="838005"/>
                  </a:lnTo>
                  <a:lnTo>
                    <a:pt x="889064" y="846943"/>
                  </a:lnTo>
                  <a:lnTo>
                    <a:pt x="901469" y="853321"/>
                  </a:lnTo>
                  <a:lnTo>
                    <a:pt x="888808" y="851620"/>
                  </a:lnTo>
                  <a:lnTo>
                    <a:pt x="861015" y="845629"/>
                  </a:lnTo>
                  <a:lnTo>
                    <a:pt x="848737" y="839958"/>
                  </a:lnTo>
                  <a:lnTo>
                    <a:pt x="845565" y="833614"/>
                  </a:lnTo>
                  <a:close/>
                  <a:moveTo>
                    <a:pt x="1003657" y="0"/>
                  </a:moveTo>
                  <a:lnTo>
                    <a:pt x="1018467" y="2883"/>
                  </a:lnTo>
                  <a:lnTo>
                    <a:pt x="1033018" y="3044"/>
                  </a:lnTo>
                  <a:lnTo>
                    <a:pt x="1043983" y="1249"/>
                  </a:lnTo>
                  <a:lnTo>
                    <a:pt x="1051516" y="5513"/>
                  </a:lnTo>
                  <a:lnTo>
                    <a:pt x="1060811" y="14932"/>
                  </a:lnTo>
                  <a:lnTo>
                    <a:pt x="1069209" y="28904"/>
                  </a:lnTo>
                  <a:lnTo>
                    <a:pt x="1077992" y="54635"/>
                  </a:lnTo>
                  <a:lnTo>
                    <a:pt x="1103605" y="83569"/>
                  </a:lnTo>
                  <a:lnTo>
                    <a:pt x="1104019" y="89209"/>
                  </a:lnTo>
                  <a:lnTo>
                    <a:pt x="1101938" y="92829"/>
                  </a:lnTo>
                  <a:lnTo>
                    <a:pt x="1089340" y="96325"/>
                  </a:lnTo>
                  <a:lnTo>
                    <a:pt x="1078699" y="98214"/>
                  </a:lnTo>
                  <a:lnTo>
                    <a:pt x="1078184" y="103151"/>
                  </a:lnTo>
                  <a:lnTo>
                    <a:pt x="1081006" y="108502"/>
                  </a:lnTo>
                  <a:lnTo>
                    <a:pt x="1085878" y="116318"/>
                  </a:lnTo>
                  <a:lnTo>
                    <a:pt x="1086616" y="126380"/>
                  </a:lnTo>
                  <a:lnTo>
                    <a:pt x="1086360" y="135610"/>
                  </a:lnTo>
                  <a:lnTo>
                    <a:pt x="1088441" y="143750"/>
                  </a:lnTo>
                  <a:lnTo>
                    <a:pt x="1092512" y="147080"/>
                  </a:lnTo>
                  <a:lnTo>
                    <a:pt x="1093028" y="151151"/>
                  </a:lnTo>
                  <a:lnTo>
                    <a:pt x="1088347" y="156149"/>
                  </a:lnTo>
                  <a:lnTo>
                    <a:pt x="1087030" y="159227"/>
                  </a:lnTo>
                  <a:lnTo>
                    <a:pt x="1088859" y="160890"/>
                  </a:lnTo>
                  <a:lnTo>
                    <a:pt x="1111970" y="161853"/>
                  </a:lnTo>
                  <a:lnTo>
                    <a:pt x="1123285" y="166689"/>
                  </a:lnTo>
                  <a:lnTo>
                    <a:pt x="1131876" y="171114"/>
                  </a:lnTo>
                  <a:lnTo>
                    <a:pt x="1136203" y="171528"/>
                  </a:lnTo>
                  <a:lnTo>
                    <a:pt x="1145948" y="168710"/>
                  </a:lnTo>
                  <a:lnTo>
                    <a:pt x="1156910" y="166915"/>
                  </a:lnTo>
                  <a:lnTo>
                    <a:pt x="1163547" y="166659"/>
                  </a:lnTo>
                  <a:lnTo>
                    <a:pt x="1166110" y="169929"/>
                  </a:lnTo>
                  <a:lnTo>
                    <a:pt x="1168160" y="178482"/>
                  </a:lnTo>
                  <a:lnTo>
                    <a:pt x="1172010" y="187039"/>
                  </a:lnTo>
                  <a:lnTo>
                    <a:pt x="1175599" y="189474"/>
                  </a:lnTo>
                  <a:lnTo>
                    <a:pt x="1182011" y="189056"/>
                  </a:lnTo>
                  <a:lnTo>
                    <a:pt x="1185857" y="189474"/>
                  </a:lnTo>
                  <a:lnTo>
                    <a:pt x="1187908" y="192710"/>
                  </a:lnTo>
                  <a:lnTo>
                    <a:pt x="1185601" y="197583"/>
                  </a:lnTo>
                  <a:lnTo>
                    <a:pt x="1186113" y="202870"/>
                  </a:lnTo>
                  <a:lnTo>
                    <a:pt x="1188935" y="209342"/>
                  </a:lnTo>
                  <a:lnTo>
                    <a:pt x="1192269" y="224304"/>
                  </a:lnTo>
                  <a:lnTo>
                    <a:pt x="1195343" y="228759"/>
                  </a:lnTo>
                  <a:lnTo>
                    <a:pt x="1197394" y="234400"/>
                  </a:lnTo>
                  <a:lnTo>
                    <a:pt x="1197394" y="240872"/>
                  </a:lnTo>
                  <a:lnTo>
                    <a:pt x="1194831" y="246513"/>
                  </a:lnTo>
                  <a:lnTo>
                    <a:pt x="1193036" y="250935"/>
                  </a:lnTo>
                  <a:lnTo>
                    <a:pt x="1194831" y="260997"/>
                  </a:lnTo>
                  <a:lnTo>
                    <a:pt x="1201755" y="272241"/>
                  </a:lnTo>
                  <a:lnTo>
                    <a:pt x="1206884" y="275029"/>
                  </a:lnTo>
                  <a:lnTo>
                    <a:pt x="1210985" y="285061"/>
                  </a:lnTo>
                  <a:lnTo>
                    <a:pt x="1218424" y="288264"/>
                  </a:lnTo>
                  <a:lnTo>
                    <a:pt x="1229450" y="279838"/>
                  </a:lnTo>
                  <a:lnTo>
                    <a:pt x="1237912" y="275413"/>
                  </a:lnTo>
                  <a:lnTo>
                    <a:pt x="1248490" y="277881"/>
                  </a:lnTo>
                  <a:lnTo>
                    <a:pt x="1258265" y="279451"/>
                  </a:lnTo>
                  <a:lnTo>
                    <a:pt x="1264839" y="285189"/>
                  </a:lnTo>
                  <a:lnTo>
                    <a:pt x="1269678" y="293069"/>
                  </a:lnTo>
                  <a:lnTo>
                    <a:pt x="1275322" y="297460"/>
                  </a:lnTo>
                  <a:lnTo>
                    <a:pt x="1280962" y="295154"/>
                  </a:lnTo>
                  <a:lnTo>
                    <a:pt x="1292725" y="297460"/>
                  </a:lnTo>
                  <a:lnTo>
                    <a:pt x="1298110" y="303838"/>
                  </a:lnTo>
                  <a:lnTo>
                    <a:pt x="1303495" y="307428"/>
                  </a:lnTo>
                  <a:lnTo>
                    <a:pt x="1310418" y="302235"/>
                  </a:lnTo>
                  <a:lnTo>
                    <a:pt x="1316062" y="295827"/>
                  </a:lnTo>
                  <a:lnTo>
                    <a:pt x="1336705" y="289129"/>
                  </a:lnTo>
                  <a:lnTo>
                    <a:pt x="1349525" y="287462"/>
                  </a:lnTo>
                  <a:lnTo>
                    <a:pt x="1353118" y="286149"/>
                  </a:lnTo>
                  <a:lnTo>
                    <a:pt x="1360648" y="281343"/>
                  </a:lnTo>
                  <a:lnTo>
                    <a:pt x="1368599" y="278137"/>
                  </a:lnTo>
                  <a:lnTo>
                    <a:pt x="1375748" y="279003"/>
                  </a:lnTo>
                  <a:lnTo>
                    <a:pt x="1382800" y="288971"/>
                  </a:lnTo>
                  <a:lnTo>
                    <a:pt x="1390107" y="295827"/>
                  </a:lnTo>
                  <a:lnTo>
                    <a:pt x="1392158" y="306623"/>
                  </a:lnTo>
                  <a:lnTo>
                    <a:pt x="1401069" y="321430"/>
                  </a:lnTo>
                  <a:lnTo>
                    <a:pt x="1423220" y="341649"/>
                  </a:lnTo>
                  <a:lnTo>
                    <a:pt x="1431905" y="347801"/>
                  </a:lnTo>
                  <a:lnTo>
                    <a:pt x="1437805" y="346710"/>
                  </a:lnTo>
                  <a:lnTo>
                    <a:pt x="1440883" y="345111"/>
                  </a:lnTo>
                  <a:lnTo>
                    <a:pt x="1442324" y="342996"/>
                  </a:lnTo>
                  <a:lnTo>
                    <a:pt x="1443668" y="333092"/>
                  </a:lnTo>
                  <a:lnTo>
                    <a:pt x="1446460" y="329442"/>
                  </a:lnTo>
                  <a:lnTo>
                    <a:pt x="1450948" y="329344"/>
                  </a:lnTo>
                  <a:lnTo>
                    <a:pt x="1462230" y="337350"/>
                  </a:lnTo>
                  <a:lnTo>
                    <a:pt x="1462230" y="662265"/>
                  </a:lnTo>
                  <a:lnTo>
                    <a:pt x="1460916" y="662436"/>
                  </a:lnTo>
                  <a:lnTo>
                    <a:pt x="1453575" y="669164"/>
                  </a:lnTo>
                  <a:lnTo>
                    <a:pt x="1450979" y="679742"/>
                  </a:lnTo>
                  <a:lnTo>
                    <a:pt x="1450787" y="689097"/>
                  </a:lnTo>
                  <a:lnTo>
                    <a:pt x="1449598" y="693774"/>
                  </a:lnTo>
                  <a:lnTo>
                    <a:pt x="1446843" y="697879"/>
                  </a:lnTo>
                  <a:lnTo>
                    <a:pt x="1445850" y="700792"/>
                  </a:lnTo>
                  <a:lnTo>
                    <a:pt x="1446460" y="703998"/>
                  </a:lnTo>
                  <a:lnTo>
                    <a:pt x="1449440" y="705150"/>
                  </a:lnTo>
                  <a:lnTo>
                    <a:pt x="1452999" y="706625"/>
                  </a:lnTo>
                  <a:lnTo>
                    <a:pt x="1452999" y="708931"/>
                  </a:lnTo>
                  <a:lnTo>
                    <a:pt x="1451622" y="711848"/>
                  </a:lnTo>
                  <a:lnTo>
                    <a:pt x="1447645" y="715054"/>
                  </a:lnTo>
                  <a:lnTo>
                    <a:pt x="1445850" y="719987"/>
                  </a:lnTo>
                  <a:lnTo>
                    <a:pt x="1446264" y="725240"/>
                  </a:lnTo>
                  <a:lnTo>
                    <a:pt x="1447002" y="731043"/>
                  </a:lnTo>
                  <a:lnTo>
                    <a:pt x="1443735" y="732518"/>
                  </a:lnTo>
                  <a:lnTo>
                    <a:pt x="1412289" y="730467"/>
                  </a:lnTo>
                  <a:lnTo>
                    <a:pt x="1386612" y="733252"/>
                  </a:lnTo>
                  <a:lnTo>
                    <a:pt x="1368309" y="753985"/>
                  </a:lnTo>
                  <a:lnTo>
                    <a:pt x="1357412" y="753921"/>
                  </a:lnTo>
                  <a:lnTo>
                    <a:pt x="1342056" y="759306"/>
                  </a:lnTo>
                  <a:lnTo>
                    <a:pt x="1331640" y="766001"/>
                  </a:lnTo>
                  <a:lnTo>
                    <a:pt x="1319298" y="780485"/>
                  </a:lnTo>
                  <a:lnTo>
                    <a:pt x="1309745" y="773982"/>
                  </a:lnTo>
                  <a:lnTo>
                    <a:pt x="1298046" y="774174"/>
                  </a:lnTo>
                  <a:lnTo>
                    <a:pt x="1286633" y="778114"/>
                  </a:lnTo>
                  <a:lnTo>
                    <a:pt x="1272918" y="787792"/>
                  </a:lnTo>
                  <a:lnTo>
                    <a:pt x="1265287" y="789489"/>
                  </a:lnTo>
                  <a:lnTo>
                    <a:pt x="1250028" y="786735"/>
                  </a:lnTo>
                  <a:lnTo>
                    <a:pt x="1232238" y="792278"/>
                  </a:lnTo>
                  <a:lnTo>
                    <a:pt x="1193838" y="823905"/>
                  </a:lnTo>
                  <a:lnTo>
                    <a:pt x="1180920" y="846943"/>
                  </a:lnTo>
                  <a:lnTo>
                    <a:pt x="1176206" y="851432"/>
                  </a:lnTo>
                  <a:lnTo>
                    <a:pt x="1169733" y="857038"/>
                  </a:lnTo>
                  <a:lnTo>
                    <a:pt x="1162810" y="859857"/>
                  </a:lnTo>
                  <a:lnTo>
                    <a:pt x="1159156" y="859601"/>
                  </a:lnTo>
                  <a:lnTo>
                    <a:pt x="1177458" y="843259"/>
                  </a:lnTo>
                  <a:lnTo>
                    <a:pt x="1183065" y="837140"/>
                  </a:lnTo>
                  <a:lnTo>
                    <a:pt x="1184028" y="832621"/>
                  </a:lnTo>
                  <a:lnTo>
                    <a:pt x="1184126" y="825283"/>
                  </a:lnTo>
                  <a:lnTo>
                    <a:pt x="1178580" y="816184"/>
                  </a:lnTo>
                  <a:lnTo>
                    <a:pt x="1163608" y="838709"/>
                  </a:lnTo>
                  <a:lnTo>
                    <a:pt x="1155115" y="841976"/>
                  </a:lnTo>
                  <a:lnTo>
                    <a:pt x="1144312" y="848737"/>
                  </a:lnTo>
                  <a:lnTo>
                    <a:pt x="1143770" y="863767"/>
                  </a:lnTo>
                  <a:lnTo>
                    <a:pt x="1145019" y="874917"/>
                  </a:lnTo>
                  <a:lnTo>
                    <a:pt x="1149444" y="888922"/>
                  </a:lnTo>
                  <a:lnTo>
                    <a:pt x="1159893" y="911767"/>
                  </a:lnTo>
                  <a:lnTo>
                    <a:pt x="1181240" y="944294"/>
                  </a:lnTo>
                  <a:lnTo>
                    <a:pt x="1191464" y="956212"/>
                  </a:lnTo>
                  <a:lnTo>
                    <a:pt x="1198967" y="960953"/>
                  </a:lnTo>
                  <a:lnTo>
                    <a:pt x="1208005" y="961627"/>
                  </a:lnTo>
                  <a:lnTo>
                    <a:pt x="1225378" y="951599"/>
                  </a:lnTo>
                  <a:lnTo>
                    <a:pt x="1232783" y="950029"/>
                  </a:lnTo>
                  <a:lnTo>
                    <a:pt x="1248941" y="953841"/>
                  </a:lnTo>
                  <a:lnTo>
                    <a:pt x="1254709" y="947177"/>
                  </a:lnTo>
                  <a:lnTo>
                    <a:pt x="1263108" y="943459"/>
                  </a:lnTo>
                  <a:lnTo>
                    <a:pt x="1273877" y="942978"/>
                  </a:lnTo>
                  <a:lnTo>
                    <a:pt x="1286186" y="945992"/>
                  </a:lnTo>
                  <a:lnTo>
                    <a:pt x="1299521" y="951053"/>
                  </a:lnTo>
                  <a:lnTo>
                    <a:pt x="1294039" y="962492"/>
                  </a:lnTo>
                  <a:lnTo>
                    <a:pt x="1288334" y="971595"/>
                  </a:lnTo>
                  <a:lnTo>
                    <a:pt x="1286314" y="981654"/>
                  </a:lnTo>
                  <a:lnTo>
                    <a:pt x="1283141" y="992837"/>
                  </a:lnTo>
                  <a:lnTo>
                    <a:pt x="1268428" y="997838"/>
                  </a:lnTo>
                  <a:lnTo>
                    <a:pt x="1252689" y="997228"/>
                  </a:lnTo>
                  <a:lnTo>
                    <a:pt x="1236087" y="1000465"/>
                  </a:lnTo>
                  <a:lnTo>
                    <a:pt x="1230093" y="996137"/>
                  </a:lnTo>
                  <a:lnTo>
                    <a:pt x="1226116" y="992164"/>
                  </a:lnTo>
                  <a:lnTo>
                    <a:pt x="1218744" y="988193"/>
                  </a:lnTo>
                  <a:lnTo>
                    <a:pt x="1209029" y="986011"/>
                  </a:lnTo>
                  <a:lnTo>
                    <a:pt x="1200314" y="988672"/>
                  </a:lnTo>
                  <a:lnTo>
                    <a:pt x="1189989" y="1003893"/>
                  </a:lnTo>
                  <a:lnTo>
                    <a:pt x="1171720" y="1014275"/>
                  </a:lnTo>
                  <a:lnTo>
                    <a:pt x="1165692" y="1026132"/>
                  </a:lnTo>
                  <a:lnTo>
                    <a:pt x="1147710" y="1023472"/>
                  </a:lnTo>
                  <a:lnTo>
                    <a:pt x="1132327" y="1025556"/>
                  </a:lnTo>
                  <a:lnTo>
                    <a:pt x="1110111" y="1036352"/>
                  </a:lnTo>
                  <a:lnTo>
                    <a:pt x="1093186" y="1059423"/>
                  </a:lnTo>
                  <a:lnTo>
                    <a:pt x="1074530" y="1073813"/>
                  </a:lnTo>
                  <a:lnTo>
                    <a:pt x="1059753" y="1078362"/>
                  </a:lnTo>
                  <a:lnTo>
                    <a:pt x="1045872" y="1076951"/>
                  </a:lnTo>
                  <a:lnTo>
                    <a:pt x="1036898" y="1072658"/>
                  </a:lnTo>
                  <a:lnTo>
                    <a:pt x="1018434" y="1057534"/>
                  </a:lnTo>
                  <a:lnTo>
                    <a:pt x="1019525" y="1052119"/>
                  </a:lnTo>
                  <a:lnTo>
                    <a:pt x="1022091" y="1049395"/>
                  </a:lnTo>
                  <a:lnTo>
                    <a:pt x="1025583" y="1041575"/>
                  </a:lnTo>
                  <a:lnTo>
                    <a:pt x="1032954" y="1012864"/>
                  </a:lnTo>
                  <a:lnTo>
                    <a:pt x="1031961" y="1003509"/>
                  </a:lnTo>
                  <a:lnTo>
                    <a:pt x="1027829" y="988800"/>
                  </a:lnTo>
                  <a:lnTo>
                    <a:pt x="1013177" y="977330"/>
                  </a:lnTo>
                  <a:lnTo>
                    <a:pt x="1001414" y="979509"/>
                  </a:lnTo>
                  <a:lnTo>
                    <a:pt x="994716" y="976464"/>
                  </a:lnTo>
                  <a:lnTo>
                    <a:pt x="970578" y="956916"/>
                  </a:lnTo>
                  <a:lnTo>
                    <a:pt x="957434" y="955539"/>
                  </a:lnTo>
                  <a:lnTo>
                    <a:pt x="942917" y="959482"/>
                  </a:lnTo>
                  <a:lnTo>
                    <a:pt x="937559" y="956630"/>
                  </a:lnTo>
                  <a:lnTo>
                    <a:pt x="933619" y="949804"/>
                  </a:lnTo>
                  <a:lnTo>
                    <a:pt x="962405" y="925611"/>
                  </a:lnTo>
                  <a:lnTo>
                    <a:pt x="990675" y="905585"/>
                  </a:lnTo>
                  <a:lnTo>
                    <a:pt x="1003081" y="903534"/>
                  </a:lnTo>
                  <a:lnTo>
                    <a:pt x="1019814" y="894175"/>
                  </a:lnTo>
                  <a:lnTo>
                    <a:pt x="1037699" y="880140"/>
                  </a:lnTo>
                  <a:lnTo>
                    <a:pt x="1035167" y="869087"/>
                  </a:lnTo>
                  <a:lnTo>
                    <a:pt x="1031321" y="860881"/>
                  </a:lnTo>
                  <a:lnTo>
                    <a:pt x="1022761" y="863127"/>
                  </a:lnTo>
                  <a:lnTo>
                    <a:pt x="1016544" y="865848"/>
                  </a:lnTo>
                  <a:lnTo>
                    <a:pt x="1001572" y="857069"/>
                  </a:lnTo>
                  <a:lnTo>
                    <a:pt x="996094" y="850596"/>
                  </a:lnTo>
                  <a:lnTo>
                    <a:pt x="972662" y="857325"/>
                  </a:lnTo>
                  <a:lnTo>
                    <a:pt x="959616" y="856331"/>
                  </a:lnTo>
                  <a:lnTo>
                    <a:pt x="930831" y="862517"/>
                  </a:lnTo>
                  <a:lnTo>
                    <a:pt x="917590" y="856493"/>
                  </a:lnTo>
                  <a:lnTo>
                    <a:pt x="891145" y="839574"/>
                  </a:lnTo>
                  <a:lnTo>
                    <a:pt x="881210" y="836177"/>
                  </a:lnTo>
                  <a:lnTo>
                    <a:pt x="872748" y="836914"/>
                  </a:lnTo>
                  <a:lnTo>
                    <a:pt x="868131" y="831337"/>
                  </a:lnTo>
                  <a:lnTo>
                    <a:pt x="873772" y="828553"/>
                  </a:lnTo>
                  <a:lnTo>
                    <a:pt x="880345" y="828229"/>
                  </a:lnTo>
                  <a:lnTo>
                    <a:pt x="887171" y="826178"/>
                  </a:lnTo>
                  <a:lnTo>
                    <a:pt x="889097" y="823232"/>
                  </a:lnTo>
                  <a:lnTo>
                    <a:pt x="888680" y="817655"/>
                  </a:lnTo>
                  <a:lnTo>
                    <a:pt x="874927" y="813426"/>
                  </a:lnTo>
                  <a:lnTo>
                    <a:pt x="862137" y="812210"/>
                  </a:lnTo>
                  <a:lnTo>
                    <a:pt x="854028" y="807209"/>
                  </a:lnTo>
                  <a:lnTo>
                    <a:pt x="847842" y="801474"/>
                  </a:lnTo>
                  <a:lnTo>
                    <a:pt x="862329" y="801377"/>
                  </a:lnTo>
                  <a:lnTo>
                    <a:pt x="876913" y="805738"/>
                  </a:lnTo>
                  <a:lnTo>
                    <a:pt x="899705" y="807337"/>
                  </a:lnTo>
                  <a:lnTo>
                    <a:pt x="920412" y="811826"/>
                  </a:lnTo>
                  <a:lnTo>
                    <a:pt x="925574" y="806249"/>
                  </a:lnTo>
                  <a:lnTo>
                    <a:pt x="937593" y="796571"/>
                  </a:lnTo>
                  <a:lnTo>
                    <a:pt x="939869" y="793493"/>
                  </a:lnTo>
                  <a:lnTo>
                    <a:pt x="919738" y="800127"/>
                  </a:lnTo>
                  <a:lnTo>
                    <a:pt x="899321" y="795898"/>
                  </a:lnTo>
                  <a:lnTo>
                    <a:pt x="891882" y="790005"/>
                  </a:lnTo>
                  <a:lnTo>
                    <a:pt x="885571" y="781320"/>
                  </a:lnTo>
                  <a:lnTo>
                    <a:pt x="882911" y="771416"/>
                  </a:lnTo>
                  <a:lnTo>
                    <a:pt x="884639" y="762189"/>
                  </a:lnTo>
                  <a:lnTo>
                    <a:pt x="882429" y="745493"/>
                  </a:lnTo>
                  <a:lnTo>
                    <a:pt x="875694" y="730595"/>
                  </a:lnTo>
                  <a:lnTo>
                    <a:pt x="873324" y="722422"/>
                  </a:lnTo>
                  <a:lnTo>
                    <a:pt x="866208" y="715084"/>
                  </a:lnTo>
                  <a:lnTo>
                    <a:pt x="873196" y="731682"/>
                  </a:lnTo>
                  <a:lnTo>
                    <a:pt x="875792" y="742708"/>
                  </a:lnTo>
                  <a:lnTo>
                    <a:pt x="879991" y="752834"/>
                  </a:lnTo>
                  <a:lnTo>
                    <a:pt x="878998" y="779619"/>
                  </a:lnTo>
                  <a:lnTo>
                    <a:pt x="876402" y="789008"/>
                  </a:lnTo>
                  <a:lnTo>
                    <a:pt x="868003" y="791382"/>
                  </a:lnTo>
                  <a:lnTo>
                    <a:pt x="856978" y="789971"/>
                  </a:lnTo>
                  <a:lnTo>
                    <a:pt x="845757" y="787055"/>
                  </a:lnTo>
                  <a:lnTo>
                    <a:pt x="848545" y="772345"/>
                  </a:lnTo>
                  <a:lnTo>
                    <a:pt x="842551" y="777440"/>
                  </a:lnTo>
                  <a:lnTo>
                    <a:pt x="834122" y="791766"/>
                  </a:lnTo>
                  <a:lnTo>
                    <a:pt x="826683" y="793881"/>
                  </a:lnTo>
                  <a:lnTo>
                    <a:pt x="810176" y="792311"/>
                  </a:lnTo>
                  <a:lnTo>
                    <a:pt x="779531" y="801761"/>
                  </a:lnTo>
                  <a:lnTo>
                    <a:pt x="777417" y="812048"/>
                  </a:lnTo>
                  <a:lnTo>
                    <a:pt x="772803" y="825923"/>
                  </a:lnTo>
                  <a:lnTo>
                    <a:pt x="768344" y="833998"/>
                  </a:lnTo>
                  <a:lnTo>
                    <a:pt x="766967" y="838871"/>
                  </a:lnTo>
                  <a:lnTo>
                    <a:pt x="753921" y="859729"/>
                  </a:lnTo>
                  <a:lnTo>
                    <a:pt x="752254" y="861716"/>
                  </a:lnTo>
                  <a:lnTo>
                    <a:pt x="727604" y="890522"/>
                  </a:lnTo>
                  <a:lnTo>
                    <a:pt x="724466" y="892670"/>
                  </a:lnTo>
                  <a:lnTo>
                    <a:pt x="708500" y="899368"/>
                  </a:lnTo>
                  <a:lnTo>
                    <a:pt x="699044" y="905231"/>
                  </a:lnTo>
                  <a:lnTo>
                    <a:pt x="691801" y="907858"/>
                  </a:lnTo>
                  <a:lnTo>
                    <a:pt x="679556" y="904941"/>
                  </a:lnTo>
                  <a:lnTo>
                    <a:pt x="674458" y="909077"/>
                  </a:lnTo>
                  <a:lnTo>
                    <a:pt x="672053" y="914202"/>
                  </a:lnTo>
                  <a:lnTo>
                    <a:pt x="672020" y="924810"/>
                  </a:lnTo>
                  <a:lnTo>
                    <a:pt x="678240" y="932404"/>
                  </a:lnTo>
                  <a:lnTo>
                    <a:pt x="683338" y="957623"/>
                  </a:lnTo>
                  <a:lnTo>
                    <a:pt x="681446" y="968261"/>
                  </a:lnTo>
                  <a:lnTo>
                    <a:pt x="676606" y="961371"/>
                  </a:lnTo>
                  <a:lnTo>
                    <a:pt x="669009" y="954097"/>
                  </a:lnTo>
                  <a:lnTo>
                    <a:pt x="654266" y="947881"/>
                  </a:lnTo>
                  <a:lnTo>
                    <a:pt x="638078" y="950029"/>
                  </a:lnTo>
                  <a:lnTo>
                    <a:pt x="620416" y="960539"/>
                  </a:lnTo>
                  <a:lnTo>
                    <a:pt x="608424" y="964449"/>
                  </a:lnTo>
                  <a:lnTo>
                    <a:pt x="602144" y="961755"/>
                  </a:lnTo>
                  <a:lnTo>
                    <a:pt x="598298" y="961917"/>
                  </a:lnTo>
                  <a:lnTo>
                    <a:pt x="596951" y="964927"/>
                  </a:lnTo>
                  <a:lnTo>
                    <a:pt x="597237" y="967396"/>
                  </a:lnTo>
                  <a:lnTo>
                    <a:pt x="599160" y="969318"/>
                  </a:lnTo>
                  <a:lnTo>
                    <a:pt x="598904" y="970696"/>
                  </a:lnTo>
                  <a:lnTo>
                    <a:pt x="596405" y="971561"/>
                  </a:lnTo>
                  <a:lnTo>
                    <a:pt x="568583" y="964159"/>
                  </a:lnTo>
                  <a:lnTo>
                    <a:pt x="556561" y="957141"/>
                  </a:lnTo>
                  <a:lnTo>
                    <a:pt x="547105" y="943971"/>
                  </a:lnTo>
                  <a:lnTo>
                    <a:pt x="551816" y="939711"/>
                  </a:lnTo>
                  <a:lnTo>
                    <a:pt x="555921" y="937819"/>
                  </a:lnTo>
                  <a:lnTo>
                    <a:pt x="570408" y="936731"/>
                  </a:lnTo>
                  <a:lnTo>
                    <a:pt x="572910" y="935384"/>
                  </a:lnTo>
                  <a:lnTo>
                    <a:pt x="573166" y="932340"/>
                  </a:lnTo>
                  <a:lnTo>
                    <a:pt x="574257" y="928366"/>
                  </a:lnTo>
                  <a:lnTo>
                    <a:pt x="573873" y="922567"/>
                  </a:lnTo>
                  <a:lnTo>
                    <a:pt x="572267" y="916415"/>
                  </a:lnTo>
                  <a:lnTo>
                    <a:pt x="578615" y="907410"/>
                  </a:lnTo>
                  <a:lnTo>
                    <a:pt x="588071" y="899974"/>
                  </a:lnTo>
                  <a:lnTo>
                    <a:pt x="593617" y="892509"/>
                  </a:lnTo>
                  <a:lnTo>
                    <a:pt x="594449" y="881551"/>
                  </a:lnTo>
                  <a:lnTo>
                    <a:pt x="604417" y="876200"/>
                  </a:lnTo>
                  <a:lnTo>
                    <a:pt x="613233" y="867003"/>
                  </a:lnTo>
                  <a:lnTo>
                    <a:pt x="615415" y="856974"/>
                  </a:lnTo>
                  <a:lnTo>
                    <a:pt x="618523" y="850660"/>
                  </a:lnTo>
                  <a:lnTo>
                    <a:pt x="612883" y="836146"/>
                  </a:lnTo>
                  <a:lnTo>
                    <a:pt x="611697" y="826566"/>
                  </a:lnTo>
                  <a:lnTo>
                    <a:pt x="611441" y="818521"/>
                  </a:lnTo>
                  <a:lnTo>
                    <a:pt x="614196" y="814065"/>
                  </a:lnTo>
                  <a:lnTo>
                    <a:pt x="622433" y="809038"/>
                  </a:lnTo>
                  <a:lnTo>
                    <a:pt x="631088" y="805128"/>
                  </a:lnTo>
                  <a:lnTo>
                    <a:pt x="634677" y="805512"/>
                  </a:lnTo>
                  <a:lnTo>
                    <a:pt x="635994" y="807977"/>
                  </a:lnTo>
                  <a:lnTo>
                    <a:pt x="636314" y="824320"/>
                  </a:lnTo>
                  <a:lnTo>
                    <a:pt x="638045" y="824643"/>
                  </a:lnTo>
                  <a:lnTo>
                    <a:pt x="640800" y="822622"/>
                  </a:lnTo>
                  <a:lnTo>
                    <a:pt x="645319" y="813008"/>
                  </a:lnTo>
                  <a:lnTo>
                    <a:pt x="648430" y="815796"/>
                  </a:lnTo>
                  <a:lnTo>
                    <a:pt x="653239" y="816854"/>
                  </a:lnTo>
                  <a:lnTo>
                    <a:pt x="656829" y="814355"/>
                  </a:lnTo>
                  <a:lnTo>
                    <a:pt x="659166" y="814645"/>
                  </a:lnTo>
                  <a:lnTo>
                    <a:pt x="662052" y="817110"/>
                  </a:lnTo>
                  <a:lnTo>
                    <a:pt x="667824" y="820605"/>
                  </a:lnTo>
                  <a:lnTo>
                    <a:pt x="673208" y="821757"/>
                  </a:lnTo>
                  <a:lnTo>
                    <a:pt x="677664" y="819450"/>
                  </a:lnTo>
                  <a:lnTo>
                    <a:pt x="681479" y="815285"/>
                  </a:lnTo>
                  <a:lnTo>
                    <a:pt x="685547" y="816696"/>
                  </a:lnTo>
                  <a:lnTo>
                    <a:pt x="693276" y="828037"/>
                  </a:lnTo>
                  <a:lnTo>
                    <a:pt x="696865" y="826788"/>
                  </a:lnTo>
                  <a:lnTo>
                    <a:pt x="714656" y="824515"/>
                  </a:lnTo>
                  <a:lnTo>
                    <a:pt x="717508" y="821437"/>
                  </a:lnTo>
                  <a:lnTo>
                    <a:pt x="719623" y="818649"/>
                  </a:lnTo>
                  <a:lnTo>
                    <a:pt x="701031" y="803589"/>
                  </a:lnTo>
                  <a:lnTo>
                    <a:pt x="701960" y="792342"/>
                  </a:lnTo>
                  <a:lnTo>
                    <a:pt x="702664" y="779427"/>
                  </a:lnTo>
                  <a:lnTo>
                    <a:pt x="700455" y="771739"/>
                  </a:lnTo>
                  <a:lnTo>
                    <a:pt x="696832" y="765651"/>
                  </a:lnTo>
                  <a:lnTo>
                    <a:pt x="682631" y="758569"/>
                  </a:lnTo>
                  <a:lnTo>
                    <a:pt x="671639" y="751231"/>
                  </a:lnTo>
                  <a:lnTo>
                    <a:pt x="669329" y="747897"/>
                  </a:lnTo>
                  <a:lnTo>
                    <a:pt x="669043" y="743603"/>
                  </a:lnTo>
                  <a:lnTo>
                    <a:pt x="668561" y="736939"/>
                  </a:lnTo>
                  <a:lnTo>
                    <a:pt x="664200" y="731201"/>
                  </a:lnTo>
                  <a:lnTo>
                    <a:pt x="663847" y="726331"/>
                  </a:lnTo>
                  <a:lnTo>
                    <a:pt x="666605" y="718738"/>
                  </a:lnTo>
                  <a:lnTo>
                    <a:pt x="667278" y="710662"/>
                  </a:lnTo>
                  <a:lnTo>
                    <a:pt x="666349" y="707456"/>
                  </a:lnTo>
                  <a:lnTo>
                    <a:pt x="663786" y="704830"/>
                  </a:lnTo>
                  <a:lnTo>
                    <a:pt x="658849" y="704574"/>
                  </a:lnTo>
                  <a:lnTo>
                    <a:pt x="652340" y="699896"/>
                  </a:lnTo>
                  <a:lnTo>
                    <a:pt x="647885" y="693582"/>
                  </a:lnTo>
                  <a:lnTo>
                    <a:pt x="635896" y="684483"/>
                  </a:lnTo>
                  <a:lnTo>
                    <a:pt x="632243" y="683008"/>
                  </a:lnTo>
                  <a:lnTo>
                    <a:pt x="630000" y="678492"/>
                  </a:lnTo>
                  <a:lnTo>
                    <a:pt x="628909" y="673108"/>
                  </a:lnTo>
                  <a:lnTo>
                    <a:pt x="631441" y="666410"/>
                  </a:lnTo>
                  <a:lnTo>
                    <a:pt x="634613" y="656061"/>
                  </a:lnTo>
                  <a:lnTo>
                    <a:pt x="636826" y="646353"/>
                  </a:lnTo>
                  <a:lnTo>
                    <a:pt x="636860" y="640550"/>
                  </a:lnTo>
                  <a:lnTo>
                    <a:pt x="635415" y="626195"/>
                  </a:lnTo>
                  <a:lnTo>
                    <a:pt x="629165" y="615203"/>
                  </a:lnTo>
                  <a:lnTo>
                    <a:pt x="626248" y="613762"/>
                  </a:lnTo>
                  <a:lnTo>
                    <a:pt x="621217" y="616840"/>
                  </a:lnTo>
                  <a:lnTo>
                    <a:pt x="615479" y="619436"/>
                  </a:lnTo>
                  <a:lnTo>
                    <a:pt x="610960" y="616998"/>
                  </a:lnTo>
                  <a:lnTo>
                    <a:pt x="605797" y="611037"/>
                  </a:lnTo>
                  <a:lnTo>
                    <a:pt x="597527" y="594409"/>
                  </a:lnTo>
                  <a:lnTo>
                    <a:pt x="582043" y="591075"/>
                  </a:lnTo>
                  <a:lnTo>
                    <a:pt x="575634" y="590277"/>
                  </a:lnTo>
                  <a:lnTo>
                    <a:pt x="569576" y="598285"/>
                  </a:lnTo>
                  <a:lnTo>
                    <a:pt x="567684" y="595850"/>
                  </a:lnTo>
                  <a:lnTo>
                    <a:pt x="565987" y="590725"/>
                  </a:lnTo>
                  <a:lnTo>
                    <a:pt x="562781" y="588704"/>
                  </a:lnTo>
                  <a:lnTo>
                    <a:pt x="558548" y="591075"/>
                  </a:lnTo>
                  <a:lnTo>
                    <a:pt x="557332" y="588802"/>
                  </a:lnTo>
                  <a:lnTo>
                    <a:pt x="559157" y="581848"/>
                  </a:lnTo>
                  <a:lnTo>
                    <a:pt x="554126" y="578420"/>
                  </a:lnTo>
                  <a:lnTo>
                    <a:pt x="542235" y="578484"/>
                  </a:lnTo>
                  <a:lnTo>
                    <a:pt x="535884" y="575921"/>
                  </a:lnTo>
                  <a:lnTo>
                    <a:pt x="535150" y="570695"/>
                  </a:lnTo>
                  <a:lnTo>
                    <a:pt x="531399" y="567266"/>
                  </a:lnTo>
                  <a:lnTo>
                    <a:pt x="524667" y="565599"/>
                  </a:lnTo>
                  <a:lnTo>
                    <a:pt x="518097" y="561340"/>
                  </a:lnTo>
                  <a:lnTo>
                    <a:pt x="511749" y="554450"/>
                  </a:lnTo>
                  <a:lnTo>
                    <a:pt x="502229" y="549964"/>
                  </a:lnTo>
                  <a:lnTo>
                    <a:pt x="489567" y="547883"/>
                  </a:lnTo>
                  <a:lnTo>
                    <a:pt x="488540" y="547145"/>
                  </a:lnTo>
                  <a:lnTo>
                    <a:pt x="487355" y="546152"/>
                  </a:lnTo>
                  <a:lnTo>
                    <a:pt x="479182" y="550829"/>
                  </a:lnTo>
                  <a:lnTo>
                    <a:pt x="474275" y="554547"/>
                  </a:lnTo>
                  <a:lnTo>
                    <a:pt x="468251" y="552240"/>
                  </a:lnTo>
                  <a:lnTo>
                    <a:pt x="458509" y="560508"/>
                  </a:lnTo>
                  <a:lnTo>
                    <a:pt x="438698" y="560922"/>
                  </a:lnTo>
                  <a:lnTo>
                    <a:pt x="428986" y="560410"/>
                  </a:lnTo>
                  <a:lnTo>
                    <a:pt x="424177" y="558359"/>
                  </a:lnTo>
                  <a:lnTo>
                    <a:pt x="405585" y="570920"/>
                  </a:lnTo>
                  <a:lnTo>
                    <a:pt x="403628" y="575534"/>
                  </a:lnTo>
                  <a:lnTo>
                    <a:pt x="399462" y="577073"/>
                  </a:lnTo>
                  <a:lnTo>
                    <a:pt x="387764" y="579571"/>
                  </a:lnTo>
                  <a:lnTo>
                    <a:pt x="375455" y="583097"/>
                  </a:lnTo>
                  <a:lnTo>
                    <a:pt x="372856" y="595240"/>
                  </a:lnTo>
                  <a:lnTo>
                    <a:pt x="369205" y="601810"/>
                  </a:lnTo>
                  <a:lnTo>
                    <a:pt x="362602" y="611425"/>
                  </a:lnTo>
                  <a:lnTo>
                    <a:pt x="339746" y="614755"/>
                  </a:lnTo>
                  <a:lnTo>
                    <a:pt x="319999" y="619436"/>
                  </a:lnTo>
                  <a:lnTo>
                    <a:pt x="299774" y="622349"/>
                  </a:lnTo>
                  <a:lnTo>
                    <a:pt x="273264" y="634078"/>
                  </a:lnTo>
                  <a:lnTo>
                    <a:pt x="264640" y="644396"/>
                  </a:lnTo>
                  <a:lnTo>
                    <a:pt x="256114" y="647282"/>
                  </a:lnTo>
                  <a:lnTo>
                    <a:pt x="248389" y="648148"/>
                  </a:lnTo>
                  <a:lnTo>
                    <a:pt x="243388" y="642379"/>
                  </a:lnTo>
                  <a:lnTo>
                    <a:pt x="226560" y="626932"/>
                  </a:lnTo>
                  <a:lnTo>
                    <a:pt x="220085" y="619628"/>
                  </a:lnTo>
                  <a:lnTo>
                    <a:pt x="211558" y="617480"/>
                  </a:lnTo>
                  <a:lnTo>
                    <a:pt x="202294" y="618699"/>
                  </a:lnTo>
                  <a:lnTo>
                    <a:pt x="193383" y="622285"/>
                  </a:lnTo>
                  <a:lnTo>
                    <a:pt x="184025" y="622958"/>
                  </a:lnTo>
                  <a:lnTo>
                    <a:pt x="173414" y="617769"/>
                  </a:lnTo>
                  <a:lnTo>
                    <a:pt x="172293" y="618281"/>
                  </a:lnTo>
                  <a:lnTo>
                    <a:pt x="168221" y="618985"/>
                  </a:lnTo>
                  <a:lnTo>
                    <a:pt x="141870" y="612704"/>
                  </a:lnTo>
                  <a:lnTo>
                    <a:pt x="139436" y="611647"/>
                  </a:lnTo>
                  <a:lnTo>
                    <a:pt x="138281" y="611391"/>
                  </a:lnTo>
                  <a:lnTo>
                    <a:pt x="134661" y="610909"/>
                  </a:lnTo>
                  <a:lnTo>
                    <a:pt x="114819" y="611681"/>
                  </a:lnTo>
                  <a:lnTo>
                    <a:pt x="96325" y="598992"/>
                  </a:lnTo>
                  <a:lnTo>
                    <a:pt x="90650" y="598605"/>
                  </a:lnTo>
                  <a:lnTo>
                    <a:pt x="86259" y="603733"/>
                  </a:lnTo>
                  <a:lnTo>
                    <a:pt x="83020" y="609438"/>
                  </a:lnTo>
                  <a:lnTo>
                    <a:pt x="70263" y="615109"/>
                  </a:lnTo>
                  <a:lnTo>
                    <a:pt x="66994" y="617382"/>
                  </a:lnTo>
                  <a:lnTo>
                    <a:pt x="65135" y="615621"/>
                  </a:lnTo>
                  <a:lnTo>
                    <a:pt x="64269" y="610718"/>
                  </a:lnTo>
                  <a:lnTo>
                    <a:pt x="65229" y="606360"/>
                  </a:lnTo>
                  <a:lnTo>
                    <a:pt x="63340" y="602258"/>
                  </a:lnTo>
                  <a:lnTo>
                    <a:pt x="58501" y="597581"/>
                  </a:lnTo>
                  <a:lnTo>
                    <a:pt x="57312" y="595628"/>
                  </a:lnTo>
                  <a:lnTo>
                    <a:pt x="51223" y="595978"/>
                  </a:lnTo>
                  <a:lnTo>
                    <a:pt x="49556" y="596426"/>
                  </a:lnTo>
                  <a:lnTo>
                    <a:pt x="48947" y="596331"/>
                  </a:lnTo>
                  <a:lnTo>
                    <a:pt x="40484" y="592358"/>
                  </a:lnTo>
                  <a:lnTo>
                    <a:pt x="34908" y="582777"/>
                  </a:lnTo>
                  <a:lnTo>
                    <a:pt x="26220" y="577682"/>
                  </a:lnTo>
                  <a:lnTo>
                    <a:pt x="19586" y="575951"/>
                  </a:lnTo>
                  <a:lnTo>
                    <a:pt x="16572" y="571819"/>
                  </a:lnTo>
                  <a:lnTo>
                    <a:pt x="14615" y="566337"/>
                  </a:lnTo>
                  <a:lnTo>
                    <a:pt x="12564" y="562205"/>
                  </a:lnTo>
                  <a:lnTo>
                    <a:pt x="12342" y="561787"/>
                  </a:lnTo>
                  <a:lnTo>
                    <a:pt x="10931" y="555507"/>
                  </a:lnTo>
                  <a:lnTo>
                    <a:pt x="8910" y="554867"/>
                  </a:lnTo>
                  <a:lnTo>
                    <a:pt x="8557" y="554706"/>
                  </a:lnTo>
                  <a:lnTo>
                    <a:pt x="0" y="555797"/>
                  </a:lnTo>
                  <a:lnTo>
                    <a:pt x="993" y="533719"/>
                  </a:lnTo>
                  <a:lnTo>
                    <a:pt x="14682" y="517791"/>
                  </a:lnTo>
                  <a:lnTo>
                    <a:pt x="18047" y="509749"/>
                  </a:lnTo>
                  <a:lnTo>
                    <a:pt x="23175" y="492285"/>
                  </a:lnTo>
                  <a:lnTo>
                    <a:pt x="27021" y="484082"/>
                  </a:lnTo>
                  <a:lnTo>
                    <a:pt x="31638" y="477290"/>
                  </a:lnTo>
                  <a:lnTo>
                    <a:pt x="35325" y="470719"/>
                  </a:lnTo>
                  <a:lnTo>
                    <a:pt x="36639" y="465082"/>
                  </a:lnTo>
                  <a:lnTo>
                    <a:pt x="40356" y="464439"/>
                  </a:lnTo>
                  <a:lnTo>
                    <a:pt x="51254" y="469534"/>
                  </a:lnTo>
                  <a:lnTo>
                    <a:pt x="61033" y="472164"/>
                  </a:lnTo>
                  <a:lnTo>
                    <a:pt x="63724" y="469662"/>
                  </a:lnTo>
                  <a:lnTo>
                    <a:pt x="64845" y="466396"/>
                  </a:lnTo>
                  <a:lnTo>
                    <a:pt x="64397" y="463863"/>
                  </a:lnTo>
                  <a:lnTo>
                    <a:pt x="56578" y="456333"/>
                  </a:lnTo>
                  <a:lnTo>
                    <a:pt x="51671" y="451525"/>
                  </a:lnTo>
                  <a:lnTo>
                    <a:pt x="51351" y="448578"/>
                  </a:lnTo>
                  <a:lnTo>
                    <a:pt x="53113" y="441947"/>
                  </a:lnTo>
                  <a:lnTo>
                    <a:pt x="54076" y="434512"/>
                  </a:lnTo>
                  <a:lnTo>
                    <a:pt x="52954" y="426437"/>
                  </a:lnTo>
                  <a:lnTo>
                    <a:pt x="47600" y="408525"/>
                  </a:lnTo>
                  <a:lnTo>
                    <a:pt x="46607" y="400897"/>
                  </a:lnTo>
                  <a:lnTo>
                    <a:pt x="51702" y="391606"/>
                  </a:lnTo>
                  <a:lnTo>
                    <a:pt x="68307" y="369431"/>
                  </a:lnTo>
                  <a:lnTo>
                    <a:pt x="73853" y="361066"/>
                  </a:lnTo>
                  <a:lnTo>
                    <a:pt x="81417" y="350974"/>
                  </a:lnTo>
                  <a:lnTo>
                    <a:pt x="101965" y="326748"/>
                  </a:lnTo>
                  <a:lnTo>
                    <a:pt x="114913" y="312617"/>
                  </a:lnTo>
                  <a:lnTo>
                    <a:pt x="123699" y="304768"/>
                  </a:lnTo>
                  <a:lnTo>
                    <a:pt x="136553" y="291150"/>
                  </a:lnTo>
                  <a:lnTo>
                    <a:pt x="142194" y="284068"/>
                  </a:lnTo>
                  <a:lnTo>
                    <a:pt x="165655" y="279451"/>
                  </a:lnTo>
                  <a:lnTo>
                    <a:pt x="168575" y="272820"/>
                  </a:lnTo>
                  <a:lnTo>
                    <a:pt x="172868" y="265577"/>
                  </a:lnTo>
                  <a:lnTo>
                    <a:pt x="176202" y="262468"/>
                  </a:lnTo>
                  <a:lnTo>
                    <a:pt x="176650" y="250261"/>
                  </a:lnTo>
                  <a:lnTo>
                    <a:pt x="172293" y="235296"/>
                  </a:lnTo>
                  <a:lnTo>
                    <a:pt x="168797" y="230009"/>
                  </a:lnTo>
                  <a:lnTo>
                    <a:pt x="166204" y="226389"/>
                  </a:lnTo>
                  <a:lnTo>
                    <a:pt x="167901" y="223025"/>
                  </a:lnTo>
                  <a:lnTo>
                    <a:pt x="170498" y="222061"/>
                  </a:lnTo>
                  <a:lnTo>
                    <a:pt x="173704" y="221583"/>
                  </a:lnTo>
                  <a:lnTo>
                    <a:pt x="177677" y="217960"/>
                  </a:lnTo>
                  <a:lnTo>
                    <a:pt x="176782" y="214020"/>
                  </a:lnTo>
                  <a:lnTo>
                    <a:pt x="166874" y="204405"/>
                  </a:lnTo>
                  <a:lnTo>
                    <a:pt x="162581" y="197004"/>
                  </a:lnTo>
                  <a:lnTo>
                    <a:pt x="155879" y="177906"/>
                  </a:lnTo>
                  <a:lnTo>
                    <a:pt x="142288" y="158038"/>
                  </a:lnTo>
                  <a:lnTo>
                    <a:pt x="137994" y="151599"/>
                  </a:lnTo>
                  <a:lnTo>
                    <a:pt x="137385" y="145511"/>
                  </a:lnTo>
                  <a:lnTo>
                    <a:pt x="139372" y="139422"/>
                  </a:lnTo>
                  <a:lnTo>
                    <a:pt x="137483" y="131637"/>
                  </a:lnTo>
                  <a:lnTo>
                    <a:pt x="132674" y="121702"/>
                  </a:lnTo>
                  <a:lnTo>
                    <a:pt x="133442" y="120611"/>
                  </a:lnTo>
                  <a:lnTo>
                    <a:pt x="132963" y="108340"/>
                  </a:lnTo>
                  <a:lnTo>
                    <a:pt x="136391" y="105680"/>
                  </a:lnTo>
                  <a:lnTo>
                    <a:pt x="141810" y="103885"/>
                  </a:lnTo>
                  <a:lnTo>
                    <a:pt x="149437" y="104494"/>
                  </a:lnTo>
                  <a:lnTo>
                    <a:pt x="155977" y="106384"/>
                  </a:lnTo>
                  <a:lnTo>
                    <a:pt x="163796" y="111994"/>
                  </a:lnTo>
                  <a:lnTo>
                    <a:pt x="166234" y="111095"/>
                  </a:lnTo>
                  <a:lnTo>
                    <a:pt x="179600" y="100521"/>
                  </a:lnTo>
                  <a:lnTo>
                    <a:pt x="193383" y="84562"/>
                  </a:lnTo>
                  <a:lnTo>
                    <a:pt x="197327" y="75301"/>
                  </a:lnTo>
                  <a:lnTo>
                    <a:pt x="200758" y="71072"/>
                  </a:lnTo>
                  <a:lnTo>
                    <a:pt x="212743" y="68829"/>
                  </a:lnTo>
                  <a:lnTo>
                    <a:pt x="223196" y="67900"/>
                  </a:lnTo>
                  <a:lnTo>
                    <a:pt x="229830" y="68061"/>
                  </a:lnTo>
                  <a:lnTo>
                    <a:pt x="246146" y="66492"/>
                  </a:lnTo>
                  <a:lnTo>
                    <a:pt x="255794" y="64727"/>
                  </a:lnTo>
                  <a:lnTo>
                    <a:pt x="264159" y="61909"/>
                  </a:lnTo>
                  <a:lnTo>
                    <a:pt x="282209" y="60851"/>
                  </a:lnTo>
                  <a:lnTo>
                    <a:pt x="310351" y="62740"/>
                  </a:lnTo>
                  <a:lnTo>
                    <a:pt x="328846" y="62868"/>
                  </a:lnTo>
                  <a:lnTo>
                    <a:pt x="341413" y="64377"/>
                  </a:lnTo>
                  <a:lnTo>
                    <a:pt x="372152" y="72867"/>
                  </a:lnTo>
                  <a:lnTo>
                    <a:pt x="383595" y="74406"/>
                  </a:lnTo>
                  <a:lnTo>
                    <a:pt x="388919" y="78925"/>
                  </a:lnTo>
                  <a:lnTo>
                    <a:pt x="399143" y="80592"/>
                  </a:lnTo>
                  <a:lnTo>
                    <a:pt x="417735" y="85108"/>
                  </a:lnTo>
                  <a:lnTo>
                    <a:pt x="433858" y="87542"/>
                  </a:lnTo>
                  <a:lnTo>
                    <a:pt x="444756" y="86549"/>
                  </a:lnTo>
                  <a:lnTo>
                    <a:pt x="450848" y="87832"/>
                  </a:lnTo>
                  <a:lnTo>
                    <a:pt x="462385" y="107859"/>
                  </a:lnTo>
                  <a:lnTo>
                    <a:pt x="464755" y="110199"/>
                  </a:lnTo>
                  <a:lnTo>
                    <a:pt x="469376" y="110681"/>
                  </a:lnTo>
                  <a:lnTo>
                    <a:pt x="478798" y="108950"/>
                  </a:lnTo>
                  <a:lnTo>
                    <a:pt x="492197" y="109623"/>
                  </a:lnTo>
                  <a:lnTo>
                    <a:pt x="500145" y="113819"/>
                  </a:lnTo>
                  <a:lnTo>
                    <a:pt x="498990" y="125706"/>
                  </a:lnTo>
                  <a:lnTo>
                    <a:pt x="501074" y="127437"/>
                  </a:lnTo>
                  <a:lnTo>
                    <a:pt x="504795" y="126764"/>
                  </a:lnTo>
                  <a:lnTo>
                    <a:pt x="509059" y="120069"/>
                  </a:lnTo>
                  <a:lnTo>
                    <a:pt x="512648" y="113115"/>
                  </a:lnTo>
                  <a:lnTo>
                    <a:pt x="515309" y="110936"/>
                  </a:lnTo>
                  <a:lnTo>
                    <a:pt x="528994" y="115644"/>
                  </a:lnTo>
                  <a:lnTo>
                    <a:pt x="535244" y="114876"/>
                  </a:lnTo>
                  <a:lnTo>
                    <a:pt x="541016" y="109589"/>
                  </a:lnTo>
                  <a:lnTo>
                    <a:pt x="544542" y="108690"/>
                  </a:lnTo>
                  <a:lnTo>
                    <a:pt x="554254" y="112442"/>
                  </a:lnTo>
                  <a:lnTo>
                    <a:pt x="566212" y="115068"/>
                  </a:lnTo>
                  <a:lnTo>
                    <a:pt x="575890" y="115230"/>
                  </a:lnTo>
                  <a:lnTo>
                    <a:pt x="581918" y="118079"/>
                  </a:lnTo>
                  <a:lnTo>
                    <a:pt x="586310" y="130482"/>
                  </a:lnTo>
                  <a:lnTo>
                    <a:pt x="590122" y="133044"/>
                  </a:lnTo>
                  <a:lnTo>
                    <a:pt x="593809" y="133815"/>
                  </a:lnTo>
                  <a:lnTo>
                    <a:pt x="599386" y="122726"/>
                  </a:lnTo>
                  <a:lnTo>
                    <a:pt x="604450" y="118433"/>
                  </a:lnTo>
                  <a:lnTo>
                    <a:pt x="611472" y="115260"/>
                  </a:lnTo>
                  <a:lnTo>
                    <a:pt x="615991" y="113883"/>
                  </a:lnTo>
                  <a:lnTo>
                    <a:pt x="619197" y="109943"/>
                  </a:lnTo>
                  <a:lnTo>
                    <a:pt x="623490" y="106128"/>
                  </a:lnTo>
                  <a:lnTo>
                    <a:pt x="627208" y="105808"/>
                  </a:lnTo>
                  <a:lnTo>
                    <a:pt x="630225" y="107283"/>
                  </a:lnTo>
                  <a:lnTo>
                    <a:pt x="633684" y="112570"/>
                  </a:lnTo>
                  <a:lnTo>
                    <a:pt x="638749" y="124619"/>
                  </a:lnTo>
                  <a:lnTo>
                    <a:pt x="644904" y="136698"/>
                  </a:lnTo>
                  <a:lnTo>
                    <a:pt x="649198" y="141089"/>
                  </a:lnTo>
                  <a:lnTo>
                    <a:pt x="660291" y="137372"/>
                  </a:lnTo>
                  <a:lnTo>
                    <a:pt x="667790" y="133590"/>
                  </a:lnTo>
                  <a:lnTo>
                    <a:pt x="681543" y="132886"/>
                  </a:lnTo>
                  <a:lnTo>
                    <a:pt x="699782" y="130226"/>
                  </a:lnTo>
                  <a:lnTo>
                    <a:pt x="713727" y="126764"/>
                  </a:lnTo>
                  <a:lnTo>
                    <a:pt x="722442" y="127373"/>
                  </a:lnTo>
                  <a:lnTo>
                    <a:pt x="727732" y="131219"/>
                  </a:lnTo>
                  <a:lnTo>
                    <a:pt x="735777" y="138621"/>
                  </a:lnTo>
                  <a:lnTo>
                    <a:pt x="737959" y="149259"/>
                  </a:lnTo>
                  <a:lnTo>
                    <a:pt x="748409" y="156597"/>
                  </a:lnTo>
                  <a:lnTo>
                    <a:pt x="756966" y="157944"/>
                  </a:lnTo>
                  <a:lnTo>
                    <a:pt x="759885" y="150316"/>
                  </a:lnTo>
                  <a:lnTo>
                    <a:pt x="764886" y="144999"/>
                  </a:lnTo>
                  <a:lnTo>
                    <a:pt x="762993" y="137661"/>
                  </a:lnTo>
                  <a:lnTo>
                    <a:pt x="762158" y="128303"/>
                  </a:lnTo>
                  <a:lnTo>
                    <a:pt x="758407" y="119618"/>
                  </a:lnTo>
                  <a:lnTo>
                    <a:pt x="755908" y="110263"/>
                  </a:lnTo>
                  <a:lnTo>
                    <a:pt x="760491" y="96867"/>
                  </a:lnTo>
                  <a:lnTo>
                    <a:pt x="765492" y="85141"/>
                  </a:lnTo>
                  <a:lnTo>
                    <a:pt x="767994" y="78763"/>
                  </a:lnTo>
                  <a:lnTo>
                    <a:pt x="775911" y="66970"/>
                  </a:lnTo>
                  <a:lnTo>
                    <a:pt x="784020" y="58545"/>
                  </a:lnTo>
                  <a:lnTo>
                    <a:pt x="796170" y="44990"/>
                  </a:lnTo>
                  <a:lnTo>
                    <a:pt x="805047" y="40505"/>
                  </a:lnTo>
                  <a:lnTo>
                    <a:pt x="813062" y="42556"/>
                  </a:lnTo>
                  <a:lnTo>
                    <a:pt x="817517" y="44414"/>
                  </a:lnTo>
                  <a:lnTo>
                    <a:pt x="829024" y="36369"/>
                  </a:lnTo>
                  <a:lnTo>
                    <a:pt x="849508" y="35952"/>
                  </a:lnTo>
                  <a:lnTo>
                    <a:pt x="866562" y="36979"/>
                  </a:lnTo>
                  <a:lnTo>
                    <a:pt x="868293" y="37235"/>
                  </a:lnTo>
                  <a:lnTo>
                    <a:pt x="876691" y="41400"/>
                  </a:lnTo>
                  <a:lnTo>
                    <a:pt x="885504" y="44926"/>
                  </a:lnTo>
                  <a:lnTo>
                    <a:pt x="891596" y="45149"/>
                  </a:lnTo>
                  <a:lnTo>
                    <a:pt x="898839" y="44347"/>
                  </a:lnTo>
                  <a:lnTo>
                    <a:pt x="907366" y="39639"/>
                  </a:lnTo>
                  <a:lnTo>
                    <a:pt x="913296" y="35086"/>
                  </a:lnTo>
                  <a:lnTo>
                    <a:pt x="920509" y="11951"/>
                  </a:lnTo>
                  <a:lnTo>
                    <a:pt x="923072" y="8621"/>
                  </a:lnTo>
                  <a:lnTo>
                    <a:pt x="927046" y="6792"/>
                  </a:lnTo>
                  <a:lnTo>
                    <a:pt x="933555" y="6600"/>
                  </a:lnTo>
                  <a:lnTo>
                    <a:pt x="945928" y="10928"/>
                  </a:lnTo>
                  <a:lnTo>
                    <a:pt x="960415" y="14804"/>
                  </a:lnTo>
                  <a:lnTo>
                    <a:pt x="968817" y="14258"/>
                  </a:lnTo>
                  <a:lnTo>
                    <a:pt x="991190" y="1923"/>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sp>
          <p:nvSpPr>
            <p:cNvPr id="2954" name="Google Shape;2954;p234"/>
            <p:cNvSpPr/>
            <p:nvPr/>
          </p:nvSpPr>
          <p:spPr>
            <a:xfrm>
              <a:off x="9856958" y="5261426"/>
              <a:ext cx="1057" cy="1054"/>
            </a:xfrm>
            <a:custGeom>
              <a:avLst/>
              <a:gdLst/>
              <a:ahLst/>
              <a:cxnLst/>
              <a:rect l="l" t="t" r="r" b="b"/>
              <a:pathLst>
                <a:path w="314" h="313" extrusionOk="0">
                  <a:moveTo>
                    <a:pt x="314" y="285"/>
                  </a:moveTo>
                  <a:lnTo>
                    <a:pt x="86" y="314"/>
                  </a:lnTo>
                  <a:lnTo>
                    <a:pt x="0" y="190"/>
                  </a:lnTo>
                  <a:lnTo>
                    <a:pt x="86" y="28"/>
                  </a:lnTo>
                  <a:lnTo>
                    <a:pt x="286" y="0"/>
                  </a:lnTo>
                  <a:close/>
                </a:path>
              </a:pathLst>
            </a:custGeom>
            <a:solidFill>
              <a:srgbClr val="EEEEEE"/>
            </a:solidFill>
            <a:ln w="9525" cap="flat" cmpd="sng">
              <a:solidFill>
                <a:srgbClr val="595959"/>
              </a:solidFill>
              <a:prstDash val="solid"/>
              <a:miter lim="8000"/>
              <a:headEnd type="none" w="sm" len="sm"/>
              <a:tailEnd type="none" w="sm" len="sm"/>
            </a:ln>
            <a:effectLst>
              <a:outerShdw blurRad="57150" dist="19050" dir="5400000" algn="bl" rotWithShape="0">
                <a:srgbClr val="000000">
                  <a:alpha val="50000"/>
                </a:srgbClr>
              </a:outerShdw>
            </a:effectLst>
          </p:spPr>
          <p:txBody>
            <a:bodyPr spcFirstLastPara="1" wrap="square" lIns="51425" tIns="25700" rIns="51425" bIns="25700" anchor="ctr" anchorCtr="0">
              <a:noAutofit/>
            </a:bodyPr>
            <a:lstStyle/>
            <a:p>
              <a:endParaRPr sz="1100">
                <a:solidFill>
                  <a:srgbClr val="FEFFFF"/>
                </a:solidFill>
                <a:latin typeface="Trebuchet MS"/>
                <a:ea typeface="Trebuchet MS"/>
                <a:cs typeface="Trebuchet MS"/>
                <a:sym typeface="Trebuchet MS"/>
              </a:endParaRPr>
            </a:p>
          </p:txBody>
        </p:sp>
      </p:grpSp>
      <p:sp>
        <p:nvSpPr>
          <p:cNvPr id="2955" name="Google Shape;2955;p234"/>
          <p:cNvSpPr/>
          <p:nvPr/>
        </p:nvSpPr>
        <p:spPr>
          <a:xfrm>
            <a:off x="1924076" y="4280075"/>
            <a:ext cx="3680100" cy="12930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grpSp>
        <p:nvGrpSpPr>
          <p:cNvPr id="2956" name="Google Shape;2956;p234"/>
          <p:cNvGrpSpPr/>
          <p:nvPr/>
        </p:nvGrpSpPr>
        <p:grpSpPr>
          <a:xfrm>
            <a:off x="4351744" y="4377296"/>
            <a:ext cx="1149738" cy="1062280"/>
            <a:chOff x="4047725" y="1728425"/>
            <a:chExt cx="1054225" cy="1069338"/>
          </a:xfrm>
        </p:grpSpPr>
        <p:grpSp>
          <p:nvGrpSpPr>
            <p:cNvPr id="2957" name="Google Shape;2957;p234"/>
            <p:cNvGrpSpPr/>
            <p:nvPr/>
          </p:nvGrpSpPr>
          <p:grpSpPr>
            <a:xfrm>
              <a:off x="4047725" y="1728425"/>
              <a:ext cx="1054225" cy="1069338"/>
              <a:chOff x="4047725" y="1728425"/>
              <a:chExt cx="1054225" cy="1069338"/>
            </a:xfrm>
          </p:grpSpPr>
          <p:pic>
            <p:nvPicPr>
              <p:cNvPr id="2958" name="Google Shape;2958;p234"/>
              <p:cNvPicPr preferRelativeResize="0"/>
              <p:nvPr/>
            </p:nvPicPr>
            <p:blipFill>
              <a:blip r:embed="rId3">
                <a:alphaModFix/>
              </a:blip>
              <a:stretch>
                <a:fillRect/>
              </a:stretch>
            </p:blipFill>
            <p:spPr>
              <a:xfrm>
                <a:off x="4047725" y="1728425"/>
                <a:ext cx="450000" cy="450000"/>
              </a:xfrm>
              <a:prstGeom prst="rect">
                <a:avLst/>
              </a:prstGeom>
              <a:noFill/>
              <a:ln>
                <a:noFill/>
              </a:ln>
            </p:spPr>
          </p:pic>
          <p:sp>
            <p:nvSpPr>
              <p:cNvPr id="2959" name="Google Shape;2959;p234"/>
              <p:cNvSpPr/>
              <p:nvPr/>
            </p:nvSpPr>
            <p:spPr>
              <a:xfrm>
                <a:off x="4183775" y="1862975"/>
                <a:ext cx="177900" cy="180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960" name="Google Shape;2960;p234"/>
              <p:cNvPicPr preferRelativeResize="0"/>
              <p:nvPr/>
            </p:nvPicPr>
            <p:blipFill>
              <a:blip r:embed="rId3">
                <a:alphaModFix/>
              </a:blip>
              <a:stretch>
                <a:fillRect/>
              </a:stretch>
            </p:blipFill>
            <p:spPr>
              <a:xfrm>
                <a:off x="4651950" y="1728425"/>
                <a:ext cx="450000" cy="450000"/>
              </a:xfrm>
              <a:prstGeom prst="rect">
                <a:avLst/>
              </a:prstGeom>
              <a:noFill/>
              <a:ln>
                <a:noFill/>
              </a:ln>
            </p:spPr>
          </p:pic>
          <p:sp>
            <p:nvSpPr>
              <p:cNvPr id="2961" name="Google Shape;2961;p234"/>
              <p:cNvSpPr/>
              <p:nvPr/>
            </p:nvSpPr>
            <p:spPr>
              <a:xfrm>
                <a:off x="4788000" y="1862975"/>
                <a:ext cx="177900" cy="180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962" name="Google Shape;2962;p234"/>
              <p:cNvPicPr preferRelativeResize="0"/>
              <p:nvPr/>
            </p:nvPicPr>
            <p:blipFill>
              <a:blip r:embed="rId3">
                <a:alphaModFix/>
              </a:blip>
              <a:stretch>
                <a:fillRect/>
              </a:stretch>
            </p:blipFill>
            <p:spPr>
              <a:xfrm>
                <a:off x="4047725" y="2347763"/>
                <a:ext cx="450000" cy="450000"/>
              </a:xfrm>
              <a:prstGeom prst="rect">
                <a:avLst/>
              </a:prstGeom>
              <a:noFill/>
              <a:ln>
                <a:noFill/>
              </a:ln>
            </p:spPr>
          </p:pic>
          <p:sp>
            <p:nvSpPr>
              <p:cNvPr id="2963" name="Google Shape;2963;p234"/>
              <p:cNvSpPr/>
              <p:nvPr/>
            </p:nvSpPr>
            <p:spPr>
              <a:xfrm>
                <a:off x="4183775" y="2482313"/>
                <a:ext cx="177900" cy="180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964" name="Google Shape;2964;p234"/>
              <p:cNvPicPr preferRelativeResize="0"/>
              <p:nvPr/>
            </p:nvPicPr>
            <p:blipFill>
              <a:blip r:embed="rId3">
                <a:alphaModFix/>
              </a:blip>
              <a:stretch>
                <a:fillRect/>
              </a:stretch>
            </p:blipFill>
            <p:spPr>
              <a:xfrm>
                <a:off x="4651950" y="2347763"/>
                <a:ext cx="450000" cy="450000"/>
              </a:xfrm>
              <a:prstGeom prst="rect">
                <a:avLst/>
              </a:prstGeom>
              <a:noFill/>
              <a:ln>
                <a:noFill/>
              </a:ln>
            </p:spPr>
          </p:pic>
          <p:sp>
            <p:nvSpPr>
              <p:cNvPr id="2965" name="Google Shape;2965;p234"/>
              <p:cNvSpPr/>
              <p:nvPr/>
            </p:nvSpPr>
            <p:spPr>
              <a:xfrm>
                <a:off x="4788000" y="2482313"/>
                <a:ext cx="177900" cy="180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966" name="Google Shape;2966;p234"/>
            <p:cNvSpPr/>
            <p:nvPr/>
          </p:nvSpPr>
          <p:spPr>
            <a:xfrm>
              <a:off x="4505225" y="1905350"/>
              <a:ext cx="156300" cy="68400"/>
            </a:xfrm>
            <a:prstGeom prst="lef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67" name="Google Shape;2967;p234"/>
            <p:cNvSpPr/>
            <p:nvPr/>
          </p:nvSpPr>
          <p:spPr>
            <a:xfrm>
              <a:off x="4505238" y="2551888"/>
              <a:ext cx="156300" cy="68400"/>
            </a:xfrm>
            <a:prstGeom prst="lef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68" name="Google Shape;2968;p234"/>
            <p:cNvSpPr/>
            <p:nvPr/>
          </p:nvSpPr>
          <p:spPr>
            <a:xfrm rot="5400000">
              <a:off x="4798800" y="2228888"/>
              <a:ext cx="156300" cy="68400"/>
            </a:xfrm>
            <a:prstGeom prst="lef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69" name="Google Shape;2969;p234"/>
            <p:cNvSpPr/>
            <p:nvPr/>
          </p:nvSpPr>
          <p:spPr>
            <a:xfrm rot="5400000">
              <a:off x="4194575" y="2228900"/>
              <a:ext cx="156300" cy="68400"/>
            </a:xfrm>
            <a:prstGeom prst="lef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70" name="Google Shape;2970;p234"/>
            <p:cNvSpPr/>
            <p:nvPr/>
          </p:nvSpPr>
          <p:spPr>
            <a:xfrm rot="2700000">
              <a:off x="4406481" y="2080604"/>
              <a:ext cx="353836" cy="364443"/>
            </a:xfrm>
            <a:prstGeom prst="quadArrow">
              <a:avLst>
                <a:gd name="adj1" fmla="val 22500"/>
                <a:gd name="adj2" fmla="val 22500"/>
                <a:gd name="adj3" fmla="val 225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971" name="Google Shape;2971;p234"/>
          <p:cNvSpPr txBox="1"/>
          <p:nvPr/>
        </p:nvSpPr>
        <p:spPr>
          <a:xfrm>
            <a:off x="1999225" y="4280077"/>
            <a:ext cx="2375700" cy="1292631"/>
          </a:xfrm>
          <a:prstGeom prst="rect">
            <a:avLst/>
          </a:prstGeom>
          <a:noFill/>
          <a:ln>
            <a:noFill/>
          </a:ln>
        </p:spPr>
        <p:txBody>
          <a:bodyPr spcFirstLastPara="1" wrap="square" lIns="91425" tIns="91425" rIns="91425" bIns="91425" anchor="t" anchorCtr="0">
            <a:spAutoFit/>
          </a:bodyPr>
          <a:lstStyle/>
          <a:p>
            <a:r>
              <a:rPr lang="en-GB" sz="1200" b="1">
                <a:solidFill>
                  <a:schemeClr val="dk1"/>
                </a:solidFill>
                <a:latin typeface="Open Sans"/>
                <a:ea typeface="Open Sans"/>
                <a:cs typeface="Open Sans"/>
                <a:sym typeface="Open Sans"/>
              </a:rPr>
              <a:t>Operational: 15</a:t>
            </a:r>
            <a:endParaRPr sz="1200" b="1">
              <a:solidFill>
                <a:schemeClr val="dk1"/>
              </a:solidFill>
              <a:latin typeface="Open Sans"/>
              <a:ea typeface="Open Sans"/>
              <a:cs typeface="Open Sans"/>
              <a:sym typeface="Open Sans"/>
            </a:endParaRPr>
          </a:p>
          <a:p>
            <a:r>
              <a:rPr lang="en-GB" sz="1200">
                <a:solidFill>
                  <a:srgbClr val="434343"/>
                </a:solidFill>
                <a:latin typeface="Open Sans"/>
                <a:ea typeface="Open Sans"/>
                <a:cs typeface="Open Sans"/>
                <a:sym typeface="Open Sans"/>
              </a:rPr>
              <a:t>Fully deployed national node interconnected to EU services, able to provide access to data across borders following 1+MG Governance</a:t>
            </a:r>
            <a:endParaRPr/>
          </a:p>
        </p:txBody>
      </p:sp>
      <p:sp>
        <p:nvSpPr>
          <p:cNvPr id="2972" name="Google Shape;2972;p234"/>
          <p:cNvSpPr/>
          <p:nvPr/>
        </p:nvSpPr>
        <p:spPr>
          <a:xfrm>
            <a:off x="1924076" y="2917738"/>
            <a:ext cx="3680100" cy="12930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grpSp>
        <p:nvGrpSpPr>
          <p:cNvPr id="2973" name="Google Shape;2973;p234"/>
          <p:cNvGrpSpPr/>
          <p:nvPr/>
        </p:nvGrpSpPr>
        <p:grpSpPr>
          <a:xfrm>
            <a:off x="4355260" y="3014931"/>
            <a:ext cx="1114843" cy="1062280"/>
            <a:chOff x="4047725" y="1728425"/>
            <a:chExt cx="1054225" cy="1069338"/>
          </a:xfrm>
        </p:grpSpPr>
        <p:grpSp>
          <p:nvGrpSpPr>
            <p:cNvPr id="2974" name="Google Shape;2974;p234"/>
            <p:cNvGrpSpPr/>
            <p:nvPr/>
          </p:nvGrpSpPr>
          <p:grpSpPr>
            <a:xfrm>
              <a:off x="4047725" y="1728425"/>
              <a:ext cx="1054225" cy="1069338"/>
              <a:chOff x="4047725" y="1728425"/>
              <a:chExt cx="1054225" cy="1069338"/>
            </a:xfrm>
          </p:grpSpPr>
          <p:pic>
            <p:nvPicPr>
              <p:cNvPr id="2975" name="Google Shape;2975;p234"/>
              <p:cNvPicPr preferRelativeResize="0"/>
              <p:nvPr/>
            </p:nvPicPr>
            <p:blipFill>
              <a:blip r:embed="rId3">
                <a:alphaModFix/>
              </a:blip>
              <a:stretch>
                <a:fillRect/>
              </a:stretch>
            </p:blipFill>
            <p:spPr>
              <a:xfrm>
                <a:off x="4047725" y="1728425"/>
                <a:ext cx="450000" cy="450000"/>
              </a:xfrm>
              <a:prstGeom prst="rect">
                <a:avLst/>
              </a:prstGeom>
              <a:noFill/>
              <a:ln>
                <a:noFill/>
              </a:ln>
            </p:spPr>
          </p:pic>
          <p:sp>
            <p:nvSpPr>
              <p:cNvPr id="2976" name="Google Shape;2976;p234"/>
              <p:cNvSpPr/>
              <p:nvPr/>
            </p:nvSpPr>
            <p:spPr>
              <a:xfrm>
                <a:off x="4183775" y="1862975"/>
                <a:ext cx="177900" cy="1809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977" name="Google Shape;2977;p234"/>
              <p:cNvPicPr preferRelativeResize="0"/>
              <p:nvPr/>
            </p:nvPicPr>
            <p:blipFill>
              <a:blip r:embed="rId3">
                <a:alphaModFix/>
              </a:blip>
              <a:stretch>
                <a:fillRect/>
              </a:stretch>
            </p:blipFill>
            <p:spPr>
              <a:xfrm>
                <a:off x="4651950" y="1728425"/>
                <a:ext cx="450000" cy="450000"/>
              </a:xfrm>
              <a:prstGeom prst="rect">
                <a:avLst/>
              </a:prstGeom>
              <a:noFill/>
              <a:ln>
                <a:noFill/>
              </a:ln>
            </p:spPr>
          </p:pic>
          <p:sp>
            <p:nvSpPr>
              <p:cNvPr id="2978" name="Google Shape;2978;p234"/>
              <p:cNvSpPr/>
              <p:nvPr/>
            </p:nvSpPr>
            <p:spPr>
              <a:xfrm>
                <a:off x="4788000" y="1862975"/>
                <a:ext cx="177900" cy="1809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979" name="Google Shape;2979;p234"/>
              <p:cNvPicPr preferRelativeResize="0"/>
              <p:nvPr/>
            </p:nvPicPr>
            <p:blipFill>
              <a:blip r:embed="rId3">
                <a:alphaModFix/>
              </a:blip>
              <a:stretch>
                <a:fillRect/>
              </a:stretch>
            </p:blipFill>
            <p:spPr>
              <a:xfrm>
                <a:off x="4047725" y="2347763"/>
                <a:ext cx="450000" cy="450000"/>
              </a:xfrm>
              <a:prstGeom prst="rect">
                <a:avLst/>
              </a:prstGeom>
              <a:noFill/>
              <a:ln>
                <a:noFill/>
              </a:ln>
            </p:spPr>
          </p:pic>
          <p:sp>
            <p:nvSpPr>
              <p:cNvPr id="2980" name="Google Shape;2980;p234"/>
              <p:cNvSpPr/>
              <p:nvPr/>
            </p:nvSpPr>
            <p:spPr>
              <a:xfrm>
                <a:off x="4183775" y="2482313"/>
                <a:ext cx="177900" cy="1809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981" name="Google Shape;2981;p234"/>
              <p:cNvPicPr preferRelativeResize="0"/>
              <p:nvPr/>
            </p:nvPicPr>
            <p:blipFill>
              <a:blip r:embed="rId3">
                <a:alphaModFix/>
              </a:blip>
              <a:stretch>
                <a:fillRect/>
              </a:stretch>
            </p:blipFill>
            <p:spPr>
              <a:xfrm>
                <a:off x="4651950" y="2347763"/>
                <a:ext cx="450000" cy="450000"/>
              </a:xfrm>
              <a:prstGeom prst="rect">
                <a:avLst/>
              </a:prstGeom>
              <a:noFill/>
              <a:ln>
                <a:noFill/>
              </a:ln>
            </p:spPr>
          </p:pic>
          <p:sp>
            <p:nvSpPr>
              <p:cNvPr id="2982" name="Google Shape;2982;p234"/>
              <p:cNvSpPr/>
              <p:nvPr/>
            </p:nvSpPr>
            <p:spPr>
              <a:xfrm>
                <a:off x="4788000" y="2482313"/>
                <a:ext cx="177900" cy="1809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983" name="Google Shape;2983;p234"/>
            <p:cNvSpPr/>
            <p:nvPr/>
          </p:nvSpPr>
          <p:spPr>
            <a:xfrm>
              <a:off x="4505225" y="1905350"/>
              <a:ext cx="156300" cy="68400"/>
            </a:xfrm>
            <a:prstGeom prst="lef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84" name="Google Shape;2984;p234"/>
            <p:cNvSpPr/>
            <p:nvPr/>
          </p:nvSpPr>
          <p:spPr>
            <a:xfrm>
              <a:off x="4505238" y="2551888"/>
              <a:ext cx="156300" cy="68400"/>
            </a:xfrm>
            <a:prstGeom prst="lef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85" name="Google Shape;2985;p234"/>
            <p:cNvSpPr/>
            <p:nvPr/>
          </p:nvSpPr>
          <p:spPr>
            <a:xfrm rot="5400000">
              <a:off x="4798800" y="2228888"/>
              <a:ext cx="156300" cy="68400"/>
            </a:xfrm>
            <a:prstGeom prst="lef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86" name="Google Shape;2986;p234"/>
            <p:cNvSpPr/>
            <p:nvPr/>
          </p:nvSpPr>
          <p:spPr>
            <a:xfrm rot="5400000">
              <a:off x="4194575" y="2228900"/>
              <a:ext cx="156300" cy="68400"/>
            </a:xfrm>
            <a:prstGeom prst="lef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987" name="Google Shape;2987;p234"/>
          <p:cNvSpPr txBox="1"/>
          <p:nvPr/>
        </p:nvSpPr>
        <p:spPr>
          <a:xfrm>
            <a:off x="1985130" y="3084377"/>
            <a:ext cx="2406300" cy="923299"/>
          </a:xfrm>
          <a:prstGeom prst="rect">
            <a:avLst/>
          </a:prstGeom>
          <a:noFill/>
          <a:ln>
            <a:noFill/>
          </a:ln>
        </p:spPr>
        <p:txBody>
          <a:bodyPr spcFirstLastPara="1" wrap="square" lIns="91425" tIns="91425" rIns="91425" bIns="91425" anchor="t" anchorCtr="0">
            <a:spAutoFit/>
          </a:bodyPr>
          <a:lstStyle/>
          <a:p>
            <a:r>
              <a:rPr lang="en-GB" sz="1200" b="1">
                <a:solidFill>
                  <a:schemeClr val="dk2"/>
                </a:solidFill>
                <a:latin typeface="Open Sans"/>
                <a:ea typeface="Open Sans"/>
                <a:cs typeface="Open Sans"/>
                <a:sym typeface="Open Sans"/>
              </a:rPr>
              <a:t>Deployment: 3</a:t>
            </a:r>
            <a:endParaRPr sz="1200" b="1">
              <a:solidFill>
                <a:schemeClr val="dk2"/>
              </a:solidFill>
              <a:latin typeface="Open Sans"/>
              <a:ea typeface="Open Sans"/>
              <a:cs typeface="Open Sans"/>
              <a:sym typeface="Open Sans"/>
            </a:endParaRPr>
          </a:p>
          <a:p>
            <a:r>
              <a:rPr lang="en-GB" sz="1200">
                <a:solidFill>
                  <a:srgbClr val="434343"/>
                </a:solidFill>
                <a:latin typeface="Open Sans"/>
                <a:ea typeface="Open Sans"/>
                <a:cs typeface="Open Sans"/>
                <a:sym typeface="Open Sans"/>
              </a:rPr>
              <a:t>National node operational and addressing challenges for EU level connections</a:t>
            </a:r>
            <a:endParaRPr/>
          </a:p>
        </p:txBody>
      </p:sp>
      <p:grpSp>
        <p:nvGrpSpPr>
          <p:cNvPr id="2988" name="Google Shape;2988;p234"/>
          <p:cNvGrpSpPr/>
          <p:nvPr/>
        </p:nvGrpSpPr>
        <p:grpSpPr>
          <a:xfrm>
            <a:off x="1924077" y="1555401"/>
            <a:ext cx="3680121" cy="1293010"/>
            <a:chOff x="414174" y="577920"/>
            <a:chExt cx="3374400" cy="1329300"/>
          </a:xfrm>
        </p:grpSpPr>
        <p:sp>
          <p:nvSpPr>
            <p:cNvPr id="2989" name="Google Shape;2989;p234"/>
            <p:cNvSpPr/>
            <p:nvPr/>
          </p:nvSpPr>
          <p:spPr>
            <a:xfrm>
              <a:off x="414174" y="577920"/>
              <a:ext cx="3374400" cy="1329300"/>
            </a:xfrm>
            <a:prstGeom prst="roundRect">
              <a:avLst>
                <a:gd name="adj" fmla="val 16667"/>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lgn="ctr"/>
              <a:endParaRPr/>
            </a:p>
          </p:txBody>
        </p:sp>
        <p:grpSp>
          <p:nvGrpSpPr>
            <p:cNvPr id="2990" name="Google Shape;2990;p234"/>
            <p:cNvGrpSpPr/>
            <p:nvPr/>
          </p:nvGrpSpPr>
          <p:grpSpPr>
            <a:xfrm>
              <a:off x="2670333" y="726706"/>
              <a:ext cx="1030071" cy="1062223"/>
              <a:chOff x="1318525" y="1728938"/>
              <a:chExt cx="1048525" cy="1068313"/>
            </a:xfrm>
          </p:grpSpPr>
          <p:sp>
            <p:nvSpPr>
              <p:cNvPr id="2991" name="Google Shape;2991;p234"/>
              <p:cNvSpPr/>
              <p:nvPr/>
            </p:nvSpPr>
            <p:spPr>
              <a:xfrm>
                <a:off x="1492826" y="1908075"/>
                <a:ext cx="108000" cy="108000"/>
              </a:xfrm>
              <a:prstGeom prst="ellipse">
                <a:avLst/>
              </a:prstGeom>
              <a:solidFill>
                <a:srgbClr val="FFB22F"/>
              </a:solidFill>
              <a:ln w="9525" cap="flat" cmpd="sng">
                <a:solidFill>
                  <a:srgbClr val="FEA30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92" name="Google Shape;2992;p234"/>
              <p:cNvSpPr/>
              <p:nvPr/>
            </p:nvSpPr>
            <p:spPr>
              <a:xfrm>
                <a:off x="2084251" y="1908075"/>
                <a:ext cx="108000" cy="108000"/>
              </a:xfrm>
              <a:prstGeom prst="ellipse">
                <a:avLst/>
              </a:prstGeom>
              <a:solidFill>
                <a:srgbClr val="FFB22F"/>
              </a:solidFill>
              <a:ln w="9525" cap="flat" cmpd="sng">
                <a:solidFill>
                  <a:srgbClr val="FEA30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93" name="Google Shape;2993;p234"/>
              <p:cNvSpPr/>
              <p:nvPr/>
            </p:nvSpPr>
            <p:spPr>
              <a:xfrm>
                <a:off x="1492826" y="2510375"/>
                <a:ext cx="108000" cy="108000"/>
              </a:xfrm>
              <a:prstGeom prst="ellipse">
                <a:avLst/>
              </a:prstGeom>
              <a:solidFill>
                <a:srgbClr val="FFB22F"/>
              </a:solidFill>
              <a:ln w="9525" cap="flat" cmpd="sng">
                <a:solidFill>
                  <a:srgbClr val="FEA30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94" name="Google Shape;2994;p234"/>
              <p:cNvSpPr/>
              <p:nvPr/>
            </p:nvSpPr>
            <p:spPr>
              <a:xfrm>
                <a:off x="2084251" y="2510375"/>
                <a:ext cx="108000" cy="108000"/>
              </a:xfrm>
              <a:prstGeom prst="ellipse">
                <a:avLst/>
              </a:prstGeom>
              <a:solidFill>
                <a:srgbClr val="FFB22F"/>
              </a:solidFill>
              <a:ln w="9525" cap="flat" cmpd="sng">
                <a:solidFill>
                  <a:srgbClr val="FEA303"/>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2995" name="Google Shape;2995;p234"/>
              <p:cNvGrpSpPr/>
              <p:nvPr/>
            </p:nvGrpSpPr>
            <p:grpSpPr>
              <a:xfrm>
                <a:off x="1318525" y="1728938"/>
                <a:ext cx="1048525" cy="1068313"/>
                <a:chOff x="1316800" y="1728425"/>
                <a:chExt cx="1048525" cy="1068313"/>
              </a:xfrm>
            </p:grpSpPr>
            <p:pic>
              <p:nvPicPr>
                <p:cNvPr id="2996" name="Google Shape;2996;p234"/>
                <p:cNvPicPr preferRelativeResize="0"/>
                <p:nvPr/>
              </p:nvPicPr>
              <p:blipFill>
                <a:blip r:embed="rId3">
                  <a:alphaModFix/>
                </a:blip>
                <a:stretch>
                  <a:fillRect/>
                </a:stretch>
              </p:blipFill>
              <p:spPr>
                <a:xfrm>
                  <a:off x="1316800" y="1728425"/>
                  <a:ext cx="450000" cy="450000"/>
                </a:xfrm>
                <a:prstGeom prst="rect">
                  <a:avLst/>
                </a:prstGeom>
                <a:noFill/>
                <a:ln>
                  <a:noFill/>
                </a:ln>
              </p:spPr>
            </p:pic>
            <p:pic>
              <p:nvPicPr>
                <p:cNvPr id="2997" name="Google Shape;2997;p234"/>
                <p:cNvPicPr preferRelativeResize="0"/>
                <p:nvPr/>
              </p:nvPicPr>
              <p:blipFill>
                <a:blip r:embed="rId3">
                  <a:alphaModFix/>
                </a:blip>
                <a:stretch>
                  <a:fillRect/>
                </a:stretch>
              </p:blipFill>
              <p:spPr>
                <a:xfrm>
                  <a:off x="1915325" y="1728425"/>
                  <a:ext cx="450000" cy="450000"/>
                </a:xfrm>
                <a:prstGeom prst="rect">
                  <a:avLst/>
                </a:prstGeom>
                <a:noFill/>
                <a:ln>
                  <a:noFill/>
                </a:ln>
              </p:spPr>
            </p:pic>
            <p:pic>
              <p:nvPicPr>
                <p:cNvPr id="2998" name="Google Shape;2998;p234"/>
                <p:cNvPicPr preferRelativeResize="0"/>
                <p:nvPr/>
              </p:nvPicPr>
              <p:blipFill>
                <a:blip r:embed="rId3">
                  <a:alphaModFix/>
                </a:blip>
                <a:stretch>
                  <a:fillRect/>
                </a:stretch>
              </p:blipFill>
              <p:spPr>
                <a:xfrm>
                  <a:off x="1316800" y="2346738"/>
                  <a:ext cx="450000" cy="450000"/>
                </a:xfrm>
                <a:prstGeom prst="rect">
                  <a:avLst/>
                </a:prstGeom>
                <a:noFill/>
                <a:ln>
                  <a:noFill/>
                </a:ln>
              </p:spPr>
            </p:pic>
            <p:pic>
              <p:nvPicPr>
                <p:cNvPr id="2999" name="Google Shape;2999;p234"/>
                <p:cNvPicPr preferRelativeResize="0"/>
                <p:nvPr/>
              </p:nvPicPr>
              <p:blipFill>
                <a:blip r:embed="rId3">
                  <a:alphaModFix/>
                </a:blip>
                <a:stretch>
                  <a:fillRect/>
                </a:stretch>
              </p:blipFill>
              <p:spPr>
                <a:xfrm>
                  <a:off x="1915325" y="2334425"/>
                  <a:ext cx="450000" cy="450000"/>
                </a:xfrm>
                <a:prstGeom prst="rect">
                  <a:avLst/>
                </a:prstGeom>
                <a:noFill/>
                <a:ln>
                  <a:noFill/>
                </a:ln>
              </p:spPr>
            </p:pic>
          </p:grpSp>
        </p:grpSp>
        <p:sp>
          <p:nvSpPr>
            <p:cNvPr id="3000" name="Google Shape;3000;p234"/>
            <p:cNvSpPr txBox="1"/>
            <p:nvPr/>
          </p:nvSpPr>
          <p:spPr>
            <a:xfrm>
              <a:off x="475225" y="852450"/>
              <a:ext cx="2195100" cy="759364"/>
            </a:xfrm>
            <a:prstGeom prst="rect">
              <a:avLst/>
            </a:prstGeom>
            <a:noFill/>
            <a:ln>
              <a:noFill/>
            </a:ln>
          </p:spPr>
          <p:txBody>
            <a:bodyPr spcFirstLastPara="1" wrap="square" lIns="91425" tIns="91425" rIns="91425" bIns="91425" anchor="t" anchorCtr="0">
              <a:spAutoFit/>
            </a:bodyPr>
            <a:lstStyle/>
            <a:p>
              <a:r>
                <a:rPr lang="en-GB" sz="1200" b="1">
                  <a:solidFill>
                    <a:schemeClr val="accent4"/>
                  </a:solidFill>
                  <a:latin typeface="Open Sans"/>
                  <a:ea typeface="Open Sans"/>
                  <a:cs typeface="Open Sans"/>
                  <a:sym typeface="Open Sans"/>
                </a:rPr>
                <a:t>Onboarding: 6</a:t>
              </a:r>
              <a:endParaRPr sz="1200" b="1">
                <a:solidFill>
                  <a:schemeClr val="accent4"/>
                </a:solidFill>
                <a:latin typeface="Open Sans"/>
                <a:ea typeface="Open Sans"/>
                <a:cs typeface="Open Sans"/>
                <a:sym typeface="Open Sans"/>
              </a:endParaRPr>
            </a:p>
            <a:p>
              <a:r>
                <a:rPr lang="en-GB" sz="1200">
                  <a:solidFill>
                    <a:srgbClr val="434343"/>
                  </a:solidFill>
                  <a:latin typeface="Open Sans"/>
                  <a:ea typeface="Open Sans"/>
                  <a:cs typeface="Open Sans"/>
                  <a:sym typeface="Open Sans"/>
                </a:rPr>
                <a:t>Addressing national challenges for deployment</a:t>
              </a:r>
              <a:endParaRPr sz="1200">
                <a:solidFill>
                  <a:schemeClr val="dk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86"/>
          <p:cNvSpPr txBox="1">
            <a:spLocks noGrp="1"/>
          </p:cNvSpPr>
          <p:nvPr>
            <p:ph type="title"/>
          </p:nvPr>
        </p:nvSpPr>
        <p:spPr>
          <a:xfrm>
            <a:off x="2152650" y="1131094"/>
            <a:ext cx="7886700" cy="994200"/>
          </a:xfrm>
          <a:prstGeom prst="rect">
            <a:avLst/>
          </a:prstGeom>
        </p:spPr>
        <p:txBody>
          <a:bodyPr spcFirstLastPara="1" vert="horz" wrap="square" lIns="68575" tIns="34275" rIns="68575" bIns="34275" rtlCol="0" anchor="ctr" anchorCtr="0">
            <a:normAutofit/>
          </a:bodyPr>
          <a:lstStyle/>
          <a:p>
            <a:pPr>
              <a:spcBef>
                <a:spcPts val="0"/>
              </a:spcBef>
            </a:pPr>
            <a:r>
              <a:rPr lang="en">
                <a:solidFill>
                  <a:srgbClr val="C2512F"/>
                </a:solidFill>
              </a:rPr>
              <a:t>GDI Infrastructure</a:t>
            </a:r>
            <a:endParaRPr/>
          </a:p>
        </p:txBody>
      </p:sp>
      <p:sp>
        <p:nvSpPr>
          <p:cNvPr id="577" name="Google Shape;577;p86"/>
          <p:cNvSpPr txBox="1">
            <a:spLocks noGrp="1"/>
          </p:cNvSpPr>
          <p:nvPr>
            <p:ph type="body" idx="1"/>
          </p:nvPr>
        </p:nvSpPr>
        <p:spPr>
          <a:xfrm>
            <a:off x="2152650" y="2226475"/>
            <a:ext cx="4857900" cy="3263400"/>
          </a:xfrm>
          <a:prstGeom prst="rect">
            <a:avLst/>
          </a:prstGeom>
        </p:spPr>
        <p:txBody>
          <a:bodyPr spcFirstLastPara="1" vert="horz" wrap="square" lIns="68575" tIns="34275" rIns="68575" bIns="34275" rtlCol="0" anchor="t" anchorCtr="0">
            <a:normAutofit fontScale="77500" lnSpcReduction="20000"/>
          </a:bodyPr>
          <a:lstStyle/>
          <a:p>
            <a:pPr marL="12700" indent="0">
              <a:spcBef>
                <a:spcPts val="800"/>
              </a:spcBef>
              <a:buClr>
                <a:schemeClr val="dk1"/>
              </a:buClr>
              <a:buSzPct val="50000"/>
              <a:buNone/>
            </a:pPr>
            <a:r>
              <a:rPr lang="en" sz="2200" b="1"/>
              <a:t>Centralised Discovery and Access Management</a:t>
            </a:r>
            <a:endParaRPr sz="2200" b="1"/>
          </a:p>
          <a:p>
            <a:pPr marL="457200" indent="-296068">
              <a:spcBef>
                <a:spcPts val="400"/>
              </a:spcBef>
              <a:buSzPct val="100000"/>
            </a:pPr>
            <a:r>
              <a:rPr lang="en" sz="1700"/>
              <a:t>User Portal (DCAT - AP)</a:t>
            </a:r>
            <a:endParaRPr sz="1700"/>
          </a:p>
          <a:p>
            <a:pPr marL="457200" indent="-296068">
              <a:spcBef>
                <a:spcPts val="0"/>
              </a:spcBef>
              <a:buSzPct val="100000"/>
            </a:pPr>
            <a:r>
              <a:rPr lang="en" sz="1700"/>
              <a:t>Passport and AAI</a:t>
            </a:r>
            <a:endParaRPr sz="1700"/>
          </a:p>
          <a:p>
            <a:pPr marL="457200" indent="-296068">
              <a:spcBef>
                <a:spcPts val="0"/>
              </a:spcBef>
              <a:buSzPct val="100000"/>
            </a:pPr>
            <a:r>
              <a:rPr lang="en" sz="1700"/>
              <a:t>REMS</a:t>
            </a:r>
            <a:endParaRPr sz="1700"/>
          </a:p>
          <a:p>
            <a:pPr marL="12700" indent="0">
              <a:spcBef>
                <a:spcPts val="800"/>
              </a:spcBef>
              <a:buClr>
                <a:schemeClr val="dk1"/>
              </a:buClr>
              <a:buSzPct val="50000"/>
              <a:buNone/>
            </a:pPr>
            <a:r>
              <a:rPr lang="en" sz="2200" b="1"/>
              <a:t>European level interconnectivity</a:t>
            </a:r>
            <a:endParaRPr sz="2200" b="1"/>
          </a:p>
          <a:p>
            <a:pPr marL="457200" indent="-296068">
              <a:spcBef>
                <a:spcPts val="400"/>
              </a:spcBef>
              <a:buSzPct val="100000"/>
            </a:pPr>
            <a:r>
              <a:rPr lang="en" sz="1700"/>
              <a:t>Beacon Network (</a:t>
            </a:r>
            <a:r>
              <a:rPr lang="en" sz="1700" u="sng">
                <a:solidFill>
                  <a:schemeClr val="hlink"/>
                </a:solidFill>
                <a:hlinkClick r:id="rId3"/>
              </a:rPr>
              <a:t>Beacon v2.2</a:t>
            </a:r>
            <a:r>
              <a:rPr lang="en" sz="1700"/>
              <a:t> data model and API)</a:t>
            </a:r>
            <a:endParaRPr sz="1700"/>
          </a:p>
          <a:p>
            <a:pPr marL="457200" indent="-296068">
              <a:spcBef>
                <a:spcPts val="0"/>
              </a:spcBef>
              <a:buSzPct val="100000"/>
            </a:pPr>
            <a:r>
              <a:rPr lang="en" sz="1700"/>
              <a:t>Passport and AAI</a:t>
            </a:r>
            <a:endParaRPr sz="1700"/>
          </a:p>
          <a:p>
            <a:pPr marL="457200" indent="-296068">
              <a:spcBef>
                <a:spcPts val="0"/>
              </a:spcBef>
              <a:buSzPct val="100000"/>
            </a:pPr>
            <a:r>
              <a:rPr lang="en" sz="1700"/>
              <a:t>REMS</a:t>
            </a:r>
            <a:endParaRPr sz="1700"/>
          </a:p>
          <a:p>
            <a:pPr marL="12700" indent="0">
              <a:spcBef>
                <a:spcPts val="800"/>
              </a:spcBef>
              <a:buClr>
                <a:schemeClr val="dk1"/>
              </a:buClr>
              <a:buSzPct val="50000"/>
              <a:buNone/>
            </a:pPr>
            <a:r>
              <a:rPr lang="en" sz="2200" b="1"/>
              <a:t>National node level</a:t>
            </a:r>
            <a:endParaRPr sz="2200" b="1"/>
          </a:p>
          <a:p>
            <a:pPr marL="457200" indent="-296068">
              <a:spcBef>
                <a:spcPts val="400"/>
              </a:spcBef>
              <a:buSzPct val="100000"/>
            </a:pPr>
            <a:r>
              <a:rPr lang="en" sz="1700"/>
              <a:t>Secure storage, secure computing and analysis, federated execution, federated learning. Common framework of standards and APIs.</a:t>
            </a:r>
            <a:endParaRPr sz="1700"/>
          </a:p>
          <a:p>
            <a:pPr marL="457200" indent="-296068">
              <a:spcBef>
                <a:spcPts val="0"/>
              </a:spcBef>
              <a:buSzPct val="100000"/>
            </a:pPr>
            <a:r>
              <a:rPr lang="en" sz="1700"/>
              <a:t>Manage your own data and metadata.</a:t>
            </a:r>
            <a:endParaRPr sz="1700"/>
          </a:p>
          <a:p>
            <a:pPr marL="12700" indent="0">
              <a:spcBef>
                <a:spcPts val="800"/>
              </a:spcBef>
              <a:buClr>
                <a:schemeClr val="dk1"/>
              </a:buClr>
              <a:buSzPct val="50000"/>
              <a:buNone/>
            </a:pPr>
            <a:r>
              <a:rPr lang="en" sz="2200" b="1"/>
              <a:t>Institutional  level </a:t>
            </a:r>
            <a:endParaRPr sz="2200" b="1"/>
          </a:p>
          <a:p>
            <a:pPr marL="457200" indent="-296068">
              <a:spcBef>
                <a:spcPts val="400"/>
              </a:spcBef>
              <a:buSzPct val="100000"/>
            </a:pPr>
            <a:r>
              <a:rPr lang="en" sz="1700"/>
              <a:t>Secure storage, execution of institutional processes, secure computing and analysis,</a:t>
            </a:r>
            <a:endParaRPr sz="1700"/>
          </a:p>
          <a:p>
            <a:pPr marL="0" indent="0">
              <a:spcBef>
                <a:spcPts val="800"/>
              </a:spcBef>
              <a:buNone/>
            </a:pPr>
            <a:endParaRPr/>
          </a:p>
        </p:txBody>
      </p:sp>
      <p:pic>
        <p:nvPicPr>
          <p:cNvPr id="578" name="Google Shape;578;p86"/>
          <p:cNvPicPr preferRelativeResize="0"/>
          <p:nvPr/>
        </p:nvPicPr>
        <p:blipFill>
          <a:blip r:embed="rId4">
            <a:alphaModFix/>
          </a:blip>
          <a:stretch>
            <a:fillRect/>
          </a:stretch>
        </p:blipFill>
        <p:spPr>
          <a:xfrm>
            <a:off x="7158100" y="1531300"/>
            <a:ext cx="3509900" cy="3335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77"/>
          <p:cNvPicPr preferRelativeResize="0"/>
          <p:nvPr/>
        </p:nvPicPr>
        <p:blipFill>
          <a:blip r:embed="rId3">
            <a:alphaModFix/>
          </a:blip>
          <a:stretch>
            <a:fillRect/>
          </a:stretch>
        </p:blipFill>
        <p:spPr>
          <a:xfrm>
            <a:off x="65767" y="1"/>
            <a:ext cx="6623133" cy="5427100"/>
          </a:xfrm>
          <a:prstGeom prst="rect">
            <a:avLst/>
          </a:prstGeom>
          <a:noFill/>
          <a:ln>
            <a:noFill/>
          </a:ln>
        </p:spPr>
      </p:pic>
      <p:sp>
        <p:nvSpPr>
          <p:cNvPr id="516" name="Google Shape;516;p77"/>
          <p:cNvSpPr txBox="1"/>
          <p:nvPr/>
        </p:nvSpPr>
        <p:spPr>
          <a:xfrm>
            <a:off x="7127300" y="648200"/>
            <a:ext cx="5064800" cy="4462400"/>
          </a:xfrm>
          <a:prstGeom prst="rect">
            <a:avLst/>
          </a:prstGeom>
          <a:noFill/>
          <a:ln>
            <a:noFill/>
          </a:ln>
        </p:spPr>
        <p:txBody>
          <a:bodyPr spcFirstLastPara="1" wrap="square" lIns="121900" tIns="121900" rIns="121900" bIns="121900" anchor="t" anchorCtr="0">
            <a:noAutofit/>
          </a:bodyPr>
          <a:lstStyle/>
          <a:p>
            <a:pPr>
              <a:lnSpc>
                <a:spcPct val="115000"/>
              </a:lnSpc>
            </a:pPr>
            <a:r>
              <a:rPr lang="en" sz="2400">
                <a:solidFill>
                  <a:schemeClr val="dk1"/>
                </a:solidFill>
              </a:rPr>
              <a:t>The</a:t>
            </a:r>
            <a:r>
              <a:rPr lang="en" sz="2400">
                <a:solidFill>
                  <a:schemeClr val="dk1"/>
                </a:solidFill>
                <a:uFill>
                  <a:noFill/>
                </a:uFill>
                <a:hlinkClick r:id="rId4">
                  <a:extLst>
                    <a:ext uri="{A12FA001-AC4F-418D-AE19-62706E023703}">
                      <ahyp:hlinkClr xmlns:ahyp="http://schemas.microsoft.com/office/drawing/2018/hyperlinkcolor" val="tx"/>
                    </a:ext>
                  </a:extLst>
                </a:hlinkClick>
              </a:rPr>
              <a:t> </a:t>
            </a:r>
            <a:r>
              <a:rPr lang="en" sz="2400" b="1" u="sng">
                <a:solidFill>
                  <a:schemeClr val="hlink"/>
                </a:solidFill>
                <a:hlinkClick r:id="rId4"/>
              </a:rPr>
              <a:t>Global Alliance for Genomics and Health (GA4GH)</a:t>
            </a:r>
            <a:r>
              <a:rPr lang="en" sz="2400">
                <a:solidFill>
                  <a:schemeClr val="dk1"/>
                </a:solidFill>
              </a:rPr>
              <a:t> unites an international community dedicated to advancing human health through genomic data. They build</a:t>
            </a:r>
            <a:r>
              <a:rPr lang="en" sz="2400">
                <a:solidFill>
                  <a:schemeClr val="dk1"/>
                </a:solidFill>
                <a:uFill>
                  <a:noFill/>
                </a:uFill>
                <a:hlinkClick r:id="rId5">
                  <a:extLst>
                    <a:ext uri="{A12FA001-AC4F-418D-AE19-62706E023703}">
                      <ahyp:hlinkClr xmlns:ahyp="http://schemas.microsoft.com/office/drawing/2018/hyperlinkcolor" val="tx"/>
                    </a:ext>
                  </a:extLst>
                </a:hlinkClick>
              </a:rPr>
              <a:t> </a:t>
            </a:r>
            <a:r>
              <a:rPr lang="en" sz="2400" u="sng">
                <a:solidFill>
                  <a:schemeClr val="hlink"/>
                </a:solidFill>
                <a:hlinkClick r:id="rId5"/>
              </a:rPr>
              <a:t>technical standards</a:t>
            </a:r>
            <a:r>
              <a:rPr lang="en" sz="2400">
                <a:solidFill>
                  <a:schemeClr val="dk1"/>
                </a:solidFill>
              </a:rPr>
              <a:t>, and</a:t>
            </a:r>
            <a:r>
              <a:rPr lang="en" sz="2400">
                <a:solidFill>
                  <a:schemeClr val="dk1"/>
                </a:solidFill>
                <a:uFill>
                  <a:noFill/>
                </a:uFill>
                <a:hlinkClick r:id="rId5">
                  <a:extLst>
                    <a:ext uri="{A12FA001-AC4F-418D-AE19-62706E023703}">
                      <ahyp:hlinkClr xmlns:ahyp="http://schemas.microsoft.com/office/drawing/2018/hyperlinkcolor" val="tx"/>
                    </a:ext>
                  </a:extLst>
                </a:hlinkClick>
              </a:rPr>
              <a:t> </a:t>
            </a:r>
            <a:r>
              <a:rPr lang="en" sz="2400" u="sng">
                <a:solidFill>
                  <a:schemeClr val="hlink"/>
                </a:solidFill>
                <a:hlinkClick r:id="rId5"/>
              </a:rPr>
              <a:t>policy frameworks</a:t>
            </a:r>
            <a:r>
              <a:rPr lang="en" sz="2400">
                <a:solidFill>
                  <a:schemeClr val="dk1"/>
                </a:solidFill>
              </a:rPr>
              <a:t>, and tools that will expand responsible, voluntary, and secure use of genomic and other related health data.</a:t>
            </a:r>
            <a:endParaRPr sz="2400">
              <a:solidFill>
                <a:schemeClr val="dk1"/>
              </a:solidFill>
            </a:endParaRPr>
          </a:p>
          <a:p>
            <a:pPr>
              <a:lnSpc>
                <a:spcPct val="115000"/>
              </a:lnSpc>
            </a:pPr>
            <a:r>
              <a:rPr lang="en" sz="2400" b="1" u="sng">
                <a:solidFill>
                  <a:schemeClr val="dk1"/>
                </a:solidFill>
              </a:rPr>
              <a:t>GA4GH: International policies and standards for data sharing across genomic research and healthcare</a:t>
            </a:r>
            <a:endParaRPr sz="2400" b="1" u="sng">
              <a:solidFill>
                <a:schemeClr val="dk1"/>
              </a:solidFill>
            </a:endParaRPr>
          </a:p>
          <a:p>
            <a:pPr>
              <a:lnSpc>
                <a:spcPct val="115000"/>
              </a:lnSpc>
            </a:pPr>
            <a:r>
              <a:rPr lang="en" sz="2400">
                <a:solidFill>
                  <a:schemeClr val="dk1"/>
                </a:solidFill>
              </a:rPr>
              <a:t>Rehm, Heidi L. et al.</a:t>
            </a:r>
            <a:endParaRPr sz="2400">
              <a:solidFill>
                <a:schemeClr val="dk1"/>
              </a:solidFill>
            </a:endParaRPr>
          </a:p>
          <a:p>
            <a:pPr>
              <a:lnSpc>
                <a:spcPct val="115000"/>
              </a:lnSpc>
              <a:buClr>
                <a:schemeClr val="dk1"/>
              </a:buClr>
              <a:buSzPts val="1100"/>
            </a:pPr>
            <a:r>
              <a:rPr lang="en" sz="2400">
                <a:solidFill>
                  <a:schemeClr val="dk1"/>
                </a:solidFill>
              </a:rPr>
              <a:t>Cell Genomics, Volume 1, Issue 2, 100029, 2021, DOI: </a:t>
            </a:r>
            <a:r>
              <a:rPr lang="en" sz="2400" u="sng">
                <a:solidFill>
                  <a:schemeClr val="hlink"/>
                </a:solidFill>
                <a:hlinkClick r:id="rId6"/>
              </a:rPr>
              <a:t>10.1016/j.xgen.2021.100029</a:t>
            </a:r>
            <a:endParaRPr sz="2267" u="sng">
              <a:solidFill>
                <a:schemeClr val="hlink"/>
              </a:solidFill>
            </a:endParaRPr>
          </a:p>
          <a:p>
            <a:endParaRPr sz="2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81"/>
          <p:cNvPicPr preferRelativeResize="0"/>
          <p:nvPr/>
        </p:nvPicPr>
        <p:blipFill>
          <a:blip r:embed="rId3">
            <a:alphaModFix/>
          </a:blip>
          <a:stretch>
            <a:fillRect/>
          </a:stretch>
        </p:blipFill>
        <p:spPr>
          <a:xfrm>
            <a:off x="2181268" y="1"/>
            <a:ext cx="10010731" cy="6858001"/>
          </a:xfrm>
          <a:prstGeom prst="rect">
            <a:avLst/>
          </a:prstGeom>
          <a:noFill/>
          <a:ln>
            <a:noFill/>
          </a:ln>
        </p:spPr>
      </p:pic>
      <p:sp>
        <p:nvSpPr>
          <p:cNvPr id="545" name="Google Shape;545;p81"/>
          <p:cNvSpPr txBox="1">
            <a:spLocks noGrp="1"/>
          </p:cNvSpPr>
          <p:nvPr>
            <p:ph type="title"/>
          </p:nvPr>
        </p:nvSpPr>
        <p:spPr>
          <a:xfrm>
            <a:off x="0" y="5688692"/>
            <a:ext cx="10515600" cy="1325600"/>
          </a:xfrm>
          <a:prstGeom prst="rect">
            <a:avLst/>
          </a:prstGeom>
        </p:spPr>
        <p:txBody>
          <a:bodyPr spcFirstLastPara="1" vert="horz" wrap="square" lIns="91433" tIns="45700" rIns="91433" bIns="45700" rtlCol="0" anchor="ctr" anchorCtr="0">
            <a:normAutofit/>
          </a:bodyPr>
          <a:lstStyle/>
          <a:p>
            <a:pPr>
              <a:spcBef>
                <a:spcPts val="0"/>
              </a:spcBef>
            </a:pPr>
            <a:r>
              <a:rPr lang="en" u="sng">
                <a:solidFill>
                  <a:schemeClr val="hlink"/>
                </a:solidFill>
                <a:hlinkClick r:id="rId4"/>
              </a:rPr>
              <a:t>HEALTHDCAT-AP</a:t>
            </a:r>
            <a:endParaRPr/>
          </a:p>
        </p:txBody>
      </p:sp>
      <p:sp>
        <p:nvSpPr>
          <p:cNvPr id="546" name="Google Shape;546;p81"/>
          <p:cNvSpPr txBox="1">
            <a:spLocks noGrp="1"/>
          </p:cNvSpPr>
          <p:nvPr>
            <p:ph type="body" idx="1"/>
          </p:nvPr>
        </p:nvSpPr>
        <p:spPr>
          <a:xfrm rot="5400000">
            <a:off x="3920400" y="-1256575"/>
            <a:ext cx="4351200" cy="10515600"/>
          </a:xfrm>
          <a:prstGeom prst="rect">
            <a:avLst/>
          </a:prstGeom>
        </p:spPr>
        <p:txBody>
          <a:bodyPr spcFirstLastPara="1" vert="eaVert" wrap="square" lIns="91433" tIns="45700" rIns="91433" bIns="45700" rtlCol="0" anchor="t" anchorCtr="0">
            <a:normAutofit/>
          </a:bodyPr>
          <a:lstStyle/>
          <a:p>
            <a:pPr marL="0" indent="0">
              <a:spcBef>
                <a:spcPts val="1067"/>
              </a:spcBef>
              <a:buNone/>
            </a:pPr>
            <a:r>
              <a:rPr lang="en"/>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4"/>
          <p:cNvSpPr txBox="1">
            <a:spLocks noGrp="1"/>
          </p:cNvSpPr>
          <p:nvPr>
            <p:ph type="title"/>
          </p:nvPr>
        </p:nvSpPr>
        <p:spPr>
          <a:xfrm>
            <a:off x="822567" y="302500"/>
            <a:ext cx="11268400" cy="1325600"/>
          </a:xfrm>
          <a:prstGeom prst="rect">
            <a:avLst/>
          </a:prstGeom>
        </p:spPr>
        <p:txBody>
          <a:bodyPr spcFirstLastPara="1" vert="horz" wrap="square" lIns="91433" tIns="45700" rIns="91433" bIns="45700" rtlCol="0" anchor="ctr" anchorCtr="0">
            <a:normAutofit/>
          </a:bodyPr>
          <a:lstStyle/>
          <a:p>
            <a:pPr>
              <a:spcBef>
                <a:spcPts val="0"/>
              </a:spcBef>
            </a:pPr>
            <a:r>
              <a:rPr lang="en" sz="4000">
                <a:solidFill>
                  <a:srgbClr val="C2512F"/>
                </a:solidFill>
              </a:rPr>
              <a:t>1+MG </a:t>
            </a:r>
            <a:r>
              <a:rPr lang="en" sz="4000"/>
              <a:t>d</a:t>
            </a:r>
            <a:r>
              <a:rPr lang="en" sz="4000">
                <a:solidFill>
                  <a:srgbClr val="C2512F"/>
                </a:solidFill>
              </a:rPr>
              <a:t>ata models, standards and ontologies</a:t>
            </a:r>
            <a:endParaRPr/>
          </a:p>
        </p:txBody>
      </p:sp>
      <p:sp>
        <p:nvSpPr>
          <p:cNvPr id="566" name="Google Shape;566;p84"/>
          <p:cNvSpPr txBox="1">
            <a:spLocks noGrp="1"/>
          </p:cNvSpPr>
          <p:nvPr>
            <p:ph type="body" idx="1"/>
          </p:nvPr>
        </p:nvSpPr>
        <p:spPr>
          <a:xfrm>
            <a:off x="457200" y="1825633"/>
            <a:ext cx="10896400" cy="4944800"/>
          </a:xfrm>
          <a:prstGeom prst="rect">
            <a:avLst/>
          </a:prstGeom>
        </p:spPr>
        <p:txBody>
          <a:bodyPr spcFirstLastPara="1" vert="horz" wrap="square" lIns="91433" tIns="45700" rIns="91433" bIns="45700" rtlCol="0" anchor="t" anchorCtr="0">
            <a:normAutofit fontScale="77500" lnSpcReduction="20000"/>
          </a:bodyPr>
          <a:lstStyle/>
          <a:p>
            <a:pPr marL="609585" indent="-446050">
              <a:spcBef>
                <a:spcPts val="1067"/>
              </a:spcBef>
              <a:buSzPct val="100000"/>
            </a:pPr>
            <a:r>
              <a:rPr lang="en" sz="3559" u="sng">
                <a:solidFill>
                  <a:schemeClr val="hlink"/>
                </a:solidFill>
                <a:hlinkClick r:id="rId3"/>
              </a:rPr>
              <a:t>Minimal metadata model</a:t>
            </a:r>
            <a:r>
              <a:rPr lang="en" sz="3559" u="sng">
                <a:solidFill>
                  <a:schemeClr val="hlink"/>
                </a:solidFill>
              </a:rPr>
              <a:t> v1.0 (</a:t>
            </a:r>
            <a:r>
              <a:rPr lang="en" sz="3559" u="sng">
                <a:solidFill>
                  <a:schemeClr val="hlink"/>
                </a:solidFill>
                <a:hlinkClick r:id="rId4"/>
              </a:rPr>
              <a:t>sample</a:t>
            </a:r>
            <a:r>
              <a:rPr lang="en" sz="3559" u="sng">
                <a:solidFill>
                  <a:schemeClr val="hlink"/>
                </a:solidFill>
              </a:rPr>
              <a:t>, </a:t>
            </a:r>
            <a:r>
              <a:rPr lang="en" sz="3559" u="sng">
                <a:solidFill>
                  <a:schemeClr val="hlink"/>
                </a:solidFill>
                <a:hlinkClick r:id="rId5"/>
              </a:rPr>
              <a:t>subject&amp;diagnosis</a:t>
            </a:r>
            <a:r>
              <a:rPr lang="en" sz="3559" u="sng">
                <a:solidFill>
                  <a:schemeClr val="hlink"/>
                </a:solidFill>
              </a:rPr>
              <a:t>, </a:t>
            </a:r>
            <a:r>
              <a:rPr lang="en" sz="3559" u="sng">
                <a:solidFill>
                  <a:schemeClr val="hlink"/>
                </a:solidFill>
                <a:hlinkClick r:id="rId6"/>
              </a:rPr>
              <a:t>treatment</a:t>
            </a:r>
            <a:r>
              <a:rPr lang="en" sz="3559" u="sng">
                <a:solidFill>
                  <a:schemeClr val="hlink"/>
                </a:solidFill>
              </a:rPr>
              <a:t>, </a:t>
            </a:r>
            <a:r>
              <a:rPr lang="en" sz="3559" u="sng">
                <a:solidFill>
                  <a:schemeClr val="hlink"/>
                </a:solidFill>
                <a:hlinkClick r:id="rId7"/>
              </a:rPr>
              <a:t>environmental exposure&amp;biomarkers</a:t>
            </a:r>
            <a:r>
              <a:rPr lang="en" sz="3559" u="sng">
                <a:solidFill>
                  <a:schemeClr val="hlink"/>
                </a:solidFill>
              </a:rPr>
              <a:t>, </a:t>
            </a:r>
            <a:r>
              <a:rPr lang="en" sz="3559" u="sng">
                <a:solidFill>
                  <a:schemeClr val="hlink"/>
                </a:solidFill>
                <a:hlinkClick r:id="rId8"/>
              </a:rPr>
              <a:t>sequence,</a:t>
            </a:r>
            <a:r>
              <a:rPr lang="en" sz="3559" u="sng">
                <a:solidFill>
                  <a:schemeClr val="hlink"/>
                </a:solidFill>
              </a:rPr>
              <a:t> </a:t>
            </a:r>
            <a:r>
              <a:rPr lang="en" sz="3559" u="sng">
                <a:solidFill>
                  <a:schemeClr val="hlink"/>
                </a:solidFill>
                <a:hlinkClick r:id="rId9"/>
              </a:rPr>
              <a:t>metadata submission</a:t>
            </a:r>
            <a:r>
              <a:rPr lang="en" sz="3559" u="sng">
                <a:solidFill>
                  <a:schemeClr val="hlink"/>
                </a:solidFill>
              </a:rPr>
              <a:t>).</a:t>
            </a:r>
            <a:endParaRPr sz="3559" u="sng">
              <a:solidFill>
                <a:schemeClr val="hlink"/>
              </a:solidFill>
            </a:endParaRPr>
          </a:p>
          <a:p>
            <a:pPr marL="609585" indent="-446050">
              <a:spcBef>
                <a:spcPts val="0"/>
              </a:spcBef>
              <a:buSzPct val="100000"/>
            </a:pPr>
            <a:r>
              <a:rPr lang="en" sz="3559" u="sng">
                <a:solidFill>
                  <a:schemeClr val="hlink"/>
                </a:solidFill>
                <a:hlinkClick r:id="rId10"/>
              </a:rPr>
              <a:t>Report on semantic interoperability scenarios</a:t>
            </a:r>
            <a:endParaRPr sz="3825"/>
          </a:p>
          <a:p>
            <a:pPr marL="609585" indent="-446050">
              <a:spcBef>
                <a:spcPts val="0"/>
              </a:spcBef>
              <a:buSzPct val="100000"/>
            </a:pPr>
            <a:r>
              <a:rPr lang="en" sz="3559" u="sng">
                <a:solidFill>
                  <a:schemeClr val="hlink"/>
                </a:solidFill>
                <a:hlinkClick r:id="rId11"/>
              </a:rPr>
              <a:t>Documented best practices in sharing and linking phenotypic and genetic data v2.0</a:t>
            </a:r>
            <a:endParaRPr sz="3559" u="sng">
              <a:solidFill>
                <a:schemeClr val="hlink"/>
              </a:solidFill>
            </a:endParaRPr>
          </a:p>
          <a:p>
            <a:pPr marL="609585" indent="-446050">
              <a:spcBef>
                <a:spcPts val="0"/>
              </a:spcBef>
              <a:buSzPct val="100000"/>
            </a:pPr>
            <a:r>
              <a:rPr lang="en" sz="3559" u="sng">
                <a:solidFill>
                  <a:schemeClr val="hlink"/>
                </a:solidFill>
                <a:hlinkClick r:id="rId12"/>
              </a:rPr>
              <a:t>Phenotypic and clinical metadata framework 3v0</a:t>
            </a:r>
            <a:endParaRPr sz="3559" u="sng">
              <a:solidFill>
                <a:schemeClr val="hlink"/>
              </a:solidFill>
            </a:endParaRPr>
          </a:p>
          <a:p>
            <a:pPr marL="609585" indent="-446050">
              <a:spcBef>
                <a:spcPts val="0"/>
              </a:spcBef>
              <a:buSzPct val="100000"/>
            </a:pPr>
            <a:r>
              <a:rPr lang="en" sz="3559" u="sng">
                <a:solidFill>
                  <a:schemeClr val="hlink"/>
                </a:solidFill>
                <a:hlinkClick r:id="rId13"/>
              </a:rPr>
              <a:t>Data Use Ontology</a:t>
            </a:r>
            <a:endParaRPr sz="3559" u="sng">
              <a:solidFill>
                <a:schemeClr val="hlink"/>
              </a:solidFill>
            </a:endParaRPr>
          </a:p>
          <a:p>
            <a:pPr marL="609585" indent="-446050">
              <a:spcBef>
                <a:spcPts val="0"/>
              </a:spcBef>
              <a:buSzPct val="100000"/>
            </a:pPr>
            <a:r>
              <a:rPr lang="en" sz="3559" u="sng">
                <a:solidFill>
                  <a:schemeClr val="hlink"/>
                </a:solidFill>
                <a:hlinkClick r:id="rId14"/>
              </a:rPr>
              <a:t>Phenopackets</a:t>
            </a:r>
            <a:endParaRPr sz="3559" u="sng">
              <a:solidFill>
                <a:schemeClr val="hlink"/>
              </a:solidFill>
            </a:endParaRPr>
          </a:p>
          <a:p>
            <a:pPr marL="609585" indent="-446050">
              <a:spcBef>
                <a:spcPts val="0"/>
              </a:spcBef>
              <a:buSzPct val="100000"/>
            </a:pPr>
            <a:r>
              <a:rPr lang="en" sz="3559" u="sng">
                <a:solidFill>
                  <a:schemeClr val="hlink"/>
                </a:solidFill>
                <a:hlinkClick r:id="rId15"/>
              </a:rPr>
              <a:t>DCAT</a:t>
            </a:r>
            <a:endParaRPr sz="3559" u="sng">
              <a:solidFill>
                <a:schemeClr val="hlink"/>
              </a:solidFill>
            </a:endParaRPr>
          </a:p>
          <a:p>
            <a:pPr marL="609585" indent="-446050">
              <a:spcBef>
                <a:spcPts val="0"/>
              </a:spcBef>
              <a:buSzPct val="100000"/>
            </a:pPr>
            <a:r>
              <a:rPr lang="en" sz="3559" u="sng">
                <a:solidFill>
                  <a:schemeClr val="hlink"/>
                </a:solidFill>
                <a:hlinkClick r:id="rId16"/>
              </a:rPr>
              <a:t>DCAT-AP</a:t>
            </a:r>
            <a:endParaRPr sz="3559" u="sng">
              <a:solidFill>
                <a:schemeClr val="hlink"/>
              </a:solidFill>
            </a:endParaRPr>
          </a:p>
          <a:p>
            <a:pPr marL="609585" indent="-446050">
              <a:spcBef>
                <a:spcPts val="0"/>
              </a:spcBef>
              <a:buSzPct val="100000"/>
            </a:pPr>
            <a:r>
              <a:rPr lang="en" sz="3559" u="sng">
                <a:solidFill>
                  <a:schemeClr val="hlink"/>
                </a:solidFill>
                <a:hlinkClick r:id="rId17"/>
              </a:rPr>
              <a:t>1+MG Minimal dataset for cancer</a:t>
            </a:r>
            <a:endParaRPr sz="3559" u="sng">
              <a:solidFill>
                <a:schemeClr val="hlink"/>
              </a:solidFill>
            </a:endParaRPr>
          </a:p>
          <a:p>
            <a:pPr marL="609585" indent="-446050">
              <a:spcBef>
                <a:spcPts val="0"/>
              </a:spcBef>
              <a:buClr>
                <a:schemeClr val="hlink"/>
              </a:buClr>
              <a:buSzPct val="100000"/>
            </a:pPr>
            <a:r>
              <a:rPr lang="en" sz="3559" u="sng">
                <a:solidFill>
                  <a:schemeClr val="hlink"/>
                </a:solidFill>
                <a:hlinkClick r:id="rId18"/>
              </a:rPr>
              <a:t>ODRL</a:t>
            </a:r>
            <a:endParaRPr sz="3559" u="sng">
              <a:solidFill>
                <a:schemeClr val="hlink"/>
              </a:solidFill>
            </a:endParaRPr>
          </a:p>
          <a:p>
            <a:pPr marL="609585" indent="-446050">
              <a:spcBef>
                <a:spcPts val="0"/>
              </a:spcBef>
              <a:buSzPct val="100000"/>
            </a:pPr>
            <a:r>
              <a:rPr lang="en" sz="3559" u="sng">
                <a:solidFill>
                  <a:schemeClr val="hlink"/>
                </a:solidFill>
                <a:hlinkClick r:id="rId19"/>
              </a:rPr>
              <a:t>CroissantML</a:t>
            </a:r>
            <a:endParaRPr sz="3559" u="sng">
              <a:solidFill>
                <a:schemeClr val="hlink"/>
              </a:solidFill>
            </a:endParaRPr>
          </a:p>
          <a:p>
            <a:pPr marL="609585" indent="-446050">
              <a:spcBef>
                <a:spcPts val="0"/>
              </a:spcBef>
              <a:buSzPct val="100000"/>
            </a:pPr>
            <a:r>
              <a:rPr lang="en" sz="3559" u="sng">
                <a:solidFill>
                  <a:schemeClr val="hlink"/>
                </a:solidFill>
                <a:hlinkClick r:id="rId20"/>
              </a:rPr>
              <a:t>MLDCAT AP</a:t>
            </a:r>
            <a:endParaRPr sz="3559" u="sng">
              <a:solidFill>
                <a:schemeClr val="hlink"/>
              </a:solidFill>
            </a:endParaRPr>
          </a:p>
          <a:p>
            <a:pPr marL="609585" indent="0">
              <a:spcBef>
                <a:spcPts val="1067"/>
              </a:spcBef>
              <a:buNone/>
            </a:pPr>
            <a:endParaRPr sz="2533" u="sng">
              <a:solidFill>
                <a:schemeClr val="hlink"/>
              </a:solidFill>
            </a:endParaRPr>
          </a:p>
          <a:p>
            <a:pPr marL="0" indent="0">
              <a:spcBef>
                <a:spcPts val="1067"/>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2880" name="Google Shape;2880;p233"/>
          <p:cNvSpPr txBox="1">
            <a:spLocks noGrp="1"/>
          </p:cNvSpPr>
          <p:nvPr>
            <p:ph type="title"/>
          </p:nvPr>
        </p:nvSpPr>
        <p:spPr>
          <a:xfrm>
            <a:off x="2139646" y="620688"/>
            <a:ext cx="7607366" cy="529200"/>
          </a:xfrm>
          <a:prstGeom prst="rect">
            <a:avLst/>
          </a:prstGeom>
          <a:noFill/>
          <a:ln>
            <a:noFill/>
          </a:ln>
        </p:spPr>
        <p:txBody>
          <a:bodyPr spcFirstLastPara="1" vert="horz" wrap="square" lIns="68550" tIns="34275" rIns="68550" bIns="34275" rtlCol="0" anchor="b" anchorCtr="0">
            <a:noAutofit/>
          </a:bodyPr>
          <a:lstStyle/>
          <a:p>
            <a:pPr algn="ctr">
              <a:spcBef>
                <a:spcPct val="0"/>
              </a:spcBef>
            </a:pPr>
            <a:r>
              <a:rPr lang="sl-SI" sz="3200" dirty="0">
                <a:solidFill>
                  <a:srgbClr val="0070C0"/>
                </a:solidFill>
                <a:latin typeface="+mj-lt"/>
                <a:ea typeface="+mj-ea"/>
                <a:cs typeface="+mj-cs"/>
                <a:sym typeface="Trebuchet MS"/>
              </a:rPr>
              <a:t>GDI </a:t>
            </a:r>
            <a:r>
              <a:rPr lang="sl-SI" sz="3200" dirty="0" err="1">
                <a:solidFill>
                  <a:srgbClr val="0070C0"/>
                </a:solidFill>
                <a:latin typeface="+mj-lt"/>
                <a:ea typeface="+mj-ea"/>
                <a:cs typeface="+mj-cs"/>
                <a:sym typeface="Trebuchet MS"/>
              </a:rPr>
              <a:t>Workflow</a:t>
            </a:r>
            <a:endParaRPr lang="sl-SI" sz="3200" dirty="0">
              <a:solidFill>
                <a:srgbClr val="0070C0"/>
              </a:solidFill>
              <a:latin typeface="+mj-lt"/>
              <a:ea typeface="+mj-ea"/>
              <a:cs typeface="+mj-cs"/>
              <a:sym typeface="Trebuchet MS"/>
            </a:endParaRPr>
          </a:p>
        </p:txBody>
      </p:sp>
      <p:pic>
        <p:nvPicPr>
          <p:cNvPr id="2881" name="Google Shape;2881;p233"/>
          <p:cNvPicPr preferRelativeResize="0"/>
          <p:nvPr/>
        </p:nvPicPr>
        <p:blipFill rotWithShape="1">
          <a:blip r:embed="rId3">
            <a:alphaModFix/>
          </a:blip>
          <a:srcRect/>
          <a:stretch/>
        </p:blipFill>
        <p:spPr>
          <a:xfrm>
            <a:off x="2063552" y="1556792"/>
            <a:ext cx="8352928" cy="46805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1874AD23-8912-9F53-FFB3-2B0CA08967A1}"/>
              </a:ext>
            </a:extLst>
          </p:cNvPr>
          <p:cNvSpPr/>
          <p:nvPr/>
        </p:nvSpPr>
        <p:spPr>
          <a:xfrm>
            <a:off x="2629096" y="4253812"/>
            <a:ext cx="6144791" cy="96571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sz="1350"/>
          </a:p>
        </p:txBody>
      </p:sp>
      <p:sp>
        <p:nvSpPr>
          <p:cNvPr id="4" name="Naslov 3">
            <a:extLst>
              <a:ext uri="{FF2B5EF4-FFF2-40B4-BE49-F238E27FC236}">
                <a16:creationId xmlns:a16="http://schemas.microsoft.com/office/drawing/2014/main" id="{9BBD57AD-D156-1D2D-D1CA-F3D113A6516D}"/>
              </a:ext>
            </a:extLst>
          </p:cNvPr>
          <p:cNvSpPr>
            <a:spLocks noGrp="1"/>
          </p:cNvSpPr>
          <p:nvPr>
            <p:ph type="title"/>
          </p:nvPr>
        </p:nvSpPr>
        <p:spPr>
          <a:xfrm>
            <a:off x="2152650" y="665949"/>
            <a:ext cx="7886700" cy="994172"/>
          </a:xfrm>
        </p:spPr>
        <p:txBody>
          <a:bodyPr>
            <a:normAutofit/>
          </a:bodyPr>
          <a:lstStyle/>
          <a:p>
            <a:r>
              <a:rPr lang="sl-SI" sz="3200" dirty="0" err="1">
                <a:solidFill>
                  <a:srgbClr val="0070C0"/>
                </a:solidFill>
                <a:sym typeface="Titillium Web"/>
              </a:rPr>
              <a:t>Slovenian</a:t>
            </a:r>
            <a:r>
              <a:rPr lang="sl-SI" sz="3200" dirty="0">
                <a:solidFill>
                  <a:srgbClr val="0070C0"/>
                </a:solidFill>
                <a:sym typeface="Titillium Web"/>
              </a:rPr>
              <a:t> GDI </a:t>
            </a:r>
            <a:r>
              <a:rPr lang="sl-SI" sz="3200" dirty="0" err="1">
                <a:solidFill>
                  <a:srgbClr val="0070C0"/>
                </a:solidFill>
                <a:sym typeface="Titillium Web"/>
              </a:rPr>
              <a:t>architecture</a:t>
            </a:r>
            <a:r>
              <a:rPr lang="sl-SI" sz="3200" dirty="0">
                <a:solidFill>
                  <a:srgbClr val="0070C0"/>
                </a:solidFill>
                <a:sym typeface="Titillium Web"/>
              </a:rPr>
              <a:t> diagram</a:t>
            </a:r>
          </a:p>
        </p:txBody>
      </p:sp>
      <p:sp>
        <p:nvSpPr>
          <p:cNvPr id="5" name="Pravokotnik 4">
            <a:extLst>
              <a:ext uri="{FF2B5EF4-FFF2-40B4-BE49-F238E27FC236}">
                <a16:creationId xmlns:a16="http://schemas.microsoft.com/office/drawing/2014/main" id="{309E9D80-8A89-7C10-0873-AA77844A36D0}"/>
              </a:ext>
            </a:extLst>
          </p:cNvPr>
          <p:cNvSpPr/>
          <p:nvPr/>
        </p:nvSpPr>
        <p:spPr>
          <a:xfrm>
            <a:off x="4806044" y="1912592"/>
            <a:ext cx="1511559" cy="58433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sl-SI" sz="1350" dirty="0" err="1"/>
              <a:t>Slovenian</a:t>
            </a:r>
            <a:r>
              <a:rPr lang="sl-SI" sz="1350" dirty="0"/>
              <a:t> GDI </a:t>
            </a:r>
            <a:r>
              <a:rPr lang="sl-SI" sz="1350" dirty="0" err="1"/>
              <a:t>node</a:t>
            </a:r>
            <a:endParaRPr lang="sl-SI" sz="1350" dirty="0"/>
          </a:p>
        </p:txBody>
      </p:sp>
      <p:sp>
        <p:nvSpPr>
          <p:cNvPr id="6" name="Pravokotnik 5">
            <a:extLst>
              <a:ext uri="{FF2B5EF4-FFF2-40B4-BE49-F238E27FC236}">
                <a16:creationId xmlns:a16="http://schemas.microsoft.com/office/drawing/2014/main" id="{08E1B93D-00C1-D495-8FF2-349D0EC775DD}"/>
              </a:ext>
            </a:extLst>
          </p:cNvPr>
          <p:cNvSpPr/>
          <p:nvPr/>
        </p:nvSpPr>
        <p:spPr>
          <a:xfrm>
            <a:off x="2629095" y="3090801"/>
            <a:ext cx="1511559" cy="58433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sl-SI" sz="1350" dirty="0" err="1"/>
              <a:t>Institutional</a:t>
            </a:r>
            <a:r>
              <a:rPr lang="sl-SI" sz="1350" dirty="0"/>
              <a:t> GDI </a:t>
            </a:r>
            <a:r>
              <a:rPr lang="sl-SI" sz="1350" dirty="0" err="1"/>
              <a:t>node</a:t>
            </a:r>
            <a:r>
              <a:rPr lang="sl-SI" sz="1350" dirty="0"/>
              <a:t> 1</a:t>
            </a:r>
          </a:p>
        </p:txBody>
      </p:sp>
      <p:sp>
        <p:nvSpPr>
          <p:cNvPr id="7" name="Pravokotnik 6">
            <a:extLst>
              <a:ext uri="{FF2B5EF4-FFF2-40B4-BE49-F238E27FC236}">
                <a16:creationId xmlns:a16="http://schemas.microsoft.com/office/drawing/2014/main" id="{FD298754-9B32-98BF-D9AC-64E283FE9E1D}"/>
              </a:ext>
            </a:extLst>
          </p:cNvPr>
          <p:cNvSpPr/>
          <p:nvPr/>
        </p:nvSpPr>
        <p:spPr>
          <a:xfrm>
            <a:off x="4316186" y="3083202"/>
            <a:ext cx="1511558" cy="58433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sl-SI" sz="1350" dirty="0" err="1"/>
              <a:t>Institutional</a:t>
            </a:r>
            <a:r>
              <a:rPr lang="sl-SI" sz="1350" dirty="0"/>
              <a:t> GDI </a:t>
            </a:r>
            <a:r>
              <a:rPr lang="sl-SI" sz="1350" dirty="0" err="1"/>
              <a:t>node</a:t>
            </a:r>
            <a:r>
              <a:rPr lang="sl-SI" sz="1350" dirty="0"/>
              <a:t> 2 </a:t>
            </a:r>
          </a:p>
        </p:txBody>
      </p:sp>
      <p:sp>
        <p:nvSpPr>
          <p:cNvPr id="8" name="Pravokotnik 7">
            <a:extLst>
              <a:ext uri="{FF2B5EF4-FFF2-40B4-BE49-F238E27FC236}">
                <a16:creationId xmlns:a16="http://schemas.microsoft.com/office/drawing/2014/main" id="{1D449C8A-4D0F-A022-1481-1FA4F5512C3B}"/>
              </a:ext>
            </a:extLst>
          </p:cNvPr>
          <p:cNvSpPr/>
          <p:nvPr/>
        </p:nvSpPr>
        <p:spPr>
          <a:xfrm>
            <a:off x="7262328" y="3091402"/>
            <a:ext cx="1511559" cy="58433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sl-SI" sz="1350" dirty="0" err="1"/>
              <a:t>Institutional</a:t>
            </a:r>
            <a:r>
              <a:rPr lang="sl-SI" sz="1350" dirty="0"/>
              <a:t> GDI </a:t>
            </a:r>
            <a:r>
              <a:rPr lang="sl-SI" sz="1350" dirty="0" err="1"/>
              <a:t>node</a:t>
            </a:r>
            <a:r>
              <a:rPr lang="sl-SI" sz="1350" dirty="0"/>
              <a:t> N</a:t>
            </a:r>
          </a:p>
        </p:txBody>
      </p:sp>
      <p:cxnSp>
        <p:nvCxnSpPr>
          <p:cNvPr id="10" name="Raven puščični povezovalnik 9">
            <a:extLst>
              <a:ext uri="{FF2B5EF4-FFF2-40B4-BE49-F238E27FC236}">
                <a16:creationId xmlns:a16="http://schemas.microsoft.com/office/drawing/2014/main" id="{115E1B6C-4C70-6CC0-7F04-7660FCE2700F}"/>
              </a:ext>
            </a:extLst>
          </p:cNvPr>
          <p:cNvCxnSpPr>
            <a:cxnSpLocks/>
            <a:endCxn id="6" idx="0"/>
          </p:cNvCxnSpPr>
          <p:nvPr/>
        </p:nvCxnSpPr>
        <p:spPr>
          <a:xfrm flipH="1">
            <a:off x="3384875" y="2496923"/>
            <a:ext cx="1775149" cy="59387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Raven puščični povezovalnik 11">
            <a:extLst>
              <a:ext uri="{FF2B5EF4-FFF2-40B4-BE49-F238E27FC236}">
                <a16:creationId xmlns:a16="http://schemas.microsoft.com/office/drawing/2014/main" id="{6AA4B829-F7EC-3B2A-93E9-9B5EFEE08FB8}"/>
              </a:ext>
            </a:extLst>
          </p:cNvPr>
          <p:cNvCxnSpPr>
            <a:cxnSpLocks/>
            <a:endCxn id="7" idx="0"/>
          </p:cNvCxnSpPr>
          <p:nvPr/>
        </p:nvCxnSpPr>
        <p:spPr>
          <a:xfrm flipH="1">
            <a:off x="5071966" y="2497966"/>
            <a:ext cx="449618" cy="58523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Raven puščični povezovalnik 13">
            <a:extLst>
              <a:ext uri="{FF2B5EF4-FFF2-40B4-BE49-F238E27FC236}">
                <a16:creationId xmlns:a16="http://schemas.microsoft.com/office/drawing/2014/main" id="{FD4FE546-AD5E-79AE-9AAC-68944CAE7E7A}"/>
              </a:ext>
            </a:extLst>
          </p:cNvPr>
          <p:cNvCxnSpPr>
            <a:cxnSpLocks/>
          </p:cNvCxnSpPr>
          <p:nvPr/>
        </p:nvCxnSpPr>
        <p:spPr>
          <a:xfrm>
            <a:off x="5915803" y="2523735"/>
            <a:ext cx="1955347" cy="52027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Pravokotnik 14">
            <a:extLst>
              <a:ext uri="{FF2B5EF4-FFF2-40B4-BE49-F238E27FC236}">
                <a16:creationId xmlns:a16="http://schemas.microsoft.com/office/drawing/2014/main" id="{C6C4D581-51FB-0372-F214-7AAFFE88C46D}"/>
              </a:ext>
            </a:extLst>
          </p:cNvPr>
          <p:cNvSpPr/>
          <p:nvPr/>
        </p:nvSpPr>
        <p:spPr>
          <a:xfrm>
            <a:off x="7605228" y="1937764"/>
            <a:ext cx="1511559" cy="542342"/>
          </a:xfrm>
          <a:prstGeom prst="rect">
            <a:avLst/>
          </a:prstGeom>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l-SI" sz="1350" dirty="0" err="1"/>
              <a:t>European</a:t>
            </a:r>
            <a:r>
              <a:rPr lang="sl-SI" sz="1350" dirty="0"/>
              <a:t> GDI </a:t>
            </a:r>
            <a:r>
              <a:rPr lang="sl-SI" sz="1350" dirty="0" err="1"/>
              <a:t>infrastructure</a:t>
            </a:r>
            <a:endParaRPr lang="sl-SI" sz="1350" dirty="0"/>
          </a:p>
        </p:txBody>
      </p:sp>
      <p:cxnSp>
        <p:nvCxnSpPr>
          <p:cNvPr id="17" name="Raven puščični povezovalnik 16">
            <a:extLst>
              <a:ext uri="{FF2B5EF4-FFF2-40B4-BE49-F238E27FC236}">
                <a16:creationId xmlns:a16="http://schemas.microsoft.com/office/drawing/2014/main" id="{5958CE41-18B9-D26B-49D0-2819E5B3F4D2}"/>
              </a:ext>
            </a:extLst>
          </p:cNvPr>
          <p:cNvCxnSpPr>
            <a:cxnSpLocks/>
            <a:stCxn id="5" idx="3"/>
            <a:endCxn id="15" idx="1"/>
          </p:cNvCxnSpPr>
          <p:nvPr/>
        </p:nvCxnSpPr>
        <p:spPr>
          <a:xfrm>
            <a:off x="6317603" y="2204757"/>
            <a:ext cx="1287625" cy="417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PoljeZBesedilom 17">
            <a:extLst>
              <a:ext uri="{FF2B5EF4-FFF2-40B4-BE49-F238E27FC236}">
                <a16:creationId xmlns:a16="http://schemas.microsoft.com/office/drawing/2014/main" id="{FF2FB6EC-67C4-36C4-F1CE-4E439D0F9380}"/>
              </a:ext>
            </a:extLst>
          </p:cNvPr>
          <p:cNvSpPr txBox="1"/>
          <p:nvPr/>
        </p:nvSpPr>
        <p:spPr>
          <a:xfrm>
            <a:off x="6459604" y="3220304"/>
            <a:ext cx="926063" cy="300082"/>
          </a:xfrm>
          <a:prstGeom prst="rect">
            <a:avLst/>
          </a:prstGeom>
          <a:noFill/>
        </p:spPr>
        <p:txBody>
          <a:bodyPr wrap="square" rtlCol="0">
            <a:spAutoFit/>
          </a:bodyPr>
          <a:lstStyle/>
          <a:p>
            <a:r>
              <a:rPr lang="sl-SI" sz="1350" dirty="0"/>
              <a:t>….</a:t>
            </a:r>
          </a:p>
        </p:txBody>
      </p:sp>
      <p:sp>
        <p:nvSpPr>
          <p:cNvPr id="2" name="Pravokotnik 1">
            <a:extLst>
              <a:ext uri="{FF2B5EF4-FFF2-40B4-BE49-F238E27FC236}">
                <a16:creationId xmlns:a16="http://schemas.microsoft.com/office/drawing/2014/main" id="{0C3E92D8-B8F5-3A8C-2024-D0E91A56D073}"/>
              </a:ext>
            </a:extLst>
          </p:cNvPr>
          <p:cNvSpPr/>
          <p:nvPr/>
        </p:nvSpPr>
        <p:spPr>
          <a:xfrm>
            <a:off x="2859442" y="4376035"/>
            <a:ext cx="1203650" cy="678803"/>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sl-SI" sz="1350" dirty="0" err="1"/>
              <a:t>Genomic</a:t>
            </a:r>
            <a:r>
              <a:rPr lang="sl-SI" sz="1350" dirty="0"/>
              <a:t> data </a:t>
            </a:r>
            <a:r>
              <a:rPr lang="sl-SI" sz="1350" dirty="0" err="1"/>
              <a:t>archive</a:t>
            </a:r>
            <a:endParaRPr lang="sl-SI" sz="1350" dirty="0"/>
          </a:p>
        </p:txBody>
      </p:sp>
      <p:sp>
        <p:nvSpPr>
          <p:cNvPr id="3" name="Pravokotnik 2">
            <a:extLst>
              <a:ext uri="{FF2B5EF4-FFF2-40B4-BE49-F238E27FC236}">
                <a16:creationId xmlns:a16="http://schemas.microsoft.com/office/drawing/2014/main" id="{FBD0C73A-4FAA-3A27-C6CC-CEF3AB88E50A}"/>
              </a:ext>
            </a:extLst>
          </p:cNvPr>
          <p:cNvSpPr/>
          <p:nvPr/>
        </p:nvSpPr>
        <p:spPr>
          <a:xfrm>
            <a:off x="4237751" y="4397270"/>
            <a:ext cx="1576289" cy="678803"/>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sl-SI" sz="1350" dirty="0" err="1"/>
              <a:t>Slovenian</a:t>
            </a:r>
            <a:r>
              <a:rPr lang="sl-SI" sz="1350" dirty="0"/>
              <a:t> </a:t>
            </a:r>
            <a:r>
              <a:rPr lang="sl-SI" sz="1350" dirty="0" err="1"/>
              <a:t>national</a:t>
            </a:r>
            <a:r>
              <a:rPr lang="sl-SI" sz="1350" dirty="0"/>
              <a:t>  </a:t>
            </a:r>
            <a:r>
              <a:rPr lang="sl-SI" sz="1350" dirty="0" err="1"/>
              <a:t>supercomputing</a:t>
            </a:r>
            <a:r>
              <a:rPr lang="sl-SI" sz="1350" dirty="0"/>
              <a:t> </a:t>
            </a:r>
            <a:r>
              <a:rPr lang="sl-SI" sz="1350" dirty="0" err="1"/>
              <a:t>network</a:t>
            </a:r>
            <a:r>
              <a:rPr lang="sl-SI" sz="1350" dirty="0"/>
              <a:t> (SLING)</a:t>
            </a:r>
          </a:p>
        </p:txBody>
      </p:sp>
      <p:sp>
        <p:nvSpPr>
          <p:cNvPr id="33" name="Pravokotnik 32">
            <a:extLst>
              <a:ext uri="{FF2B5EF4-FFF2-40B4-BE49-F238E27FC236}">
                <a16:creationId xmlns:a16="http://schemas.microsoft.com/office/drawing/2014/main" id="{FB4E96A3-B363-4738-5BFB-A1F4CC2AD762}"/>
              </a:ext>
            </a:extLst>
          </p:cNvPr>
          <p:cNvSpPr/>
          <p:nvPr/>
        </p:nvSpPr>
        <p:spPr>
          <a:xfrm>
            <a:off x="5988695" y="4397270"/>
            <a:ext cx="1203650" cy="678803"/>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sl-SI" sz="1350" dirty="0" err="1"/>
              <a:t>Slovenian</a:t>
            </a:r>
            <a:r>
              <a:rPr lang="sl-SI" sz="1350" dirty="0"/>
              <a:t> </a:t>
            </a:r>
            <a:r>
              <a:rPr lang="sl-SI" sz="1350" dirty="0" err="1"/>
              <a:t>openscience</a:t>
            </a:r>
            <a:r>
              <a:rPr lang="sl-SI" sz="1350" dirty="0"/>
              <a:t> </a:t>
            </a:r>
            <a:r>
              <a:rPr lang="sl-SI" sz="1350" dirty="0" err="1"/>
              <a:t>infrastructure</a:t>
            </a:r>
            <a:endParaRPr lang="sl-SI" sz="1350" dirty="0"/>
          </a:p>
        </p:txBody>
      </p:sp>
      <p:sp>
        <p:nvSpPr>
          <p:cNvPr id="34" name="Pravokotnik 33">
            <a:extLst>
              <a:ext uri="{FF2B5EF4-FFF2-40B4-BE49-F238E27FC236}">
                <a16:creationId xmlns:a16="http://schemas.microsoft.com/office/drawing/2014/main" id="{6BFC5ED7-97BA-FAA6-52AE-837769072BFB}"/>
              </a:ext>
            </a:extLst>
          </p:cNvPr>
          <p:cNvSpPr/>
          <p:nvPr/>
        </p:nvSpPr>
        <p:spPr>
          <a:xfrm>
            <a:off x="7367003" y="4397270"/>
            <a:ext cx="1322909" cy="678803"/>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dirty="0" err="1"/>
              <a:t>Slovenian</a:t>
            </a:r>
            <a:r>
              <a:rPr lang="sl-SI" sz="1200" dirty="0"/>
              <a:t> </a:t>
            </a:r>
            <a:r>
              <a:rPr lang="sl-SI" sz="1200" dirty="0" err="1"/>
              <a:t>health</a:t>
            </a:r>
            <a:r>
              <a:rPr lang="sl-SI" sz="1200" dirty="0"/>
              <a:t> </a:t>
            </a:r>
            <a:r>
              <a:rPr lang="sl-SI" sz="1200" dirty="0" err="1"/>
              <a:t>dataspace</a:t>
            </a:r>
            <a:r>
              <a:rPr lang="sl-SI" sz="1200" dirty="0"/>
              <a:t> </a:t>
            </a:r>
            <a:r>
              <a:rPr lang="sl-SI" sz="1200" dirty="0" err="1"/>
              <a:t>and</a:t>
            </a:r>
            <a:r>
              <a:rPr lang="sl-SI" sz="1200" dirty="0"/>
              <a:t> </a:t>
            </a:r>
            <a:r>
              <a:rPr lang="sl-SI" sz="1200" dirty="0" err="1"/>
              <a:t>services</a:t>
            </a:r>
            <a:endParaRPr lang="sl-SI" sz="1200" dirty="0"/>
          </a:p>
        </p:txBody>
      </p:sp>
      <p:cxnSp>
        <p:nvCxnSpPr>
          <p:cNvPr id="36" name="Raven puščični povezovalnik 35">
            <a:extLst>
              <a:ext uri="{FF2B5EF4-FFF2-40B4-BE49-F238E27FC236}">
                <a16:creationId xmlns:a16="http://schemas.microsoft.com/office/drawing/2014/main" id="{41EBE311-A484-C319-FE12-4326E6365B08}"/>
              </a:ext>
            </a:extLst>
          </p:cNvPr>
          <p:cNvCxnSpPr>
            <a:cxnSpLocks/>
            <a:stCxn id="6" idx="2"/>
          </p:cNvCxnSpPr>
          <p:nvPr/>
        </p:nvCxnSpPr>
        <p:spPr>
          <a:xfrm>
            <a:off x="3384874" y="3675132"/>
            <a:ext cx="0" cy="57868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Raven puščični povezovalnik 37">
            <a:extLst>
              <a:ext uri="{FF2B5EF4-FFF2-40B4-BE49-F238E27FC236}">
                <a16:creationId xmlns:a16="http://schemas.microsoft.com/office/drawing/2014/main" id="{8DD9CB4E-E8ED-12DD-097B-7D4F76FE0F34}"/>
              </a:ext>
            </a:extLst>
          </p:cNvPr>
          <p:cNvCxnSpPr>
            <a:stCxn id="7" idx="2"/>
          </p:cNvCxnSpPr>
          <p:nvPr/>
        </p:nvCxnSpPr>
        <p:spPr>
          <a:xfrm>
            <a:off x="5071965" y="3667532"/>
            <a:ext cx="0" cy="58628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Raven puščični povezovalnik 40">
            <a:extLst>
              <a:ext uri="{FF2B5EF4-FFF2-40B4-BE49-F238E27FC236}">
                <a16:creationId xmlns:a16="http://schemas.microsoft.com/office/drawing/2014/main" id="{13B55DE1-AEB1-5E9F-A3DA-A02E084718E5}"/>
              </a:ext>
            </a:extLst>
          </p:cNvPr>
          <p:cNvCxnSpPr>
            <a:cxnSpLocks/>
            <a:stCxn id="8" idx="2"/>
          </p:cNvCxnSpPr>
          <p:nvPr/>
        </p:nvCxnSpPr>
        <p:spPr>
          <a:xfrm flipH="1">
            <a:off x="8011108" y="3675732"/>
            <a:ext cx="6998" cy="57808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03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92ABE-E4E9-BD2E-5C83-3FE8F335A704}"/>
            </a:ext>
          </a:extLst>
        </p:cNvPr>
        <p:cNvGrpSpPr/>
        <p:nvPr/>
      </p:nvGrpSpPr>
      <p:grpSpPr>
        <a:xfrm>
          <a:off x="0" y="0"/>
          <a:ext cx="0" cy="0"/>
          <a:chOff x="0" y="0"/>
          <a:chExt cx="0" cy="0"/>
        </a:xfrm>
      </p:grpSpPr>
      <p:sp>
        <p:nvSpPr>
          <p:cNvPr id="32" name="PoljeZBesedilom 31">
            <a:extLst>
              <a:ext uri="{FF2B5EF4-FFF2-40B4-BE49-F238E27FC236}">
                <a16:creationId xmlns:a16="http://schemas.microsoft.com/office/drawing/2014/main" id="{DFC25D56-2ADC-E8A3-2BC4-3DB7BF8EBB85}"/>
              </a:ext>
            </a:extLst>
          </p:cNvPr>
          <p:cNvSpPr txBox="1"/>
          <p:nvPr/>
        </p:nvSpPr>
        <p:spPr>
          <a:xfrm>
            <a:off x="8354848" y="1716298"/>
            <a:ext cx="1603569" cy="300082"/>
          </a:xfrm>
          <a:prstGeom prst="rect">
            <a:avLst/>
          </a:prstGeom>
          <a:noFill/>
          <a:ln w="28575">
            <a:solidFill>
              <a:schemeClr val="accent1"/>
            </a:solidFill>
            <a:prstDash val="dash"/>
          </a:ln>
        </p:spPr>
        <p:txBody>
          <a:bodyPr wrap="square" rtlCol="0">
            <a:spAutoFit/>
          </a:bodyPr>
          <a:lstStyle/>
          <a:p>
            <a:endParaRPr lang="sl-SI" sz="1350" dirty="0"/>
          </a:p>
        </p:txBody>
      </p:sp>
      <p:sp>
        <p:nvSpPr>
          <p:cNvPr id="3" name="Rectangle 2">
            <a:extLst>
              <a:ext uri="{FF2B5EF4-FFF2-40B4-BE49-F238E27FC236}">
                <a16:creationId xmlns:a16="http://schemas.microsoft.com/office/drawing/2014/main" id="{27AEEF2C-2F82-A195-4D3D-C0FC7CE70713}"/>
              </a:ext>
            </a:extLst>
          </p:cNvPr>
          <p:cNvSpPr/>
          <p:nvPr/>
        </p:nvSpPr>
        <p:spPr>
          <a:xfrm>
            <a:off x="3426375" y="1956613"/>
            <a:ext cx="4276484" cy="948366"/>
          </a:xfrm>
          <a:prstGeom prst="rect">
            <a:avLst/>
          </a:prstGeom>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900" b="1" dirty="0" err="1">
                <a:solidFill>
                  <a:schemeClr val="tx1"/>
                </a:solidFill>
              </a:rPr>
              <a:t>National</a:t>
            </a:r>
            <a:r>
              <a:rPr lang="sl-SI" sz="900" b="1" dirty="0">
                <a:solidFill>
                  <a:schemeClr val="tx1"/>
                </a:solidFill>
              </a:rPr>
              <a:t> portal (</a:t>
            </a:r>
            <a:r>
              <a:rPr lang="sl-SI" sz="900" b="1" dirty="0">
                <a:solidFill>
                  <a:schemeClr val="tx1"/>
                </a:solidFill>
                <a:hlinkClick r:id="rId3"/>
              </a:rPr>
              <a:t>http://www.openscience.si</a:t>
            </a:r>
            <a:r>
              <a:rPr lang="sl-SI" sz="900" b="1" dirty="0">
                <a:solidFill>
                  <a:schemeClr val="tx1"/>
                </a:solidFill>
              </a:rPr>
              <a:t>)</a:t>
            </a:r>
          </a:p>
          <a:p>
            <a:pPr lvl="3">
              <a:buFontTx/>
              <a:buChar char="-"/>
            </a:pPr>
            <a:r>
              <a:rPr lang="sl-SI" sz="900" dirty="0">
                <a:solidFill>
                  <a:schemeClr val="tx1"/>
                </a:solidFill>
              </a:rPr>
              <a:t> </a:t>
            </a:r>
            <a:r>
              <a:rPr lang="sl-SI" sz="900" dirty="0" err="1">
                <a:solidFill>
                  <a:schemeClr val="tx1"/>
                </a:solidFill>
              </a:rPr>
              <a:t>search</a:t>
            </a:r>
            <a:r>
              <a:rPr lang="sl-SI" sz="900" dirty="0">
                <a:solidFill>
                  <a:schemeClr val="tx1"/>
                </a:solidFill>
              </a:rPr>
              <a:t> </a:t>
            </a:r>
            <a:r>
              <a:rPr lang="sl-SI" sz="900" dirty="0" err="1">
                <a:solidFill>
                  <a:schemeClr val="tx1"/>
                </a:solidFill>
              </a:rPr>
              <a:t>engine</a:t>
            </a:r>
            <a:r>
              <a:rPr lang="sl-SI" sz="900" dirty="0">
                <a:solidFill>
                  <a:schemeClr val="tx1"/>
                </a:solidFill>
              </a:rPr>
              <a:t> </a:t>
            </a:r>
            <a:r>
              <a:rPr lang="sl-SI" sz="900" dirty="0" err="1">
                <a:solidFill>
                  <a:schemeClr val="tx1"/>
                </a:solidFill>
              </a:rPr>
              <a:t>and</a:t>
            </a:r>
            <a:r>
              <a:rPr lang="sl-SI" sz="900" dirty="0">
                <a:solidFill>
                  <a:schemeClr val="tx1"/>
                </a:solidFill>
              </a:rPr>
              <a:t> </a:t>
            </a:r>
            <a:r>
              <a:rPr lang="sl-SI" sz="900" dirty="0" err="1">
                <a:solidFill>
                  <a:schemeClr val="tx1"/>
                </a:solidFill>
              </a:rPr>
              <a:t>digital</a:t>
            </a:r>
            <a:r>
              <a:rPr lang="sl-SI" sz="900" dirty="0">
                <a:solidFill>
                  <a:schemeClr val="tx1"/>
                </a:solidFill>
              </a:rPr>
              <a:t> </a:t>
            </a:r>
            <a:r>
              <a:rPr lang="sl-SI" sz="900" dirty="0" err="1">
                <a:solidFill>
                  <a:schemeClr val="tx1"/>
                </a:solidFill>
              </a:rPr>
              <a:t>objects</a:t>
            </a:r>
            <a:r>
              <a:rPr lang="sl-SI" sz="900" dirty="0">
                <a:solidFill>
                  <a:schemeClr val="tx1"/>
                </a:solidFill>
              </a:rPr>
              <a:t> </a:t>
            </a:r>
            <a:r>
              <a:rPr lang="sl-SI" sz="900" dirty="0" err="1">
                <a:solidFill>
                  <a:schemeClr val="tx1"/>
                </a:solidFill>
              </a:rPr>
              <a:t>aggregator</a:t>
            </a:r>
            <a:r>
              <a:rPr lang="sl-SI" sz="900" dirty="0">
                <a:solidFill>
                  <a:schemeClr val="tx1"/>
                </a:solidFill>
              </a:rPr>
              <a:t>,</a:t>
            </a:r>
          </a:p>
          <a:p>
            <a:pPr lvl="3">
              <a:buFontTx/>
              <a:buChar char="-"/>
            </a:pPr>
            <a:r>
              <a:rPr lang="sl-SI" sz="900" dirty="0">
                <a:solidFill>
                  <a:schemeClr val="tx1"/>
                </a:solidFill>
              </a:rPr>
              <a:t> </a:t>
            </a:r>
            <a:r>
              <a:rPr lang="sl-SI" sz="900" dirty="0" err="1">
                <a:solidFill>
                  <a:schemeClr val="tx1"/>
                </a:solidFill>
              </a:rPr>
              <a:t>recommender</a:t>
            </a:r>
            <a:r>
              <a:rPr lang="sl-SI" sz="900" dirty="0">
                <a:solidFill>
                  <a:schemeClr val="tx1"/>
                </a:solidFill>
              </a:rPr>
              <a:t> </a:t>
            </a:r>
            <a:r>
              <a:rPr lang="sl-SI" sz="900" dirty="0" err="1">
                <a:solidFill>
                  <a:schemeClr val="tx1"/>
                </a:solidFill>
              </a:rPr>
              <a:t>system</a:t>
            </a:r>
            <a:r>
              <a:rPr lang="sl-SI" sz="900" dirty="0">
                <a:solidFill>
                  <a:schemeClr val="tx1"/>
                </a:solidFill>
              </a:rPr>
              <a:t>,</a:t>
            </a:r>
          </a:p>
          <a:p>
            <a:pPr lvl="3">
              <a:buFontTx/>
              <a:buChar char="-"/>
            </a:pPr>
            <a:r>
              <a:rPr lang="sl-SI" sz="900" dirty="0">
                <a:solidFill>
                  <a:schemeClr val="tx1"/>
                </a:solidFill>
              </a:rPr>
              <a:t> </a:t>
            </a:r>
            <a:r>
              <a:rPr lang="sl-SI" sz="900" dirty="0" err="1">
                <a:solidFill>
                  <a:schemeClr val="tx1"/>
                </a:solidFill>
              </a:rPr>
              <a:t>similar</a:t>
            </a:r>
            <a:r>
              <a:rPr lang="sl-SI" sz="900" dirty="0">
                <a:solidFill>
                  <a:schemeClr val="tx1"/>
                </a:solidFill>
              </a:rPr>
              <a:t> </a:t>
            </a:r>
            <a:r>
              <a:rPr lang="sl-SI" sz="900" dirty="0" err="1">
                <a:solidFill>
                  <a:schemeClr val="tx1"/>
                </a:solidFill>
              </a:rPr>
              <a:t>content</a:t>
            </a:r>
            <a:r>
              <a:rPr lang="sl-SI" sz="900" dirty="0">
                <a:solidFill>
                  <a:schemeClr val="tx1"/>
                </a:solidFill>
              </a:rPr>
              <a:t> </a:t>
            </a:r>
            <a:r>
              <a:rPr lang="sl-SI" sz="900" dirty="0" err="1">
                <a:solidFill>
                  <a:schemeClr val="tx1"/>
                </a:solidFill>
              </a:rPr>
              <a:t>detection</a:t>
            </a:r>
            <a:r>
              <a:rPr lang="sl-SI" sz="900" dirty="0">
                <a:solidFill>
                  <a:schemeClr val="tx1"/>
                </a:solidFill>
              </a:rPr>
              <a:t>,</a:t>
            </a:r>
          </a:p>
          <a:p>
            <a:pPr lvl="3">
              <a:buFontTx/>
              <a:buChar char="-"/>
            </a:pPr>
            <a:r>
              <a:rPr lang="sl-SI" sz="900" dirty="0">
                <a:solidFill>
                  <a:schemeClr val="tx1"/>
                </a:solidFill>
              </a:rPr>
              <a:t> </a:t>
            </a:r>
            <a:r>
              <a:rPr lang="sl-SI" sz="900" dirty="0" err="1">
                <a:solidFill>
                  <a:schemeClr val="tx1"/>
                </a:solidFill>
              </a:rPr>
              <a:t>digital</a:t>
            </a:r>
            <a:r>
              <a:rPr lang="sl-SI" sz="900" dirty="0">
                <a:solidFill>
                  <a:schemeClr val="tx1"/>
                </a:solidFill>
              </a:rPr>
              <a:t> </a:t>
            </a:r>
            <a:r>
              <a:rPr lang="sl-SI" sz="900" dirty="0" err="1">
                <a:solidFill>
                  <a:schemeClr val="tx1"/>
                </a:solidFill>
              </a:rPr>
              <a:t>objects</a:t>
            </a:r>
            <a:r>
              <a:rPr lang="sl-SI" sz="900" dirty="0">
                <a:solidFill>
                  <a:schemeClr val="tx1"/>
                </a:solidFill>
              </a:rPr>
              <a:t> </a:t>
            </a:r>
            <a:r>
              <a:rPr lang="sl-SI" sz="900" dirty="0" err="1">
                <a:solidFill>
                  <a:schemeClr val="tx1"/>
                </a:solidFill>
              </a:rPr>
              <a:t>deduplication</a:t>
            </a:r>
            <a:r>
              <a:rPr lang="sl-SI" sz="900" dirty="0">
                <a:solidFill>
                  <a:schemeClr val="tx1"/>
                </a:solidFill>
              </a:rPr>
              <a:t>.</a:t>
            </a:r>
          </a:p>
        </p:txBody>
      </p:sp>
      <p:sp>
        <p:nvSpPr>
          <p:cNvPr id="4" name="Rectangle 3">
            <a:extLst>
              <a:ext uri="{FF2B5EF4-FFF2-40B4-BE49-F238E27FC236}">
                <a16:creationId xmlns:a16="http://schemas.microsoft.com/office/drawing/2014/main" id="{8DC6205F-D80A-2CD8-0B31-E36309C8BE2B}"/>
              </a:ext>
            </a:extLst>
          </p:cNvPr>
          <p:cNvSpPr/>
          <p:nvPr/>
        </p:nvSpPr>
        <p:spPr>
          <a:xfrm>
            <a:off x="3715144" y="3193152"/>
            <a:ext cx="648072" cy="891099"/>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a:solidFill>
                  <a:schemeClr val="tx1"/>
                </a:solidFill>
              </a:rPr>
              <a:t>DKUM</a:t>
            </a:r>
            <a:endParaRPr lang="en-US" sz="1200" b="1" dirty="0">
              <a:solidFill>
                <a:schemeClr val="tx1"/>
              </a:solidFill>
            </a:endParaRPr>
          </a:p>
        </p:txBody>
      </p:sp>
      <p:sp>
        <p:nvSpPr>
          <p:cNvPr id="5" name="Rectangle 4">
            <a:extLst>
              <a:ext uri="{FF2B5EF4-FFF2-40B4-BE49-F238E27FC236}">
                <a16:creationId xmlns:a16="http://schemas.microsoft.com/office/drawing/2014/main" id="{CD6CF8D8-1154-BD0C-B4DA-6BF267A30136}"/>
              </a:ext>
            </a:extLst>
          </p:cNvPr>
          <p:cNvSpPr/>
          <p:nvPr/>
        </p:nvSpPr>
        <p:spPr>
          <a:xfrm>
            <a:off x="2988452" y="3220336"/>
            <a:ext cx="648072" cy="863915"/>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a:solidFill>
                  <a:schemeClr val="tx1"/>
                </a:solidFill>
              </a:rPr>
              <a:t>RUL</a:t>
            </a:r>
            <a:endParaRPr lang="en-US" sz="1200" b="1" dirty="0">
              <a:solidFill>
                <a:schemeClr val="tx1"/>
              </a:solidFill>
            </a:endParaRPr>
          </a:p>
        </p:txBody>
      </p:sp>
      <p:sp>
        <p:nvSpPr>
          <p:cNvPr id="6" name="Rectangle 5">
            <a:extLst>
              <a:ext uri="{FF2B5EF4-FFF2-40B4-BE49-F238E27FC236}">
                <a16:creationId xmlns:a16="http://schemas.microsoft.com/office/drawing/2014/main" id="{5DAA8A67-82ED-12F2-AD01-C28DB68E0F19}"/>
              </a:ext>
            </a:extLst>
          </p:cNvPr>
          <p:cNvSpPr/>
          <p:nvPr/>
        </p:nvSpPr>
        <p:spPr>
          <a:xfrm>
            <a:off x="4454320" y="3193152"/>
            <a:ext cx="679920" cy="891099"/>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a:solidFill>
                  <a:schemeClr val="tx1"/>
                </a:solidFill>
              </a:rPr>
              <a:t>RUP</a:t>
            </a:r>
            <a:endParaRPr lang="en-US" sz="1200" b="1" dirty="0">
              <a:solidFill>
                <a:schemeClr val="tx1"/>
              </a:solidFill>
            </a:endParaRPr>
          </a:p>
        </p:txBody>
      </p:sp>
      <p:sp>
        <p:nvSpPr>
          <p:cNvPr id="7" name="Rectangle 6">
            <a:extLst>
              <a:ext uri="{FF2B5EF4-FFF2-40B4-BE49-F238E27FC236}">
                <a16:creationId xmlns:a16="http://schemas.microsoft.com/office/drawing/2014/main" id="{7B067AB5-937E-6212-F38C-7F4891EA9F83}"/>
              </a:ext>
            </a:extLst>
          </p:cNvPr>
          <p:cNvSpPr/>
          <p:nvPr/>
        </p:nvSpPr>
        <p:spPr>
          <a:xfrm>
            <a:off x="5258346" y="3196691"/>
            <a:ext cx="648072" cy="870666"/>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a:solidFill>
                  <a:schemeClr val="tx1"/>
                </a:solidFill>
              </a:rPr>
              <a:t>RUNG</a:t>
            </a:r>
            <a:endParaRPr lang="en-US" sz="1200" b="1" dirty="0">
              <a:solidFill>
                <a:schemeClr val="tx1"/>
              </a:solidFill>
            </a:endParaRPr>
          </a:p>
        </p:txBody>
      </p:sp>
      <p:sp>
        <p:nvSpPr>
          <p:cNvPr id="44" name="Rectangle 43">
            <a:extLst>
              <a:ext uri="{FF2B5EF4-FFF2-40B4-BE49-F238E27FC236}">
                <a16:creationId xmlns:a16="http://schemas.microsoft.com/office/drawing/2014/main" id="{4BA1AAF7-EDE4-A167-1F36-5691C7BD1E10}"/>
              </a:ext>
            </a:extLst>
          </p:cNvPr>
          <p:cNvSpPr/>
          <p:nvPr/>
        </p:nvSpPr>
        <p:spPr>
          <a:xfrm>
            <a:off x="7564071" y="3201624"/>
            <a:ext cx="625425" cy="867550"/>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900" b="1" dirty="0" err="1">
                <a:solidFill>
                  <a:schemeClr val="tx1"/>
                </a:solidFill>
              </a:rPr>
              <a:t>Other</a:t>
            </a:r>
            <a:r>
              <a:rPr lang="sl-SI" sz="900" b="1" dirty="0">
                <a:solidFill>
                  <a:schemeClr val="tx1"/>
                </a:solidFill>
              </a:rPr>
              <a:t> </a:t>
            </a:r>
            <a:r>
              <a:rPr lang="sl-SI" sz="900" b="1" dirty="0" err="1">
                <a:solidFill>
                  <a:schemeClr val="tx1"/>
                </a:solidFill>
              </a:rPr>
              <a:t>digital</a:t>
            </a:r>
            <a:r>
              <a:rPr lang="sl-SI" sz="900" b="1" dirty="0">
                <a:solidFill>
                  <a:schemeClr val="tx1"/>
                </a:solidFill>
              </a:rPr>
              <a:t> </a:t>
            </a:r>
            <a:r>
              <a:rPr lang="sl-SI" sz="900" b="1" dirty="0" err="1">
                <a:solidFill>
                  <a:schemeClr val="tx1"/>
                </a:solidFill>
              </a:rPr>
              <a:t>archives</a:t>
            </a:r>
            <a:endParaRPr lang="sl-SI" sz="900" b="1" dirty="0">
              <a:solidFill>
                <a:schemeClr val="tx1"/>
              </a:solidFill>
            </a:endParaRPr>
          </a:p>
        </p:txBody>
      </p:sp>
      <p:cxnSp>
        <p:nvCxnSpPr>
          <p:cNvPr id="78" name="Straight Connector 77">
            <a:extLst>
              <a:ext uri="{FF2B5EF4-FFF2-40B4-BE49-F238E27FC236}">
                <a16:creationId xmlns:a16="http://schemas.microsoft.com/office/drawing/2014/main" id="{768BB133-41B9-9A49-54E2-72AAFD64266C}"/>
              </a:ext>
            </a:extLst>
          </p:cNvPr>
          <p:cNvCxnSpPr>
            <a:endCxn id="4" idx="0"/>
          </p:cNvCxnSpPr>
          <p:nvPr/>
        </p:nvCxnSpPr>
        <p:spPr>
          <a:xfrm flipH="1">
            <a:off x="4039181" y="2916602"/>
            <a:ext cx="1748668" cy="2765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91ABBCD-F5DE-EF51-6443-B733442A29DA}"/>
              </a:ext>
            </a:extLst>
          </p:cNvPr>
          <p:cNvCxnSpPr>
            <a:endCxn id="6" idx="0"/>
          </p:cNvCxnSpPr>
          <p:nvPr/>
        </p:nvCxnSpPr>
        <p:spPr>
          <a:xfrm flipH="1">
            <a:off x="4794281" y="2916602"/>
            <a:ext cx="1032017" cy="2765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AB97514-6DFF-5D7B-7EE9-114D20811E01}"/>
              </a:ext>
            </a:extLst>
          </p:cNvPr>
          <p:cNvCxnSpPr/>
          <p:nvPr/>
        </p:nvCxnSpPr>
        <p:spPr>
          <a:xfrm flipH="1">
            <a:off x="3312488" y="2924383"/>
            <a:ext cx="2513808" cy="2711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FCBCB7B-5D4D-0663-C849-4A8C6B0D21BB}"/>
              </a:ext>
            </a:extLst>
          </p:cNvPr>
          <p:cNvCxnSpPr>
            <a:endCxn id="7" idx="0"/>
          </p:cNvCxnSpPr>
          <p:nvPr/>
        </p:nvCxnSpPr>
        <p:spPr>
          <a:xfrm flipH="1">
            <a:off x="5582384" y="2918769"/>
            <a:ext cx="230678" cy="277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BF1D629-EFC5-FB8F-9BEE-A7055E626E1F}"/>
              </a:ext>
            </a:extLst>
          </p:cNvPr>
          <p:cNvCxnSpPr>
            <a:endCxn id="44" idx="0"/>
          </p:cNvCxnSpPr>
          <p:nvPr/>
        </p:nvCxnSpPr>
        <p:spPr>
          <a:xfrm>
            <a:off x="5764341" y="2919072"/>
            <a:ext cx="2112443" cy="2825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FC22FCC-C475-D848-B908-C74DF2E416E1}"/>
              </a:ext>
            </a:extLst>
          </p:cNvPr>
          <p:cNvSpPr txBox="1"/>
          <p:nvPr/>
        </p:nvSpPr>
        <p:spPr>
          <a:xfrm>
            <a:off x="2968086" y="1500191"/>
            <a:ext cx="6278833" cy="646331"/>
          </a:xfrm>
          <a:prstGeom prst="rect">
            <a:avLst/>
          </a:prstGeom>
          <a:noFill/>
        </p:spPr>
        <p:txBody>
          <a:bodyPr wrap="square" rtlCol="0">
            <a:spAutoFit/>
          </a:bodyPr>
          <a:lstStyle/>
          <a:p>
            <a:pPr algn="ctr"/>
            <a:endParaRPr lang="sl-SI" b="1" dirty="0"/>
          </a:p>
          <a:p>
            <a:pPr algn="ctr"/>
            <a:endParaRPr lang="sl-SI" b="1" dirty="0"/>
          </a:p>
        </p:txBody>
      </p:sp>
      <p:sp>
        <p:nvSpPr>
          <p:cNvPr id="48" name="Rectangle 6">
            <a:extLst>
              <a:ext uri="{FF2B5EF4-FFF2-40B4-BE49-F238E27FC236}">
                <a16:creationId xmlns:a16="http://schemas.microsoft.com/office/drawing/2014/main" id="{EC77409A-C070-D1F6-C662-30B51C6A340A}"/>
              </a:ext>
            </a:extLst>
          </p:cNvPr>
          <p:cNvSpPr/>
          <p:nvPr/>
        </p:nvSpPr>
        <p:spPr>
          <a:xfrm>
            <a:off x="5961879" y="3193150"/>
            <a:ext cx="814758" cy="868586"/>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a:solidFill>
                  <a:schemeClr val="tx1"/>
                </a:solidFill>
              </a:rPr>
              <a:t>DIRROS</a:t>
            </a:r>
            <a:endParaRPr lang="en-US" sz="1200" b="1" dirty="0">
              <a:solidFill>
                <a:schemeClr val="tx1"/>
              </a:solidFill>
            </a:endParaRPr>
          </a:p>
        </p:txBody>
      </p:sp>
      <p:sp>
        <p:nvSpPr>
          <p:cNvPr id="49" name="Rectangle 6">
            <a:extLst>
              <a:ext uri="{FF2B5EF4-FFF2-40B4-BE49-F238E27FC236}">
                <a16:creationId xmlns:a16="http://schemas.microsoft.com/office/drawing/2014/main" id="{3133145A-E154-AC2A-D17E-63DFF418A887}"/>
              </a:ext>
            </a:extLst>
          </p:cNvPr>
          <p:cNvSpPr/>
          <p:nvPr/>
        </p:nvSpPr>
        <p:spPr>
          <a:xfrm>
            <a:off x="6842030" y="3193152"/>
            <a:ext cx="648072" cy="867550"/>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a:solidFill>
                  <a:schemeClr val="tx1"/>
                </a:solidFill>
              </a:rPr>
              <a:t>REVIS</a:t>
            </a:r>
            <a:endParaRPr lang="en-US" sz="1200" b="1" dirty="0">
              <a:solidFill>
                <a:schemeClr val="tx1"/>
              </a:solidFill>
            </a:endParaRPr>
          </a:p>
        </p:txBody>
      </p:sp>
      <p:sp>
        <p:nvSpPr>
          <p:cNvPr id="54" name="Pravokotnik 53">
            <a:extLst>
              <a:ext uri="{FF2B5EF4-FFF2-40B4-BE49-F238E27FC236}">
                <a16:creationId xmlns:a16="http://schemas.microsoft.com/office/drawing/2014/main" id="{AE9F4DC8-E6C8-45EF-8FCA-90D8136013AC}"/>
              </a:ext>
            </a:extLst>
          </p:cNvPr>
          <p:cNvSpPr/>
          <p:nvPr/>
        </p:nvSpPr>
        <p:spPr>
          <a:xfrm>
            <a:off x="7243575" y="4506924"/>
            <a:ext cx="603280" cy="258942"/>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788" b="1" dirty="0">
                <a:solidFill>
                  <a:schemeClr val="tx1"/>
                </a:solidFill>
              </a:rPr>
              <a:t>DKMORS</a:t>
            </a:r>
            <a:endParaRPr lang="sl-SI" sz="788" b="1" dirty="0"/>
          </a:p>
        </p:txBody>
      </p:sp>
      <p:cxnSp>
        <p:nvCxnSpPr>
          <p:cNvPr id="58" name="Straight Connector 88">
            <a:extLst>
              <a:ext uri="{FF2B5EF4-FFF2-40B4-BE49-F238E27FC236}">
                <a16:creationId xmlns:a16="http://schemas.microsoft.com/office/drawing/2014/main" id="{98696BEE-7CEB-6D64-7E36-AF768AC14FDA}"/>
              </a:ext>
            </a:extLst>
          </p:cNvPr>
          <p:cNvCxnSpPr>
            <a:endCxn id="49" idx="0"/>
          </p:cNvCxnSpPr>
          <p:nvPr/>
        </p:nvCxnSpPr>
        <p:spPr>
          <a:xfrm>
            <a:off x="5840729" y="2925495"/>
            <a:ext cx="1325339" cy="2676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88">
            <a:extLst>
              <a:ext uri="{FF2B5EF4-FFF2-40B4-BE49-F238E27FC236}">
                <a16:creationId xmlns:a16="http://schemas.microsoft.com/office/drawing/2014/main" id="{A081BDEF-13F7-D8E3-7BC9-05318D0AF87F}"/>
              </a:ext>
            </a:extLst>
          </p:cNvPr>
          <p:cNvCxnSpPr>
            <a:endCxn id="48" idx="0"/>
          </p:cNvCxnSpPr>
          <p:nvPr/>
        </p:nvCxnSpPr>
        <p:spPr>
          <a:xfrm>
            <a:off x="5813061" y="2924681"/>
            <a:ext cx="556198" cy="2684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Slika 67">
            <a:extLst>
              <a:ext uri="{FF2B5EF4-FFF2-40B4-BE49-F238E27FC236}">
                <a16:creationId xmlns:a16="http://schemas.microsoft.com/office/drawing/2014/main" id="{9544B2E3-0212-5A50-D38C-BF8732974A55}"/>
              </a:ext>
            </a:extLst>
          </p:cNvPr>
          <p:cNvPicPr>
            <a:picLocks noChangeAspect="1"/>
          </p:cNvPicPr>
          <p:nvPr/>
        </p:nvPicPr>
        <p:blipFill>
          <a:blip r:embed="rId4"/>
          <a:stretch>
            <a:fillRect/>
          </a:stretch>
        </p:blipFill>
        <p:spPr>
          <a:xfrm>
            <a:off x="3803780" y="4354694"/>
            <a:ext cx="706998" cy="384903"/>
          </a:xfrm>
          <a:prstGeom prst="rect">
            <a:avLst/>
          </a:prstGeom>
        </p:spPr>
      </p:pic>
      <p:pic>
        <p:nvPicPr>
          <p:cNvPr id="69" name="Slika 68">
            <a:extLst>
              <a:ext uri="{FF2B5EF4-FFF2-40B4-BE49-F238E27FC236}">
                <a16:creationId xmlns:a16="http://schemas.microsoft.com/office/drawing/2014/main" id="{273698EE-49E8-5FFC-0BB9-970BDD3A285D}"/>
              </a:ext>
            </a:extLst>
          </p:cNvPr>
          <p:cNvPicPr>
            <a:picLocks noChangeAspect="1"/>
          </p:cNvPicPr>
          <p:nvPr/>
        </p:nvPicPr>
        <p:blipFill>
          <a:blip r:embed="rId5"/>
          <a:stretch>
            <a:fillRect/>
          </a:stretch>
        </p:blipFill>
        <p:spPr>
          <a:xfrm>
            <a:off x="4764202" y="4429228"/>
            <a:ext cx="617813" cy="349739"/>
          </a:xfrm>
          <a:prstGeom prst="rect">
            <a:avLst/>
          </a:prstGeom>
        </p:spPr>
      </p:pic>
      <p:pic>
        <p:nvPicPr>
          <p:cNvPr id="70" name="Slika 69">
            <a:extLst>
              <a:ext uri="{FF2B5EF4-FFF2-40B4-BE49-F238E27FC236}">
                <a16:creationId xmlns:a16="http://schemas.microsoft.com/office/drawing/2014/main" id="{FBFA8110-F2CE-7FD2-4A12-EDF89DA5143A}"/>
              </a:ext>
            </a:extLst>
          </p:cNvPr>
          <p:cNvPicPr>
            <a:picLocks noChangeAspect="1"/>
          </p:cNvPicPr>
          <p:nvPr/>
        </p:nvPicPr>
        <p:blipFill>
          <a:blip r:embed="rId6"/>
          <a:stretch>
            <a:fillRect/>
          </a:stretch>
        </p:blipFill>
        <p:spPr>
          <a:xfrm>
            <a:off x="5536933" y="4478715"/>
            <a:ext cx="1432639" cy="315361"/>
          </a:xfrm>
          <a:prstGeom prst="rect">
            <a:avLst/>
          </a:prstGeom>
        </p:spPr>
      </p:pic>
      <p:sp>
        <p:nvSpPr>
          <p:cNvPr id="83" name="Pravokotnik 82">
            <a:extLst>
              <a:ext uri="{FF2B5EF4-FFF2-40B4-BE49-F238E27FC236}">
                <a16:creationId xmlns:a16="http://schemas.microsoft.com/office/drawing/2014/main" id="{40ABE472-13AD-AC87-E59C-D10AFB781633}"/>
              </a:ext>
            </a:extLst>
          </p:cNvPr>
          <p:cNvSpPr/>
          <p:nvPr/>
        </p:nvSpPr>
        <p:spPr>
          <a:xfrm>
            <a:off x="8189498" y="2321538"/>
            <a:ext cx="716525" cy="251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675" dirty="0">
              <a:solidFill>
                <a:schemeClr val="tx1"/>
              </a:solidFill>
            </a:endParaRPr>
          </a:p>
        </p:txBody>
      </p:sp>
      <p:sp>
        <p:nvSpPr>
          <p:cNvPr id="84" name="Pravokotnik 83">
            <a:extLst>
              <a:ext uri="{FF2B5EF4-FFF2-40B4-BE49-F238E27FC236}">
                <a16:creationId xmlns:a16="http://schemas.microsoft.com/office/drawing/2014/main" id="{7325DF34-D19F-C8C7-8956-D6D1C27FFC66}"/>
              </a:ext>
            </a:extLst>
          </p:cNvPr>
          <p:cNvSpPr/>
          <p:nvPr/>
        </p:nvSpPr>
        <p:spPr>
          <a:xfrm>
            <a:off x="7885713" y="2635165"/>
            <a:ext cx="838317" cy="22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675" dirty="0">
                <a:solidFill>
                  <a:schemeClr val="tx1"/>
                </a:solidFill>
              </a:rPr>
              <a:t> </a:t>
            </a:r>
          </a:p>
        </p:txBody>
      </p:sp>
      <p:cxnSp>
        <p:nvCxnSpPr>
          <p:cNvPr id="88" name="Raven povezovalnik 87">
            <a:extLst>
              <a:ext uri="{FF2B5EF4-FFF2-40B4-BE49-F238E27FC236}">
                <a16:creationId xmlns:a16="http://schemas.microsoft.com/office/drawing/2014/main" id="{D2E5C7AE-22AE-947F-7CBA-BE64F6130B8D}"/>
              </a:ext>
            </a:extLst>
          </p:cNvPr>
          <p:cNvCxnSpPr/>
          <p:nvPr/>
        </p:nvCxnSpPr>
        <p:spPr>
          <a:xfrm flipV="1">
            <a:off x="4393791" y="4081493"/>
            <a:ext cx="2366012" cy="3082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Raven povezovalnik 91">
            <a:extLst>
              <a:ext uri="{FF2B5EF4-FFF2-40B4-BE49-F238E27FC236}">
                <a16:creationId xmlns:a16="http://schemas.microsoft.com/office/drawing/2014/main" id="{E25B18BD-175D-D330-C5A9-33B2F0AC36AC}"/>
              </a:ext>
            </a:extLst>
          </p:cNvPr>
          <p:cNvCxnSpPr>
            <a:stCxn id="69" idx="0"/>
          </p:cNvCxnSpPr>
          <p:nvPr/>
        </p:nvCxnSpPr>
        <p:spPr>
          <a:xfrm flipV="1">
            <a:off x="5073106" y="4120998"/>
            <a:ext cx="1844340" cy="3082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Raven povezovalnik 94">
            <a:extLst>
              <a:ext uri="{FF2B5EF4-FFF2-40B4-BE49-F238E27FC236}">
                <a16:creationId xmlns:a16="http://schemas.microsoft.com/office/drawing/2014/main" id="{D088CD6B-21F0-37C3-52C9-D696BDBE51FF}"/>
              </a:ext>
            </a:extLst>
          </p:cNvPr>
          <p:cNvCxnSpPr>
            <a:cxnSpLocks/>
            <a:stCxn id="70" idx="0"/>
          </p:cNvCxnSpPr>
          <p:nvPr/>
        </p:nvCxnSpPr>
        <p:spPr>
          <a:xfrm flipV="1">
            <a:off x="6253252" y="4128164"/>
            <a:ext cx="824524" cy="3505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Raven povezovalnik 96">
            <a:extLst>
              <a:ext uri="{FF2B5EF4-FFF2-40B4-BE49-F238E27FC236}">
                <a16:creationId xmlns:a16="http://schemas.microsoft.com/office/drawing/2014/main" id="{B041315D-22EB-5529-5033-FA8D2BA5D690}"/>
              </a:ext>
            </a:extLst>
          </p:cNvPr>
          <p:cNvCxnSpPr>
            <a:cxnSpLocks/>
            <a:stCxn id="54" idx="0"/>
          </p:cNvCxnSpPr>
          <p:nvPr/>
        </p:nvCxnSpPr>
        <p:spPr>
          <a:xfrm flipH="1" flipV="1">
            <a:off x="7161533" y="4120998"/>
            <a:ext cx="383682" cy="3859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Raven povezovalnik 98">
            <a:extLst>
              <a:ext uri="{FF2B5EF4-FFF2-40B4-BE49-F238E27FC236}">
                <a16:creationId xmlns:a16="http://schemas.microsoft.com/office/drawing/2014/main" id="{129484A6-9B5D-4BEB-A102-CC58365118C3}"/>
              </a:ext>
            </a:extLst>
          </p:cNvPr>
          <p:cNvCxnSpPr>
            <a:cxnSpLocks/>
            <a:stCxn id="42" idx="0"/>
          </p:cNvCxnSpPr>
          <p:nvPr/>
        </p:nvCxnSpPr>
        <p:spPr>
          <a:xfrm flipH="1" flipV="1">
            <a:off x="7655388" y="4045076"/>
            <a:ext cx="737658" cy="384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Naslov 7">
            <a:extLst>
              <a:ext uri="{FF2B5EF4-FFF2-40B4-BE49-F238E27FC236}">
                <a16:creationId xmlns:a16="http://schemas.microsoft.com/office/drawing/2014/main" id="{4966D10F-D9AE-4236-BE8F-87264EAD83E5}"/>
              </a:ext>
            </a:extLst>
          </p:cNvPr>
          <p:cNvSpPr>
            <a:spLocks noGrp="1"/>
          </p:cNvSpPr>
          <p:nvPr>
            <p:ph type="title"/>
          </p:nvPr>
        </p:nvSpPr>
        <p:spPr>
          <a:xfrm>
            <a:off x="2360515" y="918134"/>
            <a:ext cx="7886700" cy="994172"/>
          </a:xfrm>
        </p:spPr>
        <p:txBody>
          <a:bodyPr>
            <a:noAutofit/>
          </a:bodyPr>
          <a:lstStyle/>
          <a:p>
            <a:pPr algn="ctr"/>
            <a:r>
              <a:rPr lang="sl-SI" sz="3000" dirty="0" err="1">
                <a:solidFill>
                  <a:srgbClr val="0070C0"/>
                </a:solidFill>
              </a:rPr>
              <a:t>Structure</a:t>
            </a:r>
            <a:r>
              <a:rPr lang="sl-SI" sz="3000" dirty="0">
                <a:solidFill>
                  <a:srgbClr val="0070C0"/>
                </a:solidFill>
              </a:rPr>
              <a:t> diagram </a:t>
            </a:r>
            <a:r>
              <a:rPr lang="sl-SI" sz="3000" dirty="0" err="1">
                <a:solidFill>
                  <a:srgbClr val="0070C0"/>
                </a:solidFill>
              </a:rPr>
              <a:t>of</a:t>
            </a:r>
            <a:r>
              <a:rPr lang="sl-SI" sz="3000" dirty="0">
                <a:solidFill>
                  <a:srgbClr val="0070C0"/>
                </a:solidFill>
              </a:rPr>
              <a:t> </a:t>
            </a:r>
            <a:r>
              <a:rPr lang="sl-SI" sz="3000" dirty="0" err="1">
                <a:solidFill>
                  <a:srgbClr val="0070C0"/>
                </a:solidFill>
              </a:rPr>
              <a:t>the</a:t>
            </a:r>
            <a:r>
              <a:rPr lang="sl-SI" sz="3000" dirty="0">
                <a:solidFill>
                  <a:srgbClr val="0070C0"/>
                </a:solidFill>
              </a:rPr>
              <a:t> </a:t>
            </a:r>
            <a:r>
              <a:rPr lang="sl-SI" sz="3000" dirty="0" err="1">
                <a:solidFill>
                  <a:srgbClr val="0070C0"/>
                </a:solidFill>
              </a:rPr>
              <a:t>Slovenian</a:t>
            </a:r>
            <a:r>
              <a:rPr lang="sl-SI" sz="2400" dirty="0"/>
              <a:t> </a:t>
            </a:r>
            <a:r>
              <a:rPr lang="sl-SI" sz="3000" dirty="0" err="1">
                <a:hlinkClick r:id="rId7"/>
              </a:rPr>
              <a:t>openscience</a:t>
            </a:r>
            <a:r>
              <a:rPr lang="sl-SI" sz="3000" dirty="0">
                <a:hlinkClick r:id="rId7"/>
              </a:rPr>
              <a:t> </a:t>
            </a:r>
            <a:r>
              <a:rPr lang="sl-SI" sz="3000" dirty="0" err="1">
                <a:hlinkClick r:id="rId7"/>
              </a:rPr>
              <a:t>infrastructure</a:t>
            </a:r>
            <a:endParaRPr lang="sl-SI" sz="3000" dirty="0">
              <a:solidFill>
                <a:schemeClr val="accent5">
                  <a:lumMod val="75000"/>
                </a:schemeClr>
              </a:solidFill>
              <a:effectLst>
                <a:outerShdw blurRad="38100" dist="38100" dir="2700000" algn="tl">
                  <a:srgbClr val="000000">
                    <a:alpha val="43137"/>
                  </a:srgbClr>
                </a:outerShdw>
              </a:effectLst>
            </a:endParaRPr>
          </a:p>
        </p:txBody>
      </p:sp>
      <p:sp>
        <p:nvSpPr>
          <p:cNvPr id="42" name="Pravokotnik 41">
            <a:extLst>
              <a:ext uri="{FF2B5EF4-FFF2-40B4-BE49-F238E27FC236}">
                <a16:creationId xmlns:a16="http://schemas.microsoft.com/office/drawing/2014/main" id="{B92C99DA-3423-F72A-8D46-CD8E400F56DD}"/>
              </a:ext>
            </a:extLst>
          </p:cNvPr>
          <p:cNvSpPr/>
          <p:nvPr/>
        </p:nvSpPr>
        <p:spPr>
          <a:xfrm>
            <a:off x="8009239" y="4429197"/>
            <a:ext cx="767615" cy="336137"/>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675" b="1" dirty="0" err="1">
                <a:solidFill>
                  <a:schemeClr val="tx1"/>
                </a:solidFill>
              </a:rPr>
              <a:t>Journals</a:t>
            </a:r>
            <a:r>
              <a:rPr lang="sl-SI" sz="675" b="1" dirty="0">
                <a:solidFill>
                  <a:schemeClr val="tx1"/>
                </a:solidFill>
              </a:rPr>
              <a:t> </a:t>
            </a:r>
            <a:r>
              <a:rPr lang="sl-SI" sz="675" b="1" dirty="0" err="1">
                <a:solidFill>
                  <a:schemeClr val="tx1"/>
                </a:solidFill>
              </a:rPr>
              <a:t>and</a:t>
            </a:r>
            <a:r>
              <a:rPr lang="sl-SI" sz="675" b="1" dirty="0">
                <a:solidFill>
                  <a:schemeClr val="tx1"/>
                </a:solidFill>
              </a:rPr>
              <a:t> </a:t>
            </a:r>
            <a:r>
              <a:rPr lang="sl-SI" sz="675" b="1" dirty="0" err="1">
                <a:solidFill>
                  <a:schemeClr val="tx1"/>
                </a:solidFill>
              </a:rPr>
              <a:t>monographs</a:t>
            </a:r>
            <a:endParaRPr lang="sl-SI" sz="675" b="1" dirty="0"/>
          </a:p>
        </p:txBody>
      </p:sp>
      <p:sp>
        <p:nvSpPr>
          <p:cNvPr id="45" name="Pravokotnik 44">
            <a:extLst>
              <a:ext uri="{FF2B5EF4-FFF2-40B4-BE49-F238E27FC236}">
                <a16:creationId xmlns:a16="http://schemas.microsoft.com/office/drawing/2014/main" id="{094B059E-C703-34E8-B460-D6303B2099C7}"/>
              </a:ext>
            </a:extLst>
          </p:cNvPr>
          <p:cNvSpPr/>
          <p:nvPr/>
        </p:nvSpPr>
        <p:spPr>
          <a:xfrm>
            <a:off x="2977811" y="4379181"/>
            <a:ext cx="603280" cy="336290"/>
          </a:xfrm>
          <a:prstGeom prst="rect">
            <a:avLst/>
          </a:prstGeom>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788" b="1" dirty="0">
                <a:solidFill>
                  <a:schemeClr val="tx1"/>
                </a:solidFill>
              </a:rPr>
              <a:t>CLARIN.SI</a:t>
            </a:r>
            <a:endParaRPr lang="sl-SI" sz="788" b="1" dirty="0"/>
          </a:p>
        </p:txBody>
      </p:sp>
      <p:cxnSp>
        <p:nvCxnSpPr>
          <p:cNvPr id="13" name="Raven povezovalnik 12">
            <a:extLst>
              <a:ext uri="{FF2B5EF4-FFF2-40B4-BE49-F238E27FC236}">
                <a16:creationId xmlns:a16="http://schemas.microsoft.com/office/drawing/2014/main" id="{C1AE362A-4A0E-F99B-D5D9-1D0CDDC835A3}"/>
              </a:ext>
            </a:extLst>
          </p:cNvPr>
          <p:cNvCxnSpPr>
            <a:stCxn id="45" idx="0"/>
          </p:cNvCxnSpPr>
          <p:nvPr/>
        </p:nvCxnSpPr>
        <p:spPr>
          <a:xfrm flipV="1">
            <a:off x="3279452" y="4050028"/>
            <a:ext cx="3346327" cy="329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AutoShape 2" descr="COVID-19 Data Portal Slovenia">
            <a:extLst>
              <a:ext uri="{FF2B5EF4-FFF2-40B4-BE49-F238E27FC236}">
                <a16:creationId xmlns:a16="http://schemas.microsoft.com/office/drawing/2014/main" id="{39E8B216-FECC-E676-4B8B-1475C37F98A5}"/>
              </a:ext>
            </a:extLst>
          </p:cNvPr>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l-SI" sz="1350"/>
          </a:p>
        </p:txBody>
      </p:sp>
      <p:sp>
        <p:nvSpPr>
          <p:cNvPr id="18" name="AutoShape 4" descr="COVID-19 Data Portal Slovenia">
            <a:extLst>
              <a:ext uri="{FF2B5EF4-FFF2-40B4-BE49-F238E27FC236}">
                <a16:creationId xmlns:a16="http://schemas.microsoft.com/office/drawing/2014/main" id="{338572C4-7BCA-6656-8B4F-40A48DBC8E70}"/>
              </a:ext>
            </a:extLst>
          </p:cNvPr>
          <p:cNvSpPr>
            <a:spLocks noChangeAspect="1" noChangeArrowheads="1"/>
          </p:cNvSpPr>
          <p:nvPr/>
        </p:nvSpPr>
        <p:spPr bwMode="auto">
          <a:xfrm>
            <a:off x="1126127" y="164738"/>
            <a:ext cx="1625528" cy="1625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l-SI" sz="1350"/>
          </a:p>
        </p:txBody>
      </p:sp>
      <p:sp>
        <p:nvSpPr>
          <p:cNvPr id="60" name="Rectangle 6">
            <a:extLst>
              <a:ext uri="{FF2B5EF4-FFF2-40B4-BE49-F238E27FC236}">
                <a16:creationId xmlns:a16="http://schemas.microsoft.com/office/drawing/2014/main" id="{15C6560F-2C39-D1AF-6239-BEEF553A1779}"/>
              </a:ext>
            </a:extLst>
          </p:cNvPr>
          <p:cNvSpPr/>
          <p:nvPr/>
        </p:nvSpPr>
        <p:spPr>
          <a:xfrm>
            <a:off x="8416698" y="1806425"/>
            <a:ext cx="593193" cy="694857"/>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a:solidFill>
                  <a:schemeClr val="tx1"/>
                </a:solidFill>
              </a:rPr>
              <a:t>SLING</a:t>
            </a:r>
            <a:endParaRPr lang="en-US" sz="1200" b="1" dirty="0">
              <a:solidFill>
                <a:schemeClr val="tx1"/>
              </a:solidFill>
            </a:endParaRPr>
          </a:p>
        </p:txBody>
      </p:sp>
      <p:sp>
        <p:nvSpPr>
          <p:cNvPr id="61" name="Rectangle 6">
            <a:extLst>
              <a:ext uri="{FF2B5EF4-FFF2-40B4-BE49-F238E27FC236}">
                <a16:creationId xmlns:a16="http://schemas.microsoft.com/office/drawing/2014/main" id="{7A50EC15-CCAD-2989-69CE-35DCBF8C417D}"/>
              </a:ext>
            </a:extLst>
          </p:cNvPr>
          <p:cNvSpPr/>
          <p:nvPr/>
        </p:nvSpPr>
        <p:spPr>
          <a:xfrm>
            <a:off x="9125759" y="1807353"/>
            <a:ext cx="595940" cy="693928"/>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900" b="1" dirty="0">
                <a:solidFill>
                  <a:schemeClr val="tx1"/>
                </a:solidFill>
              </a:rPr>
              <a:t>Big </a:t>
            </a:r>
            <a:r>
              <a:rPr lang="sl-SI" sz="900" b="1" dirty="0" err="1">
                <a:solidFill>
                  <a:schemeClr val="tx1"/>
                </a:solidFill>
              </a:rPr>
              <a:t>research</a:t>
            </a:r>
            <a:r>
              <a:rPr lang="sl-SI" sz="900" b="1" dirty="0">
                <a:solidFill>
                  <a:schemeClr val="tx1"/>
                </a:solidFill>
              </a:rPr>
              <a:t> data </a:t>
            </a:r>
            <a:r>
              <a:rPr lang="sl-SI" sz="900" b="1" dirty="0" err="1">
                <a:solidFill>
                  <a:schemeClr val="tx1"/>
                </a:solidFill>
              </a:rPr>
              <a:t>archive</a:t>
            </a:r>
            <a:endParaRPr lang="en-US" sz="900" b="1" dirty="0">
              <a:solidFill>
                <a:schemeClr val="tx1"/>
              </a:solidFill>
            </a:endParaRPr>
          </a:p>
        </p:txBody>
      </p:sp>
      <p:sp>
        <p:nvSpPr>
          <p:cNvPr id="64" name="Rectangle 6">
            <a:extLst>
              <a:ext uri="{FF2B5EF4-FFF2-40B4-BE49-F238E27FC236}">
                <a16:creationId xmlns:a16="http://schemas.microsoft.com/office/drawing/2014/main" id="{7590B25F-ECA5-236C-AB23-45F90304789A}"/>
              </a:ext>
            </a:extLst>
          </p:cNvPr>
          <p:cNvSpPr/>
          <p:nvPr/>
        </p:nvSpPr>
        <p:spPr>
          <a:xfrm>
            <a:off x="9168491" y="2608889"/>
            <a:ext cx="678657" cy="666236"/>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900" b="1" dirty="0" err="1">
                <a:solidFill>
                  <a:schemeClr val="tx1"/>
                </a:solidFill>
              </a:rPr>
              <a:t>Common</a:t>
            </a:r>
            <a:r>
              <a:rPr lang="sl-SI" sz="900" b="1" dirty="0">
                <a:solidFill>
                  <a:schemeClr val="tx1"/>
                </a:solidFill>
              </a:rPr>
              <a:t> </a:t>
            </a:r>
            <a:r>
              <a:rPr lang="sl-SI" sz="900" b="1" dirty="0" err="1">
                <a:solidFill>
                  <a:schemeClr val="tx1"/>
                </a:solidFill>
              </a:rPr>
              <a:t>services</a:t>
            </a:r>
            <a:endParaRPr lang="en-US" sz="900" b="1" dirty="0">
              <a:solidFill>
                <a:schemeClr val="tx1"/>
              </a:solidFill>
            </a:endParaRPr>
          </a:p>
        </p:txBody>
      </p:sp>
      <p:sp>
        <p:nvSpPr>
          <p:cNvPr id="65" name="Rectangle 6">
            <a:extLst>
              <a:ext uri="{FF2B5EF4-FFF2-40B4-BE49-F238E27FC236}">
                <a16:creationId xmlns:a16="http://schemas.microsoft.com/office/drawing/2014/main" id="{6F224566-302E-41B0-50F8-548B90ABF692}"/>
              </a:ext>
            </a:extLst>
          </p:cNvPr>
          <p:cNvSpPr/>
          <p:nvPr/>
        </p:nvSpPr>
        <p:spPr>
          <a:xfrm>
            <a:off x="8446973" y="2624216"/>
            <a:ext cx="678658" cy="678839"/>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a:solidFill>
                  <a:schemeClr val="tx1"/>
                </a:solidFill>
              </a:rPr>
              <a:t>PID </a:t>
            </a:r>
            <a:r>
              <a:rPr lang="sl-SI" sz="1200" b="1" dirty="0" err="1">
                <a:solidFill>
                  <a:schemeClr val="tx1"/>
                </a:solidFill>
              </a:rPr>
              <a:t>service</a:t>
            </a:r>
            <a:endParaRPr lang="en-US" sz="1200" b="1" dirty="0">
              <a:solidFill>
                <a:schemeClr val="tx1"/>
              </a:solidFill>
            </a:endParaRPr>
          </a:p>
        </p:txBody>
      </p:sp>
      <p:cxnSp>
        <p:nvCxnSpPr>
          <p:cNvPr id="34" name="Raven povezovalnik 33">
            <a:extLst>
              <a:ext uri="{FF2B5EF4-FFF2-40B4-BE49-F238E27FC236}">
                <a16:creationId xmlns:a16="http://schemas.microsoft.com/office/drawing/2014/main" id="{3D3A243D-4F4E-3BBB-E9E1-F4F8E78C1A20}"/>
              </a:ext>
            </a:extLst>
          </p:cNvPr>
          <p:cNvCxnSpPr/>
          <p:nvPr/>
        </p:nvCxnSpPr>
        <p:spPr>
          <a:xfrm>
            <a:off x="7711432" y="2461393"/>
            <a:ext cx="67134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PoljeZBesedilom 36">
            <a:extLst>
              <a:ext uri="{FF2B5EF4-FFF2-40B4-BE49-F238E27FC236}">
                <a16:creationId xmlns:a16="http://schemas.microsoft.com/office/drawing/2014/main" id="{D952EBA6-23DD-7BA0-C58D-6D94B66DA84D}"/>
              </a:ext>
            </a:extLst>
          </p:cNvPr>
          <p:cNvSpPr txBox="1"/>
          <p:nvPr/>
        </p:nvSpPr>
        <p:spPr>
          <a:xfrm>
            <a:off x="2968085" y="3073060"/>
            <a:ext cx="5286444" cy="300082"/>
          </a:xfrm>
          <a:prstGeom prst="rect">
            <a:avLst/>
          </a:prstGeom>
          <a:noFill/>
          <a:ln w="28575">
            <a:solidFill>
              <a:schemeClr val="accent1"/>
            </a:solidFill>
            <a:prstDash val="dash"/>
          </a:ln>
        </p:spPr>
        <p:txBody>
          <a:bodyPr wrap="square" rtlCol="0">
            <a:spAutoFit/>
          </a:bodyPr>
          <a:lstStyle/>
          <a:p>
            <a:endParaRPr lang="sl-SI" sz="1350" dirty="0"/>
          </a:p>
        </p:txBody>
      </p:sp>
      <p:cxnSp>
        <p:nvCxnSpPr>
          <p:cNvPr id="51" name="Raven povezovalnik 50">
            <a:extLst>
              <a:ext uri="{FF2B5EF4-FFF2-40B4-BE49-F238E27FC236}">
                <a16:creationId xmlns:a16="http://schemas.microsoft.com/office/drawing/2014/main" id="{E1CE9BBB-3677-1141-F576-39F97E7D523E}"/>
              </a:ext>
            </a:extLst>
          </p:cNvPr>
          <p:cNvCxnSpPr/>
          <p:nvPr/>
        </p:nvCxnSpPr>
        <p:spPr>
          <a:xfrm flipV="1">
            <a:off x="8254529" y="3391592"/>
            <a:ext cx="126836" cy="617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PoljeZBesedilom 10">
            <a:extLst>
              <a:ext uri="{FF2B5EF4-FFF2-40B4-BE49-F238E27FC236}">
                <a16:creationId xmlns:a16="http://schemas.microsoft.com/office/drawing/2014/main" id="{A2503B19-FBD5-5F1F-8D94-AB9435431C28}"/>
              </a:ext>
            </a:extLst>
          </p:cNvPr>
          <p:cNvSpPr txBox="1"/>
          <p:nvPr/>
        </p:nvSpPr>
        <p:spPr>
          <a:xfrm>
            <a:off x="1545129" y="5396591"/>
            <a:ext cx="2538111" cy="577081"/>
          </a:xfrm>
          <a:prstGeom prst="rect">
            <a:avLst/>
          </a:prstGeom>
          <a:noFill/>
        </p:spPr>
        <p:txBody>
          <a:bodyPr wrap="square" rtlCol="0">
            <a:spAutoFit/>
          </a:bodyPr>
          <a:lstStyle/>
          <a:p>
            <a:r>
              <a:rPr lang="en-US" sz="1050" dirty="0"/>
              <a:t>Provider of </a:t>
            </a:r>
            <a:r>
              <a:rPr lang="sl-SI" sz="1050" dirty="0" err="1"/>
              <a:t>backbone</a:t>
            </a:r>
            <a:r>
              <a:rPr lang="sl-SI" sz="1050" dirty="0"/>
              <a:t> </a:t>
            </a:r>
            <a:r>
              <a:rPr lang="sl-SI" sz="1050" dirty="0" err="1"/>
              <a:t>network</a:t>
            </a:r>
            <a:r>
              <a:rPr lang="sl-SI" sz="1050" dirty="0"/>
              <a:t> </a:t>
            </a:r>
            <a:r>
              <a:rPr lang="sl-SI" sz="1050" dirty="0" err="1"/>
              <a:t>based</a:t>
            </a:r>
            <a:r>
              <a:rPr lang="sl-SI" sz="1050" dirty="0"/>
              <a:t> </a:t>
            </a:r>
            <a:r>
              <a:rPr lang="en-US" sz="1050" dirty="0"/>
              <a:t>on broadband </a:t>
            </a:r>
            <a:r>
              <a:rPr lang="sl-SI" sz="1050" dirty="0" err="1"/>
              <a:t>fibre-optic</a:t>
            </a:r>
            <a:r>
              <a:rPr lang="en-US" sz="1050" dirty="0"/>
              <a:t> links, server infrastructure and data </a:t>
            </a:r>
            <a:r>
              <a:rPr lang="sl-SI" sz="1050" dirty="0" err="1"/>
              <a:t>archive</a:t>
            </a:r>
            <a:r>
              <a:rPr lang="en-US" sz="1050" dirty="0"/>
              <a:t>:</a:t>
            </a:r>
            <a:endParaRPr lang="sl-SI" sz="1050" dirty="0"/>
          </a:p>
        </p:txBody>
      </p:sp>
      <p:pic>
        <p:nvPicPr>
          <p:cNvPr id="12" name="Picture 4" descr="logotip arnes">
            <a:extLst>
              <a:ext uri="{FF2B5EF4-FFF2-40B4-BE49-F238E27FC236}">
                <a16:creationId xmlns:a16="http://schemas.microsoft.com/office/drawing/2014/main" id="{46334796-4C14-B3BA-7812-F15371657D2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9255" y="5332523"/>
            <a:ext cx="1499145" cy="5376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zum.si – Institut informacijskih znanosti - izum.si">
            <a:extLst>
              <a:ext uri="{FF2B5EF4-FFF2-40B4-BE49-F238E27FC236}">
                <a16:creationId xmlns:a16="http://schemas.microsoft.com/office/drawing/2014/main" id="{52DB28B8-0335-6838-C76E-51D2F1EE604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13698" y="5428998"/>
            <a:ext cx="1900238" cy="368149"/>
          </a:xfrm>
          <a:prstGeom prst="rect">
            <a:avLst/>
          </a:prstGeom>
          <a:noFill/>
          <a:extLst>
            <a:ext uri="{909E8E84-426E-40DD-AFC4-6F175D3DCCD1}">
              <a14:hiddenFill xmlns:a14="http://schemas.microsoft.com/office/drawing/2010/main">
                <a:solidFill>
                  <a:srgbClr val="FFFFFF"/>
                </a:solidFill>
              </a14:hiddenFill>
            </a:ext>
          </a:extLst>
        </p:spPr>
      </p:pic>
      <p:sp>
        <p:nvSpPr>
          <p:cNvPr id="10" name="PoljeZBesedilom 9">
            <a:extLst>
              <a:ext uri="{FF2B5EF4-FFF2-40B4-BE49-F238E27FC236}">
                <a16:creationId xmlns:a16="http://schemas.microsoft.com/office/drawing/2014/main" id="{01C21FD8-E217-2529-BDDD-E99AD26112B8}"/>
              </a:ext>
            </a:extLst>
          </p:cNvPr>
          <p:cNvSpPr txBox="1"/>
          <p:nvPr/>
        </p:nvSpPr>
        <p:spPr>
          <a:xfrm>
            <a:off x="6303865" y="5370040"/>
            <a:ext cx="1988768" cy="577081"/>
          </a:xfrm>
          <a:prstGeom prst="rect">
            <a:avLst/>
          </a:prstGeom>
          <a:noFill/>
        </p:spPr>
        <p:txBody>
          <a:bodyPr wrap="square">
            <a:spAutoFit/>
          </a:bodyPr>
          <a:lstStyle/>
          <a:p>
            <a:r>
              <a:rPr lang="sl-SI" sz="1050" dirty="0" err="1"/>
              <a:t>Provider</a:t>
            </a:r>
            <a:r>
              <a:rPr lang="sl-SI" sz="1050" dirty="0"/>
              <a:t> </a:t>
            </a:r>
            <a:r>
              <a:rPr lang="sl-SI" sz="1050" dirty="0" err="1"/>
              <a:t>of</a:t>
            </a:r>
            <a:r>
              <a:rPr lang="sl-SI" sz="1050" dirty="0"/>
              <a:t> </a:t>
            </a:r>
            <a:r>
              <a:rPr lang="sl-SI" sz="1050" dirty="0" err="1"/>
              <a:t>supercomputing</a:t>
            </a:r>
            <a:r>
              <a:rPr lang="sl-SI" sz="1050" dirty="0"/>
              <a:t> </a:t>
            </a:r>
            <a:r>
              <a:rPr lang="sl-SI" sz="1050" dirty="0" err="1"/>
              <a:t>infrastructure</a:t>
            </a:r>
            <a:r>
              <a:rPr lang="sl-SI" sz="1050" dirty="0"/>
              <a:t> </a:t>
            </a:r>
            <a:r>
              <a:rPr lang="sl-SI" sz="1050" dirty="0" err="1"/>
              <a:t>and</a:t>
            </a:r>
            <a:r>
              <a:rPr lang="sl-SI" sz="1050" dirty="0"/>
              <a:t> big data  </a:t>
            </a:r>
            <a:r>
              <a:rPr lang="sl-SI" sz="1050" dirty="0" err="1"/>
              <a:t>archive</a:t>
            </a:r>
            <a:r>
              <a:rPr lang="sl-SI" sz="1050" dirty="0"/>
              <a:t>:</a:t>
            </a:r>
          </a:p>
        </p:txBody>
      </p:sp>
      <p:sp>
        <p:nvSpPr>
          <p:cNvPr id="9" name="Rectangle 6">
            <a:extLst>
              <a:ext uri="{FF2B5EF4-FFF2-40B4-BE49-F238E27FC236}">
                <a16:creationId xmlns:a16="http://schemas.microsoft.com/office/drawing/2014/main" id="{550F63B9-ABF7-E8B0-FC33-9B08EE328141}"/>
              </a:ext>
            </a:extLst>
          </p:cNvPr>
          <p:cNvSpPr/>
          <p:nvPr/>
        </p:nvSpPr>
        <p:spPr>
          <a:xfrm>
            <a:off x="8481685" y="3394344"/>
            <a:ext cx="1279655" cy="678839"/>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err="1">
                <a:solidFill>
                  <a:schemeClr val="tx1"/>
                </a:solidFill>
              </a:rPr>
              <a:t>Digital</a:t>
            </a:r>
            <a:r>
              <a:rPr lang="sl-SI" sz="1200" b="1" dirty="0">
                <a:solidFill>
                  <a:schemeClr val="tx1"/>
                </a:solidFill>
              </a:rPr>
              <a:t> </a:t>
            </a:r>
            <a:r>
              <a:rPr lang="sl-SI" sz="1200" b="1" dirty="0" err="1">
                <a:solidFill>
                  <a:schemeClr val="tx1"/>
                </a:solidFill>
              </a:rPr>
              <a:t>preservation</a:t>
            </a:r>
            <a:r>
              <a:rPr lang="sl-SI" sz="1200" b="1" dirty="0">
                <a:solidFill>
                  <a:schemeClr val="tx1"/>
                </a:solidFill>
              </a:rPr>
              <a:t> </a:t>
            </a:r>
            <a:r>
              <a:rPr lang="sl-SI" sz="1200" b="1" dirty="0" err="1">
                <a:solidFill>
                  <a:schemeClr val="tx1"/>
                </a:solidFill>
              </a:rPr>
              <a:t>of</a:t>
            </a:r>
            <a:r>
              <a:rPr lang="sl-SI" sz="1200" b="1" dirty="0">
                <a:solidFill>
                  <a:schemeClr val="tx1"/>
                </a:solidFill>
              </a:rPr>
              <a:t> </a:t>
            </a:r>
            <a:r>
              <a:rPr lang="sl-SI" sz="1200" b="1" dirty="0" err="1">
                <a:solidFill>
                  <a:schemeClr val="tx1"/>
                </a:solidFill>
              </a:rPr>
              <a:t>research</a:t>
            </a:r>
            <a:r>
              <a:rPr lang="sl-SI" sz="1200" b="1" dirty="0">
                <a:solidFill>
                  <a:schemeClr val="tx1"/>
                </a:solidFill>
              </a:rPr>
              <a:t> </a:t>
            </a:r>
            <a:r>
              <a:rPr lang="sl-SI" sz="1200" b="1" dirty="0" err="1">
                <a:solidFill>
                  <a:schemeClr val="tx1"/>
                </a:solidFill>
              </a:rPr>
              <a:t>results</a:t>
            </a:r>
            <a:endParaRPr lang="en-US" sz="1200" b="1" dirty="0">
              <a:solidFill>
                <a:schemeClr val="tx1"/>
              </a:solidFill>
            </a:endParaRPr>
          </a:p>
        </p:txBody>
      </p:sp>
      <p:sp>
        <p:nvSpPr>
          <p:cNvPr id="15" name="Rectangle 6">
            <a:extLst>
              <a:ext uri="{FF2B5EF4-FFF2-40B4-BE49-F238E27FC236}">
                <a16:creationId xmlns:a16="http://schemas.microsoft.com/office/drawing/2014/main" id="{4E7C974C-2BF2-2D1E-2EE6-77671BE9ED21}"/>
              </a:ext>
            </a:extLst>
          </p:cNvPr>
          <p:cNvSpPr/>
          <p:nvPr/>
        </p:nvSpPr>
        <p:spPr>
          <a:xfrm>
            <a:off x="1774511" y="1806425"/>
            <a:ext cx="1010721" cy="515114"/>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err="1">
                <a:solidFill>
                  <a:schemeClr val="tx1"/>
                </a:solidFill>
              </a:rPr>
              <a:t>Openscience</a:t>
            </a:r>
            <a:r>
              <a:rPr lang="sl-SI" sz="1200" b="1" dirty="0">
                <a:solidFill>
                  <a:schemeClr val="tx1"/>
                </a:solidFill>
              </a:rPr>
              <a:t> monitor</a:t>
            </a:r>
            <a:endParaRPr lang="en-US" sz="1200" b="1" dirty="0">
              <a:solidFill>
                <a:schemeClr val="tx1"/>
              </a:solidFill>
            </a:endParaRPr>
          </a:p>
        </p:txBody>
      </p:sp>
      <p:sp>
        <p:nvSpPr>
          <p:cNvPr id="19" name="Rectangle 6">
            <a:extLst>
              <a:ext uri="{FF2B5EF4-FFF2-40B4-BE49-F238E27FC236}">
                <a16:creationId xmlns:a16="http://schemas.microsoft.com/office/drawing/2014/main" id="{38A45129-E3B5-477A-C903-5E87A4BEA79D}"/>
              </a:ext>
            </a:extLst>
          </p:cNvPr>
          <p:cNvSpPr/>
          <p:nvPr/>
        </p:nvSpPr>
        <p:spPr>
          <a:xfrm>
            <a:off x="1774511" y="2377608"/>
            <a:ext cx="1010721" cy="515114"/>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a:solidFill>
                  <a:schemeClr val="tx1"/>
                </a:solidFill>
              </a:rPr>
              <a:t>DMP </a:t>
            </a:r>
            <a:r>
              <a:rPr lang="sl-SI" sz="1200" b="1" dirty="0" err="1">
                <a:solidFill>
                  <a:schemeClr val="tx1"/>
                </a:solidFill>
              </a:rPr>
              <a:t>assistant</a:t>
            </a:r>
            <a:endParaRPr lang="en-US" sz="1200" b="1" dirty="0">
              <a:solidFill>
                <a:schemeClr val="tx1"/>
              </a:solidFill>
            </a:endParaRPr>
          </a:p>
        </p:txBody>
      </p:sp>
      <p:sp>
        <p:nvSpPr>
          <p:cNvPr id="20" name="Rectangle 6">
            <a:extLst>
              <a:ext uri="{FF2B5EF4-FFF2-40B4-BE49-F238E27FC236}">
                <a16:creationId xmlns:a16="http://schemas.microsoft.com/office/drawing/2014/main" id="{E777D156-69C9-B67B-22FA-2571AB804991}"/>
              </a:ext>
            </a:extLst>
          </p:cNvPr>
          <p:cNvSpPr/>
          <p:nvPr/>
        </p:nvSpPr>
        <p:spPr>
          <a:xfrm>
            <a:off x="1774511" y="3054876"/>
            <a:ext cx="1010721" cy="692413"/>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b="1" dirty="0"/>
              <a:t>Portal of Slovenian</a:t>
            </a:r>
            <a:r>
              <a:rPr lang="sl-SI" sz="900" b="1" dirty="0"/>
              <a:t> </a:t>
            </a:r>
            <a:r>
              <a:rPr lang="sl-SI" sz="900" b="1" dirty="0" err="1"/>
              <a:t>Scientific</a:t>
            </a:r>
            <a:r>
              <a:rPr lang="sl-SI" sz="900" b="1" dirty="0"/>
              <a:t> </a:t>
            </a:r>
            <a:r>
              <a:rPr lang="en-US" sz="900" b="1" dirty="0"/>
              <a:t> Journals and Monographs</a:t>
            </a:r>
          </a:p>
        </p:txBody>
      </p:sp>
      <p:sp>
        <p:nvSpPr>
          <p:cNvPr id="2" name="Rectangle 6">
            <a:extLst>
              <a:ext uri="{FF2B5EF4-FFF2-40B4-BE49-F238E27FC236}">
                <a16:creationId xmlns:a16="http://schemas.microsoft.com/office/drawing/2014/main" id="{661126A1-5D41-5220-A355-EFBE0EDA6539}"/>
              </a:ext>
            </a:extLst>
          </p:cNvPr>
          <p:cNvSpPr/>
          <p:nvPr/>
        </p:nvSpPr>
        <p:spPr>
          <a:xfrm>
            <a:off x="1795781" y="3845777"/>
            <a:ext cx="1010721" cy="515114"/>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sl-SI" sz="1200" b="1" dirty="0" err="1">
                <a:solidFill>
                  <a:schemeClr val="tx1"/>
                </a:solidFill>
              </a:rPr>
              <a:t>Genomic</a:t>
            </a:r>
            <a:r>
              <a:rPr lang="sl-SI" sz="1200" b="1" dirty="0">
                <a:solidFill>
                  <a:schemeClr val="tx1"/>
                </a:solidFill>
              </a:rPr>
              <a:t> data </a:t>
            </a:r>
            <a:r>
              <a:rPr lang="sl-SI" sz="1200" b="1" dirty="0" err="1">
                <a:solidFill>
                  <a:schemeClr val="tx1"/>
                </a:solidFill>
              </a:rPr>
              <a:t>archive</a:t>
            </a:r>
            <a:endParaRPr lang="en-US" sz="1200" b="1" dirty="0">
              <a:solidFill>
                <a:schemeClr val="tx1"/>
              </a:solidFill>
            </a:endParaRPr>
          </a:p>
        </p:txBody>
      </p:sp>
    </p:spTree>
    <p:extLst>
      <p:ext uri="{BB962C8B-B14F-4D97-AF65-F5344CB8AC3E}">
        <p14:creationId xmlns:p14="http://schemas.microsoft.com/office/powerpoint/2010/main" val="204103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000" dirty="0">
                <a:solidFill>
                  <a:srgbClr val="0070C0"/>
                </a:solidFill>
              </a:rPr>
              <a:t>Achievements</a:t>
            </a:r>
          </a:p>
        </p:txBody>
      </p:sp>
      <p:sp>
        <p:nvSpPr>
          <p:cNvPr id="3" name="Ograda vsebine 2"/>
          <p:cNvSpPr>
            <a:spLocks noGrp="1"/>
          </p:cNvSpPr>
          <p:nvPr>
            <p:ph idx="1"/>
          </p:nvPr>
        </p:nvSpPr>
        <p:spPr>
          <a:xfrm>
            <a:off x="1981200" y="1600200"/>
            <a:ext cx="8435280" cy="5257800"/>
          </a:xfrm>
        </p:spPr>
        <p:txBody>
          <a:bodyPr>
            <a:normAutofit fontScale="55000" lnSpcReduction="20000"/>
          </a:bodyPr>
          <a:lstStyle/>
          <a:p>
            <a:r>
              <a:rPr lang="en-US" dirty="0"/>
              <a:t>A national approach to building </a:t>
            </a:r>
            <a:r>
              <a:rPr lang="sl-SI" dirty="0"/>
              <a:t>of </a:t>
            </a:r>
            <a:r>
              <a:rPr lang="en-US" dirty="0"/>
              <a:t>open </a:t>
            </a:r>
            <a:r>
              <a:rPr lang="sl-SI" dirty="0"/>
              <a:t>science</a:t>
            </a:r>
            <a:r>
              <a:rPr lang="en-US" dirty="0"/>
              <a:t> infrastructure</a:t>
            </a:r>
            <a:r>
              <a:rPr lang="sl-SI" dirty="0"/>
              <a:t> </a:t>
            </a:r>
            <a:r>
              <a:rPr lang="sl-SI" dirty="0" err="1"/>
              <a:t>and</a:t>
            </a:r>
            <a:r>
              <a:rPr lang="sl-SI" dirty="0"/>
              <a:t> FAIR </a:t>
            </a:r>
            <a:r>
              <a:rPr lang="sl-SI" dirty="0" err="1"/>
              <a:t>digital</a:t>
            </a:r>
            <a:r>
              <a:rPr lang="sl-SI" dirty="0"/>
              <a:t> </a:t>
            </a:r>
            <a:r>
              <a:rPr lang="sl-SI" dirty="0" err="1"/>
              <a:t>objects</a:t>
            </a:r>
            <a:r>
              <a:rPr lang="sl-SI" dirty="0"/>
              <a:t>.</a:t>
            </a:r>
          </a:p>
          <a:p>
            <a:r>
              <a:rPr lang="sl-SI" dirty="0" err="1"/>
              <a:t>National</a:t>
            </a:r>
            <a:r>
              <a:rPr lang="sl-SI" dirty="0"/>
              <a:t> PID </a:t>
            </a:r>
            <a:r>
              <a:rPr lang="sl-SI" dirty="0" err="1"/>
              <a:t>service</a:t>
            </a:r>
            <a:r>
              <a:rPr lang="sl-SI" dirty="0"/>
              <a:t>.</a:t>
            </a:r>
          </a:p>
          <a:p>
            <a:r>
              <a:rPr lang="sl-SI" dirty="0" err="1"/>
              <a:t>National</a:t>
            </a:r>
            <a:r>
              <a:rPr lang="sl-SI" dirty="0"/>
              <a:t> big data </a:t>
            </a:r>
            <a:r>
              <a:rPr lang="sl-SI" dirty="0" err="1"/>
              <a:t>archive</a:t>
            </a:r>
            <a:r>
              <a:rPr lang="sl-SI" dirty="0"/>
              <a:t>.</a:t>
            </a:r>
          </a:p>
          <a:p>
            <a:r>
              <a:rPr lang="sl-SI" dirty="0" err="1"/>
              <a:t>Slovenian</a:t>
            </a:r>
            <a:r>
              <a:rPr lang="sl-SI" dirty="0"/>
              <a:t> </a:t>
            </a:r>
            <a:r>
              <a:rPr lang="sl-SI" dirty="0" err="1"/>
              <a:t>openscience</a:t>
            </a:r>
            <a:r>
              <a:rPr lang="sl-SI" dirty="0"/>
              <a:t> monitor.</a:t>
            </a:r>
          </a:p>
          <a:p>
            <a:r>
              <a:rPr lang="sl-SI" dirty="0" err="1"/>
              <a:t>Digital</a:t>
            </a:r>
            <a:r>
              <a:rPr lang="sl-SI" dirty="0"/>
              <a:t> </a:t>
            </a:r>
            <a:r>
              <a:rPr lang="sl-SI" dirty="0" err="1"/>
              <a:t>preservation</a:t>
            </a:r>
            <a:r>
              <a:rPr lang="sl-SI" dirty="0"/>
              <a:t> </a:t>
            </a:r>
            <a:r>
              <a:rPr lang="sl-SI" dirty="0" err="1"/>
              <a:t>archive</a:t>
            </a:r>
            <a:endParaRPr lang="sl-SI" dirty="0"/>
          </a:p>
          <a:p>
            <a:r>
              <a:rPr lang="sl-SI" dirty="0"/>
              <a:t>Portal </a:t>
            </a:r>
            <a:r>
              <a:rPr lang="sl-SI" dirty="0" err="1"/>
              <a:t>of</a:t>
            </a:r>
            <a:r>
              <a:rPr lang="sl-SI" dirty="0"/>
              <a:t> </a:t>
            </a:r>
            <a:r>
              <a:rPr lang="sl-SI" dirty="0" err="1"/>
              <a:t>Slovenian</a:t>
            </a:r>
            <a:r>
              <a:rPr lang="sl-SI" dirty="0"/>
              <a:t> </a:t>
            </a:r>
            <a:r>
              <a:rPr lang="sl-SI" dirty="0" err="1"/>
              <a:t>scientific</a:t>
            </a:r>
            <a:r>
              <a:rPr lang="sl-SI" dirty="0"/>
              <a:t> </a:t>
            </a:r>
            <a:r>
              <a:rPr lang="sl-SI" dirty="0" err="1"/>
              <a:t>journals</a:t>
            </a:r>
            <a:r>
              <a:rPr lang="sl-SI" dirty="0"/>
              <a:t> </a:t>
            </a:r>
            <a:r>
              <a:rPr lang="sl-SI" dirty="0" err="1"/>
              <a:t>and</a:t>
            </a:r>
            <a:r>
              <a:rPr lang="sl-SI" dirty="0"/>
              <a:t> </a:t>
            </a:r>
            <a:r>
              <a:rPr lang="sl-SI" dirty="0" err="1"/>
              <a:t>monographs</a:t>
            </a:r>
            <a:r>
              <a:rPr lang="sl-SI" dirty="0"/>
              <a:t>.</a:t>
            </a:r>
          </a:p>
          <a:p>
            <a:r>
              <a:rPr lang="sl-SI" dirty="0" err="1"/>
              <a:t>Templates</a:t>
            </a:r>
            <a:r>
              <a:rPr lang="sl-SI" dirty="0"/>
              <a:t> for </a:t>
            </a:r>
            <a:r>
              <a:rPr lang="en-GB" dirty="0"/>
              <a:t>amendments to the policies</a:t>
            </a:r>
            <a:r>
              <a:rPr lang="sl-SI" dirty="0"/>
              <a:t> </a:t>
            </a:r>
            <a:r>
              <a:rPr lang="en-GB" dirty="0"/>
              <a:t>about a mandatory copy of </a:t>
            </a:r>
            <a:r>
              <a:rPr lang="sl-SI" dirty="0"/>
              <a:t>research publications, </a:t>
            </a:r>
            <a:r>
              <a:rPr lang="sl-SI" dirty="0" err="1"/>
              <a:t>research</a:t>
            </a:r>
            <a:r>
              <a:rPr lang="sl-SI" dirty="0"/>
              <a:t> data, </a:t>
            </a:r>
            <a:r>
              <a:rPr lang="sl-SI" dirty="0" err="1"/>
              <a:t>final</a:t>
            </a:r>
            <a:r>
              <a:rPr lang="sl-SI" dirty="0"/>
              <a:t> </a:t>
            </a:r>
            <a:r>
              <a:rPr lang="sl-SI" dirty="0" err="1"/>
              <a:t>theses</a:t>
            </a:r>
            <a:r>
              <a:rPr lang="sl-SI" dirty="0"/>
              <a:t> </a:t>
            </a:r>
            <a:r>
              <a:rPr lang="sl-SI" dirty="0" err="1"/>
              <a:t>and</a:t>
            </a:r>
            <a:r>
              <a:rPr lang="sl-SI" dirty="0"/>
              <a:t> </a:t>
            </a:r>
            <a:r>
              <a:rPr lang="sl-SI" dirty="0" err="1"/>
              <a:t>other</a:t>
            </a:r>
            <a:r>
              <a:rPr lang="sl-SI" dirty="0"/>
              <a:t> </a:t>
            </a:r>
            <a:r>
              <a:rPr lang="sl-SI" dirty="0" err="1"/>
              <a:t>research</a:t>
            </a:r>
            <a:r>
              <a:rPr lang="sl-SI" dirty="0"/>
              <a:t> </a:t>
            </a:r>
            <a:r>
              <a:rPr lang="sl-SI" dirty="0" err="1"/>
              <a:t>results</a:t>
            </a:r>
            <a:r>
              <a:rPr lang="sl-SI" dirty="0"/>
              <a:t> ( software, </a:t>
            </a:r>
            <a:r>
              <a:rPr lang="sl-SI" dirty="0" err="1"/>
              <a:t>workflows</a:t>
            </a:r>
            <a:r>
              <a:rPr lang="sl-SI" dirty="0"/>
              <a:t>, </a:t>
            </a:r>
            <a:r>
              <a:rPr lang="sl-SI" dirty="0" err="1"/>
              <a:t>lab</a:t>
            </a:r>
            <a:r>
              <a:rPr lang="sl-SI" dirty="0"/>
              <a:t> </a:t>
            </a:r>
            <a:r>
              <a:rPr lang="sl-SI" dirty="0" err="1"/>
              <a:t>notebooks</a:t>
            </a:r>
            <a:r>
              <a:rPr lang="sl-SI" dirty="0"/>
              <a:t>, </a:t>
            </a:r>
            <a:r>
              <a:rPr lang="sl-SI" dirty="0" err="1"/>
              <a:t>online</a:t>
            </a:r>
            <a:r>
              <a:rPr lang="sl-SI" dirty="0"/>
              <a:t> </a:t>
            </a:r>
            <a:r>
              <a:rPr lang="sl-SI" dirty="0" err="1"/>
              <a:t>courses</a:t>
            </a:r>
            <a:r>
              <a:rPr lang="sl-SI" dirty="0"/>
              <a:t>…) is developped for all partner institutions. </a:t>
            </a:r>
          </a:p>
          <a:p>
            <a:r>
              <a:rPr lang="sl-SI" dirty="0"/>
              <a:t>Development of adapted processes for </a:t>
            </a:r>
            <a:r>
              <a:rPr lang="sl-SI" dirty="0" err="1"/>
              <a:t>filling</a:t>
            </a:r>
            <a:r>
              <a:rPr lang="sl-SI" dirty="0"/>
              <a:t> </a:t>
            </a:r>
            <a:r>
              <a:rPr lang="sl-SI" dirty="0" err="1"/>
              <a:t>publications</a:t>
            </a:r>
            <a:r>
              <a:rPr lang="sl-SI" dirty="0"/>
              <a:t>, </a:t>
            </a:r>
            <a:r>
              <a:rPr lang="sl-SI" dirty="0" err="1"/>
              <a:t>research</a:t>
            </a:r>
            <a:r>
              <a:rPr lang="sl-SI" dirty="0"/>
              <a:t> data </a:t>
            </a:r>
            <a:r>
              <a:rPr lang="sl-SI" dirty="0" err="1"/>
              <a:t>sets</a:t>
            </a:r>
            <a:r>
              <a:rPr lang="sl-SI" dirty="0"/>
              <a:t> </a:t>
            </a:r>
            <a:r>
              <a:rPr lang="sl-SI" dirty="0" err="1"/>
              <a:t>and</a:t>
            </a:r>
            <a:r>
              <a:rPr lang="sl-SI" dirty="0"/>
              <a:t> </a:t>
            </a:r>
            <a:r>
              <a:rPr lang="sl-SI" dirty="0" err="1"/>
              <a:t>other</a:t>
            </a:r>
            <a:r>
              <a:rPr lang="sl-SI" dirty="0"/>
              <a:t> </a:t>
            </a:r>
            <a:r>
              <a:rPr lang="sl-SI" dirty="0" err="1"/>
              <a:t>research</a:t>
            </a:r>
            <a:r>
              <a:rPr lang="sl-SI" dirty="0"/>
              <a:t> </a:t>
            </a:r>
            <a:r>
              <a:rPr lang="sl-SI" dirty="0" err="1"/>
              <a:t>results</a:t>
            </a:r>
            <a:r>
              <a:rPr lang="sl-SI" dirty="0"/>
              <a:t> </a:t>
            </a:r>
            <a:r>
              <a:rPr lang="sl-SI" dirty="0" err="1"/>
              <a:t>from</a:t>
            </a:r>
            <a:r>
              <a:rPr lang="sl-SI" dirty="0"/>
              <a:t> students and employments on all partner institutions.</a:t>
            </a:r>
          </a:p>
          <a:p>
            <a:r>
              <a:rPr lang="sl-SI" dirty="0"/>
              <a:t>Open Aire compatibility is established </a:t>
            </a:r>
            <a:r>
              <a:rPr lang="en-US" dirty="0"/>
              <a:t>to facilitate </a:t>
            </a:r>
            <a:r>
              <a:rPr lang="sl-SI" dirty="0"/>
              <a:t>in registration, </a:t>
            </a:r>
            <a:r>
              <a:rPr lang="en-US" dirty="0"/>
              <a:t>discovery, access and re-use</a:t>
            </a:r>
            <a:r>
              <a:rPr lang="sl-SI" dirty="0"/>
              <a:t> of </a:t>
            </a:r>
            <a:r>
              <a:rPr lang="en-US" dirty="0"/>
              <a:t>research </a:t>
            </a:r>
            <a:r>
              <a:rPr lang="sl-SI" dirty="0"/>
              <a:t>publications and  research data</a:t>
            </a:r>
            <a:r>
              <a:rPr lang="en-US" dirty="0"/>
              <a:t>, in particular in the context of funded projects across European countries</a:t>
            </a:r>
            <a:r>
              <a:rPr lang="sl-SI" dirty="0"/>
              <a:t>. </a:t>
            </a:r>
            <a:r>
              <a:rPr lang="en-US" dirty="0"/>
              <a:t> </a:t>
            </a:r>
            <a:endParaRPr lang="sl-SI" dirty="0"/>
          </a:p>
          <a:p>
            <a:r>
              <a:rPr lang="sl-SI" dirty="0"/>
              <a:t>Integration with COBISS, SICRIS, higher education information system, university information systems and university autethication systems. </a:t>
            </a:r>
          </a:p>
          <a:p>
            <a:r>
              <a:rPr lang="sl-SI" dirty="0"/>
              <a:t>Plagiarism detection software is </a:t>
            </a:r>
            <a:r>
              <a:rPr lang="en-US" dirty="0"/>
              <a:t>developed</a:t>
            </a:r>
            <a:r>
              <a:rPr lang="sl-SI" dirty="0"/>
              <a:t> and included into processes for filling publications from students and employments.</a:t>
            </a:r>
          </a:p>
          <a:p>
            <a:r>
              <a:rPr lang="sl-SI" dirty="0"/>
              <a:t>Recommendation system of similar works within repositories and </a:t>
            </a:r>
            <a:r>
              <a:rPr lang="sl-SI" dirty="0" err="1"/>
              <a:t>between</a:t>
            </a:r>
            <a:r>
              <a:rPr lang="sl-SI" dirty="0"/>
              <a:t> </a:t>
            </a:r>
            <a:r>
              <a:rPr lang="sl-SI" dirty="0" err="1"/>
              <a:t>repositories</a:t>
            </a:r>
            <a:r>
              <a:rPr lang="sl-SI" dirty="0"/>
              <a:t> </a:t>
            </a:r>
            <a:r>
              <a:rPr lang="sl-SI" dirty="0" err="1"/>
              <a:t>and</a:t>
            </a:r>
            <a:r>
              <a:rPr lang="sl-SI" dirty="0"/>
              <a:t> </a:t>
            </a:r>
            <a:r>
              <a:rPr lang="sl-SI" dirty="0" err="1"/>
              <a:t>other</a:t>
            </a:r>
            <a:r>
              <a:rPr lang="sl-SI" dirty="0"/>
              <a:t> is </a:t>
            </a:r>
            <a:r>
              <a:rPr lang="sl-SI" dirty="0" err="1"/>
              <a:t>implemented</a:t>
            </a:r>
            <a:r>
              <a:rPr lang="sl-SI" dirty="0"/>
              <a:t>.</a:t>
            </a:r>
          </a:p>
        </p:txBody>
      </p:sp>
    </p:spTree>
    <p:extLst>
      <p:ext uri="{BB962C8B-B14F-4D97-AF65-F5344CB8AC3E}">
        <p14:creationId xmlns:p14="http://schemas.microsoft.com/office/powerpoint/2010/main" val="367047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otnik 6">
            <a:extLst>
              <a:ext uri="{FF2B5EF4-FFF2-40B4-BE49-F238E27FC236}">
                <a16:creationId xmlns:a16="http://schemas.microsoft.com/office/drawing/2014/main" id="{8C5C9E10-C0E8-E943-722F-1E65816A070C}"/>
              </a:ext>
            </a:extLst>
          </p:cNvPr>
          <p:cNvSpPr/>
          <p:nvPr/>
        </p:nvSpPr>
        <p:spPr>
          <a:xfrm>
            <a:off x="8560960" y="2575033"/>
            <a:ext cx="1024018" cy="751373"/>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2" name="Pravokotnik 1"/>
          <p:cNvSpPr/>
          <p:nvPr/>
        </p:nvSpPr>
        <p:spPr>
          <a:xfrm>
            <a:off x="5224778" y="3348425"/>
            <a:ext cx="1857214" cy="8329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err="1"/>
              <a:t>Repository</a:t>
            </a:r>
            <a:endParaRPr lang="en-US" sz="1350" dirty="0"/>
          </a:p>
        </p:txBody>
      </p:sp>
      <p:sp>
        <p:nvSpPr>
          <p:cNvPr id="3" name="Pravokotnik 2"/>
          <p:cNvSpPr/>
          <p:nvPr/>
        </p:nvSpPr>
        <p:spPr>
          <a:xfrm>
            <a:off x="2447867" y="3310670"/>
            <a:ext cx="1387164" cy="8910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a:t>ARNES AAI </a:t>
            </a:r>
            <a:r>
              <a:rPr lang="sl-SI" sz="1200" dirty="0" err="1"/>
              <a:t>or</a:t>
            </a:r>
            <a:r>
              <a:rPr lang="sl-SI" sz="1200" dirty="0"/>
              <a:t> </a:t>
            </a:r>
            <a:r>
              <a:rPr lang="sl-SI" sz="1200" dirty="0" err="1"/>
              <a:t>institutional</a:t>
            </a:r>
            <a:r>
              <a:rPr lang="sl-SI" sz="1200" dirty="0"/>
              <a:t> </a:t>
            </a:r>
            <a:r>
              <a:rPr lang="sl-SI" sz="1200" dirty="0" err="1"/>
              <a:t>authentication</a:t>
            </a:r>
            <a:r>
              <a:rPr lang="sl-SI" sz="1200" dirty="0"/>
              <a:t> </a:t>
            </a:r>
            <a:r>
              <a:rPr lang="sl-SI" sz="1200" dirty="0" err="1"/>
              <a:t>system</a:t>
            </a:r>
            <a:endParaRPr lang="en-US" sz="1200" dirty="0"/>
          </a:p>
        </p:txBody>
      </p:sp>
      <p:sp>
        <p:nvSpPr>
          <p:cNvPr id="4" name="Pravokotnik 3"/>
          <p:cNvSpPr/>
          <p:nvPr/>
        </p:nvSpPr>
        <p:spPr>
          <a:xfrm>
            <a:off x="4124378" y="4645005"/>
            <a:ext cx="1350150" cy="8100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err="1"/>
              <a:t>Common</a:t>
            </a:r>
            <a:r>
              <a:rPr lang="sl-SI" sz="1350" dirty="0"/>
              <a:t> </a:t>
            </a:r>
            <a:r>
              <a:rPr lang="sl-SI" sz="1350" dirty="0" err="1"/>
              <a:t>services</a:t>
            </a:r>
            <a:endParaRPr lang="en-US" sz="1350" dirty="0"/>
          </a:p>
        </p:txBody>
      </p:sp>
      <p:pic>
        <p:nvPicPr>
          <p:cNvPr id="5" name="Picture 8" descr="D:\Projekti\ODUN\dogodek Ljubljana-rektorska konferenca\Mobilne aplikacije\iOS_03.png"/>
          <p:cNvPicPr>
            <a:picLocks noChangeAspect="1" noChangeArrowheads="1"/>
          </p:cNvPicPr>
          <p:nvPr/>
        </p:nvPicPr>
        <p:blipFill>
          <a:blip r:embed="rId3" cstate="print"/>
          <a:srcRect/>
          <a:stretch>
            <a:fillRect/>
          </a:stretch>
        </p:blipFill>
        <p:spPr bwMode="auto">
          <a:xfrm>
            <a:off x="6604719" y="1554920"/>
            <a:ext cx="517412" cy="972108"/>
          </a:xfrm>
          <a:prstGeom prst="rect">
            <a:avLst/>
          </a:prstGeom>
          <a:noFill/>
        </p:spPr>
      </p:pic>
      <p:pic>
        <p:nvPicPr>
          <p:cNvPr id="6" name="Picture 2" descr="D:\Projekti\ODUN\dogodek Ljubljana-rektorska konferenca\Mobilne aplikacije\LOGO_Android.png"/>
          <p:cNvPicPr>
            <a:picLocks noChangeAspect="1" noChangeArrowheads="1"/>
          </p:cNvPicPr>
          <p:nvPr/>
        </p:nvPicPr>
        <p:blipFill>
          <a:blip r:embed="rId4" cstate="print"/>
          <a:srcRect/>
          <a:stretch>
            <a:fillRect/>
          </a:stretch>
        </p:blipFill>
        <p:spPr bwMode="auto">
          <a:xfrm>
            <a:off x="7105154" y="1752935"/>
            <a:ext cx="605339" cy="605340"/>
          </a:xfrm>
          <a:prstGeom prst="rect">
            <a:avLst/>
          </a:prstGeom>
          <a:noFill/>
        </p:spPr>
      </p:pic>
      <p:pic>
        <p:nvPicPr>
          <p:cNvPr id="8" name="Picture 3" descr="D:\Projekti\ODUN\dogodek Ljubljana-rektorska konferenca\Mobilne aplikacije\LOGO_iOS.png"/>
          <p:cNvPicPr>
            <a:picLocks noChangeAspect="1" noChangeArrowheads="1"/>
          </p:cNvPicPr>
          <p:nvPr/>
        </p:nvPicPr>
        <p:blipFill>
          <a:blip r:embed="rId5" cstate="print"/>
          <a:srcRect/>
          <a:stretch>
            <a:fillRect/>
          </a:stretch>
        </p:blipFill>
        <p:spPr bwMode="auto">
          <a:xfrm>
            <a:off x="6667820" y="2473367"/>
            <a:ext cx="586410" cy="586411"/>
          </a:xfrm>
          <a:prstGeom prst="rect">
            <a:avLst/>
          </a:prstGeom>
          <a:noFill/>
        </p:spPr>
      </p:pic>
      <p:pic>
        <p:nvPicPr>
          <p:cNvPr id="1026" name="Picture 2" descr="Domača stran COBISS-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2577" y="3899627"/>
            <a:ext cx="1281923" cy="23356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3453" y="3326405"/>
            <a:ext cx="1216704" cy="297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ravokotnik 8"/>
          <p:cNvSpPr/>
          <p:nvPr/>
        </p:nvSpPr>
        <p:spPr>
          <a:xfrm>
            <a:off x="8582052" y="3421256"/>
            <a:ext cx="1002926" cy="20504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OpenAIRE,</a:t>
            </a:r>
          </a:p>
          <a:p>
            <a:pPr algn="ctr"/>
            <a:r>
              <a:rPr lang="sl-SI" sz="1350" dirty="0"/>
              <a:t>B2Find</a:t>
            </a:r>
          </a:p>
          <a:p>
            <a:pPr algn="ctr"/>
            <a:r>
              <a:rPr lang="sl-SI" sz="1350" dirty="0"/>
              <a:t>DART-</a:t>
            </a:r>
            <a:r>
              <a:rPr lang="sl-SI" sz="1350" dirty="0" err="1"/>
              <a:t>Europe</a:t>
            </a:r>
            <a:r>
              <a:rPr lang="sl-SI" sz="1350" dirty="0"/>
              <a:t>,</a:t>
            </a:r>
          </a:p>
          <a:p>
            <a:pPr algn="ctr"/>
            <a:r>
              <a:rPr lang="sl-SI" sz="1350" dirty="0"/>
              <a:t>Google,</a:t>
            </a:r>
          </a:p>
          <a:p>
            <a:pPr algn="ctr"/>
            <a:r>
              <a:rPr lang="sl-SI" sz="1350" dirty="0"/>
              <a:t>Google </a:t>
            </a:r>
            <a:r>
              <a:rPr lang="sl-SI" sz="1350"/>
              <a:t>datasearch,</a:t>
            </a:r>
            <a:endParaRPr lang="sl-SI" sz="1350" dirty="0"/>
          </a:p>
          <a:p>
            <a:pPr algn="ctr"/>
            <a:r>
              <a:rPr lang="sl-SI" sz="1350" dirty="0" err="1"/>
              <a:t>OpenDOAR</a:t>
            </a:r>
            <a:endParaRPr lang="sl-SI" sz="1350" dirty="0"/>
          </a:p>
          <a:p>
            <a:pPr algn="ctr"/>
            <a:r>
              <a:rPr lang="sl-SI" sz="1350" dirty="0"/>
              <a:t>re3data</a:t>
            </a:r>
          </a:p>
          <a:p>
            <a:pPr algn="ctr"/>
            <a:r>
              <a:rPr lang="sl-SI" sz="1350" dirty="0"/>
              <a:t>….</a:t>
            </a:r>
          </a:p>
        </p:txBody>
      </p:sp>
      <p:sp>
        <p:nvSpPr>
          <p:cNvPr id="10" name="Pravokotnik 9"/>
          <p:cNvSpPr/>
          <p:nvPr/>
        </p:nvSpPr>
        <p:spPr>
          <a:xfrm>
            <a:off x="8342778" y="1554921"/>
            <a:ext cx="1227343" cy="4729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err="1"/>
              <a:t>Institutional</a:t>
            </a:r>
            <a:r>
              <a:rPr lang="sl-SI" sz="1200" dirty="0"/>
              <a:t> </a:t>
            </a:r>
            <a:r>
              <a:rPr lang="sl-SI" sz="1200" dirty="0" err="1"/>
              <a:t>web</a:t>
            </a:r>
            <a:r>
              <a:rPr lang="sl-SI" sz="1200" dirty="0"/>
              <a:t> </a:t>
            </a:r>
            <a:r>
              <a:rPr lang="sl-SI" sz="1200" dirty="0" err="1"/>
              <a:t>servers</a:t>
            </a:r>
            <a:endParaRPr lang="sl-SI" sz="1200" dirty="0"/>
          </a:p>
        </p:txBody>
      </p:sp>
      <p:sp>
        <p:nvSpPr>
          <p:cNvPr id="11" name="Pravokotnik 10"/>
          <p:cNvSpPr/>
          <p:nvPr/>
        </p:nvSpPr>
        <p:spPr>
          <a:xfrm>
            <a:off x="2441129" y="4640699"/>
            <a:ext cx="1393902" cy="8143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err="1"/>
              <a:t>Institutional</a:t>
            </a:r>
            <a:r>
              <a:rPr lang="sl-SI" sz="1200" dirty="0"/>
              <a:t> </a:t>
            </a:r>
            <a:r>
              <a:rPr lang="sl-SI" sz="1200" dirty="0" err="1"/>
              <a:t>information</a:t>
            </a:r>
            <a:r>
              <a:rPr lang="sl-SI" sz="1200" dirty="0"/>
              <a:t> </a:t>
            </a:r>
            <a:r>
              <a:rPr lang="sl-SI" sz="1200" dirty="0" err="1"/>
              <a:t>system</a:t>
            </a:r>
            <a:endParaRPr lang="en-US" sz="1200" dirty="0"/>
          </a:p>
        </p:txBody>
      </p:sp>
      <p:sp>
        <p:nvSpPr>
          <p:cNvPr id="12" name="Pravokotnik 11"/>
          <p:cNvSpPr/>
          <p:nvPr/>
        </p:nvSpPr>
        <p:spPr>
          <a:xfrm>
            <a:off x="2441128" y="2397777"/>
            <a:ext cx="1379240" cy="5904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err="1"/>
              <a:t>Digital</a:t>
            </a:r>
            <a:r>
              <a:rPr lang="sl-SI" sz="1200" dirty="0"/>
              <a:t> </a:t>
            </a:r>
            <a:r>
              <a:rPr lang="sl-SI" sz="1200" dirty="0" err="1"/>
              <a:t>preservation</a:t>
            </a:r>
            <a:r>
              <a:rPr lang="sl-SI" sz="1200" dirty="0"/>
              <a:t> </a:t>
            </a:r>
            <a:r>
              <a:rPr lang="sl-SI" sz="1200" dirty="0" err="1"/>
              <a:t>of</a:t>
            </a:r>
            <a:r>
              <a:rPr lang="sl-SI" sz="1200" dirty="0"/>
              <a:t> </a:t>
            </a:r>
            <a:r>
              <a:rPr lang="sl-SI" sz="1200" dirty="0" err="1"/>
              <a:t>digital</a:t>
            </a:r>
            <a:r>
              <a:rPr lang="sl-SI" sz="1200" dirty="0"/>
              <a:t> </a:t>
            </a:r>
            <a:r>
              <a:rPr lang="sl-SI" sz="1200" dirty="0" err="1"/>
              <a:t>objects</a:t>
            </a:r>
            <a:endParaRPr lang="en-US" sz="1200" dirty="0"/>
          </a:p>
        </p:txBody>
      </p:sp>
      <p:cxnSp>
        <p:nvCxnSpPr>
          <p:cNvPr id="21" name="Raven puščični povezovalnik 20"/>
          <p:cNvCxnSpPr>
            <a:stCxn id="2" idx="0"/>
          </p:cNvCxnSpPr>
          <p:nvPr/>
        </p:nvCxnSpPr>
        <p:spPr>
          <a:xfrm flipV="1">
            <a:off x="6153385" y="2469059"/>
            <a:ext cx="679776" cy="879367"/>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Raven puščični povezovalnik 27"/>
          <p:cNvCxnSpPr/>
          <p:nvPr/>
        </p:nvCxnSpPr>
        <p:spPr>
          <a:xfrm flipV="1">
            <a:off x="3587579" y="3942858"/>
            <a:ext cx="1712022" cy="677441"/>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Raven puščični povezovalnik 29"/>
          <p:cNvCxnSpPr>
            <a:endCxn id="12" idx="3"/>
          </p:cNvCxnSpPr>
          <p:nvPr/>
        </p:nvCxnSpPr>
        <p:spPr>
          <a:xfrm flipH="1" flipV="1">
            <a:off x="3820370" y="2692986"/>
            <a:ext cx="1400039" cy="930523"/>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Raven puščični povezovalnik 31"/>
          <p:cNvCxnSpPr>
            <a:stCxn id="11" idx="0"/>
            <a:endCxn id="3" idx="2"/>
          </p:cNvCxnSpPr>
          <p:nvPr/>
        </p:nvCxnSpPr>
        <p:spPr>
          <a:xfrm flipV="1">
            <a:off x="3138081" y="4201769"/>
            <a:ext cx="3369" cy="438929"/>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Raven puščični povezovalnik 42"/>
          <p:cNvCxnSpPr/>
          <p:nvPr/>
        </p:nvCxnSpPr>
        <p:spPr>
          <a:xfrm flipV="1">
            <a:off x="6784825" y="1762475"/>
            <a:ext cx="1557952" cy="1583858"/>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Raven puščični povezovalnik 44"/>
          <p:cNvCxnSpPr/>
          <p:nvPr/>
        </p:nvCxnSpPr>
        <p:spPr>
          <a:xfrm>
            <a:off x="7081992" y="3750039"/>
            <a:ext cx="1497716" cy="20628"/>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Raven puščični povezovalnik 48"/>
          <p:cNvCxnSpPr>
            <a:endCxn id="4" idx="0"/>
          </p:cNvCxnSpPr>
          <p:nvPr/>
        </p:nvCxnSpPr>
        <p:spPr>
          <a:xfrm flipH="1">
            <a:off x="4799454" y="4100195"/>
            <a:ext cx="667085" cy="544811"/>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7" name="Raven puščični povezovalnik 1076"/>
          <p:cNvCxnSpPr>
            <a:stCxn id="2" idx="1"/>
            <a:endCxn id="3" idx="3"/>
          </p:cNvCxnSpPr>
          <p:nvPr/>
        </p:nvCxnSpPr>
        <p:spPr>
          <a:xfrm flipH="1" flipV="1">
            <a:off x="3835032" y="3756219"/>
            <a:ext cx="1389747" cy="8678"/>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Pravokotnik 53"/>
          <p:cNvSpPr/>
          <p:nvPr/>
        </p:nvSpPr>
        <p:spPr>
          <a:xfrm>
            <a:off x="2441129" y="1574094"/>
            <a:ext cx="1337977" cy="6218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a:t>HPC</a:t>
            </a:r>
            <a:endParaRPr lang="en-US" sz="1200" dirty="0"/>
          </a:p>
        </p:txBody>
      </p:sp>
      <p:sp>
        <p:nvSpPr>
          <p:cNvPr id="63" name="Pravokotnik 62"/>
          <p:cNvSpPr/>
          <p:nvPr/>
        </p:nvSpPr>
        <p:spPr>
          <a:xfrm>
            <a:off x="4178333" y="1577768"/>
            <a:ext cx="1042074" cy="61821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a:t>EUDAT</a:t>
            </a:r>
            <a:endParaRPr lang="en-US" sz="1200" dirty="0"/>
          </a:p>
        </p:txBody>
      </p:sp>
      <p:cxnSp>
        <p:nvCxnSpPr>
          <p:cNvPr id="35" name="Raven povezovalnik 34"/>
          <p:cNvCxnSpPr/>
          <p:nvPr/>
        </p:nvCxnSpPr>
        <p:spPr>
          <a:xfrm>
            <a:off x="3779106" y="2020186"/>
            <a:ext cx="1598270" cy="130622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Pravokotnik 69"/>
          <p:cNvSpPr/>
          <p:nvPr/>
        </p:nvSpPr>
        <p:spPr>
          <a:xfrm>
            <a:off x="5343522" y="1577765"/>
            <a:ext cx="1138082" cy="6182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a:t>Open </a:t>
            </a:r>
            <a:r>
              <a:rPr lang="sl-SI" sz="1200" dirty="0" err="1"/>
              <a:t>access</a:t>
            </a:r>
            <a:r>
              <a:rPr lang="sl-SI" sz="1200" dirty="0"/>
              <a:t> </a:t>
            </a:r>
            <a:r>
              <a:rPr lang="sl-SI" sz="1200" dirty="0" err="1"/>
              <a:t>analytics</a:t>
            </a:r>
            <a:endParaRPr lang="en-US" sz="1200" dirty="0"/>
          </a:p>
        </p:txBody>
      </p:sp>
      <p:cxnSp>
        <p:nvCxnSpPr>
          <p:cNvPr id="46" name="Raven povezovalnik 45"/>
          <p:cNvCxnSpPr>
            <a:endCxn id="63" idx="2"/>
          </p:cNvCxnSpPr>
          <p:nvPr/>
        </p:nvCxnSpPr>
        <p:spPr>
          <a:xfrm flipH="1" flipV="1">
            <a:off x="4699372" y="2195978"/>
            <a:ext cx="1012753" cy="1130428"/>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Raven povezovalnik 47"/>
          <p:cNvCxnSpPr/>
          <p:nvPr/>
        </p:nvCxnSpPr>
        <p:spPr>
          <a:xfrm>
            <a:off x="3779108" y="1873501"/>
            <a:ext cx="399227"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Raven povezovalnik 59"/>
          <p:cNvCxnSpPr/>
          <p:nvPr/>
        </p:nvCxnSpPr>
        <p:spPr>
          <a:xfrm flipH="1">
            <a:off x="3057041" y="2195979"/>
            <a:ext cx="6858" cy="179953"/>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Raven povezovalnik 63"/>
          <p:cNvCxnSpPr>
            <a:endCxn id="70" idx="2"/>
          </p:cNvCxnSpPr>
          <p:nvPr/>
        </p:nvCxnSpPr>
        <p:spPr>
          <a:xfrm flipV="1">
            <a:off x="5912563" y="2195977"/>
            <a:ext cx="0" cy="1173486"/>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Raven povezovalnik 37"/>
          <p:cNvCxnSpPr>
            <a:stCxn id="1031" idx="1"/>
          </p:cNvCxnSpPr>
          <p:nvPr/>
        </p:nvCxnSpPr>
        <p:spPr>
          <a:xfrm flipH="1">
            <a:off x="7069249" y="3474956"/>
            <a:ext cx="20420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Pravokotnik 67"/>
          <p:cNvSpPr/>
          <p:nvPr/>
        </p:nvSpPr>
        <p:spPr>
          <a:xfrm>
            <a:off x="7087971" y="4645005"/>
            <a:ext cx="1350150" cy="8100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Open Science Slovenia</a:t>
            </a:r>
            <a:endParaRPr lang="en-US" sz="1350" dirty="0"/>
          </a:p>
        </p:txBody>
      </p:sp>
      <p:cxnSp>
        <p:nvCxnSpPr>
          <p:cNvPr id="79" name="Raven povezovalnik 78"/>
          <p:cNvCxnSpPr>
            <a:stCxn id="1026" idx="1"/>
          </p:cNvCxnSpPr>
          <p:nvPr/>
        </p:nvCxnSpPr>
        <p:spPr>
          <a:xfrm flipH="1" flipV="1">
            <a:off x="7069249" y="4016407"/>
            <a:ext cx="163328"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Raven povezovalnik 72"/>
          <p:cNvCxnSpPr/>
          <p:nvPr/>
        </p:nvCxnSpPr>
        <p:spPr>
          <a:xfrm>
            <a:off x="6743465" y="4157833"/>
            <a:ext cx="1033055" cy="4828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Raven povezovalnik 74"/>
          <p:cNvCxnSpPr>
            <a:stCxn id="1026" idx="2"/>
          </p:cNvCxnSpPr>
          <p:nvPr/>
        </p:nvCxnSpPr>
        <p:spPr>
          <a:xfrm>
            <a:off x="7873539" y="4133188"/>
            <a:ext cx="8267" cy="50751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1" name="Pravokotnik 90"/>
          <p:cNvSpPr/>
          <p:nvPr/>
        </p:nvSpPr>
        <p:spPr>
          <a:xfrm>
            <a:off x="5588948" y="4645005"/>
            <a:ext cx="1350150" cy="8100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a:t>PID </a:t>
            </a:r>
            <a:r>
              <a:rPr lang="sl-SI" sz="1200" dirty="0" err="1"/>
              <a:t>service</a:t>
            </a:r>
            <a:r>
              <a:rPr lang="sl-SI" sz="1200" dirty="0"/>
              <a:t> </a:t>
            </a:r>
            <a:endParaRPr lang="en-US" sz="1200" dirty="0"/>
          </a:p>
        </p:txBody>
      </p:sp>
      <p:cxnSp>
        <p:nvCxnSpPr>
          <p:cNvPr id="84" name="Raven povezovalnik 83"/>
          <p:cNvCxnSpPr/>
          <p:nvPr/>
        </p:nvCxnSpPr>
        <p:spPr>
          <a:xfrm>
            <a:off x="6153384" y="4181369"/>
            <a:ext cx="0" cy="459329"/>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Pravokotnik 84"/>
          <p:cNvSpPr/>
          <p:nvPr/>
        </p:nvSpPr>
        <p:spPr>
          <a:xfrm>
            <a:off x="2063552" y="645603"/>
            <a:ext cx="8154588" cy="584775"/>
          </a:xfrm>
          <a:prstGeom prst="rect">
            <a:avLst/>
          </a:prstGeom>
        </p:spPr>
        <p:txBody>
          <a:bodyPr wrap="square">
            <a:spAutoFit/>
          </a:bodyPr>
          <a:lstStyle/>
          <a:p>
            <a:r>
              <a:rPr lang="sl-SI" sz="3200" dirty="0" err="1">
                <a:solidFill>
                  <a:srgbClr val="0070C0"/>
                </a:solidFill>
                <a:latin typeface="+mj-lt"/>
                <a:ea typeface="+mj-ea"/>
                <a:cs typeface="+mj-cs"/>
              </a:rPr>
              <a:t>Structure</a:t>
            </a:r>
            <a:r>
              <a:rPr lang="sl-SI" sz="3200" dirty="0">
                <a:solidFill>
                  <a:srgbClr val="0070C0"/>
                </a:solidFill>
                <a:latin typeface="+mj-lt"/>
                <a:ea typeface="+mj-ea"/>
                <a:cs typeface="+mj-cs"/>
              </a:rPr>
              <a:t> diagram </a:t>
            </a:r>
            <a:r>
              <a:rPr lang="sl-SI" sz="3200" dirty="0" err="1">
                <a:solidFill>
                  <a:srgbClr val="0070C0"/>
                </a:solidFill>
                <a:latin typeface="+mj-lt"/>
                <a:ea typeface="+mj-ea"/>
                <a:cs typeface="+mj-cs"/>
              </a:rPr>
              <a:t>of</a:t>
            </a:r>
            <a:r>
              <a:rPr lang="sl-SI" sz="3200" dirty="0">
                <a:solidFill>
                  <a:srgbClr val="0070C0"/>
                </a:solidFill>
                <a:latin typeface="+mj-lt"/>
                <a:ea typeface="+mj-ea"/>
                <a:cs typeface="+mj-cs"/>
              </a:rPr>
              <a:t> </a:t>
            </a:r>
            <a:r>
              <a:rPr lang="sl-SI" sz="3200" dirty="0" err="1">
                <a:solidFill>
                  <a:srgbClr val="0070C0"/>
                </a:solidFill>
                <a:latin typeface="+mj-lt"/>
                <a:ea typeface="+mj-ea"/>
                <a:cs typeface="+mj-cs"/>
              </a:rPr>
              <a:t>repository</a:t>
            </a:r>
            <a:r>
              <a:rPr lang="sl-SI" sz="3200" dirty="0">
                <a:solidFill>
                  <a:srgbClr val="0070C0"/>
                </a:solidFill>
                <a:latin typeface="+mj-lt"/>
                <a:ea typeface="+mj-ea"/>
                <a:cs typeface="+mj-cs"/>
              </a:rPr>
              <a:t> </a:t>
            </a:r>
            <a:r>
              <a:rPr lang="sl-SI" sz="3200" dirty="0" err="1">
                <a:solidFill>
                  <a:srgbClr val="0070C0"/>
                </a:solidFill>
                <a:latin typeface="+mj-lt"/>
                <a:ea typeface="+mj-ea"/>
                <a:cs typeface="+mj-cs"/>
              </a:rPr>
              <a:t>infrastructure</a:t>
            </a:r>
            <a:endParaRPr lang="sl-SI" sz="3200" dirty="0">
              <a:solidFill>
                <a:srgbClr val="0070C0"/>
              </a:solidFill>
              <a:latin typeface="+mj-lt"/>
              <a:ea typeface="+mj-ea"/>
              <a:cs typeface="+mj-cs"/>
            </a:endParaRPr>
          </a:p>
        </p:txBody>
      </p:sp>
      <p:cxnSp>
        <p:nvCxnSpPr>
          <p:cNvPr id="92" name="Raven povezovalnik 91"/>
          <p:cNvCxnSpPr/>
          <p:nvPr/>
        </p:nvCxnSpPr>
        <p:spPr>
          <a:xfrm flipV="1">
            <a:off x="7051346" y="2977625"/>
            <a:ext cx="1496969" cy="38422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9" name="Pravokotnik 108"/>
          <p:cNvSpPr/>
          <p:nvPr/>
        </p:nvSpPr>
        <p:spPr>
          <a:xfrm>
            <a:off x="8342776" y="2123355"/>
            <a:ext cx="1227344" cy="41531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Social </a:t>
            </a:r>
            <a:r>
              <a:rPr lang="sl-SI" sz="1350" dirty="0" err="1"/>
              <a:t>networks</a:t>
            </a:r>
            <a:endParaRPr lang="en-US" sz="1350" dirty="0"/>
          </a:p>
        </p:txBody>
      </p:sp>
      <p:pic>
        <p:nvPicPr>
          <p:cNvPr id="110" name="Slika 109"/>
          <p:cNvPicPr>
            <a:picLocks noChangeAspect="1"/>
          </p:cNvPicPr>
          <p:nvPr/>
        </p:nvPicPr>
        <p:blipFill>
          <a:blip r:embed="rId8"/>
          <a:stretch>
            <a:fillRect/>
          </a:stretch>
        </p:blipFill>
        <p:spPr>
          <a:xfrm>
            <a:off x="8663522" y="2654985"/>
            <a:ext cx="621390" cy="384221"/>
          </a:xfrm>
          <a:prstGeom prst="rect">
            <a:avLst/>
          </a:prstGeom>
        </p:spPr>
      </p:pic>
      <p:pic>
        <p:nvPicPr>
          <p:cNvPr id="111" name="Slika 110"/>
          <p:cNvPicPr>
            <a:picLocks noChangeAspect="1"/>
          </p:cNvPicPr>
          <p:nvPr/>
        </p:nvPicPr>
        <p:blipFill>
          <a:blip r:embed="rId9"/>
          <a:stretch>
            <a:fillRect/>
          </a:stretch>
        </p:blipFill>
        <p:spPr>
          <a:xfrm>
            <a:off x="8660562" y="3053368"/>
            <a:ext cx="909559" cy="190244"/>
          </a:xfrm>
          <a:prstGeom prst="rect">
            <a:avLst/>
          </a:prstGeom>
        </p:spPr>
      </p:pic>
      <p:cxnSp>
        <p:nvCxnSpPr>
          <p:cNvPr id="117" name="Raven povezovalnik 116"/>
          <p:cNvCxnSpPr>
            <a:endCxn id="109" idx="1"/>
          </p:cNvCxnSpPr>
          <p:nvPr/>
        </p:nvCxnSpPr>
        <p:spPr>
          <a:xfrm flipV="1">
            <a:off x="6939098" y="2331010"/>
            <a:ext cx="1403678" cy="1005428"/>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4" name="PoljeZBesedilom 123"/>
          <p:cNvSpPr txBox="1"/>
          <p:nvPr/>
        </p:nvSpPr>
        <p:spPr>
          <a:xfrm>
            <a:off x="4014112" y="4417711"/>
            <a:ext cx="4469720" cy="1131079"/>
          </a:xfrm>
          <a:prstGeom prst="rect">
            <a:avLst/>
          </a:prstGeom>
          <a:noFill/>
          <a:ln w="28575">
            <a:solidFill>
              <a:schemeClr val="accent1">
                <a:lumMod val="60000"/>
                <a:lumOff val="40000"/>
              </a:schemeClr>
            </a:solidFill>
            <a:prstDash val="sysDash"/>
          </a:ln>
        </p:spPr>
        <p:txBody>
          <a:bodyPr wrap="square" rtlCol="0">
            <a:spAutoFit/>
          </a:bodyPr>
          <a:lstStyle/>
          <a:p>
            <a:endParaRPr lang="sl-SI" sz="1350" dirty="0"/>
          </a:p>
          <a:p>
            <a:endParaRPr lang="sl-SI" sz="1350" dirty="0"/>
          </a:p>
          <a:p>
            <a:endParaRPr lang="sl-SI" sz="1350" dirty="0"/>
          </a:p>
          <a:p>
            <a:endParaRPr lang="sl-SI" sz="1350" dirty="0"/>
          </a:p>
          <a:p>
            <a:endParaRPr lang="sl-SI" sz="1350" dirty="0"/>
          </a:p>
        </p:txBody>
      </p:sp>
    </p:spTree>
    <p:extLst>
      <p:ext uri="{BB962C8B-B14F-4D97-AF65-F5344CB8AC3E}">
        <p14:creationId xmlns:p14="http://schemas.microsoft.com/office/powerpoint/2010/main" val="421849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ravokotnik 69"/>
          <p:cNvSpPr/>
          <p:nvPr/>
        </p:nvSpPr>
        <p:spPr>
          <a:xfrm>
            <a:off x="8559919" y="3244971"/>
            <a:ext cx="1366337" cy="3050006"/>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p>
        </p:txBody>
      </p:sp>
      <p:sp>
        <p:nvSpPr>
          <p:cNvPr id="4" name="Pravokotnik 3"/>
          <p:cNvSpPr/>
          <p:nvPr/>
        </p:nvSpPr>
        <p:spPr>
          <a:xfrm>
            <a:off x="2135560" y="1772817"/>
            <a:ext cx="1263316" cy="6497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err="1"/>
              <a:t>Repository</a:t>
            </a:r>
            <a:r>
              <a:rPr lang="sl-SI" sz="1350" dirty="0"/>
              <a:t> 1</a:t>
            </a:r>
          </a:p>
        </p:txBody>
      </p:sp>
      <p:sp>
        <p:nvSpPr>
          <p:cNvPr id="5" name="Pravokotnik 4"/>
          <p:cNvSpPr/>
          <p:nvPr/>
        </p:nvSpPr>
        <p:spPr>
          <a:xfrm>
            <a:off x="3812085" y="1760785"/>
            <a:ext cx="1263316" cy="6497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err="1"/>
              <a:t>Repository</a:t>
            </a:r>
            <a:r>
              <a:rPr lang="sl-SI" sz="1350" dirty="0"/>
              <a:t> 2</a:t>
            </a:r>
          </a:p>
        </p:txBody>
      </p:sp>
      <p:sp>
        <p:nvSpPr>
          <p:cNvPr id="6" name="Pravokotnik 5"/>
          <p:cNvSpPr/>
          <p:nvPr/>
        </p:nvSpPr>
        <p:spPr>
          <a:xfrm>
            <a:off x="5822235" y="1763223"/>
            <a:ext cx="1263316" cy="6497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err="1"/>
              <a:t>Repository</a:t>
            </a:r>
            <a:r>
              <a:rPr lang="sl-SI" sz="1350" dirty="0"/>
              <a:t> N</a:t>
            </a:r>
          </a:p>
        </p:txBody>
      </p:sp>
      <p:sp>
        <p:nvSpPr>
          <p:cNvPr id="8" name="PoljeZBesedilom 7"/>
          <p:cNvSpPr txBox="1"/>
          <p:nvPr/>
        </p:nvSpPr>
        <p:spPr>
          <a:xfrm>
            <a:off x="5209604" y="1195436"/>
            <a:ext cx="842210" cy="784830"/>
          </a:xfrm>
          <a:prstGeom prst="rect">
            <a:avLst/>
          </a:prstGeom>
          <a:noFill/>
        </p:spPr>
        <p:txBody>
          <a:bodyPr wrap="square" rtlCol="0">
            <a:spAutoFit/>
          </a:bodyPr>
          <a:lstStyle/>
          <a:p>
            <a:r>
              <a:rPr lang="sl-SI" sz="4500" dirty="0"/>
              <a:t>….</a:t>
            </a:r>
          </a:p>
        </p:txBody>
      </p:sp>
      <p:sp>
        <p:nvSpPr>
          <p:cNvPr id="9" name="Pravokotnik 8"/>
          <p:cNvSpPr/>
          <p:nvPr/>
        </p:nvSpPr>
        <p:spPr>
          <a:xfrm>
            <a:off x="4152728" y="3499074"/>
            <a:ext cx="1828800" cy="6136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Openscience.si</a:t>
            </a:r>
          </a:p>
        </p:txBody>
      </p:sp>
      <p:sp>
        <p:nvSpPr>
          <p:cNvPr id="10" name="Pravokotnik 9"/>
          <p:cNvSpPr/>
          <p:nvPr/>
        </p:nvSpPr>
        <p:spPr>
          <a:xfrm>
            <a:off x="3368044" y="4564142"/>
            <a:ext cx="1305426" cy="673769"/>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HPC Vega </a:t>
            </a:r>
            <a:r>
              <a:rPr lang="sl-SI" sz="1350" dirty="0" err="1"/>
              <a:t>and</a:t>
            </a:r>
            <a:r>
              <a:rPr lang="sl-SI" sz="1350" dirty="0"/>
              <a:t> Maister </a:t>
            </a:r>
            <a:r>
              <a:rPr lang="en-GB" sz="1350" dirty="0"/>
              <a:t>archive</a:t>
            </a:r>
          </a:p>
        </p:txBody>
      </p:sp>
      <p:sp>
        <p:nvSpPr>
          <p:cNvPr id="11" name="Pravokotnik 10"/>
          <p:cNvSpPr/>
          <p:nvPr/>
        </p:nvSpPr>
        <p:spPr>
          <a:xfrm>
            <a:off x="3388097" y="5600977"/>
            <a:ext cx="1228853" cy="671443"/>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ARNES </a:t>
            </a:r>
            <a:r>
              <a:rPr lang="sl-SI" sz="1350" dirty="0" err="1"/>
              <a:t>digital</a:t>
            </a:r>
            <a:r>
              <a:rPr lang="sl-SI" sz="1350" dirty="0"/>
              <a:t> </a:t>
            </a:r>
            <a:r>
              <a:rPr lang="sl-SI" sz="1350" dirty="0" err="1"/>
              <a:t>preservation</a:t>
            </a:r>
            <a:r>
              <a:rPr lang="sl-SI" sz="1350" dirty="0"/>
              <a:t> </a:t>
            </a:r>
            <a:r>
              <a:rPr lang="sl-SI" sz="1350" dirty="0" err="1"/>
              <a:t>archive</a:t>
            </a:r>
            <a:endParaRPr lang="sl-SI" sz="1350" dirty="0"/>
          </a:p>
        </p:txBody>
      </p:sp>
      <p:sp>
        <p:nvSpPr>
          <p:cNvPr id="12" name="Pravokotnik 11"/>
          <p:cNvSpPr/>
          <p:nvPr/>
        </p:nvSpPr>
        <p:spPr>
          <a:xfrm>
            <a:off x="8794031" y="3490407"/>
            <a:ext cx="974558" cy="601579"/>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B2Handle on ARNES</a:t>
            </a:r>
          </a:p>
        </p:txBody>
      </p:sp>
      <p:sp>
        <p:nvSpPr>
          <p:cNvPr id="13" name="Pravokotnik 12"/>
          <p:cNvSpPr/>
          <p:nvPr/>
        </p:nvSpPr>
        <p:spPr>
          <a:xfrm>
            <a:off x="8844540" y="5538699"/>
            <a:ext cx="974558" cy="613610"/>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B2Handle </a:t>
            </a:r>
            <a:r>
              <a:rPr lang="sl-SI" sz="1350" dirty="0" err="1"/>
              <a:t>copy</a:t>
            </a:r>
            <a:r>
              <a:rPr lang="sl-SI" sz="1350" dirty="0"/>
              <a:t> on IZUM</a:t>
            </a:r>
          </a:p>
        </p:txBody>
      </p:sp>
      <p:cxnSp>
        <p:nvCxnSpPr>
          <p:cNvPr id="17" name="Raven povezovalnik 16"/>
          <p:cNvCxnSpPr>
            <a:stCxn id="5" idx="2"/>
          </p:cNvCxnSpPr>
          <p:nvPr/>
        </p:nvCxnSpPr>
        <p:spPr>
          <a:xfrm>
            <a:off x="4443744" y="2410488"/>
            <a:ext cx="475247" cy="110690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aven povezovalnik 18"/>
          <p:cNvCxnSpPr>
            <a:stCxn id="6" idx="2"/>
          </p:cNvCxnSpPr>
          <p:nvPr/>
        </p:nvCxnSpPr>
        <p:spPr>
          <a:xfrm flipH="1">
            <a:off x="5219889" y="2412928"/>
            <a:ext cx="1234004" cy="109229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aven povezovalnik 26"/>
          <p:cNvCxnSpPr>
            <a:stCxn id="9" idx="2"/>
            <a:endCxn id="33" idx="0"/>
          </p:cNvCxnSpPr>
          <p:nvPr/>
        </p:nvCxnSpPr>
        <p:spPr>
          <a:xfrm>
            <a:off x="5067129" y="4112685"/>
            <a:ext cx="845721" cy="111921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aven povezovalnik 31"/>
          <p:cNvCxnSpPr/>
          <p:nvPr/>
        </p:nvCxnSpPr>
        <p:spPr>
          <a:xfrm>
            <a:off x="9243087" y="4081457"/>
            <a:ext cx="0" cy="14437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Pravokotnik 32"/>
          <p:cNvSpPr/>
          <p:nvPr/>
        </p:nvSpPr>
        <p:spPr>
          <a:xfrm>
            <a:off x="5260136" y="5231895"/>
            <a:ext cx="1305426" cy="613610"/>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B2Safe</a:t>
            </a:r>
          </a:p>
        </p:txBody>
      </p:sp>
      <p:cxnSp>
        <p:nvCxnSpPr>
          <p:cNvPr id="43" name="Raven povezovalnik 42"/>
          <p:cNvCxnSpPr>
            <a:stCxn id="33" idx="1"/>
            <a:endCxn id="10" idx="3"/>
          </p:cNvCxnSpPr>
          <p:nvPr/>
        </p:nvCxnSpPr>
        <p:spPr>
          <a:xfrm flipH="1" flipV="1">
            <a:off x="4673470" y="4901026"/>
            <a:ext cx="586666" cy="63767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aven povezovalnik 44"/>
          <p:cNvCxnSpPr>
            <a:endCxn id="11" idx="0"/>
          </p:cNvCxnSpPr>
          <p:nvPr/>
        </p:nvCxnSpPr>
        <p:spPr>
          <a:xfrm>
            <a:off x="3097835" y="5125730"/>
            <a:ext cx="904688" cy="47524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Pravokotnik 49"/>
          <p:cNvSpPr/>
          <p:nvPr/>
        </p:nvSpPr>
        <p:spPr>
          <a:xfrm>
            <a:off x="2135561" y="2862427"/>
            <a:ext cx="1010653" cy="56924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B2Find</a:t>
            </a:r>
          </a:p>
        </p:txBody>
      </p:sp>
      <p:sp>
        <p:nvSpPr>
          <p:cNvPr id="51" name="Pravokotnik 50"/>
          <p:cNvSpPr/>
          <p:nvPr/>
        </p:nvSpPr>
        <p:spPr>
          <a:xfrm>
            <a:off x="2135561" y="3659040"/>
            <a:ext cx="1010653" cy="61361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EOSC + EUROHPC </a:t>
            </a:r>
          </a:p>
        </p:txBody>
      </p:sp>
      <p:cxnSp>
        <p:nvCxnSpPr>
          <p:cNvPr id="53" name="Raven povezovalnik 52"/>
          <p:cNvCxnSpPr>
            <a:stCxn id="9" idx="1"/>
            <a:endCxn id="50" idx="3"/>
          </p:cNvCxnSpPr>
          <p:nvPr/>
        </p:nvCxnSpPr>
        <p:spPr>
          <a:xfrm flipH="1" flipV="1">
            <a:off x="3146212" y="3147049"/>
            <a:ext cx="1006516" cy="65883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Pravokotnik 58"/>
          <p:cNvSpPr/>
          <p:nvPr/>
        </p:nvSpPr>
        <p:spPr>
          <a:xfrm>
            <a:off x="2067247" y="5637278"/>
            <a:ext cx="1068179" cy="613610"/>
          </a:xfrm>
          <a:prstGeom prst="rect">
            <a:avLst/>
          </a:prstGeom>
          <a:solidFill>
            <a:srgbClr val="00B050"/>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HPC</a:t>
            </a:r>
          </a:p>
        </p:txBody>
      </p:sp>
      <p:sp>
        <p:nvSpPr>
          <p:cNvPr id="77" name="Pravokotnik 76"/>
          <p:cNvSpPr/>
          <p:nvPr/>
        </p:nvSpPr>
        <p:spPr>
          <a:xfrm>
            <a:off x="2159749" y="4771961"/>
            <a:ext cx="962275" cy="613610"/>
          </a:xfrm>
          <a:prstGeom prst="rect">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a:t>B2stage</a:t>
            </a:r>
          </a:p>
        </p:txBody>
      </p:sp>
      <p:cxnSp>
        <p:nvCxnSpPr>
          <p:cNvPr id="79" name="Raven povezovalnik 78"/>
          <p:cNvCxnSpPr>
            <a:stCxn id="59" idx="0"/>
          </p:cNvCxnSpPr>
          <p:nvPr/>
        </p:nvCxnSpPr>
        <p:spPr>
          <a:xfrm flipV="1">
            <a:off x="2601336" y="5393364"/>
            <a:ext cx="4625" cy="24391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Raven povezovalnik 86"/>
          <p:cNvCxnSpPr>
            <a:stCxn id="10" idx="1"/>
            <a:endCxn id="77" idx="3"/>
          </p:cNvCxnSpPr>
          <p:nvPr/>
        </p:nvCxnSpPr>
        <p:spPr>
          <a:xfrm flipH="1">
            <a:off x="3122023" y="4901026"/>
            <a:ext cx="246022" cy="17774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Raven povezovalnik 90"/>
          <p:cNvCxnSpPr/>
          <p:nvPr/>
        </p:nvCxnSpPr>
        <p:spPr>
          <a:xfrm flipV="1">
            <a:off x="6527019" y="3805878"/>
            <a:ext cx="2267012" cy="15574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Raven povezovalnik 95"/>
          <p:cNvCxnSpPr>
            <a:stCxn id="4" idx="2"/>
          </p:cNvCxnSpPr>
          <p:nvPr/>
        </p:nvCxnSpPr>
        <p:spPr>
          <a:xfrm>
            <a:off x="2767219" y="2422521"/>
            <a:ext cx="1553577" cy="110690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Raven povezovalnik 98"/>
          <p:cNvCxnSpPr>
            <a:stCxn id="77" idx="0"/>
            <a:endCxn id="51" idx="2"/>
          </p:cNvCxnSpPr>
          <p:nvPr/>
        </p:nvCxnSpPr>
        <p:spPr>
          <a:xfrm flipV="1">
            <a:off x="2640887" y="4272650"/>
            <a:ext cx="1" cy="49931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Raven povezovalnik 126"/>
          <p:cNvCxnSpPr/>
          <p:nvPr/>
        </p:nvCxnSpPr>
        <p:spPr>
          <a:xfrm flipH="1">
            <a:off x="2738267" y="4124989"/>
            <a:ext cx="1943101" cy="63466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Raven povezovalnik 129"/>
          <p:cNvCxnSpPr>
            <a:stCxn id="50" idx="2"/>
          </p:cNvCxnSpPr>
          <p:nvPr/>
        </p:nvCxnSpPr>
        <p:spPr>
          <a:xfrm>
            <a:off x="2640886" y="3431668"/>
            <a:ext cx="0" cy="21957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Raven povezovalnik 143"/>
          <p:cNvCxnSpPr>
            <a:stCxn id="33" idx="1"/>
            <a:endCxn id="11" idx="3"/>
          </p:cNvCxnSpPr>
          <p:nvPr/>
        </p:nvCxnSpPr>
        <p:spPr>
          <a:xfrm flipH="1">
            <a:off x="4616950" y="5538700"/>
            <a:ext cx="643187" cy="39799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Raven povezovalnik 158"/>
          <p:cNvCxnSpPr/>
          <p:nvPr/>
        </p:nvCxnSpPr>
        <p:spPr>
          <a:xfrm flipH="1" flipV="1">
            <a:off x="5260137" y="4131005"/>
            <a:ext cx="764257" cy="11008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Raven povezovalnik 164"/>
          <p:cNvCxnSpPr/>
          <p:nvPr/>
        </p:nvCxnSpPr>
        <p:spPr>
          <a:xfrm flipH="1" flipV="1">
            <a:off x="2999593" y="2422522"/>
            <a:ext cx="1444151" cy="10948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Raven povezovalnik 166"/>
          <p:cNvCxnSpPr/>
          <p:nvPr/>
        </p:nvCxnSpPr>
        <p:spPr>
          <a:xfrm flipH="1" flipV="1">
            <a:off x="4504154" y="2410217"/>
            <a:ext cx="493043" cy="10948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Raven povezovalnik 168"/>
          <p:cNvCxnSpPr/>
          <p:nvPr/>
        </p:nvCxnSpPr>
        <p:spPr>
          <a:xfrm flipV="1">
            <a:off x="5357266" y="2428105"/>
            <a:ext cx="1208296" cy="10954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6" name="Pravokotnik 175"/>
          <p:cNvSpPr/>
          <p:nvPr/>
        </p:nvSpPr>
        <p:spPr>
          <a:xfrm>
            <a:off x="7335080" y="1790865"/>
            <a:ext cx="1263316" cy="6497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err="1"/>
              <a:t>External</a:t>
            </a:r>
            <a:r>
              <a:rPr lang="sl-SI" sz="1350" dirty="0"/>
              <a:t> </a:t>
            </a:r>
            <a:r>
              <a:rPr lang="sl-SI" sz="1350" dirty="0" err="1"/>
              <a:t>sources</a:t>
            </a:r>
            <a:endParaRPr lang="sl-SI" sz="1350" dirty="0"/>
          </a:p>
        </p:txBody>
      </p:sp>
      <p:cxnSp>
        <p:nvCxnSpPr>
          <p:cNvPr id="177" name="Raven povezovalnik 176"/>
          <p:cNvCxnSpPr/>
          <p:nvPr/>
        </p:nvCxnSpPr>
        <p:spPr>
          <a:xfrm flipH="1">
            <a:off x="5831177" y="2418534"/>
            <a:ext cx="1757820" cy="107187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Raven povezovalnik 181"/>
          <p:cNvCxnSpPr/>
          <p:nvPr/>
        </p:nvCxnSpPr>
        <p:spPr>
          <a:xfrm flipV="1">
            <a:off x="5974885" y="2436705"/>
            <a:ext cx="1706231" cy="10964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Pravokotnik 6"/>
          <p:cNvSpPr/>
          <p:nvPr/>
        </p:nvSpPr>
        <p:spPr>
          <a:xfrm>
            <a:off x="6664697" y="3513083"/>
            <a:ext cx="920664" cy="6049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350" dirty="0" err="1"/>
              <a:t>Services</a:t>
            </a:r>
            <a:endParaRPr lang="sl-SI" sz="1350" dirty="0"/>
          </a:p>
        </p:txBody>
      </p:sp>
      <p:cxnSp>
        <p:nvCxnSpPr>
          <p:cNvPr id="15" name="Raven povezovalnik 14"/>
          <p:cNvCxnSpPr>
            <a:stCxn id="9" idx="3"/>
            <a:endCxn id="7" idx="1"/>
          </p:cNvCxnSpPr>
          <p:nvPr/>
        </p:nvCxnSpPr>
        <p:spPr>
          <a:xfrm>
            <a:off x="5981529" y="3805880"/>
            <a:ext cx="683169" cy="9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aven povezovalnik 17"/>
          <p:cNvCxnSpPr/>
          <p:nvPr/>
        </p:nvCxnSpPr>
        <p:spPr>
          <a:xfrm>
            <a:off x="3281192" y="2418535"/>
            <a:ext cx="3645569" cy="1086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en povezovalnik 20"/>
          <p:cNvCxnSpPr>
            <a:endCxn id="7" idx="0"/>
          </p:cNvCxnSpPr>
          <p:nvPr/>
        </p:nvCxnSpPr>
        <p:spPr>
          <a:xfrm>
            <a:off x="4770347" y="2436705"/>
            <a:ext cx="2354683" cy="1076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aven povezovalnik 22"/>
          <p:cNvCxnSpPr/>
          <p:nvPr/>
        </p:nvCxnSpPr>
        <p:spPr>
          <a:xfrm>
            <a:off x="6664698" y="2436706"/>
            <a:ext cx="574629" cy="1053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aven povezovalnik 24"/>
          <p:cNvCxnSpPr>
            <a:stCxn id="176" idx="2"/>
          </p:cNvCxnSpPr>
          <p:nvPr/>
        </p:nvCxnSpPr>
        <p:spPr>
          <a:xfrm flipH="1">
            <a:off x="7253364" y="2440569"/>
            <a:ext cx="713375" cy="1088858"/>
          </a:xfrm>
          <a:prstGeom prst="line">
            <a:avLst/>
          </a:prstGeom>
        </p:spPr>
        <p:style>
          <a:lnRef idx="1">
            <a:schemeClr val="accent1"/>
          </a:lnRef>
          <a:fillRef idx="0">
            <a:schemeClr val="accent1"/>
          </a:fillRef>
          <a:effectRef idx="0">
            <a:schemeClr val="accent1"/>
          </a:effectRef>
          <a:fontRef idx="minor">
            <a:schemeClr val="tx1"/>
          </a:fontRef>
        </p:style>
      </p:cxnSp>
      <p:sp>
        <p:nvSpPr>
          <p:cNvPr id="2" name="PoljeZBesedilom 1"/>
          <p:cNvSpPr txBox="1"/>
          <p:nvPr/>
        </p:nvSpPr>
        <p:spPr>
          <a:xfrm>
            <a:off x="1807464" y="201094"/>
            <a:ext cx="8577072" cy="1015663"/>
          </a:xfrm>
          <a:prstGeom prst="rect">
            <a:avLst/>
          </a:prstGeom>
          <a:noFill/>
        </p:spPr>
        <p:txBody>
          <a:bodyPr wrap="square" rtlCol="0">
            <a:spAutoFit/>
          </a:bodyPr>
          <a:lstStyle/>
          <a:p>
            <a:pPr algn="ctr">
              <a:spcBef>
                <a:spcPct val="0"/>
              </a:spcBef>
            </a:pPr>
            <a:r>
              <a:rPr lang="sl-SI" sz="3000" dirty="0" err="1">
                <a:solidFill>
                  <a:srgbClr val="0070C0"/>
                </a:solidFill>
                <a:latin typeface="+mj-lt"/>
                <a:ea typeface="+mj-ea"/>
                <a:cs typeface="+mj-cs"/>
              </a:rPr>
              <a:t>Structure</a:t>
            </a:r>
            <a:r>
              <a:rPr lang="sl-SI" sz="3000" dirty="0">
                <a:solidFill>
                  <a:srgbClr val="0070C0"/>
                </a:solidFill>
                <a:latin typeface="+mj-lt"/>
                <a:ea typeface="+mj-ea"/>
                <a:cs typeface="+mj-cs"/>
              </a:rPr>
              <a:t> diagram </a:t>
            </a:r>
            <a:r>
              <a:rPr lang="sl-SI" sz="3000" dirty="0" err="1">
                <a:solidFill>
                  <a:srgbClr val="0070C0"/>
                </a:solidFill>
                <a:latin typeface="+mj-lt"/>
                <a:ea typeface="+mj-ea"/>
                <a:cs typeface="+mj-cs"/>
              </a:rPr>
              <a:t>of</a:t>
            </a:r>
            <a:r>
              <a:rPr lang="sl-SI" sz="3000" dirty="0">
                <a:solidFill>
                  <a:srgbClr val="0070C0"/>
                </a:solidFill>
                <a:latin typeface="+mj-lt"/>
                <a:ea typeface="+mj-ea"/>
                <a:cs typeface="+mj-cs"/>
              </a:rPr>
              <a:t> </a:t>
            </a:r>
            <a:r>
              <a:rPr lang="sl-SI" sz="3000" dirty="0" err="1">
                <a:solidFill>
                  <a:srgbClr val="0070C0"/>
                </a:solidFill>
                <a:latin typeface="+mj-lt"/>
                <a:ea typeface="+mj-ea"/>
                <a:cs typeface="+mj-cs"/>
              </a:rPr>
              <a:t>research</a:t>
            </a:r>
            <a:r>
              <a:rPr lang="sl-SI" sz="3000" dirty="0">
                <a:solidFill>
                  <a:srgbClr val="0070C0"/>
                </a:solidFill>
                <a:latin typeface="+mj-lt"/>
                <a:ea typeface="+mj-ea"/>
                <a:cs typeface="+mj-cs"/>
              </a:rPr>
              <a:t> big data </a:t>
            </a:r>
            <a:r>
              <a:rPr lang="sl-SI" sz="3000" dirty="0" err="1">
                <a:solidFill>
                  <a:srgbClr val="0070C0"/>
                </a:solidFill>
                <a:latin typeface="+mj-lt"/>
                <a:ea typeface="+mj-ea"/>
                <a:cs typeface="+mj-cs"/>
              </a:rPr>
              <a:t>archive</a:t>
            </a:r>
            <a:r>
              <a:rPr lang="sl-SI" sz="3000" dirty="0">
                <a:solidFill>
                  <a:srgbClr val="0070C0"/>
                </a:solidFill>
                <a:latin typeface="+mj-lt"/>
                <a:ea typeface="+mj-ea"/>
                <a:cs typeface="+mj-cs"/>
              </a:rPr>
              <a:t> </a:t>
            </a:r>
            <a:r>
              <a:rPr lang="sl-SI" sz="3000" dirty="0" err="1">
                <a:solidFill>
                  <a:srgbClr val="0070C0"/>
                </a:solidFill>
                <a:latin typeface="+mj-lt"/>
                <a:ea typeface="+mj-ea"/>
                <a:cs typeface="+mj-cs"/>
              </a:rPr>
              <a:t>and</a:t>
            </a:r>
            <a:r>
              <a:rPr lang="sl-SI" sz="3000" dirty="0">
                <a:solidFill>
                  <a:srgbClr val="0070C0"/>
                </a:solidFill>
                <a:latin typeface="+mj-lt"/>
                <a:ea typeface="+mj-ea"/>
                <a:cs typeface="+mj-cs"/>
              </a:rPr>
              <a:t> PID </a:t>
            </a:r>
            <a:r>
              <a:rPr lang="sl-SI" sz="3000" dirty="0" err="1">
                <a:solidFill>
                  <a:srgbClr val="0070C0"/>
                </a:solidFill>
                <a:latin typeface="+mj-lt"/>
                <a:ea typeface="+mj-ea"/>
                <a:cs typeface="+mj-cs"/>
              </a:rPr>
              <a:t>service</a:t>
            </a:r>
            <a:r>
              <a:rPr lang="sl-SI" sz="3000" dirty="0">
                <a:solidFill>
                  <a:srgbClr val="0070C0"/>
                </a:solidFill>
                <a:latin typeface="+mj-lt"/>
                <a:ea typeface="+mj-ea"/>
                <a:cs typeface="+mj-cs"/>
              </a:rPr>
              <a:t> </a:t>
            </a:r>
            <a:r>
              <a:rPr lang="sl-SI" sz="3000" dirty="0" err="1">
                <a:solidFill>
                  <a:srgbClr val="0070C0"/>
                </a:solidFill>
                <a:latin typeface="+mj-lt"/>
                <a:ea typeface="+mj-ea"/>
                <a:cs typeface="+mj-cs"/>
              </a:rPr>
              <a:t>infrastructure</a:t>
            </a:r>
            <a:endParaRPr lang="sl-SI" sz="3000" dirty="0">
              <a:solidFill>
                <a:srgbClr val="0070C0"/>
              </a:solidFill>
              <a:latin typeface="+mj-lt"/>
              <a:ea typeface="+mj-ea"/>
              <a:cs typeface="+mj-cs"/>
            </a:endParaRPr>
          </a:p>
        </p:txBody>
      </p:sp>
    </p:spTree>
    <p:extLst>
      <p:ext uri="{BB962C8B-B14F-4D97-AF65-F5344CB8AC3E}">
        <p14:creationId xmlns:p14="http://schemas.microsoft.com/office/powerpoint/2010/main" val="191335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1504" y="404664"/>
            <a:ext cx="9036496" cy="1569660"/>
          </a:xfrm>
          <a:prstGeom prst="rect">
            <a:avLst/>
          </a:prstGeom>
          <a:noFill/>
        </p:spPr>
        <p:txBody>
          <a:bodyPr wrap="square" rtlCol="0">
            <a:spAutoFit/>
          </a:bodyPr>
          <a:lstStyle/>
          <a:p>
            <a:pPr algn="ctr"/>
            <a:r>
              <a:rPr lang="en-GB" sz="3200" dirty="0">
                <a:solidFill>
                  <a:srgbClr val="0070C0"/>
                </a:solidFill>
                <a:latin typeface="+mj-lt"/>
                <a:ea typeface="+mj-ea"/>
                <a:cs typeface="+mj-cs"/>
              </a:rPr>
              <a:t>A sequence diagram of final study work submission and publication at the universities of Maribor and of Nova Gorica</a:t>
            </a:r>
            <a:endParaRPr lang="sl-SI" sz="3200" dirty="0">
              <a:solidFill>
                <a:srgbClr val="0070C0"/>
              </a:solidFill>
              <a:latin typeface="+mj-lt"/>
              <a:ea typeface="+mj-ea"/>
              <a:cs typeface="+mj-cs"/>
            </a:endParaRPr>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276872"/>
            <a:ext cx="9144000" cy="4278154"/>
          </a:xfrm>
          <a:prstGeom prst="rect">
            <a:avLst/>
          </a:prstGeom>
        </p:spPr>
      </p:pic>
    </p:spTree>
    <p:extLst>
      <p:ext uri="{BB962C8B-B14F-4D97-AF65-F5344CB8AC3E}">
        <p14:creationId xmlns:p14="http://schemas.microsoft.com/office/powerpoint/2010/main" val="152239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7588" y="332657"/>
            <a:ext cx="7416824" cy="1692771"/>
          </a:xfrm>
          <a:prstGeom prst="rect">
            <a:avLst/>
          </a:prstGeom>
          <a:noFill/>
        </p:spPr>
        <p:txBody>
          <a:bodyPr wrap="square" rtlCol="0">
            <a:spAutoFit/>
          </a:bodyPr>
          <a:lstStyle/>
          <a:p>
            <a:pPr algn="ctr">
              <a:spcBef>
                <a:spcPct val="0"/>
              </a:spcBef>
            </a:pPr>
            <a:r>
              <a:rPr lang="en-GB" sz="3200" dirty="0">
                <a:solidFill>
                  <a:srgbClr val="0070C0"/>
                </a:solidFill>
                <a:latin typeface="+mj-lt"/>
                <a:ea typeface="+mj-ea"/>
                <a:cs typeface="+mj-cs"/>
              </a:rPr>
              <a:t>A sequence diagram of research item submission and publication </a:t>
            </a:r>
            <a:endParaRPr lang="sl-SI" sz="3200" dirty="0">
              <a:solidFill>
                <a:srgbClr val="0070C0"/>
              </a:solidFill>
              <a:latin typeface="+mj-lt"/>
              <a:ea typeface="+mj-ea"/>
              <a:cs typeface="+mj-cs"/>
            </a:endParaRPr>
          </a:p>
          <a:p>
            <a:endParaRPr lang="sl-SI" sz="4000" dirty="0"/>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44108"/>
            <a:ext cx="9144000" cy="5413892"/>
          </a:xfrm>
          <a:prstGeom prst="rect">
            <a:avLst/>
          </a:prstGeom>
        </p:spPr>
      </p:pic>
    </p:spTree>
    <p:extLst>
      <p:ext uri="{BB962C8B-B14F-4D97-AF65-F5344CB8AC3E}">
        <p14:creationId xmlns:p14="http://schemas.microsoft.com/office/powerpoint/2010/main" val="359755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75520" y="548680"/>
            <a:ext cx="8229600" cy="1143000"/>
          </a:xfrm>
        </p:spPr>
        <p:txBody>
          <a:bodyPr>
            <a:noAutofit/>
          </a:bodyPr>
          <a:lstStyle/>
          <a:p>
            <a:r>
              <a:rPr lang="en" sz="3200" dirty="0">
                <a:solidFill>
                  <a:srgbClr val="0070C0"/>
                </a:solidFill>
              </a:rPr>
              <a:t>Establishing processes to support the handling of research data in the national open access infrastructure</a:t>
            </a:r>
            <a:endParaRPr lang="en-US" sz="3200" dirty="0">
              <a:solidFill>
                <a:srgbClr val="0070C0"/>
              </a:solidFill>
            </a:endParaRPr>
          </a:p>
        </p:txBody>
      </p:sp>
      <p:sp>
        <p:nvSpPr>
          <p:cNvPr id="3" name="Označba mesta vsebine 2"/>
          <p:cNvSpPr>
            <a:spLocks noGrp="1"/>
          </p:cNvSpPr>
          <p:nvPr>
            <p:ph idx="1"/>
          </p:nvPr>
        </p:nvSpPr>
        <p:spPr>
          <a:xfrm>
            <a:off x="1847528" y="2132857"/>
            <a:ext cx="8229600" cy="4525963"/>
          </a:xfrm>
        </p:spPr>
        <p:txBody>
          <a:bodyPr>
            <a:normAutofit/>
          </a:bodyPr>
          <a:lstStyle/>
          <a:p>
            <a:endParaRPr lang="sl-SI" dirty="0"/>
          </a:p>
          <a:p>
            <a:r>
              <a:rPr lang="en" sz="2400" dirty="0"/>
              <a:t>Pre-publication activities.</a:t>
            </a:r>
          </a:p>
          <a:p>
            <a:r>
              <a:rPr lang="en" sz="2400" dirty="0"/>
              <a:t>Publication in the repository</a:t>
            </a:r>
            <a:r>
              <a:rPr lang="sl-SI" sz="2400" dirty="0"/>
              <a:t> </a:t>
            </a:r>
            <a:r>
              <a:rPr lang="sl-SI" sz="2400" dirty="0" err="1"/>
              <a:t>or</a:t>
            </a:r>
            <a:r>
              <a:rPr lang="sl-SI" sz="2400" dirty="0"/>
              <a:t> data </a:t>
            </a:r>
            <a:r>
              <a:rPr lang="sl-SI" sz="2400" dirty="0" err="1"/>
              <a:t>archive</a:t>
            </a:r>
            <a:r>
              <a:rPr lang="en" sz="2400" dirty="0"/>
              <a:t>.</a:t>
            </a:r>
          </a:p>
          <a:p>
            <a:r>
              <a:rPr lang="sl-SI" sz="2400" dirty="0" err="1"/>
              <a:t>Digital</a:t>
            </a:r>
            <a:r>
              <a:rPr lang="en" sz="2400" dirty="0"/>
              <a:t> preservation</a:t>
            </a:r>
            <a:r>
              <a:rPr lang="en" sz="1800" dirty="0"/>
              <a:t>.</a:t>
            </a:r>
            <a:endParaRPr lang="en-US" sz="1800" dirty="0"/>
          </a:p>
        </p:txBody>
      </p:sp>
    </p:spTree>
    <p:extLst>
      <p:ext uri="{BB962C8B-B14F-4D97-AF65-F5344CB8AC3E}">
        <p14:creationId xmlns:p14="http://schemas.microsoft.com/office/powerpoint/2010/main" val="94191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vert="horz" lIns="68580" tIns="34290" rIns="68580" bIns="34290" rtlCol="0" anchor="ctr">
            <a:noAutofit/>
          </a:bodyPr>
          <a:lstStyle/>
          <a:p>
            <a:r>
              <a:rPr lang="en" sz="3200" dirty="0">
                <a:solidFill>
                  <a:srgbClr val="0070C0"/>
                </a:solidFill>
              </a:rPr>
              <a:t>Phase before publication of research data and required documentation</a:t>
            </a:r>
            <a:endParaRPr lang="en-US" sz="3200" dirty="0">
              <a:solidFill>
                <a:srgbClr val="0070C0"/>
              </a:solidFill>
            </a:endParaRPr>
          </a:p>
        </p:txBody>
      </p:sp>
      <p:sp>
        <p:nvSpPr>
          <p:cNvPr id="3" name="Označba mesta vsebine 2"/>
          <p:cNvSpPr>
            <a:spLocks noGrp="1"/>
          </p:cNvSpPr>
          <p:nvPr>
            <p:ph idx="1"/>
          </p:nvPr>
        </p:nvSpPr>
        <p:spPr/>
        <p:txBody>
          <a:bodyPr>
            <a:noAutofit/>
          </a:bodyPr>
          <a:lstStyle/>
          <a:p>
            <a:r>
              <a:rPr lang="en" sz="1600" dirty="0"/>
              <a:t>Phase before publication of research data:</a:t>
            </a:r>
          </a:p>
          <a:p>
            <a:pPr marL="417910" lvl="1" indent="-160735"/>
            <a:r>
              <a:rPr lang="en" sz="1200" dirty="0"/>
              <a:t>Planning and finding data sources.</a:t>
            </a:r>
          </a:p>
          <a:p>
            <a:pPr marL="417910" lvl="1" indent="-160735"/>
            <a:r>
              <a:rPr lang="en" sz="1200" dirty="0"/>
              <a:t>Preparation of a </a:t>
            </a:r>
            <a:r>
              <a:rPr lang="sl-SI" sz="1200" dirty="0" err="1"/>
              <a:t>research</a:t>
            </a:r>
            <a:r>
              <a:rPr lang="sl-SI" sz="1200" dirty="0"/>
              <a:t> data </a:t>
            </a:r>
            <a:r>
              <a:rPr lang="sl-SI" sz="1200" dirty="0" err="1"/>
              <a:t>managament</a:t>
            </a:r>
            <a:r>
              <a:rPr lang="sl-SI" sz="1200" dirty="0"/>
              <a:t> plan</a:t>
            </a:r>
            <a:r>
              <a:rPr lang="en" sz="1200" dirty="0"/>
              <a:t>, applications for the ethics commission and proposals for informed consent, proposals for declarations by data providers.</a:t>
            </a:r>
          </a:p>
          <a:p>
            <a:pPr marL="417910" lvl="1" indent="-160735"/>
            <a:r>
              <a:rPr lang="en" sz="1200" dirty="0"/>
              <a:t>Obtaining relevant statements and opinions.</a:t>
            </a:r>
            <a:endParaRPr lang="sl-SI" sz="1200" dirty="0"/>
          </a:p>
          <a:p>
            <a:pPr marL="417910" lvl="1" indent="-160735"/>
            <a:r>
              <a:rPr lang="sl-SI" sz="1200" dirty="0"/>
              <a:t>Data </a:t>
            </a:r>
            <a:r>
              <a:rPr lang="en" sz="1200" dirty="0"/>
              <a:t>collection</a:t>
            </a:r>
            <a:r>
              <a:rPr lang="sl-SI" sz="1200" dirty="0"/>
              <a:t> </a:t>
            </a:r>
            <a:r>
              <a:rPr lang="sl-SI" sz="1200" dirty="0" err="1"/>
              <a:t>and</a:t>
            </a:r>
            <a:r>
              <a:rPr lang="sl-SI" sz="1200" dirty="0"/>
              <a:t> </a:t>
            </a:r>
            <a:r>
              <a:rPr lang="en" sz="1200" dirty="0"/>
              <a:t>creation.</a:t>
            </a:r>
          </a:p>
          <a:p>
            <a:pPr marL="417910" lvl="1" indent="-160735"/>
            <a:r>
              <a:rPr lang="sl-SI" sz="1200" dirty="0"/>
              <a:t>Data </a:t>
            </a:r>
            <a:r>
              <a:rPr lang="en" sz="1200" dirty="0"/>
              <a:t>Processing and analysis.</a:t>
            </a:r>
          </a:p>
          <a:p>
            <a:pPr marL="417910" lvl="1" indent="-160735"/>
            <a:r>
              <a:rPr lang="en" sz="1200" dirty="0"/>
              <a:t>Preparation of files in appropriate formats.</a:t>
            </a:r>
            <a:endParaRPr lang="sl-SI" sz="1200" dirty="0"/>
          </a:p>
          <a:p>
            <a:pPr marL="417910" lvl="1" indent="-160735"/>
            <a:r>
              <a:rPr lang="en" sz="1200" dirty="0"/>
              <a:t>Preparation of documentation.</a:t>
            </a:r>
          </a:p>
          <a:p>
            <a:pPr marL="0" indent="0">
              <a:buNone/>
            </a:pPr>
            <a:r>
              <a:rPr lang="en" sz="1600" dirty="0"/>
              <a:t>Before a researcher applies for the publication of a research data</a:t>
            </a:r>
            <a:r>
              <a:rPr lang="sl-SI" sz="1600" dirty="0"/>
              <a:t>set</a:t>
            </a:r>
            <a:r>
              <a:rPr lang="en" sz="1600" dirty="0"/>
              <a:t> in the national open access infrastructure</a:t>
            </a:r>
            <a:r>
              <a:rPr lang="sl-SI" sz="1600" dirty="0"/>
              <a:t>,</a:t>
            </a:r>
            <a:r>
              <a:rPr lang="en" sz="1600" dirty="0"/>
              <a:t> he must ha</a:t>
            </a:r>
            <a:r>
              <a:rPr lang="sl-SI" sz="1600" dirty="0"/>
              <a:t>ve</a:t>
            </a:r>
            <a:r>
              <a:rPr lang="en" sz="1600" dirty="0"/>
              <a:t>:</a:t>
            </a:r>
          </a:p>
          <a:p>
            <a:pPr lvl="1"/>
            <a:r>
              <a:rPr lang="en" sz="1200" dirty="0"/>
              <a:t>a  </a:t>
            </a:r>
            <a:r>
              <a:rPr lang="sl-SI" sz="1200" dirty="0"/>
              <a:t>data </a:t>
            </a:r>
            <a:r>
              <a:rPr lang="sl-SI" sz="1200" dirty="0" err="1"/>
              <a:t>managament</a:t>
            </a:r>
            <a:r>
              <a:rPr lang="sl-SI" sz="1200" dirty="0"/>
              <a:t> plan </a:t>
            </a:r>
            <a:r>
              <a:rPr lang="en" sz="1200" dirty="0"/>
              <a:t>(if requested by the funder or the organization in which he is employed),</a:t>
            </a:r>
          </a:p>
          <a:p>
            <a:pPr lvl="1"/>
            <a:r>
              <a:rPr lang="en" sz="1200" dirty="0"/>
              <a:t>metadata about the research dataset,</a:t>
            </a:r>
          </a:p>
          <a:p>
            <a:pPr lvl="1"/>
            <a:r>
              <a:rPr lang="en" sz="1200" dirty="0"/>
              <a:t>documentation that is necessary for understanding and using the data,</a:t>
            </a:r>
            <a:endParaRPr lang="sl-SI" sz="1200" dirty="0"/>
          </a:p>
          <a:p>
            <a:pPr lvl="1"/>
            <a:r>
              <a:rPr lang="en" sz="1200" dirty="0"/>
              <a:t>data files in appropriate formats,</a:t>
            </a:r>
            <a:endParaRPr lang="sl-SI" sz="1200" dirty="0"/>
          </a:p>
          <a:p>
            <a:pPr lvl="1"/>
            <a:r>
              <a:rPr lang="sl-SI" sz="1200" dirty="0" err="1"/>
              <a:t>ethical</a:t>
            </a:r>
            <a:r>
              <a:rPr lang="sl-SI" sz="1200" dirty="0"/>
              <a:t> </a:t>
            </a:r>
            <a:r>
              <a:rPr lang="sl-SI" sz="1200" dirty="0" err="1"/>
              <a:t>approval</a:t>
            </a:r>
            <a:r>
              <a:rPr lang="sl-SI" sz="1200" dirty="0"/>
              <a:t> </a:t>
            </a:r>
            <a:r>
              <a:rPr lang="sl-SI" sz="1200" dirty="0" err="1"/>
              <a:t>if</a:t>
            </a:r>
            <a:r>
              <a:rPr lang="sl-SI" sz="1200" dirty="0"/>
              <a:t> </a:t>
            </a:r>
            <a:r>
              <a:rPr lang="en-US" sz="1200" dirty="0"/>
              <a:t> the research </a:t>
            </a:r>
            <a:r>
              <a:rPr lang="sl-SI" sz="1200" dirty="0" err="1"/>
              <a:t>study</a:t>
            </a:r>
            <a:r>
              <a:rPr lang="sl-SI" sz="1200" dirty="0"/>
              <a:t> </a:t>
            </a:r>
            <a:r>
              <a:rPr lang="en-US" sz="1200" dirty="0"/>
              <a:t>involves human</a:t>
            </a:r>
            <a:r>
              <a:rPr lang="sl-SI" sz="1200" dirty="0"/>
              <a:t>s,</a:t>
            </a:r>
            <a:r>
              <a:rPr lang="en-US" sz="1200" dirty="0"/>
              <a:t> animals or environmental data</a:t>
            </a:r>
            <a:r>
              <a:rPr lang="sl-SI" sz="1200" dirty="0"/>
              <a:t>,</a:t>
            </a:r>
            <a:endParaRPr lang="en" sz="1200" dirty="0"/>
          </a:p>
          <a:p>
            <a:pPr lvl="1"/>
            <a:r>
              <a:rPr lang="en" sz="1200" dirty="0"/>
              <a:t>statements of data providers and signed informed consents of research participants,</a:t>
            </a:r>
          </a:p>
          <a:p>
            <a:pPr lvl="1"/>
            <a:r>
              <a:rPr lang="en" sz="1200" dirty="0"/>
              <a:t>defined licenses for the use of research data,</a:t>
            </a:r>
          </a:p>
          <a:p>
            <a:pPr lvl="1"/>
            <a:r>
              <a:rPr lang="en" sz="1200" dirty="0"/>
              <a:t>the software</a:t>
            </a:r>
            <a:r>
              <a:rPr lang="sl-SI" sz="1200" dirty="0"/>
              <a:t>, </a:t>
            </a:r>
            <a:r>
              <a:rPr lang="sl-SI" sz="1200" dirty="0" err="1"/>
              <a:t>containers</a:t>
            </a:r>
            <a:r>
              <a:rPr lang="sl-SI" sz="1200" dirty="0"/>
              <a:t>, </a:t>
            </a:r>
            <a:r>
              <a:rPr lang="sl-SI" sz="1200" dirty="0" err="1"/>
              <a:t>workflows</a:t>
            </a:r>
            <a:r>
              <a:rPr lang="en" sz="1200" dirty="0"/>
              <a:t> that was used to generate or process the data, if he created it himself,</a:t>
            </a:r>
          </a:p>
          <a:p>
            <a:pPr lvl="1"/>
            <a:r>
              <a:rPr lang="en" sz="1200" dirty="0"/>
              <a:t>research notes and other research results, if any.</a:t>
            </a:r>
          </a:p>
        </p:txBody>
      </p:sp>
    </p:spTree>
    <p:extLst>
      <p:ext uri="{BB962C8B-B14F-4D97-AF65-F5344CB8AC3E}">
        <p14:creationId xmlns:p14="http://schemas.microsoft.com/office/powerpoint/2010/main" val="240712952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4147</Words>
  <Application>Microsoft Office PowerPoint</Application>
  <PresentationFormat>Širokozaslonsko</PresentationFormat>
  <Paragraphs>230</Paragraphs>
  <Slides>18</Slides>
  <Notes>11</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18</vt:i4>
      </vt:variant>
    </vt:vector>
  </HeadingPairs>
  <TitlesOfParts>
    <vt:vector size="27" baseType="lpstr">
      <vt:lpstr>Aptos</vt:lpstr>
      <vt:lpstr>Aptos Display</vt:lpstr>
      <vt:lpstr>Arial</vt:lpstr>
      <vt:lpstr>Open Sans</vt:lpstr>
      <vt:lpstr>Raleway</vt:lpstr>
      <vt:lpstr>Times New Roman</vt:lpstr>
      <vt:lpstr>Titillium Web</vt:lpstr>
      <vt:lpstr>Trebuchet MS</vt:lpstr>
      <vt:lpstr>Officeova tema</vt:lpstr>
      <vt:lpstr>Slovenian open science infrastructure</vt:lpstr>
      <vt:lpstr>Structure diagram of the Slovenian openscience infrastructure</vt:lpstr>
      <vt:lpstr>Achievements</vt:lpstr>
      <vt:lpstr>PowerPointova predstavitev</vt:lpstr>
      <vt:lpstr>PowerPointova predstavitev</vt:lpstr>
      <vt:lpstr>PowerPointova predstavitev</vt:lpstr>
      <vt:lpstr>PowerPointova predstavitev</vt:lpstr>
      <vt:lpstr>Establishing processes to support the handling of research data in the national open access infrastructure</vt:lpstr>
      <vt:lpstr>Phase before publication of research data and required documentation</vt:lpstr>
      <vt:lpstr>Publication phase of research data</vt:lpstr>
      <vt:lpstr>Digital preservation phase</vt:lpstr>
      <vt:lpstr>European Genomics Data Infrastructure (GDI)</vt:lpstr>
      <vt:lpstr>GDI Infrastructure</vt:lpstr>
      <vt:lpstr>PowerPointova predstavitev</vt:lpstr>
      <vt:lpstr>HEALTHDCAT-AP</vt:lpstr>
      <vt:lpstr>1+MG data models, standards and ontologies</vt:lpstr>
      <vt:lpstr>GDI Workflow</vt:lpstr>
      <vt:lpstr>Slovenian GDI architecture diagram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Milan Ojsteršek</dc:creator>
  <cp:lastModifiedBy>Milan Ojsteršek</cp:lastModifiedBy>
  <cp:revision>2</cp:revision>
  <dcterms:created xsi:type="dcterms:W3CDTF">2026-01-18T16:04:49Z</dcterms:created>
  <dcterms:modified xsi:type="dcterms:W3CDTF">2026-01-18T16:16:19Z</dcterms:modified>
</cp:coreProperties>
</file>