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260" r:id="rId2"/>
    <p:sldId id="313" r:id="rId3"/>
    <p:sldId id="312" r:id="rId4"/>
    <p:sldId id="314" r:id="rId5"/>
    <p:sldId id="258" r:id="rId6"/>
    <p:sldId id="315" r:id="rId7"/>
    <p:sldId id="310" r:id="rId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98A5D29-903E-7F3A-C0B5-49DEF92A7E32}" name="Małgorzata Kapica" initials="MK" userId="S::malgorzata.kapica@ncbr.gov.pl::4db4231e-df62-4667-92b7-ed3ad030557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3665"/>
    <a:srgbClr val="BDD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52230B-48F1-4839-A7D2-6F19BBEE4E98}" v="53" dt="2026-04-28T14:53:13.7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92" autoAdjust="0"/>
    <p:restoredTop sz="94719"/>
  </p:normalViewPr>
  <p:slideViewPr>
    <p:cSldViewPr snapToGrid="0">
      <p:cViewPr varScale="1">
        <p:scale>
          <a:sx n="81" d="100"/>
          <a:sy n="81" d="100"/>
        </p:scale>
        <p:origin x="3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277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microsoft.com/office/2018/10/relationships/authors" Target="author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roslaw Piekarski" userId="fb8bd466-2022-451c-b174-a04648307766" providerId="ADAL" clId="{AD97A8B8-16FE-41E1-83FE-F4DE9428EFD8}"/>
    <pc:docChg chg="undo custSel modSld delMainMaster modMainMaster">
      <pc:chgData name="Jaroslaw Piekarski" userId="fb8bd466-2022-451c-b174-a04648307766" providerId="ADAL" clId="{AD97A8B8-16FE-41E1-83FE-F4DE9428EFD8}" dt="2026-04-28T14:55:30.665" v="860" actId="20577"/>
      <pc:docMkLst>
        <pc:docMk/>
      </pc:docMkLst>
      <pc:sldChg chg="modSp mod">
        <pc:chgData name="Jaroslaw Piekarski" userId="fb8bd466-2022-451c-b174-a04648307766" providerId="ADAL" clId="{AD97A8B8-16FE-41E1-83FE-F4DE9428EFD8}" dt="2026-04-28T11:41:27.775" v="647" actId="20577"/>
        <pc:sldMkLst>
          <pc:docMk/>
          <pc:sldMk cId="0" sldId="258"/>
        </pc:sldMkLst>
        <pc:spChg chg="mod">
          <ac:chgData name="Jaroslaw Piekarski" userId="fb8bd466-2022-451c-b174-a04648307766" providerId="ADAL" clId="{AD97A8B8-16FE-41E1-83FE-F4DE9428EFD8}" dt="2026-04-28T11:41:27.775" v="647" actId="20577"/>
          <ac:spMkLst>
            <pc:docMk/>
            <pc:sldMk cId="0" sldId="258"/>
            <ac:spMk id="3" creationId="{00000000-0000-0000-0000-000000000000}"/>
          </ac:spMkLst>
        </pc:spChg>
        <pc:spChg chg="mod">
          <ac:chgData name="Jaroslaw Piekarski" userId="fb8bd466-2022-451c-b174-a04648307766" providerId="ADAL" clId="{AD97A8B8-16FE-41E1-83FE-F4DE9428EFD8}" dt="2026-04-28T11:38:12.417" v="578" actId="20577"/>
          <ac:spMkLst>
            <pc:docMk/>
            <pc:sldMk cId="0" sldId="258"/>
            <ac:spMk id="7170" creationId="{00000000-0000-0000-0000-000000000000}"/>
          </ac:spMkLst>
        </pc:spChg>
      </pc:sldChg>
      <pc:sldChg chg="addSp delSp modSp mod chgLayout">
        <pc:chgData name="Jaroslaw Piekarski" userId="fb8bd466-2022-451c-b174-a04648307766" providerId="ADAL" clId="{AD97A8B8-16FE-41E1-83FE-F4DE9428EFD8}" dt="2026-04-28T13:22:06.791" v="843" actId="14100"/>
        <pc:sldMkLst>
          <pc:docMk/>
          <pc:sldMk cId="0" sldId="260"/>
        </pc:sldMkLst>
        <pc:spChg chg="add del mod ord">
          <ac:chgData name="Jaroslaw Piekarski" userId="fb8bd466-2022-451c-b174-a04648307766" providerId="ADAL" clId="{AD97A8B8-16FE-41E1-83FE-F4DE9428EFD8}" dt="2026-04-28T13:09:46.269" v="722" actId="478"/>
          <ac:spMkLst>
            <pc:docMk/>
            <pc:sldMk cId="0" sldId="260"/>
            <ac:spMk id="3" creationId="{887C9A08-5514-F6B4-E8FF-FA0819B51C1E}"/>
          </ac:spMkLst>
        </pc:spChg>
        <pc:spChg chg="mod ord">
          <ac:chgData name="Jaroslaw Piekarski" userId="fb8bd466-2022-451c-b174-a04648307766" providerId="ADAL" clId="{AD97A8B8-16FE-41E1-83FE-F4DE9428EFD8}" dt="2026-04-28T13:22:06.791" v="843" actId="14100"/>
          <ac:spMkLst>
            <pc:docMk/>
            <pc:sldMk cId="0" sldId="260"/>
            <ac:spMk id="3073" creationId="{30656CE5-66D7-7988-7466-780A1B35E8F4}"/>
          </ac:spMkLst>
        </pc:spChg>
      </pc:sldChg>
      <pc:sldChg chg="modSp mod">
        <pc:chgData name="Jaroslaw Piekarski" userId="fb8bd466-2022-451c-b174-a04648307766" providerId="ADAL" clId="{AD97A8B8-16FE-41E1-83FE-F4DE9428EFD8}" dt="2026-04-28T11:44:00.809" v="717" actId="20577"/>
        <pc:sldMkLst>
          <pc:docMk/>
          <pc:sldMk cId="3098384346" sldId="312"/>
        </pc:sldMkLst>
        <pc:graphicFrameChg chg="modGraphic">
          <ac:chgData name="Jaroslaw Piekarski" userId="fb8bd466-2022-451c-b174-a04648307766" providerId="ADAL" clId="{AD97A8B8-16FE-41E1-83FE-F4DE9428EFD8}" dt="2026-04-28T11:44:00.809" v="717" actId="20577"/>
          <ac:graphicFrameMkLst>
            <pc:docMk/>
            <pc:sldMk cId="3098384346" sldId="312"/>
            <ac:graphicFrameMk id="3" creationId="{A544EF55-30E6-8B7B-0A06-55E4E0ED3E44}"/>
          </ac:graphicFrameMkLst>
        </pc:graphicFrameChg>
      </pc:sldChg>
      <pc:sldChg chg="modSp mod">
        <pc:chgData name="Jaroslaw Piekarski" userId="fb8bd466-2022-451c-b174-a04648307766" providerId="ADAL" clId="{AD97A8B8-16FE-41E1-83FE-F4DE9428EFD8}" dt="2026-04-28T14:55:30.665" v="860" actId="20577"/>
        <pc:sldMkLst>
          <pc:docMk/>
          <pc:sldMk cId="4137470971" sldId="313"/>
        </pc:sldMkLst>
        <pc:spChg chg="mod">
          <ac:chgData name="Jaroslaw Piekarski" userId="fb8bd466-2022-451c-b174-a04648307766" providerId="ADAL" clId="{AD97A8B8-16FE-41E1-83FE-F4DE9428EFD8}" dt="2026-04-28T11:32:14.665" v="407" actId="20577"/>
          <ac:spMkLst>
            <pc:docMk/>
            <pc:sldMk cId="4137470971" sldId="313"/>
            <ac:spMk id="4" creationId="{F8A645CE-C1CF-2593-DBAA-DF2DA4D39212}"/>
          </ac:spMkLst>
        </pc:spChg>
        <pc:spChg chg="mod">
          <ac:chgData name="Jaroslaw Piekarski" userId="fb8bd466-2022-451c-b174-a04648307766" providerId="ADAL" clId="{AD97A8B8-16FE-41E1-83FE-F4DE9428EFD8}" dt="2026-04-28T14:55:30.665" v="860" actId="20577"/>
          <ac:spMkLst>
            <pc:docMk/>
            <pc:sldMk cId="4137470971" sldId="313"/>
            <ac:spMk id="5" creationId="{278039BF-A002-2E3A-4DB8-3DF5A8EAC437}"/>
          </ac:spMkLst>
        </pc:spChg>
      </pc:sldChg>
      <pc:sldMasterChg chg="addSp delSp modSp mod setBg modSldLayout">
        <pc:chgData name="Jaroslaw Piekarski" userId="fb8bd466-2022-451c-b174-a04648307766" providerId="ADAL" clId="{AD97A8B8-16FE-41E1-83FE-F4DE9428EFD8}" dt="2026-04-28T13:09:34.565" v="721"/>
        <pc:sldMasterMkLst>
          <pc:docMk/>
          <pc:sldMasterMk cId="2946112593" sldId="2147483672"/>
        </pc:sldMasterMkLst>
        <pc:spChg chg="mod">
          <ac:chgData name="Jaroslaw Piekarski" userId="fb8bd466-2022-451c-b174-a04648307766" providerId="ADAL" clId="{AD97A8B8-16FE-41E1-83FE-F4DE9428EFD8}" dt="2026-04-28T11:30:46.852" v="395" actId="14100"/>
          <ac:spMkLst>
            <pc:docMk/>
            <pc:sldMasterMk cId="2946112593" sldId="2147483672"/>
            <ac:spMk id="2" creationId="{C794E019-01E4-5129-BCEF-3826ED3A6ECF}"/>
          </ac:spMkLst>
        </pc:spChg>
        <pc:spChg chg="mod">
          <ac:chgData name="Jaroslaw Piekarski" userId="fb8bd466-2022-451c-b174-a04648307766" providerId="ADAL" clId="{AD97A8B8-16FE-41E1-83FE-F4DE9428EFD8}" dt="2026-04-28T11:30:55.140" v="397" actId="14100"/>
          <ac:spMkLst>
            <pc:docMk/>
            <pc:sldMasterMk cId="2946112593" sldId="2147483672"/>
            <ac:spMk id="3" creationId="{79A88FB5-2129-683A-F49E-65E102129215}"/>
          </ac:spMkLst>
        </pc:spChg>
        <pc:spChg chg="add mod ord">
          <ac:chgData name="Jaroslaw Piekarski" userId="fb8bd466-2022-451c-b174-a04648307766" providerId="ADAL" clId="{AD97A8B8-16FE-41E1-83FE-F4DE9428EFD8}" dt="2026-04-28T11:30:56.026" v="398" actId="1076"/>
          <ac:spMkLst>
            <pc:docMk/>
            <pc:sldMasterMk cId="2946112593" sldId="2147483672"/>
            <ac:spMk id="9" creationId="{1BB870E4-5FB1-5DD8-0ACA-1481ED20E2A6}"/>
          </ac:spMkLst>
        </pc:spChg>
        <pc:spChg chg="add del mod">
          <ac:chgData name="Jaroslaw Piekarski" userId="fb8bd466-2022-451c-b174-a04648307766" providerId="ADAL" clId="{AD97A8B8-16FE-41E1-83FE-F4DE9428EFD8}" dt="2026-04-28T07:41:45.907" v="338" actId="478"/>
          <ac:spMkLst>
            <pc:docMk/>
            <pc:sldMasterMk cId="2946112593" sldId="2147483672"/>
            <ac:spMk id="13" creationId="{F0AA0A11-DD20-8243-FD4F-C2261978AFEE}"/>
          </ac:spMkLst>
        </pc:spChg>
        <pc:spChg chg="mod">
          <ac:chgData name="Jaroslaw Piekarski" userId="fb8bd466-2022-451c-b174-a04648307766" providerId="ADAL" clId="{AD97A8B8-16FE-41E1-83FE-F4DE9428EFD8}" dt="2026-04-28T07:41:37.046" v="337" actId="207"/>
          <ac:spMkLst>
            <pc:docMk/>
            <pc:sldMasterMk cId="2946112593" sldId="2147483672"/>
            <ac:spMk id="22" creationId="{363FEDC3-09B0-C0BE-F714-337296FFECFF}"/>
          </ac:spMkLst>
        </pc:spChg>
        <pc:grpChg chg="del">
          <ac:chgData name="Jaroslaw Piekarski" userId="fb8bd466-2022-451c-b174-a04648307766" providerId="ADAL" clId="{AD97A8B8-16FE-41E1-83FE-F4DE9428EFD8}" dt="2026-04-28T07:33:30.460" v="139" actId="478"/>
          <ac:grpSpMkLst>
            <pc:docMk/>
            <pc:sldMasterMk cId="2946112593" sldId="2147483672"/>
            <ac:grpSpMk id="23" creationId="{E05EBAC4-DB33-8B44-A2E0-50C41B1D0FFF}"/>
          </ac:grpSpMkLst>
        </pc:grpChg>
        <pc:picChg chg="add mod ord modCrop">
          <ac:chgData name="Jaroslaw Piekarski" userId="fb8bd466-2022-451c-b174-a04648307766" providerId="ADAL" clId="{AD97A8B8-16FE-41E1-83FE-F4DE9428EFD8}" dt="2026-04-28T07:37:53.329" v="320" actId="167"/>
          <ac:picMkLst>
            <pc:docMk/>
            <pc:sldMasterMk cId="2946112593" sldId="2147483672"/>
            <ac:picMk id="8" creationId="{3C72DF13-FD2F-DAB6-D76A-6CEE908EC92E}"/>
          </ac:picMkLst>
        </pc:picChg>
        <pc:picChg chg="add mod">
          <ac:chgData name="Jaroslaw Piekarski" userId="fb8bd466-2022-451c-b174-a04648307766" providerId="ADAL" clId="{AD97A8B8-16FE-41E1-83FE-F4DE9428EFD8}" dt="2026-04-28T07:40:58.299" v="335" actId="1076"/>
          <ac:picMkLst>
            <pc:docMk/>
            <pc:sldMasterMk cId="2946112593" sldId="2147483672"/>
            <ac:picMk id="10" creationId="{2771F82E-82B7-1DCC-765E-24AB243C16F4}"/>
          </ac:picMkLst>
        </pc:picChg>
        <pc:picChg chg="add mod">
          <ac:chgData name="Jaroslaw Piekarski" userId="fb8bd466-2022-451c-b174-a04648307766" providerId="ADAL" clId="{AD97A8B8-16FE-41E1-83FE-F4DE9428EFD8}" dt="2026-04-28T07:40:58.299" v="335" actId="1076"/>
          <ac:picMkLst>
            <pc:docMk/>
            <pc:sldMasterMk cId="2946112593" sldId="2147483672"/>
            <ac:picMk id="11" creationId="{EAA150B5-67A7-6625-5595-E6D5508BDC47}"/>
          </ac:picMkLst>
        </pc:picChg>
        <pc:picChg chg="add mod">
          <ac:chgData name="Jaroslaw Piekarski" userId="fb8bd466-2022-451c-b174-a04648307766" providerId="ADAL" clId="{AD97A8B8-16FE-41E1-83FE-F4DE9428EFD8}" dt="2026-04-28T07:40:58.299" v="335" actId="1076"/>
          <ac:picMkLst>
            <pc:docMk/>
            <pc:sldMasterMk cId="2946112593" sldId="2147483672"/>
            <ac:picMk id="12" creationId="{74AB275E-FE1D-6A96-50A3-0294C50527AD}"/>
          </ac:picMkLst>
        </pc:picChg>
        <pc:sldLayoutChg chg="delSp mod setBg">
          <pc:chgData name="Jaroslaw Piekarski" userId="fb8bd466-2022-451c-b174-a04648307766" providerId="ADAL" clId="{AD97A8B8-16FE-41E1-83FE-F4DE9428EFD8}" dt="2026-04-28T13:09:34.565" v="721"/>
          <pc:sldLayoutMkLst>
            <pc:docMk/>
            <pc:sldMasterMk cId="2946112593" sldId="2147483672"/>
            <pc:sldLayoutMk cId="432715082" sldId="2147483673"/>
          </pc:sldLayoutMkLst>
          <pc:spChg chg="del">
            <ac:chgData name="Jaroslaw Piekarski" userId="fb8bd466-2022-451c-b174-a04648307766" providerId="ADAL" clId="{AD97A8B8-16FE-41E1-83FE-F4DE9428EFD8}" dt="2026-04-28T13:09:34.565" v="721"/>
            <ac:spMkLst>
              <pc:docMk/>
              <pc:sldMasterMk cId="2946112593" sldId="2147483672"/>
              <pc:sldLayoutMk cId="432715082" sldId="2147483673"/>
              <ac:spMk id="4" creationId="{823C1631-B2E4-1E86-C304-FCBF4AF6ED1A}"/>
            </ac:spMkLst>
          </pc:spChg>
          <pc:spChg chg="del">
            <ac:chgData name="Jaroslaw Piekarski" userId="fb8bd466-2022-451c-b174-a04648307766" providerId="ADAL" clId="{AD97A8B8-16FE-41E1-83FE-F4DE9428EFD8}" dt="2026-04-28T13:09:34.565" v="721"/>
            <ac:spMkLst>
              <pc:docMk/>
              <pc:sldMasterMk cId="2946112593" sldId="2147483672"/>
              <pc:sldLayoutMk cId="432715082" sldId="2147483673"/>
              <ac:spMk id="5" creationId="{60AE8DE2-F7C9-6011-1039-3B5164FA16AC}"/>
            </ac:spMkLst>
          </pc:spChg>
          <pc:spChg chg="del">
            <ac:chgData name="Jaroslaw Piekarski" userId="fb8bd466-2022-451c-b174-a04648307766" providerId="ADAL" clId="{AD97A8B8-16FE-41E1-83FE-F4DE9428EFD8}" dt="2026-04-28T13:09:34.565" v="721"/>
            <ac:spMkLst>
              <pc:docMk/>
              <pc:sldMasterMk cId="2946112593" sldId="2147483672"/>
              <pc:sldLayoutMk cId="432715082" sldId="2147483673"/>
              <ac:spMk id="6" creationId="{507C930B-1A64-5E5A-6DEF-2CECB295CEAB}"/>
            </ac:spMkLst>
          </pc:spChg>
          <pc:spChg chg="del">
            <ac:chgData name="Jaroslaw Piekarski" userId="fb8bd466-2022-451c-b174-a04648307766" providerId="ADAL" clId="{AD97A8B8-16FE-41E1-83FE-F4DE9428EFD8}" dt="2026-04-28T13:09:14.418" v="720" actId="478"/>
            <ac:spMkLst>
              <pc:docMk/>
              <pc:sldMasterMk cId="2946112593" sldId="2147483672"/>
              <pc:sldLayoutMk cId="432715082" sldId="2147483673"/>
              <ac:spMk id="7" creationId="{F4F38288-E1A4-7981-BBDB-68FF333C76CC}"/>
            </ac:spMkLst>
          </pc:spChg>
          <pc:spChg chg="del">
            <ac:chgData name="Jaroslaw Piekarski" userId="fb8bd466-2022-451c-b174-a04648307766" providerId="ADAL" clId="{AD97A8B8-16FE-41E1-83FE-F4DE9428EFD8}" dt="2026-04-28T13:09:10.227" v="719" actId="478"/>
            <ac:spMkLst>
              <pc:docMk/>
              <pc:sldMasterMk cId="2946112593" sldId="2147483672"/>
              <pc:sldLayoutMk cId="432715082" sldId="2147483673"/>
              <ac:spMk id="8" creationId="{A4C8B6AB-A775-A4E5-DB0F-C0874BD662D9}"/>
            </ac:spMkLst>
          </pc:spChg>
          <pc:grpChg chg="del">
            <ac:chgData name="Jaroslaw Piekarski" userId="fb8bd466-2022-451c-b174-a04648307766" providerId="ADAL" clId="{AD97A8B8-16FE-41E1-83FE-F4DE9428EFD8}" dt="2026-04-28T10:27:32.089" v="392" actId="478"/>
            <ac:grpSpMkLst>
              <pc:docMk/>
              <pc:sldMasterMk cId="2946112593" sldId="2147483672"/>
              <pc:sldLayoutMk cId="432715082" sldId="2147483673"/>
              <ac:grpSpMk id="9" creationId="{EAE775A1-7C00-93A7-7167-F9ED4184D5FB}"/>
            </ac:grpSpMkLst>
          </pc:grpChg>
          <pc:grpChg chg="del">
            <ac:chgData name="Jaroslaw Piekarski" userId="fb8bd466-2022-451c-b174-a04648307766" providerId="ADAL" clId="{AD97A8B8-16FE-41E1-83FE-F4DE9428EFD8}" dt="2026-04-28T10:27:35.515" v="393" actId="478"/>
            <ac:grpSpMkLst>
              <pc:docMk/>
              <pc:sldMasterMk cId="2946112593" sldId="2147483672"/>
              <pc:sldLayoutMk cId="432715082" sldId="2147483673"/>
              <ac:grpSpMk id="16" creationId="{1F09243C-14C6-3242-BBB2-2B343FA20FFA}"/>
            </ac:grpSpMkLst>
          </pc:grpChg>
        </pc:sldLayoutChg>
        <pc:sldLayoutChg chg="addSp delSp modSp mod setBg">
          <pc:chgData name="Jaroslaw Piekarski" userId="fb8bd466-2022-451c-b174-a04648307766" providerId="ADAL" clId="{AD97A8B8-16FE-41E1-83FE-F4DE9428EFD8}" dt="2026-04-28T07:44:41.345" v="344"/>
          <pc:sldLayoutMkLst>
            <pc:docMk/>
            <pc:sldMasterMk cId="2946112593" sldId="2147483672"/>
            <pc:sldLayoutMk cId="3445792815" sldId="2147483674"/>
          </pc:sldLayoutMkLst>
          <pc:spChg chg="del">
            <ac:chgData name="Jaroslaw Piekarski" userId="fb8bd466-2022-451c-b174-a04648307766" providerId="ADAL" clId="{AD97A8B8-16FE-41E1-83FE-F4DE9428EFD8}" dt="2026-04-28T07:17:57.890" v="0"/>
            <ac:spMkLst>
              <pc:docMk/>
              <pc:sldMasterMk cId="2946112593" sldId="2147483672"/>
              <pc:sldLayoutMk cId="3445792815" sldId="2147483674"/>
              <ac:spMk id="2" creationId="{4833CD8E-C642-6DBF-F70C-D5D9138B6C7E}"/>
            </ac:spMkLst>
          </pc:spChg>
          <pc:spChg chg="add del mod">
            <ac:chgData name="Jaroslaw Piekarski" userId="fb8bd466-2022-451c-b174-a04648307766" providerId="ADAL" clId="{AD97A8B8-16FE-41E1-83FE-F4DE9428EFD8}" dt="2026-04-28T07:43:33.610" v="341" actId="14100"/>
            <ac:spMkLst>
              <pc:docMk/>
              <pc:sldMasterMk cId="2946112593" sldId="2147483672"/>
              <pc:sldLayoutMk cId="3445792815" sldId="2147483674"/>
              <ac:spMk id="3" creationId="{55219367-A765-238F-3F7B-73AAE1F3B6A8}"/>
            </ac:spMkLst>
          </pc:spChg>
          <pc:spChg chg="del">
            <ac:chgData name="Jaroslaw Piekarski" userId="fb8bd466-2022-451c-b174-a04648307766" providerId="ADAL" clId="{AD97A8B8-16FE-41E1-83FE-F4DE9428EFD8}" dt="2026-04-28T07:18:00.471" v="2"/>
            <ac:spMkLst>
              <pc:docMk/>
              <pc:sldMasterMk cId="2946112593" sldId="2147483672"/>
              <pc:sldLayoutMk cId="3445792815" sldId="2147483674"/>
              <ac:spMk id="4" creationId="{EBB07AA3-5EB3-3320-3524-11AF9EBE696C}"/>
            </ac:spMkLst>
          </pc:spChg>
          <pc:spChg chg="del">
            <ac:chgData name="Jaroslaw Piekarski" userId="fb8bd466-2022-451c-b174-a04648307766" providerId="ADAL" clId="{AD97A8B8-16FE-41E1-83FE-F4DE9428EFD8}" dt="2026-04-28T07:18:00.471" v="2"/>
            <ac:spMkLst>
              <pc:docMk/>
              <pc:sldMasterMk cId="2946112593" sldId="2147483672"/>
              <pc:sldLayoutMk cId="3445792815" sldId="2147483674"/>
              <ac:spMk id="5" creationId="{970DD09D-62B7-D636-7C81-B111F38D5962}"/>
            </ac:spMkLst>
          </pc:spChg>
          <pc:spChg chg="del">
            <ac:chgData name="Jaroslaw Piekarski" userId="fb8bd466-2022-451c-b174-a04648307766" providerId="ADAL" clId="{AD97A8B8-16FE-41E1-83FE-F4DE9428EFD8}" dt="2026-04-28T07:18:00.471" v="2"/>
            <ac:spMkLst>
              <pc:docMk/>
              <pc:sldMasterMk cId="2946112593" sldId="2147483672"/>
              <pc:sldLayoutMk cId="3445792815" sldId="2147483674"/>
              <ac:spMk id="6" creationId="{78342F16-757A-1003-9C1A-CDEFC587C397}"/>
            </ac:spMkLst>
          </pc:spChg>
          <pc:spChg chg="add mod">
            <ac:chgData name="Jaroslaw Piekarski" userId="fb8bd466-2022-451c-b174-a04648307766" providerId="ADAL" clId="{AD97A8B8-16FE-41E1-83FE-F4DE9428EFD8}" dt="2026-04-28T07:43:26.352" v="340" actId="14100"/>
            <ac:spMkLst>
              <pc:docMk/>
              <pc:sldMasterMk cId="2946112593" sldId="2147483672"/>
              <pc:sldLayoutMk cId="3445792815" sldId="2147483674"/>
              <ac:spMk id="7" creationId="{48378B44-9B63-42F5-F6E7-F4E58B7B7CD1}"/>
            </ac:spMkLst>
          </pc:spChg>
          <pc:spChg chg="add del mod">
            <ac:chgData name="Jaroslaw Piekarski" userId="fb8bd466-2022-451c-b174-a04648307766" providerId="ADAL" clId="{AD97A8B8-16FE-41E1-83FE-F4DE9428EFD8}" dt="2026-04-28T07:18:02.975" v="4"/>
            <ac:spMkLst>
              <pc:docMk/>
              <pc:sldMasterMk cId="2946112593" sldId="2147483672"/>
              <pc:sldLayoutMk cId="3445792815" sldId="2147483674"/>
              <ac:spMk id="8" creationId="{D1E45E16-A92A-C5C2-1FA0-586BF36727E4}"/>
            </ac:spMkLst>
          </pc:spChg>
          <pc:spChg chg="add del mod">
            <ac:chgData name="Jaroslaw Piekarski" userId="fb8bd466-2022-451c-b174-a04648307766" providerId="ADAL" clId="{AD97A8B8-16FE-41E1-83FE-F4DE9428EFD8}" dt="2026-04-28T07:18:02.975" v="4"/>
            <ac:spMkLst>
              <pc:docMk/>
              <pc:sldMasterMk cId="2946112593" sldId="2147483672"/>
              <pc:sldLayoutMk cId="3445792815" sldId="2147483674"/>
              <ac:spMk id="9" creationId="{739FDAB0-EFCB-DCE9-8B69-C7FB1694086A}"/>
            </ac:spMkLst>
          </pc:spChg>
          <pc:spChg chg="add del mod">
            <ac:chgData name="Jaroslaw Piekarski" userId="fb8bd466-2022-451c-b174-a04648307766" providerId="ADAL" clId="{AD97A8B8-16FE-41E1-83FE-F4DE9428EFD8}" dt="2026-04-28T07:18:02.975" v="4"/>
            <ac:spMkLst>
              <pc:docMk/>
              <pc:sldMasterMk cId="2946112593" sldId="2147483672"/>
              <pc:sldLayoutMk cId="3445792815" sldId="2147483674"/>
              <ac:spMk id="10" creationId="{CF02B2CD-6628-CEF1-E4DF-F57D9A7F8855}"/>
            </ac:spMkLst>
          </pc:spChg>
        </pc:sldLayoutChg>
        <pc:sldLayoutChg chg="setBg">
          <pc:chgData name="Jaroslaw Piekarski" userId="fb8bd466-2022-451c-b174-a04648307766" providerId="ADAL" clId="{AD97A8B8-16FE-41E1-83FE-F4DE9428EFD8}" dt="2026-04-28T07:44:41.345" v="344"/>
          <pc:sldLayoutMkLst>
            <pc:docMk/>
            <pc:sldMasterMk cId="2946112593" sldId="2147483672"/>
            <pc:sldLayoutMk cId="485596042" sldId="2147483675"/>
          </pc:sldLayoutMkLst>
        </pc:sldLayoutChg>
        <pc:sldLayoutChg chg="setBg">
          <pc:chgData name="Jaroslaw Piekarski" userId="fb8bd466-2022-451c-b174-a04648307766" providerId="ADAL" clId="{AD97A8B8-16FE-41E1-83FE-F4DE9428EFD8}" dt="2026-04-28T07:44:41.345" v="344"/>
          <pc:sldLayoutMkLst>
            <pc:docMk/>
            <pc:sldMasterMk cId="2946112593" sldId="2147483672"/>
            <pc:sldLayoutMk cId="842935078" sldId="2147483676"/>
          </pc:sldLayoutMkLst>
        </pc:sldLayoutChg>
        <pc:sldLayoutChg chg="setBg">
          <pc:chgData name="Jaroslaw Piekarski" userId="fb8bd466-2022-451c-b174-a04648307766" providerId="ADAL" clId="{AD97A8B8-16FE-41E1-83FE-F4DE9428EFD8}" dt="2026-04-28T07:44:41.345" v="344"/>
          <pc:sldLayoutMkLst>
            <pc:docMk/>
            <pc:sldMasterMk cId="2946112593" sldId="2147483672"/>
            <pc:sldLayoutMk cId="2242178531" sldId="2147483677"/>
          </pc:sldLayoutMkLst>
        </pc:sldLayoutChg>
        <pc:sldLayoutChg chg="setBg">
          <pc:chgData name="Jaroslaw Piekarski" userId="fb8bd466-2022-451c-b174-a04648307766" providerId="ADAL" clId="{AD97A8B8-16FE-41E1-83FE-F4DE9428EFD8}" dt="2026-04-28T07:44:41.345" v="344"/>
          <pc:sldLayoutMkLst>
            <pc:docMk/>
            <pc:sldMasterMk cId="2946112593" sldId="2147483672"/>
            <pc:sldLayoutMk cId="676086939" sldId="2147483678"/>
          </pc:sldLayoutMkLst>
        </pc:sldLayoutChg>
        <pc:sldLayoutChg chg="setBg">
          <pc:chgData name="Jaroslaw Piekarski" userId="fb8bd466-2022-451c-b174-a04648307766" providerId="ADAL" clId="{AD97A8B8-16FE-41E1-83FE-F4DE9428EFD8}" dt="2026-04-28T07:44:41.345" v="344"/>
          <pc:sldLayoutMkLst>
            <pc:docMk/>
            <pc:sldMasterMk cId="2946112593" sldId="2147483672"/>
            <pc:sldLayoutMk cId="969306448" sldId="2147483679"/>
          </pc:sldLayoutMkLst>
        </pc:sldLayoutChg>
        <pc:sldLayoutChg chg="setBg">
          <pc:chgData name="Jaroslaw Piekarski" userId="fb8bd466-2022-451c-b174-a04648307766" providerId="ADAL" clId="{AD97A8B8-16FE-41E1-83FE-F4DE9428EFD8}" dt="2026-04-28T07:44:41.345" v="344"/>
          <pc:sldLayoutMkLst>
            <pc:docMk/>
            <pc:sldMasterMk cId="2946112593" sldId="2147483672"/>
            <pc:sldLayoutMk cId="2283761814" sldId="2147483680"/>
          </pc:sldLayoutMkLst>
        </pc:sldLayoutChg>
        <pc:sldLayoutChg chg="setBg">
          <pc:chgData name="Jaroslaw Piekarski" userId="fb8bd466-2022-451c-b174-a04648307766" providerId="ADAL" clId="{AD97A8B8-16FE-41E1-83FE-F4DE9428EFD8}" dt="2026-04-28T07:44:41.345" v="344"/>
          <pc:sldLayoutMkLst>
            <pc:docMk/>
            <pc:sldMasterMk cId="2946112593" sldId="2147483672"/>
            <pc:sldLayoutMk cId="271498900" sldId="2147483681"/>
          </pc:sldLayoutMkLst>
        </pc:sldLayoutChg>
        <pc:sldLayoutChg chg="setBg">
          <pc:chgData name="Jaroslaw Piekarski" userId="fb8bd466-2022-451c-b174-a04648307766" providerId="ADAL" clId="{AD97A8B8-16FE-41E1-83FE-F4DE9428EFD8}" dt="2026-04-28T07:44:41.345" v="344"/>
          <pc:sldLayoutMkLst>
            <pc:docMk/>
            <pc:sldMasterMk cId="2946112593" sldId="2147483672"/>
            <pc:sldLayoutMk cId="286305699" sldId="2147483682"/>
          </pc:sldLayoutMkLst>
        </pc:sldLayoutChg>
        <pc:sldLayoutChg chg="setBg">
          <pc:chgData name="Jaroslaw Piekarski" userId="fb8bd466-2022-451c-b174-a04648307766" providerId="ADAL" clId="{AD97A8B8-16FE-41E1-83FE-F4DE9428EFD8}" dt="2026-04-28T07:44:41.345" v="344"/>
          <pc:sldLayoutMkLst>
            <pc:docMk/>
            <pc:sldMasterMk cId="2946112593" sldId="2147483672"/>
            <pc:sldLayoutMk cId="3003741334" sldId="2147483683"/>
          </pc:sldLayoutMkLst>
        </pc:sldLayoutChg>
      </pc:sldMasterChg>
      <pc:sldMasterChg chg="del setBg modSldLayout">
        <pc:chgData name="Jaroslaw Piekarski" userId="fb8bd466-2022-451c-b174-a04648307766" providerId="ADAL" clId="{AD97A8B8-16FE-41E1-83FE-F4DE9428EFD8}" dt="2026-04-28T07:44:33.937" v="343" actId="2696"/>
        <pc:sldMasterMkLst>
          <pc:docMk/>
          <pc:sldMasterMk cId="811553134" sldId="2147483684"/>
        </pc:sldMasterMkLst>
        <pc:sldLayoutChg chg="setBg">
          <pc:chgData name="Jaroslaw Piekarski" userId="fb8bd466-2022-451c-b174-a04648307766" providerId="ADAL" clId="{AD97A8B8-16FE-41E1-83FE-F4DE9428EFD8}" dt="2026-04-28T07:42:10.476" v="339"/>
          <pc:sldLayoutMkLst>
            <pc:docMk/>
            <pc:sldMasterMk cId="811553134" sldId="2147483684"/>
            <pc:sldLayoutMk cId="728603886" sldId="2147483685"/>
          </pc:sldLayoutMkLst>
        </pc:sldLayoutChg>
        <pc:sldLayoutChg chg="setBg">
          <pc:chgData name="Jaroslaw Piekarski" userId="fb8bd466-2022-451c-b174-a04648307766" providerId="ADAL" clId="{AD97A8B8-16FE-41E1-83FE-F4DE9428EFD8}" dt="2026-04-28T07:42:10.476" v="339"/>
          <pc:sldLayoutMkLst>
            <pc:docMk/>
            <pc:sldMasterMk cId="811553134" sldId="2147483684"/>
            <pc:sldLayoutMk cId="3501480284" sldId="2147483686"/>
          </pc:sldLayoutMkLst>
        </pc:sldLayoutChg>
        <pc:sldLayoutChg chg="setBg">
          <pc:chgData name="Jaroslaw Piekarski" userId="fb8bd466-2022-451c-b174-a04648307766" providerId="ADAL" clId="{AD97A8B8-16FE-41E1-83FE-F4DE9428EFD8}" dt="2026-04-28T07:42:10.476" v="339"/>
          <pc:sldLayoutMkLst>
            <pc:docMk/>
            <pc:sldMasterMk cId="811553134" sldId="2147483684"/>
            <pc:sldLayoutMk cId="2291106707" sldId="2147483687"/>
          </pc:sldLayoutMkLst>
        </pc:sldLayoutChg>
        <pc:sldLayoutChg chg="setBg">
          <pc:chgData name="Jaroslaw Piekarski" userId="fb8bd466-2022-451c-b174-a04648307766" providerId="ADAL" clId="{AD97A8B8-16FE-41E1-83FE-F4DE9428EFD8}" dt="2026-04-28T07:42:10.476" v="339"/>
          <pc:sldLayoutMkLst>
            <pc:docMk/>
            <pc:sldMasterMk cId="811553134" sldId="2147483684"/>
            <pc:sldLayoutMk cId="451573984" sldId="2147483688"/>
          </pc:sldLayoutMkLst>
        </pc:sldLayoutChg>
        <pc:sldLayoutChg chg="setBg">
          <pc:chgData name="Jaroslaw Piekarski" userId="fb8bd466-2022-451c-b174-a04648307766" providerId="ADAL" clId="{AD97A8B8-16FE-41E1-83FE-F4DE9428EFD8}" dt="2026-04-28T07:42:10.476" v="339"/>
          <pc:sldLayoutMkLst>
            <pc:docMk/>
            <pc:sldMasterMk cId="811553134" sldId="2147483684"/>
            <pc:sldLayoutMk cId="2741311420" sldId="2147483689"/>
          </pc:sldLayoutMkLst>
        </pc:sldLayoutChg>
        <pc:sldLayoutChg chg="setBg">
          <pc:chgData name="Jaroslaw Piekarski" userId="fb8bd466-2022-451c-b174-a04648307766" providerId="ADAL" clId="{AD97A8B8-16FE-41E1-83FE-F4DE9428EFD8}" dt="2026-04-28T07:42:10.476" v="339"/>
          <pc:sldLayoutMkLst>
            <pc:docMk/>
            <pc:sldMasterMk cId="811553134" sldId="2147483684"/>
            <pc:sldLayoutMk cId="46257730" sldId="2147483690"/>
          </pc:sldLayoutMkLst>
        </pc:sldLayoutChg>
        <pc:sldLayoutChg chg="setBg">
          <pc:chgData name="Jaroslaw Piekarski" userId="fb8bd466-2022-451c-b174-a04648307766" providerId="ADAL" clId="{AD97A8B8-16FE-41E1-83FE-F4DE9428EFD8}" dt="2026-04-28T07:42:10.476" v="339"/>
          <pc:sldLayoutMkLst>
            <pc:docMk/>
            <pc:sldMasterMk cId="811553134" sldId="2147483684"/>
            <pc:sldLayoutMk cId="3035368672" sldId="2147483691"/>
          </pc:sldLayoutMkLst>
        </pc:sldLayoutChg>
        <pc:sldLayoutChg chg="setBg">
          <pc:chgData name="Jaroslaw Piekarski" userId="fb8bd466-2022-451c-b174-a04648307766" providerId="ADAL" clId="{AD97A8B8-16FE-41E1-83FE-F4DE9428EFD8}" dt="2026-04-28T07:42:10.476" v="339"/>
          <pc:sldLayoutMkLst>
            <pc:docMk/>
            <pc:sldMasterMk cId="811553134" sldId="2147483684"/>
            <pc:sldLayoutMk cId="3030582844" sldId="2147483692"/>
          </pc:sldLayoutMkLst>
        </pc:sldLayoutChg>
        <pc:sldLayoutChg chg="setBg">
          <pc:chgData name="Jaroslaw Piekarski" userId="fb8bd466-2022-451c-b174-a04648307766" providerId="ADAL" clId="{AD97A8B8-16FE-41E1-83FE-F4DE9428EFD8}" dt="2026-04-28T07:42:10.476" v="339"/>
          <pc:sldLayoutMkLst>
            <pc:docMk/>
            <pc:sldMasterMk cId="811553134" sldId="2147483684"/>
            <pc:sldLayoutMk cId="1559118002" sldId="2147483693"/>
          </pc:sldLayoutMkLst>
        </pc:sldLayoutChg>
        <pc:sldLayoutChg chg="setBg">
          <pc:chgData name="Jaroslaw Piekarski" userId="fb8bd466-2022-451c-b174-a04648307766" providerId="ADAL" clId="{AD97A8B8-16FE-41E1-83FE-F4DE9428EFD8}" dt="2026-04-28T07:42:10.476" v="339"/>
          <pc:sldLayoutMkLst>
            <pc:docMk/>
            <pc:sldMasterMk cId="811553134" sldId="2147483684"/>
            <pc:sldLayoutMk cId="2128215334" sldId="2147483694"/>
          </pc:sldLayoutMkLst>
        </pc:sldLayoutChg>
        <pc:sldLayoutChg chg="setBg">
          <pc:chgData name="Jaroslaw Piekarski" userId="fb8bd466-2022-451c-b174-a04648307766" providerId="ADAL" clId="{AD97A8B8-16FE-41E1-83FE-F4DE9428EFD8}" dt="2026-04-28T07:42:10.476" v="339"/>
          <pc:sldLayoutMkLst>
            <pc:docMk/>
            <pc:sldMasterMk cId="811553134" sldId="2147483684"/>
            <pc:sldLayoutMk cId="3556397788" sldId="2147483695"/>
          </pc:sldLayoutMkLst>
        </pc:sldLayoutChg>
      </pc:sldMasterChg>
      <pc:sldMasterChg chg="del setBg modSldLayout">
        <pc:chgData name="Jaroslaw Piekarski" userId="fb8bd466-2022-451c-b174-a04648307766" providerId="ADAL" clId="{AD97A8B8-16FE-41E1-83FE-F4DE9428EFD8}" dt="2026-04-28T07:44:27.264" v="342" actId="2696"/>
        <pc:sldMasterMkLst>
          <pc:docMk/>
          <pc:sldMasterMk cId="825038172" sldId="2147483696"/>
        </pc:sldMasterMkLst>
        <pc:sldLayoutChg chg="setBg">
          <pc:chgData name="Jaroslaw Piekarski" userId="fb8bd466-2022-451c-b174-a04648307766" providerId="ADAL" clId="{AD97A8B8-16FE-41E1-83FE-F4DE9428EFD8}" dt="2026-04-28T07:42:10.476" v="339"/>
          <pc:sldLayoutMkLst>
            <pc:docMk/>
            <pc:sldMasterMk cId="825038172" sldId="2147483696"/>
            <pc:sldLayoutMk cId="693648774" sldId="2147483697"/>
          </pc:sldLayoutMkLst>
        </pc:sldLayoutChg>
        <pc:sldLayoutChg chg="setBg">
          <pc:chgData name="Jaroslaw Piekarski" userId="fb8bd466-2022-451c-b174-a04648307766" providerId="ADAL" clId="{AD97A8B8-16FE-41E1-83FE-F4DE9428EFD8}" dt="2026-04-28T07:42:10.476" v="339"/>
          <pc:sldLayoutMkLst>
            <pc:docMk/>
            <pc:sldMasterMk cId="825038172" sldId="2147483696"/>
            <pc:sldLayoutMk cId="3410553709" sldId="2147483698"/>
          </pc:sldLayoutMkLst>
        </pc:sldLayoutChg>
        <pc:sldLayoutChg chg="setBg">
          <pc:chgData name="Jaroslaw Piekarski" userId="fb8bd466-2022-451c-b174-a04648307766" providerId="ADAL" clId="{AD97A8B8-16FE-41E1-83FE-F4DE9428EFD8}" dt="2026-04-28T07:42:10.476" v="339"/>
          <pc:sldLayoutMkLst>
            <pc:docMk/>
            <pc:sldMasterMk cId="825038172" sldId="2147483696"/>
            <pc:sldLayoutMk cId="1590451652" sldId="2147483699"/>
          </pc:sldLayoutMkLst>
        </pc:sldLayoutChg>
        <pc:sldLayoutChg chg="setBg">
          <pc:chgData name="Jaroslaw Piekarski" userId="fb8bd466-2022-451c-b174-a04648307766" providerId="ADAL" clId="{AD97A8B8-16FE-41E1-83FE-F4DE9428EFD8}" dt="2026-04-28T07:42:10.476" v="339"/>
          <pc:sldLayoutMkLst>
            <pc:docMk/>
            <pc:sldMasterMk cId="825038172" sldId="2147483696"/>
            <pc:sldLayoutMk cId="2098164838" sldId="2147483700"/>
          </pc:sldLayoutMkLst>
        </pc:sldLayoutChg>
        <pc:sldLayoutChg chg="setBg">
          <pc:chgData name="Jaroslaw Piekarski" userId="fb8bd466-2022-451c-b174-a04648307766" providerId="ADAL" clId="{AD97A8B8-16FE-41E1-83FE-F4DE9428EFD8}" dt="2026-04-28T07:42:10.476" v="339"/>
          <pc:sldLayoutMkLst>
            <pc:docMk/>
            <pc:sldMasterMk cId="825038172" sldId="2147483696"/>
            <pc:sldLayoutMk cId="783273093" sldId="2147483701"/>
          </pc:sldLayoutMkLst>
        </pc:sldLayoutChg>
        <pc:sldLayoutChg chg="setBg">
          <pc:chgData name="Jaroslaw Piekarski" userId="fb8bd466-2022-451c-b174-a04648307766" providerId="ADAL" clId="{AD97A8B8-16FE-41E1-83FE-F4DE9428EFD8}" dt="2026-04-28T07:42:10.476" v="339"/>
          <pc:sldLayoutMkLst>
            <pc:docMk/>
            <pc:sldMasterMk cId="825038172" sldId="2147483696"/>
            <pc:sldLayoutMk cId="2477360074" sldId="2147483702"/>
          </pc:sldLayoutMkLst>
        </pc:sldLayoutChg>
        <pc:sldLayoutChg chg="setBg">
          <pc:chgData name="Jaroslaw Piekarski" userId="fb8bd466-2022-451c-b174-a04648307766" providerId="ADAL" clId="{AD97A8B8-16FE-41E1-83FE-F4DE9428EFD8}" dt="2026-04-28T07:42:10.476" v="339"/>
          <pc:sldLayoutMkLst>
            <pc:docMk/>
            <pc:sldMasterMk cId="825038172" sldId="2147483696"/>
            <pc:sldLayoutMk cId="3198700291" sldId="2147483703"/>
          </pc:sldLayoutMkLst>
        </pc:sldLayoutChg>
        <pc:sldLayoutChg chg="setBg">
          <pc:chgData name="Jaroslaw Piekarski" userId="fb8bd466-2022-451c-b174-a04648307766" providerId="ADAL" clId="{AD97A8B8-16FE-41E1-83FE-F4DE9428EFD8}" dt="2026-04-28T07:42:10.476" v="339"/>
          <pc:sldLayoutMkLst>
            <pc:docMk/>
            <pc:sldMasterMk cId="825038172" sldId="2147483696"/>
            <pc:sldLayoutMk cId="1131278964" sldId="2147483704"/>
          </pc:sldLayoutMkLst>
        </pc:sldLayoutChg>
        <pc:sldLayoutChg chg="setBg">
          <pc:chgData name="Jaroslaw Piekarski" userId="fb8bd466-2022-451c-b174-a04648307766" providerId="ADAL" clId="{AD97A8B8-16FE-41E1-83FE-F4DE9428EFD8}" dt="2026-04-28T07:42:10.476" v="339"/>
          <pc:sldLayoutMkLst>
            <pc:docMk/>
            <pc:sldMasterMk cId="825038172" sldId="2147483696"/>
            <pc:sldLayoutMk cId="828681630" sldId="2147483705"/>
          </pc:sldLayoutMkLst>
        </pc:sldLayoutChg>
        <pc:sldLayoutChg chg="setBg">
          <pc:chgData name="Jaroslaw Piekarski" userId="fb8bd466-2022-451c-b174-a04648307766" providerId="ADAL" clId="{AD97A8B8-16FE-41E1-83FE-F4DE9428EFD8}" dt="2026-04-28T07:42:10.476" v="339"/>
          <pc:sldLayoutMkLst>
            <pc:docMk/>
            <pc:sldMasterMk cId="825038172" sldId="2147483696"/>
            <pc:sldLayoutMk cId="3372358889" sldId="2147483706"/>
          </pc:sldLayoutMkLst>
        </pc:sldLayoutChg>
        <pc:sldLayoutChg chg="setBg">
          <pc:chgData name="Jaroslaw Piekarski" userId="fb8bd466-2022-451c-b174-a04648307766" providerId="ADAL" clId="{AD97A8B8-16FE-41E1-83FE-F4DE9428EFD8}" dt="2026-04-28T07:42:10.476" v="339"/>
          <pc:sldLayoutMkLst>
            <pc:docMk/>
            <pc:sldMasterMk cId="825038172" sldId="2147483696"/>
            <pc:sldLayoutMk cId="656032748" sldId="2147483707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A945EEC-2A83-02F7-077B-B6A0710F1E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20A87E-E998-6AD9-84E1-DD9CE746372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543C54-86EC-4CAE-B5C5-8159E0A03846}" type="datetimeFigureOut">
              <a:rPr lang="pl-PL" smtClean="0"/>
              <a:t>2026-04-28</a:t>
            </a:fld>
            <a:endParaRPr lang="pl-P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3F753B-05EF-34CD-D6A2-77CBE17678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991F1D-E330-EB2B-662A-48075E0CBB7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605130-0B55-45EA-9C4D-5AD9CE24E8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76615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36743B-43F9-45F6-B1BE-A0AD245FC865}" type="datetimeFigureOut">
              <a:rPr lang="pl-PL" smtClean="0"/>
              <a:t>2026-04-28</a:t>
            </a:fld>
            <a:endParaRPr lang="pl-P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161CF7-A095-4BE7-8850-37CFA8FE94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7957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B6E37-687B-49D2-B7AD-C7BF10F1885A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0588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October</a:t>
            </a:r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B6E37-687B-49D2-B7AD-C7BF10F1885A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3224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alt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B4438-5E4D-110B-0B26-F4DD94A99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2300" y="1155446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pl-P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420A46-27F5-52E6-D805-CA78B78585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92300" y="378601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32715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E8FA7-1B91-6103-6FAD-26C281B8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6000" y="365125"/>
            <a:ext cx="77178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4F7D4E-2023-B5C2-09BA-211BF86E93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701800" y="1825625"/>
            <a:ext cx="9652000" cy="43513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CB31E2-3E39-9BF9-5AD7-2D53275EF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C101-4459-4C7D-A147-99BFAE12E6B8}" type="datetimeFigureOut">
              <a:rPr lang="pl-PL" smtClean="0"/>
              <a:t>2026-04-28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4F74D-6C4C-0809-EA89-80FE02261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49FCB1-2D5E-6648-7EDD-033955328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17124-D387-4D31-87F1-8A60CBE756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305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BB2DDD-925C-3574-FAF0-179E57CF35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C0678B-BB23-20B5-3FB4-E53EAB7034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019300" y="365125"/>
            <a:ext cx="65532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192222-9B8F-F6FA-B3D4-3138F05CD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C101-4459-4C7D-A147-99BFAE12E6B8}" type="datetimeFigureOut">
              <a:rPr lang="pl-PL" smtClean="0"/>
              <a:t>2026-04-28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3F5E8A-05AB-27F0-52BA-B27C0F311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876C5D-673E-00A9-85A0-21FBD4655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17124-D387-4D31-87F1-8A60CBE756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3741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19367-A765-238F-3F7B-73AAE1F3B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8900" y="1825625"/>
            <a:ext cx="10005133" cy="4211191"/>
          </a:xfrm>
          <a:noFill/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48378B44-9B63-42F5-F6E7-F4E58B7B7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8901" y="365125"/>
            <a:ext cx="10005133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45792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FC7DC-E0AF-08CC-554D-21E37495F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1709738"/>
            <a:ext cx="959485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9FA200-77ED-2FDC-4774-A695EC7F3E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52600" y="4589463"/>
            <a:ext cx="959485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F321DC-4561-EFBF-B2D7-C611AEAEC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C101-4459-4C7D-A147-99BFAE12E6B8}" type="datetimeFigureOut">
              <a:rPr lang="pl-PL" smtClean="0"/>
              <a:t>2026-04-28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D4F07-1276-D346-CDB0-CA00AF314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93FEA2-7754-0A50-FA98-CB9F2C237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17124-D387-4D31-87F1-8A60CBE756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5596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62E45-ED46-F318-EA37-82C7E298C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6000" y="365125"/>
            <a:ext cx="77178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2C79BC-6AD5-B372-6C89-CBC2838272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65300" y="1825625"/>
            <a:ext cx="4699000" cy="4351338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pl-PL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56AA69-A48F-E637-9456-E143FE0DF9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54800" y="1825625"/>
            <a:ext cx="46990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9993C0-F25E-0742-C07A-DBFD26A9A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C101-4459-4C7D-A147-99BFAE12E6B8}" type="datetimeFigureOut">
              <a:rPr lang="pl-PL" smtClean="0"/>
              <a:t>2026-04-28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884B2D-98D9-B95D-E258-B310D19C7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A917A2-CBAB-6E9C-48FE-07650A09E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17124-D387-4D31-87F1-8A60CBE756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293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085AF-B9D2-2EE4-7807-78043D747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6000" y="365125"/>
            <a:ext cx="7719388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pl-PL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857067-143B-6A47-E6A6-A93E42F567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82800" y="1681163"/>
            <a:ext cx="447039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D527E8-5A93-9F0D-9EA0-69C4FAC54A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82800" y="2505075"/>
            <a:ext cx="4470399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2E6584-8D9E-636A-1E35-234E2C3763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31000" y="1681163"/>
            <a:ext cx="46228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15AA8E-8C21-E0CC-EA9F-FA35903CDB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31000" y="2505075"/>
            <a:ext cx="462280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1E7C6A-570C-2D86-78BB-D5426C378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C101-4459-4C7D-A147-99BFAE12E6B8}" type="datetimeFigureOut">
              <a:rPr lang="pl-PL" smtClean="0"/>
              <a:t>2026-04-28</a:t>
            </a:fld>
            <a:endParaRPr lang="pl-P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21EC62-20CA-3B39-7844-5F1EB2ED0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8E2804-C98B-CFB1-15FE-661041E97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17124-D387-4D31-87F1-8A60CBE756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2178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05879-214D-73A7-4C4E-8A0153D07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6000" y="365125"/>
            <a:ext cx="77178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pl-PL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B81A7A-A7C9-EC73-905B-554359A48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C101-4459-4C7D-A147-99BFAE12E6B8}" type="datetimeFigureOut">
              <a:rPr lang="pl-PL" smtClean="0"/>
              <a:t>2026-04-28</a:t>
            </a:fld>
            <a:endParaRPr lang="pl-P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3AC023-F251-02CE-7B3E-4A0F770A4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B9910A-D525-39E1-D315-B696C5964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17124-D387-4D31-87F1-8A60CBE756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76086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89F7DF-6C56-45ED-504B-4D09557FE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C101-4459-4C7D-A147-99BFAE12E6B8}" type="datetimeFigureOut">
              <a:rPr lang="pl-PL" smtClean="0"/>
              <a:t>2026-04-28</a:t>
            </a:fld>
            <a:endParaRPr lang="pl-P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C8F9F4-0FA6-F940-7AEA-B864E4DA8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3AF235-3272-BFC8-74BF-D72FFA984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17124-D387-4D31-87F1-8A60CBE756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9306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DACE7-6088-8E0F-05AE-56BF7B1EC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6550" y="996950"/>
            <a:ext cx="3932237" cy="1052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D3F97-DE8A-AD0D-2932-D61C6956B7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2300" y="520701"/>
            <a:ext cx="5653088" cy="53403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B9B446-973D-2BCC-B8B2-E5B989403E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06550" y="204946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3B7E99-13D9-6811-86C9-06E9B2141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C101-4459-4C7D-A147-99BFAE12E6B8}" type="datetimeFigureOut">
              <a:rPr lang="pl-PL" smtClean="0"/>
              <a:t>2026-04-28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488D90-7388-0E85-CB3D-F4E121566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DC29EA-9501-D49B-166D-30D533345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17124-D387-4D31-87F1-8A60CBE756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3761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DA282-6899-744A-7043-5675467B2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9341" y="850900"/>
            <a:ext cx="3932237" cy="11985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0D0C3F-061F-21C6-78A4-8A0CB549FB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54700" y="987425"/>
            <a:ext cx="5500688" cy="51609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pl-P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CB3996-ECFC-1E07-5824-E5D9320A9C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709341" y="2049462"/>
            <a:ext cx="3932237" cy="40989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DF9BFC-B1E3-15BB-0F9C-DC27D1ECE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C101-4459-4C7D-A147-99BFAE12E6B8}" type="datetimeFigureOut">
              <a:rPr lang="pl-PL" smtClean="0"/>
              <a:t>2026-04-28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D35F9D-5997-F671-5014-F00DE0A62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70EB15-FE0F-B006-F699-C3BCD66D3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17124-D387-4D31-87F1-8A60CBE756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498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C72DF13-FD2F-DAB6-D76A-6CEE908EC92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75" t="1" r="2461" b="25277"/>
          <a:stretch>
            <a:fillRect/>
          </a:stretch>
        </p:blipFill>
        <p:spPr>
          <a:xfrm>
            <a:off x="0" y="2057399"/>
            <a:ext cx="3744000" cy="4104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BB870E4-5FB1-5DD8-0ACA-1481ED20E2A6}"/>
              </a:ext>
            </a:extLst>
          </p:cNvPr>
          <p:cNvSpPr/>
          <p:nvPr userDrawn="1"/>
        </p:nvSpPr>
        <p:spPr>
          <a:xfrm>
            <a:off x="0" y="0"/>
            <a:ext cx="12201525" cy="685800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94E019-01E4-5129-BCEF-3826ED3A6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4272" y="365125"/>
            <a:ext cx="1012425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A88FB5-2129-683A-F49E-65E102129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85728" y="1825625"/>
            <a:ext cx="1013279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9004C6-5965-02F3-E8A0-642BDC42B6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32C101-4459-4C7D-A147-99BFAE12E6B8}" type="datetimeFigureOut">
              <a:rPr lang="pl-PL" smtClean="0"/>
              <a:t>2026-04-28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03E250-1751-C228-14CE-EE8F14394F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EA751-5238-3267-512C-0DFE9B7343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017124-D387-4D31-87F1-8A60CBE75653}" type="slidenum">
              <a:rPr lang="pl-PL" smtClean="0"/>
              <a:t>‹#›</a:t>
            </a:fld>
            <a:endParaRPr lang="pl-PL"/>
          </a:p>
        </p:txBody>
      </p:sp>
      <p:sp>
        <p:nvSpPr>
          <p:cNvPr id="22" name="Rectangle 7">
            <a:extLst>
              <a:ext uri="{FF2B5EF4-FFF2-40B4-BE49-F238E27FC236}">
                <a16:creationId xmlns:a16="http://schemas.microsoft.com/office/drawing/2014/main" id="{363FEDC3-09B0-C0BE-F714-337296FFECFF}"/>
              </a:ext>
            </a:extLst>
          </p:cNvPr>
          <p:cNvSpPr/>
          <p:nvPr userDrawn="1"/>
        </p:nvSpPr>
        <p:spPr>
          <a:xfrm>
            <a:off x="-9525" y="6141427"/>
            <a:ext cx="12201525" cy="735496"/>
          </a:xfrm>
          <a:prstGeom prst="rect">
            <a:avLst/>
          </a:prstGeom>
          <a:solidFill>
            <a:srgbClr val="BDDF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pl-PL" dirty="0">
                <a:solidFill>
                  <a:srgbClr val="133665"/>
                </a:solidFill>
              </a:rPr>
              <a:t>     HE CID 2026 </a:t>
            </a:r>
            <a:r>
              <a:rPr lang="pl-PL" dirty="0" err="1">
                <a:solidFill>
                  <a:srgbClr val="133665"/>
                </a:solidFill>
              </a:rPr>
              <a:t>matchmaking</a:t>
            </a:r>
            <a:r>
              <a:rPr lang="pl-PL" dirty="0">
                <a:solidFill>
                  <a:srgbClr val="133665"/>
                </a:solidFill>
              </a:rPr>
              <a:t> &amp; </a:t>
            </a:r>
            <a:r>
              <a:rPr lang="pl-PL" dirty="0" err="1">
                <a:solidFill>
                  <a:srgbClr val="133665"/>
                </a:solidFill>
              </a:rPr>
              <a:t>networking</a:t>
            </a:r>
            <a:endParaRPr lang="fr-FR" dirty="0">
              <a:solidFill>
                <a:srgbClr val="133665"/>
              </a:solidFill>
            </a:endParaRPr>
          </a:p>
        </p:txBody>
      </p:sp>
      <p:pic>
        <p:nvPicPr>
          <p:cNvPr id="10" name="Picture 11" descr="Immagine che contiene testo, schermata, grafica, design&#10;&#10;Descrizione generata automaticamente">
            <a:extLst>
              <a:ext uri="{FF2B5EF4-FFF2-40B4-BE49-F238E27FC236}">
                <a16:creationId xmlns:a16="http://schemas.microsoft.com/office/drawing/2014/main" id="{2771F82E-82B7-1DCC-765E-24AB243C16F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689" y="266766"/>
            <a:ext cx="1339369" cy="710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8" descr="Immagine che contiene testo, Carattere, logo, Elementi grafici&#10;&#10;Descrizione generata automaticamente">
            <a:extLst>
              <a:ext uri="{FF2B5EF4-FFF2-40B4-BE49-F238E27FC236}">
                <a16:creationId xmlns:a16="http://schemas.microsoft.com/office/drawing/2014/main" id="{EAA150B5-67A7-6625-5595-E6D5508BDC4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2213" y="985571"/>
            <a:ext cx="1717942" cy="926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0" descr="International Seminar">
            <a:extLst>
              <a:ext uri="{FF2B5EF4-FFF2-40B4-BE49-F238E27FC236}">
                <a16:creationId xmlns:a16="http://schemas.microsoft.com/office/drawing/2014/main" id="{74AB275E-FE1D-6A96-50A3-0294C50527A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64" y="1920874"/>
            <a:ext cx="1293725" cy="507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61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elzbieta.pietrzykowska@ncbr.gov.p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jaroslaw.piekarski@ncbr.gov.p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itolo 1">
            <a:extLst>
              <a:ext uri="{FF2B5EF4-FFF2-40B4-BE49-F238E27FC236}">
                <a16:creationId xmlns:a16="http://schemas.microsoft.com/office/drawing/2014/main" id="{30656CE5-66D7-7988-7466-780A1B35E8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2300" y="1155445"/>
            <a:ext cx="9144000" cy="2816479"/>
          </a:xfrm>
        </p:spPr>
        <p:txBody>
          <a:bodyPr>
            <a:normAutofit fontScale="90000"/>
          </a:bodyPr>
          <a:lstStyle/>
          <a:p>
            <a:pPr algn="l"/>
            <a:r>
              <a:rPr lang="pl-PL" sz="3100" dirty="0" err="1">
                <a:solidFill>
                  <a:srgbClr val="404040"/>
                </a:solidFill>
                <a:effectLst/>
              </a:rPr>
              <a:t>Matchmaking</a:t>
            </a:r>
            <a:r>
              <a:rPr lang="pl-PL" sz="3100" dirty="0">
                <a:solidFill>
                  <a:srgbClr val="404040"/>
                </a:solidFill>
                <a:effectLst/>
              </a:rPr>
              <a:t> and Networking on</a:t>
            </a:r>
            <a:br>
              <a:rPr lang="pl-PL" sz="4800" dirty="0">
                <a:solidFill>
                  <a:srgbClr val="404040"/>
                </a:solidFill>
                <a:effectLst/>
              </a:rPr>
            </a:br>
            <a:r>
              <a:rPr lang="pl-PL" sz="4000" dirty="0">
                <a:solidFill>
                  <a:srgbClr val="404040"/>
                </a:solidFill>
                <a:effectLst/>
              </a:rPr>
              <a:t>HE </a:t>
            </a:r>
            <a:r>
              <a:rPr lang="pl-PL" sz="4000" dirty="0" err="1">
                <a:solidFill>
                  <a:srgbClr val="404040"/>
                </a:solidFill>
                <a:effectLst/>
              </a:rPr>
              <a:t>Clean</a:t>
            </a:r>
            <a:r>
              <a:rPr lang="pl-PL" sz="4000" dirty="0">
                <a:solidFill>
                  <a:srgbClr val="404040"/>
                </a:solidFill>
                <a:effectLst/>
              </a:rPr>
              <a:t> </a:t>
            </a:r>
            <a:r>
              <a:rPr lang="pl-PL" sz="4000" dirty="0" err="1">
                <a:solidFill>
                  <a:srgbClr val="404040"/>
                </a:solidFill>
                <a:effectLst/>
              </a:rPr>
              <a:t>Industry</a:t>
            </a:r>
            <a:r>
              <a:rPr lang="pl-PL" sz="4000" dirty="0">
                <a:solidFill>
                  <a:srgbClr val="404040"/>
                </a:solidFill>
                <a:effectLst/>
              </a:rPr>
              <a:t> Deal </a:t>
            </a:r>
            <a:r>
              <a:rPr lang="pl-PL" sz="4000" dirty="0" err="1">
                <a:solidFill>
                  <a:srgbClr val="404040"/>
                </a:solidFill>
                <a:effectLst/>
              </a:rPr>
              <a:t>Calls</a:t>
            </a:r>
            <a:r>
              <a:rPr lang="pl-PL" sz="4000" dirty="0">
                <a:solidFill>
                  <a:srgbClr val="404040"/>
                </a:solidFill>
                <a:effectLst/>
              </a:rPr>
              <a:t> 2026</a:t>
            </a:r>
            <a:r>
              <a:rPr lang="pl-PL" sz="4400" dirty="0">
                <a:solidFill>
                  <a:srgbClr val="404040"/>
                </a:solidFill>
                <a:effectLst/>
              </a:rPr>
              <a:t>,</a:t>
            </a:r>
            <a:br>
              <a:rPr lang="pl-PL" sz="4400" dirty="0">
                <a:solidFill>
                  <a:srgbClr val="404040"/>
                </a:solidFill>
                <a:effectLst/>
              </a:rPr>
            </a:br>
            <a:r>
              <a:rPr lang="pl-PL" sz="3100" dirty="0" err="1">
                <a:solidFill>
                  <a:srgbClr val="404040"/>
                </a:solidFill>
                <a:effectLst/>
              </a:rPr>
              <a:t>Brussels</a:t>
            </a:r>
            <a:r>
              <a:rPr lang="pl-PL" sz="3100" dirty="0">
                <a:solidFill>
                  <a:srgbClr val="404040"/>
                </a:solidFill>
                <a:effectLst/>
              </a:rPr>
              <a:t>, 08.06.2026</a:t>
            </a:r>
            <a:br>
              <a:rPr lang="pl-PL" sz="4800" dirty="0">
                <a:solidFill>
                  <a:srgbClr val="404040"/>
                </a:solidFill>
                <a:effectLst/>
              </a:rPr>
            </a:br>
            <a:br>
              <a:rPr lang="pl-PL" sz="4800" dirty="0">
                <a:solidFill>
                  <a:srgbClr val="404040"/>
                </a:solidFill>
              </a:rPr>
            </a:br>
            <a:r>
              <a:rPr lang="pl-PL" sz="4800" b="1" dirty="0" err="1">
                <a:solidFill>
                  <a:srgbClr val="404040"/>
                </a:solidFill>
              </a:rPr>
              <a:t>Template</a:t>
            </a:r>
            <a:r>
              <a:rPr lang="pl-PL" sz="4800" b="1" dirty="0">
                <a:solidFill>
                  <a:srgbClr val="404040"/>
                </a:solidFill>
              </a:rPr>
              <a:t> for </a:t>
            </a:r>
            <a:r>
              <a:rPr lang="pl-PL" sz="4800" b="1" dirty="0" err="1">
                <a:solidFill>
                  <a:srgbClr val="404040"/>
                </a:solidFill>
              </a:rPr>
              <a:t>pitching</a:t>
            </a:r>
            <a:r>
              <a:rPr lang="pl-PL" sz="4800" b="1" dirty="0">
                <a:solidFill>
                  <a:srgbClr val="404040"/>
                </a:solidFill>
              </a:rPr>
              <a:t> </a:t>
            </a:r>
            <a:r>
              <a:rPr lang="pl-PL" sz="4800" b="1" dirty="0" err="1">
                <a:solidFill>
                  <a:srgbClr val="404040"/>
                </a:solidFill>
              </a:rPr>
              <a:t>presentation</a:t>
            </a:r>
            <a:endParaRPr lang="en-US" sz="4800" b="1" dirty="0">
              <a:solidFill>
                <a:srgbClr val="404040"/>
              </a:solidFill>
              <a:effectLst/>
            </a:endParaRP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3597A764-866E-B5ED-FFFA-638D6355E1EE}"/>
              </a:ext>
            </a:extLst>
          </p:cNvPr>
          <p:cNvSpPr txBox="1"/>
          <p:nvPr/>
        </p:nvSpPr>
        <p:spPr>
          <a:xfrm>
            <a:off x="6400801" y="6179883"/>
            <a:ext cx="5791199" cy="677108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l-PL" sz="3800" b="1" dirty="0">
                <a:solidFill>
                  <a:srgbClr val="FF0000"/>
                </a:solidFill>
              </a:rPr>
              <a:t>REMOVE THIS SLIDE</a:t>
            </a:r>
            <a:endParaRPr lang="en-US" sz="3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9B9DB3-14F0-B3CB-88AB-FD41ACAC6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9803" y="997734"/>
            <a:ext cx="8180851" cy="753119"/>
          </a:xfrm>
        </p:spPr>
        <p:txBody>
          <a:bodyPr>
            <a:normAutofit/>
          </a:bodyPr>
          <a:lstStyle/>
          <a:p>
            <a:r>
              <a:rPr lang="pl-PL" sz="2400" b="1" dirty="0"/>
              <a:t>How to </a:t>
            </a:r>
            <a:r>
              <a:rPr lang="pl-PL" sz="2400" b="1" dirty="0" err="1"/>
              <a:t>prepare</a:t>
            </a:r>
            <a:r>
              <a:rPr lang="pl-PL" sz="2400" b="1" dirty="0"/>
              <a:t> the </a:t>
            </a:r>
            <a:r>
              <a:rPr lang="pl-PL" sz="2400" b="1" dirty="0" err="1"/>
              <a:t>slides</a:t>
            </a:r>
            <a:endParaRPr lang="pl-PL" sz="2400" b="1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78039BF-A002-2E3A-4DB8-3DF5A8EAC4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9803" y="1878706"/>
            <a:ext cx="9919272" cy="3924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We </a:t>
            </a:r>
            <a:r>
              <a:rPr kumimoji="0" lang="pl-PL" altLang="pl-PL" sz="14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accept</a:t>
            </a: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5-slides </a:t>
            </a:r>
            <a:r>
              <a:rPr kumimoji="0" lang="pl-PL" altLang="pl-PL" sz="1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powerpoint</a:t>
            </a:r>
            <a:r>
              <a:rPr kumimoji="0" lang="pl-PL" altLang="pl-PL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presentations</a:t>
            </a:r>
            <a:r>
              <a:rPr kumimoji="0" lang="pl-PL" altLang="pl-PL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4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prepared</a:t>
            </a: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4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according</a:t>
            </a: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to </a:t>
            </a:r>
            <a:r>
              <a:rPr kumimoji="0" lang="pl-PL" altLang="pl-PL" sz="14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this</a:t>
            </a: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4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template</a:t>
            </a:r>
            <a:r>
              <a:rPr lang="pl-PL" altLang="pl-PL" sz="1400" dirty="0">
                <a:solidFill>
                  <a:srgbClr val="404040"/>
                </a:solidFill>
              </a:rPr>
              <a:t> </a:t>
            </a:r>
            <a:r>
              <a:rPr lang="pl-PL" altLang="pl-PL" sz="1400" dirty="0" err="1">
                <a:solidFill>
                  <a:srgbClr val="404040"/>
                </a:solidFill>
              </a:rPr>
              <a:t>containing</a:t>
            </a:r>
            <a:endParaRPr lang="pl-PL" altLang="pl-PL" sz="1400" dirty="0">
              <a:solidFill>
                <a:srgbClr val="404040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One </a:t>
            </a:r>
            <a:r>
              <a:rPr kumimoji="0" lang="pl-PL" altLang="pl-PL" sz="14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slide</a:t>
            </a: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4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providing</a:t>
            </a: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400" b="1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general</a:t>
            </a:r>
            <a:r>
              <a:rPr kumimoji="0" lang="pl-PL" altLang="pl-PL" sz="1400" b="1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400" b="1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information</a:t>
            </a:r>
            <a:r>
              <a:rPr kumimoji="0" lang="pl-PL" altLang="pl-PL" sz="1400" b="1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on the project i</a:t>
            </a:r>
            <a:r>
              <a:rPr lang="pl-PL" altLang="pl-PL" sz="1400" b="1" dirty="0">
                <a:solidFill>
                  <a:srgbClr val="404040"/>
                </a:solidFill>
              </a:rPr>
              <a:t>dea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One </a:t>
            </a:r>
            <a:r>
              <a:rPr kumimoji="0" lang="pl-PL" altLang="pl-PL" sz="14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slide</a:t>
            </a: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4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providing</a:t>
            </a: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400" b="1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details</a:t>
            </a:r>
            <a:r>
              <a:rPr kumimoji="0" lang="pl-PL" altLang="pl-PL" sz="1400" b="1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on </a:t>
            </a:r>
            <a:r>
              <a:rPr lang="pl-PL" altLang="pl-PL" sz="1400" b="1" dirty="0" err="1">
                <a:solidFill>
                  <a:srgbClr val="404040"/>
                </a:solidFill>
              </a:rPr>
              <a:t>your</a:t>
            </a:r>
            <a:r>
              <a:rPr lang="pl-PL" altLang="pl-PL" sz="1400" b="1" dirty="0">
                <a:solidFill>
                  <a:srgbClr val="404040"/>
                </a:solidFill>
              </a:rPr>
              <a:t> </a:t>
            </a:r>
            <a:r>
              <a:rPr lang="pl-PL" altLang="pl-PL" sz="1400" b="1" dirty="0" err="1">
                <a:solidFill>
                  <a:srgbClr val="404040"/>
                </a:solidFill>
              </a:rPr>
              <a:t>organisation</a:t>
            </a:r>
            <a:r>
              <a:rPr lang="pl-PL" altLang="pl-PL" sz="1400" b="1" dirty="0">
                <a:solidFill>
                  <a:srgbClr val="404040"/>
                </a:solidFill>
              </a:rPr>
              <a:t>/</a:t>
            </a:r>
            <a:r>
              <a:rPr lang="pl-PL" altLang="pl-PL" sz="1400" b="1" dirty="0" err="1">
                <a:solidFill>
                  <a:srgbClr val="404040"/>
                </a:solidFill>
              </a:rPr>
              <a:t>your</a:t>
            </a:r>
            <a:r>
              <a:rPr lang="pl-PL" altLang="pl-PL" sz="1400" b="1" dirty="0">
                <a:solidFill>
                  <a:srgbClr val="404040"/>
                </a:solidFill>
              </a:rPr>
              <a:t> </a:t>
            </a:r>
            <a:r>
              <a:rPr lang="pl-PL" altLang="pl-PL" sz="1400" b="1" dirty="0" err="1">
                <a:solidFill>
                  <a:srgbClr val="404040"/>
                </a:solidFill>
              </a:rPr>
              <a:t>competences</a:t>
            </a:r>
            <a:endParaRPr lang="pl-PL" altLang="pl-PL" sz="1400" b="1" dirty="0">
              <a:solidFill>
                <a:srgbClr val="404040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One </a:t>
            </a:r>
            <a:r>
              <a:rPr kumimoji="0" lang="pl-PL" altLang="pl-PL" sz="14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slide</a:t>
            </a: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with the </a:t>
            </a:r>
            <a:r>
              <a:rPr kumimoji="0" lang="pl-PL" altLang="pl-PL" sz="1400" b="1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description</a:t>
            </a:r>
            <a:r>
              <a:rPr kumimoji="0" lang="pl-PL" altLang="pl-PL" sz="1400" b="1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of the </a:t>
            </a:r>
            <a:r>
              <a:rPr kumimoji="0" lang="pl-PL" altLang="pl-PL" sz="1400" b="1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proposed</a:t>
            </a:r>
            <a:r>
              <a:rPr kumimoji="0" lang="pl-PL" altLang="pl-PL" sz="1400" b="1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project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altLang="pl-PL" sz="1400" dirty="0">
                <a:solidFill>
                  <a:srgbClr val="404040"/>
                </a:solidFill>
              </a:rPr>
              <a:t>One </a:t>
            </a:r>
            <a:r>
              <a:rPr lang="pl-PL" altLang="pl-PL" sz="1400" dirty="0" err="1">
                <a:solidFill>
                  <a:srgbClr val="404040"/>
                </a:solidFill>
              </a:rPr>
              <a:t>slide</a:t>
            </a:r>
            <a:r>
              <a:rPr lang="pl-PL" altLang="pl-PL" sz="1400" dirty="0">
                <a:solidFill>
                  <a:srgbClr val="404040"/>
                </a:solidFill>
              </a:rPr>
              <a:t> </a:t>
            </a:r>
            <a:r>
              <a:rPr lang="pl-PL" altLang="pl-PL" sz="1400" dirty="0" err="1">
                <a:solidFill>
                  <a:srgbClr val="404040"/>
                </a:solidFill>
              </a:rPr>
              <a:t>specifying</a:t>
            </a:r>
            <a:r>
              <a:rPr lang="pl-PL" altLang="pl-PL" sz="1400" dirty="0">
                <a:solidFill>
                  <a:srgbClr val="404040"/>
                </a:solidFill>
              </a:rPr>
              <a:t> the </a:t>
            </a:r>
            <a:r>
              <a:rPr lang="pl-PL" altLang="pl-PL" sz="1400" b="1" dirty="0" err="1">
                <a:solidFill>
                  <a:srgbClr val="404040"/>
                </a:solidFill>
              </a:rPr>
              <a:t>competences</a:t>
            </a:r>
            <a:r>
              <a:rPr lang="pl-PL" altLang="pl-PL" sz="1400" b="1" dirty="0">
                <a:solidFill>
                  <a:srgbClr val="404040"/>
                </a:solidFill>
              </a:rPr>
              <a:t>/</a:t>
            </a:r>
            <a:r>
              <a:rPr lang="pl-PL" altLang="pl-PL" sz="1400" b="1" dirty="0" err="1">
                <a:solidFill>
                  <a:srgbClr val="404040"/>
                </a:solidFill>
              </a:rPr>
              <a:t>type</a:t>
            </a:r>
            <a:r>
              <a:rPr lang="pl-PL" altLang="pl-PL" sz="1400" b="1" dirty="0">
                <a:solidFill>
                  <a:srgbClr val="404040"/>
                </a:solidFill>
              </a:rPr>
              <a:t> of </a:t>
            </a:r>
            <a:r>
              <a:rPr lang="pl-PL" altLang="pl-PL" sz="1400" b="1" dirty="0" err="1">
                <a:solidFill>
                  <a:srgbClr val="404040"/>
                </a:solidFill>
              </a:rPr>
              <a:t>partners</a:t>
            </a:r>
            <a:r>
              <a:rPr lang="pl-PL" altLang="pl-PL" sz="1400" b="1" dirty="0">
                <a:solidFill>
                  <a:srgbClr val="404040"/>
                </a:solidFill>
              </a:rPr>
              <a:t> </a:t>
            </a:r>
            <a:r>
              <a:rPr lang="pl-PL" altLang="pl-PL" sz="1400" b="1" dirty="0" err="1">
                <a:solidFill>
                  <a:srgbClr val="404040"/>
                </a:solidFill>
              </a:rPr>
              <a:t>sought</a:t>
            </a:r>
            <a:endParaRPr lang="pl-PL" altLang="pl-PL" sz="1400" b="1" dirty="0">
              <a:solidFill>
                <a:srgbClr val="404040"/>
              </a:solidFill>
            </a:endParaRP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One </a:t>
            </a:r>
            <a:r>
              <a:rPr kumimoji="0" lang="pl-PL" altLang="pl-PL" sz="14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slide</a:t>
            </a: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with </a:t>
            </a:r>
            <a:r>
              <a:rPr kumimoji="0" lang="pl-PL" altLang="pl-PL" sz="1400" b="1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personal</a:t>
            </a:r>
            <a:r>
              <a:rPr kumimoji="0" lang="pl-PL" altLang="pl-PL" sz="1400" b="1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400" b="1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contact</a:t>
            </a:r>
            <a:r>
              <a:rPr kumimoji="0" lang="pl-PL" altLang="pl-PL" sz="1400" b="1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400" b="1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details</a:t>
            </a:r>
            <a:endParaRPr kumimoji="0" lang="pl-PL" altLang="pl-PL" sz="1400" b="1" i="0" u="none" strike="noStrike" cap="none" normalizeH="0" baseline="0" dirty="0">
              <a:ln>
                <a:noFill/>
              </a:ln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  <a:p>
            <a:pPr lvl="1"/>
            <a:r>
              <a:rPr lang="pl-PL" altLang="pl-PL" sz="1400" dirty="0" err="1">
                <a:solidFill>
                  <a:srgbClr val="404040"/>
                </a:solidFill>
              </a:rPr>
              <a:t>Use</a:t>
            </a:r>
            <a:r>
              <a:rPr lang="pl-PL" altLang="pl-PL" sz="1400" dirty="0">
                <a:solidFill>
                  <a:srgbClr val="404040"/>
                </a:solidFill>
              </a:rPr>
              <a:t> the </a:t>
            </a:r>
            <a:r>
              <a:rPr lang="pl-PL" altLang="pl-PL" sz="1400" b="1" dirty="0" err="1">
                <a:solidFill>
                  <a:srgbClr val="FF0000"/>
                </a:solidFill>
              </a:rPr>
              <a:t>font</a:t>
            </a:r>
            <a:r>
              <a:rPr lang="pl-PL" altLang="pl-PL" sz="1400" b="1" dirty="0">
                <a:solidFill>
                  <a:srgbClr val="FF0000"/>
                </a:solidFill>
              </a:rPr>
              <a:t> </a:t>
            </a:r>
            <a:r>
              <a:rPr lang="pl-PL" altLang="pl-PL" sz="1400" b="1" dirty="0" err="1">
                <a:solidFill>
                  <a:srgbClr val="FF0000"/>
                </a:solidFill>
              </a:rPr>
              <a:t>size</a:t>
            </a:r>
            <a:r>
              <a:rPr lang="pl-PL" altLang="pl-PL" sz="1400" b="1" dirty="0">
                <a:solidFill>
                  <a:srgbClr val="FF0000"/>
                </a:solidFill>
              </a:rPr>
              <a:t> 20pt </a:t>
            </a:r>
            <a:r>
              <a:rPr lang="pl-PL" altLang="pl-PL" sz="1400" b="1" dirty="0" err="1">
                <a:solidFill>
                  <a:srgbClr val="FF0000"/>
                </a:solidFill>
              </a:rPr>
              <a:t>or</a:t>
            </a:r>
            <a:r>
              <a:rPr lang="pl-PL" altLang="pl-PL" sz="1400" b="1" dirty="0">
                <a:solidFill>
                  <a:srgbClr val="FF0000"/>
                </a:solidFill>
              </a:rPr>
              <a:t> </a:t>
            </a:r>
            <a:r>
              <a:rPr lang="pl-PL" altLang="pl-PL" sz="1400" b="1" dirty="0" err="1">
                <a:solidFill>
                  <a:srgbClr val="FF0000"/>
                </a:solidFill>
              </a:rPr>
              <a:t>more</a:t>
            </a:r>
            <a:r>
              <a:rPr lang="pl-PL" altLang="pl-PL" sz="1400" b="1" dirty="0">
                <a:solidFill>
                  <a:srgbClr val="FF0000"/>
                </a:solidFill>
              </a:rPr>
              <a:t> </a:t>
            </a:r>
            <a:r>
              <a:rPr lang="pl-PL" altLang="pl-PL" sz="1400" dirty="0">
                <a:solidFill>
                  <a:srgbClr val="404040"/>
                </a:solidFill>
              </a:rPr>
              <a:t>– </a:t>
            </a:r>
            <a:r>
              <a:rPr lang="pl-PL" altLang="pl-PL" sz="1400" dirty="0" err="1">
                <a:solidFill>
                  <a:srgbClr val="404040"/>
                </a:solidFill>
              </a:rPr>
              <a:t>othervise</a:t>
            </a:r>
            <a:r>
              <a:rPr lang="pl-PL" altLang="pl-PL" sz="1400" dirty="0">
                <a:solidFill>
                  <a:srgbClr val="404040"/>
                </a:solidFill>
              </a:rPr>
              <a:t> </a:t>
            </a:r>
            <a:r>
              <a:rPr lang="pl-PL" altLang="pl-PL" sz="1400" dirty="0" err="1">
                <a:solidFill>
                  <a:srgbClr val="404040"/>
                </a:solidFill>
              </a:rPr>
              <a:t>your</a:t>
            </a:r>
            <a:r>
              <a:rPr lang="pl-PL" altLang="pl-PL" sz="1400" dirty="0">
                <a:solidFill>
                  <a:srgbClr val="404040"/>
                </a:solidFill>
              </a:rPr>
              <a:t> </a:t>
            </a:r>
            <a:r>
              <a:rPr lang="pl-PL" altLang="pl-PL" sz="1400" dirty="0" err="1">
                <a:solidFill>
                  <a:srgbClr val="404040"/>
                </a:solidFill>
              </a:rPr>
              <a:t>presentation</a:t>
            </a:r>
            <a:r>
              <a:rPr lang="pl-PL" altLang="pl-PL" sz="1400" dirty="0">
                <a:solidFill>
                  <a:srgbClr val="404040"/>
                </a:solidFill>
              </a:rPr>
              <a:t> </a:t>
            </a:r>
            <a:r>
              <a:rPr lang="pl-PL" altLang="pl-PL" sz="1400" dirty="0" err="1">
                <a:solidFill>
                  <a:srgbClr val="404040"/>
                </a:solidFill>
              </a:rPr>
              <a:t>will</a:t>
            </a:r>
            <a:r>
              <a:rPr lang="pl-PL" altLang="pl-PL" sz="1400" dirty="0">
                <a:solidFill>
                  <a:srgbClr val="404040"/>
                </a:solidFill>
              </a:rPr>
              <a:t> be </a:t>
            </a:r>
            <a:r>
              <a:rPr lang="pl-PL" altLang="pl-PL" sz="1400" dirty="0" err="1">
                <a:solidFill>
                  <a:srgbClr val="404040"/>
                </a:solidFill>
              </a:rPr>
              <a:t>unreadable</a:t>
            </a:r>
            <a:br>
              <a:rPr lang="pl-PL" altLang="pl-PL" sz="1400" dirty="0">
                <a:solidFill>
                  <a:srgbClr val="404040"/>
                </a:solidFill>
              </a:rPr>
            </a:br>
            <a:r>
              <a:rPr kumimoji="0" lang="pl-PL" altLang="pl-PL" sz="14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Instructions</a:t>
            </a: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4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provided</a:t>
            </a: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in [</a:t>
            </a:r>
            <a:r>
              <a:rPr kumimoji="0" lang="pl-PL" altLang="pl-PL" sz="14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square</a:t>
            </a: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4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brakets</a:t>
            </a: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] </a:t>
            </a:r>
            <a:r>
              <a:rPr kumimoji="0" lang="pl-PL" altLang="pl-PL" sz="14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should</a:t>
            </a: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be </a:t>
            </a:r>
            <a:r>
              <a:rPr kumimoji="0" lang="pl-PL" altLang="pl-PL" sz="14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replaced</a:t>
            </a: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by </a:t>
            </a:r>
            <a:r>
              <a:rPr kumimoji="0" lang="pl-PL" altLang="pl-PL" sz="14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own</a:t>
            </a: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4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text</a:t>
            </a: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4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or</a:t>
            </a: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4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removed</a:t>
            </a: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.</a:t>
            </a:r>
            <a:b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</a:br>
            <a:r>
              <a:rPr lang="pl-PL" altLang="pl-PL" sz="1400" b="1" dirty="0" err="1">
                <a:solidFill>
                  <a:srgbClr val="FF0000"/>
                </a:solidFill>
              </a:rPr>
              <a:t>Slides</a:t>
            </a:r>
            <a:r>
              <a:rPr lang="pl-PL" altLang="pl-PL" sz="1400" b="1" dirty="0">
                <a:solidFill>
                  <a:srgbClr val="FF0000"/>
                </a:solidFill>
              </a:rPr>
              <a:t> </a:t>
            </a:r>
            <a:r>
              <a:rPr lang="pl-PL" altLang="pl-PL" sz="1400" b="1" dirty="0" err="1">
                <a:solidFill>
                  <a:srgbClr val="FF0000"/>
                </a:solidFill>
              </a:rPr>
              <a:t>exceeding</a:t>
            </a:r>
            <a:r>
              <a:rPr lang="pl-PL" altLang="pl-PL" sz="1400" b="1" dirty="0">
                <a:solidFill>
                  <a:srgbClr val="FF0000"/>
                </a:solidFill>
              </a:rPr>
              <a:t> the </a:t>
            </a:r>
            <a:r>
              <a:rPr lang="pl-PL" altLang="pl-PL" sz="1400" b="1" dirty="0" err="1">
                <a:solidFill>
                  <a:srgbClr val="FF0000"/>
                </a:solidFill>
              </a:rPr>
              <a:t>limits</a:t>
            </a:r>
            <a:r>
              <a:rPr lang="pl-PL" altLang="pl-PL" sz="1400" b="1" dirty="0">
                <a:solidFill>
                  <a:srgbClr val="FF0000"/>
                </a:solidFill>
              </a:rPr>
              <a:t> </a:t>
            </a:r>
            <a:r>
              <a:rPr lang="pl-PL" altLang="pl-PL" sz="1400" b="1" dirty="0" err="1">
                <a:solidFill>
                  <a:srgbClr val="FF0000"/>
                </a:solidFill>
              </a:rPr>
              <a:t>specified</a:t>
            </a:r>
            <a:r>
              <a:rPr lang="pl-PL" altLang="pl-PL" sz="1400" b="1" dirty="0">
                <a:solidFill>
                  <a:srgbClr val="FF0000"/>
                </a:solidFill>
              </a:rPr>
              <a:t> </a:t>
            </a:r>
            <a:r>
              <a:rPr lang="pl-PL" altLang="pl-PL" sz="1400" b="1" dirty="0" err="1">
                <a:solidFill>
                  <a:srgbClr val="FF0000"/>
                </a:solidFill>
              </a:rPr>
              <a:t>above</a:t>
            </a:r>
            <a:r>
              <a:rPr lang="pl-PL" altLang="pl-PL" sz="1400" b="1" dirty="0">
                <a:solidFill>
                  <a:srgbClr val="FF0000"/>
                </a:solidFill>
              </a:rPr>
              <a:t> </a:t>
            </a:r>
            <a:r>
              <a:rPr lang="pl-PL" altLang="pl-PL" sz="1400" b="1" dirty="0" err="1">
                <a:solidFill>
                  <a:srgbClr val="FF0000"/>
                </a:solidFill>
              </a:rPr>
              <a:t>will</a:t>
            </a:r>
            <a:r>
              <a:rPr lang="pl-PL" altLang="pl-PL" sz="1400" b="1" dirty="0">
                <a:solidFill>
                  <a:srgbClr val="FF0000"/>
                </a:solidFill>
              </a:rPr>
              <a:t> be </a:t>
            </a:r>
            <a:r>
              <a:rPr lang="pl-PL" altLang="pl-PL" sz="1400" b="1" dirty="0" err="1">
                <a:solidFill>
                  <a:srgbClr val="FF0000"/>
                </a:solidFill>
              </a:rPr>
              <a:t>removed</a:t>
            </a:r>
            <a:r>
              <a:rPr lang="pl-PL" altLang="pl-PL" sz="1400" b="1" dirty="0">
                <a:solidFill>
                  <a:srgbClr val="FF0000"/>
                </a:solidFill>
              </a:rPr>
              <a:t>.</a:t>
            </a:r>
            <a:endParaRPr kumimoji="0" lang="pl-PL" altLang="pl-PL" sz="1400" b="0" i="0" u="none" strike="noStrike" cap="none" normalizeH="0" baseline="0" dirty="0">
              <a:ln>
                <a:noFill/>
              </a:ln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pl-PL" sz="1400" dirty="0">
                <a:solidFill>
                  <a:srgbClr val="404040"/>
                </a:solidFill>
              </a:rPr>
              <a:t>To </a:t>
            </a:r>
            <a:r>
              <a:rPr lang="pl-PL" sz="1400" dirty="0" err="1">
                <a:solidFill>
                  <a:srgbClr val="404040"/>
                </a:solidFill>
              </a:rPr>
              <a:t>apply</a:t>
            </a:r>
            <a:r>
              <a:rPr lang="pl-PL" sz="1400" dirty="0">
                <a:solidFill>
                  <a:srgbClr val="404040"/>
                </a:solidFill>
              </a:rPr>
              <a:t> for </a:t>
            </a:r>
            <a:r>
              <a:rPr lang="pl-PL" sz="1400" dirty="0" err="1">
                <a:solidFill>
                  <a:srgbClr val="404040"/>
                </a:solidFill>
              </a:rPr>
              <a:t>pitching</a:t>
            </a:r>
            <a:r>
              <a:rPr lang="pl-PL" sz="1400" dirty="0">
                <a:solidFill>
                  <a:srgbClr val="404040"/>
                </a:solidFill>
              </a:rPr>
              <a:t> </a:t>
            </a:r>
            <a:r>
              <a:rPr lang="pl-PL" sz="1400" dirty="0" err="1">
                <a:solidFill>
                  <a:srgbClr val="404040"/>
                </a:solidFill>
              </a:rPr>
              <a:t>you</a:t>
            </a:r>
            <a:r>
              <a:rPr lang="pl-PL" sz="1400" dirty="0">
                <a:solidFill>
                  <a:srgbClr val="404040"/>
                </a:solidFill>
              </a:rPr>
              <a:t> </a:t>
            </a:r>
            <a:r>
              <a:rPr lang="pl-PL" sz="1400" dirty="0" err="1">
                <a:solidFill>
                  <a:srgbClr val="404040"/>
                </a:solidFill>
              </a:rPr>
              <a:t>should</a:t>
            </a:r>
            <a:r>
              <a:rPr lang="pl-PL" sz="1400" dirty="0">
                <a:solidFill>
                  <a:srgbClr val="404040"/>
                </a:solidFill>
              </a:rPr>
              <a:t> s</a:t>
            </a:r>
            <a:r>
              <a:rPr lang="en-US" sz="1400" dirty="0"/>
              <a:t>elect </a:t>
            </a:r>
            <a:r>
              <a:rPr lang="en-US" sz="1400" b="1" dirty="0"/>
              <a:t>„Yes” </a:t>
            </a:r>
            <a:r>
              <a:rPr lang="en-US" sz="1400" dirty="0"/>
              <a:t>for the question </a:t>
            </a:r>
            <a:r>
              <a:rPr lang="en-US" sz="1400" b="1" i="1" dirty="0"/>
              <a:t>„Do you intend to submit pitch presentation?”</a:t>
            </a:r>
            <a:r>
              <a:rPr lang="en-US" sz="1400" dirty="0"/>
              <a:t> in your profile on the event portal</a:t>
            </a:r>
            <a:r>
              <a:rPr lang="pl-PL" sz="1400" dirty="0">
                <a:solidFill>
                  <a:srgbClr val="404040"/>
                </a:solidFill>
              </a:rPr>
              <a:t> and </a:t>
            </a:r>
            <a:r>
              <a:rPr lang="pl-PL" sz="1400" dirty="0" err="1">
                <a:solidFill>
                  <a:srgbClr val="404040"/>
                </a:solidFill>
              </a:rPr>
              <a:t>upload</a:t>
            </a:r>
            <a:r>
              <a:rPr lang="pl-PL" sz="1400" dirty="0">
                <a:solidFill>
                  <a:srgbClr val="404040"/>
                </a:solidFill>
              </a:rPr>
              <a:t> to the portal the </a:t>
            </a:r>
            <a:r>
              <a:rPr lang="pl-PL" sz="1400" dirty="0" err="1">
                <a:solidFill>
                  <a:srgbClr val="404040"/>
                </a:solidFill>
              </a:rPr>
              <a:t>presentation</a:t>
            </a:r>
            <a:r>
              <a:rPr lang="pl-PL" sz="1400" dirty="0">
                <a:solidFill>
                  <a:srgbClr val="404040"/>
                </a:solidFill>
              </a:rPr>
              <a:t> </a:t>
            </a:r>
            <a:r>
              <a:rPr lang="pl-PL" sz="1400" dirty="0" err="1">
                <a:solidFill>
                  <a:srgbClr val="404040"/>
                </a:solidFill>
              </a:rPr>
              <a:t>that</a:t>
            </a:r>
            <a:r>
              <a:rPr lang="pl-PL" sz="1400" dirty="0">
                <a:solidFill>
                  <a:srgbClr val="404040"/>
                </a:solidFill>
              </a:rPr>
              <a:t> </a:t>
            </a:r>
            <a:r>
              <a:rPr lang="pl-PL" sz="1400" dirty="0" err="1">
                <a:solidFill>
                  <a:srgbClr val="404040"/>
                </a:solidFill>
              </a:rPr>
              <a:t>follows</a:t>
            </a:r>
            <a:r>
              <a:rPr lang="pl-PL" sz="1400" dirty="0">
                <a:solidFill>
                  <a:srgbClr val="404040"/>
                </a:solidFill>
              </a:rPr>
              <a:t> </a:t>
            </a:r>
            <a:r>
              <a:rPr lang="pl-PL" sz="1400" dirty="0" err="1">
                <a:solidFill>
                  <a:srgbClr val="404040"/>
                </a:solidFill>
              </a:rPr>
              <a:t>this</a:t>
            </a:r>
            <a:r>
              <a:rPr lang="pl-PL" sz="1400" dirty="0">
                <a:solidFill>
                  <a:srgbClr val="404040"/>
                </a:solidFill>
              </a:rPr>
              <a:t> </a:t>
            </a:r>
            <a:r>
              <a:rPr lang="pl-PL" sz="1400" dirty="0" err="1">
                <a:solidFill>
                  <a:srgbClr val="404040"/>
                </a:solidFill>
              </a:rPr>
              <a:t>template</a:t>
            </a:r>
            <a:r>
              <a:rPr lang="pl-PL" sz="1400" dirty="0">
                <a:solidFill>
                  <a:srgbClr val="404040"/>
                </a:solidFill>
              </a:rPr>
              <a:t> by  </a:t>
            </a:r>
            <a:r>
              <a:rPr lang="pl-PL" sz="1400" b="1" dirty="0">
                <a:solidFill>
                  <a:srgbClr val="FF0000"/>
                </a:solidFill>
              </a:rPr>
              <a:t>28</a:t>
            </a:r>
            <a:r>
              <a:rPr lang="pl-PL" sz="1400" b="1" baseline="30000" dirty="0">
                <a:solidFill>
                  <a:srgbClr val="FF0000"/>
                </a:solidFill>
              </a:rPr>
              <a:t>th</a:t>
            </a:r>
            <a:r>
              <a:rPr lang="pl-PL" sz="1400" b="1" dirty="0">
                <a:solidFill>
                  <a:srgbClr val="FF0000"/>
                </a:solidFill>
              </a:rPr>
              <a:t> May 2026 </a:t>
            </a:r>
            <a:r>
              <a:rPr lang="pl-PL" sz="1400" b="1" dirty="0" err="1">
                <a:solidFill>
                  <a:srgbClr val="FF0000"/>
                </a:solidFill>
              </a:rPr>
              <a:t>e.o.d</a:t>
            </a:r>
            <a:r>
              <a:rPr lang="pl-PL" sz="1400" b="1" dirty="0">
                <a:solidFill>
                  <a:srgbClr val="FF0000"/>
                </a:solidFill>
              </a:rPr>
              <a:t>.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pl-PL" sz="1400" dirty="0" err="1"/>
              <a:t>If</a:t>
            </a:r>
            <a:r>
              <a:rPr lang="pl-PL" sz="1400" dirty="0"/>
              <a:t> </a:t>
            </a:r>
            <a:r>
              <a:rPr lang="pl-PL" sz="1400" dirty="0" err="1"/>
              <a:t>you</a:t>
            </a:r>
            <a:r>
              <a:rPr lang="pl-PL" sz="1400" dirty="0"/>
              <a:t> </a:t>
            </a:r>
            <a:r>
              <a:rPr lang="pl-PL" sz="1400" dirty="0" err="1"/>
              <a:t>encounter</a:t>
            </a:r>
            <a:r>
              <a:rPr lang="pl-PL" sz="1400" dirty="0"/>
              <a:t> </a:t>
            </a:r>
            <a:r>
              <a:rPr lang="pl-PL" sz="1400" dirty="0" err="1"/>
              <a:t>any</a:t>
            </a:r>
            <a:r>
              <a:rPr lang="pl-PL" sz="1400" dirty="0"/>
              <a:t> problem, do not </a:t>
            </a:r>
            <a:r>
              <a:rPr lang="pl-PL" sz="1400" dirty="0" err="1"/>
              <a:t>hesitate</a:t>
            </a:r>
            <a:r>
              <a:rPr lang="pl-PL" sz="1400" dirty="0"/>
              <a:t> to </a:t>
            </a:r>
            <a:r>
              <a:rPr lang="pl-PL" sz="1400" dirty="0" err="1"/>
              <a:t>contact</a:t>
            </a:r>
            <a:r>
              <a:rPr lang="pl-PL" sz="1400" dirty="0"/>
              <a:t> </a:t>
            </a:r>
            <a:r>
              <a:rPr lang="pl-PL" sz="1400" dirty="0" err="1"/>
              <a:t>us</a:t>
            </a:r>
            <a:r>
              <a:rPr lang="pl-PL" sz="1400" dirty="0"/>
              <a:t>: </a:t>
            </a:r>
            <a:r>
              <a:rPr lang="pl-PL" sz="1400" dirty="0">
                <a:hlinkClick r:id="rId3"/>
              </a:rPr>
              <a:t>elzbieta.pietrzykowska@ncbr.gov.pl</a:t>
            </a:r>
            <a:r>
              <a:rPr lang="pl-PL" sz="1400" dirty="0"/>
              <a:t> , </a:t>
            </a:r>
            <a:r>
              <a:rPr lang="pl-PL" sz="1400" dirty="0">
                <a:hlinkClick r:id="rId4"/>
              </a:rPr>
              <a:t>jaroslaw.piekarski@ncbr.gov.pl</a:t>
            </a:r>
            <a:r>
              <a:rPr lang="pl-PL" sz="1400" dirty="0"/>
              <a:t> </a:t>
            </a:r>
            <a:endParaRPr lang="pl-PL" sz="1400" i="0" u="none" strike="noStrike" dirty="0"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  <a:p>
            <a:pPr marL="342900" lvl="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1400" dirty="0"/>
              <a:t>You will be informed whether your pitch presentation has been accepted or rejected </a:t>
            </a:r>
            <a:r>
              <a:rPr lang="pl-PL" sz="1400"/>
              <a:t>by 3</a:t>
            </a:r>
            <a:r>
              <a:rPr lang="pl-PL" sz="1400" baseline="30000"/>
              <a:t>rd</a:t>
            </a:r>
            <a:r>
              <a:rPr lang="en-GB" sz="1400" dirty="0"/>
              <a:t> </a:t>
            </a:r>
            <a:r>
              <a:rPr lang="pl-PL" sz="1400" dirty="0" err="1"/>
              <a:t>June</a:t>
            </a:r>
            <a:r>
              <a:rPr lang="pl-PL" sz="1400" dirty="0"/>
              <a:t> </a:t>
            </a:r>
            <a:r>
              <a:rPr lang="en-GB" sz="1400" dirty="0"/>
              <a:t>2026.</a:t>
            </a:r>
            <a:endParaRPr lang="pl-PL" sz="1400" dirty="0"/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l-PL" altLang="pl-PL" sz="14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The </a:t>
            </a:r>
            <a:r>
              <a:rPr kumimoji="0" lang="pl-PL" altLang="pl-PL" sz="140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presenter</a:t>
            </a:r>
            <a:r>
              <a:rPr kumimoji="0" lang="pl-PL" altLang="pl-PL" sz="14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40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will</a:t>
            </a:r>
            <a:r>
              <a:rPr kumimoji="0" lang="pl-PL" altLang="pl-PL" sz="14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b</a:t>
            </a:r>
            <a:r>
              <a:rPr lang="pl-PL" altLang="pl-PL" sz="1400" dirty="0"/>
              <a:t>e </a:t>
            </a:r>
            <a:r>
              <a:rPr lang="pl-PL" altLang="pl-PL" sz="1400" dirty="0" err="1"/>
              <a:t>granted</a:t>
            </a:r>
            <a:r>
              <a:rPr lang="pl-PL" altLang="pl-PL" sz="1400" dirty="0"/>
              <a:t> with </a:t>
            </a:r>
            <a:r>
              <a:rPr lang="pl-PL" altLang="pl-PL" sz="1400" b="1" dirty="0">
                <a:solidFill>
                  <a:srgbClr val="FF0000"/>
                </a:solidFill>
              </a:rPr>
              <a:t>4-minute </a:t>
            </a:r>
            <a:r>
              <a:rPr lang="pl-PL" altLang="pl-PL" sz="1400" b="1" dirty="0" err="1">
                <a:solidFill>
                  <a:srgbClr val="FF0000"/>
                </a:solidFill>
              </a:rPr>
              <a:t>time</a:t>
            </a:r>
            <a:r>
              <a:rPr lang="pl-PL" altLang="pl-PL" sz="1400" b="1" dirty="0">
                <a:solidFill>
                  <a:srgbClr val="FF0000"/>
                </a:solidFill>
              </a:rPr>
              <a:t> slot</a:t>
            </a:r>
            <a:r>
              <a:rPr lang="pl-PL" altLang="pl-PL" sz="1400" dirty="0"/>
              <a:t>. N</a:t>
            </a:r>
            <a:r>
              <a:rPr lang="en-US" altLang="pl-PL" sz="1400" dirty="0"/>
              <a:t>o extension of presentation time is expected</a:t>
            </a:r>
            <a:r>
              <a:rPr lang="pl-PL" altLang="pl-PL" sz="1400" dirty="0"/>
              <a:t>.</a:t>
            </a:r>
            <a:endParaRPr lang="pl-PL" sz="1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406705-4AC2-5286-F848-73EC9DBADA2F}"/>
              </a:ext>
            </a:extLst>
          </p:cNvPr>
          <p:cNvSpPr txBox="1"/>
          <p:nvPr/>
        </p:nvSpPr>
        <p:spPr>
          <a:xfrm>
            <a:off x="6400801" y="6179883"/>
            <a:ext cx="5791199" cy="677108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l-PL" sz="3800" b="1" dirty="0">
                <a:solidFill>
                  <a:srgbClr val="FF0000"/>
                </a:solidFill>
              </a:rPr>
              <a:t>REMOVE THIS SLIDE</a:t>
            </a:r>
            <a:endParaRPr lang="en-US" sz="3800" b="1" dirty="0">
              <a:solidFill>
                <a:srgbClr val="FF000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8A645CE-C1CF-2593-DBAA-DF2DA4D392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9154" y="335501"/>
            <a:ext cx="1022804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kumimoji="0" lang="en-PL" altLang="en-PL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webkit-standard"/>
              </a:rPr>
              <a:t>To apply for a pitching slot, please select </a:t>
            </a:r>
            <a:r>
              <a:rPr kumimoji="0" lang="en-PL" altLang="en-PL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“Yes”</a:t>
            </a:r>
            <a:r>
              <a:rPr kumimoji="0" lang="en-PL" altLang="en-PL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webkit-standard"/>
              </a:rPr>
              <a:t> to the </a:t>
            </a:r>
            <a:r>
              <a:rPr kumimoji="0" lang="en-PL" altLang="en-PL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“Pitching session”</a:t>
            </a:r>
            <a:r>
              <a:rPr kumimoji="0" lang="en-PL" altLang="en-PL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webkit-standard"/>
              </a:rPr>
              <a:t> question in your event profile and upload your </a:t>
            </a:r>
            <a:r>
              <a:rPr lang="pl-PL" altLang="en-PL" dirty="0">
                <a:solidFill>
                  <a:srgbClr val="000000"/>
                </a:solidFill>
                <a:latin typeface="-webkit-standard"/>
              </a:rPr>
              <a:t> </a:t>
            </a:r>
            <a:r>
              <a:rPr kumimoji="0" lang="en-PL" altLang="en-PL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webkit-standard"/>
              </a:rPr>
              <a:t>presentation (using this template) to the event platform by </a:t>
            </a:r>
            <a:r>
              <a:rPr lang="pl-PL" b="1" dirty="0">
                <a:solidFill>
                  <a:srgbClr val="FF0000"/>
                </a:solidFill>
              </a:rPr>
              <a:t> </a:t>
            </a:r>
            <a:r>
              <a:rPr lang="pl-PL" b="1" dirty="0"/>
              <a:t>28</a:t>
            </a:r>
            <a:r>
              <a:rPr lang="pl-PL" b="1" baseline="30000" dirty="0"/>
              <a:t>th</a:t>
            </a:r>
            <a:r>
              <a:rPr lang="pl-PL" b="1" dirty="0"/>
              <a:t> </a:t>
            </a:r>
            <a:r>
              <a:rPr kumimoji="0" lang="pl-PL" altLang="en-PL" sz="1800" b="1" i="0" u="none" strike="noStrike" cap="none" normalizeH="0" baseline="0" dirty="0">
                <a:ln>
                  <a:noFill/>
                </a:ln>
                <a:effectLst/>
              </a:rPr>
              <a:t>May</a:t>
            </a:r>
            <a:r>
              <a:rPr kumimoji="0" lang="en-PL" altLang="en-PL" sz="1800" b="1" i="0" u="none" strike="noStrike" cap="none" normalizeH="0" baseline="0" dirty="0">
                <a:ln>
                  <a:noFill/>
                </a:ln>
                <a:effectLst/>
              </a:rPr>
              <a:t> 2026</a:t>
            </a:r>
            <a:r>
              <a:rPr lang="pl-PL" altLang="en-PL" b="1" dirty="0"/>
              <a:t>. </a:t>
            </a:r>
            <a:endParaRPr kumimoji="0" lang="en-PL" altLang="en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470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9B9DB3-14F0-B3CB-88AB-FD41ACAC6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4039" y="213660"/>
            <a:ext cx="8080150" cy="955921"/>
          </a:xfrm>
        </p:spPr>
        <p:txBody>
          <a:bodyPr>
            <a:noAutofit/>
          </a:bodyPr>
          <a:lstStyle/>
          <a:p>
            <a:pPr algn="l"/>
            <a:r>
              <a:rPr lang="pl-PL" sz="3200" dirty="0">
                <a:ea typeface="MS PGothic"/>
              </a:rPr>
              <a:t>[</a:t>
            </a:r>
            <a:r>
              <a:rPr lang="pl-PL" sz="3200" dirty="0" err="1">
                <a:ea typeface="MS PGothic"/>
              </a:rPr>
              <a:t>Tittle</a:t>
            </a:r>
            <a:r>
              <a:rPr lang="pl-PL" sz="3200" dirty="0">
                <a:ea typeface="MS PGothic"/>
              </a:rPr>
              <a:t> </a:t>
            </a:r>
            <a:r>
              <a:rPr lang="pl-PL" sz="3200" dirty="0" err="1">
                <a:ea typeface="MS PGothic"/>
              </a:rPr>
              <a:t>an</a:t>
            </a:r>
            <a:r>
              <a:rPr lang="pl-PL" sz="3200" dirty="0">
                <a:ea typeface="MS PGothic"/>
              </a:rPr>
              <a:t> logo]</a:t>
            </a:r>
            <a:endParaRPr lang="en-US" sz="2400" dirty="0"/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775153F2-1DBE-01C7-4C42-86D3B4237241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1520454" y="6173912"/>
            <a:ext cx="10503733" cy="588936"/>
          </a:xfrm>
          <a:pattFill prst="pct5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en-US" sz="2400" dirty="0">
                <a:solidFill>
                  <a:srgbClr val="414DF2"/>
                </a:solidFill>
              </a:rPr>
              <a:t>Do not cover this space - </a:t>
            </a:r>
            <a:r>
              <a:rPr lang="pl-PL" sz="2400" dirty="0" err="1">
                <a:solidFill>
                  <a:srgbClr val="414DF2"/>
                </a:solidFill>
              </a:rPr>
              <a:t>reserved</a:t>
            </a:r>
            <a:r>
              <a:rPr lang="en-US" sz="2400" dirty="0">
                <a:solidFill>
                  <a:srgbClr val="414DF2"/>
                </a:solidFill>
              </a:rPr>
              <a:t> for organizers</a:t>
            </a:r>
            <a:endParaRPr lang="it-IT" sz="2400" dirty="0">
              <a:solidFill>
                <a:srgbClr val="414DF2"/>
              </a:solidFill>
            </a:endParaRPr>
          </a:p>
        </p:txBody>
      </p:sp>
      <p:graphicFrame>
        <p:nvGraphicFramePr>
          <p:cNvPr id="3" name="Tabela 3">
            <a:extLst>
              <a:ext uri="{FF2B5EF4-FFF2-40B4-BE49-F238E27FC236}">
                <a16:creationId xmlns:a16="http://schemas.microsoft.com/office/drawing/2014/main" id="{A544EF55-30E6-8B7B-0A06-55E4E0ED3E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853480"/>
              </p:ext>
            </p:extLst>
          </p:nvPr>
        </p:nvGraphicFramePr>
        <p:xfrm>
          <a:off x="1520456" y="1409700"/>
          <a:ext cx="10503733" cy="46100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0605">
                  <a:extLst>
                    <a:ext uri="{9D8B030D-6E8A-4147-A177-3AD203B41FA5}">
                      <a16:colId xmlns:a16="http://schemas.microsoft.com/office/drawing/2014/main" val="356437693"/>
                    </a:ext>
                  </a:extLst>
                </a:gridCol>
                <a:gridCol w="7583128">
                  <a:extLst>
                    <a:ext uri="{9D8B030D-6E8A-4147-A177-3AD203B41FA5}">
                      <a16:colId xmlns:a16="http://schemas.microsoft.com/office/drawing/2014/main" val="528920757"/>
                    </a:ext>
                  </a:extLst>
                </a:gridCol>
              </a:tblGrid>
              <a:tr h="1482946"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 Idea /</a:t>
                      </a:r>
                      <a:br>
                        <a:rPr lang="pl-PL" sz="2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l-PL" sz="24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Expertise</a:t>
                      </a:r>
                      <a:endParaRPr lang="pl-PL" sz="24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endParaRPr lang="pl-PL" dirty="0"/>
                    </a:p>
                  </a:txBody>
                  <a:tcPr>
                    <a:solidFill>
                      <a:schemeClr val="bg1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000" b="1" dirty="0">
                          <a:solidFill>
                            <a:schemeClr val="tx1"/>
                          </a:solidFill>
                        </a:rPr>
                        <a:t>[Insert </a:t>
                      </a:r>
                      <a:r>
                        <a:rPr lang="pl-PL" sz="2000" b="1" dirty="0" err="1">
                          <a:solidFill>
                            <a:schemeClr val="tx1"/>
                          </a:solidFill>
                        </a:rPr>
                        <a:t>here</a:t>
                      </a:r>
                      <a:r>
                        <a:rPr lang="pl-PL" sz="2000" b="1" dirty="0">
                          <a:solidFill>
                            <a:schemeClr val="tx1"/>
                          </a:solidFill>
                        </a:rPr>
                        <a:t> the </a:t>
                      </a:r>
                      <a:r>
                        <a:rPr lang="pl-PL" sz="2000" b="1" dirty="0" err="1">
                          <a:solidFill>
                            <a:schemeClr val="tx1"/>
                          </a:solidFill>
                        </a:rPr>
                        <a:t>working</a:t>
                      </a:r>
                      <a:r>
                        <a:rPr lang="pl-PL" sz="20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l-PL" sz="2000" b="1" dirty="0" err="1">
                          <a:solidFill>
                            <a:schemeClr val="tx1"/>
                          </a:solidFill>
                        </a:rPr>
                        <a:t>title</a:t>
                      </a:r>
                      <a:r>
                        <a:rPr lang="pl-PL" sz="20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l-PL" sz="2000" b="1" dirty="0" err="1">
                          <a:solidFill>
                            <a:schemeClr val="tx1"/>
                          </a:solidFill>
                        </a:rPr>
                        <a:t>or</a:t>
                      </a:r>
                      <a:r>
                        <a:rPr lang="pl-PL" sz="20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l-PL" sz="2000" b="1" dirty="0" err="1">
                          <a:solidFill>
                            <a:schemeClr val="tx1"/>
                          </a:solidFill>
                        </a:rPr>
                        <a:t>short</a:t>
                      </a:r>
                      <a:r>
                        <a:rPr lang="pl-PL" sz="20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l-PL" sz="2000" b="1" dirty="0" err="1">
                          <a:solidFill>
                            <a:schemeClr val="tx1"/>
                          </a:solidFill>
                        </a:rPr>
                        <a:t>description</a:t>
                      </a:r>
                      <a:r>
                        <a:rPr lang="pl-PL" sz="2000" b="1" dirty="0">
                          <a:solidFill>
                            <a:schemeClr val="tx1"/>
                          </a:solidFill>
                        </a:rPr>
                        <a:t>  of the </a:t>
                      </a:r>
                      <a:r>
                        <a:rPr lang="pl-PL" sz="2000" b="1" dirty="0" err="1">
                          <a:solidFill>
                            <a:schemeClr val="tx1"/>
                          </a:solidFill>
                        </a:rPr>
                        <a:t>proposed</a:t>
                      </a:r>
                      <a:r>
                        <a:rPr lang="pl-PL" sz="2000" b="1" dirty="0">
                          <a:solidFill>
                            <a:schemeClr val="tx1"/>
                          </a:solidFill>
                        </a:rPr>
                        <a:t> project/</a:t>
                      </a:r>
                      <a:r>
                        <a:rPr lang="pl-PL" sz="2000" b="1" dirty="0" err="1">
                          <a:solidFill>
                            <a:schemeClr val="tx1"/>
                          </a:solidFill>
                        </a:rPr>
                        <a:t>expertise</a:t>
                      </a:r>
                      <a:r>
                        <a:rPr lang="pl-PL" sz="20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l-PL" sz="2000" b="1" dirty="0" err="1">
                          <a:solidFill>
                            <a:schemeClr val="tx1"/>
                          </a:solidFill>
                        </a:rPr>
                        <a:t>offered</a:t>
                      </a:r>
                      <a:r>
                        <a:rPr lang="pl-PL" sz="2000" b="1" dirty="0">
                          <a:solidFill>
                            <a:schemeClr val="tx1"/>
                          </a:solidFill>
                        </a:rPr>
                        <a:t>]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5914835"/>
                  </a:ext>
                </a:extLst>
              </a:tr>
              <a:tr h="1563576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l-PL" sz="2400" b="1" dirty="0">
                          <a:solidFill>
                            <a:srgbClr val="000000"/>
                          </a:solidFill>
                          <a:latin typeface="Calibri"/>
                        </a:rPr>
                        <a:t>Organization </a:t>
                      </a:r>
                      <a:r>
                        <a:rPr lang="pl-PL" sz="2400" b="1" dirty="0" err="1">
                          <a:solidFill>
                            <a:srgbClr val="000000"/>
                          </a:solidFill>
                          <a:latin typeface="Calibri"/>
                        </a:rPr>
                        <a:t>name</a:t>
                      </a:r>
                      <a:r>
                        <a:rPr lang="pl-PL" sz="2400" b="1" dirty="0">
                          <a:solidFill>
                            <a:srgbClr val="000000"/>
                          </a:solidFill>
                          <a:latin typeface="Calibri"/>
                        </a:rPr>
                        <a:t>, </a:t>
                      </a:r>
                      <a:r>
                        <a:rPr lang="pl-PL" sz="2400" b="1" dirty="0" err="1">
                          <a:solidFill>
                            <a:srgbClr val="FF0000"/>
                          </a:solidFill>
                          <a:latin typeface="Calibri"/>
                        </a:rPr>
                        <a:t>town</a:t>
                      </a:r>
                      <a:r>
                        <a:rPr lang="pl-PL" sz="2400" b="1" dirty="0">
                          <a:solidFill>
                            <a:srgbClr val="FF0000"/>
                          </a:solidFill>
                          <a:latin typeface="Calibri"/>
                        </a:rPr>
                        <a:t> and country</a:t>
                      </a:r>
                      <a:endParaRPr lang="pl-PL" sz="24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endParaRPr lang="pl-PL" dirty="0"/>
                    </a:p>
                  </a:txBody>
                  <a:tcPr>
                    <a:solidFill>
                      <a:schemeClr val="accent1">
                        <a:tint val="4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000" dirty="0">
                          <a:solidFill>
                            <a:schemeClr val="tx1"/>
                          </a:solidFill>
                        </a:rPr>
                        <a:t>[Insert </a:t>
                      </a:r>
                      <a:r>
                        <a:rPr lang="pl-PL" sz="2000" dirty="0" err="1">
                          <a:solidFill>
                            <a:schemeClr val="tx1"/>
                          </a:solidFill>
                        </a:rPr>
                        <a:t>here</a:t>
                      </a:r>
                      <a:r>
                        <a:rPr lang="pl-PL" sz="2000" dirty="0">
                          <a:solidFill>
                            <a:schemeClr val="tx1"/>
                          </a:solidFill>
                        </a:rPr>
                        <a:t> the </a:t>
                      </a:r>
                      <a:r>
                        <a:rPr lang="pl-PL" sz="2000" dirty="0" err="1">
                          <a:solidFill>
                            <a:schemeClr val="tx1"/>
                          </a:solidFill>
                        </a:rPr>
                        <a:t>name</a:t>
                      </a:r>
                      <a:r>
                        <a:rPr lang="pl-PL" sz="2000" dirty="0">
                          <a:solidFill>
                            <a:schemeClr val="tx1"/>
                          </a:solidFill>
                        </a:rPr>
                        <a:t> of </a:t>
                      </a:r>
                      <a:r>
                        <a:rPr lang="pl-PL" sz="2000" dirty="0" err="1">
                          <a:solidFill>
                            <a:schemeClr val="tx1"/>
                          </a:solidFill>
                        </a:rPr>
                        <a:t>your</a:t>
                      </a:r>
                      <a:r>
                        <a:rPr lang="pl-PL" sz="2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l-PL" sz="2000" dirty="0" err="1">
                          <a:solidFill>
                            <a:schemeClr val="tx1"/>
                          </a:solidFill>
                        </a:rPr>
                        <a:t>Organisation</a:t>
                      </a:r>
                      <a:r>
                        <a:rPr lang="pl-PL" sz="20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pl-PL" sz="2000" dirty="0" err="1">
                          <a:solidFill>
                            <a:schemeClr val="tx1"/>
                          </a:solidFill>
                        </a:rPr>
                        <a:t>town</a:t>
                      </a:r>
                      <a:r>
                        <a:rPr lang="pl-PL" sz="2000" dirty="0">
                          <a:solidFill>
                            <a:schemeClr val="tx1"/>
                          </a:solidFill>
                        </a:rPr>
                        <a:t> and country]</a:t>
                      </a:r>
                    </a:p>
                  </a:txBody>
                  <a:tcPr>
                    <a:solidFill>
                      <a:schemeClr val="accent1">
                        <a:tint val="40000"/>
                        <a:alpha val="47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091536"/>
                  </a:ext>
                </a:extLst>
              </a:tr>
              <a:tr h="1563576"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Addressed</a:t>
                      </a:r>
                      <a:r>
                        <a:rPr lang="pl-PL" sz="2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24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topic</a:t>
                      </a:r>
                      <a:r>
                        <a:rPr lang="pl-PL" sz="2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(s)/</a:t>
                      </a:r>
                      <a:r>
                        <a:rPr lang="pl-PL" sz="24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area</a:t>
                      </a:r>
                      <a:r>
                        <a:rPr lang="pl-PL" sz="2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(s)</a:t>
                      </a:r>
                      <a:endParaRPr lang="pl-PL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endParaRPr lang="pl-PL" dirty="0"/>
                    </a:p>
                  </a:txBody>
                  <a:tcPr>
                    <a:solidFill>
                      <a:schemeClr val="accent1">
                        <a:tint val="2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000" dirty="0"/>
                        <a:t>[Insert </a:t>
                      </a:r>
                      <a:r>
                        <a:rPr lang="pl-PL" sz="2000" dirty="0" err="1"/>
                        <a:t>here</a:t>
                      </a:r>
                      <a:r>
                        <a:rPr lang="pl-PL" sz="2000" dirty="0"/>
                        <a:t> the </a:t>
                      </a:r>
                      <a:r>
                        <a:rPr lang="pl-PL" sz="2000" dirty="0" err="1"/>
                        <a:t>number</a:t>
                      </a:r>
                      <a:r>
                        <a:rPr lang="pl-PL" sz="2000" dirty="0"/>
                        <a:t> and the </a:t>
                      </a:r>
                      <a:r>
                        <a:rPr lang="pl-PL" sz="2000" dirty="0" err="1"/>
                        <a:t>title</a:t>
                      </a:r>
                      <a:r>
                        <a:rPr lang="pl-PL" sz="2000" dirty="0"/>
                        <a:t> of </a:t>
                      </a:r>
                      <a:r>
                        <a:rPr lang="pl-PL" sz="2000" dirty="0" err="1"/>
                        <a:t>topic</a:t>
                      </a:r>
                      <a:r>
                        <a:rPr lang="pl-PL" sz="2000" dirty="0"/>
                        <a:t> (2026-CID-1 </a:t>
                      </a:r>
                      <a:r>
                        <a:rPr lang="pl-PL" sz="2000" dirty="0" err="1"/>
                        <a:t>or</a:t>
                      </a:r>
                      <a:r>
                        <a:rPr lang="pl-PL" sz="2000" dirty="0"/>
                        <a:t> 2026-CID-2) and the </a:t>
                      </a:r>
                      <a:r>
                        <a:rPr lang="pl-PL" sz="2000" dirty="0" err="1"/>
                        <a:t>focus</a:t>
                      </a:r>
                      <a:r>
                        <a:rPr lang="pl-PL" sz="2000" dirty="0"/>
                        <a:t> </a:t>
                      </a:r>
                      <a:r>
                        <a:rPr lang="pl-PL" sz="2000" dirty="0" err="1"/>
                        <a:t>area</a:t>
                      </a:r>
                      <a:r>
                        <a:rPr lang="pl-PL" sz="2000" dirty="0"/>
                        <a:t> from the list </a:t>
                      </a:r>
                      <a:r>
                        <a:rPr lang="pl-PL" sz="2000" dirty="0" err="1"/>
                        <a:t>provided</a:t>
                      </a:r>
                      <a:r>
                        <a:rPr lang="pl-PL" sz="2000" dirty="0"/>
                        <a:t> at the </a:t>
                      </a:r>
                      <a:r>
                        <a:rPr lang="pl-PL" sz="2000" dirty="0" err="1"/>
                        <a:t>tab</a:t>
                      </a:r>
                      <a:r>
                        <a:rPr lang="pl-PL" sz="2000" dirty="0"/>
                        <a:t> </a:t>
                      </a:r>
                      <a:r>
                        <a:rPr lang="pl-PL" sz="2000" b="1" i="1" dirty="0" err="1"/>
                        <a:t>Pitching</a:t>
                      </a:r>
                      <a:r>
                        <a:rPr lang="pl-PL" sz="2000" b="1" i="1" dirty="0"/>
                        <a:t> </a:t>
                      </a:r>
                      <a:r>
                        <a:rPr lang="pl-PL" sz="2000" b="1" i="1" dirty="0" err="1"/>
                        <a:t>Session</a:t>
                      </a:r>
                      <a:r>
                        <a:rPr lang="pl-PL" sz="2000" b="1" i="1" dirty="0"/>
                        <a:t> </a:t>
                      </a:r>
                      <a:r>
                        <a:rPr lang="pl-PL" sz="2000" b="0" i="0" dirty="0" err="1"/>
                        <a:t>or</a:t>
                      </a:r>
                      <a:r>
                        <a:rPr lang="pl-PL" sz="2000" b="0" i="0" dirty="0"/>
                        <a:t> </a:t>
                      </a:r>
                      <a:r>
                        <a:rPr lang="pl-PL" sz="2000" b="0" i="0" dirty="0" err="1"/>
                        <a:t>put</a:t>
                      </a:r>
                      <a:r>
                        <a:rPr lang="pl-PL" sz="2000" b="0" i="0" dirty="0"/>
                        <a:t> </a:t>
                      </a:r>
                      <a:r>
                        <a:rPr lang="pl-PL" sz="2000" b="1" i="1" dirty="0" err="1"/>
                        <a:t>Expertise</a:t>
                      </a:r>
                      <a:r>
                        <a:rPr lang="pl-PL" sz="2000" b="1" i="1" dirty="0"/>
                        <a:t> </a:t>
                      </a:r>
                      <a:r>
                        <a:rPr lang="pl-PL" sz="2000" b="1" i="1" dirty="0" err="1"/>
                        <a:t>relevant</a:t>
                      </a:r>
                      <a:r>
                        <a:rPr lang="pl-PL" sz="2000" b="1" i="1" dirty="0"/>
                        <a:t> to </a:t>
                      </a:r>
                      <a:r>
                        <a:rPr lang="pl-PL" sz="2000" b="1" i="1" dirty="0" err="1"/>
                        <a:t>multiple</a:t>
                      </a:r>
                      <a:r>
                        <a:rPr lang="pl-PL" sz="2000" b="1" i="1" dirty="0"/>
                        <a:t> </a:t>
                      </a:r>
                      <a:r>
                        <a:rPr lang="pl-PL" sz="2000" b="1" i="1" dirty="0" err="1"/>
                        <a:t>topics</a:t>
                      </a:r>
                      <a:r>
                        <a:rPr lang="pl-PL" sz="2000" b="0" i="0" dirty="0"/>
                        <a:t>]</a:t>
                      </a:r>
                    </a:p>
                  </a:txBody>
                  <a:tcPr>
                    <a:solidFill>
                      <a:schemeClr val="accent1">
                        <a:tint val="2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75452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8384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>
          <a:xfrm>
            <a:off x="3873500" y="199873"/>
            <a:ext cx="8068784" cy="989950"/>
          </a:xfrm>
        </p:spPr>
        <p:txBody>
          <a:bodyPr>
            <a:normAutofit/>
          </a:bodyPr>
          <a:lstStyle/>
          <a:p>
            <a:pPr eaLnBrk="1" hangingPunct="1"/>
            <a:r>
              <a:rPr lang="pl-PL" altLang="fr-FR" sz="3200" dirty="0"/>
              <a:t>[</a:t>
            </a:r>
            <a:r>
              <a:rPr lang="fr-BE" altLang="fr-FR" sz="3200" dirty="0"/>
              <a:t>Organisation name</a:t>
            </a:r>
            <a:r>
              <a:rPr lang="pl-PL" altLang="fr-FR" sz="3200" dirty="0"/>
              <a:t> and logo]</a:t>
            </a:r>
            <a:endParaRPr lang="fr-BE" altLang="fr-FR" sz="3200" dirty="0"/>
          </a:p>
        </p:txBody>
      </p:sp>
      <p:sp>
        <p:nvSpPr>
          <p:cNvPr id="5123" name="Espace réservé du contenu 2" descr="Information on your organisation&#10;Past experience in EU-funded projects (if any)&#10;&#10;You can use text, diagrams, photos, etc. to present your organization&#10;&#10;Due to the limited time, the space to present your organisation is strictly limited to one slide – additional slides will be removed by the organiser and will not be available during the Brokerage Event!&#10;"/>
          <p:cNvSpPr>
            <a:spLocks noGrp="1"/>
          </p:cNvSpPr>
          <p:nvPr>
            <p:ph idx="4294967295"/>
          </p:nvPr>
        </p:nvSpPr>
        <p:spPr>
          <a:xfrm>
            <a:off x="1499191" y="1344059"/>
            <a:ext cx="10443093" cy="4726236"/>
          </a:xfrm>
        </p:spPr>
        <p:txBody>
          <a:bodyPr/>
          <a:lstStyle/>
          <a:p>
            <a:pPr eaLnBrk="1" hangingPunct="1"/>
            <a:r>
              <a:rPr lang="pl-PL" altLang="fr-FR" sz="2000" dirty="0"/>
              <a:t>[I</a:t>
            </a:r>
            <a:r>
              <a:rPr lang="en-US" altLang="fr-FR" sz="2000" dirty="0" err="1"/>
              <a:t>nformation</a:t>
            </a:r>
            <a:r>
              <a:rPr lang="en-US" altLang="fr-FR" sz="2000" dirty="0"/>
              <a:t> on your </a:t>
            </a:r>
            <a:r>
              <a:rPr lang="en-US" altLang="fr-FR" sz="2000" dirty="0" err="1"/>
              <a:t>organisation</a:t>
            </a:r>
            <a:r>
              <a:rPr lang="pl-PL" altLang="fr-FR" sz="2000" dirty="0"/>
              <a:t>]</a:t>
            </a:r>
            <a:endParaRPr lang="en-US" altLang="fr-FR" sz="2000" dirty="0"/>
          </a:p>
          <a:p>
            <a:pPr eaLnBrk="1" hangingPunct="1"/>
            <a:r>
              <a:rPr lang="pl-PL" altLang="fr-FR" sz="2000" dirty="0"/>
              <a:t>[</a:t>
            </a:r>
            <a:r>
              <a:rPr lang="en-US" altLang="fr-FR" sz="2000" dirty="0"/>
              <a:t>Past experience in EU-funded projects (if any)</a:t>
            </a:r>
            <a:r>
              <a:rPr lang="pl-PL" altLang="fr-FR" sz="2000" dirty="0"/>
              <a:t>]</a:t>
            </a:r>
            <a:endParaRPr lang="en-US" altLang="fr-FR" sz="2000" dirty="0"/>
          </a:p>
          <a:p>
            <a:pPr eaLnBrk="1" hangingPunct="1"/>
            <a:endParaRPr lang="en-US" altLang="fr-FR" sz="2800" dirty="0"/>
          </a:p>
          <a:p>
            <a:pPr marL="0" indent="0">
              <a:buNone/>
              <a:defRPr/>
            </a:pPr>
            <a:r>
              <a:rPr lang="pl-PL" sz="2000" dirty="0"/>
              <a:t>[</a:t>
            </a:r>
            <a:r>
              <a:rPr lang="fr-BE" sz="2000" dirty="0"/>
              <a:t>You can use text, diagrams, photos, etc. to present your organization</a:t>
            </a:r>
            <a:r>
              <a:rPr lang="pl-PL" sz="2000" dirty="0"/>
              <a:t>]</a:t>
            </a:r>
            <a:endParaRPr lang="fr-BE" sz="2000" dirty="0"/>
          </a:p>
          <a:p>
            <a:pPr marL="0" indent="0">
              <a:buNone/>
              <a:defRPr/>
            </a:pPr>
            <a:endParaRPr lang="fr-BE" sz="2000" dirty="0"/>
          </a:p>
          <a:p>
            <a:pPr marL="0" indent="0" algn="ctr">
              <a:buNone/>
              <a:defRPr/>
            </a:pPr>
            <a:r>
              <a:rPr lang="pl-PL" sz="2000" dirty="0">
                <a:solidFill>
                  <a:srgbClr val="C00000"/>
                </a:solidFill>
              </a:rPr>
              <a:t>[</a:t>
            </a:r>
            <a:r>
              <a:rPr lang="en-US" sz="2000" dirty="0">
                <a:solidFill>
                  <a:srgbClr val="C00000"/>
                </a:solidFill>
              </a:rPr>
              <a:t>Due to the limited time, the space to present your </a:t>
            </a:r>
            <a:r>
              <a:rPr lang="en-US" sz="2000" dirty="0" err="1">
                <a:solidFill>
                  <a:srgbClr val="C00000"/>
                </a:solidFill>
              </a:rPr>
              <a:t>organisation</a:t>
            </a:r>
            <a:r>
              <a:rPr lang="en-US" sz="2000" dirty="0">
                <a:solidFill>
                  <a:srgbClr val="C00000"/>
                </a:solidFill>
              </a:rPr>
              <a:t> is </a:t>
            </a:r>
            <a:r>
              <a:rPr lang="en-US" sz="2000" b="1" dirty="0">
                <a:solidFill>
                  <a:srgbClr val="C00000"/>
                </a:solidFill>
              </a:rPr>
              <a:t>strictly limited </a:t>
            </a:r>
            <a:br>
              <a:rPr lang="pl-PL" sz="2000" b="1" dirty="0">
                <a:solidFill>
                  <a:srgbClr val="C00000"/>
                </a:solidFill>
              </a:rPr>
            </a:br>
            <a:r>
              <a:rPr lang="en-US" sz="2000" b="1" dirty="0">
                <a:solidFill>
                  <a:srgbClr val="C00000"/>
                </a:solidFill>
              </a:rPr>
              <a:t>to </a:t>
            </a:r>
            <a:r>
              <a:rPr lang="en-US" sz="2000" b="1" u="sng" dirty="0">
                <a:solidFill>
                  <a:srgbClr val="C00000"/>
                </a:solidFill>
              </a:rPr>
              <a:t>one</a:t>
            </a:r>
            <a:r>
              <a:rPr lang="en-US" sz="2000" b="1" dirty="0">
                <a:solidFill>
                  <a:srgbClr val="C00000"/>
                </a:solidFill>
              </a:rPr>
              <a:t> slide</a:t>
            </a:r>
            <a:r>
              <a:rPr lang="en-US" sz="2000" dirty="0">
                <a:solidFill>
                  <a:srgbClr val="C00000"/>
                </a:solidFill>
              </a:rPr>
              <a:t> – </a:t>
            </a:r>
            <a:r>
              <a:rPr lang="en-US" sz="2000" b="1" dirty="0">
                <a:solidFill>
                  <a:srgbClr val="C00000"/>
                </a:solidFill>
              </a:rPr>
              <a:t>additional slides will be removed </a:t>
            </a:r>
            <a:r>
              <a:rPr lang="en-US" sz="2000" dirty="0">
                <a:solidFill>
                  <a:srgbClr val="C00000"/>
                </a:solidFill>
              </a:rPr>
              <a:t>by the </a:t>
            </a:r>
            <a:r>
              <a:rPr lang="en-US" sz="2000" dirty="0" err="1">
                <a:solidFill>
                  <a:srgbClr val="C00000"/>
                </a:solidFill>
              </a:rPr>
              <a:t>organiser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br>
              <a:rPr lang="pl-PL" sz="2000" dirty="0">
                <a:solidFill>
                  <a:srgbClr val="C00000"/>
                </a:solidFill>
              </a:rPr>
            </a:br>
            <a:r>
              <a:rPr lang="en-US" sz="2000" dirty="0">
                <a:solidFill>
                  <a:srgbClr val="C00000"/>
                </a:solidFill>
              </a:rPr>
              <a:t>and will not be available during the Brokerage Event</a:t>
            </a:r>
            <a:r>
              <a:rPr lang="pl-PL" sz="2000" dirty="0">
                <a:solidFill>
                  <a:srgbClr val="C00000"/>
                </a:solidFill>
              </a:rPr>
              <a:t>]</a:t>
            </a:r>
            <a:endParaRPr lang="en-US" altLang="fr-FR" sz="20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574FD79-568E-012B-13B4-759CF254F92D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1499190" y="6154765"/>
            <a:ext cx="10443093" cy="588936"/>
          </a:xfrm>
          <a:pattFill prst="pct5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en-US" sz="2400" dirty="0">
                <a:solidFill>
                  <a:srgbClr val="414DF2"/>
                </a:solidFill>
              </a:rPr>
              <a:t>Do not cover this space - res</a:t>
            </a:r>
            <a:r>
              <a:rPr lang="pl-PL" sz="2400" dirty="0" err="1">
                <a:solidFill>
                  <a:srgbClr val="414DF2"/>
                </a:solidFill>
              </a:rPr>
              <a:t>eserved</a:t>
            </a:r>
            <a:r>
              <a:rPr lang="en-US" sz="2400" dirty="0">
                <a:solidFill>
                  <a:srgbClr val="414DF2"/>
                </a:solidFill>
              </a:rPr>
              <a:t> for organizers</a:t>
            </a:r>
            <a:endParaRPr lang="it-IT" sz="2400" dirty="0">
              <a:solidFill>
                <a:srgbClr val="414DF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title"/>
          </p:nvPr>
        </p:nvSpPr>
        <p:spPr>
          <a:xfrm>
            <a:off x="3873499" y="135941"/>
            <a:ext cx="8101835" cy="1086931"/>
          </a:xfrm>
        </p:spPr>
        <p:txBody>
          <a:bodyPr>
            <a:normAutofit/>
          </a:bodyPr>
          <a:lstStyle/>
          <a:p>
            <a:pPr eaLnBrk="1" hangingPunct="1"/>
            <a:r>
              <a:rPr lang="pl-PL" altLang="fr-FR" sz="3200" dirty="0"/>
              <a:t>[The </a:t>
            </a:r>
            <a:r>
              <a:rPr lang="fr-BE" altLang="fr-FR" sz="3200" dirty="0"/>
              <a:t>project idea</a:t>
            </a:r>
            <a:r>
              <a:rPr lang="pl-PL" altLang="fr-FR" sz="3200" dirty="0"/>
              <a:t> / </a:t>
            </a:r>
            <a:r>
              <a:rPr lang="pl-PL" altLang="fr-FR" sz="3200" dirty="0" err="1"/>
              <a:t>Expertise</a:t>
            </a:r>
            <a:r>
              <a:rPr lang="pl-PL" altLang="fr-FR" sz="3200" dirty="0"/>
              <a:t> </a:t>
            </a:r>
            <a:r>
              <a:rPr lang="pl-PL" altLang="fr-FR" sz="3200" dirty="0" err="1"/>
              <a:t>offer</a:t>
            </a:r>
            <a:r>
              <a:rPr lang="pl-PL" altLang="fr-FR" sz="3200" dirty="0"/>
              <a:t>]</a:t>
            </a:r>
            <a:endParaRPr lang="fr-BE" alt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1531088" y="1377108"/>
            <a:ext cx="10444246" cy="4682169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sz="2000" dirty="0"/>
              <a:t>[</a:t>
            </a:r>
            <a:r>
              <a:rPr lang="en-US" sz="2000" dirty="0"/>
              <a:t>Describe your project idea (and explain why you think it will succeed)</a:t>
            </a:r>
            <a:r>
              <a:rPr lang="pl-PL" sz="2000" dirty="0"/>
              <a:t> </a:t>
            </a:r>
            <a:br>
              <a:rPr lang="pl-PL" sz="2000" dirty="0"/>
            </a:br>
            <a:r>
              <a:rPr lang="pl-PL" sz="2000" i="1" dirty="0" err="1"/>
              <a:t>or</a:t>
            </a:r>
            <a:br>
              <a:rPr lang="pl-PL" sz="2000" i="1" dirty="0"/>
            </a:br>
            <a:r>
              <a:rPr lang="pl-PL" sz="2000" dirty="0" err="1"/>
              <a:t>describe</a:t>
            </a:r>
            <a:r>
              <a:rPr lang="pl-PL" sz="2000" dirty="0"/>
              <a:t> </a:t>
            </a:r>
            <a:r>
              <a:rPr lang="pl-PL" sz="2000" dirty="0" err="1"/>
              <a:t>your</a:t>
            </a:r>
            <a:r>
              <a:rPr lang="pl-PL" sz="2000" dirty="0"/>
              <a:t> </a:t>
            </a:r>
            <a:r>
              <a:rPr lang="pl-PL" sz="2000" dirty="0" err="1"/>
              <a:t>expertise</a:t>
            </a:r>
            <a:r>
              <a:rPr lang="pl-PL" sz="2000" dirty="0"/>
              <a:t> </a:t>
            </a:r>
            <a:r>
              <a:rPr lang="pl-PL" sz="2000" dirty="0" err="1"/>
              <a:t>relevant</a:t>
            </a:r>
            <a:r>
              <a:rPr lang="pl-PL" sz="2000" dirty="0"/>
              <a:t> to the Call ]</a:t>
            </a:r>
            <a:endParaRPr lang="en-US" sz="20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400" dirty="0"/>
          </a:p>
          <a:p>
            <a:pPr fontAlgn="auto">
              <a:spcAft>
                <a:spcPts val="0"/>
              </a:spcAft>
              <a:defRPr/>
            </a:pPr>
            <a:endParaRPr lang="pl-PL" sz="2400" dirty="0"/>
          </a:p>
          <a:p>
            <a:pPr fontAlgn="auto">
              <a:spcAft>
                <a:spcPts val="0"/>
              </a:spcAft>
              <a:defRPr/>
            </a:pPr>
            <a:endParaRPr lang="pl-PL" sz="2400" dirty="0"/>
          </a:p>
          <a:p>
            <a:pPr fontAlgn="auto">
              <a:spcAft>
                <a:spcPts val="0"/>
              </a:spcAft>
              <a:defRPr/>
            </a:pPr>
            <a:endParaRPr lang="pl-PL" sz="2400" dirty="0"/>
          </a:p>
          <a:p>
            <a:pPr fontAlgn="auto">
              <a:spcAft>
                <a:spcPts val="0"/>
              </a:spcAft>
              <a:defRPr/>
            </a:pPr>
            <a:endParaRPr lang="pl-PL" sz="2400" dirty="0"/>
          </a:p>
          <a:p>
            <a:pPr fontAlgn="auto">
              <a:spcAft>
                <a:spcPts val="0"/>
              </a:spcAft>
              <a:defRPr/>
            </a:pPr>
            <a:endParaRPr lang="pl-PL" sz="2400" dirty="0"/>
          </a:p>
          <a:p>
            <a:pPr fontAlgn="auto">
              <a:spcAft>
                <a:spcPts val="0"/>
              </a:spcAft>
              <a:defRPr/>
            </a:pPr>
            <a:endParaRPr lang="en-US" sz="24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pl-PL" sz="2400" dirty="0">
                <a:solidFill>
                  <a:srgbClr val="C00000"/>
                </a:solidFill>
              </a:rPr>
              <a:t>[Project idea / </a:t>
            </a:r>
            <a:r>
              <a:rPr lang="pl-PL" sz="2400" dirty="0" err="1">
                <a:solidFill>
                  <a:srgbClr val="C00000"/>
                </a:solidFill>
              </a:rPr>
              <a:t>expertise</a:t>
            </a:r>
            <a:r>
              <a:rPr lang="pl-PL" sz="2400" dirty="0">
                <a:solidFill>
                  <a:srgbClr val="C00000"/>
                </a:solidFill>
              </a:rPr>
              <a:t> </a:t>
            </a:r>
            <a:r>
              <a:rPr lang="pl-PL" sz="2400" dirty="0" err="1">
                <a:solidFill>
                  <a:srgbClr val="C00000"/>
                </a:solidFill>
              </a:rPr>
              <a:t>description</a:t>
            </a:r>
            <a:r>
              <a:rPr lang="pl-PL" sz="2400" dirty="0">
                <a:solidFill>
                  <a:srgbClr val="C00000"/>
                </a:solidFill>
              </a:rPr>
              <a:t> </a:t>
            </a:r>
            <a:r>
              <a:rPr lang="pl-PL" sz="2400" dirty="0" err="1">
                <a:solidFill>
                  <a:srgbClr val="C00000"/>
                </a:solidFill>
              </a:rPr>
              <a:t>limited</a:t>
            </a:r>
            <a:r>
              <a:rPr lang="pl-PL" sz="2400" dirty="0">
                <a:solidFill>
                  <a:srgbClr val="C00000"/>
                </a:solidFill>
              </a:rPr>
              <a:t> to o</a:t>
            </a:r>
            <a:r>
              <a:rPr lang="en-US" sz="2400" dirty="0">
                <a:solidFill>
                  <a:srgbClr val="C00000"/>
                </a:solidFill>
              </a:rPr>
              <a:t>ne slide !</a:t>
            </a:r>
            <a:r>
              <a:rPr lang="pl-PL" sz="2400" dirty="0">
                <a:solidFill>
                  <a:srgbClr val="C00000"/>
                </a:solidFill>
              </a:rPr>
              <a:t>!!!]</a:t>
            </a:r>
            <a:endParaRPr lang="en-US" sz="2400" dirty="0">
              <a:solidFill>
                <a:srgbClr val="C00000"/>
              </a:solidFill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400" dirty="0"/>
          </a:p>
        </p:txBody>
      </p: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5878494F-A4CE-1F55-CFE1-116A951C061B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1531088" y="6154765"/>
            <a:ext cx="10444246" cy="588936"/>
          </a:xfrm>
          <a:pattFill prst="pct5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en-US" sz="2400" dirty="0">
                <a:solidFill>
                  <a:srgbClr val="414DF2"/>
                </a:solidFill>
              </a:rPr>
              <a:t>Do not cover this space - </a:t>
            </a:r>
            <a:r>
              <a:rPr lang="pl-PL" sz="2400" dirty="0" err="1">
                <a:solidFill>
                  <a:srgbClr val="414DF2"/>
                </a:solidFill>
              </a:rPr>
              <a:t>reserved</a:t>
            </a:r>
            <a:r>
              <a:rPr lang="en-US" sz="2400" dirty="0">
                <a:solidFill>
                  <a:srgbClr val="414DF2"/>
                </a:solidFill>
              </a:rPr>
              <a:t> for organizers</a:t>
            </a:r>
            <a:endParaRPr lang="it-IT" sz="2400" dirty="0">
              <a:solidFill>
                <a:srgbClr val="414DF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title"/>
          </p:nvPr>
        </p:nvSpPr>
        <p:spPr>
          <a:xfrm>
            <a:off x="3785191" y="115887"/>
            <a:ext cx="8272130" cy="926104"/>
          </a:xfrm>
        </p:spPr>
        <p:txBody>
          <a:bodyPr>
            <a:normAutofit/>
          </a:bodyPr>
          <a:lstStyle/>
          <a:p>
            <a:pPr eaLnBrk="1" hangingPunct="1"/>
            <a:r>
              <a:rPr lang="pl-PL" altLang="pl-PL" sz="3200" dirty="0" err="1">
                <a:solidFill>
                  <a:srgbClr val="404040"/>
                </a:solidFill>
              </a:rPr>
              <a:t>Competences</a:t>
            </a:r>
            <a:r>
              <a:rPr lang="pl-PL" altLang="pl-PL" sz="3200" dirty="0">
                <a:solidFill>
                  <a:srgbClr val="404040"/>
                </a:solidFill>
              </a:rPr>
              <a:t> / </a:t>
            </a:r>
            <a:r>
              <a:rPr lang="pl-PL" altLang="pl-PL" sz="3200" dirty="0" err="1">
                <a:solidFill>
                  <a:srgbClr val="404040"/>
                </a:solidFill>
              </a:rPr>
              <a:t>type</a:t>
            </a:r>
            <a:r>
              <a:rPr lang="pl-PL" altLang="pl-PL" sz="3200" dirty="0">
                <a:solidFill>
                  <a:srgbClr val="404040"/>
                </a:solidFill>
              </a:rPr>
              <a:t> of </a:t>
            </a:r>
            <a:r>
              <a:rPr lang="pl-PL" altLang="pl-PL" sz="3200" dirty="0" err="1">
                <a:solidFill>
                  <a:srgbClr val="404040"/>
                </a:solidFill>
              </a:rPr>
              <a:t>partners</a:t>
            </a:r>
            <a:r>
              <a:rPr lang="pl-PL" altLang="pl-PL" sz="3200" dirty="0">
                <a:solidFill>
                  <a:srgbClr val="404040"/>
                </a:solidFill>
              </a:rPr>
              <a:t> </a:t>
            </a:r>
            <a:r>
              <a:rPr lang="pl-PL" altLang="pl-PL" sz="3200" dirty="0" err="1">
                <a:solidFill>
                  <a:srgbClr val="404040"/>
                </a:solidFill>
              </a:rPr>
              <a:t>sought</a:t>
            </a:r>
            <a:endParaRPr lang="fr-BE" alt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1803399" y="1116419"/>
            <a:ext cx="10253921" cy="4912241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pl-PL" sz="2400" dirty="0"/>
              <a:t>[</a:t>
            </a:r>
            <a:r>
              <a:rPr lang="pl-PL" sz="2400" dirty="0" err="1"/>
              <a:t>Specify</a:t>
            </a:r>
            <a:r>
              <a:rPr lang="pl-PL" sz="2400" dirty="0"/>
              <a:t> </a:t>
            </a:r>
            <a:r>
              <a:rPr lang="pl-PL" sz="2400" dirty="0" err="1">
                <a:solidFill>
                  <a:srgbClr val="404040"/>
                </a:solidFill>
              </a:rPr>
              <a:t>c</a:t>
            </a:r>
            <a:r>
              <a:rPr lang="pl-PL" altLang="pl-PL" sz="2400" dirty="0" err="1">
                <a:solidFill>
                  <a:srgbClr val="404040"/>
                </a:solidFill>
              </a:rPr>
              <a:t>ompetences</a:t>
            </a:r>
            <a:r>
              <a:rPr lang="pl-PL" altLang="pl-PL" sz="2400" dirty="0">
                <a:solidFill>
                  <a:srgbClr val="404040"/>
                </a:solidFill>
              </a:rPr>
              <a:t> and/</a:t>
            </a:r>
            <a:r>
              <a:rPr lang="pl-PL" altLang="pl-PL" sz="2400" dirty="0" err="1">
                <a:solidFill>
                  <a:srgbClr val="404040"/>
                </a:solidFill>
              </a:rPr>
              <a:t>or</a:t>
            </a:r>
            <a:r>
              <a:rPr lang="pl-PL" altLang="pl-PL" sz="2400" dirty="0">
                <a:solidFill>
                  <a:srgbClr val="404040"/>
                </a:solidFill>
              </a:rPr>
              <a:t> </a:t>
            </a:r>
            <a:r>
              <a:rPr lang="pl-PL" altLang="pl-PL" sz="2400" dirty="0" err="1">
                <a:solidFill>
                  <a:srgbClr val="404040"/>
                </a:solidFill>
              </a:rPr>
              <a:t>type</a:t>
            </a:r>
            <a:r>
              <a:rPr lang="pl-PL" altLang="pl-PL" sz="2400" dirty="0">
                <a:solidFill>
                  <a:srgbClr val="404040"/>
                </a:solidFill>
              </a:rPr>
              <a:t> of </a:t>
            </a:r>
            <a:r>
              <a:rPr lang="pl-PL" altLang="pl-PL" sz="2400" dirty="0" err="1">
                <a:solidFill>
                  <a:srgbClr val="404040"/>
                </a:solidFill>
              </a:rPr>
              <a:t>partners</a:t>
            </a:r>
            <a:r>
              <a:rPr lang="pl-PL" altLang="pl-PL" sz="2400" dirty="0">
                <a:solidFill>
                  <a:srgbClr val="404040"/>
                </a:solidFill>
              </a:rPr>
              <a:t> </a:t>
            </a:r>
            <a:r>
              <a:rPr lang="pl-PL" altLang="pl-PL" sz="2400" dirty="0" err="1">
                <a:solidFill>
                  <a:srgbClr val="404040"/>
                </a:solidFill>
              </a:rPr>
              <a:t>sought</a:t>
            </a:r>
            <a:r>
              <a:rPr lang="pl-PL" sz="2400" dirty="0"/>
              <a:t> ]</a:t>
            </a:r>
            <a:endParaRPr lang="en-US" sz="24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400" dirty="0"/>
          </a:p>
          <a:p>
            <a:pPr fontAlgn="auto">
              <a:spcAft>
                <a:spcPts val="0"/>
              </a:spcAft>
              <a:defRPr/>
            </a:pPr>
            <a:endParaRPr lang="pl-PL" sz="2400" dirty="0"/>
          </a:p>
          <a:p>
            <a:pPr fontAlgn="auto">
              <a:spcAft>
                <a:spcPts val="0"/>
              </a:spcAft>
              <a:defRPr/>
            </a:pPr>
            <a:endParaRPr lang="pl-PL" sz="2400" dirty="0"/>
          </a:p>
          <a:p>
            <a:pPr fontAlgn="auto">
              <a:spcAft>
                <a:spcPts val="0"/>
              </a:spcAft>
              <a:defRPr/>
            </a:pPr>
            <a:endParaRPr lang="pl-PL" sz="2400" dirty="0"/>
          </a:p>
          <a:p>
            <a:pPr fontAlgn="auto">
              <a:spcAft>
                <a:spcPts val="0"/>
              </a:spcAft>
              <a:defRPr/>
            </a:pPr>
            <a:endParaRPr lang="pl-PL" sz="2400" dirty="0"/>
          </a:p>
          <a:p>
            <a:pPr fontAlgn="auto">
              <a:spcAft>
                <a:spcPts val="0"/>
              </a:spcAft>
              <a:defRPr/>
            </a:pPr>
            <a:endParaRPr lang="pl-PL" sz="2400" dirty="0"/>
          </a:p>
          <a:p>
            <a:pPr fontAlgn="auto">
              <a:spcAft>
                <a:spcPts val="0"/>
              </a:spcAft>
              <a:defRPr/>
            </a:pPr>
            <a:endParaRPr lang="en-US" sz="24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pl-PL" sz="2400" dirty="0">
                <a:solidFill>
                  <a:srgbClr val="C00000"/>
                </a:solidFill>
              </a:rPr>
              <a:t>[</a:t>
            </a:r>
            <a:r>
              <a:rPr lang="pl-PL" sz="2400" dirty="0" err="1">
                <a:solidFill>
                  <a:srgbClr val="C00000"/>
                </a:solidFill>
              </a:rPr>
              <a:t>Description</a:t>
            </a:r>
            <a:r>
              <a:rPr lang="pl-PL" sz="2400" dirty="0">
                <a:solidFill>
                  <a:srgbClr val="C00000"/>
                </a:solidFill>
              </a:rPr>
              <a:t> </a:t>
            </a:r>
            <a:r>
              <a:rPr lang="pl-PL" sz="2400" dirty="0" err="1">
                <a:solidFill>
                  <a:srgbClr val="C00000"/>
                </a:solidFill>
              </a:rPr>
              <a:t>limited</a:t>
            </a:r>
            <a:r>
              <a:rPr lang="pl-PL" sz="2400" dirty="0">
                <a:solidFill>
                  <a:srgbClr val="C00000"/>
                </a:solidFill>
              </a:rPr>
              <a:t> to o</a:t>
            </a:r>
            <a:r>
              <a:rPr lang="en-US" sz="2400" dirty="0">
                <a:solidFill>
                  <a:srgbClr val="C00000"/>
                </a:solidFill>
              </a:rPr>
              <a:t>ne slide (!)</a:t>
            </a:r>
            <a:r>
              <a:rPr lang="pl-PL" sz="2400" dirty="0">
                <a:solidFill>
                  <a:srgbClr val="C00000"/>
                </a:solidFill>
              </a:rPr>
              <a:t>]</a:t>
            </a:r>
            <a:endParaRPr lang="en-US" sz="2400" dirty="0">
              <a:solidFill>
                <a:srgbClr val="C00000"/>
              </a:solidFill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400" dirty="0"/>
          </a:p>
        </p:txBody>
      </p: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212440DE-EBB9-0A05-1824-821D71823C5B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1803398" y="6154765"/>
            <a:ext cx="10253921" cy="588936"/>
          </a:xfrm>
          <a:pattFill prst="pct5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en-US" sz="2400" dirty="0">
                <a:solidFill>
                  <a:srgbClr val="414DF2"/>
                </a:solidFill>
              </a:rPr>
              <a:t>Do not cover this space - restricted for organizers</a:t>
            </a:r>
            <a:endParaRPr lang="it-IT" sz="2400" dirty="0">
              <a:solidFill>
                <a:srgbClr val="414DF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530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xfrm>
            <a:off x="3732027" y="130798"/>
            <a:ext cx="8282764" cy="794235"/>
          </a:xfrm>
        </p:spPr>
        <p:txBody>
          <a:bodyPr>
            <a:normAutofit/>
          </a:bodyPr>
          <a:lstStyle/>
          <a:p>
            <a:pPr algn="l" eaLnBrk="1" hangingPunct="1"/>
            <a:r>
              <a:rPr lang="fr-BE" altLang="fr-FR" sz="3200" dirty="0"/>
              <a:t>Contact details</a:t>
            </a:r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607728621"/>
              </p:ext>
            </p:extLst>
          </p:nvPr>
        </p:nvGraphicFramePr>
        <p:xfrm>
          <a:off x="1584252" y="1041992"/>
          <a:ext cx="8410354" cy="46440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262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47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5862">
                <a:tc>
                  <a:txBody>
                    <a:bodyPr/>
                    <a:lstStyle/>
                    <a:p>
                      <a:r>
                        <a:rPr lang="en-NZ" noProof="0" dirty="0"/>
                        <a:t>Contact person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NZ" sz="2400" b="0" i="0" u="none" strike="noStrike" noProof="0" dirty="0">
                          <a:latin typeface="Calibri"/>
                        </a:rPr>
                        <a:t>[</a:t>
                      </a:r>
                      <a:r>
                        <a:rPr lang="en-NZ" sz="2400" b="0" i="0" u="none" strike="noStrike" noProof="0" dirty="0">
                          <a:solidFill>
                            <a:srgbClr val="FF0000"/>
                          </a:solidFill>
                          <a:latin typeface="Calibri"/>
                        </a:rPr>
                        <a:t>Name and surname</a:t>
                      </a:r>
                      <a:r>
                        <a:rPr lang="en-NZ" sz="2400" b="0" i="0" u="none" strike="noStrike" noProof="0" dirty="0">
                          <a:latin typeface="Calibri"/>
                        </a:rPr>
                        <a:t>]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6363">
                <a:tc>
                  <a:txBody>
                    <a:bodyPr/>
                    <a:lstStyle/>
                    <a:p>
                      <a:r>
                        <a:rPr lang="en-NZ" noProof="0" dirty="0">
                          <a:solidFill>
                            <a:schemeClr val="tx1"/>
                          </a:solidFill>
                        </a:rPr>
                        <a:t>Organisation</a:t>
                      </a:r>
                      <a:r>
                        <a:rPr lang="pl-PL" noProof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NZ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noProof="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pl-PL" noProof="0" dirty="0" err="1">
                          <a:solidFill>
                            <a:schemeClr val="tx1"/>
                          </a:solidFill>
                        </a:rPr>
                        <a:t>Organisation</a:t>
                      </a:r>
                      <a:r>
                        <a:rPr lang="pl-PL" noProof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l-PL" noProof="0" dirty="0" err="1">
                          <a:solidFill>
                            <a:schemeClr val="tx1"/>
                          </a:solidFill>
                        </a:rPr>
                        <a:t>name</a:t>
                      </a:r>
                      <a:r>
                        <a:rPr lang="pl-PL" noProof="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en-NZ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6363">
                <a:tc>
                  <a:txBody>
                    <a:bodyPr/>
                    <a:lstStyle/>
                    <a:p>
                      <a:r>
                        <a:rPr lang="en-NZ" noProof="0" dirty="0">
                          <a:solidFill>
                            <a:schemeClr val="tx1"/>
                          </a:solidFill>
                        </a:rPr>
                        <a:t>Address</a:t>
                      </a:r>
                      <a:r>
                        <a:rPr lang="pl-PL" noProof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NZ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noProof="0" dirty="0">
                          <a:solidFill>
                            <a:schemeClr val="tx1"/>
                          </a:solidFill>
                        </a:rPr>
                        <a:t>[Town and Country]</a:t>
                      </a:r>
                      <a:endParaRPr lang="en-NZ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6363">
                <a:tc>
                  <a:txBody>
                    <a:bodyPr/>
                    <a:lstStyle/>
                    <a:p>
                      <a:r>
                        <a:rPr lang="en-NZ" noProof="0" dirty="0"/>
                        <a:t>Phone</a:t>
                      </a:r>
                      <a:r>
                        <a:rPr lang="pl-PL" noProof="0" dirty="0"/>
                        <a:t>:</a:t>
                      </a:r>
                      <a:endParaRPr lang="en-NZ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noProof="0" dirty="0"/>
                        <a:t>[</a:t>
                      </a:r>
                      <a:r>
                        <a:rPr lang="pl-PL" noProof="0" dirty="0" err="1"/>
                        <a:t>Contact</a:t>
                      </a:r>
                      <a:r>
                        <a:rPr lang="pl-PL" noProof="0" dirty="0"/>
                        <a:t> </a:t>
                      </a:r>
                      <a:r>
                        <a:rPr lang="pl-PL" noProof="0" dirty="0" err="1"/>
                        <a:t>phone</a:t>
                      </a:r>
                      <a:r>
                        <a:rPr lang="pl-PL" noProof="0" dirty="0"/>
                        <a:t> numer with the country </a:t>
                      </a:r>
                      <a:r>
                        <a:rPr lang="pl-PL" noProof="0" dirty="0" err="1"/>
                        <a:t>code</a:t>
                      </a:r>
                      <a:r>
                        <a:rPr lang="pl-PL" noProof="0" dirty="0"/>
                        <a:t>]</a:t>
                      </a:r>
                      <a:endParaRPr lang="en-NZ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6363">
                <a:tc>
                  <a:txBody>
                    <a:bodyPr/>
                    <a:lstStyle/>
                    <a:p>
                      <a:r>
                        <a:rPr lang="en-NZ" noProof="0" dirty="0"/>
                        <a:t>E-mail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noProof="0" dirty="0"/>
                        <a:t>[</a:t>
                      </a:r>
                      <a:r>
                        <a:rPr lang="pl-PL" noProof="0" dirty="0" err="1"/>
                        <a:t>contact</a:t>
                      </a:r>
                      <a:r>
                        <a:rPr lang="pl-PL" noProof="0" dirty="0"/>
                        <a:t> email]</a:t>
                      </a:r>
                      <a:endParaRPr lang="en-NZ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6363">
                <a:tc>
                  <a:txBody>
                    <a:bodyPr/>
                    <a:lstStyle/>
                    <a:p>
                      <a:r>
                        <a:rPr lang="en-NZ" noProof="0" dirty="0"/>
                        <a:t>B2Match</a:t>
                      </a:r>
                      <a:r>
                        <a:rPr lang="en-NZ" baseline="0" noProof="0" dirty="0"/>
                        <a:t> profile</a:t>
                      </a:r>
                      <a:endParaRPr lang="en-NZ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noProof="0" dirty="0"/>
                        <a:t>[</a:t>
                      </a:r>
                      <a:r>
                        <a:rPr lang="pl-PL" noProof="0" dirty="0" err="1"/>
                        <a:t>contact</a:t>
                      </a:r>
                      <a:r>
                        <a:rPr lang="pl-PL" noProof="0" dirty="0"/>
                        <a:t> profile on the B2Math </a:t>
                      </a:r>
                      <a:r>
                        <a:rPr lang="pl-PL" noProof="0" dirty="0" err="1"/>
                        <a:t>website</a:t>
                      </a:r>
                      <a:r>
                        <a:rPr lang="pl-PL" noProof="0" dirty="0"/>
                        <a:t>]</a:t>
                      </a:r>
                      <a:endParaRPr lang="en-NZ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0068285"/>
                  </a:ext>
                </a:extLst>
              </a:tr>
              <a:tr h="656363">
                <a:tc>
                  <a:txBody>
                    <a:bodyPr/>
                    <a:lstStyle/>
                    <a:p>
                      <a:r>
                        <a:rPr lang="en-NZ" noProof="0" dirty="0"/>
                        <a:t>LinkedIn/Twitter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noProof="0" dirty="0"/>
                        <a:t>[</a:t>
                      </a:r>
                      <a:r>
                        <a:rPr lang="pl-PL" noProof="0" dirty="0" err="1"/>
                        <a:t>contact</a:t>
                      </a:r>
                      <a:r>
                        <a:rPr lang="pl-PL" noProof="0" dirty="0"/>
                        <a:t> via </a:t>
                      </a:r>
                      <a:r>
                        <a:rPr lang="pl-PL" noProof="0" dirty="0" err="1"/>
                        <a:t>social</a:t>
                      </a:r>
                      <a:r>
                        <a:rPr lang="pl-PL" noProof="0" dirty="0"/>
                        <a:t> media]</a:t>
                      </a:r>
                      <a:endParaRPr lang="en-NZ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198224"/>
                  </a:ext>
                </a:extLst>
              </a:tr>
            </a:tbl>
          </a:graphicData>
        </a:graphic>
      </p:graphicFrame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3FFADC65-24CF-9F2D-EC7B-E15BC5B178AD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1584252" y="6154765"/>
            <a:ext cx="10430536" cy="588936"/>
          </a:xfrm>
          <a:pattFill prst="pct5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en-US" sz="2400" dirty="0">
                <a:solidFill>
                  <a:srgbClr val="414DF2"/>
                </a:solidFill>
              </a:rPr>
              <a:t>Do not cover this space - </a:t>
            </a:r>
            <a:r>
              <a:rPr lang="pl-PL" sz="2400" dirty="0" err="1">
                <a:solidFill>
                  <a:srgbClr val="414DF2"/>
                </a:solidFill>
              </a:rPr>
              <a:t>reserved</a:t>
            </a:r>
            <a:r>
              <a:rPr lang="en-US" sz="2400" dirty="0">
                <a:solidFill>
                  <a:srgbClr val="414DF2"/>
                </a:solidFill>
              </a:rPr>
              <a:t> for organizers</a:t>
            </a:r>
            <a:endParaRPr lang="it-IT" sz="2400" dirty="0">
              <a:solidFill>
                <a:srgbClr val="414DF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1F64C83-80AC-06C4-4D77-D85607733934}"/>
              </a:ext>
            </a:extLst>
          </p:cNvPr>
          <p:cNvSpPr/>
          <p:nvPr/>
        </p:nvSpPr>
        <p:spPr>
          <a:xfrm>
            <a:off x="10197865" y="1041992"/>
            <a:ext cx="1816925" cy="2375065"/>
          </a:xfrm>
          <a:prstGeom prst="rect">
            <a:avLst/>
          </a:prstGeom>
          <a:noFill/>
          <a:ln w="381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[</a:t>
            </a:r>
            <a:r>
              <a:rPr lang="pl-PL" sz="28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Your</a:t>
            </a:r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pl-PL" sz="28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photo</a:t>
            </a:r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]</a:t>
            </a:r>
            <a:endParaRPr lang="pl-PL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E90287C-C4A0-62A5-B43B-95996B13BDDC}"/>
              </a:ext>
            </a:extLst>
          </p:cNvPr>
          <p:cNvSpPr/>
          <p:nvPr/>
        </p:nvSpPr>
        <p:spPr>
          <a:xfrm>
            <a:off x="10197864" y="3708254"/>
            <a:ext cx="1816925" cy="1551437"/>
          </a:xfrm>
          <a:prstGeom prst="rect">
            <a:avLst/>
          </a:prstGeom>
          <a:noFill/>
          <a:ln w="381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[Logo of </a:t>
            </a:r>
            <a:r>
              <a:rPr lang="pl-PL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your</a:t>
            </a:r>
            <a:r>
              <a:rPr lang="pl-PL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Organisation</a:t>
            </a:r>
            <a:r>
              <a:rPr lang="pl-PL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heme1" id="{76AB7381-14E1-AB49-B6EB-3248E5093187}" vid="{75164CE5-696B-6D44-B98C-71C229FD5D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792</TotalTime>
  <Words>652</Words>
  <Application>Microsoft Office PowerPoint</Application>
  <PresentationFormat>Widescreen</PresentationFormat>
  <Paragraphs>75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MS PGothic</vt:lpstr>
      <vt:lpstr>Aptos</vt:lpstr>
      <vt:lpstr>Aptos Display</vt:lpstr>
      <vt:lpstr>Arial</vt:lpstr>
      <vt:lpstr>Calibri</vt:lpstr>
      <vt:lpstr>-webkit-standard</vt:lpstr>
      <vt:lpstr>Theme1</vt:lpstr>
      <vt:lpstr>Matchmaking and Networking on HE Clean Industry Deal Calls 2026, Brussels, 08.06.2026  Template for pitching presentation</vt:lpstr>
      <vt:lpstr>How to prepare the slides</vt:lpstr>
      <vt:lpstr>[Tittle an logo]</vt:lpstr>
      <vt:lpstr>[Organisation name and logo]</vt:lpstr>
      <vt:lpstr>[The project idea / Expertise offer]</vt:lpstr>
      <vt:lpstr>Competences / type of partners sought</vt:lpstr>
      <vt:lpstr>Contact details</vt:lpstr>
    </vt:vector>
  </TitlesOfParts>
  <Company>NCBR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Jaroslaw Piekarski</dc:creator>
  <cp:lastModifiedBy>Jaroslaw Piekarski</cp:lastModifiedBy>
  <cp:revision>6</cp:revision>
  <dcterms:created xsi:type="dcterms:W3CDTF">2025-04-12T19:48:08Z</dcterms:created>
  <dcterms:modified xsi:type="dcterms:W3CDTF">2026-04-28T14:55:38Z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1e939cc-945f-447d-b5c0-f5a8e3aaa77b_Enabled">
    <vt:lpwstr>true</vt:lpwstr>
  </property>
  <property fmtid="{D5CDD505-2E9C-101B-9397-08002B2CF9AE}" pid="3" name="MSIP_Label_91e939cc-945f-447d-b5c0-f5a8e3aaa77b_SetDate">
    <vt:lpwstr>2025-04-12T20:39:28Z</vt:lpwstr>
  </property>
  <property fmtid="{D5CDD505-2E9C-101B-9397-08002B2CF9AE}" pid="4" name="MSIP_Label_91e939cc-945f-447d-b5c0-f5a8e3aaa77b_Method">
    <vt:lpwstr>Privileged</vt:lpwstr>
  </property>
  <property fmtid="{D5CDD505-2E9C-101B-9397-08002B2CF9AE}" pid="5" name="MSIP_Label_91e939cc-945f-447d-b5c0-f5a8e3aaa77b_Name">
    <vt:lpwstr>K1 - Publiczna bez oznakowania</vt:lpwstr>
  </property>
  <property fmtid="{D5CDD505-2E9C-101B-9397-08002B2CF9AE}" pid="6" name="MSIP_Label_91e939cc-945f-447d-b5c0-f5a8e3aaa77b_SiteId">
    <vt:lpwstr>114511be-be5b-44a7-b2ab-a51e832dea9d</vt:lpwstr>
  </property>
  <property fmtid="{D5CDD505-2E9C-101B-9397-08002B2CF9AE}" pid="7" name="MSIP_Label_91e939cc-945f-447d-b5c0-f5a8e3aaa77b_ActionId">
    <vt:lpwstr>664a3ea2-6e8d-44c8-842d-7f53fbf2889e</vt:lpwstr>
  </property>
  <property fmtid="{D5CDD505-2E9C-101B-9397-08002B2CF9AE}" pid="8" name="MSIP_Label_91e939cc-945f-447d-b5c0-f5a8e3aaa77b_ContentBits">
    <vt:lpwstr>0</vt:lpwstr>
  </property>
  <property fmtid="{D5CDD505-2E9C-101B-9397-08002B2CF9AE}" pid="9" name="MSIP_Label_91e939cc-945f-447d-b5c0-f5a8e3aaa77b_Tag">
    <vt:lpwstr>10, 0, 1, 1</vt:lpwstr>
  </property>
</Properties>
</file>