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0"/>
  </p:notesMasterIdLst>
  <p:sldIdLst>
    <p:sldId id="288" r:id="rId3"/>
    <p:sldId id="318" r:id="rId4"/>
    <p:sldId id="260" r:id="rId5"/>
    <p:sldId id="261" r:id="rId6"/>
    <p:sldId id="293" r:id="rId7"/>
    <p:sldId id="294" r:id="rId8"/>
    <p:sldId id="298" r:id="rId9"/>
    <p:sldId id="269" r:id="rId10"/>
    <p:sldId id="302" r:id="rId11"/>
    <p:sldId id="266" r:id="rId12"/>
    <p:sldId id="297" r:id="rId13"/>
    <p:sldId id="315" r:id="rId14"/>
    <p:sldId id="287" r:id="rId15"/>
    <p:sldId id="312" r:id="rId16"/>
    <p:sldId id="314" r:id="rId17"/>
    <p:sldId id="290" r:id="rId18"/>
    <p:sldId id="278"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73"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80646221143033E-2"/>
          <c:y val="1.3785930030994873E-2"/>
          <c:w val="0.93289073366130548"/>
          <c:h val="0.84869317165828906"/>
        </c:manualLayout>
      </c:layout>
      <c:barChart>
        <c:barDir val="col"/>
        <c:grouping val="clustered"/>
        <c:varyColors val="0"/>
        <c:ser>
          <c:idx val="0"/>
          <c:order val="0"/>
          <c:tx>
            <c:strRef>
              <c:f>Sheet1!$B$1</c:f>
              <c:strCache>
                <c:ptCount val="1"/>
                <c:pt idx="0">
                  <c:v>Investment</c:v>
                </c:pt>
              </c:strCache>
            </c:strRef>
          </c:tx>
          <c:spPr>
            <a:solidFill>
              <a:srgbClr val="00B050"/>
            </a:solidFill>
            <a:ln>
              <a:noFill/>
            </a:ln>
            <a:effectLst/>
          </c:spPr>
          <c:invertIfNegative val="0"/>
          <c:cat>
            <c:numRef>
              <c:f>Sheet1!$A$2:$A$6</c:f>
              <c:numCache>
                <c:formatCode>General</c:formatCode>
                <c:ptCount val="5"/>
                <c:pt idx="0">
                  <c:v>2023</c:v>
                </c:pt>
                <c:pt idx="1">
                  <c:v>2024</c:v>
                </c:pt>
                <c:pt idx="2">
                  <c:v>2025</c:v>
                </c:pt>
                <c:pt idx="3">
                  <c:v>2026</c:v>
                </c:pt>
                <c:pt idx="4">
                  <c:v>2027</c:v>
                </c:pt>
              </c:numCache>
            </c:numRef>
          </c:cat>
          <c:val>
            <c:numRef>
              <c:f>Sheet1!$B$2:$B$6</c:f>
              <c:numCache>
                <c:formatCode>General</c:formatCode>
                <c:ptCount val="5"/>
                <c:pt idx="0">
                  <c:v>50000000</c:v>
                </c:pt>
                <c:pt idx="1">
                  <c:v>120000000</c:v>
                </c:pt>
                <c:pt idx="2">
                  <c:v>500000000</c:v>
                </c:pt>
                <c:pt idx="3">
                  <c:v>1800000000</c:v>
                </c:pt>
                <c:pt idx="4">
                  <c:v>3500000000</c:v>
                </c:pt>
              </c:numCache>
            </c:numRef>
          </c:val>
          <c:extLst>
            <c:ext xmlns:c16="http://schemas.microsoft.com/office/drawing/2014/chart" uri="{C3380CC4-5D6E-409C-BE32-E72D297353CC}">
              <c16:uniqueId val="{00000000-3BBB-4416-852E-7CD88F8C26F3}"/>
            </c:ext>
          </c:extLst>
        </c:ser>
        <c:ser>
          <c:idx val="1"/>
          <c:order val="1"/>
          <c:tx>
            <c:strRef>
              <c:f>Sheet1!$C$1</c:f>
              <c:strCache>
                <c:ptCount val="1"/>
                <c:pt idx="0">
                  <c:v>Direct Cost</c:v>
                </c:pt>
              </c:strCache>
            </c:strRef>
          </c:tx>
          <c:spPr>
            <a:solidFill>
              <a:srgbClr val="FF0000"/>
            </a:solidFill>
            <a:ln>
              <a:noFill/>
            </a:ln>
            <a:effectLst/>
          </c:spPr>
          <c:invertIfNegative val="0"/>
          <c:cat>
            <c:numRef>
              <c:f>Sheet1!$A$2:$A$6</c:f>
              <c:numCache>
                <c:formatCode>General</c:formatCode>
                <c:ptCount val="5"/>
                <c:pt idx="0">
                  <c:v>2023</c:v>
                </c:pt>
                <c:pt idx="1">
                  <c:v>2024</c:v>
                </c:pt>
                <c:pt idx="2">
                  <c:v>2025</c:v>
                </c:pt>
                <c:pt idx="3">
                  <c:v>2026</c:v>
                </c:pt>
                <c:pt idx="4">
                  <c:v>2027</c:v>
                </c:pt>
              </c:numCache>
            </c:numRef>
          </c:cat>
          <c:val>
            <c:numRef>
              <c:f>Sheet1!$C$2:$C$6</c:f>
              <c:numCache>
                <c:formatCode>General</c:formatCode>
                <c:ptCount val="5"/>
                <c:pt idx="0">
                  <c:v>30000000</c:v>
                </c:pt>
                <c:pt idx="1">
                  <c:v>100000000</c:v>
                </c:pt>
                <c:pt idx="2">
                  <c:v>70000000</c:v>
                </c:pt>
                <c:pt idx="3">
                  <c:v>1500000000</c:v>
                </c:pt>
                <c:pt idx="4">
                  <c:v>3000000000</c:v>
                </c:pt>
              </c:numCache>
            </c:numRef>
          </c:val>
          <c:extLst>
            <c:ext xmlns:c16="http://schemas.microsoft.com/office/drawing/2014/chart" uri="{C3380CC4-5D6E-409C-BE32-E72D297353CC}">
              <c16:uniqueId val="{00000001-3BBB-4416-852E-7CD88F8C26F3}"/>
            </c:ext>
          </c:extLst>
        </c:ser>
        <c:ser>
          <c:idx val="2"/>
          <c:order val="2"/>
          <c:tx>
            <c:strRef>
              <c:f>Sheet1!$D$1</c:f>
              <c:strCache>
                <c:ptCount val="1"/>
                <c:pt idx="0">
                  <c:v>Revenue</c:v>
                </c:pt>
              </c:strCache>
            </c:strRef>
          </c:tx>
          <c:spPr>
            <a:solidFill>
              <a:srgbClr val="00B0F0"/>
            </a:solidFill>
            <a:ln>
              <a:noFill/>
            </a:ln>
            <a:effectLst/>
          </c:spPr>
          <c:invertIfNegative val="0"/>
          <c:cat>
            <c:numRef>
              <c:f>Sheet1!$A$2:$A$6</c:f>
              <c:numCache>
                <c:formatCode>General</c:formatCode>
                <c:ptCount val="5"/>
                <c:pt idx="0">
                  <c:v>2023</c:v>
                </c:pt>
                <c:pt idx="1">
                  <c:v>2024</c:v>
                </c:pt>
                <c:pt idx="2">
                  <c:v>2025</c:v>
                </c:pt>
                <c:pt idx="3">
                  <c:v>2026</c:v>
                </c:pt>
                <c:pt idx="4">
                  <c:v>2027</c:v>
                </c:pt>
              </c:numCache>
            </c:numRef>
          </c:cat>
          <c:val>
            <c:numRef>
              <c:f>Sheet1!$D$2:$D$6</c:f>
              <c:numCache>
                <c:formatCode>General</c:formatCode>
                <c:ptCount val="5"/>
                <c:pt idx="0">
                  <c:v>0</c:v>
                </c:pt>
                <c:pt idx="1">
                  <c:v>0</c:v>
                </c:pt>
                <c:pt idx="2">
                  <c:v>10000000</c:v>
                </c:pt>
                <c:pt idx="3">
                  <c:v>40000000</c:v>
                </c:pt>
                <c:pt idx="4">
                  <c:v>180000000</c:v>
                </c:pt>
              </c:numCache>
            </c:numRef>
          </c:val>
          <c:extLst>
            <c:ext xmlns:c16="http://schemas.microsoft.com/office/drawing/2014/chart" uri="{C3380CC4-5D6E-409C-BE32-E72D297353CC}">
              <c16:uniqueId val="{00000002-3BBB-4416-852E-7CD88F8C26F3}"/>
            </c:ext>
          </c:extLst>
        </c:ser>
        <c:dLbls>
          <c:showLegendKey val="0"/>
          <c:showVal val="0"/>
          <c:showCatName val="0"/>
          <c:showSerName val="0"/>
          <c:showPercent val="0"/>
          <c:showBubbleSize val="0"/>
        </c:dLbls>
        <c:gapWidth val="219"/>
        <c:axId val="876200015"/>
        <c:axId val="876200847"/>
      </c:barChart>
      <c:catAx>
        <c:axId val="876200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76200847"/>
        <c:crosses val="autoZero"/>
        <c:auto val="1"/>
        <c:lblAlgn val="ctr"/>
        <c:lblOffset val="100"/>
        <c:noMultiLvlLbl val="0"/>
      </c:catAx>
      <c:valAx>
        <c:axId val="876200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87620001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68E60-9D29-4984-99DA-663CBE16C3FB}"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B0E08-FC96-4280-90DF-07724E3FCAB0}" type="slidenum">
              <a:rPr lang="en-US" smtClean="0"/>
              <a:t>‹#›</a:t>
            </a:fld>
            <a:endParaRPr lang="en-US"/>
          </a:p>
        </p:txBody>
      </p:sp>
    </p:spTree>
    <p:extLst>
      <p:ext uri="{BB962C8B-B14F-4D97-AF65-F5344CB8AC3E}">
        <p14:creationId xmlns:p14="http://schemas.microsoft.com/office/powerpoint/2010/main" val="130068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B0E08-FC96-4280-90DF-07724E3FCAB0}" type="slidenum">
              <a:rPr lang="en-US" smtClean="0"/>
              <a:t>3</a:t>
            </a:fld>
            <a:endParaRPr lang="en-US"/>
          </a:p>
        </p:txBody>
      </p:sp>
    </p:spTree>
    <p:extLst>
      <p:ext uri="{BB962C8B-B14F-4D97-AF65-F5344CB8AC3E}">
        <p14:creationId xmlns:p14="http://schemas.microsoft.com/office/powerpoint/2010/main" val="254257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B0E08-FC96-4280-90DF-07724E3FCAB0}" type="slidenum">
              <a:rPr lang="en-US" smtClean="0"/>
              <a:t>14</a:t>
            </a:fld>
            <a:endParaRPr lang="en-US"/>
          </a:p>
        </p:txBody>
      </p:sp>
    </p:spTree>
    <p:extLst>
      <p:ext uri="{BB962C8B-B14F-4D97-AF65-F5344CB8AC3E}">
        <p14:creationId xmlns:p14="http://schemas.microsoft.com/office/powerpoint/2010/main" val="16509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B0E08-FC96-4280-90DF-07724E3FCAB0}" type="slidenum">
              <a:rPr lang="en-US" smtClean="0"/>
              <a:t>17</a:t>
            </a:fld>
            <a:endParaRPr lang="en-US"/>
          </a:p>
        </p:txBody>
      </p:sp>
    </p:spTree>
    <p:extLst>
      <p:ext uri="{BB962C8B-B14F-4D97-AF65-F5344CB8AC3E}">
        <p14:creationId xmlns:p14="http://schemas.microsoft.com/office/powerpoint/2010/main" val="159923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0C9E-F56E-4590-8302-D2DCDF232AE2}"/>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nb-NO"/>
          </a:p>
        </p:txBody>
      </p:sp>
      <p:sp>
        <p:nvSpPr>
          <p:cNvPr id="3" name="Subtitle 2">
            <a:extLst>
              <a:ext uri="{FF2B5EF4-FFF2-40B4-BE49-F238E27FC236}">
                <a16:creationId xmlns:a16="http://schemas.microsoft.com/office/drawing/2014/main" id="{9FD01C1F-F463-4575-A4D1-7D362EA47996}"/>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nb-NO"/>
          </a:p>
        </p:txBody>
      </p:sp>
      <p:sp>
        <p:nvSpPr>
          <p:cNvPr id="4" name="Date Placeholder 3">
            <a:extLst>
              <a:ext uri="{FF2B5EF4-FFF2-40B4-BE49-F238E27FC236}">
                <a16:creationId xmlns:a16="http://schemas.microsoft.com/office/drawing/2014/main" id="{4D31D4EC-A3D2-4CC6-8A19-28DB4B33763F}"/>
              </a:ext>
            </a:extLst>
          </p:cNvPr>
          <p:cNvSpPr txBox="1">
            <a:spLocks noGrp="1"/>
          </p:cNvSpPr>
          <p:nvPr>
            <p:ph type="dt" sz="half" idx="7"/>
          </p:nvPr>
        </p:nvSpPr>
        <p:spPr/>
        <p:txBody>
          <a:bodyPr/>
          <a:lstStyle>
            <a:lvl1pPr>
              <a:defRPr/>
            </a:lvl1pPr>
          </a:lstStyle>
          <a:p>
            <a:pPr lvl="0"/>
            <a:fld id="{EBF66834-EB2F-47F3-8F5A-3876079C356F}" type="datetime1">
              <a:rPr lang="nb-NO"/>
              <a:pPr lvl="0"/>
              <a:t>11.10.2024</a:t>
            </a:fld>
            <a:endParaRPr lang="nb-NO"/>
          </a:p>
        </p:txBody>
      </p:sp>
      <p:sp>
        <p:nvSpPr>
          <p:cNvPr id="5" name="Footer Placeholder 4">
            <a:extLst>
              <a:ext uri="{FF2B5EF4-FFF2-40B4-BE49-F238E27FC236}">
                <a16:creationId xmlns:a16="http://schemas.microsoft.com/office/drawing/2014/main" id="{DF8DFA59-6393-4CFC-8CA6-7520AE0983D1}"/>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013D9B1F-3422-410C-9FD4-4A4624A28511}"/>
              </a:ext>
            </a:extLst>
          </p:cNvPr>
          <p:cNvSpPr txBox="1">
            <a:spLocks noGrp="1"/>
          </p:cNvSpPr>
          <p:nvPr>
            <p:ph type="sldNum" sz="quarter" idx="8"/>
          </p:nvPr>
        </p:nvSpPr>
        <p:spPr/>
        <p:txBody>
          <a:bodyPr/>
          <a:lstStyle>
            <a:lvl1pPr>
              <a:defRPr/>
            </a:lvl1pPr>
          </a:lstStyle>
          <a:p>
            <a:pPr lvl="0"/>
            <a:fld id="{2875D6DA-9854-4327-9E8F-EAE6F2654C63}" type="slidenum">
              <a:t>‹#›</a:t>
            </a:fld>
            <a:endParaRPr lang="nb-NO"/>
          </a:p>
        </p:txBody>
      </p:sp>
    </p:spTree>
    <p:extLst>
      <p:ext uri="{BB962C8B-B14F-4D97-AF65-F5344CB8AC3E}">
        <p14:creationId xmlns:p14="http://schemas.microsoft.com/office/powerpoint/2010/main" val="108650174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9AC80-4DE0-421C-8B75-994A9876A5F8}"/>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Vertical Text Placeholder 2">
            <a:extLst>
              <a:ext uri="{FF2B5EF4-FFF2-40B4-BE49-F238E27FC236}">
                <a16:creationId xmlns:a16="http://schemas.microsoft.com/office/drawing/2014/main" id="{E5AAFDB3-B948-4F1A-BE6A-9FDD2ACCE0A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9E14EBC-496F-4BD8-B29E-CDCEF1C57287}"/>
              </a:ext>
            </a:extLst>
          </p:cNvPr>
          <p:cNvSpPr txBox="1">
            <a:spLocks noGrp="1"/>
          </p:cNvSpPr>
          <p:nvPr>
            <p:ph type="dt" sz="half" idx="7"/>
          </p:nvPr>
        </p:nvSpPr>
        <p:spPr/>
        <p:txBody>
          <a:bodyPr/>
          <a:lstStyle>
            <a:lvl1pPr>
              <a:defRPr/>
            </a:lvl1pPr>
          </a:lstStyle>
          <a:p>
            <a:pPr lvl="0"/>
            <a:fld id="{41F97BF3-9EC5-427C-BBB1-2E1E320E34D0}" type="datetime1">
              <a:rPr lang="nb-NO"/>
              <a:pPr lvl="0"/>
              <a:t>11.10.2024</a:t>
            </a:fld>
            <a:endParaRPr lang="nb-NO"/>
          </a:p>
        </p:txBody>
      </p:sp>
      <p:sp>
        <p:nvSpPr>
          <p:cNvPr id="5" name="Footer Placeholder 4">
            <a:extLst>
              <a:ext uri="{FF2B5EF4-FFF2-40B4-BE49-F238E27FC236}">
                <a16:creationId xmlns:a16="http://schemas.microsoft.com/office/drawing/2014/main" id="{3351E5C6-7BA7-4C0F-A97A-92B5CDBEAC23}"/>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B4289312-B243-4FB6-B4FC-55F837E5BC19}"/>
              </a:ext>
            </a:extLst>
          </p:cNvPr>
          <p:cNvSpPr txBox="1">
            <a:spLocks noGrp="1"/>
          </p:cNvSpPr>
          <p:nvPr>
            <p:ph type="sldNum" sz="quarter" idx="8"/>
          </p:nvPr>
        </p:nvSpPr>
        <p:spPr/>
        <p:txBody>
          <a:bodyPr/>
          <a:lstStyle>
            <a:lvl1pPr>
              <a:defRPr/>
            </a:lvl1pPr>
          </a:lstStyle>
          <a:p>
            <a:pPr lvl="0"/>
            <a:fld id="{6BADA826-54A5-4959-88F4-78DCF6F17B26}" type="slidenum">
              <a:t>‹#›</a:t>
            </a:fld>
            <a:endParaRPr lang="nb-NO"/>
          </a:p>
        </p:txBody>
      </p:sp>
    </p:spTree>
    <p:extLst>
      <p:ext uri="{BB962C8B-B14F-4D97-AF65-F5344CB8AC3E}">
        <p14:creationId xmlns:p14="http://schemas.microsoft.com/office/powerpoint/2010/main" val="24377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B711A-6F8E-4638-B7CC-9D7E18E50CC8}"/>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nb-NO"/>
          </a:p>
        </p:txBody>
      </p:sp>
      <p:sp>
        <p:nvSpPr>
          <p:cNvPr id="3" name="Vertical Text Placeholder 2">
            <a:extLst>
              <a:ext uri="{FF2B5EF4-FFF2-40B4-BE49-F238E27FC236}">
                <a16:creationId xmlns:a16="http://schemas.microsoft.com/office/drawing/2014/main" id="{2A9018B0-263B-48A9-BF00-CB437C112C8B}"/>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44A3713-1046-4FF9-9BB0-B4CE70B13E19}"/>
              </a:ext>
            </a:extLst>
          </p:cNvPr>
          <p:cNvSpPr txBox="1">
            <a:spLocks noGrp="1"/>
          </p:cNvSpPr>
          <p:nvPr>
            <p:ph type="dt" sz="half" idx="7"/>
          </p:nvPr>
        </p:nvSpPr>
        <p:spPr/>
        <p:txBody>
          <a:bodyPr/>
          <a:lstStyle>
            <a:lvl1pPr>
              <a:defRPr/>
            </a:lvl1pPr>
          </a:lstStyle>
          <a:p>
            <a:pPr lvl="0"/>
            <a:fld id="{A6D59FA2-6FC6-4D38-9E6F-6E40EB89DF01}" type="datetime1">
              <a:rPr lang="nb-NO"/>
              <a:pPr lvl="0"/>
              <a:t>11.10.2024</a:t>
            </a:fld>
            <a:endParaRPr lang="nb-NO"/>
          </a:p>
        </p:txBody>
      </p:sp>
      <p:sp>
        <p:nvSpPr>
          <p:cNvPr id="5" name="Footer Placeholder 4">
            <a:extLst>
              <a:ext uri="{FF2B5EF4-FFF2-40B4-BE49-F238E27FC236}">
                <a16:creationId xmlns:a16="http://schemas.microsoft.com/office/drawing/2014/main" id="{C6D91803-9A7C-46B3-8FB0-72D0546BB1AB}"/>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483056E7-DB30-4E0B-A240-EEBB4A481415}"/>
              </a:ext>
            </a:extLst>
          </p:cNvPr>
          <p:cNvSpPr txBox="1">
            <a:spLocks noGrp="1"/>
          </p:cNvSpPr>
          <p:nvPr>
            <p:ph type="sldNum" sz="quarter" idx="8"/>
          </p:nvPr>
        </p:nvSpPr>
        <p:spPr/>
        <p:txBody>
          <a:bodyPr/>
          <a:lstStyle>
            <a:lvl1pPr>
              <a:defRPr/>
            </a:lvl1pPr>
          </a:lstStyle>
          <a:p>
            <a:pPr lvl="0"/>
            <a:fld id="{1A6C8128-6BC8-414E-9CE1-AF74AA860FBF}" type="slidenum">
              <a:t>‹#›</a:t>
            </a:fld>
            <a:endParaRPr lang="nb-NO"/>
          </a:p>
        </p:txBody>
      </p:sp>
    </p:spTree>
    <p:extLst>
      <p:ext uri="{BB962C8B-B14F-4D97-AF65-F5344CB8AC3E}">
        <p14:creationId xmlns:p14="http://schemas.microsoft.com/office/powerpoint/2010/main" val="2197643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76BE2145-B327-4F50-B09A-5EEADF545418}"/>
              </a:ext>
            </a:extLst>
          </p:cNvPr>
          <p:cNvSpPr/>
          <p:nvPr/>
        </p:nvSpPr>
        <p:spPr>
          <a:xfrm>
            <a:off x="0" y="0"/>
            <a:ext cx="12191996" cy="6858000"/>
          </a:xfrm>
          <a:prstGeom prst="rect">
            <a:avLst/>
          </a:prstGeom>
          <a:blipFill>
            <a:blip r:embed="rId2">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055" b="0" i="0" u="none" strike="noStrike" kern="1200" cap="none" spc="0" baseline="0">
              <a:solidFill>
                <a:srgbClr val="000000"/>
              </a:solidFill>
              <a:uFillTx/>
              <a:latin typeface="Calibri"/>
            </a:endParaRPr>
          </a:p>
        </p:txBody>
      </p:sp>
      <p:sp>
        <p:nvSpPr>
          <p:cNvPr id="3" name="Holder 2">
            <a:extLst>
              <a:ext uri="{FF2B5EF4-FFF2-40B4-BE49-F238E27FC236}">
                <a16:creationId xmlns:a16="http://schemas.microsoft.com/office/drawing/2014/main" id="{8A2BC6AD-2385-499D-B2BF-F780A08890C2}"/>
              </a:ext>
            </a:extLst>
          </p:cNvPr>
          <p:cNvSpPr txBox="1">
            <a:spLocks noGrp="1"/>
          </p:cNvSpPr>
          <p:nvPr>
            <p:ph type="title"/>
          </p:nvPr>
        </p:nvSpPr>
        <p:spPr>
          <a:xfrm>
            <a:off x="904871" y="3348633"/>
            <a:ext cx="10382253" cy="415494"/>
          </a:xfrm>
        </p:spPr>
        <p:txBody>
          <a:bodyPr/>
          <a:lstStyle>
            <a:lvl1pPr>
              <a:defRPr b="0">
                <a:solidFill>
                  <a:srgbClr val="000000"/>
                </a:solidFill>
              </a:defRPr>
            </a:lvl1pPr>
          </a:lstStyle>
          <a:p>
            <a:pPr lvl="0"/>
            <a:endParaRPr lang="nb-NO"/>
          </a:p>
        </p:txBody>
      </p:sp>
      <p:sp>
        <p:nvSpPr>
          <p:cNvPr id="4" name="Holder 3">
            <a:extLst>
              <a:ext uri="{FF2B5EF4-FFF2-40B4-BE49-F238E27FC236}">
                <a16:creationId xmlns:a16="http://schemas.microsoft.com/office/drawing/2014/main" id="{3B37013D-5D27-4C78-AB9F-A4A5EAD2D493}"/>
              </a:ext>
            </a:extLst>
          </p:cNvPr>
          <p:cNvSpPr txBox="1">
            <a:spLocks noGrp="1"/>
          </p:cNvSpPr>
          <p:nvPr>
            <p:ph type="subTitle" idx="4294967295"/>
          </p:nvPr>
        </p:nvSpPr>
        <p:spPr>
          <a:xfrm>
            <a:off x="1828800" y="3840480"/>
            <a:ext cx="8534396" cy="276999"/>
          </a:xfrm>
        </p:spPr>
        <p:txBody>
          <a:bodyPr/>
          <a:lstStyle>
            <a:lvl1pPr>
              <a:defRPr/>
            </a:lvl1pPr>
          </a:lstStyle>
          <a:p>
            <a:pPr lvl="0"/>
            <a:endParaRPr lang="nb-NO"/>
          </a:p>
        </p:txBody>
      </p:sp>
      <p:sp>
        <p:nvSpPr>
          <p:cNvPr id="5" name="Holder 4">
            <a:extLst>
              <a:ext uri="{FF2B5EF4-FFF2-40B4-BE49-F238E27FC236}">
                <a16:creationId xmlns:a16="http://schemas.microsoft.com/office/drawing/2014/main" id="{F0A6F281-B963-413C-8726-320766CDBB9D}"/>
              </a:ext>
            </a:extLst>
          </p:cNvPr>
          <p:cNvSpPr txBox="1">
            <a:spLocks noGrp="1"/>
          </p:cNvSpPr>
          <p:nvPr>
            <p:ph type="ftr" sz="quarter" idx="9"/>
          </p:nvPr>
        </p:nvSpPr>
        <p:spPr/>
        <p:txBody>
          <a:bodyPr/>
          <a:lstStyle>
            <a:lvl1pPr>
              <a:defRPr/>
            </a:lvl1pPr>
          </a:lstStyle>
          <a:p>
            <a:pPr lvl="0"/>
            <a:endParaRPr lang="nb-NO"/>
          </a:p>
        </p:txBody>
      </p:sp>
      <p:sp>
        <p:nvSpPr>
          <p:cNvPr id="6" name="Holder 5">
            <a:extLst>
              <a:ext uri="{FF2B5EF4-FFF2-40B4-BE49-F238E27FC236}">
                <a16:creationId xmlns:a16="http://schemas.microsoft.com/office/drawing/2014/main" id="{76ED40DC-8822-47C8-A0AE-2BEE5C0C59AE}"/>
              </a:ext>
            </a:extLst>
          </p:cNvPr>
          <p:cNvSpPr txBox="1">
            <a:spLocks noGrp="1"/>
          </p:cNvSpPr>
          <p:nvPr>
            <p:ph type="dt" sz="half" idx="7"/>
          </p:nvPr>
        </p:nvSpPr>
        <p:spPr/>
        <p:txBody>
          <a:bodyPr/>
          <a:lstStyle>
            <a:lvl1pPr>
              <a:defRPr/>
            </a:lvl1pPr>
          </a:lstStyle>
          <a:p>
            <a:pPr lvl="0"/>
            <a:fld id="{C34C6C0E-F34B-4669-8F52-EE2344309B46}" type="datetime1">
              <a:rPr lang="en-US"/>
              <a:pPr lvl="0"/>
              <a:t>10/11/2024</a:t>
            </a:fld>
            <a:endParaRPr lang="en-US"/>
          </a:p>
        </p:txBody>
      </p:sp>
      <p:sp>
        <p:nvSpPr>
          <p:cNvPr id="7" name="Holder 6">
            <a:extLst>
              <a:ext uri="{FF2B5EF4-FFF2-40B4-BE49-F238E27FC236}">
                <a16:creationId xmlns:a16="http://schemas.microsoft.com/office/drawing/2014/main" id="{5B0FCA97-B64C-496C-A6E3-03A84A450ED3}"/>
              </a:ext>
            </a:extLst>
          </p:cNvPr>
          <p:cNvSpPr txBox="1">
            <a:spLocks noGrp="1"/>
          </p:cNvSpPr>
          <p:nvPr>
            <p:ph type="sldNum" sz="quarter" idx="8"/>
          </p:nvPr>
        </p:nvSpPr>
        <p:spPr/>
        <p:txBody>
          <a:bodyPr/>
          <a:lstStyle>
            <a:lvl1pPr>
              <a:defRPr/>
            </a:lvl1pPr>
          </a:lstStyle>
          <a:p>
            <a:pPr lvl="0"/>
            <a:fld id="{241C7997-F5E4-4BA3-B259-F5C330C8E6FD}" type="slidenum">
              <a:t>‹#›</a:t>
            </a:fld>
            <a:endParaRPr lang="nb-NO"/>
          </a:p>
        </p:txBody>
      </p:sp>
    </p:spTree>
    <p:extLst>
      <p:ext uri="{BB962C8B-B14F-4D97-AF65-F5344CB8AC3E}">
        <p14:creationId xmlns:p14="http://schemas.microsoft.com/office/powerpoint/2010/main" val="2586915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8A0F2907-45B6-4DEC-BCE9-61E021865721}"/>
              </a:ext>
            </a:extLst>
          </p:cNvPr>
          <p:cNvSpPr txBox="1">
            <a:spLocks noGrp="1"/>
          </p:cNvSpPr>
          <p:nvPr>
            <p:ph type="title"/>
          </p:nvPr>
        </p:nvSpPr>
        <p:spPr>
          <a:xfrm>
            <a:off x="5470324" y="1982391"/>
            <a:ext cx="1251347" cy="292068"/>
          </a:xfrm>
        </p:spPr>
        <p:txBody>
          <a:bodyPr/>
          <a:lstStyle>
            <a:lvl1pPr>
              <a:defRPr sz="1898"/>
            </a:lvl1pPr>
          </a:lstStyle>
          <a:p>
            <a:pPr lvl="0"/>
            <a:endParaRPr lang="nb-NO"/>
          </a:p>
        </p:txBody>
      </p:sp>
      <p:sp>
        <p:nvSpPr>
          <p:cNvPr id="3" name="Holder 3">
            <a:extLst>
              <a:ext uri="{FF2B5EF4-FFF2-40B4-BE49-F238E27FC236}">
                <a16:creationId xmlns:a16="http://schemas.microsoft.com/office/drawing/2014/main" id="{AA6659D1-B3AB-422C-9C34-97973A50B0EF}"/>
              </a:ext>
            </a:extLst>
          </p:cNvPr>
          <p:cNvSpPr txBox="1">
            <a:spLocks noGrp="1"/>
          </p:cNvSpPr>
          <p:nvPr>
            <p:ph idx="1"/>
          </p:nvPr>
        </p:nvSpPr>
        <p:spPr/>
        <p:txBody>
          <a:bodyPr/>
          <a:lstStyle>
            <a:lvl1pPr>
              <a:defRPr/>
            </a:lvl1pPr>
          </a:lstStyle>
          <a:p>
            <a:pPr lvl="0"/>
            <a:endParaRPr lang="nb-NO"/>
          </a:p>
        </p:txBody>
      </p:sp>
      <p:sp>
        <p:nvSpPr>
          <p:cNvPr id="4" name="Holder 4">
            <a:extLst>
              <a:ext uri="{FF2B5EF4-FFF2-40B4-BE49-F238E27FC236}">
                <a16:creationId xmlns:a16="http://schemas.microsoft.com/office/drawing/2014/main" id="{A1C8B7BC-7FDB-4B24-92D4-8C249B9D5905}"/>
              </a:ext>
            </a:extLst>
          </p:cNvPr>
          <p:cNvSpPr txBox="1">
            <a:spLocks noGrp="1"/>
          </p:cNvSpPr>
          <p:nvPr>
            <p:ph type="ftr" sz="quarter" idx="9"/>
          </p:nvPr>
        </p:nvSpPr>
        <p:spPr/>
        <p:txBody>
          <a:bodyPr/>
          <a:lstStyle>
            <a:lvl1pPr>
              <a:defRPr/>
            </a:lvl1pPr>
          </a:lstStyle>
          <a:p>
            <a:pPr lvl="0"/>
            <a:endParaRPr lang="nb-NO"/>
          </a:p>
        </p:txBody>
      </p:sp>
      <p:sp>
        <p:nvSpPr>
          <p:cNvPr id="5" name="Holder 5">
            <a:extLst>
              <a:ext uri="{FF2B5EF4-FFF2-40B4-BE49-F238E27FC236}">
                <a16:creationId xmlns:a16="http://schemas.microsoft.com/office/drawing/2014/main" id="{20382A33-BCA0-4E76-840E-AFCCAFC30A53}"/>
              </a:ext>
            </a:extLst>
          </p:cNvPr>
          <p:cNvSpPr txBox="1">
            <a:spLocks noGrp="1"/>
          </p:cNvSpPr>
          <p:nvPr>
            <p:ph type="dt" sz="half" idx="7"/>
          </p:nvPr>
        </p:nvSpPr>
        <p:spPr/>
        <p:txBody>
          <a:bodyPr/>
          <a:lstStyle>
            <a:lvl1pPr>
              <a:defRPr/>
            </a:lvl1pPr>
          </a:lstStyle>
          <a:p>
            <a:pPr lvl="0"/>
            <a:fld id="{7FD98C12-0618-499D-A375-403A4E1D0B04}" type="datetime1">
              <a:rPr lang="en-US"/>
              <a:pPr lvl="0"/>
              <a:t>10/11/2024</a:t>
            </a:fld>
            <a:endParaRPr lang="en-US"/>
          </a:p>
        </p:txBody>
      </p:sp>
      <p:sp>
        <p:nvSpPr>
          <p:cNvPr id="6" name="Holder 6">
            <a:extLst>
              <a:ext uri="{FF2B5EF4-FFF2-40B4-BE49-F238E27FC236}">
                <a16:creationId xmlns:a16="http://schemas.microsoft.com/office/drawing/2014/main" id="{48730F8E-50AA-419A-9614-081134B237AB}"/>
              </a:ext>
            </a:extLst>
          </p:cNvPr>
          <p:cNvSpPr txBox="1">
            <a:spLocks noGrp="1"/>
          </p:cNvSpPr>
          <p:nvPr>
            <p:ph type="sldNum" sz="quarter" idx="8"/>
          </p:nvPr>
        </p:nvSpPr>
        <p:spPr/>
        <p:txBody>
          <a:bodyPr/>
          <a:lstStyle>
            <a:lvl1pPr>
              <a:defRPr/>
            </a:lvl1pPr>
          </a:lstStyle>
          <a:p>
            <a:pPr lvl="0"/>
            <a:fld id="{422FC579-566D-4C20-937E-5CB9CC8FA4E4}" type="slidenum">
              <a:t>‹#›</a:t>
            </a:fld>
            <a:endParaRPr lang="nb-NO"/>
          </a:p>
        </p:txBody>
      </p:sp>
    </p:spTree>
    <p:extLst>
      <p:ext uri="{BB962C8B-B14F-4D97-AF65-F5344CB8AC3E}">
        <p14:creationId xmlns:p14="http://schemas.microsoft.com/office/powerpoint/2010/main" val="29956309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5361E466-C3F3-4EF5-A508-1AC63B62C3D5}"/>
              </a:ext>
            </a:extLst>
          </p:cNvPr>
          <p:cNvSpPr txBox="1">
            <a:spLocks noGrp="1"/>
          </p:cNvSpPr>
          <p:nvPr>
            <p:ph type="title"/>
          </p:nvPr>
        </p:nvSpPr>
        <p:spPr>
          <a:xfrm>
            <a:off x="5470324" y="1982391"/>
            <a:ext cx="1251347" cy="292068"/>
          </a:xfrm>
        </p:spPr>
        <p:txBody>
          <a:bodyPr/>
          <a:lstStyle>
            <a:lvl1pPr>
              <a:defRPr sz="1898"/>
            </a:lvl1pPr>
          </a:lstStyle>
          <a:p>
            <a:pPr lvl="0"/>
            <a:endParaRPr lang="nb-NO"/>
          </a:p>
        </p:txBody>
      </p:sp>
      <p:sp>
        <p:nvSpPr>
          <p:cNvPr id="3" name="Holder 3">
            <a:extLst>
              <a:ext uri="{FF2B5EF4-FFF2-40B4-BE49-F238E27FC236}">
                <a16:creationId xmlns:a16="http://schemas.microsoft.com/office/drawing/2014/main" id="{76187A2B-258A-4421-994B-48279E399929}"/>
              </a:ext>
            </a:extLst>
          </p:cNvPr>
          <p:cNvSpPr txBox="1">
            <a:spLocks noGrp="1"/>
          </p:cNvSpPr>
          <p:nvPr>
            <p:ph idx="1"/>
          </p:nvPr>
        </p:nvSpPr>
        <p:spPr>
          <a:xfrm>
            <a:off x="609603" y="1577340"/>
            <a:ext cx="5303520" cy="276999"/>
          </a:xfrm>
        </p:spPr>
        <p:txBody>
          <a:bodyPr/>
          <a:lstStyle>
            <a:lvl1pPr>
              <a:defRPr/>
            </a:lvl1pPr>
          </a:lstStyle>
          <a:p>
            <a:pPr lvl="0"/>
            <a:endParaRPr lang="nb-NO"/>
          </a:p>
        </p:txBody>
      </p:sp>
      <p:sp>
        <p:nvSpPr>
          <p:cNvPr id="4" name="Holder 4">
            <a:extLst>
              <a:ext uri="{FF2B5EF4-FFF2-40B4-BE49-F238E27FC236}">
                <a16:creationId xmlns:a16="http://schemas.microsoft.com/office/drawing/2014/main" id="{63514719-4E10-48C4-B994-6CD958404B15}"/>
              </a:ext>
            </a:extLst>
          </p:cNvPr>
          <p:cNvSpPr txBox="1">
            <a:spLocks noGrp="1"/>
          </p:cNvSpPr>
          <p:nvPr>
            <p:ph idx="4294967295"/>
          </p:nvPr>
        </p:nvSpPr>
        <p:spPr>
          <a:xfrm>
            <a:off x="6278883" y="1577340"/>
            <a:ext cx="5303520" cy="276999"/>
          </a:xfrm>
        </p:spPr>
        <p:txBody>
          <a:bodyPr/>
          <a:lstStyle>
            <a:lvl1pPr>
              <a:defRPr/>
            </a:lvl1pPr>
          </a:lstStyle>
          <a:p>
            <a:pPr lvl="0"/>
            <a:endParaRPr lang="nb-NO"/>
          </a:p>
        </p:txBody>
      </p:sp>
      <p:sp>
        <p:nvSpPr>
          <p:cNvPr id="5" name="Holder 5">
            <a:extLst>
              <a:ext uri="{FF2B5EF4-FFF2-40B4-BE49-F238E27FC236}">
                <a16:creationId xmlns:a16="http://schemas.microsoft.com/office/drawing/2014/main" id="{79F9FC04-A1DF-454E-A80D-EC12159B57CE}"/>
              </a:ext>
            </a:extLst>
          </p:cNvPr>
          <p:cNvSpPr txBox="1">
            <a:spLocks noGrp="1"/>
          </p:cNvSpPr>
          <p:nvPr>
            <p:ph type="ftr" sz="quarter" idx="9"/>
          </p:nvPr>
        </p:nvSpPr>
        <p:spPr/>
        <p:txBody>
          <a:bodyPr/>
          <a:lstStyle>
            <a:lvl1pPr>
              <a:defRPr/>
            </a:lvl1pPr>
          </a:lstStyle>
          <a:p>
            <a:pPr lvl="0"/>
            <a:endParaRPr lang="nb-NO"/>
          </a:p>
        </p:txBody>
      </p:sp>
      <p:sp>
        <p:nvSpPr>
          <p:cNvPr id="6" name="Holder 6">
            <a:extLst>
              <a:ext uri="{FF2B5EF4-FFF2-40B4-BE49-F238E27FC236}">
                <a16:creationId xmlns:a16="http://schemas.microsoft.com/office/drawing/2014/main" id="{91659B03-E998-46C9-BC14-DEAAFD5F1BD7}"/>
              </a:ext>
            </a:extLst>
          </p:cNvPr>
          <p:cNvSpPr txBox="1">
            <a:spLocks noGrp="1"/>
          </p:cNvSpPr>
          <p:nvPr>
            <p:ph type="dt" sz="half" idx="7"/>
          </p:nvPr>
        </p:nvSpPr>
        <p:spPr/>
        <p:txBody>
          <a:bodyPr/>
          <a:lstStyle>
            <a:lvl1pPr>
              <a:defRPr/>
            </a:lvl1pPr>
          </a:lstStyle>
          <a:p>
            <a:pPr lvl="0"/>
            <a:fld id="{A25C15F1-F26F-47DB-A5AB-CF96C94C3470}" type="datetime1">
              <a:rPr lang="en-US"/>
              <a:pPr lvl="0"/>
              <a:t>10/11/2024</a:t>
            </a:fld>
            <a:endParaRPr lang="en-US"/>
          </a:p>
        </p:txBody>
      </p:sp>
      <p:sp>
        <p:nvSpPr>
          <p:cNvPr id="7" name="Holder 7">
            <a:extLst>
              <a:ext uri="{FF2B5EF4-FFF2-40B4-BE49-F238E27FC236}">
                <a16:creationId xmlns:a16="http://schemas.microsoft.com/office/drawing/2014/main" id="{A2B1DE19-4EBD-4536-ACF6-019000B01556}"/>
              </a:ext>
            </a:extLst>
          </p:cNvPr>
          <p:cNvSpPr txBox="1">
            <a:spLocks noGrp="1"/>
          </p:cNvSpPr>
          <p:nvPr>
            <p:ph type="sldNum" sz="quarter" idx="8"/>
          </p:nvPr>
        </p:nvSpPr>
        <p:spPr/>
        <p:txBody>
          <a:bodyPr/>
          <a:lstStyle>
            <a:lvl1pPr>
              <a:defRPr/>
            </a:lvl1pPr>
          </a:lstStyle>
          <a:p>
            <a:pPr lvl="0"/>
            <a:fld id="{6BBD92F6-10AC-4179-90CB-81FFC806D152}" type="slidenum">
              <a:t>‹#›</a:t>
            </a:fld>
            <a:endParaRPr lang="nb-NO"/>
          </a:p>
        </p:txBody>
      </p:sp>
    </p:spTree>
    <p:extLst>
      <p:ext uri="{BB962C8B-B14F-4D97-AF65-F5344CB8AC3E}">
        <p14:creationId xmlns:p14="http://schemas.microsoft.com/office/powerpoint/2010/main" val="724472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099D2E79-A3B6-4EB4-B842-519F816F396D}"/>
              </a:ext>
            </a:extLst>
          </p:cNvPr>
          <p:cNvSpPr txBox="1">
            <a:spLocks noGrp="1"/>
          </p:cNvSpPr>
          <p:nvPr>
            <p:ph type="title"/>
          </p:nvPr>
        </p:nvSpPr>
        <p:spPr>
          <a:xfrm>
            <a:off x="5470324" y="1982391"/>
            <a:ext cx="1251347" cy="292068"/>
          </a:xfrm>
        </p:spPr>
        <p:txBody>
          <a:bodyPr/>
          <a:lstStyle>
            <a:lvl1pPr>
              <a:defRPr sz="1898"/>
            </a:lvl1pPr>
          </a:lstStyle>
          <a:p>
            <a:pPr lvl="0"/>
            <a:endParaRPr lang="nb-NO"/>
          </a:p>
        </p:txBody>
      </p:sp>
      <p:sp>
        <p:nvSpPr>
          <p:cNvPr id="3" name="Holder 3">
            <a:extLst>
              <a:ext uri="{FF2B5EF4-FFF2-40B4-BE49-F238E27FC236}">
                <a16:creationId xmlns:a16="http://schemas.microsoft.com/office/drawing/2014/main" id="{19671D6E-83B2-4D1E-89DF-60E73EC01A3A}"/>
              </a:ext>
            </a:extLst>
          </p:cNvPr>
          <p:cNvSpPr txBox="1">
            <a:spLocks noGrp="1"/>
          </p:cNvSpPr>
          <p:nvPr>
            <p:ph type="ftr" sz="quarter" idx="9"/>
          </p:nvPr>
        </p:nvSpPr>
        <p:spPr/>
        <p:txBody>
          <a:bodyPr/>
          <a:lstStyle>
            <a:lvl1pPr>
              <a:defRPr/>
            </a:lvl1pPr>
          </a:lstStyle>
          <a:p>
            <a:pPr lvl="0"/>
            <a:endParaRPr lang="nb-NO"/>
          </a:p>
        </p:txBody>
      </p:sp>
      <p:sp>
        <p:nvSpPr>
          <p:cNvPr id="4" name="Holder 4">
            <a:extLst>
              <a:ext uri="{FF2B5EF4-FFF2-40B4-BE49-F238E27FC236}">
                <a16:creationId xmlns:a16="http://schemas.microsoft.com/office/drawing/2014/main" id="{873BCB26-D62B-4187-AA53-7B75E2E2834B}"/>
              </a:ext>
            </a:extLst>
          </p:cNvPr>
          <p:cNvSpPr txBox="1">
            <a:spLocks noGrp="1"/>
          </p:cNvSpPr>
          <p:nvPr>
            <p:ph type="dt" sz="half" idx="7"/>
          </p:nvPr>
        </p:nvSpPr>
        <p:spPr/>
        <p:txBody>
          <a:bodyPr/>
          <a:lstStyle>
            <a:lvl1pPr>
              <a:defRPr/>
            </a:lvl1pPr>
          </a:lstStyle>
          <a:p>
            <a:pPr lvl="0"/>
            <a:fld id="{62DD85D0-DA69-4019-AE05-960734A7332A}" type="datetime1">
              <a:rPr lang="en-US"/>
              <a:pPr lvl="0"/>
              <a:t>10/11/2024</a:t>
            </a:fld>
            <a:endParaRPr lang="en-US"/>
          </a:p>
        </p:txBody>
      </p:sp>
      <p:sp>
        <p:nvSpPr>
          <p:cNvPr id="5" name="Holder 5">
            <a:extLst>
              <a:ext uri="{FF2B5EF4-FFF2-40B4-BE49-F238E27FC236}">
                <a16:creationId xmlns:a16="http://schemas.microsoft.com/office/drawing/2014/main" id="{829616C4-A306-4538-99E6-DDECC8B6CA7C}"/>
              </a:ext>
            </a:extLst>
          </p:cNvPr>
          <p:cNvSpPr txBox="1">
            <a:spLocks noGrp="1"/>
          </p:cNvSpPr>
          <p:nvPr>
            <p:ph type="sldNum" sz="quarter" idx="8"/>
          </p:nvPr>
        </p:nvSpPr>
        <p:spPr/>
        <p:txBody>
          <a:bodyPr/>
          <a:lstStyle>
            <a:lvl1pPr>
              <a:defRPr/>
            </a:lvl1pPr>
          </a:lstStyle>
          <a:p>
            <a:pPr lvl="0"/>
            <a:fld id="{9F041EED-FB50-43E0-8A03-20DD5657209A}" type="slidenum">
              <a:t>‹#›</a:t>
            </a:fld>
            <a:endParaRPr lang="nb-NO"/>
          </a:p>
        </p:txBody>
      </p:sp>
    </p:spTree>
    <p:extLst>
      <p:ext uri="{BB962C8B-B14F-4D97-AF65-F5344CB8AC3E}">
        <p14:creationId xmlns:p14="http://schemas.microsoft.com/office/powerpoint/2010/main" val="1055004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42D8342D-06E4-4F5E-9D37-874E38EFC2A3}"/>
              </a:ext>
            </a:extLst>
          </p:cNvPr>
          <p:cNvSpPr txBox="1">
            <a:spLocks noGrp="1"/>
          </p:cNvSpPr>
          <p:nvPr>
            <p:ph type="ftr" sz="quarter" idx="9"/>
          </p:nvPr>
        </p:nvSpPr>
        <p:spPr/>
        <p:txBody>
          <a:bodyPr/>
          <a:lstStyle>
            <a:lvl1pPr>
              <a:defRPr/>
            </a:lvl1pPr>
          </a:lstStyle>
          <a:p>
            <a:pPr lvl="0"/>
            <a:endParaRPr lang="nb-NO"/>
          </a:p>
        </p:txBody>
      </p:sp>
      <p:sp>
        <p:nvSpPr>
          <p:cNvPr id="3" name="Holder 3">
            <a:extLst>
              <a:ext uri="{FF2B5EF4-FFF2-40B4-BE49-F238E27FC236}">
                <a16:creationId xmlns:a16="http://schemas.microsoft.com/office/drawing/2014/main" id="{ED291610-C266-4A46-89E8-4403B73B1C26}"/>
              </a:ext>
            </a:extLst>
          </p:cNvPr>
          <p:cNvSpPr txBox="1">
            <a:spLocks noGrp="1"/>
          </p:cNvSpPr>
          <p:nvPr>
            <p:ph type="dt" sz="half" idx="7"/>
          </p:nvPr>
        </p:nvSpPr>
        <p:spPr/>
        <p:txBody>
          <a:bodyPr/>
          <a:lstStyle>
            <a:lvl1pPr>
              <a:defRPr/>
            </a:lvl1pPr>
          </a:lstStyle>
          <a:p>
            <a:pPr lvl="0"/>
            <a:fld id="{DD7A18D3-51F4-4F6E-BBAF-A75CF8A87FF8}" type="datetime1">
              <a:rPr lang="en-US"/>
              <a:pPr lvl="0"/>
              <a:t>10/11/2024</a:t>
            </a:fld>
            <a:endParaRPr lang="en-US"/>
          </a:p>
        </p:txBody>
      </p:sp>
      <p:sp>
        <p:nvSpPr>
          <p:cNvPr id="4" name="Holder 4">
            <a:extLst>
              <a:ext uri="{FF2B5EF4-FFF2-40B4-BE49-F238E27FC236}">
                <a16:creationId xmlns:a16="http://schemas.microsoft.com/office/drawing/2014/main" id="{D57816C4-4BF4-444B-9F95-1044522215B7}"/>
              </a:ext>
            </a:extLst>
          </p:cNvPr>
          <p:cNvSpPr txBox="1">
            <a:spLocks noGrp="1"/>
          </p:cNvSpPr>
          <p:nvPr>
            <p:ph type="sldNum" sz="quarter" idx="8"/>
          </p:nvPr>
        </p:nvSpPr>
        <p:spPr/>
        <p:txBody>
          <a:bodyPr/>
          <a:lstStyle>
            <a:lvl1pPr>
              <a:defRPr/>
            </a:lvl1pPr>
          </a:lstStyle>
          <a:p>
            <a:pPr lvl="0"/>
            <a:fld id="{E212EB19-0E9A-48EB-B322-444EA957D6AB}" type="slidenum">
              <a:t>‹#›</a:t>
            </a:fld>
            <a:endParaRPr lang="nb-NO"/>
          </a:p>
        </p:txBody>
      </p:sp>
    </p:spTree>
    <p:extLst>
      <p:ext uri="{BB962C8B-B14F-4D97-AF65-F5344CB8AC3E}">
        <p14:creationId xmlns:p14="http://schemas.microsoft.com/office/powerpoint/2010/main" val="221205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2D19-A241-4889-AD51-769CABB3C0F8}"/>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Content Placeholder 2">
            <a:extLst>
              <a:ext uri="{FF2B5EF4-FFF2-40B4-BE49-F238E27FC236}">
                <a16:creationId xmlns:a16="http://schemas.microsoft.com/office/drawing/2014/main" id="{EAEAD9D4-C2C1-4148-8115-AA62C216911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170608E-5B06-4BB5-8702-AFAF471A1798}"/>
              </a:ext>
            </a:extLst>
          </p:cNvPr>
          <p:cNvSpPr txBox="1">
            <a:spLocks noGrp="1"/>
          </p:cNvSpPr>
          <p:nvPr>
            <p:ph type="dt" sz="half" idx="7"/>
          </p:nvPr>
        </p:nvSpPr>
        <p:spPr/>
        <p:txBody>
          <a:bodyPr/>
          <a:lstStyle>
            <a:lvl1pPr>
              <a:defRPr/>
            </a:lvl1pPr>
          </a:lstStyle>
          <a:p>
            <a:pPr lvl="0"/>
            <a:fld id="{0B5EE967-CBA4-4EFB-8EFC-6B8BA87F6A7C}" type="datetime1">
              <a:rPr lang="nb-NO"/>
              <a:pPr lvl="0"/>
              <a:t>11.10.2024</a:t>
            </a:fld>
            <a:endParaRPr lang="nb-NO"/>
          </a:p>
        </p:txBody>
      </p:sp>
      <p:sp>
        <p:nvSpPr>
          <p:cNvPr id="5" name="Footer Placeholder 4">
            <a:extLst>
              <a:ext uri="{FF2B5EF4-FFF2-40B4-BE49-F238E27FC236}">
                <a16:creationId xmlns:a16="http://schemas.microsoft.com/office/drawing/2014/main" id="{AAAFAB69-CAFB-4C2C-A96F-3716A7A982E1}"/>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776812A7-E0C4-4723-8AE6-32DDCC85791E}"/>
              </a:ext>
            </a:extLst>
          </p:cNvPr>
          <p:cNvSpPr txBox="1">
            <a:spLocks noGrp="1"/>
          </p:cNvSpPr>
          <p:nvPr>
            <p:ph type="sldNum" sz="quarter" idx="8"/>
          </p:nvPr>
        </p:nvSpPr>
        <p:spPr/>
        <p:txBody>
          <a:bodyPr/>
          <a:lstStyle>
            <a:lvl1pPr>
              <a:defRPr/>
            </a:lvl1pPr>
          </a:lstStyle>
          <a:p>
            <a:pPr lvl="0"/>
            <a:fld id="{B16F1D15-68AC-4E6C-AC50-C6E58CC49331}" type="slidenum">
              <a:t>‹#›</a:t>
            </a:fld>
            <a:endParaRPr lang="nb-NO"/>
          </a:p>
        </p:txBody>
      </p:sp>
    </p:spTree>
    <p:extLst>
      <p:ext uri="{BB962C8B-B14F-4D97-AF65-F5344CB8AC3E}">
        <p14:creationId xmlns:p14="http://schemas.microsoft.com/office/powerpoint/2010/main" val="327327715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C6A0-D245-4115-AFB2-F49D858FD0BC}"/>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nb-NO"/>
          </a:p>
        </p:txBody>
      </p:sp>
      <p:sp>
        <p:nvSpPr>
          <p:cNvPr id="3" name="Text Placeholder 2">
            <a:extLst>
              <a:ext uri="{FF2B5EF4-FFF2-40B4-BE49-F238E27FC236}">
                <a16:creationId xmlns:a16="http://schemas.microsoft.com/office/drawing/2014/main" id="{58F654FD-0268-499D-B857-D8FDDDD5808F}"/>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7B1F804-6599-4663-BC54-B05F927E3C53}"/>
              </a:ext>
            </a:extLst>
          </p:cNvPr>
          <p:cNvSpPr txBox="1">
            <a:spLocks noGrp="1"/>
          </p:cNvSpPr>
          <p:nvPr>
            <p:ph type="dt" sz="half" idx="7"/>
          </p:nvPr>
        </p:nvSpPr>
        <p:spPr/>
        <p:txBody>
          <a:bodyPr/>
          <a:lstStyle>
            <a:lvl1pPr>
              <a:defRPr/>
            </a:lvl1pPr>
          </a:lstStyle>
          <a:p>
            <a:pPr lvl="0"/>
            <a:fld id="{8AAE915A-8874-4077-8535-EE216CF2A971}" type="datetime1">
              <a:rPr lang="nb-NO"/>
              <a:pPr lvl="0"/>
              <a:t>11.10.2024</a:t>
            </a:fld>
            <a:endParaRPr lang="nb-NO"/>
          </a:p>
        </p:txBody>
      </p:sp>
      <p:sp>
        <p:nvSpPr>
          <p:cNvPr id="5" name="Footer Placeholder 4">
            <a:extLst>
              <a:ext uri="{FF2B5EF4-FFF2-40B4-BE49-F238E27FC236}">
                <a16:creationId xmlns:a16="http://schemas.microsoft.com/office/drawing/2014/main" id="{CDEB6A55-5660-4F59-9FF6-79E3EBC207BC}"/>
              </a:ext>
            </a:extLst>
          </p:cNvPr>
          <p:cNvSpPr txBox="1">
            <a:spLocks noGrp="1"/>
          </p:cNvSpPr>
          <p:nvPr>
            <p:ph type="ftr" sz="quarter" idx="9"/>
          </p:nvPr>
        </p:nvSpPr>
        <p:spPr/>
        <p:txBody>
          <a:bodyPr/>
          <a:lstStyle>
            <a:lvl1pPr>
              <a:defRPr/>
            </a:lvl1pPr>
          </a:lstStyle>
          <a:p>
            <a:pPr lvl="0"/>
            <a:endParaRPr lang="nb-NO"/>
          </a:p>
        </p:txBody>
      </p:sp>
      <p:sp>
        <p:nvSpPr>
          <p:cNvPr id="6" name="Slide Number Placeholder 5">
            <a:extLst>
              <a:ext uri="{FF2B5EF4-FFF2-40B4-BE49-F238E27FC236}">
                <a16:creationId xmlns:a16="http://schemas.microsoft.com/office/drawing/2014/main" id="{DB63B8AE-5EA6-4E79-B0AB-A99A6F9D46EF}"/>
              </a:ext>
            </a:extLst>
          </p:cNvPr>
          <p:cNvSpPr txBox="1">
            <a:spLocks noGrp="1"/>
          </p:cNvSpPr>
          <p:nvPr>
            <p:ph type="sldNum" sz="quarter" idx="8"/>
          </p:nvPr>
        </p:nvSpPr>
        <p:spPr/>
        <p:txBody>
          <a:bodyPr/>
          <a:lstStyle>
            <a:lvl1pPr>
              <a:defRPr/>
            </a:lvl1pPr>
          </a:lstStyle>
          <a:p>
            <a:pPr lvl="0"/>
            <a:fld id="{0FA810F1-8D93-4D38-B9A0-509A39258BEA}" type="slidenum">
              <a:t>‹#›</a:t>
            </a:fld>
            <a:endParaRPr lang="nb-NO"/>
          </a:p>
        </p:txBody>
      </p:sp>
    </p:spTree>
    <p:extLst>
      <p:ext uri="{BB962C8B-B14F-4D97-AF65-F5344CB8AC3E}">
        <p14:creationId xmlns:p14="http://schemas.microsoft.com/office/powerpoint/2010/main" val="176433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8409-30DE-40B3-8C16-A305E6552ED5}"/>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Content Placeholder 2">
            <a:extLst>
              <a:ext uri="{FF2B5EF4-FFF2-40B4-BE49-F238E27FC236}">
                <a16:creationId xmlns:a16="http://schemas.microsoft.com/office/drawing/2014/main" id="{3A09C6DB-5BE1-4265-9CB7-F4D2989F80D9}"/>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44980EB8-3013-4615-A353-E0328983CB7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19807C37-C050-48F7-BCF5-FFD0A5C13DE7}"/>
              </a:ext>
            </a:extLst>
          </p:cNvPr>
          <p:cNvSpPr txBox="1">
            <a:spLocks noGrp="1"/>
          </p:cNvSpPr>
          <p:nvPr>
            <p:ph type="dt" sz="half" idx="7"/>
          </p:nvPr>
        </p:nvSpPr>
        <p:spPr/>
        <p:txBody>
          <a:bodyPr/>
          <a:lstStyle>
            <a:lvl1pPr>
              <a:defRPr/>
            </a:lvl1pPr>
          </a:lstStyle>
          <a:p>
            <a:pPr lvl="0"/>
            <a:fld id="{AD7758C2-E40F-44F2-B4B5-953A45F20AA2}" type="datetime1">
              <a:rPr lang="nb-NO"/>
              <a:pPr lvl="0"/>
              <a:t>11.10.2024</a:t>
            </a:fld>
            <a:endParaRPr lang="nb-NO"/>
          </a:p>
        </p:txBody>
      </p:sp>
      <p:sp>
        <p:nvSpPr>
          <p:cNvPr id="6" name="Footer Placeholder 5">
            <a:extLst>
              <a:ext uri="{FF2B5EF4-FFF2-40B4-BE49-F238E27FC236}">
                <a16:creationId xmlns:a16="http://schemas.microsoft.com/office/drawing/2014/main" id="{B8471801-5EAF-4765-95BA-E4262CC030B1}"/>
              </a:ext>
            </a:extLst>
          </p:cNvPr>
          <p:cNvSpPr txBox="1">
            <a:spLocks noGrp="1"/>
          </p:cNvSpPr>
          <p:nvPr>
            <p:ph type="ftr" sz="quarter" idx="9"/>
          </p:nvPr>
        </p:nvSpPr>
        <p:spPr/>
        <p:txBody>
          <a:bodyPr/>
          <a:lstStyle>
            <a:lvl1pPr>
              <a:defRPr/>
            </a:lvl1pPr>
          </a:lstStyle>
          <a:p>
            <a:pPr lvl="0"/>
            <a:endParaRPr lang="nb-NO"/>
          </a:p>
        </p:txBody>
      </p:sp>
      <p:sp>
        <p:nvSpPr>
          <p:cNvPr id="7" name="Slide Number Placeholder 6">
            <a:extLst>
              <a:ext uri="{FF2B5EF4-FFF2-40B4-BE49-F238E27FC236}">
                <a16:creationId xmlns:a16="http://schemas.microsoft.com/office/drawing/2014/main" id="{6ED6F34A-2422-4700-86CB-6F8C9A421A6D}"/>
              </a:ext>
            </a:extLst>
          </p:cNvPr>
          <p:cNvSpPr txBox="1">
            <a:spLocks noGrp="1"/>
          </p:cNvSpPr>
          <p:nvPr>
            <p:ph type="sldNum" sz="quarter" idx="8"/>
          </p:nvPr>
        </p:nvSpPr>
        <p:spPr/>
        <p:txBody>
          <a:bodyPr/>
          <a:lstStyle>
            <a:lvl1pPr>
              <a:defRPr/>
            </a:lvl1pPr>
          </a:lstStyle>
          <a:p>
            <a:pPr lvl="0"/>
            <a:fld id="{33FA282B-F4EA-4B52-8E09-1FC0BD3552E0}" type="slidenum">
              <a:t>‹#›</a:t>
            </a:fld>
            <a:endParaRPr lang="nb-NO"/>
          </a:p>
        </p:txBody>
      </p:sp>
    </p:spTree>
    <p:extLst>
      <p:ext uri="{BB962C8B-B14F-4D97-AF65-F5344CB8AC3E}">
        <p14:creationId xmlns:p14="http://schemas.microsoft.com/office/powerpoint/2010/main" val="12502272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8531-935A-4BB6-BD16-478EE27BEBB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nb-NO"/>
          </a:p>
        </p:txBody>
      </p:sp>
      <p:sp>
        <p:nvSpPr>
          <p:cNvPr id="3" name="Text Placeholder 2">
            <a:extLst>
              <a:ext uri="{FF2B5EF4-FFF2-40B4-BE49-F238E27FC236}">
                <a16:creationId xmlns:a16="http://schemas.microsoft.com/office/drawing/2014/main" id="{BB3C2916-7914-4FF1-A93F-8E43ABAB3AB9}"/>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D628DCBA-DAA2-4A64-8248-64FBDE0D763C}"/>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0A07AAB7-3606-4A40-87A7-A664904BA13D}"/>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A3A066A2-D00C-441B-9B68-4673F7D2F50B}"/>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203D9BFD-F7F6-4EE3-B87B-D1BD04A3CF73}"/>
              </a:ext>
            </a:extLst>
          </p:cNvPr>
          <p:cNvSpPr txBox="1">
            <a:spLocks noGrp="1"/>
          </p:cNvSpPr>
          <p:nvPr>
            <p:ph type="dt" sz="half" idx="7"/>
          </p:nvPr>
        </p:nvSpPr>
        <p:spPr/>
        <p:txBody>
          <a:bodyPr/>
          <a:lstStyle>
            <a:lvl1pPr>
              <a:defRPr/>
            </a:lvl1pPr>
          </a:lstStyle>
          <a:p>
            <a:pPr lvl="0"/>
            <a:fld id="{208BB152-3BDF-4A50-AA08-CD9A6CE12A1A}" type="datetime1">
              <a:rPr lang="nb-NO"/>
              <a:pPr lvl="0"/>
              <a:t>11.10.2024</a:t>
            </a:fld>
            <a:endParaRPr lang="nb-NO"/>
          </a:p>
        </p:txBody>
      </p:sp>
      <p:sp>
        <p:nvSpPr>
          <p:cNvPr id="8" name="Footer Placeholder 7">
            <a:extLst>
              <a:ext uri="{FF2B5EF4-FFF2-40B4-BE49-F238E27FC236}">
                <a16:creationId xmlns:a16="http://schemas.microsoft.com/office/drawing/2014/main" id="{42AA0C17-D1BC-4366-8A94-F91C3C986A9C}"/>
              </a:ext>
            </a:extLst>
          </p:cNvPr>
          <p:cNvSpPr txBox="1">
            <a:spLocks noGrp="1"/>
          </p:cNvSpPr>
          <p:nvPr>
            <p:ph type="ftr" sz="quarter" idx="9"/>
          </p:nvPr>
        </p:nvSpPr>
        <p:spPr/>
        <p:txBody>
          <a:bodyPr/>
          <a:lstStyle>
            <a:lvl1pPr>
              <a:defRPr/>
            </a:lvl1pPr>
          </a:lstStyle>
          <a:p>
            <a:pPr lvl="0"/>
            <a:endParaRPr lang="nb-NO"/>
          </a:p>
        </p:txBody>
      </p:sp>
      <p:sp>
        <p:nvSpPr>
          <p:cNvPr id="9" name="Slide Number Placeholder 8">
            <a:extLst>
              <a:ext uri="{FF2B5EF4-FFF2-40B4-BE49-F238E27FC236}">
                <a16:creationId xmlns:a16="http://schemas.microsoft.com/office/drawing/2014/main" id="{58B9734A-9316-4C20-A1A0-C5DE5C124697}"/>
              </a:ext>
            </a:extLst>
          </p:cNvPr>
          <p:cNvSpPr txBox="1">
            <a:spLocks noGrp="1"/>
          </p:cNvSpPr>
          <p:nvPr>
            <p:ph type="sldNum" sz="quarter" idx="8"/>
          </p:nvPr>
        </p:nvSpPr>
        <p:spPr/>
        <p:txBody>
          <a:bodyPr/>
          <a:lstStyle>
            <a:lvl1pPr>
              <a:defRPr/>
            </a:lvl1pPr>
          </a:lstStyle>
          <a:p>
            <a:pPr lvl="0"/>
            <a:fld id="{AACBF047-8435-43CA-9412-60AE272495F3}" type="slidenum">
              <a:t>‹#›</a:t>
            </a:fld>
            <a:endParaRPr lang="nb-NO"/>
          </a:p>
        </p:txBody>
      </p:sp>
    </p:spTree>
    <p:extLst>
      <p:ext uri="{BB962C8B-B14F-4D97-AF65-F5344CB8AC3E}">
        <p14:creationId xmlns:p14="http://schemas.microsoft.com/office/powerpoint/2010/main" val="424860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EBC5-0D19-4964-A97C-26B6B49F8B3E}"/>
              </a:ext>
            </a:extLst>
          </p:cNvPr>
          <p:cNvSpPr txBox="1">
            <a:spLocks noGrp="1"/>
          </p:cNvSpPr>
          <p:nvPr>
            <p:ph type="title"/>
          </p:nvPr>
        </p:nvSpPr>
        <p:spPr/>
        <p:txBody>
          <a:bodyPr/>
          <a:lstStyle>
            <a:lvl1pPr>
              <a:defRPr/>
            </a:lvl1pPr>
          </a:lstStyle>
          <a:p>
            <a:pPr lvl="0"/>
            <a:r>
              <a:rPr lang="en-US"/>
              <a:t>Click to edit Master title style</a:t>
            </a:r>
            <a:endParaRPr lang="nb-NO"/>
          </a:p>
        </p:txBody>
      </p:sp>
      <p:sp>
        <p:nvSpPr>
          <p:cNvPr id="3" name="Date Placeholder 2">
            <a:extLst>
              <a:ext uri="{FF2B5EF4-FFF2-40B4-BE49-F238E27FC236}">
                <a16:creationId xmlns:a16="http://schemas.microsoft.com/office/drawing/2014/main" id="{0AFE3198-41FC-4E1C-B9FE-B180FB1EB794}"/>
              </a:ext>
            </a:extLst>
          </p:cNvPr>
          <p:cNvSpPr txBox="1">
            <a:spLocks noGrp="1"/>
          </p:cNvSpPr>
          <p:nvPr>
            <p:ph type="dt" sz="half" idx="7"/>
          </p:nvPr>
        </p:nvSpPr>
        <p:spPr/>
        <p:txBody>
          <a:bodyPr/>
          <a:lstStyle>
            <a:lvl1pPr>
              <a:defRPr/>
            </a:lvl1pPr>
          </a:lstStyle>
          <a:p>
            <a:pPr lvl="0"/>
            <a:fld id="{45549236-1D1B-438A-AC67-B76FF6BF04F1}" type="datetime1">
              <a:rPr lang="nb-NO"/>
              <a:pPr lvl="0"/>
              <a:t>11.10.2024</a:t>
            </a:fld>
            <a:endParaRPr lang="nb-NO"/>
          </a:p>
        </p:txBody>
      </p:sp>
      <p:sp>
        <p:nvSpPr>
          <p:cNvPr id="4" name="Footer Placeholder 3">
            <a:extLst>
              <a:ext uri="{FF2B5EF4-FFF2-40B4-BE49-F238E27FC236}">
                <a16:creationId xmlns:a16="http://schemas.microsoft.com/office/drawing/2014/main" id="{B9FE9CA3-384D-4EE6-8F4F-63AEC91B6E2B}"/>
              </a:ext>
            </a:extLst>
          </p:cNvPr>
          <p:cNvSpPr txBox="1">
            <a:spLocks noGrp="1"/>
          </p:cNvSpPr>
          <p:nvPr>
            <p:ph type="ftr" sz="quarter" idx="9"/>
          </p:nvPr>
        </p:nvSpPr>
        <p:spPr/>
        <p:txBody>
          <a:bodyPr/>
          <a:lstStyle>
            <a:lvl1pPr>
              <a:defRPr/>
            </a:lvl1pPr>
          </a:lstStyle>
          <a:p>
            <a:pPr lvl="0"/>
            <a:endParaRPr lang="nb-NO"/>
          </a:p>
        </p:txBody>
      </p:sp>
      <p:sp>
        <p:nvSpPr>
          <p:cNvPr id="5" name="Slide Number Placeholder 4">
            <a:extLst>
              <a:ext uri="{FF2B5EF4-FFF2-40B4-BE49-F238E27FC236}">
                <a16:creationId xmlns:a16="http://schemas.microsoft.com/office/drawing/2014/main" id="{54BB401B-2C37-45B7-9276-8C892EE05068}"/>
              </a:ext>
            </a:extLst>
          </p:cNvPr>
          <p:cNvSpPr txBox="1">
            <a:spLocks noGrp="1"/>
          </p:cNvSpPr>
          <p:nvPr>
            <p:ph type="sldNum" sz="quarter" idx="8"/>
          </p:nvPr>
        </p:nvSpPr>
        <p:spPr/>
        <p:txBody>
          <a:bodyPr/>
          <a:lstStyle>
            <a:lvl1pPr>
              <a:defRPr/>
            </a:lvl1pPr>
          </a:lstStyle>
          <a:p>
            <a:pPr lvl="0"/>
            <a:fld id="{2B7FD985-8A1C-491F-A6F1-9C454C471273}" type="slidenum">
              <a:t>‹#›</a:t>
            </a:fld>
            <a:endParaRPr lang="nb-NO"/>
          </a:p>
        </p:txBody>
      </p:sp>
    </p:spTree>
    <p:extLst>
      <p:ext uri="{BB962C8B-B14F-4D97-AF65-F5344CB8AC3E}">
        <p14:creationId xmlns:p14="http://schemas.microsoft.com/office/powerpoint/2010/main" val="382985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6006A-4290-444B-A3BD-55D16C704F5D}"/>
              </a:ext>
            </a:extLst>
          </p:cNvPr>
          <p:cNvSpPr txBox="1">
            <a:spLocks noGrp="1"/>
          </p:cNvSpPr>
          <p:nvPr>
            <p:ph type="dt" sz="half" idx="7"/>
          </p:nvPr>
        </p:nvSpPr>
        <p:spPr/>
        <p:txBody>
          <a:bodyPr/>
          <a:lstStyle>
            <a:lvl1pPr>
              <a:defRPr/>
            </a:lvl1pPr>
          </a:lstStyle>
          <a:p>
            <a:pPr lvl="0"/>
            <a:fld id="{7EFB17D7-02D0-435B-8949-CFFB9D26B3F1}" type="datetime1">
              <a:rPr lang="nb-NO"/>
              <a:pPr lvl="0"/>
              <a:t>11.10.2024</a:t>
            </a:fld>
            <a:endParaRPr lang="nb-NO"/>
          </a:p>
        </p:txBody>
      </p:sp>
      <p:sp>
        <p:nvSpPr>
          <p:cNvPr id="3" name="Footer Placeholder 2">
            <a:extLst>
              <a:ext uri="{FF2B5EF4-FFF2-40B4-BE49-F238E27FC236}">
                <a16:creationId xmlns:a16="http://schemas.microsoft.com/office/drawing/2014/main" id="{0333716D-473B-40B0-923F-7B78522C5634}"/>
              </a:ext>
            </a:extLst>
          </p:cNvPr>
          <p:cNvSpPr txBox="1">
            <a:spLocks noGrp="1"/>
          </p:cNvSpPr>
          <p:nvPr>
            <p:ph type="ftr" sz="quarter" idx="9"/>
          </p:nvPr>
        </p:nvSpPr>
        <p:spPr/>
        <p:txBody>
          <a:bodyPr/>
          <a:lstStyle>
            <a:lvl1pPr>
              <a:defRPr/>
            </a:lvl1pPr>
          </a:lstStyle>
          <a:p>
            <a:pPr lvl="0"/>
            <a:endParaRPr lang="nb-NO"/>
          </a:p>
        </p:txBody>
      </p:sp>
      <p:sp>
        <p:nvSpPr>
          <p:cNvPr id="4" name="Slide Number Placeholder 3">
            <a:extLst>
              <a:ext uri="{FF2B5EF4-FFF2-40B4-BE49-F238E27FC236}">
                <a16:creationId xmlns:a16="http://schemas.microsoft.com/office/drawing/2014/main" id="{8922514E-922B-4AF1-88BC-0C6CCF3B2C19}"/>
              </a:ext>
            </a:extLst>
          </p:cNvPr>
          <p:cNvSpPr txBox="1">
            <a:spLocks noGrp="1"/>
          </p:cNvSpPr>
          <p:nvPr>
            <p:ph type="sldNum" sz="quarter" idx="8"/>
          </p:nvPr>
        </p:nvSpPr>
        <p:spPr/>
        <p:txBody>
          <a:bodyPr/>
          <a:lstStyle>
            <a:lvl1pPr>
              <a:defRPr/>
            </a:lvl1pPr>
          </a:lstStyle>
          <a:p>
            <a:pPr lvl="0"/>
            <a:fld id="{4CDCE60E-81B2-4DFA-B736-7495E98A2D3A}" type="slidenum">
              <a:t>‹#›</a:t>
            </a:fld>
            <a:endParaRPr lang="nb-NO"/>
          </a:p>
        </p:txBody>
      </p:sp>
    </p:spTree>
    <p:extLst>
      <p:ext uri="{BB962C8B-B14F-4D97-AF65-F5344CB8AC3E}">
        <p14:creationId xmlns:p14="http://schemas.microsoft.com/office/powerpoint/2010/main" val="3404693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E232-209A-470D-AC16-B103CD821E82}"/>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nb-NO"/>
          </a:p>
        </p:txBody>
      </p:sp>
      <p:sp>
        <p:nvSpPr>
          <p:cNvPr id="3" name="Content Placeholder 2">
            <a:extLst>
              <a:ext uri="{FF2B5EF4-FFF2-40B4-BE49-F238E27FC236}">
                <a16:creationId xmlns:a16="http://schemas.microsoft.com/office/drawing/2014/main" id="{1628ED6A-2FF2-4BA4-8C97-C7A967931A32}"/>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CB1FEB2F-0E46-4C8B-BA4E-BD64C49B44D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C0FCB80C-B67E-4042-97D1-7E36A919A0B6}"/>
              </a:ext>
            </a:extLst>
          </p:cNvPr>
          <p:cNvSpPr txBox="1">
            <a:spLocks noGrp="1"/>
          </p:cNvSpPr>
          <p:nvPr>
            <p:ph type="dt" sz="half" idx="7"/>
          </p:nvPr>
        </p:nvSpPr>
        <p:spPr/>
        <p:txBody>
          <a:bodyPr/>
          <a:lstStyle>
            <a:lvl1pPr>
              <a:defRPr/>
            </a:lvl1pPr>
          </a:lstStyle>
          <a:p>
            <a:pPr lvl="0"/>
            <a:fld id="{EAC512FA-2AC2-4BEA-97F5-2D07B822D37F}" type="datetime1">
              <a:rPr lang="nb-NO"/>
              <a:pPr lvl="0"/>
              <a:t>11.10.2024</a:t>
            </a:fld>
            <a:endParaRPr lang="nb-NO"/>
          </a:p>
        </p:txBody>
      </p:sp>
      <p:sp>
        <p:nvSpPr>
          <p:cNvPr id="6" name="Footer Placeholder 5">
            <a:extLst>
              <a:ext uri="{FF2B5EF4-FFF2-40B4-BE49-F238E27FC236}">
                <a16:creationId xmlns:a16="http://schemas.microsoft.com/office/drawing/2014/main" id="{CE03720B-763C-4DF8-A3EF-D0A0469E9AF6}"/>
              </a:ext>
            </a:extLst>
          </p:cNvPr>
          <p:cNvSpPr txBox="1">
            <a:spLocks noGrp="1"/>
          </p:cNvSpPr>
          <p:nvPr>
            <p:ph type="ftr" sz="quarter" idx="9"/>
          </p:nvPr>
        </p:nvSpPr>
        <p:spPr/>
        <p:txBody>
          <a:bodyPr/>
          <a:lstStyle>
            <a:lvl1pPr>
              <a:defRPr/>
            </a:lvl1pPr>
          </a:lstStyle>
          <a:p>
            <a:pPr lvl="0"/>
            <a:endParaRPr lang="nb-NO"/>
          </a:p>
        </p:txBody>
      </p:sp>
      <p:sp>
        <p:nvSpPr>
          <p:cNvPr id="7" name="Slide Number Placeholder 6">
            <a:extLst>
              <a:ext uri="{FF2B5EF4-FFF2-40B4-BE49-F238E27FC236}">
                <a16:creationId xmlns:a16="http://schemas.microsoft.com/office/drawing/2014/main" id="{DC23CD7F-1D1D-4546-938A-0C5BF314F828}"/>
              </a:ext>
            </a:extLst>
          </p:cNvPr>
          <p:cNvSpPr txBox="1">
            <a:spLocks noGrp="1"/>
          </p:cNvSpPr>
          <p:nvPr>
            <p:ph type="sldNum" sz="quarter" idx="8"/>
          </p:nvPr>
        </p:nvSpPr>
        <p:spPr/>
        <p:txBody>
          <a:bodyPr/>
          <a:lstStyle>
            <a:lvl1pPr>
              <a:defRPr/>
            </a:lvl1pPr>
          </a:lstStyle>
          <a:p>
            <a:pPr lvl="0"/>
            <a:fld id="{6F3E3D0E-3F4A-405B-B2F4-B9F5DD08A1D8}" type="slidenum">
              <a:t>‹#›</a:t>
            </a:fld>
            <a:endParaRPr lang="nb-NO"/>
          </a:p>
        </p:txBody>
      </p:sp>
    </p:spTree>
    <p:extLst>
      <p:ext uri="{BB962C8B-B14F-4D97-AF65-F5344CB8AC3E}">
        <p14:creationId xmlns:p14="http://schemas.microsoft.com/office/powerpoint/2010/main" val="29546953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CF41-4D60-4AF9-B8A5-ADD918E1D7B4}"/>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nb-NO"/>
          </a:p>
        </p:txBody>
      </p:sp>
      <p:sp>
        <p:nvSpPr>
          <p:cNvPr id="3" name="Picture Placeholder 2">
            <a:extLst>
              <a:ext uri="{FF2B5EF4-FFF2-40B4-BE49-F238E27FC236}">
                <a16:creationId xmlns:a16="http://schemas.microsoft.com/office/drawing/2014/main" id="{54B66030-6201-4F76-B70A-912EF09A7A7F}"/>
              </a:ext>
            </a:extLst>
          </p:cNvPr>
          <p:cNvSpPr txBox="1">
            <a:spLocks noGrp="1"/>
          </p:cNvSpPr>
          <p:nvPr>
            <p:ph type="pic" idx="1"/>
          </p:nvPr>
        </p:nvSpPr>
        <p:spPr>
          <a:xfrm>
            <a:off x="5183184" y="987423"/>
            <a:ext cx="6172200" cy="4873623"/>
          </a:xfrm>
        </p:spPr>
        <p:txBody>
          <a:bodyPr/>
          <a:lstStyle>
            <a:lvl1pPr marL="0" indent="0">
              <a:buNone/>
              <a:defRPr lang="nb-NO" sz="3200"/>
            </a:lvl1pPr>
          </a:lstStyle>
          <a:p>
            <a:pPr lvl="0"/>
            <a:endParaRPr lang="nb-NO"/>
          </a:p>
        </p:txBody>
      </p:sp>
      <p:sp>
        <p:nvSpPr>
          <p:cNvPr id="4" name="Text Placeholder 3">
            <a:extLst>
              <a:ext uri="{FF2B5EF4-FFF2-40B4-BE49-F238E27FC236}">
                <a16:creationId xmlns:a16="http://schemas.microsoft.com/office/drawing/2014/main" id="{C3944A2C-9E5F-4E51-AA93-E5D7EF788D9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EEAF9C5-5AC6-42DB-A375-8CAF68BC51BA}"/>
              </a:ext>
            </a:extLst>
          </p:cNvPr>
          <p:cNvSpPr txBox="1">
            <a:spLocks noGrp="1"/>
          </p:cNvSpPr>
          <p:nvPr>
            <p:ph type="dt" sz="half" idx="7"/>
          </p:nvPr>
        </p:nvSpPr>
        <p:spPr/>
        <p:txBody>
          <a:bodyPr/>
          <a:lstStyle>
            <a:lvl1pPr>
              <a:defRPr/>
            </a:lvl1pPr>
          </a:lstStyle>
          <a:p>
            <a:pPr lvl="0"/>
            <a:fld id="{CBAA1E92-E4D4-400A-AE2C-5A84023BC2EC}" type="datetime1">
              <a:rPr lang="nb-NO"/>
              <a:pPr lvl="0"/>
              <a:t>11.10.2024</a:t>
            </a:fld>
            <a:endParaRPr lang="nb-NO"/>
          </a:p>
        </p:txBody>
      </p:sp>
      <p:sp>
        <p:nvSpPr>
          <p:cNvPr id="6" name="Footer Placeholder 5">
            <a:extLst>
              <a:ext uri="{FF2B5EF4-FFF2-40B4-BE49-F238E27FC236}">
                <a16:creationId xmlns:a16="http://schemas.microsoft.com/office/drawing/2014/main" id="{82CE18D9-0754-4621-8C14-1624FDBEB95B}"/>
              </a:ext>
            </a:extLst>
          </p:cNvPr>
          <p:cNvSpPr txBox="1">
            <a:spLocks noGrp="1"/>
          </p:cNvSpPr>
          <p:nvPr>
            <p:ph type="ftr" sz="quarter" idx="9"/>
          </p:nvPr>
        </p:nvSpPr>
        <p:spPr/>
        <p:txBody>
          <a:bodyPr/>
          <a:lstStyle>
            <a:lvl1pPr>
              <a:defRPr/>
            </a:lvl1pPr>
          </a:lstStyle>
          <a:p>
            <a:pPr lvl="0"/>
            <a:endParaRPr lang="nb-NO"/>
          </a:p>
        </p:txBody>
      </p:sp>
      <p:sp>
        <p:nvSpPr>
          <p:cNvPr id="7" name="Slide Number Placeholder 6">
            <a:extLst>
              <a:ext uri="{FF2B5EF4-FFF2-40B4-BE49-F238E27FC236}">
                <a16:creationId xmlns:a16="http://schemas.microsoft.com/office/drawing/2014/main" id="{CA1B9987-1354-442B-AA98-8424FEEF7BDF}"/>
              </a:ext>
            </a:extLst>
          </p:cNvPr>
          <p:cNvSpPr txBox="1">
            <a:spLocks noGrp="1"/>
          </p:cNvSpPr>
          <p:nvPr>
            <p:ph type="sldNum" sz="quarter" idx="8"/>
          </p:nvPr>
        </p:nvSpPr>
        <p:spPr/>
        <p:txBody>
          <a:bodyPr/>
          <a:lstStyle>
            <a:lvl1pPr>
              <a:defRPr/>
            </a:lvl1pPr>
          </a:lstStyle>
          <a:p>
            <a:pPr lvl="0"/>
            <a:fld id="{CC8E5A76-D44E-4667-A5BE-9D0ACEC88D19}" type="slidenum">
              <a:t>‹#›</a:t>
            </a:fld>
            <a:endParaRPr lang="nb-NO"/>
          </a:p>
        </p:txBody>
      </p:sp>
    </p:spTree>
    <p:extLst>
      <p:ext uri="{BB962C8B-B14F-4D97-AF65-F5344CB8AC3E}">
        <p14:creationId xmlns:p14="http://schemas.microsoft.com/office/powerpoint/2010/main" val="228117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33914-02F1-44DC-A99C-2DEA52F0F06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nb-NO"/>
          </a:p>
        </p:txBody>
      </p:sp>
      <p:sp>
        <p:nvSpPr>
          <p:cNvPr id="3" name="Text Placeholder 2">
            <a:extLst>
              <a:ext uri="{FF2B5EF4-FFF2-40B4-BE49-F238E27FC236}">
                <a16:creationId xmlns:a16="http://schemas.microsoft.com/office/drawing/2014/main" id="{3A4AC86D-3C98-4820-B9FA-2562E0FE585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F69DA64-93A2-4ECD-870F-6A4EE4D1F8A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lvl="0"/>
            <a:fld id="{998D1346-CA66-428B-8B20-30B5B358C252}" type="datetime1">
              <a:rPr lang="nb-NO"/>
              <a:pPr lvl="0"/>
              <a:t>11.10.2024</a:t>
            </a:fld>
            <a:endParaRPr lang="nb-NO"/>
          </a:p>
        </p:txBody>
      </p:sp>
      <p:sp>
        <p:nvSpPr>
          <p:cNvPr id="5" name="Footer Placeholder 4">
            <a:extLst>
              <a:ext uri="{FF2B5EF4-FFF2-40B4-BE49-F238E27FC236}">
                <a16:creationId xmlns:a16="http://schemas.microsoft.com/office/drawing/2014/main" id="{3D0FBFF7-C552-4B06-9DEC-96D14D8FAFBE}"/>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lvl="0"/>
            <a:endParaRPr lang="nb-NO"/>
          </a:p>
        </p:txBody>
      </p:sp>
      <p:sp>
        <p:nvSpPr>
          <p:cNvPr id="6" name="Slide Number Placeholder 5">
            <a:extLst>
              <a:ext uri="{FF2B5EF4-FFF2-40B4-BE49-F238E27FC236}">
                <a16:creationId xmlns:a16="http://schemas.microsoft.com/office/drawing/2014/main" id="{5F82C6B2-7C37-40E6-BE30-CA57AC20FA3A}"/>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898989"/>
                </a:solidFill>
                <a:uFillTx/>
                <a:latin typeface="Calibri"/>
              </a:defRPr>
            </a:lvl1pPr>
          </a:lstStyle>
          <a:p>
            <a:pPr lvl="0"/>
            <a:fld id="{1ACD712F-333A-41CF-8F78-46A505590E49}" type="slidenum">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DB5C4D5D-94E3-4B1A-868D-D512B50D585D}"/>
              </a:ext>
            </a:extLst>
          </p:cNvPr>
          <p:cNvSpPr txBox="1">
            <a:spLocks noGrp="1"/>
          </p:cNvSpPr>
          <p:nvPr>
            <p:ph type="title"/>
          </p:nvPr>
        </p:nvSpPr>
        <p:spPr>
          <a:xfrm>
            <a:off x="5470324" y="1982391"/>
            <a:ext cx="1251347" cy="415494"/>
          </a:xfrm>
          <a:prstGeom prst="rect">
            <a:avLst/>
          </a:prstGeom>
          <a:noFill/>
          <a:ln>
            <a:noFill/>
          </a:ln>
        </p:spPr>
        <p:txBody>
          <a:bodyPr vert="horz" wrap="square" lIns="0" tIns="0" rIns="0" bIns="0" anchor="t" anchorCtr="0" compatLnSpc="1">
            <a:spAutoFit/>
          </a:bodyPr>
          <a:lstStyle/>
          <a:p>
            <a:pPr lvl="0"/>
            <a:endParaRPr lang="nb-NO"/>
          </a:p>
        </p:txBody>
      </p:sp>
      <p:sp>
        <p:nvSpPr>
          <p:cNvPr id="3" name="Holder 3">
            <a:extLst>
              <a:ext uri="{FF2B5EF4-FFF2-40B4-BE49-F238E27FC236}">
                <a16:creationId xmlns:a16="http://schemas.microsoft.com/office/drawing/2014/main" id="{2EA4D1C4-ACD5-489C-862B-06FC7C8A4D77}"/>
              </a:ext>
            </a:extLst>
          </p:cNvPr>
          <p:cNvSpPr txBox="1">
            <a:spLocks noGrp="1"/>
          </p:cNvSpPr>
          <p:nvPr>
            <p:ph type="body" idx="1"/>
          </p:nvPr>
        </p:nvSpPr>
        <p:spPr>
          <a:xfrm>
            <a:off x="609603" y="1577340"/>
            <a:ext cx="10972800" cy="276999"/>
          </a:xfrm>
          <a:prstGeom prst="rect">
            <a:avLst/>
          </a:prstGeom>
          <a:noFill/>
          <a:ln>
            <a:noFill/>
          </a:ln>
        </p:spPr>
        <p:txBody>
          <a:bodyPr vert="horz" wrap="square" lIns="0" tIns="0" rIns="0" bIns="0" anchor="t" anchorCtr="0" compatLnSpc="1">
            <a:sp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Holder 4">
            <a:extLst>
              <a:ext uri="{FF2B5EF4-FFF2-40B4-BE49-F238E27FC236}">
                <a16:creationId xmlns:a16="http://schemas.microsoft.com/office/drawing/2014/main" id="{05726FDA-4C61-4350-A727-B9ABD7EE3F45}"/>
              </a:ext>
            </a:extLst>
          </p:cNvPr>
          <p:cNvSpPr txBox="1">
            <a:spLocks noGrp="1"/>
          </p:cNvSpPr>
          <p:nvPr>
            <p:ph type="ftr" sz="quarter" idx="3"/>
          </p:nvPr>
        </p:nvSpPr>
        <p:spPr>
          <a:xfrm>
            <a:off x="4145276" y="6377940"/>
            <a:ext cx="3901443" cy="230831"/>
          </a:xfrm>
          <a:prstGeom prst="rect">
            <a:avLst/>
          </a:prstGeom>
          <a:noFill/>
          <a:ln>
            <a:noFill/>
          </a:ln>
        </p:spPr>
        <p:txBody>
          <a:bodyPr vert="horz" wrap="square" lIns="0" tIns="0" rIns="0" bIns="0" anchor="t" anchorCtr="1" compatLnSpc="1">
            <a:spAutoFit/>
          </a:bodyPr>
          <a:lstStyle>
            <a:lvl1pPr marL="0" marR="0" lvl="0" indent="0" algn="ctr" defTabSz="914400" rtl="0" fontAlgn="auto" hangingPunct="1">
              <a:lnSpc>
                <a:spcPct val="100000"/>
              </a:lnSpc>
              <a:spcBef>
                <a:spcPts val="0"/>
              </a:spcBef>
              <a:spcAft>
                <a:spcPts val="0"/>
              </a:spcAft>
              <a:buNone/>
              <a:tabLst/>
              <a:defRPr lang="nb-NO" sz="1800" b="0" i="0" u="none" strike="noStrike" kern="1200" cap="none" spc="0" baseline="0">
                <a:solidFill>
                  <a:srgbClr val="898989"/>
                </a:solidFill>
                <a:uFillTx/>
                <a:latin typeface="Calibri"/>
              </a:defRPr>
            </a:lvl1pPr>
          </a:lstStyle>
          <a:p>
            <a:pPr lvl="0"/>
            <a:endParaRPr lang="nb-NO"/>
          </a:p>
        </p:txBody>
      </p:sp>
      <p:sp>
        <p:nvSpPr>
          <p:cNvPr id="5" name="Holder 5">
            <a:extLst>
              <a:ext uri="{FF2B5EF4-FFF2-40B4-BE49-F238E27FC236}">
                <a16:creationId xmlns:a16="http://schemas.microsoft.com/office/drawing/2014/main" id="{93EA8B56-429F-4AAA-93CF-3AB24D75DDEE}"/>
              </a:ext>
            </a:extLst>
          </p:cNvPr>
          <p:cNvSpPr txBox="1">
            <a:spLocks noGrp="1"/>
          </p:cNvSpPr>
          <p:nvPr>
            <p:ph type="dt" sz="half" idx="2"/>
          </p:nvPr>
        </p:nvSpPr>
        <p:spPr>
          <a:xfrm>
            <a:off x="609603" y="6377940"/>
            <a:ext cx="2804163" cy="230831"/>
          </a:xfrm>
          <a:prstGeom prst="rect">
            <a:avLst/>
          </a:prstGeom>
          <a:noFill/>
          <a:ln>
            <a:noFill/>
          </a:ln>
        </p:spPr>
        <p:txBody>
          <a:bodyPr vert="horz" wrap="square" lIns="0" tIns="0" rIns="0" bIns="0" anchor="t" anchorCtr="0" compatLnSpc="1">
            <a:sp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898989"/>
                </a:solidFill>
                <a:uFillTx/>
                <a:latin typeface="Calibri"/>
              </a:defRPr>
            </a:lvl1pPr>
          </a:lstStyle>
          <a:p>
            <a:pPr lvl="0"/>
            <a:fld id="{71D369BF-4373-4489-9B96-5C6A649585BE}" type="datetime1">
              <a:rPr lang="en-US"/>
              <a:pPr lvl="0"/>
              <a:t>10/11/2024</a:t>
            </a:fld>
            <a:endParaRPr lang="en-US"/>
          </a:p>
        </p:txBody>
      </p:sp>
      <p:sp>
        <p:nvSpPr>
          <p:cNvPr id="6" name="Holder 6">
            <a:extLst>
              <a:ext uri="{FF2B5EF4-FFF2-40B4-BE49-F238E27FC236}">
                <a16:creationId xmlns:a16="http://schemas.microsoft.com/office/drawing/2014/main" id="{6063B495-5862-46A1-99E9-C588F2832B77}"/>
              </a:ext>
            </a:extLst>
          </p:cNvPr>
          <p:cNvSpPr txBox="1">
            <a:spLocks noGrp="1"/>
          </p:cNvSpPr>
          <p:nvPr>
            <p:ph type="sldNum" sz="quarter" idx="4"/>
          </p:nvPr>
        </p:nvSpPr>
        <p:spPr>
          <a:xfrm>
            <a:off x="5976939" y="6506385"/>
            <a:ext cx="244080" cy="140680"/>
          </a:xfrm>
          <a:prstGeom prst="rect">
            <a:avLst/>
          </a:prstGeom>
          <a:noFill/>
          <a:ln>
            <a:noFill/>
          </a:ln>
        </p:spPr>
        <p:txBody>
          <a:bodyPr vert="horz" wrap="square" lIns="0" tIns="0" rIns="0" bIns="0" anchor="t" anchorCtr="0" compatLnSpc="1">
            <a:spAutoFit/>
          </a:bodyPr>
          <a:lstStyle>
            <a:lvl1pPr marL="26791" marR="0" lvl="0" indent="0" algn="l" defTabSz="914400" rtl="0" fontAlgn="auto" hangingPunct="1">
              <a:lnSpc>
                <a:spcPct val="100000"/>
              </a:lnSpc>
              <a:spcBef>
                <a:spcPts val="25"/>
              </a:spcBef>
              <a:spcAft>
                <a:spcPts val="0"/>
              </a:spcAft>
              <a:buNone/>
              <a:tabLst/>
              <a:defRPr lang="nb-NO" sz="914" b="0" i="0" u="none" strike="noStrike" kern="1200" cap="none" spc="-4" baseline="0">
                <a:solidFill>
                  <a:srgbClr val="000000"/>
                </a:solidFill>
                <a:uFillTx/>
                <a:latin typeface="Arial"/>
                <a:cs typeface="Arial"/>
              </a:defRPr>
            </a:lvl1pPr>
          </a:lstStyle>
          <a:p>
            <a:pPr lvl="0"/>
            <a:fld id="{849DD3C9-8CE4-4C15-8EFE-508BC225680B}" type="slidenum">
              <a:t>‹#›</a:t>
            </a:fld>
            <a:endParaRPr lang="nb-NO"/>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marL="0" marR="0" lvl="0" indent="0" defTabSz="914400" rtl="0" fontAlgn="auto" hangingPunct="1">
        <a:lnSpc>
          <a:spcPct val="100000"/>
        </a:lnSpc>
        <a:spcBef>
          <a:spcPts val="0"/>
        </a:spcBef>
        <a:spcAft>
          <a:spcPts val="0"/>
        </a:spcAft>
        <a:buNone/>
        <a:tabLst/>
        <a:defRPr lang="nb-NO" sz="2700" b="1" i="0" u="none" strike="noStrike" kern="0" cap="none" spc="0" baseline="0">
          <a:solidFill>
            <a:srgbClr val="FFFFFF"/>
          </a:solidFill>
          <a:uFillTx/>
          <a:latin typeface="Arial"/>
          <a:cs typeface="Arial"/>
        </a:defRPr>
      </a:lvl1pPr>
    </p:titleStyle>
    <p:bodyStyle>
      <a:lvl1pPr marL="0" marR="0" lvl="0" indent="0" defTabSz="914400" rtl="0" fontAlgn="auto" hangingPunct="1">
        <a:lnSpc>
          <a:spcPct val="100000"/>
        </a:lnSpc>
        <a:spcBef>
          <a:spcPts val="0"/>
        </a:spcBef>
        <a:spcAft>
          <a:spcPts val="0"/>
        </a:spcAft>
        <a:buNone/>
        <a:tabLst/>
        <a:defRPr lang="nb-NO" sz="1800" b="0" i="0" u="none" strike="noStrike" kern="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b-NO"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b-NO"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b-NO"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b-NO"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www.linkedin.com/company/15097165/"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0.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Logo, company name&#10;&#10;Description automatically generated">
            <a:extLst>
              <a:ext uri="{FF2B5EF4-FFF2-40B4-BE49-F238E27FC236}">
                <a16:creationId xmlns:a16="http://schemas.microsoft.com/office/drawing/2014/main" id="{69482F10-DB25-4F43-9286-2A98FF3B7BB8}"/>
              </a:ext>
            </a:extLst>
          </p:cNvPr>
          <p:cNvPicPr>
            <a:picLocks noChangeAspect="1"/>
          </p:cNvPicPr>
          <p:nvPr/>
        </p:nvPicPr>
        <p:blipFill>
          <a:blip r:embed="rId2"/>
          <a:stretch>
            <a:fillRect/>
          </a:stretch>
        </p:blipFill>
        <p:spPr>
          <a:xfrm>
            <a:off x="-8342" y="1497456"/>
            <a:ext cx="12200342" cy="3940904"/>
          </a:xfrm>
          <a:prstGeom prst="rect">
            <a:avLst/>
          </a:prstGeom>
          <a:noFill/>
          <a:ln cap="flat">
            <a:noFill/>
          </a:ln>
        </p:spPr>
      </p:pic>
    </p:spTree>
    <p:extLst>
      <p:ext uri="{BB962C8B-B14F-4D97-AF65-F5344CB8AC3E}">
        <p14:creationId xmlns:p14="http://schemas.microsoft.com/office/powerpoint/2010/main" val="1834285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66AAC3-E524-44B3-95FD-16C1409C373D}"/>
              </a:ext>
            </a:extLst>
          </p:cNvPr>
          <p:cNvSpPr txBox="1">
            <a:spLocks noGrp="1"/>
          </p:cNvSpPr>
          <p:nvPr>
            <p:ph type="title"/>
          </p:nvPr>
        </p:nvSpPr>
        <p:spPr/>
        <p:txBody>
          <a:bodyPr>
            <a:normAutofit/>
          </a:bodyPr>
          <a:lstStyle/>
          <a:p>
            <a:pPr lvl="0"/>
            <a:r>
              <a:rPr lang="nb-NO" sz="2800">
                <a:cs typeface="Calibri Light"/>
              </a:rPr>
              <a:t>MARKET SIZE</a:t>
            </a:r>
            <a:endParaRPr lang="nb-NO" sz="2800"/>
          </a:p>
        </p:txBody>
      </p:sp>
      <p:pic>
        <p:nvPicPr>
          <p:cNvPr id="3" name="Bilde 5">
            <a:extLst>
              <a:ext uri="{FF2B5EF4-FFF2-40B4-BE49-F238E27FC236}">
                <a16:creationId xmlns:a16="http://schemas.microsoft.com/office/drawing/2014/main" id="{19427376-F18F-4C9E-9A83-1503309158D0}"/>
              </a:ext>
            </a:extLst>
          </p:cNvPr>
          <p:cNvPicPr>
            <a:picLocks noGrp="1" noChangeAspect="1"/>
          </p:cNvPicPr>
          <p:nvPr>
            <p:ph idx="1"/>
          </p:nvPr>
        </p:nvPicPr>
        <p:blipFill>
          <a:blip r:embed="rId2"/>
          <a:stretch>
            <a:fillRect/>
          </a:stretch>
        </p:blipFill>
        <p:spPr>
          <a:xfrm>
            <a:off x="838203" y="1236597"/>
            <a:ext cx="10644996" cy="5313733"/>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93C0E936-24CF-3265-1A16-4C2F6131EBC5}"/>
              </a:ext>
            </a:extLst>
          </p:cNvPr>
          <p:cNvPicPr>
            <a:picLocks noChangeAspect="1"/>
          </p:cNvPicPr>
          <p:nvPr/>
        </p:nvPicPr>
        <p:blipFill rotWithShape="1">
          <a:blip r:embed="rId2"/>
          <a:srcRect l="10012" t="12881" r="37164" b="9602"/>
          <a:stretch/>
        </p:blipFill>
        <p:spPr bwMode="auto">
          <a:xfrm>
            <a:off x="2269748" y="279553"/>
            <a:ext cx="7289888" cy="6017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830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A40D-8F8C-21ED-D095-168E73C2EF2E}"/>
              </a:ext>
            </a:extLst>
          </p:cNvPr>
          <p:cNvSpPr txBox="1"/>
          <p:nvPr/>
        </p:nvSpPr>
        <p:spPr>
          <a:xfrm>
            <a:off x="1082716" y="483116"/>
            <a:ext cx="4810228" cy="584775"/>
          </a:xfrm>
          <a:prstGeom prst="rect">
            <a:avLst/>
          </a:prstGeom>
          <a:noFill/>
        </p:spPr>
        <p:txBody>
          <a:bodyPr wrap="none" rtlCol="0">
            <a:spAutoFit/>
          </a:bodyPr>
          <a:lstStyle/>
          <a:p>
            <a:r>
              <a:rPr lang="en-US" sz="3200"/>
              <a:t>Cost Revenue Payback Time</a:t>
            </a:r>
          </a:p>
        </p:txBody>
      </p:sp>
      <p:sp>
        <p:nvSpPr>
          <p:cNvPr id="10" name="Content Placeholder 9">
            <a:extLst>
              <a:ext uri="{FF2B5EF4-FFF2-40B4-BE49-F238E27FC236}">
                <a16:creationId xmlns:a16="http://schemas.microsoft.com/office/drawing/2014/main" id="{2DA1793A-0D2F-91DA-7D47-99F026780E87}"/>
              </a:ext>
            </a:extLst>
          </p:cNvPr>
          <p:cNvSpPr>
            <a:spLocks noGrp="1"/>
          </p:cNvSpPr>
          <p:nvPr>
            <p:ph idx="1"/>
          </p:nvPr>
        </p:nvSpPr>
        <p:spPr>
          <a:xfrm>
            <a:off x="609603" y="1577340"/>
            <a:ext cx="5303520" cy="4708981"/>
          </a:xfrm>
        </p:spPr>
        <p:txBody>
          <a:bodyPr/>
          <a:lstStyle/>
          <a:p>
            <a:pPr algn="l"/>
            <a:r>
              <a:rPr lang="en-US" b="0" i="0" dirty="0">
                <a:solidFill>
                  <a:srgbClr val="222222"/>
                </a:solidFill>
                <a:effectLst/>
                <a:latin typeface="Helvetica Neue"/>
              </a:rPr>
              <a:t>Cost-Revenue Payback Time</a:t>
            </a:r>
          </a:p>
          <a:p>
            <a:pPr algn="l"/>
            <a:endParaRPr lang="en-US" b="0" i="0" dirty="0">
              <a:solidFill>
                <a:srgbClr val="222222"/>
              </a:solidFill>
              <a:effectLst/>
              <a:latin typeface="Helvetica Neue"/>
            </a:endParaRPr>
          </a:p>
          <a:p>
            <a:pPr algn="l"/>
            <a:r>
              <a:rPr lang="en-US" b="0" i="0" dirty="0">
                <a:solidFill>
                  <a:srgbClr val="222222"/>
                </a:solidFill>
                <a:effectLst/>
                <a:latin typeface="Helvetica Neue"/>
              </a:rPr>
              <a:t>Calculated cost</a:t>
            </a:r>
            <a:br>
              <a:rPr lang="en-US" b="0" i="0" dirty="0">
                <a:solidFill>
                  <a:srgbClr val="222222"/>
                </a:solidFill>
                <a:effectLst/>
                <a:latin typeface="Helvetica Neue"/>
              </a:rPr>
            </a:br>
            <a:r>
              <a:rPr lang="en-US" b="0" i="0" dirty="0">
                <a:solidFill>
                  <a:srgbClr val="222222"/>
                </a:solidFill>
                <a:effectLst/>
                <a:latin typeface="Helvetica Neue"/>
              </a:rPr>
              <a:t>€120,000,000</a:t>
            </a:r>
          </a:p>
          <a:p>
            <a:pPr algn="l"/>
            <a:endParaRPr lang="en-US" b="0" i="0" dirty="0">
              <a:solidFill>
                <a:srgbClr val="222222"/>
              </a:solidFill>
              <a:effectLst/>
              <a:latin typeface="Helvetica Neue"/>
            </a:endParaRPr>
          </a:p>
          <a:p>
            <a:pPr algn="l"/>
            <a:r>
              <a:rPr lang="en-US" b="0" i="0" dirty="0">
                <a:solidFill>
                  <a:srgbClr val="222222"/>
                </a:solidFill>
                <a:effectLst/>
                <a:latin typeface="Helvetica Neue"/>
              </a:rPr>
              <a:t>Yearly revenue from electricity</a:t>
            </a:r>
            <a:br>
              <a:rPr lang="en-US" b="0" i="0" dirty="0">
                <a:solidFill>
                  <a:srgbClr val="222222"/>
                </a:solidFill>
                <a:effectLst/>
                <a:latin typeface="Helvetica Neue"/>
              </a:rPr>
            </a:br>
            <a:r>
              <a:rPr lang="en-US" b="0" i="0" dirty="0">
                <a:solidFill>
                  <a:srgbClr val="222222"/>
                </a:solidFill>
                <a:effectLst/>
                <a:latin typeface="Helvetica Neue"/>
              </a:rPr>
              <a:t>€9,460,800</a:t>
            </a:r>
          </a:p>
          <a:p>
            <a:pPr algn="l"/>
            <a:endParaRPr lang="en-US" b="0" i="0" dirty="0">
              <a:solidFill>
                <a:srgbClr val="222222"/>
              </a:solidFill>
              <a:effectLst/>
              <a:latin typeface="Helvetica Neue"/>
            </a:endParaRPr>
          </a:p>
          <a:p>
            <a:pPr algn="l"/>
            <a:r>
              <a:rPr lang="en-US" b="0" i="0" dirty="0">
                <a:solidFill>
                  <a:srgbClr val="222222"/>
                </a:solidFill>
                <a:effectLst/>
                <a:latin typeface="Helvetica Neue"/>
              </a:rPr>
              <a:t>Yearly profit from fish</a:t>
            </a:r>
            <a:br>
              <a:rPr lang="en-US" b="0" i="0" dirty="0">
                <a:solidFill>
                  <a:srgbClr val="222222"/>
                </a:solidFill>
                <a:effectLst/>
                <a:latin typeface="Helvetica Neue"/>
              </a:rPr>
            </a:br>
            <a:r>
              <a:rPr lang="en-US" b="0" i="0" dirty="0">
                <a:solidFill>
                  <a:srgbClr val="222222"/>
                </a:solidFill>
                <a:effectLst/>
                <a:latin typeface="Helvetica Neue"/>
              </a:rPr>
              <a:t>€13,083,000</a:t>
            </a:r>
          </a:p>
          <a:p>
            <a:pPr algn="l"/>
            <a:endParaRPr lang="en-US" b="0" i="0" dirty="0">
              <a:solidFill>
                <a:srgbClr val="222222"/>
              </a:solidFill>
              <a:effectLst/>
              <a:latin typeface="Helvetica Neue"/>
            </a:endParaRPr>
          </a:p>
          <a:p>
            <a:pPr algn="l"/>
            <a:r>
              <a:rPr lang="en-US" b="0" i="0" dirty="0">
                <a:solidFill>
                  <a:srgbClr val="222222"/>
                </a:solidFill>
                <a:effectLst/>
                <a:latin typeface="Helvetica Neue"/>
              </a:rPr>
              <a:t>Total income after tax (15%)</a:t>
            </a:r>
            <a:br>
              <a:rPr lang="en-US" b="0" i="0" dirty="0">
                <a:solidFill>
                  <a:srgbClr val="222222"/>
                </a:solidFill>
                <a:effectLst/>
                <a:latin typeface="Helvetica Neue"/>
              </a:rPr>
            </a:br>
            <a:r>
              <a:rPr lang="en-US" b="0" i="0" dirty="0">
                <a:solidFill>
                  <a:srgbClr val="222222"/>
                </a:solidFill>
                <a:effectLst/>
                <a:latin typeface="Helvetica Neue"/>
              </a:rPr>
              <a:t>€19,941,680</a:t>
            </a:r>
          </a:p>
          <a:p>
            <a:pPr algn="l"/>
            <a:endParaRPr lang="en-US" b="0" i="0" dirty="0">
              <a:solidFill>
                <a:srgbClr val="222222"/>
              </a:solidFill>
              <a:effectLst/>
              <a:latin typeface="Helvetica Neue"/>
            </a:endParaRPr>
          </a:p>
          <a:p>
            <a:pPr algn="l"/>
            <a:r>
              <a:rPr lang="en-US" b="0" i="0" dirty="0">
                <a:solidFill>
                  <a:srgbClr val="222222"/>
                </a:solidFill>
                <a:effectLst/>
                <a:latin typeface="Helvetica Neue"/>
              </a:rPr>
              <a:t>Payback time</a:t>
            </a:r>
            <a:br>
              <a:rPr lang="en-US" b="0" i="0" dirty="0">
                <a:solidFill>
                  <a:srgbClr val="222222"/>
                </a:solidFill>
                <a:effectLst/>
                <a:latin typeface="Helvetica Neue"/>
              </a:rPr>
            </a:br>
            <a:r>
              <a:rPr lang="en-US" b="0" i="0" dirty="0">
                <a:solidFill>
                  <a:srgbClr val="222222"/>
                </a:solidFill>
                <a:effectLst/>
                <a:latin typeface="Helvetica Neue"/>
              </a:rPr>
              <a:t>6.29 Years</a:t>
            </a:r>
          </a:p>
          <a:p>
            <a:endParaRPr lang="nb-NO"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0759FCE-90B5-4CAA-A0D7-96E69835BF49}"/>
              </a:ext>
            </a:extLst>
          </p:cNvPr>
          <p:cNvSpPr>
            <a:spLocks noGrp="1"/>
          </p:cNvSpPr>
          <p:nvPr>
            <p:ph idx="1"/>
          </p:nvPr>
        </p:nvSpPr>
        <p:spPr>
          <a:xfrm>
            <a:off x="609603" y="389517"/>
            <a:ext cx="10972800" cy="4739759"/>
          </a:xfrm>
        </p:spPr>
        <p:txBody>
          <a:bodyPr/>
          <a:lstStyle/>
          <a:p>
            <a:r>
              <a:rPr lang="nb-NO" sz="2800" dirty="0">
                <a:cs typeface="Calibri"/>
              </a:rPr>
              <a:t>Financial needs in the first stage.</a:t>
            </a:r>
          </a:p>
          <a:p>
            <a:endParaRPr lang="nb-NO" sz="2800" dirty="0">
              <a:cs typeface="Calibri"/>
            </a:endParaRPr>
          </a:p>
          <a:p>
            <a:endParaRPr lang="nb-NO" sz="2800" dirty="0">
              <a:cs typeface="Calibri"/>
            </a:endParaRPr>
          </a:p>
          <a:p>
            <a:endParaRPr lang="nb-NO" sz="2800" dirty="0">
              <a:cs typeface="Calibri"/>
            </a:endParaRPr>
          </a:p>
          <a:p>
            <a:endParaRPr lang="nb-NO" sz="2800" dirty="0">
              <a:cs typeface="Calibri"/>
            </a:endParaRPr>
          </a:p>
          <a:p>
            <a:endParaRPr lang="nb-NO" sz="2800" dirty="0">
              <a:cs typeface="Calibri"/>
            </a:endParaRPr>
          </a:p>
          <a:p>
            <a:endParaRPr lang="nb-NO" sz="2800" dirty="0">
              <a:cs typeface="Calibri"/>
            </a:endParaRPr>
          </a:p>
          <a:p>
            <a:endParaRPr lang="nb-NO" sz="2800" dirty="0">
              <a:cs typeface="Calibri"/>
            </a:endParaRPr>
          </a:p>
          <a:p>
            <a:br>
              <a:rPr lang="nb-NO" sz="2800" dirty="0">
                <a:cs typeface="Calibri"/>
              </a:rPr>
            </a:br>
            <a:r>
              <a:rPr lang="nb-NO" sz="2800" dirty="0">
                <a:cs typeface="Calibri"/>
              </a:rPr>
              <a:t>                                                             Måløy test senter</a:t>
            </a:r>
          </a:p>
          <a:p>
            <a:endParaRPr lang="nb-NO" sz="2800" dirty="0">
              <a:cs typeface="Calibri"/>
            </a:endParaRPr>
          </a:p>
        </p:txBody>
      </p:sp>
      <p:pic>
        <p:nvPicPr>
          <p:cNvPr id="4" name="Picture 3">
            <a:extLst>
              <a:ext uri="{FF2B5EF4-FFF2-40B4-BE49-F238E27FC236}">
                <a16:creationId xmlns:a16="http://schemas.microsoft.com/office/drawing/2014/main" id="{0943D3FB-51CC-BC80-93B2-60949C3AC1BA}"/>
              </a:ext>
            </a:extLst>
          </p:cNvPr>
          <p:cNvPicPr>
            <a:picLocks noChangeAspect="1"/>
          </p:cNvPicPr>
          <p:nvPr/>
        </p:nvPicPr>
        <p:blipFill rotWithShape="1">
          <a:blip r:embed="rId2">
            <a:extLst>
              <a:ext uri="{28A0092B-C50C-407E-A947-70E740481C1C}">
                <a14:useLocalDpi xmlns:a14="http://schemas.microsoft.com/office/drawing/2010/main" val="0"/>
              </a:ext>
            </a:extLst>
          </a:blip>
          <a:srcRect t="22929" r="4229" b="19530"/>
          <a:stretch/>
        </p:blipFill>
        <p:spPr bwMode="auto">
          <a:xfrm>
            <a:off x="889462" y="1707072"/>
            <a:ext cx="9946968" cy="45875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65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7153B44-58D4-611E-9C10-1468BBF859D6}"/>
              </a:ext>
            </a:extLst>
          </p:cNvPr>
          <p:cNvSpPr txBox="1"/>
          <p:nvPr/>
        </p:nvSpPr>
        <p:spPr>
          <a:xfrm>
            <a:off x="4497264" y="117544"/>
            <a:ext cx="3740447" cy="78839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kern="1200" cap="all" spc="100" baseline="0" dirty="0">
                <a:solidFill>
                  <a:schemeClr val="tx1">
                    <a:lumMod val="95000"/>
                    <a:lumOff val="5000"/>
                  </a:schemeClr>
                </a:solidFill>
                <a:latin typeface="+mj-lt"/>
                <a:ea typeface="+mj-ea"/>
                <a:cs typeface="+mj-cs"/>
              </a:rPr>
              <a:t>Roadmap</a:t>
            </a:r>
          </a:p>
        </p:txBody>
      </p:sp>
      <p:sp>
        <p:nvSpPr>
          <p:cNvPr id="3" name="TextBox 2">
            <a:extLst>
              <a:ext uri="{FF2B5EF4-FFF2-40B4-BE49-F238E27FC236}">
                <a16:creationId xmlns:a16="http://schemas.microsoft.com/office/drawing/2014/main" id="{E73EDFED-DAAE-7EDA-1BDB-07C5732E0D8E}"/>
              </a:ext>
            </a:extLst>
          </p:cNvPr>
          <p:cNvSpPr txBox="1"/>
          <p:nvPr/>
        </p:nvSpPr>
        <p:spPr>
          <a:xfrm>
            <a:off x="1039895" y="2308459"/>
            <a:ext cx="6066818" cy="4023360"/>
          </a:xfrm>
          <a:prstGeom prst="rect">
            <a:avLst/>
          </a:prstGeom>
        </p:spPr>
        <p:txBody>
          <a:bodyPr vert="horz" lIns="45720" tIns="45720" rIns="45720" bIns="45720" rtlCol="0">
            <a:normAutofit/>
          </a:bodyPr>
          <a:lstStyle/>
          <a:p>
            <a:pPr marL="514350" lvl="0" indent="-514350" defTabSz="914400">
              <a:lnSpc>
                <a:spcPct val="90000"/>
              </a:lnSpc>
              <a:spcAft>
                <a:spcPts val="600"/>
              </a:spcAft>
              <a:buClr>
                <a:schemeClr val="accent1"/>
              </a:buClr>
              <a:buFont typeface="Wingdings" pitchFamily="2" charset="2"/>
              <a:buChar char="ü"/>
            </a:pPr>
            <a:endParaRPr lang="en-US">
              <a:solidFill>
                <a:srgbClr val="000000"/>
              </a:solidFill>
            </a:endParaRPr>
          </a:p>
        </p:txBody>
      </p:sp>
      <p:cxnSp>
        <p:nvCxnSpPr>
          <p:cNvPr id="2" name="Google Shape;592;p8" descr="Time line">
            <a:extLst>
              <a:ext uri="{FF2B5EF4-FFF2-40B4-BE49-F238E27FC236}">
                <a16:creationId xmlns:a16="http://schemas.microsoft.com/office/drawing/2014/main" id="{3FF0A61B-35E7-5804-BF4B-66C0E29F0FF0}"/>
              </a:ext>
            </a:extLst>
          </p:cNvPr>
          <p:cNvCxnSpPr/>
          <p:nvPr/>
        </p:nvCxnSpPr>
        <p:spPr>
          <a:xfrm rot="10800000">
            <a:off x="1216837" y="6165627"/>
            <a:ext cx="10432744" cy="0"/>
          </a:xfrm>
          <a:prstGeom prst="straightConnector1">
            <a:avLst/>
          </a:prstGeom>
          <a:noFill/>
          <a:ln w="12700" cap="flat" cmpd="sng">
            <a:solidFill>
              <a:srgbClr val="7F7F7F"/>
            </a:solidFill>
            <a:prstDash val="solid"/>
            <a:miter lim="800000"/>
            <a:headEnd type="none" w="sm" len="sm"/>
            <a:tailEnd type="none" w="sm" len="sm"/>
          </a:ln>
        </p:spPr>
      </p:cxnSp>
      <p:grpSp>
        <p:nvGrpSpPr>
          <p:cNvPr id="52" name="Google Shape;639;p8" descr="Year 4">
            <a:extLst>
              <a:ext uri="{FF2B5EF4-FFF2-40B4-BE49-F238E27FC236}">
                <a16:creationId xmlns:a16="http://schemas.microsoft.com/office/drawing/2014/main" id="{0562D846-0E19-117A-8165-138831E75AE5}"/>
              </a:ext>
            </a:extLst>
          </p:cNvPr>
          <p:cNvGrpSpPr/>
          <p:nvPr/>
        </p:nvGrpSpPr>
        <p:grpSpPr>
          <a:xfrm>
            <a:off x="10491531" y="5620471"/>
            <a:ext cx="861620" cy="1083003"/>
            <a:chOff x="8822434" y="5778006"/>
            <a:chExt cx="2709761" cy="1083003"/>
          </a:xfrm>
          <a:solidFill>
            <a:schemeClr val="accent2">
              <a:lumMod val="75000"/>
            </a:schemeClr>
          </a:solidFill>
        </p:grpSpPr>
        <p:sp>
          <p:nvSpPr>
            <p:cNvPr id="53" name="Google Shape;640;p8">
              <a:extLst>
                <a:ext uri="{FF2B5EF4-FFF2-40B4-BE49-F238E27FC236}">
                  <a16:creationId xmlns:a16="http://schemas.microsoft.com/office/drawing/2014/main" id="{ECC53D5F-ECF8-4A9C-C877-2FC29D957C6A}"/>
                </a:ext>
              </a:extLst>
            </p:cNvPr>
            <p:cNvSpPr/>
            <p:nvPr/>
          </p:nvSpPr>
          <p:spPr>
            <a:xfrm>
              <a:off x="10773302"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54" name="Google Shape;641;p8">
              <a:extLst>
                <a:ext uri="{FF2B5EF4-FFF2-40B4-BE49-F238E27FC236}">
                  <a16:creationId xmlns:a16="http://schemas.microsoft.com/office/drawing/2014/main" id="{9A389B45-3C96-876A-1422-E1371C7A0694}"/>
                </a:ext>
              </a:extLst>
            </p:cNvPr>
            <p:cNvSpPr/>
            <p:nvPr/>
          </p:nvSpPr>
          <p:spPr>
            <a:xfrm>
              <a:off x="10122723"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55" name="Google Shape;642;p8">
              <a:extLst>
                <a:ext uri="{FF2B5EF4-FFF2-40B4-BE49-F238E27FC236}">
                  <a16:creationId xmlns:a16="http://schemas.microsoft.com/office/drawing/2014/main" id="{E175DB26-10E8-3274-6A76-A86653ECEA80}"/>
                </a:ext>
              </a:extLst>
            </p:cNvPr>
            <p:cNvSpPr/>
            <p:nvPr/>
          </p:nvSpPr>
          <p:spPr>
            <a:xfrm>
              <a:off x="9475478"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56" name="Google Shape;643;p8">
              <a:extLst>
                <a:ext uri="{FF2B5EF4-FFF2-40B4-BE49-F238E27FC236}">
                  <a16:creationId xmlns:a16="http://schemas.microsoft.com/office/drawing/2014/main" id="{C0C10BEF-2FDB-11B6-CB50-6A9B1D4D664B}"/>
                </a:ext>
              </a:extLst>
            </p:cNvPr>
            <p:cNvSpPr/>
            <p:nvPr/>
          </p:nvSpPr>
          <p:spPr>
            <a:xfrm>
              <a:off x="8822434"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57" name="Google Shape;644;p8">
              <a:extLst>
                <a:ext uri="{FF2B5EF4-FFF2-40B4-BE49-F238E27FC236}">
                  <a16:creationId xmlns:a16="http://schemas.microsoft.com/office/drawing/2014/main" id="{977A4764-69AF-E61B-69E5-B35CF441D67A}"/>
                </a:ext>
              </a:extLst>
            </p:cNvPr>
            <p:cNvSpPr txBox="1"/>
            <p:nvPr/>
          </p:nvSpPr>
          <p:spPr>
            <a:xfrm>
              <a:off x="9630906" y="6625272"/>
              <a:ext cx="983637"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2030</a:t>
              </a:r>
              <a:endParaRPr sz="1400" b="0" i="0" u="none" strike="noStrike" cap="none">
                <a:solidFill>
                  <a:schemeClr val="tx1"/>
                </a:solidFill>
                <a:latin typeface="Arial"/>
                <a:ea typeface="Arial"/>
                <a:cs typeface="Arial"/>
                <a:sym typeface="Arial"/>
              </a:endParaRPr>
            </a:p>
          </p:txBody>
        </p:sp>
        <p:cxnSp>
          <p:nvCxnSpPr>
            <p:cNvPr id="58" name="Google Shape;645;p8" title="q lines">
              <a:extLst>
                <a:ext uri="{FF2B5EF4-FFF2-40B4-BE49-F238E27FC236}">
                  <a16:creationId xmlns:a16="http://schemas.microsoft.com/office/drawing/2014/main" id="{E10756F8-2972-98B0-7109-519EF83604E0}"/>
                </a:ext>
              </a:extLst>
            </p:cNvPr>
            <p:cNvCxnSpPr/>
            <p:nvPr/>
          </p:nvCxnSpPr>
          <p:spPr>
            <a:xfrm>
              <a:off x="10889715" y="5778006"/>
              <a:ext cx="0" cy="165471"/>
            </a:xfrm>
            <a:prstGeom prst="straightConnector1">
              <a:avLst/>
            </a:prstGeom>
            <a:grpFill/>
            <a:ln w="9525" cap="flat" cmpd="sng">
              <a:solidFill>
                <a:srgbClr val="595959"/>
              </a:solidFill>
              <a:prstDash val="dash"/>
              <a:miter lim="800000"/>
              <a:headEnd type="none" w="sm" len="sm"/>
              <a:tailEnd type="none" w="sm" len="sm"/>
            </a:ln>
          </p:spPr>
        </p:cxnSp>
        <p:cxnSp>
          <p:nvCxnSpPr>
            <p:cNvPr id="59" name="Google Shape;646;p8" title="q lines">
              <a:extLst>
                <a:ext uri="{FF2B5EF4-FFF2-40B4-BE49-F238E27FC236}">
                  <a16:creationId xmlns:a16="http://schemas.microsoft.com/office/drawing/2014/main" id="{28CA6BA4-9633-F02A-EC44-78AFEE93F1D9}"/>
                </a:ext>
              </a:extLst>
            </p:cNvPr>
            <p:cNvCxnSpPr/>
            <p:nvPr/>
          </p:nvCxnSpPr>
          <p:spPr>
            <a:xfrm>
              <a:off x="9595158"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60" name="Google Shape;647;p8" title="Year Bar">
              <a:extLst>
                <a:ext uri="{FF2B5EF4-FFF2-40B4-BE49-F238E27FC236}">
                  <a16:creationId xmlns:a16="http://schemas.microsoft.com/office/drawing/2014/main" id="{DB60B981-A0BA-4E94-C409-FB651060D987}"/>
                </a:ext>
              </a:extLst>
            </p:cNvPr>
            <p:cNvSpPr/>
            <p:nvPr/>
          </p:nvSpPr>
          <p:spPr>
            <a:xfrm>
              <a:off x="8958866" y="6375798"/>
              <a:ext cx="2573329" cy="164859"/>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61" name="Google Shape;648;p8">
              <a:extLst>
                <a:ext uri="{FF2B5EF4-FFF2-40B4-BE49-F238E27FC236}">
                  <a16:creationId xmlns:a16="http://schemas.microsoft.com/office/drawing/2014/main" id="{04FD4072-2210-CD07-ACDF-DC3F7513449D}"/>
                </a:ext>
              </a:extLst>
            </p:cNvPr>
            <p:cNvSpPr txBox="1"/>
            <p:nvPr/>
          </p:nvSpPr>
          <p:spPr>
            <a:xfrm>
              <a:off x="88437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62" name="Google Shape;649;p8">
              <a:extLst>
                <a:ext uri="{FF2B5EF4-FFF2-40B4-BE49-F238E27FC236}">
                  <a16:creationId xmlns:a16="http://schemas.microsoft.com/office/drawing/2014/main" id="{0CA1E8DD-2943-AD0F-E6AA-13B4EDD00B37}"/>
                </a:ext>
              </a:extLst>
            </p:cNvPr>
            <p:cNvSpPr txBox="1"/>
            <p:nvPr/>
          </p:nvSpPr>
          <p:spPr>
            <a:xfrm>
              <a:off x="94912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63" name="Google Shape;650;p8">
              <a:extLst>
                <a:ext uri="{FF2B5EF4-FFF2-40B4-BE49-F238E27FC236}">
                  <a16:creationId xmlns:a16="http://schemas.microsoft.com/office/drawing/2014/main" id="{BE12E0A5-E2B2-F434-A507-8D5B81270983}"/>
                </a:ext>
              </a:extLst>
            </p:cNvPr>
            <p:cNvSpPr txBox="1"/>
            <p:nvPr/>
          </p:nvSpPr>
          <p:spPr>
            <a:xfrm>
              <a:off x="101386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dirty="0">
                  <a:solidFill>
                    <a:schemeClr val="tx1"/>
                  </a:solidFill>
                  <a:latin typeface="Trebuchet MS"/>
                  <a:ea typeface="Trebuchet MS"/>
                  <a:cs typeface="Trebuchet MS"/>
                  <a:sym typeface="Trebuchet MS"/>
                </a:rPr>
                <a:t>Q3</a:t>
              </a:r>
              <a:endParaRPr sz="1000" b="0" i="0" u="none" strike="noStrike" cap="none" dirty="0">
                <a:solidFill>
                  <a:schemeClr val="tx1"/>
                </a:solidFill>
                <a:latin typeface="Trebuchet MS"/>
                <a:ea typeface="Trebuchet MS"/>
                <a:cs typeface="Trebuchet MS"/>
                <a:sym typeface="Trebuchet MS"/>
              </a:endParaRPr>
            </a:p>
          </p:txBody>
        </p:sp>
        <p:sp>
          <p:nvSpPr>
            <p:cNvPr id="64" name="Google Shape;651;p8">
              <a:extLst>
                <a:ext uri="{FF2B5EF4-FFF2-40B4-BE49-F238E27FC236}">
                  <a16:creationId xmlns:a16="http://schemas.microsoft.com/office/drawing/2014/main" id="{E26489CD-285C-4790-446F-8D7877C4D705}"/>
                </a:ext>
              </a:extLst>
            </p:cNvPr>
            <p:cNvSpPr txBox="1"/>
            <p:nvPr/>
          </p:nvSpPr>
          <p:spPr>
            <a:xfrm>
              <a:off x="107861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Q4</a:t>
              </a:r>
              <a:endParaRPr sz="1000" b="0" i="0" u="none" strike="noStrike" cap="none">
                <a:solidFill>
                  <a:schemeClr val="tx1"/>
                </a:solidFill>
                <a:latin typeface="Trebuchet MS"/>
                <a:ea typeface="Trebuchet MS"/>
                <a:cs typeface="Trebuchet MS"/>
                <a:sym typeface="Trebuchet MS"/>
              </a:endParaRPr>
            </a:p>
          </p:txBody>
        </p:sp>
        <p:cxnSp>
          <p:nvCxnSpPr>
            <p:cNvPr id="65" name="Google Shape;652;p8" title="q lines">
              <a:extLst>
                <a:ext uri="{FF2B5EF4-FFF2-40B4-BE49-F238E27FC236}">
                  <a16:creationId xmlns:a16="http://schemas.microsoft.com/office/drawing/2014/main" id="{1A1FED0E-2FD2-A389-1A3A-B6DE47362D32}"/>
                </a:ext>
              </a:extLst>
            </p:cNvPr>
            <p:cNvCxnSpPr/>
            <p:nvPr/>
          </p:nvCxnSpPr>
          <p:spPr>
            <a:xfrm>
              <a:off x="8947876" y="5778006"/>
              <a:ext cx="0" cy="165471"/>
            </a:xfrm>
            <a:prstGeom prst="straightConnector1">
              <a:avLst/>
            </a:prstGeom>
            <a:grpFill/>
            <a:ln w="9525" cap="flat" cmpd="sng">
              <a:solidFill>
                <a:srgbClr val="595959"/>
              </a:solidFill>
              <a:prstDash val="dash"/>
              <a:miter lim="800000"/>
              <a:headEnd type="none" w="sm" len="sm"/>
              <a:tailEnd type="none" w="sm" len="sm"/>
            </a:ln>
          </p:spPr>
        </p:cxnSp>
        <p:cxnSp>
          <p:nvCxnSpPr>
            <p:cNvPr id="66" name="Google Shape;653;p8" title="q lines">
              <a:extLst>
                <a:ext uri="{FF2B5EF4-FFF2-40B4-BE49-F238E27FC236}">
                  <a16:creationId xmlns:a16="http://schemas.microsoft.com/office/drawing/2014/main" id="{925280DE-655D-834A-A5C6-BFDEDE350856}"/>
                </a:ext>
              </a:extLst>
            </p:cNvPr>
            <p:cNvCxnSpPr/>
            <p:nvPr/>
          </p:nvCxnSpPr>
          <p:spPr>
            <a:xfrm>
              <a:off x="10242440" y="5778006"/>
              <a:ext cx="0" cy="165471"/>
            </a:xfrm>
            <a:prstGeom prst="straightConnector1">
              <a:avLst/>
            </a:prstGeom>
            <a:grpFill/>
            <a:ln w="9525" cap="flat" cmpd="sng">
              <a:solidFill>
                <a:srgbClr val="595959"/>
              </a:solidFill>
              <a:prstDash val="dash"/>
              <a:miter lim="800000"/>
              <a:headEnd type="none" w="sm" len="sm"/>
              <a:tailEnd type="none" w="sm" len="sm"/>
            </a:ln>
          </p:spPr>
        </p:cxnSp>
      </p:grpSp>
      <p:grpSp>
        <p:nvGrpSpPr>
          <p:cNvPr id="94" name="Google Shape;681;p8" title="Milestone">
            <a:extLst>
              <a:ext uri="{FF2B5EF4-FFF2-40B4-BE49-F238E27FC236}">
                <a16:creationId xmlns:a16="http://schemas.microsoft.com/office/drawing/2014/main" id="{F058E487-DC51-0B2E-7939-7678C5668991}"/>
              </a:ext>
            </a:extLst>
          </p:cNvPr>
          <p:cNvGrpSpPr/>
          <p:nvPr/>
        </p:nvGrpSpPr>
        <p:grpSpPr>
          <a:xfrm>
            <a:off x="2739609" y="3233730"/>
            <a:ext cx="2855945" cy="2023315"/>
            <a:chOff x="7773291" y="3198359"/>
            <a:chExt cx="2855945" cy="2023315"/>
          </a:xfrm>
        </p:grpSpPr>
        <p:sp>
          <p:nvSpPr>
            <p:cNvPr id="100" name="Google Shape;684;p8">
              <a:extLst>
                <a:ext uri="{FF2B5EF4-FFF2-40B4-BE49-F238E27FC236}">
                  <a16:creationId xmlns:a16="http://schemas.microsoft.com/office/drawing/2014/main" id="{261CE57E-E510-26B7-43AC-B612734F58AE}"/>
                </a:ext>
              </a:extLst>
            </p:cNvPr>
            <p:cNvSpPr txBox="1"/>
            <p:nvPr/>
          </p:nvSpPr>
          <p:spPr>
            <a:xfrm>
              <a:off x="8575852" y="3857800"/>
              <a:ext cx="1448602"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D8D8D8"/>
                </a:buClr>
                <a:buSzPts val="1000"/>
                <a:buFont typeface="Trebuchet MS"/>
                <a:buNone/>
              </a:pPr>
              <a:r>
                <a:rPr lang="en-US" sz="1400" b="1" dirty="0">
                  <a:latin typeface="Trebuchet MS"/>
                  <a:ea typeface="Trebuchet MS"/>
                  <a:cs typeface="Trebuchet MS"/>
                  <a:sym typeface="Trebuchet MS"/>
                </a:rPr>
                <a:t>April</a:t>
              </a:r>
              <a:r>
                <a:rPr lang="en-US" sz="1400" b="1" i="0" u="none" strike="noStrike" cap="none" dirty="0">
                  <a:solidFill>
                    <a:schemeClr val="tx1"/>
                  </a:solidFill>
                  <a:latin typeface="Trebuchet MS"/>
                  <a:ea typeface="Trebuchet MS"/>
                  <a:cs typeface="Trebuchet MS"/>
                  <a:sym typeface="Trebuchet MS"/>
                </a:rPr>
                <a:t> 25- Sept 26</a:t>
              </a:r>
              <a:endParaRPr sz="1400" b="1" i="0" u="none" strike="noStrike" cap="none" dirty="0">
                <a:solidFill>
                  <a:schemeClr val="tx1"/>
                </a:solidFill>
                <a:latin typeface="Arial"/>
                <a:ea typeface="Arial"/>
                <a:cs typeface="Arial"/>
                <a:sym typeface="Arial"/>
              </a:endParaRPr>
            </a:p>
          </p:txBody>
        </p:sp>
        <p:sp>
          <p:nvSpPr>
            <p:cNvPr id="96" name="Google Shape;686;p8" title="Milestone Graphic">
              <a:extLst>
                <a:ext uri="{FF2B5EF4-FFF2-40B4-BE49-F238E27FC236}">
                  <a16:creationId xmlns:a16="http://schemas.microsoft.com/office/drawing/2014/main" id="{216F7C15-3020-9B8E-982E-B34169B3CAA8}"/>
                </a:ext>
              </a:extLst>
            </p:cNvPr>
            <p:cNvSpPr/>
            <p:nvPr/>
          </p:nvSpPr>
          <p:spPr>
            <a:xfrm>
              <a:off x="8432656" y="5119546"/>
              <a:ext cx="2196580" cy="102128"/>
            </a:xfrm>
            <a:prstGeom prst="roundRect">
              <a:avLst>
                <a:gd name="adj" fmla="val 50000"/>
              </a:avLst>
            </a:prstGeom>
            <a:solidFill>
              <a:schemeClr val="accent1">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pic>
          <p:nvPicPr>
            <p:cNvPr id="97" name="Google Shape;687;p8" title="Milestone Flag">
              <a:extLst>
                <a:ext uri="{FF2B5EF4-FFF2-40B4-BE49-F238E27FC236}">
                  <a16:creationId xmlns:a16="http://schemas.microsoft.com/office/drawing/2014/main" id="{33F55EED-57F7-9C84-4491-927C95E8537E}"/>
                </a:ext>
              </a:extLst>
            </p:cNvPr>
            <p:cNvPicPr preferRelativeResize="0"/>
            <p:nvPr/>
          </p:nvPicPr>
          <p:blipFill rotWithShape="1">
            <a:blip r:embed="rId3">
              <a:alphaModFix/>
            </a:blip>
            <a:srcRect l="33525" t="18748" r="17128" b="44918"/>
            <a:stretch/>
          </p:blipFill>
          <p:spPr>
            <a:xfrm flipH="1">
              <a:off x="7773291" y="3198359"/>
              <a:ext cx="573660" cy="422383"/>
            </a:xfrm>
            <a:prstGeom prst="rect">
              <a:avLst/>
            </a:prstGeom>
            <a:noFill/>
            <a:ln>
              <a:noFill/>
            </a:ln>
          </p:spPr>
        </p:pic>
        <p:sp>
          <p:nvSpPr>
            <p:cNvPr id="98" name="Google Shape;688;p8">
              <a:extLst>
                <a:ext uri="{FF2B5EF4-FFF2-40B4-BE49-F238E27FC236}">
                  <a16:creationId xmlns:a16="http://schemas.microsoft.com/office/drawing/2014/main" id="{0CB3DAD4-15F6-578B-2385-D2770D33FF83}"/>
                </a:ext>
              </a:extLst>
            </p:cNvPr>
            <p:cNvSpPr/>
            <p:nvPr/>
          </p:nvSpPr>
          <p:spPr>
            <a:xfrm>
              <a:off x="7870181" y="3299155"/>
              <a:ext cx="648242"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200"/>
                <a:buFont typeface="Trebuchet MS"/>
                <a:buNone/>
              </a:pPr>
              <a:r>
                <a:rPr lang="en-US" sz="1200" b="0" i="0" u="none" strike="noStrike" cap="none" dirty="0">
                  <a:solidFill>
                    <a:schemeClr val="tx1"/>
                  </a:solidFill>
                  <a:latin typeface="Trebuchet MS"/>
                  <a:ea typeface="Trebuchet MS"/>
                  <a:cs typeface="Trebuchet MS"/>
                  <a:sym typeface="Trebuchet MS"/>
                </a:rPr>
                <a:t>0</a:t>
              </a:r>
              <a:r>
                <a:rPr lang="en-US" sz="1200" dirty="0">
                  <a:latin typeface="Trebuchet MS"/>
                  <a:ea typeface="Trebuchet MS"/>
                  <a:cs typeface="Trebuchet MS"/>
                  <a:sym typeface="Trebuchet MS"/>
                </a:rPr>
                <a:t>3</a:t>
              </a:r>
              <a:endParaRPr sz="1400" b="0" i="0" u="none" strike="noStrike" cap="none" dirty="0">
                <a:solidFill>
                  <a:schemeClr val="tx1"/>
                </a:solidFill>
                <a:latin typeface="Arial"/>
                <a:ea typeface="Arial"/>
                <a:cs typeface="Arial"/>
                <a:sym typeface="Arial"/>
              </a:endParaRPr>
            </a:p>
          </p:txBody>
        </p:sp>
      </p:grpSp>
      <p:cxnSp>
        <p:nvCxnSpPr>
          <p:cNvPr id="102" name="Google Shape;689;p8" title="callout lines">
            <a:extLst>
              <a:ext uri="{FF2B5EF4-FFF2-40B4-BE49-F238E27FC236}">
                <a16:creationId xmlns:a16="http://schemas.microsoft.com/office/drawing/2014/main" id="{45E6BC51-3F2F-F64A-7454-52090268A21E}"/>
              </a:ext>
            </a:extLst>
          </p:cNvPr>
          <p:cNvCxnSpPr>
            <a:cxnSpLocks/>
          </p:cNvCxnSpPr>
          <p:nvPr/>
        </p:nvCxnSpPr>
        <p:spPr>
          <a:xfrm flipH="1">
            <a:off x="3325675" y="3412954"/>
            <a:ext cx="22311" cy="2524556"/>
          </a:xfrm>
          <a:prstGeom prst="straightConnector1">
            <a:avLst/>
          </a:prstGeom>
          <a:noFill/>
          <a:ln w="47625" cap="flat" cmpd="sng">
            <a:solidFill>
              <a:srgbClr val="7F7F7F"/>
            </a:solidFill>
            <a:prstDash val="dash"/>
            <a:miter lim="800000"/>
            <a:headEnd type="none" w="sm" len="sm"/>
            <a:tailEnd type="none" w="sm" len="sm"/>
          </a:ln>
        </p:spPr>
      </p:cxnSp>
      <p:cxnSp>
        <p:nvCxnSpPr>
          <p:cNvPr id="112" name="Google Shape;699;p8" title="callout lines">
            <a:extLst>
              <a:ext uri="{FF2B5EF4-FFF2-40B4-BE49-F238E27FC236}">
                <a16:creationId xmlns:a16="http://schemas.microsoft.com/office/drawing/2014/main" id="{9EA8B473-CB36-43D7-9DE3-68AC7338407F}"/>
              </a:ext>
            </a:extLst>
          </p:cNvPr>
          <p:cNvCxnSpPr>
            <a:cxnSpLocks/>
          </p:cNvCxnSpPr>
          <p:nvPr/>
        </p:nvCxnSpPr>
        <p:spPr>
          <a:xfrm>
            <a:off x="5504468" y="2737693"/>
            <a:ext cx="26265" cy="3215781"/>
          </a:xfrm>
          <a:prstGeom prst="straightConnector1">
            <a:avLst/>
          </a:prstGeom>
          <a:noFill/>
          <a:ln w="47625" cap="flat" cmpd="sng">
            <a:solidFill>
              <a:srgbClr val="7F7F7F"/>
            </a:solidFill>
            <a:prstDash val="dash"/>
            <a:miter lim="800000"/>
            <a:headEnd type="none" w="sm" len="sm"/>
            <a:tailEnd type="none" w="sm" len="sm"/>
          </a:ln>
        </p:spPr>
      </p:cxnSp>
      <p:grpSp>
        <p:nvGrpSpPr>
          <p:cNvPr id="113" name="Google Shape;700;p8" title="Milestone">
            <a:extLst>
              <a:ext uri="{FF2B5EF4-FFF2-40B4-BE49-F238E27FC236}">
                <a16:creationId xmlns:a16="http://schemas.microsoft.com/office/drawing/2014/main" id="{07713450-272C-4710-041F-63FDBCD010B4}"/>
              </a:ext>
            </a:extLst>
          </p:cNvPr>
          <p:cNvGrpSpPr/>
          <p:nvPr/>
        </p:nvGrpSpPr>
        <p:grpSpPr>
          <a:xfrm>
            <a:off x="698922" y="4957141"/>
            <a:ext cx="1497261" cy="803737"/>
            <a:chOff x="3762082" y="5103678"/>
            <a:chExt cx="1343153" cy="803737"/>
          </a:xfrm>
        </p:grpSpPr>
        <p:sp>
          <p:nvSpPr>
            <p:cNvPr id="115" name="Google Shape;705;p8" title="Milestone Graphic">
              <a:extLst>
                <a:ext uri="{FF2B5EF4-FFF2-40B4-BE49-F238E27FC236}">
                  <a16:creationId xmlns:a16="http://schemas.microsoft.com/office/drawing/2014/main" id="{1D1F3C36-01BB-E026-63B8-CAB86C6DA986}"/>
                </a:ext>
              </a:extLst>
            </p:cNvPr>
            <p:cNvSpPr/>
            <p:nvPr/>
          </p:nvSpPr>
          <p:spPr>
            <a:xfrm>
              <a:off x="4916981" y="5731879"/>
              <a:ext cx="188254" cy="175536"/>
            </a:xfrm>
            <a:prstGeom prst="roundRect">
              <a:avLst>
                <a:gd name="adj"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dirty="0">
                <a:solidFill>
                  <a:schemeClr val="tx1"/>
                </a:solidFill>
                <a:latin typeface="Trebuchet MS"/>
                <a:ea typeface="Trebuchet MS"/>
                <a:cs typeface="Trebuchet MS"/>
                <a:sym typeface="Trebuchet MS"/>
              </a:endParaRPr>
            </a:p>
          </p:txBody>
        </p:sp>
        <p:pic>
          <p:nvPicPr>
            <p:cNvPr id="116" name="Google Shape;706;p8" title="Milestone Flag">
              <a:extLst>
                <a:ext uri="{FF2B5EF4-FFF2-40B4-BE49-F238E27FC236}">
                  <a16:creationId xmlns:a16="http://schemas.microsoft.com/office/drawing/2014/main" id="{6A92F2FE-6378-C774-3CB7-02F92962B312}"/>
                </a:ext>
              </a:extLst>
            </p:cNvPr>
            <p:cNvPicPr preferRelativeResize="0"/>
            <p:nvPr/>
          </p:nvPicPr>
          <p:blipFill rotWithShape="1">
            <a:blip r:embed="rId3">
              <a:alphaModFix/>
            </a:blip>
            <a:srcRect l="33525" t="18748" r="17128" b="44918"/>
            <a:stretch/>
          </p:blipFill>
          <p:spPr>
            <a:xfrm flipH="1">
              <a:off x="3762082" y="5103678"/>
              <a:ext cx="573660" cy="422383"/>
            </a:xfrm>
            <a:prstGeom prst="rect">
              <a:avLst/>
            </a:prstGeom>
            <a:noFill/>
            <a:ln>
              <a:noFill/>
            </a:ln>
          </p:spPr>
        </p:pic>
        <p:sp>
          <p:nvSpPr>
            <p:cNvPr id="117" name="Google Shape;707;p8">
              <a:extLst>
                <a:ext uri="{FF2B5EF4-FFF2-40B4-BE49-F238E27FC236}">
                  <a16:creationId xmlns:a16="http://schemas.microsoft.com/office/drawing/2014/main" id="{EA9D05AB-0EE6-7825-D1BD-114363C7BD89}"/>
                </a:ext>
              </a:extLst>
            </p:cNvPr>
            <p:cNvSpPr/>
            <p:nvPr/>
          </p:nvSpPr>
          <p:spPr>
            <a:xfrm>
              <a:off x="4009087" y="5227327"/>
              <a:ext cx="411911"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200"/>
                <a:buFont typeface="Trebuchet MS"/>
                <a:buNone/>
              </a:pPr>
              <a:r>
                <a:rPr lang="en-US" sz="1200" b="0" i="0" u="none" strike="noStrike" cap="none" dirty="0">
                  <a:solidFill>
                    <a:schemeClr val="tx1"/>
                  </a:solidFill>
                  <a:latin typeface="Trebuchet MS"/>
                  <a:ea typeface="Trebuchet MS"/>
                  <a:cs typeface="Trebuchet MS"/>
                  <a:sym typeface="Trebuchet MS"/>
                </a:rPr>
                <a:t>01</a:t>
              </a:r>
              <a:endParaRPr sz="1400" b="0" i="0" u="none" strike="noStrike" cap="none" dirty="0">
                <a:solidFill>
                  <a:schemeClr val="tx1"/>
                </a:solidFill>
                <a:latin typeface="Arial"/>
                <a:ea typeface="Arial"/>
                <a:cs typeface="Arial"/>
                <a:sym typeface="Arial"/>
              </a:endParaRPr>
            </a:p>
          </p:txBody>
        </p:sp>
      </p:grpSp>
      <p:grpSp>
        <p:nvGrpSpPr>
          <p:cNvPr id="122" name="Google Shape;709;p8" title="Milestone">
            <a:extLst>
              <a:ext uri="{FF2B5EF4-FFF2-40B4-BE49-F238E27FC236}">
                <a16:creationId xmlns:a16="http://schemas.microsoft.com/office/drawing/2014/main" id="{66339EB2-50DD-A27C-5C59-A7836D0FC01E}"/>
              </a:ext>
            </a:extLst>
          </p:cNvPr>
          <p:cNvGrpSpPr/>
          <p:nvPr/>
        </p:nvGrpSpPr>
        <p:grpSpPr>
          <a:xfrm>
            <a:off x="4917566" y="2641972"/>
            <a:ext cx="1731235" cy="1891489"/>
            <a:chOff x="4582418" y="3282063"/>
            <a:chExt cx="2110751" cy="946111"/>
          </a:xfrm>
        </p:grpSpPr>
        <p:grpSp>
          <p:nvGrpSpPr>
            <p:cNvPr id="123" name="Google Shape;710;p8" title="Milestone Text">
              <a:extLst>
                <a:ext uri="{FF2B5EF4-FFF2-40B4-BE49-F238E27FC236}">
                  <a16:creationId xmlns:a16="http://schemas.microsoft.com/office/drawing/2014/main" id="{1C4CE1D5-8BCD-2C18-E504-58043E0A071D}"/>
                </a:ext>
              </a:extLst>
            </p:cNvPr>
            <p:cNvGrpSpPr/>
            <p:nvPr/>
          </p:nvGrpSpPr>
          <p:grpSpPr>
            <a:xfrm>
              <a:off x="5377876" y="3338086"/>
              <a:ext cx="1315293" cy="890088"/>
              <a:chOff x="1207804" y="2391267"/>
              <a:chExt cx="1315293" cy="890088"/>
            </a:xfrm>
          </p:grpSpPr>
          <p:sp>
            <p:nvSpPr>
              <p:cNvPr id="127" name="Google Shape;711;p8">
                <a:extLst>
                  <a:ext uri="{FF2B5EF4-FFF2-40B4-BE49-F238E27FC236}">
                    <a16:creationId xmlns:a16="http://schemas.microsoft.com/office/drawing/2014/main" id="{D6303236-8E31-D782-7A97-E9E1F983FCB5}"/>
                  </a:ext>
                </a:extLst>
              </p:cNvPr>
              <p:cNvSpPr txBox="1"/>
              <p:nvPr/>
            </p:nvSpPr>
            <p:spPr>
              <a:xfrm>
                <a:off x="1228315" y="2579494"/>
                <a:ext cx="1294782" cy="21552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D8D8D8"/>
                  </a:buClr>
                  <a:buSzPts val="1800"/>
                  <a:buFont typeface="Trebuchet MS"/>
                  <a:buNone/>
                </a:pPr>
                <a:r>
                  <a:rPr lang="en-US" sz="1400" dirty="0">
                    <a:latin typeface="Trebuchet MS"/>
                    <a:ea typeface="Arial"/>
                    <a:cs typeface="Arial"/>
                    <a:sym typeface="Trebuchet MS"/>
                  </a:rPr>
                  <a:t>R&amp;D, </a:t>
                </a:r>
              </a:p>
              <a:p>
                <a:pPr marL="0" marR="0" lvl="0" indent="0" algn="l" rtl="0">
                  <a:lnSpc>
                    <a:spcPct val="100000"/>
                  </a:lnSpc>
                  <a:spcBef>
                    <a:spcPts val="0"/>
                  </a:spcBef>
                  <a:spcAft>
                    <a:spcPts val="0"/>
                  </a:spcAft>
                  <a:buClr>
                    <a:srgbClr val="D8D8D8"/>
                  </a:buClr>
                  <a:buSzPts val="1800"/>
                  <a:buFont typeface="Trebuchet MS"/>
                  <a:buNone/>
                </a:pPr>
                <a:r>
                  <a:rPr lang="en-US" sz="1400" dirty="0">
                    <a:latin typeface="Trebuchet MS"/>
                    <a:ea typeface="Arial"/>
                    <a:cs typeface="Arial"/>
                    <a:sym typeface="Trebuchet MS"/>
                  </a:rPr>
                  <a:t>Testing</a:t>
                </a:r>
                <a:endParaRPr sz="1400" b="0" i="0" u="none" strike="noStrike" cap="none" dirty="0">
                  <a:solidFill>
                    <a:schemeClr val="tx1"/>
                  </a:solidFill>
                  <a:latin typeface="Arial"/>
                  <a:ea typeface="Arial"/>
                  <a:cs typeface="Arial"/>
                  <a:sym typeface="Arial"/>
                </a:endParaRPr>
              </a:p>
            </p:txBody>
          </p:sp>
          <p:sp>
            <p:nvSpPr>
              <p:cNvPr id="128" name="Google Shape;712;p8">
                <a:extLst>
                  <a:ext uri="{FF2B5EF4-FFF2-40B4-BE49-F238E27FC236}">
                    <a16:creationId xmlns:a16="http://schemas.microsoft.com/office/drawing/2014/main" id="{4EC0D15D-C4A2-1C5D-7D25-C815B28545BD}"/>
                  </a:ext>
                </a:extLst>
              </p:cNvPr>
              <p:cNvSpPr txBox="1"/>
              <p:nvPr/>
            </p:nvSpPr>
            <p:spPr>
              <a:xfrm>
                <a:off x="1207804" y="2819690"/>
                <a:ext cx="996549"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D8D8D8"/>
                  </a:buClr>
                  <a:buSzPts val="1000"/>
                  <a:buFont typeface="Trebuchet MS"/>
                  <a:buNone/>
                </a:pPr>
                <a:r>
                  <a:rPr lang="en-GB" sz="1000" b="0" i="0" u="none" strike="noStrike" cap="none" dirty="0">
                    <a:solidFill>
                      <a:schemeClr val="tx1"/>
                    </a:solidFill>
                    <a:latin typeface="Trebuchet MS"/>
                    <a:ea typeface="Trebuchet MS"/>
                    <a:cs typeface="Trebuchet MS"/>
                    <a:sym typeface="Trebuchet MS"/>
                  </a:rPr>
                  <a:t>Deployment and testing and production of renewable energy</a:t>
                </a:r>
                <a:endParaRPr sz="1000" b="0" i="0" u="none" strike="noStrike" cap="none" dirty="0">
                  <a:solidFill>
                    <a:schemeClr val="tx1"/>
                  </a:solidFill>
                  <a:latin typeface="Trebuchet MS"/>
                  <a:ea typeface="Trebuchet MS"/>
                  <a:cs typeface="Trebuchet MS"/>
                  <a:sym typeface="Trebuchet MS"/>
                </a:endParaRPr>
              </a:p>
            </p:txBody>
          </p:sp>
          <p:sp>
            <p:nvSpPr>
              <p:cNvPr id="129" name="Google Shape;713;p8">
                <a:extLst>
                  <a:ext uri="{FF2B5EF4-FFF2-40B4-BE49-F238E27FC236}">
                    <a16:creationId xmlns:a16="http://schemas.microsoft.com/office/drawing/2014/main" id="{BDF95CF8-133F-FFDB-8C88-83688C07F7E6}"/>
                  </a:ext>
                </a:extLst>
              </p:cNvPr>
              <p:cNvSpPr txBox="1"/>
              <p:nvPr/>
            </p:nvSpPr>
            <p:spPr>
              <a:xfrm>
                <a:off x="1228316" y="2391267"/>
                <a:ext cx="1294781" cy="2357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D8D8D8"/>
                  </a:buClr>
                  <a:buSzPts val="1000"/>
                  <a:buFont typeface="Trebuchet MS"/>
                  <a:buNone/>
                </a:pPr>
                <a:r>
                  <a:rPr lang="en-US" sz="1400" b="1" dirty="0">
                    <a:latin typeface="Trebuchet MS"/>
                    <a:ea typeface="Trebuchet MS"/>
                    <a:cs typeface="Trebuchet MS"/>
                    <a:sym typeface="Trebuchet MS"/>
                  </a:rPr>
                  <a:t>Sept 26</a:t>
                </a:r>
                <a:r>
                  <a:rPr lang="en-US" sz="1400" b="1" i="0" u="none" strike="noStrike" cap="none" dirty="0">
                    <a:solidFill>
                      <a:schemeClr val="tx1"/>
                    </a:solidFill>
                    <a:latin typeface="Trebuchet MS"/>
                    <a:ea typeface="Trebuchet MS"/>
                    <a:cs typeface="Trebuchet MS"/>
                    <a:sym typeface="Trebuchet MS"/>
                  </a:rPr>
                  <a:t> – Apr 27</a:t>
                </a:r>
                <a:endParaRPr sz="1400" b="1" i="0" u="none" strike="noStrike" cap="none" dirty="0">
                  <a:solidFill>
                    <a:schemeClr val="tx1"/>
                  </a:solidFill>
                  <a:latin typeface="Arial"/>
                  <a:ea typeface="Arial"/>
                  <a:cs typeface="Arial"/>
                  <a:sym typeface="Arial"/>
                </a:endParaRPr>
              </a:p>
            </p:txBody>
          </p:sp>
        </p:grpSp>
        <p:pic>
          <p:nvPicPr>
            <p:cNvPr id="125" name="Google Shape;715;p8" title="Milestone Flag">
              <a:extLst>
                <a:ext uri="{FF2B5EF4-FFF2-40B4-BE49-F238E27FC236}">
                  <a16:creationId xmlns:a16="http://schemas.microsoft.com/office/drawing/2014/main" id="{43F2EC3A-588C-381A-BAA8-9A17EF86A4C5}"/>
                </a:ext>
              </a:extLst>
            </p:cNvPr>
            <p:cNvPicPr preferRelativeResize="0"/>
            <p:nvPr/>
          </p:nvPicPr>
          <p:blipFill rotWithShape="1">
            <a:blip r:embed="rId4">
              <a:alphaModFix/>
            </a:blip>
            <a:srcRect l="33525" t="18748" r="17128" b="44918"/>
            <a:stretch/>
          </p:blipFill>
          <p:spPr>
            <a:xfrm flipH="1">
              <a:off x="4582418" y="3282063"/>
              <a:ext cx="668558" cy="179947"/>
            </a:xfrm>
            <a:prstGeom prst="rect">
              <a:avLst/>
            </a:prstGeom>
            <a:noFill/>
            <a:ln>
              <a:noFill/>
            </a:ln>
          </p:spPr>
        </p:pic>
        <p:sp>
          <p:nvSpPr>
            <p:cNvPr id="126" name="Google Shape;716;p8">
              <a:extLst>
                <a:ext uri="{FF2B5EF4-FFF2-40B4-BE49-F238E27FC236}">
                  <a16:creationId xmlns:a16="http://schemas.microsoft.com/office/drawing/2014/main" id="{9ECC23BE-0E9D-B192-97B9-3682238A3346}"/>
                </a:ext>
              </a:extLst>
            </p:cNvPr>
            <p:cNvSpPr/>
            <p:nvPr/>
          </p:nvSpPr>
          <p:spPr>
            <a:xfrm>
              <a:off x="4850415" y="3316345"/>
              <a:ext cx="42946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200"/>
                <a:buFont typeface="Trebuchet MS"/>
                <a:buNone/>
              </a:pPr>
              <a:r>
                <a:rPr lang="en-US" sz="1200" b="0" i="0" u="none" strike="noStrike" cap="none" dirty="0">
                  <a:solidFill>
                    <a:schemeClr val="tx1"/>
                  </a:solidFill>
                  <a:latin typeface="Trebuchet MS"/>
                  <a:ea typeface="Trebuchet MS"/>
                  <a:cs typeface="Trebuchet MS"/>
                  <a:sym typeface="Trebuchet MS"/>
                </a:rPr>
                <a:t>0</a:t>
              </a:r>
              <a:r>
                <a:rPr lang="en-US" sz="1200" dirty="0">
                  <a:latin typeface="Trebuchet MS"/>
                  <a:ea typeface="Trebuchet MS"/>
                  <a:cs typeface="Trebuchet MS"/>
                  <a:sym typeface="Trebuchet MS"/>
                </a:rPr>
                <a:t>4</a:t>
              </a:r>
              <a:endParaRPr sz="1400" b="0" i="0" u="none" strike="noStrike" cap="none" dirty="0">
                <a:solidFill>
                  <a:schemeClr val="tx1"/>
                </a:solidFill>
                <a:latin typeface="Arial"/>
                <a:ea typeface="Arial"/>
                <a:cs typeface="Arial"/>
                <a:sym typeface="Arial"/>
              </a:endParaRPr>
            </a:p>
          </p:txBody>
        </p:sp>
      </p:grpSp>
      <p:cxnSp>
        <p:nvCxnSpPr>
          <p:cNvPr id="130" name="Google Shape;717;p8" title="callout lines">
            <a:extLst>
              <a:ext uri="{FF2B5EF4-FFF2-40B4-BE49-F238E27FC236}">
                <a16:creationId xmlns:a16="http://schemas.microsoft.com/office/drawing/2014/main" id="{0351501C-C22D-221E-630A-6A1B7AECB213}"/>
              </a:ext>
            </a:extLst>
          </p:cNvPr>
          <p:cNvCxnSpPr>
            <a:cxnSpLocks/>
          </p:cNvCxnSpPr>
          <p:nvPr/>
        </p:nvCxnSpPr>
        <p:spPr>
          <a:xfrm>
            <a:off x="6442343" y="2391482"/>
            <a:ext cx="59769" cy="3697339"/>
          </a:xfrm>
          <a:prstGeom prst="straightConnector1">
            <a:avLst/>
          </a:prstGeom>
          <a:noFill/>
          <a:ln w="47625" cap="flat" cmpd="sng">
            <a:solidFill>
              <a:srgbClr val="7F7F7F"/>
            </a:solidFill>
            <a:prstDash val="dash"/>
            <a:miter lim="800000"/>
            <a:headEnd type="none" w="sm" len="sm"/>
            <a:tailEnd type="none" w="sm" len="sm"/>
          </a:ln>
        </p:spPr>
      </p:cxnSp>
      <p:cxnSp>
        <p:nvCxnSpPr>
          <p:cNvPr id="132" name="Google Shape;719;p8" title="callout lines">
            <a:extLst>
              <a:ext uri="{FF2B5EF4-FFF2-40B4-BE49-F238E27FC236}">
                <a16:creationId xmlns:a16="http://schemas.microsoft.com/office/drawing/2014/main" id="{4D107F54-566A-4C34-E0B5-A3B573B2ACC8}"/>
              </a:ext>
            </a:extLst>
          </p:cNvPr>
          <p:cNvCxnSpPr>
            <a:cxnSpLocks/>
          </p:cNvCxnSpPr>
          <p:nvPr/>
        </p:nvCxnSpPr>
        <p:spPr>
          <a:xfrm flipH="1">
            <a:off x="7704020" y="1967916"/>
            <a:ext cx="18579" cy="4013469"/>
          </a:xfrm>
          <a:prstGeom prst="straightConnector1">
            <a:avLst/>
          </a:prstGeom>
          <a:noFill/>
          <a:ln w="47625" cap="flat" cmpd="sng">
            <a:solidFill>
              <a:srgbClr val="7F7F7F"/>
            </a:solidFill>
            <a:prstDash val="dash"/>
            <a:miter lim="800000"/>
            <a:headEnd type="none" w="sm" len="sm"/>
            <a:tailEnd type="none" w="sm" len="sm"/>
          </a:ln>
        </p:spPr>
      </p:cxnSp>
      <p:grpSp>
        <p:nvGrpSpPr>
          <p:cNvPr id="133" name="Google Shape;720;p8" title="Milestone">
            <a:extLst>
              <a:ext uri="{FF2B5EF4-FFF2-40B4-BE49-F238E27FC236}">
                <a16:creationId xmlns:a16="http://schemas.microsoft.com/office/drawing/2014/main" id="{FD3C0390-4C3B-03A2-23B3-D382D70E7C72}"/>
              </a:ext>
            </a:extLst>
          </p:cNvPr>
          <p:cNvGrpSpPr/>
          <p:nvPr/>
        </p:nvGrpSpPr>
        <p:grpSpPr>
          <a:xfrm>
            <a:off x="7868038" y="922036"/>
            <a:ext cx="4241336" cy="2344490"/>
            <a:chOff x="6441579" y="86752"/>
            <a:chExt cx="4241336" cy="3004603"/>
          </a:xfrm>
        </p:grpSpPr>
        <p:grpSp>
          <p:nvGrpSpPr>
            <p:cNvPr id="134" name="Google Shape;721;p8" title="Milestone Text">
              <a:extLst>
                <a:ext uri="{FF2B5EF4-FFF2-40B4-BE49-F238E27FC236}">
                  <a16:creationId xmlns:a16="http://schemas.microsoft.com/office/drawing/2014/main" id="{63445F21-C78D-6AF1-F9A9-B865040D8A0D}"/>
                </a:ext>
              </a:extLst>
            </p:cNvPr>
            <p:cNvGrpSpPr/>
            <p:nvPr/>
          </p:nvGrpSpPr>
          <p:grpSpPr>
            <a:xfrm>
              <a:off x="6441579" y="86752"/>
              <a:ext cx="4241336" cy="3004603"/>
              <a:chOff x="6774137" y="1819813"/>
              <a:chExt cx="4241336" cy="3004603"/>
            </a:xfrm>
          </p:grpSpPr>
          <p:sp>
            <p:nvSpPr>
              <p:cNvPr id="138" name="Google Shape;722;p8">
                <a:extLst>
                  <a:ext uri="{FF2B5EF4-FFF2-40B4-BE49-F238E27FC236}">
                    <a16:creationId xmlns:a16="http://schemas.microsoft.com/office/drawing/2014/main" id="{4EAEC649-38AA-2F38-A824-B52CC01B2541}"/>
                  </a:ext>
                </a:extLst>
              </p:cNvPr>
              <p:cNvSpPr txBox="1"/>
              <p:nvPr/>
            </p:nvSpPr>
            <p:spPr>
              <a:xfrm>
                <a:off x="9720673" y="1819813"/>
                <a:ext cx="1294800" cy="5522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D8D8D8"/>
                  </a:buClr>
                  <a:buSzPts val="1800"/>
                  <a:buFont typeface="Trebuchet MS"/>
                  <a:buNone/>
                </a:pPr>
                <a:r>
                  <a:rPr lang="en-US" sz="1400" dirty="0">
                    <a:latin typeface="Trebuchet MS"/>
                    <a:ea typeface="Trebuchet MS"/>
                    <a:cs typeface="Trebuchet MS"/>
                    <a:sym typeface="Trebuchet MS"/>
                  </a:rPr>
                  <a:t>Expansion with More</a:t>
                </a:r>
                <a:r>
                  <a:rPr lang="en-US" sz="1400" dirty="0">
                    <a:solidFill>
                      <a:schemeClr val="tx1"/>
                    </a:solidFill>
                    <a:latin typeface="Trebuchet MS"/>
                    <a:ea typeface="Trebuchet MS"/>
                    <a:cs typeface="Trebuchet MS"/>
                    <a:sym typeface="Trebuchet MS"/>
                  </a:rPr>
                  <a:t> Units</a:t>
                </a:r>
                <a:endParaRPr sz="1400" b="0" i="0" u="none" strike="noStrike" cap="none" dirty="0">
                  <a:solidFill>
                    <a:schemeClr val="tx1"/>
                  </a:solidFill>
                  <a:latin typeface="Arial"/>
                  <a:ea typeface="Arial"/>
                  <a:cs typeface="Arial"/>
                  <a:sym typeface="Arial"/>
                </a:endParaRPr>
              </a:p>
            </p:txBody>
          </p:sp>
          <p:sp>
            <p:nvSpPr>
              <p:cNvPr id="139" name="Google Shape;723;p8">
                <a:extLst>
                  <a:ext uri="{FF2B5EF4-FFF2-40B4-BE49-F238E27FC236}">
                    <a16:creationId xmlns:a16="http://schemas.microsoft.com/office/drawing/2014/main" id="{30C40125-49EC-B53E-4B66-A935973E8723}"/>
                  </a:ext>
                </a:extLst>
              </p:cNvPr>
              <p:cNvSpPr txBox="1"/>
              <p:nvPr/>
            </p:nvSpPr>
            <p:spPr>
              <a:xfrm>
                <a:off x="6774137" y="3641115"/>
                <a:ext cx="1258536" cy="1183301"/>
              </a:xfrm>
              <a:prstGeom prst="rect">
                <a:avLst/>
              </a:prstGeom>
              <a:noFill/>
              <a:ln>
                <a:noFill/>
              </a:ln>
            </p:spPr>
            <p:txBody>
              <a:bodyPr spcFirstLastPara="1" wrap="square" lIns="0" tIns="0" rIns="0" bIns="0" anchor="t" anchorCtr="0">
                <a:spAutoFit/>
              </a:bodyPr>
              <a:lstStyle/>
              <a:p>
                <a:pPr algn="l" rtl="0">
                  <a:spcBef>
                    <a:spcPts val="0"/>
                  </a:spcBef>
                  <a:spcAft>
                    <a:spcPts val="0"/>
                  </a:spcAft>
                </a:pPr>
                <a:r>
                  <a:rPr lang="en-GB" sz="1000" b="0" i="0" u="none" strike="noStrike" dirty="0">
                    <a:solidFill>
                      <a:srgbClr val="000000"/>
                    </a:solidFill>
                    <a:effectLst/>
                    <a:latin typeface="Arial" panose="020B0604020202020204" pitchFamily="34" charset="0"/>
                  </a:rPr>
                  <a:t>Investments €4.5 billion.</a:t>
                </a:r>
                <a:endParaRPr lang="en-GB" sz="1000" b="0" i="0" u="none" strike="noStrike" dirty="0">
                  <a:solidFill>
                    <a:srgbClr val="000000"/>
                  </a:solidFill>
                  <a:effectLst/>
                </a:endParaRPr>
              </a:p>
              <a:p>
                <a:pPr algn="l" rtl="0">
                  <a:spcBef>
                    <a:spcPts val="0"/>
                  </a:spcBef>
                  <a:spcAft>
                    <a:spcPts val="0"/>
                  </a:spcAft>
                </a:pPr>
                <a:r>
                  <a:rPr lang="en-GB" sz="1000" b="0" i="0" u="none" strike="noStrike" dirty="0">
                    <a:solidFill>
                      <a:srgbClr val="000000"/>
                    </a:solidFill>
                    <a:effectLst/>
                    <a:latin typeface="Arial" panose="020B0604020202020204" pitchFamily="34" charset="0"/>
                  </a:rPr>
                  <a:t>Income €80 Million.</a:t>
                </a:r>
                <a:endParaRPr lang="en-GB" sz="1000" b="0" i="0" u="none" strike="noStrike" dirty="0">
                  <a:solidFill>
                    <a:srgbClr val="000000"/>
                  </a:solidFill>
                  <a:effectLst/>
                </a:endParaRPr>
              </a:p>
              <a:p>
                <a:br>
                  <a:rPr lang="en-GB" sz="1000" dirty="0"/>
                </a:br>
                <a:br>
                  <a:rPr lang="en-GB" sz="1000" dirty="0"/>
                </a:br>
                <a:endParaRPr sz="1000" b="0" i="0" u="none" strike="noStrike" cap="none" dirty="0">
                  <a:solidFill>
                    <a:schemeClr val="tx1"/>
                  </a:solidFill>
                  <a:latin typeface="Trebuchet MS"/>
                  <a:ea typeface="Trebuchet MS"/>
                  <a:cs typeface="Trebuchet MS"/>
                  <a:sym typeface="Trebuchet MS"/>
                </a:endParaRPr>
              </a:p>
            </p:txBody>
          </p:sp>
          <p:sp>
            <p:nvSpPr>
              <p:cNvPr id="140" name="Google Shape;724;p8">
                <a:extLst>
                  <a:ext uri="{FF2B5EF4-FFF2-40B4-BE49-F238E27FC236}">
                    <a16:creationId xmlns:a16="http://schemas.microsoft.com/office/drawing/2014/main" id="{EB2066C7-7B39-272B-898C-1A59359D8CE7}"/>
                  </a:ext>
                </a:extLst>
              </p:cNvPr>
              <p:cNvSpPr txBox="1"/>
              <p:nvPr/>
            </p:nvSpPr>
            <p:spPr>
              <a:xfrm>
                <a:off x="9170717" y="3507367"/>
                <a:ext cx="1294800" cy="235800"/>
              </a:xfrm>
              <a:prstGeom prst="rect">
                <a:avLst/>
              </a:prstGeom>
              <a:noFill/>
              <a:ln>
                <a:noFill/>
              </a:ln>
            </p:spPr>
            <p:txBody>
              <a:bodyPr spcFirstLastPara="1" wrap="square" lIns="0" tIns="0" rIns="0" bIns="0" anchor="t" anchorCtr="0">
                <a:noAutofit/>
              </a:bodyPr>
              <a:lstStyle/>
              <a:p>
                <a:pPr algn="l" rtl="0">
                  <a:spcBef>
                    <a:spcPts val="0"/>
                  </a:spcBef>
                  <a:spcAft>
                    <a:spcPts val="0"/>
                  </a:spcAft>
                </a:pPr>
                <a:endParaRPr lang="en-GB" sz="1000" b="0" i="0" u="none" strike="noStrike">
                  <a:solidFill>
                    <a:srgbClr val="000000"/>
                  </a:solidFill>
                  <a:effectLst/>
                </a:endParaRPr>
              </a:p>
            </p:txBody>
          </p:sp>
        </p:grpSp>
        <p:pic>
          <p:nvPicPr>
            <p:cNvPr id="135" name="Google Shape;725;p8" descr="Flag">
              <a:extLst>
                <a:ext uri="{FF2B5EF4-FFF2-40B4-BE49-F238E27FC236}">
                  <a16:creationId xmlns:a16="http://schemas.microsoft.com/office/drawing/2014/main" id="{68C2F7C2-236B-642D-F0C0-BAE03B3673FC}"/>
                </a:ext>
              </a:extLst>
            </p:cNvPr>
            <p:cNvPicPr preferRelativeResize="0"/>
            <p:nvPr/>
          </p:nvPicPr>
          <p:blipFill rotWithShape="1">
            <a:blip r:embed="rId5">
              <a:alphaModFix/>
            </a:blip>
            <a:srcRect l="33525" t="18748" r="17128" b="44918"/>
            <a:stretch/>
          </p:blipFill>
          <p:spPr>
            <a:xfrm flipH="1">
              <a:off x="8221479" y="1380812"/>
              <a:ext cx="573660" cy="422383"/>
            </a:xfrm>
            <a:prstGeom prst="rect">
              <a:avLst/>
            </a:prstGeom>
            <a:noFill/>
            <a:ln>
              <a:noFill/>
            </a:ln>
          </p:spPr>
        </p:pic>
        <p:sp>
          <p:nvSpPr>
            <p:cNvPr id="136" name="Google Shape;726;p8" title="Milestone Graphic">
              <a:extLst>
                <a:ext uri="{FF2B5EF4-FFF2-40B4-BE49-F238E27FC236}">
                  <a16:creationId xmlns:a16="http://schemas.microsoft.com/office/drawing/2014/main" id="{B3FAC585-5321-FF6F-4DFA-51B8E68A2BF5}"/>
                </a:ext>
              </a:extLst>
            </p:cNvPr>
            <p:cNvSpPr/>
            <p:nvPr/>
          </p:nvSpPr>
          <p:spPr>
            <a:xfrm>
              <a:off x="7656715" y="2290952"/>
              <a:ext cx="1722547" cy="191963"/>
            </a:xfrm>
            <a:prstGeom prst="roundRect">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dirty="0">
                <a:solidFill>
                  <a:schemeClr val="tx1"/>
                </a:solidFill>
                <a:latin typeface="Trebuchet MS"/>
                <a:ea typeface="Trebuchet MS"/>
                <a:cs typeface="Trebuchet MS"/>
                <a:sym typeface="Trebuchet MS"/>
              </a:endParaRPr>
            </a:p>
          </p:txBody>
        </p:sp>
      </p:grpSp>
      <p:grpSp>
        <p:nvGrpSpPr>
          <p:cNvPr id="149" name="Google Shape;736;p8">
            <a:extLst>
              <a:ext uri="{FF2B5EF4-FFF2-40B4-BE49-F238E27FC236}">
                <a16:creationId xmlns:a16="http://schemas.microsoft.com/office/drawing/2014/main" id="{F29399B2-1384-5AA9-8C92-AF9A40EDC8C9}"/>
              </a:ext>
            </a:extLst>
          </p:cNvPr>
          <p:cNvGrpSpPr/>
          <p:nvPr/>
        </p:nvGrpSpPr>
        <p:grpSpPr>
          <a:xfrm>
            <a:off x="5849580" y="2187851"/>
            <a:ext cx="2104908" cy="2518239"/>
            <a:chOff x="9885710" y="1782519"/>
            <a:chExt cx="2104908" cy="2518239"/>
          </a:xfrm>
        </p:grpSpPr>
        <p:sp>
          <p:nvSpPr>
            <p:cNvPr id="151" name="Google Shape;738;p8" title="Milestone Graphic">
              <a:extLst>
                <a:ext uri="{FF2B5EF4-FFF2-40B4-BE49-F238E27FC236}">
                  <a16:creationId xmlns:a16="http://schemas.microsoft.com/office/drawing/2014/main" id="{BD9B3B14-6D23-BF84-593F-28BA4CA97E50}"/>
                </a:ext>
              </a:extLst>
            </p:cNvPr>
            <p:cNvSpPr/>
            <p:nvPr/>
          </p:nvSpPr>
          <p:spPr>
            <a:xfrm>
              <a:off x="10563586" y="4200374"/>
              <a:ext cx="1427032" cy="100384"/>
            </a:xfrm>
            <a:prstGeom prst="roundRect">
              <a:avLst>
                <a:gd name="adj" fmla="val 50000"/>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dirty="0">
                <a:solidFill>
                  <a:schemeClr val="tx1"/>
                </a:solidFill>
                <a:latin typeface="Trebuchet MS"/>
                <a:ea typeface="Trebuchet MS"/>
                <a:cs typeface="Trebuchet MS"/>
                <a:sym typeface="Trebuchet MS"/>
              </a:endParaRPr>
            </a:p>
          </p:txBody>
        </p:sp>
        <p:pic>
          <p:nvPicPr>
            <p:cNvPr id="152" name="Google Shape;739;p8" title="Milestone Flag">
              <a:extLst>
                <a:ext uri="{FF2B5EF4-FFF2-40B4-BE49-F238E27FC236}">
                  <a16:creationId xmlns:a16="http://schemas.microsoft.com/office/drawing/2014/main" id="{FE0B8C2F-BA40-70AE-A809-AC3DFFB6FAB2}"/>
                </a:ext>
              </a:extLst>
            </p:cNvPr>
            <p:cNvPicPr preferRelativeResize="0"/>
            <p:nvPr/>
          </p:nvPicPr>
          <p:blipFill rotWithShape="1">
            <a:blip r:embed="rId4">
              <a:alphaModFix/>
            </a:blip>
            <a:srcRect l="33525" t="18748" r="17128" b="44918"/>
            <a:stretch/>
          </p:blipFill>
          <p:spPr>
            <a:xfrm flipH="1">
              <a:off x="9885710" y="1782519"/>
              <a:ext cx="573660" cy="422383"/>
            </a:xfrm>
            <a:prstGeom prst="rect">
              <a:avLst/>
            </a:prstGeom>
            <a:noFill/>
            <a:ln>
              <a:noFill/>
            </a:ln>
          </p:spPr>
        </p:pic>
        <p:sp>
          <p:nvSpPr>
            <p:cNvPr id="153" name="Google Shape;740;p8">
              <a:extLst>
                <a:ext uri="{FF2B5EF4-FFF2-40B4-BE49-F238E27FC236}">
                  <a16:creationId xmlns:a16="http://schemas.microsoft.com/office/drawing/2014/main" id="{E458C253-6CAD-BC2B-4FFD-C6C210E29345}"/>
                </a:ext>
              </a:extLst>
            </p:cNvPr>
            <p:cNvSpPr/>
            <p:nvPr/>
          </p:nvSpPr>
          <p:spPr>
            <a:xfrm>
              <a:off x="10060048" y="1870517"/>
              <a:ext cx="420592"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200"/>
                <a:buFont typeface="Trebuchet MS"/>
                <a:buNone/>
              </a:pPr>
              <a:r>
                <a:rPr lang="en-US" sz="1200" b="0" i="0" u="none" strike="noStrike" cap="none" dirty="0">
                  <a:solidFill>
                    <a:schemeClr val="tx1"/>
                  </a:solidFill>
                  <a:latin typeface="Trebuchet MS"/>
                  <a:ea typeface="Trebuchet MS"/>
                  <a:cs typeface="Trebuchet MS"/>
                  <a:sym typeface="Trebuchet MS"/>
                </a:rPr>
                <a:t>0</a:t>
              </a:r>
              <a:r>
                <a:rPr lang="en-US" sz="1200" dirty="0">
                  <a:latin typeface="Trebuchet MS"/>
                  <a:ea typeface="Trebuchet MS"/>
                  <a:cs typeface="Trebuchet MS"/>
                  <a:sym typeface="Trebuchet MS"/>
                </a:rPr>
                <a:t>5</a:t>
              </a:r>
              <a:endParaRPr sz="1400" b="0" i="0" u="none" strike="noStrike" cap="none" dirty="0">
                <a:solidFill>
                  <a:schemeClr val="tx1"/>
                </a:solidFill>
                <a:latin typeface="Arial"/>
                <a:ea typeface="Arial"/>
                <a:cs typeface="Arial"/>
                <a:sym typeface="Arial"/>
              </a:endParaRPr>
            </a:p>
          </p:txBody>
        </p:sp>
        <p:sp>
          <p:nvSpPr>
            <p:cNvPr id="154" name="Google Shape;741;p8">
              <a:extLst>
                <a:ext uri="{FF2B5EF4-FFF2-40B4-BE49-F238E27FC236}">
                  <a16:creationId xmlns:a16="http://schemas.microsoft.com/office/drawing/2014/main" id="{CE366D19-3EAF-DD70-CEF4-DF0B2C6B82AF}"/>
                </a:ext>
              </a:extLst>
            </p:cNvPr>
            <p:cNvSpPr txBox="1"/>
            <p:nvPr/>
          </p:nvSpPr>
          <p:spPr>
            <a:xfrm>
              <a:off x="10556008" y="3222095"/>
              <a:ext cx="1227088" cy="892552"/>
            </a:xfrm>
            <a:prstGeom prst="rect">
              <a:avLst/>
            </a:prstGeom>
            <a:noFill/>
            <a:ln>
              <a:noFill/>
            </a:ln>
          </p:spPr>
          <p:txBody>
            <a:bodyPr spcFirstLastPara="1" wrap="square" lIns="0" tIns="0" rIns="0" bIns="0" anchor="t" anchorCtr="0">
              <a:spAutoFit/>
            </a:bodyPr>
            <a:lstStyle/>
            <a:p>
              <a:pPr algn="l" rtl="0">
                <a:spcBef>
                  <a:spcPts val="0"/>
                </a:spcBef>
                <a:spcAft>
                  <a:spcPts val="0"/>
                </a:spcAft>
              </a:pPr>
              <a:r>
                <a:rPr lang="en-GB" sz="1400" dirty="0">
                  <a:solidFill>
                    <a:srgbClr val="000000"/>
                  </a:solidFill>
                  <a:latin typeface="Arial" panose="020B0604020202020204" pitchFamily="34" charset="0"/>
                </a:rPr>
                <a:t>B</a:t>
              </a:r>
              <a:r>
                <a:rPr lang="en-GB" sz="1400" b="0" i="0" u="none" strike="noStrike" dirty="0">
                  <a:solidFill>
                    <a:srgbClr val="000000"/>
                  </a:solidFill>
                  <a:effectLst/>
                  <a:latin typeface="Arial" panose="020B0604020202020204" pitchFamily="34" charset="0"/>
                </a:rPr>
                <a:t>uilding </a:t>
              </a:r>
              <a:endParaRPr lang="en-GB" sz="1400" dirty="0">
                <a:solidFill>
                  <a:srgbClr val="000000"/>
                </a:solidFill>
                <a:latin typeface="Arial" panose="020B0604020202020204" pitchFamily="34" charset="0"/>
              </a:endParaRPr>
            </a:p>
            <a:p>
              <a:pPr algn="l" rtl="0">
                <a:spcBef>
                  <a:spcPts val="0"/>
                </a:spcBef>
                <a:spcAft>
                  <a:spcPts val="0"/>
                </a:spcAft>
              </a:pPr>
              <a:r>
                <a:rPr lang="en-GB" sz="1400" b="0" i="0" u="none" strike="noStrike" dirty="0">
                  <a:solidFill>
                    <a:srgbClr val="000000"/>
                  </a:solidFill>
                  <a:effectLst/>
                  <a:latin typeface="Arial" panose="020B0604020202020204" pitchFamily="34" charset="0"/>
                </a:rPr>
                <a:t>3 units</a:t>
              </a:r>
            </a:p>
            <a:p>
              <a:pPr algn="l" rtl="0">
                <a:spcBef>
                  <a:spcPts val="0"/>
                </a:spcBef>
                <a:spcAft>
                  <a:spcPts val="0"/>
                </a:spcAft>
              </a:pPr>
              <a:r>
                <a:rPr lang="en-GB" sz="1000" b="0" i="0" u="none" strike="noStrike" dirty="0">
                  <a:solidFill>
                    <a:srgbClr val="000000"/>
                  </a:solidFill>
                  <a:effectLst/>
                  <a:latin typeface="Arial" panose="020B0604020202020204" pitchFamily="34" charset="0"/>
                </a:rPr>
                <a:t>Income €20 million.</a:t>
              </a:r>
              <a:endParaRPr lang="en-GB" sz="1000" b="0" i="0" u="none" strike="noStrike" dirty="0">
                <a:solidFill>
                  <a:srgbClr val="000000"/>
                </a:solidFill>
                <a:effectLst/>
              </a:endParaRPr>
            </a:p>
            <a:p>
              <a:pPr algn="l" rtl="0">
                <a:spcBef>
                  <a:spcPts val="0"/>
                </a:spcBef>
                <a:spcAft>
                  <a:spcPts val="0"/>
                </a:spcAft>
              </a:pPr>
              <a:r>
                <a:rPr lang="en-GB" sz="1000" b="0" i="0" u="none" strike="noStrike" dirty="0">
                  <a:solidFill>
                    <a:srgbClr val="000000"/>
                  </a:solidFill>
                  <a:effectLst/>
                  <a:latin typeface="Arial" panose="020B0604020202020204" pitchFamily="34" charset="0"/>
                </a:rPr>
                <a:t>Investments €500 </a:t>
              </a:r>
              <a:r>
                <a:rPr lang="en-GB" sz="1000" dirty="0">
                  <a:solidFill>
                    <a:srgbClr val="000000"/>
                  </a:solidFill>
                  <a:latin typeface="Arial" panose="020B0604020202020204" pitchFamily="34" charset="0"/>
                </a:rPr>
                <a:t>m</a:t>
              </a:r>
              <a:r>
                <a:rPr lang="en-GB" sz="1000" b="0" i="0" u="none" strike="noStrike" dirty="0">
                  <a:solidFill>
                    <a:srgbClr val="000000"/>
                  </a:solidFill>
                  <a:effectLst/>
                  <a:latin typeface="Arial" panose="020B0604020202020204" pitchFamily="34" charset="0"/>
                </a:rPr>
                <a:t>illion</a:t>
              </a:r>
              <a:endParaRPr lang="en-GB" sz="1000" b="0" i="0" u="none" strike="noStrike" dirty="0">
                <a:solidFill>
                  <a:srgbClr val="000000"/>
                </a:solidFill>
                <a:effectLst/>
              </a:endParaRPr>
            </a:p>
          </p:txBody>
        </p:sp>
      </p:grpSp>
      <p:grpSp>
        <p:nvGrpSpPr>
          <p:cNvPr id="179" name="Google Shape;624;p8" descr="Year 3&#10;">
            <a:extLst>
              <a:ext uri="{FF2B5EF4-FFF2-40B4-BE49-F238E27FC236}">
                <a16:creationId xmlns:a16="http://schemas.microsoft.com/office/drawing/2014/main" id="{585A49BA-2536-0CA5-715B-D6BFE16DF180}"/>
              </a:ext>
            </a:extLst>
          </p:cNvPr>
          <p:cNvGrpSpPr/>
          <p:nvPr/>
        </p:nvGrpSpPr>
        <p:grpSpPr>
          <a:xfrm>
            <a:off x="1371456" y="5602719"/>
            <a:ext cx="1152787" cy="1079184"/>
            <a:chOff x="6231556" y="5778006"/>
            <a:chExt cx="2696746" cy="1079184"/>
          </a:xfrm>
          <a:solidFill>
            <a:schemeClr val="accent3">
              <a:lumMod val="75000"/>
            </a:schemeClr>
          </a:solidFill>
        </p:grpSpPr>
        <p:sp>
          <p:nvSpPr>
            <p:cNvPr id="180" name="Google Shape;625;p8">
              <a:extLst>
                <a:ext uri="{FF2B5EF4-FFF2-40B4-BE49-F238E27FC236}">
                  <a16:creationId xmlns:a16="http://schemas.microsoft.com/office/drawing/2014/main" id="{FCCFE5E6-86C6-219B-A5B5-E00B6BF40685}"/>
                </a:ext>
              </a:extLst>
            </p:cNvPr>
            <p:cNvSpPr/>
            <p:nvPr/>
          </p:nvSpPr>
          <p:spPr>
            <a:xfrm>
              <a:off x="8186738"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81" name="Google Shape;626;p8">
              <a:extLst>
                <a:ext uri="{FF2B5EF4-FFF2-40B4-BE49-F238E27FC236}">
                  <a16:creationId xmlns:a16="http://schemas.microsoft.com/office/drawing/2014/main" id="{8EF3E5EE-E23F-71CC-24B6-92B62A047983}"/>
                </a:ext>
              </a:extLst>
            </p:cNvPr>
            <p:cNvSpPr/>
            <p:nvPr/>
          </p:nvSpPr>
          <p:spPr>
            <a:xfrm>
              <a:off x="7533921"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82" name="Google Shape;627;p8">
              <a:extLst>
                <a:ext uri="{FF2B5EF4-FFF2-40B4-BE49-F238E27FC236}">
                  <a16:creationId xmlns:a16="http://schemas.microsoft.com/office/drawing/2014/main" id="{37C3980B-1A1B-54AF-C757-5C43BC0B3E41}"/>
                </a:ext>
              </a:extLst>
            </p:cNvPr>
            <p:cNvSpPr/>
            <p:nvPr/>
          </p:nvSpPr>
          <p:spPr>
            <a:xfrm>
              <a:off x="6882642"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83" name="Google Shape;628;p8">
              <a:extLst>
                <a:ext uri="{FF2B5EF4-FFF2-40B4-BE49-F238E27FC236}">
                  <a16:creationId xmlns:a16="http://schemas.microsoft.com/office/drawing/2014/main" id="{064CA09C-F829-A6CB-9B95-9C3BBF5C90C9}"/>
                </a:ext>
              </a:extLst>
            </p:cNvPr>
            <p:cNvSpPr/>
            <p:nvPr/>
          </p:nvSpPr>
          <p:spPr>
            <a:xfrm>
              <a:off x="6231556"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cxnSp>
          <p:nvCxnSpPr>
            <p:cNvPr id="184" name="Google Shape;629;p8" title="q lines">
              <a:extLst>
                <a:ext uri="{FF2B5EF4-FFF2-40B4-BE49-F238E27FC236}">
                  <a16:creationId xmlns:a16="http://schemas.microsoft.com/office/drawing/2014/main" id="{A295BA4B-D221-A4DE-A348-FEACC17C8EC3}"/>
                </a:ext>
              </a:extLst>
            </p:cNvPr>
            <p:cNvCxnSpPr/>
            <p:nvPr/>
          </p:nvCxnSpPr>
          <p:spPr>
            <a:xfrm>
              <a:off x="8300594"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185" name="Google Shape;630;p8">
              <a:extLst>
                <a:ext uri="{FF2B5EF4-FFF2-40B4-BE49-F238E27FC236}">
                  <a16:creationId xmlns:a16="http://schemas.microsoft.com/office/drawing/2014/main" id="{E332795E-75C3-C1A2-5AF5-97931E3CBEE4}"/>
                </a:ext>
              </a:extLst>
            </p:cNvPr>
            <p:cNvSpPr txBox="1"/>
            <p:nvPr/>
          </p:nvSpPr>
          <p:spPr>
            <a:xfrm>
              <a:off x="7091427" y="6621453"/>
              <a:ext cx="806516"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2024</a:t>
              </a:r>
              <a:endParaRPr sz="1400" b="0" i="0" u="none" strike="noStrike" cap="none">
                <a:solidFill>
                  <a:schemeClr val="tx1"/>
                </a:solidFill>
                <a:latin typeface="Arial"/>
                <a:ea typeface="Arial"/>
                <a:cs typeface="Arial"/>
                <a:sym typeface="Arial"/>
              </a:endParaRPr>
            </a:p>
          </p:txBody>
        </p:sp>
        <p:cxnSp>
          <p:nvCxnSpPr>
            <p:cNvPr id="186" name="Google Shape;631;p8" title="q lines">
              <a:extLst>
                <a:ext uri="{FF2B5EF4-FFF2-40B4-BE49-F238E27FC236}">
                  <a16:creationId xmlns:a16="http://schemas.microsoft.com/office/drawing/2014/main" id="{5DB20CA9-E392-2364-2C3E-BDE0EE00A1FD}"/>
                </a:ext>
              </a:extLst>
            </p:cNvPr>
            <p:cNvCxnSpPr/>
            <p:nvPr/>
          </p:nvCxnSpPr>
          <p:spPr>
            <a:xfrm>
              <a:off x="7006030"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187" name="Google Shape;632;p8" title="Year Bar">
              <a:extLst>
                <a:ext uri="{FF2B5EF4-FFF2-40B4-BE49-F238E27FC236}">
                  <a16:creationId xmlns:a16="http://schemas.microsoft.com/office/drawing/2014/main" id="{E2D6AF0F-0760-D787-4169-8412458DE1C5}"/>
                </a:ext>
              </a:extLst>
            </p:cNvPr>
            <p:cNvSpPr/>
            <p:nvPr/>
          </p:nvSpPr>
          <p:spPr>
            <a:xfrm>
              <a:off x="6354973" y="6375207"/>
              <a:ext cx="2573329" cy="164859"/>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88" name="Google Shape;633;p8">
              <a:extLst>
                <a:ext uri="{FF2B5EF4-FFF2-40B4-BE49-F238E27FC236}">
                  <a16:creationId xmlns:a16="http://schemas.microsoft.com/office/drawing/2014/main" id="{F4FC453C-C731-EF41-2B42-032AACAC1DE6}"/>
                </a:ext>
              </a:extLst>
            </p:cNvPr>
            <p:cNvSpPr txBox="1"/>
            <p:nvPr/>
          </p:nvSpPr>
          <p:spPr>
            <a:xfrm>
              <a:off x="62539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189" name="Google Shape;634;p8">
              <a:extLst>
                <a:ext uri="{FF2B5EF4-FFF2-40B4-BE49-F238E27FC236}">
                  <a16:creationId xmlns:a16="http://schemas.microsoft.com/office/drawing/2014/main" id="{78ED15DA-A42F-4748-F07F-280C73C17D22}"/>
                </a:ext>
              </a:extLst>
            </p:cNvPr>
            <p:cNvSpPr txBox="1"/>
            <p:nvPr/>
          </p:nvSpPr>
          <p:spPr>
            <a:xfrm>
              <a:off x="69014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190" name="Google Shape;635;p8">
              <a:extLst>
                <a:ext uri="{FF2B5EF4-FFF2-40B4-BE49-F238E27FC236}">
                  <a16:creationId xmlns:a16="http://schemas.microsoft.com/office/drawing/2014/main" id="{BA9A7282-EBD9-60ED-9E54-C718ED123AEA}"/>
                </a:ext>
              </a:extLst>
            </p:cNvPr>
            <p:cNvSpPr txBox="1"/>
            <p:nvPr/>
          </p:nvSpPr>
          <p:spPr>
            <a:xfrm>
              <a:off x="75488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Q3</a:t>
              </a:r>
              <a:endParaRPr sz="1000" b="0" i="0" u="none" strike="noStrike" cap="none">
                <a:solidFill>
                  <a:schemeClr val="tx1"/>
                </a:solidFill>
                <a:latin typeface="Trebuchet MS"/>
                <a:ea typeface="Trebuchet MS"/>
                <a:cs typeface="Trebuchet MS"/>
                <a:sym typeface="Trebuchet MS"/>
              </a:endParaRPr>
            </a:p>
          </p:txBody>
        </p:sp>
        <p:sp>
          <p:nvSpPr>
            <p:cNvPr id="191" name="Google Shape;636;p8">
              <a:extLst>
                <a:ext uri="{FF2B5EF4-FFF2-40B4-BE49-F238E27FC236}">
                  <a16:creationId xmlns:a16="http://schemas.microsoft.com/office/drawing/2014/main" id="{DCDE0DFC-BBBE-0CE1-5B2F-37310C46DA8A}"/>
                </a:ext>
              </a:extLst>
            </p:cNvPr>
            <p:cNvSpPr txBox="1"/>
            <p:nvPr/>
          </p:nvSpPr>
          <p:spPr>
            <a:xfrm>
              <a:off x="81963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dirty="0">
                  <a:solidFill>
                    <a:schemeClr val="tx1"/>
                  </a:solidFill>
                  <a:latin typeface="Trebuchet MS"/>
                  <a:ea typeface="Trebuchet MS"/>
                  <a:cs typeface="Trebuchet MS"/>
                  <a:sym typeface="Trebuchet MS"/>
                </a:rPr>
                <a:t>Q4</a:t>
              </a:r>
              <a:endParaRPr sz="1000" b="0" i="0" u="none" strike="noStrike" cap="none" dirty="0">
                <a:solidFill>
                  <a:schemeClr val="tx1"/>
                </a:solidFill>
                <a:latin typeface="Trebuchet MS"/>
                <a:ea typeface="Trebuchet MS"/>
                <a:cs typeface="Trebuchet MS"/>
                <a:sym typeface="Trebuchet MS"/>
              </a:endParaRPr>
            </a:p>
          </p:txBody>
        </p:sp>
        <p:cxnSp>
          <p:nvCxnSpPr>
            <p:cNvPr id="192" name="Google Shape;637;p8" title="q lines">
              <a:extLst>
                <a:ext uri="{FF2B5EF4-FFF2-40B4-BE49-F238E27FC236}">
                  <a16:creationId xmlns:a16="http://schemas.microsoft.com/office/drawing/2014/main" id="{6D472E0D-40A8-A47F-DCB3-8538B19D888E}"/>
                </a:ext>
              </a:extLst>
            </p:cNvPr>
            <p:cNvCxnSpPr/>
            <p:nvPr/>
          </p:nvCxnSpPr>
          <p:spPr>
            <a:xfrm>
              <a:off x="6358748" y="5778006"/>
              <a:ext cx="0" cy="165471"/>
            </a:xfrm>
            <a:prstGeom prst="straightConnector1">
              <a:avLst/>
            </a:prstGeom>
            <a:grpFill/>
            <a:ln w="9525" cap="flat" cmpd="sng">
              <a:solidFill>
                <a:srgbClr val="595959"/>
              </a:solidFill>
              <a:prstDash val="dash"/>
              <a:miter lim="800000"/>
              <a:headEnd type="none" w="sm" len="sm"/>
              <a:tailEnd type="none" w="sm" len="sm"/>
            </a:ln>
          </p:spPr>
        </p:cxnSp>
        <p:cxnSp>
          <p:nvCxnSpPr>
            <p:cNvPr id="193" name="Google Shape;638;p8" title="q lines">
              <a:extLst>
                <a:ext uri="{FF2B5EF4-FFF2-40B4-BE49-F238E27FC236}">
                  <a16:creationId xmlns:a16="http://schemas.microsoft.com/office/drawing/2014/main" id="{6D331981-B471-5E6F-36E8-BFCB1BE8A131}"/>
                </a:ext>
              </a:extLst>
            </p:cNvPr>
            <p:cNvCxnSpPr/>
            <p:nvPr/>
          </p:nvCxnSpPr>
          <p:spPr>
            <a:xfrm>
              <a:off x="7653312" y="5778006"/>
              <a:ext cx="0" cy="165471"/>
            </a:xfrm>
            <a:prstGeom prst="straightConnector1">
              <a:avLst/>
            </a:prstGeom>
            <a:grpFill/>
            <a:ln w="9525" cap="flat" cmpd="sng">
              <a:solidFill>
                <a:srgbClr val="595959"/>
              </a:solidFill>
              <a:prstDash val="dash"/>
              <a:miter lim="800000"/>
              <a:headEnd type="none" w="sm" len="sm"/>
              <a:tailEnd type="none" w="sm" len="sm"/>
            </a:ln>
          </p:spPr>
        </p:cxnSp>
      </p:grpSp>
      <p:grpSp>
        <p:nvGrpSpPr>
          <p:cNvPr id="194" name="Google Shape;624;p8" descr="Year 3&#10;">
            <a:extLst>
              <a:ext uri="{FF2B5EF4-FFF2-40B4-BE49-F238E27FC236}">
                <a16:creationId xmlns:a16="http://schemas.microsoft.com/office/drawing/2014/main" id="{A7A049D2-541C-125B-1019-3EE68347E815}"/>
              </a:ext>
            </a:extLst>
          </p:cNvPr>
          <p:cNvGrpSpPr/>
          <p:nvPr/>
        </p:nvGrpSpPr>
        <p:grpSpPr>
          <a:xfrm>
            <a:off x="3224816" y="5648828"/>
            <a:ext cx="1282117" cy="1062414"/>
            <a:chOff x="6231556" y="5778006"/>
            <a:chExt cx="2696746" cy="1062414"/>
          </a:xfrm>
          <a:solidFill>
            <a:schemeClr val="accent1">
              <a:lumMod val="75000"/>
            </a:schemeClr>
          </a:solidFill>
        </p:grpSpPr>
        <p:sp>
          <p:nvSpPr>
            <p:cNvPr id="195" name="Google Shape;625;p8">
              <a:extLst>
                <a:ext uri="{FF2B5EF4-FFF2-40B4-BE49-F238E27FC236}">
                  <a16:creationId xmlns:a16="http://schemas.microsoft.com/office/drawing/2014/main" id="{42A86D3D-A70C-BDCC-A787-1B3DA9117F7D}"/>
                </a:ext>
              </a:extLst>
            </p:cNvPr>
            <p:cNvSpPr/>
            <p:nvPr/>
          </p:nvSpPr>
          <p:spPr>
            <a:xfrm>
              <a:off x="8186738"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96" name="Google Shape;626;p8">
              <a:extLst>
                <a:ext uri="{FF2B5EF4-FFF2-40B4-BE49-F238E27FC236}">
                  <a16:creationId xmlns:a16="http://schemas.microsoft.com/office/drawing/2014/main" id="{B3BE0CF7-EDAB-C9AD-EF3B-C7FD490369E8}"/>
                </a:ext>
              </a:extLst>
            </p:cNvPr>
            <p:cNvSpPr/>
            <p:nvPr/>
          </p:nvSpPr>
          <p:spPr>
            <a:xfrm>
              <a:off x="7533921"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97" name="Google Shape;627;p8">
              <a:extLst>
                <a:ext uri="{FF2B5EF4-FFF2-40B4-BE49-F238E27FC236}">
                  <a16:creationId xmlns:a16="http://schemas.microsoft.com/office/drawing/2014/main" id="{23757D67-FE7D-95BF-4C99-D247AEE835A9}"/>
                </a:ext>
              </a:extLst>
            </p:cNvPr>
            <p:cNvSpPr/>
            <p:nvPr/>
          </p:nvSpPr>
          <p:spPr>
            <a:xfrm>
              <a:off x="6882642"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198" name="Google Shape;628;p8">
              <a:extLst>
                <a:ext uri="{FF2B5EF4-FFF2-40B4-BE49-F238E27FC236}">
                  <a16:creationId xmlns:a16="http://schemas.microsoft.com/office/drawing/2014/main" id="{85D51708-9A37-48D9-737C-F47D3984EDE3}"/>
                </a:ext>
              </a:extLst>
            </p:cNvPr>
            <p:cNvSpPr/>
            <p:nvPr/>
          </p:nvSpPr>
          <p:spPr>
            <a:xfrm>
              <a:off x="6231556"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cxnSp>
          <p:nvCxnSpPr>
            <p:cNvPr id="199" name="Google Shape;629;p8" title="q lines">
              <a:extLst>
                <a:ext uri="{FF2B5EF4-FFF2-40B4-BE49-F238E27FC236}">
                  <a16:creationId xmlns:a16="http://schemas.microsoft.com/office/drawing/2014/main" id="{58005D9B-CDED-DCC4-8042-84BCF11EEAAC}"/>
                </a:ext>
              </a:extLst>
            </p:cNvPr>
            <p:cNvCxnSpPr/>
            <p:nvPr/>
          </p:nvCxnSpPr>
          <p:spPr>
            <a:xfrm>
              <a:off x="8300594"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200" name="Google Shape;630;p8">
              <a:extLst>
                <a:ext uri="{FF2B5EF4-FFF2-40B4-BE49-F238E27FC236}">
                  <a16:creationId xmlns:a16="http://schemas.microsoft.com/office/drawing/2014/main" id="{721FACD2-A946-2DB2-8C5B-4D059B6C77DF}"/>
                </a:ext>
              </a:extLst>
            </p:cNvPr>
            <p:cNvSpPr txBox="1"/>
            <p:nvPr/>
          </p:nvSpPr>
          <p:spPr>
            <a:xfrm>
              <a:off x="7037012" y="6604683"/>
              <a:ext cx="806517"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2025</a:t>
              </a:r>
              <a:endParaRPr sz="1400" b="0" i="0" u="none" strike="noStrike" cap="none">
                <a:solidFill>
                  <a:schemeClr val="tx1"/>
                </a:solidFill>
                <a:latin typeface="Arial"/>
                <a:ea typeface="Arial"/>
                <a:cs typeface="Arial"/>
                <a:sym typeface="Arial"/>
              </a:endParaRPr>
            </a:p>
          </p:txBody>
        </p:sp>
        <p:cxnSp>
          <p:nvCxnSpPr>
            <p:cNvPr id="201" name="Google Shape;631;p8" title="q lines">
              <a:extLst>
                <a:ext uri="{FF2B5EF4-FFF2-40B4-BE49-F238E27FC236}">
                  <a16:creationId xmlns:a16="http://schemas.microsoft.com/office/drawing/2014/main" id="{57196B55-C6BE-5ED3-32F7-FDDF22237D45}"/>
                </a:ext>
              </a:extLst>
            </p:cNvPr>
            <p:cNvCxnSpPr/>
            <p:nvPr/>
          </p:nvCxnSpPr>
          <p:spPr>
            <a:xfrm>
              <a:off x="7006030"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202" name="Google Shape;632;p8" title="Year Bar">
              <a:extLst>
                <a:ext uri="{FF2B5EF4-FFF2-40B4-BE49-F238E27FC236}">
                  <a16:creationId xmlns:a16="http://schemas.microsoft.com/office/drawing/2014/main" id="{B9E4FC2C-8230-AA4C-6288-95F5F2A23297}"/>
                </a:ext>
              </a:extLst>
            </p:cNvPr>
            <p:cNvSpPr/>
            <p:nvPr/>
          </p:nvSpPr>
          <p:spPr>
            <a:xfrm>
              <a:off x="6354973" y="6375207"/>
              <a:ext cx="2573329" cy="164859"/>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03" name="Google Shape;633;p8">
              <a:extLst>
                <a:ext uri="{FF2B5EF4-FFF2-40B4-BE49-F238E27FC236}">
                  <a16:creationId xmlns:a16="http://schemas.microsoft.com/office/drawing/2014/main" id="{237B1342-502C-996D-7C5A-1179067E139D}"/>
                </a:ext>
              </a:extLst>
            </p:cNvPr>
            <p:cNvSpPr txBox="1"/>
            <p:nvPr/>
          </p:nvSpPr>
          <p:spPr>
            <a:xfrm>
              <a:off x="62539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204" name="Google Shape;634;p8">
              <a:extLst>
                <a:ext uri="{FF2B5EF4-FFF2-40B4-BE49-F238E27FC236}">
                  <a16:creationId xmlns:a16="http://schemas.microsoft.com/office/drawing/2014/main" id="{258F3A2D-1413-118F-ED2E-596BFA54E363}"/>
                </a:ext>
              </a:extLst>
            </p:cNvPr>
            <p:cNvSpPr txBox="1"/>
            <p:nvPr/>
          </p:nvSpPr>
          <p:spPr>
            <a:xfrm>
              <a:off x="69014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205" name="Google Shape;635;p8">
              <a:extLst>
                <a:ext uri="{FF2B5EF4-FFF2-40B4-BE49-F238E27FC236}">
                  <a16:creationId xmlns:a16="http://schemas.microsoft.com/office/drawing/2014/main" id="{7161E59E-51AB-2E86-B4BD-F67CC01F6837}"/>
                </a:ext>
              </a:extLst>
            </p:cNvPr>
            <p:cNvSpPr txBox="1"/>
            <p:nvPr/>
          </p:nvSpPr>
          <p:spPr>
            <a:xfrm>
              <a:off x="75488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Q3</a:t>
              </a:r>
              <a:endParaRPr sz="1000" b="0" i="0" u="none" strike="noStrike" cap="none">
                <a:solidFill>
                  <a:schemeClr val="tx1"/>
                </a:solidFill>
                <a:latin typeface="Trebuchet MS"/>
                <a:ea typeface="Trebuchet MS"/>
                <a:cs typeface="Trebuchet MS"/>
                <a:sym typeface="Trebuchet MS"/>
              </a:endParaRPr>
            </a:p>
          </p:txBody>
        </p:sp>
        <p:sp>
          <p:nvSpPr>
            <p:cNvPr id="206" name="Google Shape;636;p8">
              <a:extLst>
                <a:ext uri="{FF2B5EF4-FFF2-40B4-BE49-F238E27FC236}">
                  <a16:creationId xmlns:a16="http://schemas.microsoft.com/office/drawing/2014/main" id="{D076C313-0D23-A82E-410F-C4DBE367FB5D}"/>
                </a:ext>
              </a:extLst>
            </p:cNvPr>
            <p:cNvSpPr txBox="1"/>
            <p:nvPr/>
          </p:nvSpPr>
          <p:spPr>
            <a:xfrm>
              <a:off x="81963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dirty="0">
                  <a:solidFill>
                    <a:schemeClr val="tx1"/>
                  </a:solidFill>
                  <a:latin typeface="Trebuchet MS"/>
                  <a:ea typeface="Trebuchet MS"/>
                  <a:cs typeface="Trebuchet MS"/>
                  <a:sym typeface="Trebuchet MS"/>
                </a:rPr>
                <a:t>Q4</a:t>
              </a:r>
              <a:endParaRPr sz="1000" b="0" i="0" u="none" strike="noStrike" cap="none" dirty="0">
                <a:solidFill>
                  <a:schemeClr val="tx1"/>
                </a:solidFill>
                <a:latin typeface="Trebuchet MS"/>
                <a:ea typeface="Trebuchet MS"/>
                <a:cs typeface="Trebuchet MS"/>
                <a:sym typeface="Trebuchet MS"/>
              </a:endParaRPr>
            </a:p>
          </p:txBody>
        </p:sp>
        <p:cxnSp>
          <p:nvCxnSpPr>
            <p:cNvPr id="207" name="Google Shape;637;p8" title="q lines">
              <a:extLst>
                <a:ext uri="{FF2B5EF4-FFF2-40B4-BE49-F238E27FC236}">
                  <a16:creationId xmlns:a16="http://schemas.microsoft.com/office/drawing/2014/main" id="{2B53EA9C-9AC0-9F5B-6ACC-ABDF47827E2A}"/>
                </a:ext>
              </a:extLst>
            </p:cNvPr>
            <p:cNvCxnSpPr/>
            <p:nvPr/>
          </p:nvCxnSpPr>
          <p:spPr>
            <a:xfrm>
              <a:off x="6358748" y="5778006"/>
              <a:ext cx="0" cy="165471"/>
            </a:xfrm>
            <a:prstGeom prst="straightConnector1">
              <a:avLst/>
            </a:prstGeom>
            <a:grpFill/>
            <a:ln w="9525" cap="flat" cmpd="sng">
              <a:solidFill>
                <a:srgbClr val="595959"/>
              </a:solidFill>
              <a:prstDash val="dash"/>
              <a:miter lim="800000"/>
              <a:headEnd type="none" w="sm" len="sm"/>
              <a:tailEnd type="none" w="sm" len="sm"/>
            </a:ln>
          </p:spPr>
        </p:cxnSp>
        <p:cxnSp>
          <p:nvCxnSpPr>
            <p:cNvPr id="208" name="Google Shape;638;p8" title="q lines">
              <a:extLst>
                <a:ext uri="{FF2B5EF4-FFF2-40B4-BE49-F238E27FC236}">
                  <a16:creationId xmlns:a16="http://schemas.microsoft.com/office/drawing/2014/main" id="{965C9986-C2F5-5E59-36DA-D6E9C7B0A39D}"/>
                </a:ext>
              </a:extLst>
            </p:cNvPr>
            <p:cNvCxnSpPr/>
            <p:nvPr/>
          </p:nvCxnSpPr>
          <p:spPr>
            <a:xfrm>
              <a:off x="7653312" y="5778006"/>
              <a:ext cx="0" cy="165471"/>
            </a:xfrm>
            <a:prstGeom prst="straightConnector1">
              <a:avLst/>
            </a:prstGeom>
            <a:grpFill/>
            <a:ln w="9525" cap="flat" cmpd="sng">
              <a:solidFill>
                <a:srgbClr val="595959"/>
              </a:solidFill>
              <a:prstDash val="dash"/>
              <a:miter lim="800000"/>
              <a:headEnd type="none" w="sm" len="sm"/>
              <a:tailEnd type="none" w="sm" len="sm"/>
            </a:ln>
          </p:spPr>
        </p:cxnSp>
      </p:grpSp>
      <p:grpSp>
        <p:nvGrpSpPr>
          <p:cNvPr id="209" name="Google Shape;624;p8" descr="Year 3&#10;">
            <a:extLst>
              <a:ext uri="{FF2B5EF4-FFF2-40B4-BE49-F238E27FC236}">
                <a16:creationId xmlns:a16="http://schemas.microsoft.com/office/drawing/2014/main" id="{F85428E3-8E12-09FC-CCEC-9A892131FF7C}"/>
              </a:ext>
            </a:extLst>
          </p:cNvPr>
          <p:cNvGrpSpPr/>
          <p:nvPr/>
        </p:nvGrpSpPr>
        <p:grpSpPr>
          <a:xfrm>
            <a:off x="4974953" y="5624082"/>
            <a:ext cx="1150030" cy="1039796"/>
            <a:chOff x="6231556" y="5778006"/>
            <a:chExt cx="2696746" cy="1039796"/>
          </a:xfrm>
          <a:solidFill>
            <a:schemeClr val="accent1">
              <a:lumMod val="75000"/>
            </a:schemeClr>
          </a:solidFill>
        </p:grpSpPr>
        <p:sp>
          <p:nvSpPr>
            <p:cNvPr id="210" name="Google Shape;625;p8">
              <a:extLst>
                <a:ext uri="{FF2B5EF4-FFF2-40B4-BE49-F238E27FC236}">
                  <a16:creationId xmlns:a16="http://schemas.microsoft.com/office/drawing/2014/main" id="{56D8B9D9-B3E4-588E-62B7-BC5295A7D21F}"/>
                </a:ext>
              </a:extLst>
            </p:cNvPr>
            <p:cNvSpPr/>
            <p:nvPr/>
          </p:nvSpPr>
          <p:spPr>
            <a:xfrm>
              <a:off x="8186738"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11" name="Google Shape;626;p8">
              <a:extLst>
                <a:ext uri="{FF2B5EF4-FFF2-40B4-BE49-F238E27FC236}">
                  <a16:creationId xmlns:a16="http://schemas.microsoft.com/office/drawing/2014/main" id="{934D86D9-C674-0A03-D510-0FAB9E21DE28}"/>
                </a:ext>
              </a:extLst>
            </p:cNvPr>
            <p:cNvSpPr/>
            <p:nvPr/>
          </p:nvSpPr>
          <p:spPr>
            <a:xfrm>
              <a:off x="7533921"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12" name="Google Shape;627;p8">
              <a:extLst>
                <a:ext uri="{FF2B5EF4-FFF2-40B4-BE49-F238E27FC236}">
                  <a16:creationId xmlns:a16="http://schemas.microsoft.com/office/drawing/2014/main" id="{2EEC52A5-E819-C765-1F86-1E72E537275F}"/>
                </a:ext>
              </a:extLst>
            </p:cNvPr>
            <p:cNvSpPr/>
            <p:nvPr/>
          </p:nvSpPr>
          <p:spPr>
            <a:xfrm>
              <a:off x="6882642"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13" name="Google Shape;628;p8">
              <a:extLst>
                <a:ext uri="{FF2B5EF4-FFF2-40B4-BE49-F238E27FC236}">
                  <a16:creationId xmlns:a16="http://schemas.microsoft.com/office/drawing/2014/main" id="{10E62FE3-C5FD-2F43-B40A-8130934C9F65}"/>
                </a:ext>
              </a:extLst>
            </p:cNvPr>
            <p:cNvSpPr/>
            <p:nvPr/>
          </p:nvSpPr>
          <p:spPr>
            <a:xfrm>
              <a:off x="6231556"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cxnSp>
          <p:nvCxnSpPr>
            <p:cNvPr id="214" name="Google Shape;629;p8" title="q lines">
              <a:extLst>
                <a:ext uri="{FF2B5EF4-FFF2-40B4-BE49-F238E27FC236}">
                  <a16:creationId xmlns:a16="http://schemas.microsoft.com/office/drawing/2014/main" id="{CD3FEE4A-BCCF-EA64-7E80-A06EFA7CCB2A}"/>
                </a:ext>
              </a:extLst>
            </p:cNvPr>
            <p:cNvCxnSpPr/>
            <p:nvPr/>
          </p:nvCxnSpPr>
          <p:spPr>
            <a:xfrm>
              <a:off x="8300594"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215" name="Google Shape;630;p8">
              <a:extLst>
                <a:ext uri="{FF2B5EF4-FFF2-40B4-BE49-F238E27FC236}">
                  <a16:creationId xmlns:a16="http://schemas.microsoft.com/office/drawing/2014/main" id="{2500ADD6-BB0B-CCCB-2266-B21A036AFF0B}"/>
                </a:ext>
              </a:extLst>
            </p:cNvPr>
            <p:cNvSpPr txBox="1"/>
            <p:nvPr/>
          </p:nvSpPr>
          <p:spPr>
            <a:xfrm>
              <a:off x="7179869" y="6582065"/>
              <a:ext cx="806515"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2026</a:t>
              </a:r>
              <a:endParaRPr sz="1400" b="0" i="0" u="none" strike="noStrike" cap="none">
                <a:solidFill>
                  <a:schemeClr val="tx1"/>
                </a:solidFill>
                <a:latin typeface="Arial"/>
                <a:ea typeface="Arial"/>
                <a:cs typeface="Arial"/>
                <a:sym typeface="Arial"/>
              </a:endParaRPr>
            </a:p>
          </p:txBody>
        </p:sp>
        <p:cxnSp>
          <p:nvCxnSpPr>
            <p:cNvPr id="216" name="Google Shape;631;p8" title="q lines">
              <a:extLst>
                <a:ext uri="{FF2B5EF4-FFF2-40B4-BE49-F238E27FC236}">
                  <a16:creationId xmlns:a16="http://schemas.microsoft.com/office/drawing/2014/main" id="{880F3E87-F94B-A739-AECE-A3DCA0B42792}"/>
                </a:ext>
              </a:extLst>
            </p:cNvPr>
            <p:cNvCxnSpPr/>
            <p:nvPr/>
          </p:nvCxnSpPr>
          <p:spPr>
            <a:xfrm>
              <a:off x="7006030"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217" name="Google Shape;632;p8" title="Year Bar">
              <a:extLst>
                <a:ext uri="{FF2B5EF4-FFF2-40B4-BE49-F238E27FC236}">
                  <a16:creationId xmlns:a16="http://schemas.microsoft.com/office/drawing/2014/main" id="{9D9177CA-841E-B850-FCE3-8D00A4D2AF9F}"/>
                </a:ext>
              </a:extLst>
            </p:cNvPr>
            <p:cNvSpPr/>
            <p:nvPr/>
          </p:nvSpPr>
          <p:spPr>
            <a:xfrm>
              <a:off x="6354973" y="6375207"/>
              <a:ext cx="2573329" cy="164859"/>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18" name="Google Shape;633;p8">
              <a:extLst>
                <a:ext uri="{FF2B5EF4-FFF2-40B4-BE49-F238E27FC236}">
                  <a16:creationId xmlns:a16="http://schemas.microsoft.com/office/drawing/2014/main" id="{9AD820B0-CAFD-5E95-B79E-83D17D5B7D41}"/>
                </a:ext>
              </a:extLst>
            </p:cNvPr>
            <p:cNvSpPr txBox="1"/>
            <p:nvPr/>
          </p:nvSpPr>
          <p:spPr>
            <a:xfrm>
              <a:off x="62539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219" name="Google Shape;634;p8">
              <a:extLst>
                <a:ext uri="{FF2B5EF4-FFF2-40B4-BE49-F238E27FC236}">
                  <a16:creationId xmlns:a16="http://schemas.microsoft.com/office/drawing/2014/main" id="{6F8BCB3B-6484-92EA-3CA8-25C4F29FF003}"/>
                </a:ext>
              </a:extLst>
            </p:cNvPr>
            <p:cNvSpPr txBox="1"/>
            <p:nvPr/>
          </p:nvSpPr>
          <p:spPr>
            <a:xfrm>
              <a:off x="69014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220" name="Google Shape;635;p8">
              <a:extLst>
                <a:ext uri="{FF2B5EF4-FFF2-40B4-BE49-F238E27FC236}">
                  <a16:creationId xmlns:a16="http://schemas.microsoft.com/office/drawing/2014/main" id="{EE5075D4-B19D-D5E5-4159-DB294FBF62D7}"/>
                </a:ext>
              </a:extLst>
            </p:cNvPr>
            <p:cNvSpPr txBox="1"/>
            <p:nvPr/>
          </p:nvSpPr>
          <p:spPr>
            <a:xfrm>
              <a:off x="75488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Q3</a:t>
              </a:r>
              <a:endParaRPr sz="1000" b="0" i="0" u="none" strike="noStrike" cap="none">
                <a:solidFill>
                  <a:schemeClr val="tx1"/>
                </a:solidFill>
                <a:latin typeface="Trebuchet MS"/>
                <a:ea typeface="Trebuchet MS"/>
                <a:cs typeface="Trebuchet MS"/>
                <a:sym typeface="Trebuchet MS"/>
              </a:endParaRPr>
            </a:p>
          </p:txBody>
        </p:sp>
        <p:sp>
          <p:nvSpPr>
            <p:cNvPr id="221" name="Google Shape;636;p8">
              <a:extLst>
                <a:ext uri="{FF2B5EF4-FFF2-40B4-BE49-F238E27FC236}">
                  <a16:creationId xmlns:a16="http://schemas.microsoft.com/office/drawing/2014/main" id="{21F8E678-4147-38E2-D8F3-FB3D6170EE03}"/>
                </a:ext>
              </a:extLst>
            </p:cNvPr>
            <p:cNvSpPr txBox="1"/>
            <p:nvPr/>
          </p:nvSpPr>
          <p:spPr>
            <a:xfrm>
              <a:off x="81963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Q4</a:t>
              </a:r>
              <a:endParaRPr sz="1000" b="0" i="0" u="none" strike="noStrike" cap="none">
                <a:solidFill>
                  <a:schemeClr val="tx1"/>
                </a:solidFill>
                <a:latin typeface="Trebuchet MS"/>
                <a:ea typeface="Trebuchet MS"/>
                <a:cs typeface="Trebuchet MS"/>
                <a:sym typeface="Trebuchet MS"/>
              </a:endParaRPr>
            </a:p>
          </p:txBody>
        </p:sp>
        <p:cxnSp>
          <p:nvCxnSpPr>
            <p:cNvPr id="222" name="Google Shape;637;p8" title="q lines">
              <a:extLst>
                <a:ext uri="{FF2B5EF4-FFF2-40B4-BE49-F238E27FC236}">
                  <a16:creationId xmlns:a16="http://schemas.microsoft.com/office/drawing/2014/main" id="{75181AE0-86B3-2AB3-F8FB-A65192AC83F4}"/>
                </a:ext>
              </a:extLst>
            </p:cNvPr>
            <p:cNvCxnSpPr/>
            <p:nvPr/>
          </p:nvCxnSpPr>
          <p:spPr>
            <a:xfrm>
              <a:off x="6358748" y="5778006"/>
              <a:ext cx="0" cy="165471"/>
            </a:xfrm>
            <a:prstGeom prst="straightConnector1">
              <a:avLst/>
            </a:prstGeom>
            <a:grpFill/>
            <a:ln w="9525" cap="flat" cmpd="sng">
              <a:solidFill>
                <a:srgbClr val="595959"/>
              </a:solidFill>
              <a:prstDash val="dash"/>
              <a:miter lim="800000"/>
              <a:headEnd type="none" w="sm" len="sm"/>
              <a:tailEnd type="none" w="sm" len="sm"/>
            </a:ln>
          </p:spPr>
        </p:cxnSp>
        <p:cxnSp>
          <p:nvCxnSpPr>
            <p:cNvPr id="223" name="Google Shape;638;p8" title="q lines">
              <a:extLst>
                <a:ext uri="{FF2B5EF4-FFF2-40B4-BE49-F238E27FC236}">
                  <a16:creationId xmlns:a16="http://schemas.microsoft.com/office/drawing/2014/main" id="{3E10513B-62EB-EA19-13DE-C310C6461220}"/>
                </a:ext>
              </a:extLst>
            </p:cNvPr>
            <p:cNvCxnSpPr/>
            <p:nvPr/>
          </p:nvCxnSpPr>
          <p:spPr>
            <a:xfrm>
              <a:off x="7653312" y="5778006"/>
              <a:ext cx="0" cy="165471"/>
            </a:xfrm>
            <a:prstGeom prst="straightConnector1">
              <a:avLst/>
            </a:prstGeom>
            <a:grpFill/>
            <a:ln w="9525" cap="flat" cmpd="sng">
              <a:solidFill>
                <a:srgbClr val="595959"/>
              </a:solidFill>
              <a:prstDash val="dash"/>
              <a:miter lim="800000"/>
              <a:headEnd type="none" w="sm" len="sm"/>
              <a:tailEnd type="none" w="sm" len="sm"/>
            </a:ln>
          </p:spPr>
        </p:cxnSp>
      </p:grpSp>
      <p:grpSp>
        <p:nvGrpSpPr>
          <p:cNvPr id="224" name="Google Shape;624;p8" descr="Year 3&#10;">
            <a:extLst>
              <a:ext uri="{FF2B5EF4-FFF2-40B4-BE49-F238E27FC236}">
                <a16:creationId xmlns:a16="http://schemas.microsoft.com/office/drawing/2014/main" id="{2FF55850-5E85-25DF-2A2F-C411C3A838DC}"/>
              </a:ext>
            </a:extLst>
          </p:cNvPr>
          <p:cNvGrpSpPr/>
          <p:nvPr/>
        </p:nvGrpSpPr>
        <p:grpSpPr>
          <a:xfrm>
            <a:off x="6304194" y="5634953"/>
            <a:ext cx="1130305" cy="1061347"/>
            <a:chOff x="6231556" y="5778006"/>
            <a:chExt cx="2635819" cy="1061347"/>
          </a:xfrm>
          <a:solidFill>
            <a:schemeClr val="accent1">
              <a:lumMod val="75000"/>
            </a:schemeClr>
          </a:solidFill>
        </p:grpSpPr>
        <p:sp>
          <p:nvSpPr>
            <p:cNvPr id="225" name="Google Shape;625;p8">
              <a:extLst>
                <a:ext uri="{FF2B5EF4-FFF2-40B4-BE49-F238E27FC236}">
                  <a16:creationId xmlns:a16="http://schemas.microsoft.com/office/drawing/2014/main" id="{331152B1-7E59-7331-AF3E-48B1DD63D249}"/>
                </a:ext>
              </a:extLst>
            </p:cNvPr>
            <p:cNvSpPr/>
            <p:nvPr/>
          </p:nvSpPr>
          <p:spPr>
            <a:xfrm>
              <a:off x="8186738"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26" name="Google Shape;626;p8">
              <a:extLst>
                <a:ext uri="{FF2B5EF4-FFF2-40B4-BE49-F238E27FC236}">
                  <a16:creationId xmlns:a16="http://schemas.microsoft.com/office/drawing/2014/main" id="{F6B81E3A-4B76-10A1-D51C-C5448A5F318C}"/>
                </a:ext>
              </a:extLst>
            </p:cNvPr>
            <p:cNvSpPr/>
            <p:nvPr/>
          </p:nvSpPr>
          <p:spPr>
            <a:xfrm>
              <a:off x="7533921"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27" name="Google Shape;627;p8">
              <a:extLst>
                <a:ext uri="{FF2B5EF4-FFF2-40B4-BE49-F238E27FC236}">
                  <a16:creationId xmlns:a16="http://schemas.microsoft.com/office/drawing/2014/main" id="{8B4C9478-306C-5013-FD45-E81D40021450}"/>
                </a:ext>
              </a:extLst>
            </p:cNvPr>
            <p:cNvSpPr/>
            <p:nvPr/>
          </p:nvSpPr>
          <p:spPr>
            <a:xfrm>
              <a:off x="6882642"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28" name="Google Shape;628;p8">
              <a:extLst>
                <a:ext uri="{FF2B5EF4-FFF2-40B4-BE49-F238E27FC236}">
                  <a16:creationId xmlns:a16="http://schemas.microsoft.com/office/drawing/2014/main" id="{7E1C7932-2E98-9AC3-EA99-7BBCD5F2BABB}"/>
                </a:ext>
              </a:extLst>
            </p:cNvPr>
            <p:cNvSpPr/>
            <p:nvPr/>
          </p:nvSpPr>
          <p:spPr>
            <a:xfrm>
              <a:off x="6231556" y="6037620"/>
              <a:ext cx="256014" cy="25601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cxnSp>
          <p:nvCxnSpPr>
            <p:cNvPr id="229" name="Google Shape;629;p8" title="q lines">
              <a:extLst>
                <a:ext uri="{FF2B5EF4-FFF2-40B4-BE49-F238E27FC236}">
                  <a16:creationId xmlns:a16="http://schemas.microsoft.com/office/drawing/2014/main" id="{89532637-8CF5-309D-B405-C38552CF4BB7}"/>
                </a:ext>
              </a:extLst>
            </p:cNvPr>
            <p:cNvCxnSpPr/>
            <p:nvPr/>
          </p:nvCxnSpPr>
          <p:spPr>
            <a:xfrm>
              <a:off x="8300594"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230" name="Google Shape;630;p8">
              <a:extLst>
                <a:ext uri="{FF2B5EF4-FFF2-40B4-BE49-F238E27FC236}">
                  <a16:creationId xmlns:a16="http://schemas.microsoft.com/office/drawing/2014/main" id="{166D2A1E-81E7-E02F-54C5-9E1DE80C2A5D}"/>
                </a:ext>
              </a:extLst>
            </p:cNvPr>
            <p:cNvSpPr txBox="1"/>
            <p:nvPr/>
          </p:nvSpPr>
          <p:spPr>
            <a:xfrm>
              <a:off x="7043048" y="6603616"/>
              <a:ext cx="806516"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2027</a:t>
              </a:r>
              <a:endParaRPr sz="1400" b="0" i="0" u="none" strike="noStrike" cap="none">
                <a:solidFill>
                  <a:schemeClr val="tx1"/>
                </a:solidFill>
                <a:latin typeface="Arial"/>
                <a:ea typeface="Arial"/>
                <a:cs typeface="Arial"/>
                <a:sym typeface="Arial"/>
              </a:endParaRPr>
            </a:p>
          </p:txBody>
        </p:sp>
        <p:cxnSp>
          <p:nvCxnSpPr>
            <p:cNvPr id="231" name="Google Shape;631;p8" title="q lines">
              <a:extLst>
                <a:ext uri="{FF2B5EF4-FFF2-40B4-BE49-F238E27FC236}">
                  <a16:creationId xmlns:a16="http://schemas.microsoft.com/office/drawing/2014/main" id="{6985E230-F99E-52B1-2422-41A397A94DFF}"/>
                </a:ext>
              </a:extLst>
            </p:cNvPr>
            <p:cNvCxnSpPr/>
            <p:nvPr/>
          </p:nvCxnSpPr>
          <p:spPr>
            <a:xfrm>
              <a:off x="7006030" y="5778006"/>
              <a:ext cx="0" cy="165471"/>
            </a:xfrm>
            <a:prstGeom prst="straightConnector1">
              <a:avLst/>
            </a:prstGeom>
            <a:grpFill/>
            <a:ln w="9525" cap="flat" cmpd="sng">
              <a:solidFill>
                <a:srgbClr val="595959"/>
              </a:solidFill>
              <a:prstDash val="dash"/>
              <a:miter lim="800000"/>
              <a:headEnd type="none" w="sm" len="sm"/>
              <a:tailEnd type="none" w="sm" len="sm"/>
            </a:ln>
          </p:spPr>
        </p:cxnSp>
        <p:sp>
          <p:nvSpPr>
            <p:cNvPr id="232" name="Google Shape;632;p8" title="Year Bar">
              <a:extLst>
                <a:ext uri="{FF2B5EF4-FFF2-40B4-BE49-F238E27FC236}">
                  <a16:creationId xmlns:a16="http://schemas.microsoft.com/office/drawing/2014/main" id="{7D735709-13E6-223A-679D-972CB242E8AC}"/>
                </a:ext>
              </a:extLst>
            </p:cNvPr>
            <p:cNvSpPr/>
            <p:nvPr/>
          </p:nvSpPr>
          <p:spPr>
            <a:xfrm>
              <a:off x="6294047" y="6375207"/>
              <a:ext cx="2573328" cy="164859"/>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33" name="Google Shape;633;p8">
              <a:extLst>
                <a:ext uri="{FF2B5EF4-FFF2-40B4-BE49-F238E27FC236}">
                  <a16:creationId xmlns:a16="http://schemas.microsoft.com/office/drawing/2014/main" id="{52B95710-3CD4-52DF-4A8E-E2046922A043}"/>
                </a:ext>
              </a:extLst>
            </p:cNvPr>
            <p:cNvSpPr txBox="1"/>
            <p:nvPr/>
          </p:nvSpPr>
          <p:spPr>
            <a:xfrm>
              <a:off x="62539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234" name="Google Shape;634;p8">
              <a:extLst>
                <a:ext uri="{FF2B5EF4-FFF2-40B4-BE49-F238E27FC236}">
                  <a16:creationId xmlns:a16="http://schemas.microsoft.com/office/drawing/2014/main" id="{2BE121BE-EDDD-0B1F-EC5B-24363E532925}"/>
                </a:ext>
              </a:extLst>
            </p:cNvPr>
            <p:cNvSpPr txBox="1"/>
            <p:nvPr/>
          </p:nvSpPr>
          <p:spPr>
            <a:xfrm>
              <a:off x="69014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235" name="Google Shape;635;p8">
              <a:extLst>
                <a:ext uri="{FF2B5EF4-FFF2-40B4-BE49-F238E27FC236}">
                  <a16:creationId xmlns:a16="http://schemas.microsoft.com/office/drawing/2014/main" id="{E22B5870-4B71-99C7-D71A-BDC5B716093C}"/>
                </a:ext>
              </a:extLst>
            </p:cNvPr>
            <p:cNvSpPr txBox="1"/>
            <p:nvPr/>
          </p:nvSpPr>
          <p:spPr>
            <a:xfrm>
              <a:off x="754888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dirty="0">
                  <a:solidFill>
                    <a:schemeClr val="tx1"/>
                  </a:solidFill>
                  <a:latin typeface="Trebuchet MS"/>
                  <a:ea typeface="Trebuchet MS"/>
                  <a:cs typeface="Trebuchet MS"/>
                  <a:sym typeface="Trebuchet MS"/>
                </a:rPr>
                <a:t>Q3</a:t>
              </a:r>
              <a:endParaRPr sz="1000" b="0" i="0" u="none" strike="noStrike" cap="none" dirty="0">
                <a:solidFill>
                  <a:schemeClr val="tx1"/>
                </a:solidFill>
                <a:latin typeface="Trebuchet MS"/>
                <a:ea typeface="Trebuchet MS"/>
                <a:cs typeface="Trebuchet MS"/>
                <a:sym typeface="Trebuchet MS"/>
              </a:endParaRPr>
            </a:p>
          </p:txBody>
        </p:sp>
        <p:sp>
          <p:nvSpPr>
            <p:cNvPr id="236" name="Google Shape;636;p8">
              <a:extLst>
                <a:ext uri="{FF2B5EF4-FFF2-40B4-BE49-F238E27FC236}">
                  <a16:creationId xmlns:a16="http://schemas.microsoft.com/office/drawing/2014/main" id="{C695163E-6237-60F7-1132-A01B62C1EA2F}"/>
                </a:ext>
              </a:extLst>
            </p:cNvPr>
            <p:cNvSpPr txBox="1"/>
            <p:nvPr/>
          </p:nvSpPr>
          <p:spPr>
            <a:xfrm>
              <a:off x="8196331" y="6102356"/>
              <a:ext cx="216000" cy="144000"/>
            </a:xfrm>
            <a:prstGeom prst="rect">
              <a:avLst/>
            </a:prstGeom>
            <a:gr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Q4</a:t>
              </a:r>
              <a:endParaRPr sz="1000" b="0" i="0" u="none" strike="noStrike" cap="none">
                <a:solidFill>
                  <a:schemeClr val="tx1"/>
                </a:solidFill>
                <a:latin typeface="Trebuchet MS"/>
                <a:ea typeface="Trebuchet MS"/>
                <a:cs typeface="Trebuchet MS"/>
                <a:sym typeface="Trebuchet MS"/>
              </a:endParaRPr>
            </a:p>
          </p:txBody>
        </p:sp>
        <p:cxnSp>
          <p:nvCxnSpPr>
            <p:cNvPr id="237" name="Google Shape;637;p8" title="q lines">
              <a:extLst>
                <a:ext uri="{FF2B5EF4-FFF2-40B4-BE49-F238E27FC236}">
                  <a16:creationId xmlns:a16="http://schemas.microsoft.com/office/drawing/2014/main" id="{68261970-91B4-B78F-16EA-5BCDC1527127}"/>
                </a:ext>
              </a:extLst>
            </p:cNvPr>
            <p:cNvCxnSpPr/>
            <p:nvPr/>
          </p:nvCxnSpPr>
          <p:spPr>
            <a:xfrm>
              <a:off x="6358748" y="5778006"/>
              <a:ext cx="0" cy="165471"/>
            </a:xfrm>
            <a:prstGeom prst="straightConnector1">
              <a:avLst/>
            </a:prstGeom>
            <a:grpFill/>
            <a:ln w="9525" cap="flat" cmpd="sng">
              <a:solidFill>
                <a:srgbClr val="595959"/>
              </a:solidFill>
              <a:prstDash val="dash"/>
              <a:miter lim="800000"/>
              <a:headEnd type="none" w="sm" len="sm"/>
              <a:tailEnd type="none" w="sm" len="sm"/>
            </a:ln>
          </p:spPr>
        </p:cxnSp>
        <p:cxnSp>
          <p:nvCxnSpPr>
            <p:cNvPr id="238" name="Google Shape;638;p8" title="q lines">
              <a:extLst>
                <a:ext uri="{FF2B5EF4-FFF2-40B4-BE49-F238E27FC236}">
                  <a16:creationId xmlns:a16="http://schemas.microsoft.com/office/drawing/2014/main" id="{8A92E03C-A8A9-C7A8-AEB2-CA01433DC8A1}"/>
                </a:ext>
              </a:extLst>
            </p:cNvPr>
            <p:cNvCxnSpPr/>
            <p:nvPr/>
          </p:nvCxnSpPr>
          <p:spPr>
            <a:xfrm>
              <a:off x="7653312" y="5778006"/>
              <a:ext cx="0" cy="165471"/>
            </a:xfrm>
            <a:prstGeom prst="straightConnector1">
              <a:avLst/>
            </a:prstGeom>
            <a:grpFill/>
            <a:ln w="9525" cap="flat" cmpd="sng">
              <a:solidFill>
                <a:srgbClr val="595959"/>
              </a:solidFill>
              <a:prstDash val="dash"/>
              <a:miter lim="800000"/>
              <a:headEnd type="none" w="sm" len="sm"/>
              <a:tailEnd type="none" w="sm" len="sm"/>
            </a:ln>
          </p:spPr>
        </p:cxnSp>
      </p:grpSp>
      <p:grpSp>
        <p:nvGrpSpPr>
          <p:cNvPr id="239" name="Google Shape;624;p8" descr="Year 3&#10;">
            <a:extLst>
              <a:ext uri="{FF2B5EF4-FFF2-40B4-BE49-F238E27FC236}">
                <a16:creationId xmlns:a16="http://schemas.microsoft.com/office/drawing/2014/main" id="{8BD228C7-B66F-E0B4-F190-346E825F7295}"/>
              </a:ext>
            </a:extLst>
          </p:cNvPr>
          <p:cNvGrpSpPr/>
          <p:nvPr/>
        </p:nvGrpSpPr>
        <p:grpSpPr>
          <a:xfrm>
            <a:off x="9064542" y="5613827"/>
            <a:ext cx="1181935" cy="1075903"/>
            <a:chOff x="6231556" y="5778006"/>
            <a:chExt cx="2696746" cy="1075903"/>
          </a:xfrm>
        </p:grpSpPr>
        <p:sp>
          <p:nvSpPr>
            <p:cNvPr id="240" name="Google Shape;625;p8">
              <a:extLst>
                <a:ext uri="{FF2B5EF4-FFF2-40B4-BE49-F238E27FC236}">
                  <a16:creationId xmlns:a16="http://schemas.microsoft.com/office/drawing/2014/main" id="{2BA6CB69-4571-B6E2-AAD7-CD32695614EF}"/>
                </a:ext>
              </a:extLst>
            </p:cNvPr>
            <p:cNvSpPr/>
            <p:nvPr/>
          </p:nvSpPr>
          <p:spPr>
            <a:xfrm>
              <a:off x="8186738"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41" name="Google Shape;626;p8">
              <a:extLst>
                <a:ext uri="{FF2B5EF4-FFF2-40B4-BE49-F238E27FC236}">
                  <a16:creationId xmlns:a16="http://schemas.microsoft.com/office/drawing/2014/main" id="{CA1FDB6C-F2AC-F001-2B28-BE94F8EA3566}"/>
                </a:ext>
              </a:extLst>
            </p:cNvPr>
            <p:cNvSpPr/>
            <p:nvPr/>
          </p:nvSpPr>
          <p:spPr>
            <a:xfrm>
              <a:off x="7533921"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42" name="Google Shape;627;p8">
              <a:extLst>
                <a:ext uri="{FF2B5EF4-FFF2-40B4-BE49-F238E27FC236}">
                  <a16:creationId xmlns:a16="http://schemas.microsoft.com/office/drawing/2014/main" id="{AEF61F29-6363-67C4-FAE0-D103455CE3D1}"/>
                </a:ext>
              </a:extLst>
            </p:cNvPr>
            <p:cNvSpPr/>
            <p:nvPr/>
          </p:nvSpPr>
          <p:spPr>
            <a:xfrm>
              <a:off x="6882642"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43" name="Google Shape;628;p8">
              <a:extLst>
                <a:ext uri="{FF2B5EF4-FFF2-40B4-BE49-F238E27FC236}">
                  <a16:creationId xmlns:a16="http://schemas.microsoft.com/office/drawing/2014/main" id="{BAFE2D1B-096F-65D1-FC4F-B524C5A8FD86}"/>
                </a:ext>
              </a:extLst>
            </p:cNvPr>
            <p:cNvSpPr/>
            <p:nvPr/>
          </p:nvSpPr>
          <p:spPr>
            <a:xfrm>
              <a:off x="6231556"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cxnSp>
          <p:nvCxnSpPr>
            <p:cNvPr id="244" name="Google Shape;629;p8" title="q lines">
              <a:extLst>
                <a:ext uri="{FF2B5EF4-FFF2-40B4-BE49-F238E27FC236}">
                  <a16:creationId xmlns:a16="http://schemas.microsoft.com/office/drawing/2014/main" id="{875485C0-95D5-2214-9FAC-63F9A4FD8D16}"/>
                </a:ext>
              </a:extLst>
            </p:cNvPr>
            <p:cNvCxnSpPr/>
            <p:nvPr/>
          </p:nvCxnSpPr>
          <p:spPr>
            <a:xfrm>
              <a:off x="8300594" y="5778006"/>
              <a:ext cx="0" cy="165471"/>
            </a:xfrm>
            <a:prstGeom prst="straightConnector1">
              <a:avLst/>
            </a:prstGeom>
            <a:noFill/>
            <a:ln w="9525" cap="flat" cmpd="sng">
              <a:solidFill>
                <a:srgbClr val="595959"/>
              </a:solidFill>
              <a:prstDash val="dash"/>
              <a:miter lim="800000"/>
              <a:headEnd type="none" w="sm" len="sm"/>
              <a:tailEnd type="none" w="sm" len="sm"/>
            </a:ln>
          </p:spPr>
        </p:cxnSp>
        <p:sp>
          <p:nvSpPr>
            <p:cNvPr id="245" name="Google Shape;630;p8">
              <a:extLst>
                <a:ext uri="{FF2B5EF4-FFF2-40B4-BE49-F238E27FC236}">
                  <a16:creationId xmlns:a16="http://schemas.microsoft.com/office/drawing/2014/main" id="{E209545B-80C2-2E4D-C50D-4AA84ED21280}"/>
                </a:ext>
              </a:extLst>
            </p:cNvPr>
            <p:cNvSpPr txBox="1"/>
            <p:nvPr/>
          </p:nvSpPr>
          <p:spPr>
            <a:xfrm>
              <a:off x="7006030" y="6618172"/>
              <a:ext cx="806515"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2029</a:t>
              </a:r>
              <a:endParaRPr sz="1400" b="0" i="0" u="none" strike="noStrike" cap="none">
                <a:solidFill>
                  <a:schemeClr val="tx1"/>
                </a:solidFill>
                <a:latin typeface="Arial"/>
                <a:ea typeface="Arial"/>
                <a:cs typeface="Arial"/>
                <a:sym typeface="Arial"/>
              </a:endParaRPr>
            </a:p>
          </p:txBody>
        </p:sp>
        <p:cxnSp>
          <p:nvCxnSpPr>
            <p:cNvPr id="246" name="Google Shape;631;p8" title="q lines">
              <a:extLst>
                <a:ext uri="{FF2B5EF4-FFF2-40B4-BE49-F238E27FC236}">
                  <a16:creationId xmlns:a16="http://schemas.microsoft.com/office/drawing/2014/main" id="{5834EDE7-207A-40B3-77F9-6685601830BB}"/>
                </a:ext>
              </a:extLst>
            </p:cNvPr>
            <p:cNvCxnSpPr/>
            <p:nvPr/>
          </p:nvCxnSpPr>
          <p:spPr>
            <a:xfrm>
              <a:off x="7006030" y="5778006"/>
              <a:ext cx="0" cy="165471"/>
            </a:xfrm>
            <a:prstGeom prst="straightConnector1">
              <a:avLst/>
            </a:prstGeom>
            <a:noFill/>
            <a:ln w="9525" cap="flat" cmpd="sng">
              <a:solidFill>
                <a:srgbClr val="595959"/>
              </a:solidFill>
              <a:prstDash val="dash"/>
              <a:miter lim="800000"/>
              <a:headEnd type="none" w="sm" len="sm"/>
              <a:tailEnd type="none" w="sm" len="sm"/>
            </a:ln>
          </p:spPr>
        </p:cxnSp>
        <p:sp>
          <p:nvSpPr>
            <p:cNvPr id="247" name="Google Shape;632;p8" title="Year Bar">
              <a:extLst>
                <a:ext uri="{FF2B5EF4-FFF2-40B4-BE49-F238E27FC236}">
                  <a16:creationId xmlns:a16="http://schemas.microsoft.com/office/drawing/2014/main" id="{26AC9214-13A1-FA13-EFB0-A4077BB29D34}"/>
                </a:ext>
              </a:extLst>
            </p:cNvPr>
            <p:cNvSpPr/>
            <p:nvPr/>
          </p:nvSpPr>
          <p:spPr>
            <a:xfrm>
              <a:off x="6354973" y="6375207"/>
              <a:ext cx="2573329" cy="164859"/>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48" name="Google Shape;633;p8">
              <a:extLst>
                <a:ext uri="{FF2B5EF4-FFF2-40B4-BE49-F238E27FC236}">
                  <a16:creationId xmlns:a16="http://schemas.microsoft.com/office/drawing/2014/main" id="{5DF65F04-5A79-679B-80E1-FA01BCF8DEC7}"/>
                </a:ext>
              </a:extLst>
            </p:cNvPr>
            <p:cNvSpPr txBox="1"/>
            <p:nvPr/>
          </p:nvSpPr>
          <p:spPr>
            <a:xfrm>
              <a:off x="625398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249" name="Google Shape;634;p8">
              <a:extLst>
                <a:ext uri="{FF2B5EF4-FFF2-40B4-BE49-F238E27FC236}">
                  <a16:creationId xmlns:a16="http://schemas.microsoft.com/office/drawing/2014/main" id="{1D48731B-8300-6E70-0EE9-59964E6B8289}"/>
                </a:ext>
              </a:extLst>
            </p:cNvPr>
            <p:cNvSpPr txBox="1"/>
            <p:nvPr/>
          </p:nvSpPr>
          <p:spPr>
            <a:xfrm>
              <a:off x="690143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250" name="Google Shape;635;p8">
              <a:extLst>
                <a:ext uri="{FF2B5EF4-FFF2-40B4-BE49-F238E27FC236}">
                  <a16:creationId xmlns:a16="http://schemas.microsoft.com/office/drawing/2014/main" id="{7F24AC34-D272-6667-6D09-D5936A250541}"/>
                </a:ext>
              </a:extLst>
            </p:cNvPr>
            <p:cNvSpPr txBox="1"/>
            <p:nvPr/>
          </p:nvSpPr>
          <p:spPr>
            <a:xfrm>
              <a:off x="754888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Q3</a:t>
              </a:r>
              <a:endParaRPr sz="1000" b="0" i="0" u="none" strike="noStrike" cap="none">
                <a:solidFill>
                  <a:schemeClr val="tx1"/>
                </a:solidFill>
                <a:latin typeface="Trebuchet MS"/>
                <a:ea typeface="Trebuchet MS"/>
                <a:cs typeface="Trebuchet MS"/>
                <a:sym typeface="Trebuchet MS"/>
              </a:endParaRPr>
            </a:p>
          </p:txBody>
        </p:sp>
        <p:sp>
          <p:nvSpPr>
            <p:cNvPr id="251" name="Google Shape;636;p8">
              <a:extLst>
                <a:ext uri="{FF2B5EF4-FFF2-40B4-BE49-F238E27FC236}">
                  <a16:creationId xmlns:a16="http://schemas.microsoft.com/office/drawing/2014/main" id="{5E8D1796-6163-5848-06F4-C5C9F9A0A51C}"/>
                </a:ext>
              </a:extLst>
            </p:cNvPr>
            <p:cNvSpPr txBox="1"/>
            <p:nvPr/>
          </p:nvSpPr>
          <p:spPr>
            <a:xfrm>
              <a:off x="819633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Q4</a:t>
              </a:r>
              <a:endParaRPr sz="1000" b="0" i="0" u="none" strike="noStrike" cap="none">
                <a:solidFill>
                  <a:schemeClr val="tx1"/>
                </a:solidFill>
                <a:latin typeface="Trebuchet MS"/>
                <a:ea typeface="Trebuchet MS"/>
                <a:cs typeface="Trebuchet MS"/>
                <a:sym typeface="Trebuchet MS"/>
              </a:endParaRPr>
            </a:p>
          </p:txBody>
        </p:sp>
        <p:cxnSp>
          <p:nvCxnSpPr>
            <p:cNvPr id="252" name="Google Shape;637;p8" title="q lines">
              <a:extLst>
                <a:ext uri="{FF2B5EF4-FFF2-40B4-BE49-F238E27FC236}">
                  <a16:creationId xmlns:a16="http://schemas.microsoft.com/office/drawing/2014/main" id="{4AD10594-FD35-D9D9-15A0-EAAFA6DF11AA}"/>
                </a:ext>
              </a:extLst>
            </p:cNvPr>
            <p:cNvCxnSpPr/>
            <p:nvPr/>
          </p:nvCxnSpPr>
          <p:spPr>
            <a:xfrm>
              <a:off x="6358748" y="5778006"/>
              <a:ext cx="0" cy="165471"/>
            </a:xfrm>
            <a:prstGeom prst="straightConnector1">
              <a:avLst/>
            </a:prstGeom>
            <a:noFill/>
            <a:ln w="9525" cap="flat" cmpd="sng">
              <a:solidFill>
                <a:srgbClr val="595959"/>
              </a:solidFill>
              <a:prstDash val="dash"/>
              <a:miter lim="800000"/>
              <a:headEnd type="none" w="sm" len="sm"/>
              <a:tailEnd type="none" w="sm" len="sm"/>
            </a:ln>
          </p:spPr>
        </p:cxnSp>
        <p:cxnSp>
          <p:nvCxnSpPr>
            <p:cNvPr id="253" name="Google Shape;638;p8" title="q lines">
              <a:extLst>
                <a:ext uri="{FF2B5EF4-FFF2-40B4-BE49-F238E27FC236}">
                  <a16:creationId xmlns:a16="http://schemas.microsoft.com/office/drawing/2014/main" id="{CED6CB09-465A-E900-59DE-D022ACA9825B}"/>
                </a:ext>
              </a:extLst>
            </p:cNvPr>
            <p:cNvCxnSpPr/>
            <p:nvPr/>
          </p:nvCxnSpPr>
          <p:spPr>
            <a:xfrm>
              <a:off x="7653312" y="5778006"/>
              <a:ext cx="0" cy="165471"/>
            </a:xfrm>
            <a:prstGeom prst="straightConnector1">
              <a:avLst/>
            </a:prstGeom>
            <a:noFill/>
            <a:ln w="9525" cap="flat" cmpd="sng">
              <a:solidFill>
                <a:srgbClr val="595959"/>
              </a:solidFill>
              <a:prstDash val="dash"/>
              <a:miter lim="800000"/>
              <a:headEnd type="none" w="sm" len="sm"/>
              <a:tailEnd type="none" w="sm" len="sm"/>
            </a:ln>
          </p:spPr>
        </p:cxnSp>
      </p:grpSp>
      <p:grpSp>
        <p:nvGrpSpPr>
          <p:cNvPr id="254" name="Google Shape;624;p8" descr="Year 3&#10;">
            <a:extLst>
              <a:ext uri="{FF2B5EF4-FFF2-40B4-BE49-F238E27FC236}">
                <a16:creationId xmlns:a16="http://schemas.microsoft.com/office/drawing/2014/main" id="{7D6D6323-AF98-FCB5-8E60-E9F14A514C38}"/>
              </a:ext>
            </a:extLst>
          </p:cNvPr>
          <p:cNvGrpSpPr/>
          <p:nvPr/>
        </p:nvGrpSpPr>
        <p:grpSpPr>
          <a:xfrm>
            <a:off x="7556115" y="5628352"/>
            <a:ext cx="1043371" cy="1039264"/>
            <a:chOff x="6231556" y="5778006"/>
            <a:chExt cx="2696746" cy="1039264"/>
          </a:xfrm>
        </p:grpSpPr>
        <p:sp>
          <p:nvSpPr>
            <p:cNvPr id="255" name="Google Shape;625;p8">
              <a:extLst>
                <a:ext uri="{FF2B5EF4-FFF2-40B4-BE49-F238E27FC236}">
                  <a16:creationId xmlns:a16="http://schemas.microsoft.com/office/drawing/2014/main" id="{79DA2C1B-2A38-B2DB-928D-B181C896313B}"/>
                </a:ext>
              </a:extLst>
            </p:cNvPr>
            <p:cNvSpPr/>
            <p:nvPr/>
          </p:nvSpPr>
          <p:spPr>
            <a:xfrm>
              <a:off x="8186738"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56" name="Google Shape;626;p8">
              <a:extLst>
                <a:ext uri="{FF2B5EF4-FFF2-40B4-BE49-F238E27FC236}">
                  <a16:creationId xmlns:a16="http://schemas.microsoft.com/office/drawing/2014/main" id="{9509BB56-610B-9E1E-E38F-6A03F9227631}"/>
                </a:ext>
              </a:extLst>
            </p:cNvPr>
            <p:cNvSpPr/>
            <p:nvPr/>
          </p:nvSpPr>
          <p:spPr>
            <a:xfrm>
              <a:off x="7533921"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57" name="Google Shape;627;p8">
              <a:extLst>
                <a:ext uri="{FF2B5EF4-FFF2-40B4-BE49-F238E27FC236}">
                  <a16:creationId xmlns:a16="http://schemas.microsoft.com/office/drawing/2014/main" id="{7B09D6B4-3C1D-94B6-E9DE-C40F066C1D9E}"/>
                </a:ext>
              </a:extLst>
            </p:cNvPr>
            <p:cNvSpPr/>
            <p:nvPr/>
          </p:nvSpPr>
          <p:spPr>
            <a:xfrm>
              <a:off x="6882642"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58" name="Google Shape;628;p8">
              <a:extLst>
                <a:ext uri="{FF2B5EF4-FFF2-40B4-BE49-F238E27FC236}">
                  <a16:creationId xmlns:a16="http://schemas.microsoft.com/office/drawing/2014/main" id="{0ABD87DB-61EA-7393-2693-3AA1005F49C9}"/>
                </a:ext>
              </a:extLst>
            </p:cNvPr>
            <p:cNvSpPr/>
            <p:nvPr/>
          </p:nvSpPr>
          <p:spPr>
            <a:xfrm>
              <a:off x="6231556" y="6037620"/>
              <a:ext cx="256014" cy="256014"/>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cxnSp>
          <p:nvCxnSpPr>
            <p:cNvPr id="259" name="Google Shape;629;p8" title="q lines">
              <a:extLst>
                <a:ext uri="{FF2B5EF4-FFF2-40B4-BE49-F238E27FC236}">
                  <a16:creationId xmlns:a16="http://schemas.microsoft.com/office/drawing/2014/main" id="{5EB8B515-61F0-5185-FB25-40CF6245E44B}"/>
                </a:ext>
              </a:extLst>
            </p:cNvPr>
            <p:cNvCxnSpPr/>
            <p:nvPr/>
          </p:nvCxnSpPr>
          <p:spPr>
            <a:xfrm>
              <a:off x="8300594" y="5778006"/>
              <a:ext cx="0" cy="165471"/>
            </a:xfrm>
            <a:prstGeom prst="straightConnector1">
              <a:avLst/>
            </a:prstGeom>
            <a:noFill/>
            <a:ln w="9525" cap="flat" cmpd="sng">
              <a:solidFill>
                <a:srgbClr val="595959"/>
              </a:solidFill>
              <a:prstDash val="dash"/>
              <a:miter lim="800000"/>
              <a:headEnd type="none" w="sm" len="sm"/>
              <a:tailEnd type="none" w="sm" len="sm"/>
            </a:ln>
          </p:spPr>
        </p:cxnSp>
        <p:sp>
          <p:nvSpPr>
            <p:cNvPr id="260" name="Google Shape;630;p8">
              <a:extLst>
                <a:ext uri="{FF2B5EF4-FFF2-40B4-BE49-F238E27FC236}">
                  <a16:creationId xmlns:a16="http://schemas.microsoft.com/office/drawing/2014/main" id="{76C07566-4141-F027-7B73-E2D3C5F09E12}"/>
                </a:ext>
              </a:extLst>
            </p:cNvPr>
            <p:cNvSpPr txBox="1"/>
            <p:nvPr/>
          </p:nvSpPr>
          <p:spPr>
            <a:xfrm>
              <a:off x="7142492" y="6581533"/>
              <a:ext cx="806516" cy="2357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BFBFBF"/>
                </a:buClr>
                <a:buSzPts val="1000"/>
                <a:buFont typeface="Trebuchet MS"/>
                <a:buNone/>
              </a:pPr>
              <a:r>
                <a:rPr lang="en-US" sz="1000" b="1" i="0" u="none" strike="noStrike" cap="none">
                  <a:solidFill>
                    <a:schemeClr val="tx1"/>
                  </a:solidFill>
                  <a:latin typeface="Trebuchet MS"/>
                  <a:ea typeface="Trebuchet MS"/>
                  <a:cs typeface="Trebuchet MS"/>
                  <a:sym typeface="Trebuchet MS"/>
                </a:rPr>
                <a:t>2028</a:t>
              </a:r>
              <a:endParaRPr sz="1400" b="0" i="0" u="none" strike="noStrike" cap="none">
                <a:solidFill>
                  <a:schemeClr val="tx1"/>
                </a:solidFill>
                <a:latin typeface="Arial"/>
                <a:ea typeface="Arial"/>
                <a:cs typeface="Arial"/>
                <a:sym typeface="Arial"/>
              </a:endParaRPr>
            </a:p>
          </p:txBody>
        </p:sp>
        <p:cxnSp>
          <p:nvCxnSpPr>
            <p:cNvPr id="261" name="Google Shape;631;p8" title="q lines">
              <a:extLst>
                <a:ext uri="{FF2B5EF4-FFF2-40B4-BE49-F238E27FC236}">
                  <a16:creationId xmlns:a16="http://schemas.microsoft.com/office/drawing/2014/main" id="{CEE4EFBF-5FFD-80B0-740E-D35B9CBABA9A}"/>
                </a:ext>
              </a:extLst>
            </p:cNvPr>
            <p:cNvCxnSpPr/>
            <p:nvPr/>
          </p:nvCxnSpPr>
          <p:spPr>
            <a:xfrm>
              <a:off x="7006030" y="5778006"/>
              <a:ext cx="0" cy="165471"/>
            </a:xfrm>
            <a:prstGeom prst="straightConnector1">
              <a:avLst/>
            </a:prstGeom>
            <a:noFill/>
            <a:ln w="9525" cap="flat" cmpd="sng">
              <a:solidFill>
                <a:srgbClr val="595959"/>
              </a:solidFill>
              <a:prstDash val="dash"/>
              <a:miter lim="800000"/>
              <a:headEnd type="none" w="sm" len="sm"/>
              <a:tailEnd type="none" w="sm" len="sm"/>
            </a:ln>
          </p:spPr>
        </p:cxnSp>
        <p:sp>
          <p:nvSpPr>
            <p:cNvPr id="262" name="Google Shape;632;p8" title="Year Bar">
              <a:extLst>
                <a:ext uri="{FF2B5EF4-FFF2-40B4-BE49-F238E27FC236}">
                  <a16:creationId xmlns:a16="http://schemas.microsoft.com/office/drawing/2014/main" id="{E5296AF6-F555-A323-AFA5-FFD3E3BCA139}"/>
                </a:ext>
              </a:extLst>
            </p:cNvPr>
            <p:cNvSpPr/>
            <p:nvPr/>
          </p:nvSpPr>
          <p:spPr>
            <a:xfrm>
              <a:off x="6354973" y="6375207"/>
              <a:ext cx="2573329" cy="164859"/>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63" name="Google Shape;633;p8">
              <a:extLst>
                <a:ext uri="{FF2B5EF4-FFF2-40B4-BE49-F238E27FC236}">
                  <a16:creationId xmlns:a16="http://schemas.microsoft.com/office/drawing/2014/main" id="{19E5A9D5-C1F0-537A-2459-4296EBD7F07C}"/>
                </a:ext>
              </a:extLst>
            </p:cNvPr>
            <p:cNvSpPr txBox="1"/>
            <p:nvPr/>
          </p:nvSpPr>
          <p:spPr>
            <a:xfrm>
              <a:off x="625398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Q1</a:t>
              </a:r>
              <a:endParaRPr sz="1000" b="0" i="0" u="none" strike="noStrike" cap="none">
                <a:solidFill>
                  <a:schemeClr val="tx1"/>
                </a:solidFill>
                <a:latin typeface="Trebuchet MS"/>
                <a:ea typeface="Trebuchet MS"/>
                <a:cs typeface="Trebuchet MS"/>
                <a:sym typeface="Trebuchet MS"/>
              </a:endParaRPr>
            </a:p>
          </p:txBody>
        </p:sp>
        <p:sp>
          <p:nvSpPr>
            <p:cNvPr id="264" name="Google Shape;634;p8">
              <a:extLst>
                <a:ext uri="{FF2B5EF4-FFF2-40B4-BE49-F238E27FC236}">
                  <a16:creationId xmlns:a16="http://schemas.microsoft.com/office/drawing/2014/main" id="{EC04A1ED-2A52-F5CB-6F48-87AE9265A9BB}"/>
                </a:ext>
              </a:extLst>
            </p:cNvPr>
            <p:cNvSpPr txBox="1"/>
            <p:nvPr/>
          </p:nvSpPr>
          <p:spPr>
            <a:xfrm>
              <a:off x="690143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Q2</a:t>
              </a:r>
              <a:endParaRPr sz="1000" b="0" i="0" u="none" strike="noStrike" cap="none">
                <a:solidFill>
                  <a:schemeClr val="tx1"/>
                </a:solidFill>
                <a:latin typeface="Trebuchet MS"/>
                <a:ea typeface="Trebuchet MS"/>
                <a:cs typeface="Trebuchet MS"/>
                <a:sym typeface="Trebuchet MS"/>
              </a:endParaRPr>
            </a:p>
          </p:txBody>
        </p:sp>
        <p:sp>
          <p:nvSpPr>
            <p:cNvPr id="265" name="Google Shape;635;p8">
              <a:extLst>
                <a:ext uri="{FF2B5EF4-FFF2-40B4-BE49-F238E27FC236}">
                  <a16:creationId xmlns:a16="http://schemas.microsoft.com/office/drawing/2014/main" id="{87412044-7196-56B8-05B6-AF74669C3569}"/>
                </a:ext>
              </a:extLst>
            </p:cNvPr>
            <p:cNvSpPr txBox="1"/>
            <p:nvPr/>
          </p:nvSpPr>
          <p:spPr>
            <a:xfrm>
              <a:off x="754888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Q3</a:t>
              </a:r>
              <a:endParaRPr sz="1000" b="0" i="0" u="none" strike="noStrike" cap="none">
                <a:solidFill>
                  <a:schemeClr val="tx1"/>
                </a:solidFill>
                <a:latin typeface="Trebuchet MS"/>
                <a:ea typeface="Trebuchet MS"/>
                <a:cs typeface="Trebuchet MS"/>
                <a:sym typeface="Trebuchet MS"/>
              </a:endParaRPr>
            </a:p>
          </p:txBody>
        </p:sp>
        <p:sp>
          <p:nvSpPr>
            <p:cNvPr id="266" name="Google Shape;636;p8">
              <a:extLst>
                <a:ext uri="{FF2B5EF4-FFF2-40B4-BE49-F238E27FC236}">
                  <a16:creationId xmlns:a16="http://schemas.microsoft.com/office/drawing/2014/main" id="{73CD0588-27E5-2F24-C16D-1ED4A50BA8A2}"/>
                </a:ext>
              </a:extLst>
            </p:cNvPr>
            <p:cNvSpPr txBox="1"/>
            <p:nvPr/>
          </p:nvSpPr>
          <p:spPr>
            <a:xfrm>
              <a:off x="8196331" y="6102356"/>
              <a:ext cx="216000" cy="14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62626"/>
                </a:buClr>
                <a:buSzPts val="1000"/>
                <a:buFont typeface="Trebuchet MS"/>
                <a:buNone/>
              </a:pPr>
              <a:r>
                <a:rPr lang="en-US" sz="1000" b="1" i="0" u="none" strike="noStrike" cap="none">
                  <a:solidFill>
                    <a:schemeClr val="tx1"/>
                  </a:solidFill>
                  <a:latin typeface="Trebuchet MS"/>
                  <a:ea typeface="Trebuchet MS"/>
                  <a:cs typeface="Trebuchet MS"/>
                  <a:sym typeface="Trebuchet MS"/>
                </a:rPr>
                <a:t>Q4</a:t>
              </a:r>
              <a:endParaRPr sz="1000" b="0" i="0" u="none" strike="noStrike" cap="none">
                <a:solidFill>
                  <a:schemeClr val="tx1"/>
                </a:solidFill>
                <a:latin typeface="Trebuchet MS"/>
                <a:ea typeface="Trebuchet MS"/>
                <a:cs typeface="Trebuchet MS"/>
                <a:sym typeface="Trebuchet MS"/>
              </a:endParaRPr>
            </a:p>
          </p:txBody>
        </p:sp>
        <p:cxnSp>
          <p:nvCxnSpPr>
            <p:cNvPr id="267" name="Google Shape;637;p8" title="q lines">
              <a:extLst>
                <a:ext uri="{FF2B5EF4-FFF2-40B4-BE49-F238E27FC236}">
                  <a16:creationId xmlns:a16="http://schemas.microsoft.com/office/drawing/2014/main" id="{991FE802-1B94-B710-EE46-69BAB774609E}"/>
                </a:ext>
              </a:extLst>
            </p:cNvPr>
            <p:cNvCxnSpPr/>
            <p:nvPr/>
          </p:nvCxnSpPr>
          <p:spPr>
            <a:xfrm>
              <a:off x="6358748" y="5778006"/>
              <a:ext cx="0" cy="165471"/>
            </a:xfrm>
            <a:prstGeom prst="straightConnector1">
              <a:avLst/>
            </a:prstGeom>
            <a:noFill/>
            <a:ln w="9525" cap="flat" cmpd="sng">
              <a:solidFill>
                <a:srgbClr val="595959"/>
              </a:solidFill>
              <a:prstDash val="dash"/>
              <a:miter lim="800000"/>
              <a:headEnd type="none" w="sm" len="sm"/>
              <a:tailEnd type="none" w="sm" len="sm"/>
            </a:ln>
          </p:spPr>
        </p:cxnSp>
        <p:cxnSp>
          <p:nvCxnSpPr>
            <p:cNvPr id="268" name="Google Shape;638;p8" title="q lines">
              <a:extLst>
                <a:ext uri="{FF2B5EF4-FFF2-40B4-BE49-F238E27FC236}">
                  <a16:creationId xmlns:a16="http://schemas.microsoft.com/office/drawing/2014/main" id="{C694ABD1-A5A2-535C-6F53-0AC63FCE49BF}"/>
                </a:ext>
              </a:extLst>
            </p:cNvPr>
            <p:cNvCxnSpPr/>
            <p:nvPr/>
          </p:nvCxnSpPr>
          <p:spPr>
            <a:xfrm>
              <a:off x="7653312" y="5778006"/>
              <a:ext cx="0" cy="165471"/>
            </a:xfrm>
            <a:prstGeom prst="straightConnector1">
              <a:avLst/>
            </a:prstGeom>
            <a:noFill/>
            <a:ln w="9525" cap="flat" cmpd="sng">
              <a:solidFill>
                <a:srgbClr val="595959"/>
              </a:solidFill>
              <a:prstDash val="dash"/>
              <a:miter lim="800000"/>
              <a:headEnd type="none" w="sm" len="sm"/>
              <a:tailEnd type="none" w="sm" len="sm"/>
            </a:ln>
          </p:spPr>
        </p:cxnSp>
      </p:grpSp>
      <p:pic>
        <p:nvPicPr>
          <p:cNvPr id="269" name="Google Shape;715;p8" title="Milestone Flag">
            <a:extLst>
              <a:ext uri="{FF2B5EF4-FFF2-40B4-BE49-F238E27FC236}">
                <a16:creationId xmlns:a16="http://schemas.microsoft.com/office/drawing/2014/main" id="{425DFCDA-D6DA-483D-89F5-08294F05E438}"/>
              </a:ext>
            </a:extLst>
          </p:cNvPr>
          <p:cNvPicPr preferRelativeResize="0"/>
          <p:nvPr/>
        </p:nvPicPr>
        <p:blipFill rotWithShape="1">
          <a:blip r:embed="rId4">
            <a:alphaModFix/>
          </a:blip>
          <a:srcRect l="33525" t="18748" r="17128" b="44918"/>
          <a:stretch/>
        </p:blipFill>
        <p:spPr>
          <a:xfrm flipH="1">
            <a:off x="8345416" y="1465873"/>
            <a:ext cx="639479" cy="422383"/>
          </a:xfrm>
          <a:prstGeom prst="rect">
            <a:avLst/>
          </a:prstGeom>
          <a:noFill/>
          <a:ln>
            <a:noFill/>
          </a:ln>
        </p:spPr>
      </p:pic>
      <p:sp>
        <p:nvSpPr>
          <p:cNvPr id="270" name="Google Shape;716;p8">
            <a:extLst>
              <a:ext uri="{FF2B5EF4-FFF2-40B4-BE49-F238E27FC236}">
                <a16:creationId xmlns:a16="http://schemas.microsoft.com/office/drawing/2014/main" id="{390E7A66-3E07-0513-9F22-BADECE9DA615}"/>
              </a:ext>
            </a:extLst>
          </p:cNvPr>
          <p:cNvSpPr/>
          <p:nvPr/>
        </p:nvSpPr>
        <p:spPr>
          <a:xfrm>
            <a:off x="8641682" y="1528391"/>
            <a:ext cx="34496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200"/>
              <a:buFont typeface="Trebuchet MS"/>
              <a:buNone/>
            </a:pPr>
            <a:r>
              <a:rPr lang="en-US" sz="1200" b="0" i="0" u="none" strike="noStrike" cap="none" dirty="0">
                <a:solidFill>
                  <a:schemeClr val="tx1"/>
                </a:solidFill>
                <a:latin typeface="Trebuchet MS"/>
                <a:ea typeface="Trebuchet MS"/>
                <a:cs typeface="Trebuchet MS"/>
                <a:sym typeface="Trebuchet MS"/>
              </a:rPr>
              <a:t>0</a:t>
            </a:r>
            <a:r>
              <a:rPr lang="en-US" sz="1200" dirty="0">
                <a:latin typeface="Trebuchet MS"/>
                <a:ea typeface="Trebuchet MS"/>
                <a:cs typeface="Trebuchet MS"/>
                <a:sym typeface="Trebuchet MS"/>
              </a:rPr>
              <a:t>7</a:t>
            </a:r>
            <a:endParaRPr sz="1400" b="0" i="0" u="none" strike="noStrike" cap="none" dirty="0">
              <a:solidFill>
                <a:schemeClr val="tx1"/>
              </a:solidFill>
              <a:latin typeface="Arial"/>
              <a:ea typeface="Arial"/>
              <a:cs typeface="Arial"/>
              <a:sym typeface="Arial"/>
            </a:endParaRPr>
          </a:p>
        </p:txBody>
      </p:sp>
      <p:cxnSp>
        <p:nvCxnSpPr>
          <p:cNvPr id="272" name="Google Shape;719;p8" title="callout lines">
            <a:extLst>
              <a:ext uri="{FF2B5EF4-FFF2-40B4-BE49-F238E27FC236}">
                <a16:creationId xmlns:a16="http://schemas.microsoft.com/office/drawing/2014/main" id="{25807179-4DF1-5361-4092-207CC61252EA}"/>
              </a:ext>
            </a:extLst>
          </p:cNvPr>
          <p:cNvCxnSpPr>
            <a:cxnSpLocks/>
          </p:cNvCxnSpPr>
          <p:nvPr/>
        </p:nvCxnSpPr>
        <p:spPr>
          <a:xfrm>
            <a:off x="9047463" y="1635803"/>
            <a:ext cx="13574" cy="4358524"/>
          </a:xfrm>
          <a:prstGeom prst="straightConnector1">
            <a:avLst/>
          </a:prstGeom>
          <a:noFill/>
          <a:ln w="47625" cap="flat" cmpd="sng">
            <a:solidFill>
              <a:srgbClr val="7F7F7F"/>
            </a:solidFill>
            <a:prstDash val="dash"/>
            <a:miter lim="800000"/>
            <a:headEnd type="none" w="sm" len="sm"/>
            <a:tailEnd type="none" w="sm" len="sm"/>
          </a:ln>
        </p:spPr>
      </p:cxnSp>
      <p:pic>
        <p:nvPicPr>
          <p:cNvPr id="274" name="Google Shape;715;p8" title="Milestone Flag">
            <a:extLst>
              <a:ext uri="{FF2B5EF4-FFF2-40B4-BE49-F238E27FC236}">
                <a16:creationId xmlns:a16="http://schemas.microsoft.com/office/drawing/2014/main" id="{E28DDBB0-1975-D4AC-D1E5-391C917F79AE}"/>
              </a:ext>
            </a:extLst>
          </p:cNvPr>
          <p:cNvPicPr preferRelativeResize="0"/>
          <p:nvPr/>
        </p:nvPicPr>
        <p:blipFill rotWithShape="1">
          <a:blip r:embed="rId4">
            <a:alphaModFix/>
          </a:blip>
          <a:srcRect l="33525" t="18748" r="17128" b="44918"/>
          <a:stretch/>
        </p:blipFill>
        <p:spPr>
          <a:xfrm flipH="1">
            <a:off x="7061536" y="1774590"/>
            <a:ext cx="639479" cy="422383"/>
          </a:xfrm>
          <a:prstGeom prst="rect">
            <a:avLst/>
          </a:prstGeom>
          <a:noFill/>
          <a:ln>
            <a:noFill/>
          </a:ln>
        </p:spPr>
      </p:pic>
      <p:sp>
        <p:nvSpPr>
          <p:cNvPr id="275" name="Google Shape;716;p8">
            <a:extLst>
              <a:ext uri="{FF2B5EF4-FFF2-40B4-BE49-F238E27FC236}">
                <a16:creationId xmlns:a16="http://schemas.microsoft.com/office/drawing/2014/main" id="{14F42FEE-B1EB-A1CF-BEF8-E15EFBECC82B}"/>
              </a:ext>
            </a:extLst>
          </p:cNvPr>
          <p:cNvSpPr/>
          <p:nvPr/>
        </p:nvSpPr>
        <p:spPr>
          <a:xfrm>
            <a:off x="7343480" y="1870477"/>
            <a:ext cx="34496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200"/>
              <a:buFont typeface="Trebuchet MS"/>
              <a:buNone/>
            </a:pPr>
            <a:r>
              <a:rPr lang="en-US" sz="1200" b="0" i="0" u="none" strike="noStrike" cap="none" dirty="0">
                <a:solidFill>
                  <a:schemeClr val="tx1"/>
                </a:solidFill>
                <a:latin typeface="Trebuchet MS"/>
                <a:ea typeface="Trebuchet MS"/>
                <a:cs typeface="Trebuchet MS"/>
                <a:sym typeface="Trebuchet MS"/>
              </a:rPr>
              <a:t>0</a:t>
            </a:r>
            <a:r>
              <a:rPr lang="en-US" sz="1200" dirty="0">
                <a:latin typeface="Trebuchet MS"/>
                <a:ea typeface="Trebuchet MS"/>
                <a:cs typeface="Trebuchet MS"/>
                <a:sym typeface="Trebuchet MS"/>
              </a:rPr>
              <a:t>6</a:t>
            </a:r>
            <a:endParaRPr sz="1400" b="0" i="0" u="none" strike="noStrike" cap="none" dirty="0">
              <a:solidFill>
                <a:schemeClr val="tx1"/>
              </a:solidFill>
              <a:latin typeface="Arial"/>
              <a:ea typeface="Arial"/>
              <a:cs typeface="Arial"/>
              <a:sym typeface="Arial"/>
            </a:endParaRPr>
          </a:p>
        </p:txBody>
      </p:sp>
      <p:sp>
        <p:nvSpPr>
          <p:cNvPr id="276" name="TextBox 275">
            <a:extLst>
              <a:ext uri="{FF2B5EF4-FFF2-40B4-BE49-F238E27FC236}">
                <a16:creationId xmlns:a16="http://schemas.microsoft.com/office/drawing/2014/main" id="{F8ED929A-6B4A-BDBC-F1FD-98A665AAF942}"/>
              </a:ext>
            </a:extLst>
          </p:cNvPr>
          <p:cNvSpPr txBox="1"/>
          <p:nvPr/>
        </p:nvSpPr>
        <p:spPr>
          <a:xfrm>
            <a:off x="8064988" y="2014552"/>
            <a:ext cx="582211" cy="307777"/>
          </a:xfrm>
          <a:prstGeom prst="rect">
            <a:avLst/>
          </a:prstGeom>
          <a:noFill/>
        </p:spPr>
        <p:txBody>
          <a:bodyPr wrap="none" rtlCol="0">
            <a:spAutoFit/>
          </a:bodyPr>
          <a:lstStyle/>
          <a:p>
            <a:r>
              <a:rPr lang="en-GB" sz="1400" b="1" dirty="0">
                <a:solidFill>
                  <a:srgbClr val="000000"/>
                </a:solidFill>
                <a:latin typeface="Arial" panose="020B0604020202020204" pitchFamily="34" charset="0"/>
              </a:rPr>
              <a:t>20</a:t>
            </a:r>
            <a:r>
              <a:rPr lang="en-GB" sz="1400" b="1" i="0" u="none" strike="noStrike" dirty="0">
                <a:solidFill>
                  <a:srgbClr val="000000"/>
                </a:solidFill>
                <a:effectLst/>
                <a:latin typeface="Arial" panose="020B0604020202020204" pitchFamily="34" charset="0"/>
              </a:rPr>
              <a:t>28</a:t>
            </a:r>
            <a:endParaRPr lang="en-US" sz="1400" b="1" dirty="0"/>
          </a:p>
        </p:txBody>
      </p:sp>
      <p:sp>
        <p:nvSpPr>
          <p:cNvPr id="278" name="Google Shape;722;p8">
            <a:extLst>
              <a:ext uri="{FF2B5EF4-FFF2-40B4-BE49-F238E27FC236}">
                <a16:creationId xmlns:a16="http://schemas.microsoft.com/office/drawing/2014/main" id="{3C5A9B16-EC00-024F-402E-3E7D515A9B53}"/>
              </a:ext>
            </a:extLst>
          </p:cNvPr>
          <p:cNvSpPr txBox="1"/>
          <p:nvPr/>
        </p:nvSpPr>
        <p:spPr>
          <a:xfrm>
            <a:off x="9866256" y="2029178"/>
            <a:ext cx="12948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D8D8D8"/>
              </a:buClr>
              <a:buSzPts val="1800"/>
              <a:buFont typeface="Trebuchet MS"/>
              <a:buNone/>
            </a:pPr>
            <a:r>
              <a:rPr lang="en-US" sz="1400" dirty="0">
                <a:solidFill>
                  <a:schemeClr val="tx1"/>
                </a:solidFill>
                <a:latin typeface="Trebuchet MS"/>
                <a:ea typeface="Trebuchet MS"/>
                <a:cs typeface="Trebuchet MS"/>
                <a:sym typeface="Trebuchet MS"/>
              </a:rPr>
              <a:t>30 Units</a:t>
            </a:r>
            <a:endParaRPr sz="1400" b="0" i="0" u="none" strike="noStrike" cap="none" dirty="0">
              <a:solidFill>
                <a:schemeClr val="tx1"/>
              </a:solidFill>
              <a:latin typeface="Arial"/>
              <a:ea typeface="Arial"/>
              <a:cs typeface="Arial"/>
              <a:sym typeface="Arial"/>
            </a:endParaRPr>
          </a:p>
        </p:txBody>
      </p:sp>
      <p:sp>
        <p:nvSpPr>
          <p:cNvPr id="284" name="TextBox 283">
            <a:extLst>
              <a:ext uri="{FF2B5EF4-FFF2-40B4-BE49-F238E27FC236}">
                <a16:creationId xmlns:a16="http://schemas.microsoft.com/office/drawing/2014/main" id="{C5DBA0C1-54F6-53E0-B658-FA5612A027F7}"/>
              </a:ext>
            </a:extLst>
          </p:cNvPr>
          <p:cNvSpPr txBox="1"/>
          <p:nvPr/>
        </p:nvSpPr>
        <p:spPr>
          <a:xfrm>
            <a:off x="3737572" y="4185979"/>
            <a:ext cx="824863" cy="769441"/>
          </a:xfrm>
          <a:prstGeom prst="rect">
            <a:avLst/>
          </a:prstGeom>
          <a:noFill/>
        </p:spPr>
        <p:txBody>
          <a:bodyPr wrap="square" rtlCol="0">
            <a:spAutoFit/>
          </a:bodyPr>
          <a:lstStyle/>
          <a:p>
            <a:r>
              <a:rPr lang="en-US" sz="1100" dirty="0"/>
              <a:t>Building of the actual </a:t>
            </a:r>
          </a:p>
          <a:p>
            <a:r>
              <a:rPr lang="en-US" sz="1100" dirty="0"/>
              <a:t>size prototype</a:t>
            </a:r>
          </a:p>
        </p:txBody>
      </p:sp>
      <p:cxnSp>
        <p:nvCxnSpPr>
          <p:cNvPr id="285" name="Google Shape;689;p8" title="callout lines">
            <a:extLst>
              <a:ext uri="{FF2B5EF4-FFF2-40B4-BE49-F238E27FC236}">
                <a16:creationId xmlns:a16="http://schemas.microsoft.com/office/drawing/2014/main" id="{F49835EC-E280-36CA-617E-BC53D4556F6C}"/>
              </a:ext>
            </a:extLst>
          </p:cNvPr>
          <p:cNvCxnSpPr>
            <a:cxnSpLocks/>
          </p:cNvCxnSpPr>
          <p:nvPr/>
        </p:nvCxnSpPr>
        <p:spPr>
          <a:xfrm>
            <a:off x="1334331" y="5125452"/>
            <a:ext cx="16845" cy="847726"/>
          </a:xfrm>
          <a:prstGeom prst="straightConnector1">
            <a:avLst/>
          </a:prstGeom>
          <a:noFill/>
          <a:ln w="47625" cap="flat" cmpd="sng">
            <a:solidFill>
              <a:srgbClr val="7F7F7F"/>
            </a:solidFill>
            <a:prstDash val="dash"/>
            <a:miter lim="800000"/>
            <a:headEnd type="none" w="sm" len="sm"/>
            <a:tailEnd type="none" w="sm" len="sm"/>
          </a:ln>
        </p:spPr>
      </p:cxnSp>
      <p:sp>
        <p:nvSpPr>
          <p:cNvPr id="289" name="Google Shape;705;p8" title="Milestone Graphic">
            <a:extLst>
              <a:ext uri="{FF2B5EF4-FFF2-40B4-BE49-F238E27FC236}">
                <a16:creationId xmlns:a16="http://schemas.microsoft.com/office/drawing/2014/main" id="{58746AF6-FF4E-20D1-B204-C335FC00CC84}"/>
              </a:ext>
            </a:extLst>
          </p:cNvPr>
          <p:cNvSpPr/>
          <p:nvPr/>
        </p:nvSpPr>
        <p:spPr>
          <a:xfrm>
            <a:off x="7737584" y="2987362"/>
            <a:ext cx="1535425" cy="14181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chemeClr val="tx1"/>
              </a:solidFill>
              <a:latin typeface="Trebuchet MS"/>
              <a:ea typeface="Trebuchet MS"/>
              <a:cs typeface="Trebuchet MS"/>
              <a:sym typeface="Trebuchet MS"/>
            </a:endParaRPr>
          </a:p>
        </p:txBody>
      </p:sp>
      <p:sp>
        <p:nvSpPr>
          <p:cNvPr id="290" name="Google Shape;705;p8" title="Milestone Graphic">
            <a:extLst>
              <a:ext uri="{FF2B5EF4-FFF2-40B4-BE49-F238E27FC236}">
                <a16:creationId xmlns:a16="http://schemas.microsoft.com/office/drawing/2014/main" id="{6481D2FE-DD68-CF85-9161-832C5B521667}"/>
              </a:ext>
            </a:extLst>
          </p:cNvPr>
          <p:cNvSpPr/>
          <p:nvPr/>
        </p:nvSpPr>
        <p:spPr>
          <a:xfrm>
            <a:off x="5590759" y="4753368"/>
            <a:ext cx="934478" cy="11521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dirty="0">
              <a:solidFill>
                <a:schemeClr val="tx1"/>
              </a:solidFill>
              <a:latin typeface="Trebuchet MS"/>
              <a:ea typeface="Trebuchet MS"/>
              <a:cs typeface="Trebuchet MS"/>
              <a:sym typeface="Trebuchet MS"/>
            </a:endParaRPr>
          </a:p>
        </p:txBody>
      </p:sp>
      <p:sp>
        <p:nvSpPr>
          <p:cNvPr id="293" name="TextBox 292">
            <a:extLst>
              <a:ext uri="{FF2B5EF4-FFF2-40B4-BE49-F238E27FC236}">
                <a16:creationId xmlns:a16="http://schemas.microsoft.com/office/drawing/2014/main" id="{9361F989-AC84-AC50-8983-16C3BAE9B29E}"/>
              </a:ext>
            </a:extLst>
          </p:cNvPr>
          <p:cNvSpPr txBox="1"/>
          <p:nvPr/>
        </p:nvSpPr>
        <p:spPr>
          <a:xfrm>
            <a:off x="541282" y="4124168"/>
            <a:ext cx="2380939" cy="954107"/>
          </a:xfrm>
          <a:prstGeom prst="rect">
            <a:avLst/>
          </a:prstGeom>
          <a:noFill/>
        </p:spPr>
        <p:txBody>
          <a:bodyPr wrap="square" rtlCol="0">
            <a:spAutoFit/>
          </a:bodyPr>
          <a:lstStyle/>
          <a:p>
            <a:r>
              <a:rPr lang="en-US" sz="1400" b="1" dirty="0"/>
              <a:t>Sept- Nov 2024</a:t>
            </a:r>
          </a:p>
          <a:p>
            <a:r>
              <a:rPr lang="en-US" sz="1400" b="1" dirty="0"/>
              <a:t>First stage</a:t>
            </a:r>
          </a:p>
          <a:p>
            <a:r>
              <a:rPr lang="en-US" sz="1400" b="1" dirty="0"/>
              <a:t> proof of concept</a:t>
            </a:r>
          </a:p>
          <a:p>
            <a:r>
              <a:rPr lang="en-US" sz="1400" b="1" dirty="0"/>
              <a:t>Lab test  </a:t>
            </a:r>
          </a:p>
        </p:txBody>
      </p:sp>
      <p:sp>
        <p:nvSpPr>
          <p:cNvPr id="297" name="TextBox 296">
            <a:extLst>
              <a:ext uri="{FF2B5EF4-FFF2-40B4-BE49-F238E27FC236}">
                <a16:creationId xmlns:a16="http://schemas.microsoft.com/office/drawing/2014/main" id="{71953DBF-3C5E-863D-C51A-BDD72E149CEF}"/>
              </a:ext>
            </a:extLst>
          </p:cNvPr>
          <p:cNvSpPr txBox="1"/>
          <p:nvPr/>
        </p:nvSpPr>
        <p:spPr>
          <a:xfrm>
            <a:off x="6795613" y="3430427"/>
            <a:ext cx="688009" cy="307777"/>
          </a:xfrm>
          <a:prstGeom prst="rect">
            <a:avLst/>
          </a:prstGeom>
          <a:noFill/>
        </p:spPr>
        <p:txBody>
          <a:bodyPr wrap="none" rtlCol="0">
            <a:spAutoFit/>
          </a:bodyPr>
          <a:lstStyle/>
          <a:p>
            <a:r>
              <a:rPr lang="en-GB" sz="1000" dirty="0">
                <a:solidFill>
                  <a:srgbClr val="000000"/>
                </a:solidFill>
                <a:latin typeface="Arial" panose="020B0604020202020204" pitchFamily="34" charset="0"/>
              </a:rPr>
              <a:t>   </a:t>
            </a:r>
            <a:r>
              <a:rPr lang="en-GB" sz="1400" b="1" dirty="0">
                <a:solidFill>
                  <a:srgbClr val="000000"/>
                </a:solidFill>
                <a:latin typeface="Arial" panose="020B0604020202020204" pitchFamily="34" charset="0"/>
              </a:rPr>
              <a:t>2027</a:t>
            </a:r>
            <a:endParaRPr lang="en-US" sz="1400" b="1" dirty="0"/>
          </a:p>
        </p:txBody>
      </p:sp>
      <p:sp>
        <p:nvSpPr>
          <p:cNvPr id="28" name="Google Shape;705;p8" title="Milestone Graphic">
            <a:extLst>
              <a:ext uri="{FF2B5EF4-FFF2-40B4-BE49-F238E27FC236}">
                <a16:creationId xmlns:a16="http://schemas.microsoft.com/office/drawing/2014/main" id="{BEAEA289-9FE5-682E-3CD0-463EEAE7FEEE}"/>
              </a:ext>
            </a:extLst>
          </p:cNvPr>
          <p:cNvSpPr/>
          <p:nvPr/>
        </p:nvSpPr>
        <p:spPr>
          <a:xfrm>
            <a:off x="2159056" y="5418237"/>
            <a:ext cx="1222539" cy="150414"/>
          </a:xfrm>
          <a:prstGeom prst="roundRect">
            <a:avLst>
              <a:gd name="adj" fmla="val 50000"/>
            </a:avLst>
          </a:prstGeom>
          <a:solidFill>
            <a:srgbClr val="8CE7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dirty="0">
              <a:solidFill>
                <a:schemeClr val="tx1"/>
              </a:solidFill>
              <a:latin typeface="Trebuchet MS"/>
              <a:ea typeface="Trebuchet MS"/>
              <a:cs typeface="Trebuchet MS"/>
              <a:sym typeface="Trebuchet MS"/>
            </a:endParaRPr>
          </a:p>
        </p:txBody>
      </p:sp>
      <p:sp>
        <p:nvSpPr>
          <p:cNvPr id="87" name="TextBox 86">
            <a:extLst>
              <a:ext uri="{FF2B5EF4-FFF2-40B4-BE49-F238E27FC236}">
                <a16:creationId xmlns:a16="http://schemas.microsoft.com/office/drawing/2014/main" id="{F8180708-648B-2B54-819D-0B72A6581A60}"/>
              </a:ext>
            </a:extLst>
          </p:cNvPr>
          <p:cNvSpPr txBox="1"/>
          <p:nvPr/>
        </p:nvSpPr>
        <p:spPr>
          <a:xfrm>
            <a:off x="2303466" y="3760788"/>
            <a:ext cx="1127425" cy="1815882"/>
          </a:xfrm>
          <a:prstGeom prst="rect">
            <a:avLst/>
          </a:prstGeom>
          <a:noFill/>
        </p:spPr>
        <p:txBody>
          <a:bodyPr wrap="square" rtlCol="0">
            <a:spAutoFit/>
          </a:bodyPr>
          <a:lstStyle/>
          <a:p>
            <a:r>
              <a:rPr lang="en-US" sz="1400" b="1" dirty="0"/>
              <a:t>Nov 2024- Mars 2025</a:t>
            </a:r>
          </a:p>
          <a:p>
            <a:r>
              <a:rPr lang="en-US" sz="1100" dirty="0"/>
              <a:t>Establish a strong team and prepare for fundraising to build the actual size prototype</a:t>
            </a:r>
          </a:p>
          <a:p>
            <a:endParaRPr lang="nb-NO" dirty="0"/>
          </a:p>
        </p:txBody>
      </p:sp>
      <p:cxnSp>
        <p:nvCxnSpPr>
          <p:cNvPr id="88" name="Google Shape;689;p8" title="callout lines">
            <a:extLst>
              <a:ext uri="{FF2B5EF4-FFF2-40B4-BE49-F238E27FC236}">
                <a16:creationId xmlns:a16="http://schemas.microsoft.com/office/drawing/2014/main" id="{DCFD2CC3-13FB-47A8-AB1E-0B6758C96C66}"/>
              </a:ext>
            </a:extLst>
          </p:cNvPr>
          <p:cNvCxnSpPr>
            <a:cxnSpLocks/>
          </p:cNvCxnSpPr>
          <p:nvPr/>
        </p:nvCxnSpPr>
        <p:spPr>
          <a:xfrm flipH="1">
            <a:off x="2141554" y="3738204"/>
            <a:ext cx="54628" cy="2188865"/>
          </a:xfrm>
          <a:prstGeom prst="straightConnector1">
            <a:avLst/>
          </a:prstGeom>
          <a:noFill/>
          <a:ln w="47625" cap="flat" cmpd="sng">
            <a:solidFill>
              <a:srgbClr val="7F7F7F"/>
            </a:solidFill>
            <a:prstDash val="dash"/>
            <a:miter lim="800000"/>
            <a:headEnd type="none" w="sm" len="sm"/>
            <a:tailEnd type="none" w="sm" len="sm"/>
          </a:ln>
        </p:spPr>
      </p:cxnSp>
      <p:pic>
        <p:nvPicPr>
          <p:cNvPr id="92" name="Google Shape;687;p8" title="Milestone Flag">
            <a:extLst>
              <a:ext uri="{FF2B5EF4-FFF2-40B4-BE49-F238E27FC236}">
                <a16:creationId xmlns:a16="http://schemas.microsoft.com/office/drawing/2014/main" id="{85752EF9-4228-3826-F236-E85301539919}"/>
              </a:ext>
            </a:extLst>
          </p:cNvPr>
          <p:cNvPicPr preferRelativeResize="0"/>
          <p:nvPr/>
        </p:nvPicPr>
        <p:blipFill rotWithShape="1">
          <a:blip r:embed="rId3">
            <a:alphaModFix/>
          </a:blip>
          <a:srcRect l="33525" t="18748" r="17128" b="44918"/>
          <a:stretch/>
        </p:blipFill>
        <p:spPr>
          <a:xfrm flipH="1">
            <a:off x="1572962" y="3625852"/>
            <a:ext cx="573660" cy="422383"/>
          </a:xfrm>
          <a:prstGeom prst="rect">
            <a:avLst/>
          </a:prstGeom>
          <a:noFill/>
          <a:ln>
            <a:noFill/>
          </a:ln>
        </p:spPr>
      </p:pic>
      <p:sp>
        <p:nvSpPr>
          <p:cNvPr id="101" name="TextBox 100">
            <a:extLst>
              <a:ext uri="{FF2B5EF4-FFF2-40B4-BE49-F238E27FC236}">
                <a16:creationId xmlns:a16="http://schemas.microsoft.com/office/drawing/2014/main" id="{AC75022E-614F-B329-CF8B-07E3CDDF2FF1}"/>
              </a:ext>
            </a:extLst>
          </p:cNvPr>
          <p:cNvSpPr txBox="1"/>
          <p:nvPr/>
        </p:nvSpPr>
        <p:spPr>
          <a:xfrm>
            <a:off x="1812134" y="3683156"/>
            <a:ext cx="473566" cy="307777"/>
          </a:xfrm>
          <a:prstGeom prst="rect">
            <a:avLst/>
          </a:prstGeom>
          <a:noFill/>
        </p:spPr>
        <p:txBody>
          <a:bodyPr wrap="square" rtlCol="0">
            <a:spAutoFit/>
          </a:bodyPr>
          <a:lstStyle/>
          <a:p>
            <a:r>
              <a:rPr lang="nb-NO" sz="1400" b="1" dirty="0"/>
              <a:t>02</a:t>
            </a:r>
          </a:p>
        </p:txBody>
      </p:sp>
      <p:sp>
        <p:nvSpPr>
          <p:cNvPr id="103" name="TextBox 102">
            <a:extLst>
              <a:ext uri="{FF2B5EF4-FFF2-40B4-BE49-F238E27FC236}">
                <a16:creationId xmlns:a16="http://schemas.microsoft.com/office/drawing/2014/main" id="{CB958AB8-7CD7-CBA3-E788-AFE8E8566AF0}"/>
              </a:ext>
            </a:extLst>
          </p:cNvPr>
          <p:cNvSpPr txBox="1"/>
          <p:nvPr/>
        </p:nvSpPr>
        <p:spPr>
          <a:xfrm>
            <a:off x="9855440" y="1482037"/>
            <a:ext cx="652743" cy="646331"/>
          </a:xfrm>
          <a:prstGeom prst="rect">
            <a:avLst/>
          </a:prstGeom>
          <a:noFill/>
        </p:spPr>
        <p:txBody>
          <a:bodyPr wrap="none" rtlCol="0">
            <a:spAutoFit/>
          </a:bodyPr>
          <a:lstStyle/>
          <a:p>
            <a:r>
              <a:rPr lang="nb-NO" dirty="0"/>
              <a:t>2029</a:t>
            </a:r>
          </a:p>
          <a:p>
            <a:r>
              <a:rPr lang="nb-NO" dirty="0"/>
              <a:t>IPO</a:t>
            </a:r>
          </a:p>
        </p:txBody>
      </p:sp>
      <p:cxnSp>
        <p:nvCxnSpPr>
          <p:cNvPr id="114" name="Google Shape;719;p8" title="callout lines">
            <a:extLst>
              <a:ext uri="{FF2B5EF4-FFF2-40B4-BE49-F238E27FC236}">
                <a16:creationId xmlns:a16="http://schemas.microsoft.com/office/drawing/2014/main" id="{BB22FAF1-4340-4E06-F75B-7CBD520EDF31}"/>
              </a:ext>
            </a:extLst>
          </p:cNvPr>
          <p:cNvCxnSpPr>
            <a:cxnSpLocks/>
          </p:cNvCxnSpPr>
          <p:nvPr/>
        </p:nvCxnSpPr>
        <p:spPr>
          <a:xfrm>
            <a:off x="10621287" y="1140903"/>
            <a:ext cx="1934" cy="4971406"/>
          </a:xfrm>
          <a:prstGeom prst="straightConnector1">
            <a:avLst/>
          </a:prstGeom>
          <a:noFill/>
          <a:ln w="47625" cap="flat" cmpd="sng">
            <a:solidFill>
              <a:srgbClr val="7F7F7F"/>
            </a:solidFill>
            <a:prstDash val="dash"/>
            <a:miter lim="800000"/>
            <a:headEnd type="none" w="sm" len="sm"/>
            <a:tailEnd type="none" w="sm" len="sm"/>
          </a:ln>
        </p:spPr>
      </p:cxnSp>
      <p:pic>
        <p:nvPicPr>
          <p:cNvPr id="121" name="Google Shape;715;p8" title="Milestone Flag">
            <a:extLst>
              <a:ext uri="{FF2B5EF4-FFF2-40B4-BE49-F238E27FC236}">
                <a16:creationId xmlns:a16="http://schemas.microsoft.com/office/drawing/2014/main" id="{CF117CE9-4D53-8427-B0E3-6348A2D1EB22}"/>
              </a:ext>
            </a:extLst>
          </p:cNvPr>
          <p:cNvPicPr preferRelativeResize="0"/>
          <p:nvPr/>
        </p:nvPicPr>
        <p:blipFill rotWithShape="1">
          <a:blip r:embed="rId4">
            <a:alphaModFix/>
          </a:blip>
          <a:srcRect l="33525" t="18748" r="17128" b="44918"/>
          <a:stretch/>
        </p:blipFill>
        <p:spPr>
          <a:xfrm flipH="1">
            <a:off x="9921463" y="980403"/>
            <a:ext cx="639479" cy="422383"/>
          </a:xfrm>
          <a:prstGeom prst="rect">
            <a:avLst/>
          </a:prstGeom>
          <a:noFill/>
          <a:ln>
            <a:noFill/>
          </a:ln>
        </p:spPr>
      </p:pic>
      <p:sp>
        <p:nvSpPr>
          <p:cNvPr id="124" name="TextBox 123">
            <a:extLst>
              <a:ext uri="{FF2B5EF4-FFF2-40B4-BE49-F238E27FC236}">
                <a16:creationId xmlns:a16="http://schemas.microsoft.com/office/drawing/2014/main" id="{448012EF-0B7E-A26C-6DA2-934421DF4B0C}"/>
              </a:ext>
            </a:extLst>
          </p:cNvPr>
          <p:cNvSpPr txBox="1"/>
          <p:nvPr/>
        </p:nvSpPr>
        <p:spPr>
          <a:xfrm>
            <a:off x="10193534" y="1051679"/>
            <a:ext cx="367408" cy="307777"/>
          </a:xfrm>
          <a:prstGeom prst="rect">
            <a:avLst/>
          </a:prstGeom>
          <a:noFill/>
        </p:spPr>
        <p:txBody>
          <a:bodyPr wrap="none" rtlCol="0">
            <a:spAutoFit/>
          </a:bodyPr>
          <a:lstStyle/>
          <a:p>
            <a:r>
              <a:rPr lang="nb-NO" sz="1400" dirty="0"/>
              <a:t>08</a:t>
            </a:r>
          </a:p>
        </p:txBody>
      </p:sp>
    </p:spTree>
    <p:extLst>
      <p:ext uri="{BB962C8B-B14F-4D97-AF65-F5344CB8AC3E}">
        <p14:creationId xmlns:p14="http://schemas.microsoft.com/office/powerpoint/2010/main" val="3280143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27D8DD-5D61-A63D-0FB7-4A05E2FA66D9}"/>
              </a:ext>
            </a:extLst>
          </p:cNvPr>
          <p:cNvSpPr txBox="1"/>
          <p:nvPr/>
        </p:nvSpPr>
        <p:spPr>
          <a:xfrm>
            <a:off x="2188028" y="733253"/>
            <a:ext cx="6096000" cy="520592"/>
          </a:xfrm>
          <a:prstGeom prst="rect">
            <a:avLst/>
          </a:prstGeom>
          <a:noFill/>
        </p:spPr>
        <p:txBody>
          <a:bodyPr wrap="square">
            <a:spAutoFit/>
          </a:bodyPr>
          <a:lstStyle/>
          <a:p>
            <a:pPr marL="104775" marR="0" indent="-6350">
              <a:lnSpc>
                <a:spcPct val="107000"/>
              </a:lnSpc>
              <a:spcBef>
                <a:spcPts val="0"/>
              </a:spcBef>
              <a:spcAft>
                <a:spcPts val="1060"/>
              </a:spcAft>
            </a:pPr>
            <a:r>
              <a:rPr lang="en-US" sz="2800" b="1">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Revenue and cost / Year  </a:t>
            </a:r>
          </a:p>
        </p:txBody>
      </p:sp>
      <p:graphicFrame>
        <p:nvGraphicFramePr>
          <p:cNvPr id="2" name="Chart 3">
            <a:extLst>
              <a:ext uri="{FF2B5EF4-FFF2-40B4-BE49-F238E27FC236}">
                <a16:creationId xmlns:a16="http://schemas.microsoft.com/office/drawing/2014/main" id="{EC38F60C-3530-9B76-0836-B0F380AA2B96}"/>
              </a:ext>
            </a:extLst>
          </p:cNvPr>
          <p:cNvGraphicFramePr/>
          <p:nvPr>
            <p:extLst>
              <p:ext uri="{D42A27DB-BD31-4B8C-83A1-F6EECF244321}">
                <p14:modId xmlns:p14="http://schemas.microsoft.com/office/powerpoint/2010/main" val="12719493"/>
              </p:ext>
            </p:extLst>
          </p:nvPr>
        </p:nvGraphicFramePr>
        <p:xfrm>
          <a:off x="773982" y="1253845"/>
          <a:ext cx="10525390" cy="50598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6467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noGrp="1"/>
          </p:cNvSpPr>
          <p:nvPr>
            <p:ph type="title"/>
          </p:nvPr>
        </p:nvSpPr>
        <p:spPr>
          <a:xfrm>
            <a:off x="3834053" y="106888"/>
            <a:ext cx="4066107" cy="768239"/>
          </a:xfrm>
          <a:prstGeom prst="rect">
            <a:avLst/>
          </a:prstGeom>
        </p:spPr>
        <p:txBody>
          <a:bodyPr>
            <a:normAutofit fontScale="90000"/>
          </a:bodyPr>
          <a:lstStyle>
            <a:lvl1pPr defTabSz="1371600">
              <a:defRPr sz="7100" b="1">
                <a:solidFill>
                  <a:srgbClr val="41A0B5"/>
                </a:solidFill>
                <a:latin typeface="Helvetica Neue"/>
                <a:ea typeface="Helvetica Neue"/>
                <a:cs typeface="Helvetica Neue"/>
                <a:sym typeface="Helvetica Neue"/>
              </a:defRPr>
            </a:lvl1pPr>
          </a:lstStyle>
          <a:p>
            <a:r>
              <a:t>Team</a:t>
            </a:r>
          </a:p>
        </p:txBody>
      </p:sp>
      <p:sp>
        <p:nvSpPr>
          <p:cNvPr id="120" name="Content Placeholder 2"/>
          <p:cNvSpPr txBox="1">
            <a:spLocks noGrp="1"/>
          </p:cNvSpPr>
          <p:nvPr>
            <p:ph type="body" sz="quarter" idx="1"/>
          </p:nvPr>
        </p:nvSpPr>
        <p:spPr>
          <a:xfrm>
            <a:off x="1493241" y="946555"/>
            <a:ext cx="2340814" cy="1002824"/>
          </a:xfrm>
          <a:prstGeom prst="rect">
            <a:avLst/>
          </a:prstGeom>
        </p:spPr>
        <p:txBody>
          <a:bodyPr>
            <a:normAutofit/>
          </a:bodyPr>
          <a:lstStyle/>
          <a:p>
            <a:pPr marL="0" indent="0">
              <a:lnSpc>
                <a:spcPct val="80000"/>
              </a:lnSpc>
              <a:spcBef>
                <a:spcPts val="225"/>
              </a:spcBef>
              <a:buNone/>
              <a:defRPr sz="3200" b="1">
                <a:latin typeface="Helvetica Neue"/>
                <a:ea typeface="Helvetica Neue"/>
                <a:cs typeface="Helvetica Neue"/>
                <a:sym typeface="Helvetica Neue"/>
              </a:defRPr>
            </a:pPr>
            <a:r>
              <a:rPr sz="1406" dirty="0"/>
              <a:t>Nader Hassavari </a:t>
            </a:r>
          </a:p>
          <a:p>
            <a:pPr marL="0" indent="0">
              <a:spcBef>
                <a:spcPts val="150"/>
              </a:spcBef>
              <a:buNone/>
              <a:defRPr sz="2400">
                <a:latin typeface="Helvetica Neue"/>
                <a:ea typeface="Helvetica Neue"/>
                <a:cs typeface="Helvetica Neue"/>
                <a:sym typeface="Helvetica Neue"/>
              </a:defRPr>
            </a:pPr>
            <a:r>
              <a:rPr sz="1406" dirty="0"/>
              <a:t>CEO / Founder</a:t>
            </a:r>
          </a:p>
          <a:p>
            <a:pPr marL="0" indent="0">
              <a:spcBef>
                <a:spcPts val="150"/>
              </a:spcBef>
              <a:buNone/>
              <a:defRPr sz="2400">
                <a:latin typeface="Helvetica Neue"/>
                <a:ea typeface="Helvetica Neue"/>
                <a:cs typeface="Helvetica Neue"/>
                <a:sym typeface="Helvetica Neue"/>
              </a:defRPr>
            </a:pPr>
            <a:r>
              <a:rPr sz="1406" dirty="0"/>
              <a:t>Construction Engineer</a:t>
            </a:r>
          </a:p>
        </p:txBody>
      </p:sp>
      <p:sp>
        <p:nvSpPr>
          <p:cNvPr id="121" name="TextBox 3"/>
          <p:cNvSpPr txBox="1"/>
          <p:nvPr/>
        </p:nvSpPr>
        <p:spPr>
          <a:xfrm>
            <a:off x="4250630" y="2977357"/>
            <a:ext cx="4291390" cy="155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6" tIns="25716" rIns="25716" bIns="25716">
            <a:spAutoFit/>
          </a:bodyPr>
          <a:lstStyle/>
          <a:p>
            <a:pPr>
              <a:defRPr b="1">
                <a:latin typeface="Helvetica Neue"/>
                <a:ea typeface="Helvetica Neue"/>
                <a:cs typeface="Helvetica Neue"/>
                <a:sym typeface="Helvetica Neue"/>
              </a:defRPr>
            </a:pPr>
            <a:endParaRPr sz="675"/>
          </a:p>
        </p:txBody>
      </p:sp>
      <p:pic>
        <p:nvPicPr>
          <p:cNvPr id="123" name="Mary_BW.png" descr="Mary_BW.png"/>
          <p:cNvPicPr>
            <a:picLocks noChangeAspect="1"/>
          </p:cNvPicPr>
          <p:nvPr/>
        </p:nvPicPr>
        <p:blipFill>
          <a:blip r:embed="rId2"/>
          <a:stretch>
            <a:fillRect/>
          </a:stretch>
        </p:blipFill>
        <p:spPr>
          <a:xfrm>
            <a:off x="8813083" y="3097912"/>
            <a:ext cx="1303749" cy="1315596"/>
          </a:xfrm>
          <a:prstGeom prst="rect">
            <a:avLst/>
          </a:prstGeom>
          <a:ln w="12700">
            <a:miter lim="400000"/>
          </a:ln>
        </p:spPr>
      </p:pic>
      <p:sp>
        <p:nvSpPr>
          <p:cNvPr id="124" name="TextBox 10"/>
          <p:cNvSpPr txBox="1"/>
          <p:nvPr/>
        </p:nvSpPr>
        <p:spPr>
          <a:xfrm>
            <a:off x="6412108" y="3265165"/>
            <a:ext cx="4342064" cy="827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6" tIns="25716" rIns="25716" bIns="25716">
            <a:spAutoFit/>
          </a:bodyPr>
          <a:lstStyle/>
          <a:p>
            <a:pPr>
              <a:defRPr b="1">
                <a:latin typeface="Helvetica Neue"/>
                <a:ea typeface="Helvetica Neue"/>
                <a:cs typeface="Helvetica Neue"/>
                <a:sym typeface="Helvetica Neue"/>
              </a:defRPr>
            </a:pPr>
            <a:r>
              <a:rPr sz="1406" dirty="0"/>
              <a:t>Mary N. </a:t>
            </a:r>
            <a:r>
              <a:rPr sz="1406" dirty="0" err="1"/>
              <a:t>Hasavari</a:t>
            </a:r>
            <a:endParaRPr sz="1406" dirty="0"/>
          </a:p>
          <a:p>
            <a:pPr>
              <a:defRPr sz="2400">
                <a:latin typeface="Helvetica Neue"/>
                <a:ea typeface="Helvetica Neue"/>
                <a:cs typeface="Helvetica Neue"/>
                <a:sym typeface="Helvetica Neue"/>
              </a:defRPr>
            </a:pPr>
            <a:r>
              <a:rPr sz="1406" dirty="0"/>
              <a:t>CMO</a:t>
            </a:r>
          </a:p>
          <a:p>
            <a:pPr>
              <a:defRPr sz="2400">
                <a:latin typeface="Helvetica Neue"/>
                <a:ea typeface="Helvetica Neue"/>
                <a:cs typeface="Helvetica Neue"/>
                <a:sym typeface="Helvetica Neue"/>
              </a:defRPr>
            </a:pPr>
            <a:r>
              <a:rPr sz="1406" dirty="0"/>
              <a:t>BA Marketing</a:t>
            </a:r>
          </a:p>
          <a:p>
            <a:pPr>
              <a:defRPr sz="2200">
                <a:latin typeface="+mn-lt"/>
                <a:ea typeface="+mn-ea"/>
                <a:cs typeface="+mn-cs"/>
                <a:sym typeface="Calibri"/>
              </a:defRPr>
            </a:pPr>
            <a:endParaRPr sz="825" dirty="0"/>
          </a:p>
        </p:txBody>
      </p:sp>
      <p:sp>
        <p:nvSpPr>
          <p:cNvPr id="125" name="TextBox 12"/>
          <p:cNvSpPr txBox="1"/>
          <p:nvPr/>
        </p:nvSpPr>
        <p:spPr>
          <a:xfrm>
            <a:off x="1493240" y="5235397"/>
            <a:ext cx="2340813" cy="1775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716" tIns="25716" rIns="25716" bIns="25716" anchor="t">
            <a:spAutoFit/>
          </a:bodyPr>
          <a:lstStyle/>
          <a:p>
            <a:pPr>
              <a:defRPr b="1">
                <a:latin typeface="Helvetica Neue"/>
                <a:ea typeface="Helvetica Neue"/>
                <a:cs typeface="Helvetica Neue"/>
                <a:sym typeface="Helvetica Neue"/>
              </a:defRPr>
            </a:pPr>
            <a:endParaRPr lang="nb-NO" sz="1400" dirty="0"/>
          </a:p>
          <a:p>
            <a:pPr algn="l"/>
            <a:r>
              <a:rPr lang="en-US" sz="1400" b="1" i="0" dirty="0">
                <a:solidFill>
                  <a:srgbClr val="500050"/>
                </a:solidFill>
                <a:effectLst/>
                <a:latin typeface="verdana" panose="020B0604030504040204" pitchFamily="34" charset="0"/>
              </a:rPr>
              <a:t>Dr. Shirin </a:t>
            </a:r>
            <a:r>
              <a:rPr lang="en-US" sz="1400" b="1" i="0" dirty="0" err="1">
                <a:solidFill>
                  <a:srgbClr val="500050"/>
                </a:solidFill>
                <a:effectLst/>
                <a:latin typeface="verdana" panose="020B0604030504040204" pitchFamily="34" charset="0"/>
              </a:rPr>
              <a:t>Hasavari</a:t>
            </a:r>
            <a:endParaRPr lang="en-US" sz="1400" b="0" i="0" dirty="0">
              <a:solidFill>
                <a:srgbClr val="500050"/>
              </a:solidFill>
              <a:effectLst/>
              <a:latin typeface="verdana" panose="020B0604030504040204" pitchFamily="34" charset="0"/>
            </a:endParaRPr>
          </a:p>
          <a:p>
            <a:pPr algn="l"/>
            <a:r>
              <a:rPr lang="en-US" sz="1400" b="0" i="0" dirty="0">
                <a:solidFill>
                  <a:srgbClr val="500050"/>
                </a:solidFill>
                <a:effectLst/>
                <a:latin typeface="verdana" panose="020B0604030504040204" pitchFamily="34" charset="0"/>
              </a:rPr>
              <a:t>Assistant Professor, Department of Information Science and Systems</a:t>
            </a:r>
          </a:p>
          <a:p>
            <a:pPr algn="l"/>
            <a:r>
              <a:rPr lang="en-US" sz="1400" b="0" i="0" dirty="0">
                <a:solidFill>
                  <a:srgbClr val="500050"/>
                </a:solidFill>
                <a:effectLst/>
                <a:latin typeface="verdana" panose="020B0604030504040204" pitchFamily="34" charset="0"/>
              </a:rPr>
              <a:t>Morgan State University</a:t>
            </a:r>
          </a:p>
          <a:p>
            <a:pPr>
              <a:defRPr b="1">
                <a:latin typeface="Helvetica Neue"/>
                <a:ea typeface="Helvetica Neue"/>
                <a:cs typeface="Helvetica Neue"/>
                <a:sym typeface="Helvetica Neue"/>
              </a:defRPr>
            </a:pPr>
            <a:endParaRPr sz="1400" dirty="0"/>
          </a:p>
        </p:txBody>
      </p:sp>
      <p:pic>
        <p:nvPicPr>
          <p:cNvPr id="126" name="Shirin_BW.png" descr="Shirin_BW.png"/>
          <p:cNvPicPr>
            <a:picLocks noChangeAspect="1"/>
          </p:cNvPicPr>
          <p:nvPr/>
        </p:nvPicPr>
        <p:blipFill>
          <a:blip r:embed="rId3"/>
          <a:stretch>
            <a:fillRect/>
          </a:stretch>
        </p:blipFill>
        <p:spPr>
          <a:xfrm>
            <a:off x="3523625" y="5098886"/>
            <a:ext cx="1550455" cy="1526358"/>
          </a:xfrm>
          <a:prstGeom prst="rect">
            <a:avLst/>
          </a:prstGeom>
          <a:ln w="12700">
            <a:miter lim="400000"/>
          </a:ln>
        </p:spPr>
      </p:pic>
      <p:sp>
        <p:nvSpPr>
          <p:cNvPr id="2" name="TekstSylinder 1">
            <a:extLst>
              <a:ext uri="{FF2B5EF4-FFF2-40B4-BE49-F238E27FC236}">
                <a16:creationId xmlns:a16="http://schemas.microsoft.com/office/drawing/2014/main" id="{A0EC51C2-2B92-4A2C-91AA-76C9846A8A9A}"/>
              </a:ext>
            </a:extLst>
          </p:cNvPr>
          <p:cNvSpPr txBox="1"/>
          <p:nvPr/>
        </p:nvSpPr>
        <p:spPr>
          <a:xfrm>
            <a:off x="1493240" y="3204594"/>
            <a:ext cx="2207351" cy="714139"/>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algn="l"/>
            <a:r>
              <a:rPr lang="nb-NO" sz="1687" dirty="0">
                <a:solidFill>
                  <a:srgbClr val="000000"/>
                </a:solidFill>
                <a:latin typeface="syne"/>
              </a:rPr>
              <a:t>Harald Tronstad</a:t>
            </a:r>
          </a:p>
          <a:p>
            <a:pPr algn="l"/>
            <a:r>
              <a:rPr lang="en-US" sz="1266" dirty="0">
                <a:solidFill>
                  <a:srgbClr val="000000"/>
                </a:solidFill>
                <a:latin typeface="questrial" pitchFamily="2" charset="0"/>
              </a:rPr>
              <a:t>PhD in Marine Technology &amp; Fishery Expert</a:t>
            </a:r>
            <a:endParaRPr lang="nb-NO" sz="1266" dirty="0"/>
          </a:p>
        </p:txBody>
      </p:sp>
      <p:pic>
        <p:nvPicPr>
          <p:cNvPr id="4" name="Picture 3" descr="A person smiling for the camera&#10;&#10;Description automatically generated with medium confidence">
            <a:extLst>
              <a:ext uri="{FF2B5EF4-FFF2-40B4-BE49-F238E27FC236}">
                <a16:creationId xmlns:a16="http://schemas.microsoft.com/office/drawing/2014/main" id="{4EA299B8-840A-FEB9-E169-A1A2F5065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816" y="3133166"/>
            <a:ext cx="1486595" cy="1621676"/>
          </a:xfrm>
          <a:prstGeom prst="rect">
            <a:avLst/>
          </a:prstGeom>
        </p:spPr>
      </p:pic>
      <p:pic>
        <p:nvPicPr>
          <p:cNvPr id="6" name="Picture 5" descr="A person wearing glasses&#10;&#10;Description automatically generated with medium confidence">
            <a:extLst>
              <a:ext uri="{FF2B5EF4-FFF2-40B4-BE49-F238E27FC236}">
                <a16:creationId xmlns:a16="http://schemas.microsoft.com/office/drawing/2014/main" id="{B12571CB-A9C3-BDF8-FBF7-48B4E9C5E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831" y="5127484"/>
            <a:ext cx="1469161" cy="1469161"/>
          </a:xfrm>
          <a:prstGeom prst="rect">
            <a:avLst/>
          </a:prstGeom>
        </p:spPr>
      </p:pic>
      <p:sp>
        <p:nvSpPr>
          <p:cNvPr id="8" name="TextBox 7">
            <a:extLst>
              <a:ext uri="{FF2B5EF4-FFF2-40B4-BE49-F238E27FC236}">
                <a16:creationId xmlns:a16="http://schemas.microsoft.com/office/drawing/2014/main" id="{697DA46B-8073-E40D-4038-B8C89F2CEAE5}"/>
              </a:ext>
            </a:extLst>
          </p:cNvPr>
          <p:cNvSpPr txBox="1"/>
          <p:nvPr/>
        </p:nvSpPr>
        <p:spPr>
          <a:xfrm rot="10800000" flipV="1">
            <a:off x="6396325" y="5235396"/>
            <a:ext cx="2309010" cy="1066318"/>
          </a:xfrm>
          <a:prstGeom prst="rect">
            <a:avLst/>
          </a:prstGeom>
          <a:noFill/>
        </p:spPr>
        <p:txBody>
          <a:bodyPr wrap="square">
            <a:spAutoFit/>
          </a:bodyPr>
          <a:lstStyle/>
          <a:p>
            <a:pPr algn="l" fontAlgn="base"/>
            <a:r>
              <a:rPr lang="nb-NO" sz="1266" dirty="0">
                <a:solidFill>
                  <a:srgbClr val="000000"/>
                </a:solidFill>
                <a:latin typeface="Arial" panose="020B0604020202020204" pitchFamily="34" charset="0"/>
              </a:rPr>
              <a:t>Quoc-Anh Tran</a:t>
            </a:r>
          </a:p>
          <a:p>
            <a:pPr algn="l" fontAlgn="base"/>
            <a:br>
              <a:rPr lang="nb-NO" sz="1266" dirty="0">
                <a:solidFill>
                  <a:srgbClr val="000000"/>
                </a:solidFill>
                <a:latin typeface="Arial" panose="020B0604020202020204" pitchFamily="34" charset="0"/>
              </a:rPr>
            </a:br>
            <a:r>
              <a:rPr lang="nb-NO" sz="1266" dirty="0">
                <a:latin typeface="Arial" panose="020B0604020202020204" pitchFamily="34" charset="0"/>
                <a:hlinkClick r:id="rId6">
                  <a:extLst>
                    <a:ext uri="{A12FA001-AC4F-418D-AE19-62706E023703}">
                      <ahyp:hlinkClr xmlns:ahyp="http://schemas.microsoft.com/office/drawing/2018/hyperlinkcolor" val="tx"/>
                    </a:ext>
                  </a:extLst>
                </a:hlinkClick>
              </a:rPr>
              <a:t>Senior Reseacher (Marie Skłodowska-Curie Individual Fellow)</a:t>
            </a:r>
            <a:endParaRPr lang="nb-NO" sz="1266" dirty="0">
              <a:latin typeface="Arial" panose="020B0604020202020204" pitchFamily="34" charset="0"/>
            </a:endParaRPr>
          </a:p>
        </p:txBody>
      </p:sp>
      <p:pic>
        <p:nvPicPr>
          <p:cNvPr id="12" name="Picture 11" descr="A picture containing person, person, suit, smiling&#10;&#10;Description automatically generated">
            <a:extLst>
              <a:ext uri="{FF2B5EF4-FFF2-40B4-BE49-F238E27FC236}">
                <a16:creationId xmlns:a16="http://schemas.microsoft.com/office/drawing/2014/main" id="{8FA6F3CF-4309-4501-A102-E5D09B57D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5554" y="887590"/>
            <a:ext cx="1486595" cy="178745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23">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CCC7AB-6886-4DB1-A7E9-18A62D7C6611}"/>
              </a:ext>
            </a:extLst>
          </p:cNvPr>
          <p:cNvSpPr txBox="1"/>
          <p:nvPr/>
        </p:nvSpPr>
        <p:spPr>
          <a:xfrm>
            <a:off x="2876843" y="407963"/>
            <a:ext cx="3268394" cy="830997"/>
          </a:xfrm>
          <a:prstGeom prst="rect">
            <a:avLst/>
          </a:prstGeom>
          <a:noFill/>
        </p:spPr>
        <p:txBody>
          <a:bodyPr wrap="square" rtlCol="0">
            <a:spAutoFit/>
          </a:bodyPr>
          <a:lstStyle/>
          <a:p>
            <a:r>
              <a:rPr lang="nb-NO" sz="4800"/>
              <a:t>Thank you !</a:t>
            </a:r>
            <a:endParaRPr lang="en-US" sz="4800"/>
          </a:p>
        </p:txBody>
      </p:sp>
      <p:pic>
        <p:nvPicPr>
          <p:cNvPr id="10" name="Nader Photo .png" descr="Nader Photo .png">
            <a:extLst>
              <a:ext uri="{FF2B5EF4-FFF2-40B4-BE49-F238E27FC236}">
                <a16:creationId xmlns:a16="http://schemas.microsoft.com/office/drawing/2014/main" id="{BFE7CDED-FB9B-4B87-A3B5-6E1C421960F4}"/>
              </a:ext>
            </a:extLst>
          </p:cNvPr>
          <p:cNvPicPr>
            <a:picLocks noChangeAspect="1"/>
          </p:cNvPicPr>
          <p:nvPr/>
        </p:nvPicPr>
        <p:blipFill>
          <a:blip r:embed="rId3"/>
          <a:stretch>
            <a:fillRect/>
          </a:stretch>
        </p:blipFill>
        <p:spPr>
          <a:xfrm>
            <a:off x="7329268" y="0"/>
            <a:ext cx="2122878" cy="1885071"/>
          </a:xfrm>
          <a:prstGeom prst="rect">
            <a:avLst/>
          </a:prstGeom>
          <a:noFill/>
          <a:ln cap="flat">
            <a:noFill/>
          </a:ln>
        </p:spPr>
      </p:pic>
      <p:pic>
        <p:nvPicPr>
          <p:cNvPr id="4" name="Picture 3" descr="A screenshot of a website&#10;&#10;Description automatically generated">
            <a:extLst>
              <a:ext uri="{FF2B5EF4-FFF2-40B4-BE49-F238E27FC236}">
                <a16:creationId xmlns:a16="http://schemas.microsoft.com/office/drawing/2014/main" id="{25509721-E667-BFF3-6E16-D4D2E51B0A0F}"/>
              </a:ext>
            </a:extLst>
          </p:cNvPr>
          <p:cNvPicPr>
            <a:picLocks noChangeAspect="1"/>
          </p:cNvPicPr>
          <p:nvPr/>
        </p:nvPicPr>
        <p:blipFill>
          <a:blip r:embed="rId4">
            <a:extLst>
              <a:ext uri="{28A0092B-C50C-407E-A947-70E740481C1C}">
                <a14:useLocalDpi xmlns:a14="http://schemas.microsoft.com/office/drawing/2010/main" val="0"/>
              </a:ext>
            </a:extLst>
          </a:blip>
          <a:srcRect l="-96" t="18160" r="-214" b="21651"/>
          <a:stretch/>
        </p:blipFill>
        <p:spPr>
          <a:xfrm>
            <a:off x="444617" y="1885072"/>
            <a:ext cx="11443755" cy="3760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2033E3-17D5-8DDD-2267-5E9968DE928E}"/>
              </a:ext>
            </a:extLst>
          </p:cNvPr>
          <p:cNvSpPr txBox="1"/>
          <p:nvPr/>
        </p:nvSpPr>
        <p:spPr>
          <a:xfrm>
            <a:off x="1652631" y="947957"/>
            <a:ext cx="9555061" cy="7048083"/>
          </a:xfrm>
          <a:prstGeom prst="rect">
            <a:avLst/>
          </a:prstGeom>
          <a:noFill/>
        </p:spPr>
        <p:txBody>
          <a:bodyPr wrap="square">
            <a:spAutoFit/>
          </a:bodyPr>
          <a:lstStyle/>
          <a:p>
            <a:pPr rtl="0">
              <a:spcBef>
                <a:spcPts val="0"/>
              </a:spcBef>
              <a:spcAft>
                <a:spcPts val="0"/>
              </a:spcAft>
            </a:pPr>
            <a:r>
              <a:rPr lang="en-US" sz="2000" b="1" dirty="0">
                <a:solidFill>
                  <a:srgbClr val="000000"/>
                </a:solidFill>
                <a:latin typeface="Arial" panose="020B0604020202020204" pitchFamily="34" charset="0"/>
              </a:rPr>
              <a:t>Ocean power parks ( OPP )</a:t>
            </a:r>
          </a:p>
          <a:p>
            <a:pPr rtl="0">
              <a:spcBef>
                <a:spcPts val="0"/>
              </a:spcBef>
              <a:spcAft>
                <a:spcPts val="0"/>
              </a:spcAft>
            </a:pPr>
            <a:endParaRPr lang="en-US" dirty="0">
              <a:solidFill>
                <a:srgbClr val="000000"/>
              </a:solidFill>
              <a:latin typeface="Arial" panose="020B0604020202020204" pitchFamily="34" charset="0"/>
            </a:endParaRPr>
          </a:p>
          <a:p>
            <a:r>
              <a:rPr lang="en-US" dirty="0"/>
              <a:t>OPP (Ocean Production Parks) are multipurpose marine constructions designed for the large-scale, low-cost production of renewable energy and sustainable fish farming in the ocean. These parks aim to combat global warming and its severe consequences.</a:t>
            </a:r>
          </a:p>
          <a:p>
            <a:endParaRPr lang="en-US" dirty="0"/>
          </a:p>
          <a:p>
            <a:r>
              <a:rPr lang="en-US" dirty="0">
                <a:effectLst/>
              </a:rPr>
              <a:t>- The increasing global population, coupled with the loss of arable land due to droughts, floods, and land erosion caused by climate change, demands innovative, sustainable solutions for renewable energy production and food security.</a:t>
            </a:r>
          </a:p>
          <a:p>
            <a:pPr>
              <a:buFont typeface="Arial" panose="020B0604020202020204" pitchFamily="34" charset="0"/>
              <a:buChar char="•"/>
            </a:pPr>
            <a:endParaRPr lang="en-US" dirty="0">
              <a:effectLst/>
            </a:endParaRPr>
          </a:p>
          <a:p>
            <a:r>
              <a:rPr lang="en-US" dirty="0">
                <a:effectLst/>
              </a:rPr>
              <a:t>- Currently, almost all food production and farming occur on land, leaving the vast, untapped resources of the ocean underutilized. Sustainable solutions in the ocean offer significant potential for future food production.</a:t>
            </a:r>
          </a:p>
          <a:p>
            <a:r>
              <a:rPr lang="en-US" dirty="0"/>
              <a:t>The primary goal of OPP is to develop parks that produce and sell renewable energy while cultivating marine life through natural food chain processes in large-scale ocean facilities.</a:t>
            </a:r>
          </a:p>
          <a:p>
            <a:endParaRPr lang="en-US" dirty="0"/>
          </a:p>
          <a:p>
            <a:pPr rtl="0"/>
            <a:r>
              <a:rPr lang="en-US" dirty="0">
                <a:effectLst/>
              </a:rPr>
              <a:t>- In the initial phase, we seek funding to build a small prototype and conduct laboratory testing </a:t>
            </a:r>
            <a:r>
              <a:rPr lang="en-US">
                <a:effectLst/>
              </a:rPr>
              <a:t>to proof </a:t>
            </a:r>
            <a:r>
              <a:rPr lang="en-US" dirty="0">
                <a:effectLst/>
              </a:rPr>
              <a:t>of the concept, while also focusing on assembling a strong team and organizational structure.</a:t>
            </a:r>
          </a:p>
          <a:p>
            <a:br>
              <a:rPr lang="en-US" dirty="0"/>
            </a:br>
            <a:endParaRPr lang="en-US" dirty="0">
              <a:solidFill>
                <a:srgbClr val="000000"/>
              </a:solidFill>
              <a:latin typeface="Arial" panose="020B0604020202020204" pitchFamily="34" charset="0"/>
            </a:endParaRPr>
          </a:p>
          <a:p>
            <a:pPr rtl="0">
              <a:spcBef>
                <a:spcPts val="0"/>
              </a:spcBef>
              <a:spcAft>
                <a:spcPts val="0"/>
              </a:spcAft>
            </a:pP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b="0" dirty="0">
              <a:effectLst/>
            </a:endParaRPr>
          </a:p>
          <a:p>
            <a:br>
              <a:rPr lang="en-US" dirty="0"/>
            </a:br>
            <a:endParaRPr lang="nb-NO" dirty="0"/>
          </a:p>
        </p:txBody>
      </p:sp>
    </p:spTree>
    <p:extLst>
      <p:ext uri="{BB962C8B-B14F-4D97-AF65-F5344CB8AC3E}">
        <p14:creationId xmlns:p14="http://schemas.microsoft.com/office/powerpoint/2010/main" val="343856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pic>
        <p:nvPicPr>
          <p:cNvPr id="2" name="Picture 4" descr="Global Warming: News, Facts, Causes &amp; Effects - Academia de Inglés en  Zaragoza, Idiomas Kernel">
            <a:extLst>
              <a:ext uri="{FF2B5EF4-FFF2-40B4-BE49-F238E27FC236}">
                <a16:creationId xmlns:a16="http://schemas.microsoft.com/office/drawing/2014/main" id="{EE68D692-8908-421C-BB5A-C3AC066AD501}"/>
              </a:ext>
            </a:extLst>
          </p:cNvPr>
          <p:cNvPicPr>
            <a:picLocks noChangeAspect="1"/>
          </p:cNvPicPr>
          <p:nvPr/>
        </p:nvPicPr>
        <p:blipFill>
          <a:blip r:embed="rId3"/>
          <a:srcRect/>
          <a:stretch>
            <a:fillRect/>
          </a:stretch>
        </p:blipFill>
        <p:spPr>
          <a:xfrm>
            <a:off x="609599" y="2213537"/>
            <a:ext cx="5486401" cy="3084395"/>
          </a:xfrm>
          <a:prstGeom prst="rect">
            <a:avLst/>
          </a:prstGeom>
          <a:noFill/>
          <a:ln cap="flat">
            <a:noFill/>
          </a:ln>
        </p:spPr>
      </p:pic>
      <p:sp>
        <p:nvSpPr>
          <p:cNvPr id="5" name="TekstSylinder 18">
            <a:extLst>
              <a:ext uri="{FF2B5EF4-FFF2-40B4-BE49-F238E27FC236}">
                <a16:creationId xmlns:a16="http://schemas.microsoft.com/office/drawing/2014/main" id="{C79BAF90-3BF2-4A1D-BA7D-E09376079F48}"/>
              </a:ext>
            </a:extLst>
          </p:cNvPr>
          <p:cNvSpPr txBox="1"/>
          <p:nvPr/>
        </p:nvSpPr>
        <p:spPr>
          <a:xfrm>
            <a:off x="547454" y="637934"/>
            <a:ext cx="3781030"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a:solidFill>
                  <a:srgbClr val="000000"/>
                </a:solidFill>
                <a:uFillTx/>
                <a:latin typeface="Calibri"/>
                <a:cs typeface="Calibri"/>
              </a:rPr>
              <a:t>GLOBAL WARMING</a:t>
            </a:r>
          </a:p>
        </p:txBody>
      </p:sp>
      <p:pic>
        <p:nvPicPr>
          <p:cNvPr id="6" name="Picture 6" descr="TIME for Kids | What is Global Warming?">
            <a:extLst>
              <a:ext uri="{FF2B5EF4-FFF2-40B4-BE49-F238E27FC236}">
                <a16:creationId xmlns:a16="http://schemas.microsoft.com/office/drawing/2014/main" id="{3D288386-40A7-CBED-945C-FF7DEF60B2F4}"/>
              </a:ext>
            </a:extLst>
          </p:cNvPr>
          <p:cNvPicPr>
            <a:picLocks noChangeAspect="1"/>
          </p:cNvPicPr>
          <p:nvPr/>
        </p:nvPicPr>
        <p:blipFill>
          <a:blip r:embed="rId4"/>
          <a:srcRect/>
          <a:stretch>
            <a:fillRect/>
          </a:stretch>
        </p:blipFill>
        <p:spPr>
          <a:xfrm>
            <a:off x="6445283" y="2198914"/>
            <a:ext cx="5654926" cy="3069772"/>
          </a:xfrm>
          <a:prstGeom prst="rect">
            <a:avLst/>
          </a:prstGeom>
          <a:noFill/>
          <a:ln cap="flat">
            <a:noFill/>
          </a:ln>
        </p:spPr>
      </p:pic>
      <p:sp>
        <p:nvSpPr>
          <p:cNvPr id="7" name="TekstSylinder 8">
            <a:extLst>
              <a:ext uri="{FF2B5EF4-FFF2-40B4-BE49-F238E27FC236}">
                <a16:creationId xmlns:a16="http://schemas.microsoft.com/office/drawing/2014/main" id="{F7A4BE22-8383-38F7-DDFA-33BABCC82032}"/>
              </a:ext>
            </a:extLst>
          </p:cNvPr>
          <p:cNvSpPr txBox="1"/>
          <p:nvPr/>
        </p:nvSpPr>
        <p:spPr>
          <a:xfrm>
            <a:off x="6678408" y="637934"/>
            <a:ext cx="4966138"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a:solidFill>
                  <a:srgbClr val="000000"/>
                </a:solidFill>
                <a:uFillTx/>
                <a:latin typeface="Calibri"/>
                <a:cs typeface="Calibri"/>
              </a:rPr>
              <a:t>LACK OF FOOD IN</a:t>
            </a:r>
            <a:r>
              <a:rPr lang="nb-NO" sz="2800" b="0" i="0" u="none" strike="noStrike" kern="1200" cap="none" spc="0">
                <a:solidFill>
                  <a:srgbClr val="000000"/>
                </a:solidFill>
                <a:uFillTx/>
                <a:latin typeface="Calibri"/>
                <a:cs typeface="Calibri"/>
              </a:rPr>
              <a:t> THE FUTURE</a:t>
            </a:r>
            <a:endParaRPr lang="nb-NO" sz="2800" b="0" i="0" u="none" strike="noStrike" kern="1200" cap="none" spc="0" baseline="0">
              <a:solidFill>
                <a:srgbClr val="000000"/>
              </a:solidFill>
              <a:uFillTx/>
              <a:latin typeface="Calibri"/>
              <a:cs typeface="Calibri"/>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4" name="TekstSylinder 9">
            <a:extLst>
              <a:ext uri="{FF2B5EF4-FFF2-40B4-BE49-F238E27FC236}">
                <a16:creationId xmlns:a16="http://schemas.microsoft.com/office/drawing/2014/main" id="{8DCA51B7-C1F6-40C2-8342-AE43F06410F2}"/>
              </a:ext>
            </a:extLst>
          </p:cNvPr>
          <p:cNvSpPr txBox="1"/>
          <p:nvPr/>
        </p:nvSpPr>
        <p:spPr>
          <a:xfrm>
            <a:off x="6377650" y="582820"/>
            <a:ext cx="4687747"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a:solidFill>
                  <a:srgbClr val="000000"/>
                </a:solidFill>
                <a:uFillTx/>
                <a:latin typeface="Calibri"/>
                <a:cs typeface="Calibri"/>
              </a:rPr>
              <a:t>SUSTAINABLE FISH FARMING</a:t>
            </a:r>
          </a:p>
        </p:txBody>
      </p:sp>
      <p:pic>
        <p:nvPicPr>
          <p:cNvPr id="7" name="Picture 6">
            <a:extLst>
              <a:ext uri="{FF2B5EF4-FFF2-40B4-BE49-F238E27FC236}">
                <a16:creationId xmlns:a16="http://schemas.microsoft.com/office/drawing/2014/main" id="{BF561F2D-F01C-4401-A278-59F3C15D227B}"/>
              </a:ext>
            </a:extLst>
          </p:cNvPr>
          <p:cNvPicPr>
            <a:picLocks noChangeAspect="1"/>
          </p:cNvPicPr>
          <p:nvPr/>
        </p:nvPicPr>
        <p:blipFill rotWithShape="1">
          <a:blip r:embed="rId2"/>
          <a:srcRect b="9348"/>
          <a:stretch/>
        </p:blipFill>
        <p:spPr>
          <a:xfrm>
            <a:off x="5890117" y="1796143"/>
            <a:ext cx="5798484" cy="2713569"/>
          </a:xfrm>
          <a:prstGeom prst="rect">
            <a:avLst/>
          </a:prstGeom>
        </p:spPr>
      </p:pic>
      <p:pic>
        <p:nvPicPr>
          <p:cNvPr id="5" name="Picture 8" descr="ocean wave during daytime">
            <a:extLst>
              <a:ext uri="{FF2B5EF4-FFF2-40B4-BE49-F238E27FC236}">
                <a16:creationId xmlns:a16="http://schemas.microsoft.com/office/drawing/2014/main" id="{AB29BBC7-83B3-28AC-EA7B-87B895C38149}"/>
              </a:ext>
            </a:extLst>
          </p:cNvPr>
          <p:cNvPicPr>
            <a:picLocks noChangeAspect="1"/>
          </p:cNvPicPr>
          <p:nvPr/>
        </p:nvPicPr>
        <p:blipFill>
          <a:blip r:embed="rId3"/>
          <a:srcRect/>
          <a:stretch>
            <a:fillRect/>
          </a:stretch>
        </p:blipFill>
        <p:spPr>
          <a:xfrm>
            <a:off x="1272067" y="1797523"/>
            <a:ext cx="3948105" cy="2712189"/>
          </a:xfrm>
          <a:prstGeom prst="rect">
            <a:avLst/>
          </a:prstGeom>
          <a:noFill/>
          <a:ln cap="flat">
            <a:noFill/>
          </a:ln>
        </p:spPr>
      </p:pic>
      <p:sp>
        <p:nvSpPr>
          <p:cNvPr id="6" name="TekstSylinder 17">
            <a:extLst>
              <a:ext uri="{FF2B5EF4-FFF2-40B4-BE49-F238E27FC236}">
                <a16:creationId xmlns:a16="http://schemas.microsoft.com/office/drawing/2014/main" id="{2C6D3C26-C901-AAE8-F015-27011D914621}"/>
              </a:ext>
            </a:extLst>
          </p:cNvPr>
          <p:cNvSpPr txBox="1"/>
          <p:nvPr/>
        </p:nvSpPr>
        <p:spPr>
          <a:xfrm>
            <a:off x="2931667" y="-23841"/>
            <a:ext cx="5287993"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a:solidFill>
                  <a:srgbClr val="000000"/>
                </a:solidFill>
                <a:uFillTx/>
                <a:latin typeface="Calibri"/>
                <a:cs typeface="Calibri"/>
              </a:rPr>
              <a:t>                       SOLUTION</a:t>
            </a:r>
          </a:p>
        </p:txBody>
      </p:sp>
      <p:sp>
        <p:nvSpPr>
          <p:cNvPr id="9" name="TextBox 8">
            <a:extLst>
              <a:ext uri="{FF2B5EF4-FFF2-40B4-BE49-F238E27FC236}">
                <a16:creationId xmlns:a16="http://schemas.microsoft.com/office/drawing/2014/main" id="{8C19D5EF-9E07-39AE-45DB-B4C8E094A105}"/>
              </a:ext>
            </a:extLst>
          </p:cNvPr>
          <p:cNvSpPr txBox="1"/>
          <p:nvPr/>
        </p:nvSpPr>
        <p:spPr>
          <a:xfrm>
            <a:off x="1897545" y="4727139"/>
            <a:ext cx="8792226" cy="2031325"/>
          </a:xfrm>
          <a:prstGeom prst="rect">
            <a:avLst/>
          </a:prstGeom>
          <a:noFill/>
        </p:spPr>
        <p:txBody>
          <a:bodyPr wrap="square">
            <a:spAutoFit/>
          </a:bodyPr>
          <a:lstStyle/>
          <a:p>
            <a:pPr algn="l" rtl="0"/>
            <a:r>
              <a:rPr lang="en-US" b="0" i="0" dirty="0">
                <a:solidFill>
                  <a:srgbClr val="222222"/>
                </a:solidFill>
                <a:effectLst/>
                <a:latin typeface="Helvetica Neue"/>
              </a:rPr>
              <a:t>OPP has a wide range of positive environmental effects, including reducing air pollution, mitigating global warming, improving air quality for public health, and decreasing climate-related mortality.</a:t>
            </a:r>
            <a:br>
              <a:rPr lang="en-US" b="0" i="0" dirty="0">
                <a:solidFill>
                  <a:srgbClr val="222222"/>
                </a:solidFill>
                <a:effectLst/>
                <a:latin typeface="Helvetica Neue"/>
              </a:rPr>
            </a:br>
            <a:r>
              <a:rPr lang="en-US" b="0" i="0" dirty="0">
                <a:solidFill>
                  <a:srgbClr val="222222"/>
                </a:solidFill>
                <a:effectLst/>
                <a:latin typeface="Helvetica Neue"/>
              </a:rPr>
              <a:t>The economic impact, both in the short and long term, will be substantial. The large-scale production of these parks will create numerous job opportunities, provide access to low-cost renewable energy, and generate significant returns for involved investors.</a:t>
            </a:r>
          </a:p>
        </p:txBody>
      </p:sp>
      <p:sp>
        <p:nvSpPr>
          <p:cNvPr id="10" name="TextBox 9">
            <a:extLst>
              <a:ext uri="{FF2B5EF4-FFF2-40B4-BE49-F238E27FC236}">
                <a16:creationId xmlns:a16="http://schemas.microsoft.com/office/drawing/2014/main" id="{A8A92808-0287-FCD0-DABD-F7AB41EE09CE}"/>
              </a:ext>
            </a:extLst>
          </p:cNvPr>
          <p:cNvSpPr txBox="1"/>
          <p:nvPr/>
        </p:nvSpPr>
        <p:spPr>
          <a:xfrm>
            <a:off x="1272067" y="582820"/>
            <a:ext cx="3948105" cy="954107"/>
          </a:xfrm>
          <a:prstGeom prst="rect">
            <a:avLst/>
          </a:prstGeom>
          <a:noFill/>
        </p:spPr>
        <p:txBody>
          <a:bodyPr wrap="square" rtlCol="0">
            <a:spAutoFit/>
          </a:bodyPr>
          <a:lstStyle/>
          <a:p>
            <a:r>
              <a:rPr lang="en-US" sz="2800"/>
              <a:t>RENEWABLE ENERGY PRODUCTION</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508EA5C-5108-D8BC-6C69-4A0564516B3F}"/>
              </a:ext>
            </a:extLst>
          </p:cNvPr>
          <p:cNvSpPr/>
          <p:nvPr/>
        </p:nvSpPr>
        <p:spPr>
          <a:xfrm>
            <a:off x="6999217" y="703976"/>
            <a:ext cx="5091866" cy="5956884"/>
          </a:xfrm>
          <a:prstGeom prst="rect">
            <a:avLst/>
          </a:prstGeom>
          <a:blipFill>
            <a:blip r:embed="rId2"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6D7BB592-3F65-4169-E529-9EC9F1845CC8}"/>
              </a:ext>
            </a:extLst>
          </p:cNvPr>
          <p:cNvSpPr txBox="1"/>
          <p:nvPr/>
        </p:nvSpPr>
        <p:spPr>
          <a:xfrm>
            <a:off x="906010" y="188053"/>
            <a:ext cx="5091866" cy="369332"/>
          </a:xfrm>
          <a:prstGeom prst="rect">
            <a:avLst/>
          </a:prstGeom>
          <a:noFill/>
        </p:spPr>
        <p:txBody>
          <a:bodyPr wrap="square" rtlCol="0">
            <a:spAutoFit/>
          </a:bodyPr>
          <a:lstStyle/>
          <a:p>
            <a:r>
              <a:rPr lang="nb-NO"/>
              <a:t>The Second prototype was built in 2011</a:t>
            </a:r>
          </a:p>
        </p:txBody>
      </p:sp>
      <p:sp>
        <p:nvSpPr>
          <p:cNvPr id="9" name="object 3">
            <a:extLst>
              <a:ext uri="{FF2B5EF4-FFF2-40B4-BE49-F238E27FC236}">
                <a16:creationId xmlns:a16="http://schemas.microsoft.com/office/drawing/2014/main" id="{73B5F0E2-5E43-663A-5880-9AF0923723BC}"/>
              </a:ext>
            </a:extLst>
          </p:cNvPr>
          <p:cNvSpPr/>
          <p:nvPr/>
        </p:nvSpPr>
        <p:spPr>
          <a:xfrm>
            <a:off x="100918" y="713063"/>
            <a:ext cx="6358606" cy="595688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4880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C16E2E30-9699-0511-8004-C7720FE168B2}"/>
              </a:ext>
            </a:extLst>
          </p:cNvPr>
          <p:cNvSpPr/>
          <p:nvPr/>
        </p:nvSpPr>
        <p:spPr>
          <a:xfrm>
            <a:off x="3101130" y="1013317"/>
            <a:ext cx="5448300" cy="5475568"/>
          </a:xfrm>
          <a:prstGeom prst="rect">
            <a:avLst/>
          </a:prstGeom>
          <a:blipFill>
            <a:blip r:embed="rId2"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F065A77F-8D92-81C2-1BD3-45D820631D43}"/>
              </a:ext>
            </a:extLst>
          </p:cNvPr>
          <p:cNvSpPr txBox="1"/>
          <p:nvPr/>
        </p:nvSpPr>
        <p:spPr>
          <a:xfrm>
            <a:off x="352338" y="1333850"/>
            <a:ext cx="2525086" cy="646331"/>
          </a:xfrm>
          <a:prstGeom prst="rect">
            <a:avLst/>
          </a:prstGeom>
          <a:noFill/>
        </p:spPr>
        <p:txBody>
          <a:bodyPr wrap="square" rtlCol="0">
            <a:spAutoFit/>
          </a:bodyPr>
          <a:lstStyle/>
          <a:p>
            <a:r>
              <a:rPr lang="nb-NO"/>
              <a:t>The Third prototype was built in 2012</a:t>
            </a:r>
          </a:p>
        </p:txBody>
      </p:sp>
    </p:spTree>
    <p:extLst>
      <p:ext uri="{BB962C8B-B14F-4D97-AF65-F5344CB8AC3E}">
        <p14:creationId xmlns:p14="http://schemas.microsoft.com/office/powerpoint/2010/main" val="240828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4B97721-F473-ED8D-584D-CCF53F2D42CA}"/>
              </a:ext>
            </a:extLst>
          </p:cNvPr>
          <p:cNvPicPr>
            <a:picLocks noChangeAspect="1"/>
          </p:cNvPicPr>
          <p:nvPr/>
        </p:nvPicPr>
        <p:blipFill rotWithShape="1">
          <a:blip r:embed="rId2"/>
          <a:srcRect l="24075" t="17166" r="24074" b="16284"/>
          <a:stretch/>
        </p:blipFill>
        <p:spPr bwMode="auto">
          <a:xfrm>
            <a:off x="2164360" y="1425757"/>
            <a:ext cx="7313622" cy="5279987"/>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C14678B-E9AD-27DC-EF26-7EC5E4BA142E}"/>
              </a:ext>
            </a:extLst>
          </p:cNvPr>
          <p:cNvSpPr txBox="1"/>
          <p:nvPr/>
        </p:nvSpPr>
        <p:spPr>
          <a:xfrm>
            <a:off x="2315182" y="768485"/>
            <a:ext cx="6955277" cy="369332"/>
          </a:xfrm>
          <a:prstGeom prst="rect">
            <a:avLst/>
          </a:prstGeom>
          <a:noFill/>
        </p:spPr>
        <p:txBody>
          <a:bodyPr wrap="square" rtlCol="0">
            <a:spAutoFit/>
          </a:bodyPr>
          <a:lstStyle/>
          <a:p>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Third party analysis for a prototype with 6 pontoons</a:t>
            </a:r>
            <a:r>
              <a:rPr lang="nb-NO" dirty="0">
                <a:solidFill>
                  <a:prstClr val="black"/>
                </a:solidFill>
                <a:latin typeface="Calibri" panose="020F0502020204030204"/>
              </a:rPr>
              <a:t>.</a:t>
            </a:r>
            <a:endParaRPr lang="nb-NO" dirty="0"/>
          </a:p>
        </p:txBody>
      </p:sp>
    </p:spTree>
    <p:extLst>
      <p:ext uri="{BB962C8B-B14F-4D97-AF65-F5344CB8AC3E}">
        <p14:creationId xmlns:p14="http://schemas.microsoft.com/office/powerpoint/2010/main" val="13973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4">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lassholder for innhold 3">
            <a:extLst>
              <a:ext uri="{FF2B5EF4-FFF2-40B4-BE49-F238E27FC236}">
                <a16:creationId xmlns:a16="http://schemas.microsoft.com/office/drawing/2014/main" id="{E2A74592-05F5-41ED-8A83-08503124742B}"/>
              </a:ext>
            </a:extLst>
          </p:cNvPr>
          <p:cNvSpPr txBox="1">
            <a:spLocks noGrp="1"/>
          </p:cNvSpPr>
          <p:nvPr>
            <p:ph idx="1"/>
          </p:nvPr>
        </p:nvSpPr>
        <p:spPr>
          <a:xfrm flipH="1">
            <a:off x="838192" y="987137"/>
            <a:ext cx="5770421" cy="5870863"/>
          </a:xfrm>
        </p:spPr>
        <p:txBody>
          <a:bodyPr>
            <a:normAutofit lnSpcReduction="10000"/>
          </a:bodyPr>
          <a:lstStyle/>
          <a:p>
            <a:pPr marL="0" lvl="0" indent="0">
              <a:buNone/>
            </a:pPr>
            <a:r>
              <a:rPr lang="nb-NO" sz="3200" dirty="0">
                <a:cs typeface="Calibri"/>
              </a:rPr>
              <a:t>1- Renewable Electricity</a:t>
            </a:r>
          </a:p>
          <a:p>
            <a:pPr lvl="0"/>
            <a:endParaRPr lang="nb-NO" sz="3200" dirty="0">
              <a:cs typeface="Calibri"/>
            </a:endParaRPr>
          </a:p>
          <a:p>
            <a:pPr lvl="0"/>
            <a:endParaRPr lang="nb-NO" sz="3200" dirty="0">
              <a:cs typeface="Calibri"/>
            </a:endParaRPr>
          </a:p>
          <a:p>
            <a:pPr marL="0" lvl="0" indent="0">
              <a:buNone/>
            </a:pPr>
            <a:r>
              <a:rPr lang="nb-NO" sz="3200" dirty="0">
                <a:cs typeface="Calibri"/>
              </a:rPr>
              <a:t>2- Hydrogen, Oxygen.</a:t>
            </a:r>
          </a:p>
          <a:p>
            <a:pPr lvl="0"/>
            <a:endParaRPr lang="nb-NO" sz="3200" dirty="0">
              <a:cs typeface="Calibri"/>
            </a:endParaRPr>
          </a:p>
          <a:p>
            <a:pPr lvl="0"/>
            <a:endParaRPr lang="nb-NO" sz="3200" dirty="0">
              <a:cs typeface="Calibri"/>
            </a:endParaRPr>
          </a:p>
          <a:p>
            <a:pPr marL="0" lvl="0" indent="0">
              <a:buNone/>
            </a:pPr>
            <a:r>
              <a:rPr lang="nb-NO" sz="3200" dirty="0">
                <a:cs typeface="Calibri"/>
              </a:rPr>
              <a:t>3- Fish farming.            </a:t>
            </a:r>
          </a:p>
          <a:p>
            <a:pPr lvl="0"/>
            <a:endParaRPr lang="nb-NO" sz="3200" dirty="0">
              <a:cs typeface="Calibri"/>
            </a:endParaRPr>
          </a:p>
          <a:p>
            <a:pPr lvl="0"/>
            <a:endParaRPr lang="nb-NO" sz="3200" dirty="0">
              <a:cs typeface="Calibri"/>
            </a:endParaRPr>
          </a:p>
          <a:p>
            <a:pPr lvl="0"/>
            <a:endParaRPr lang="nb-NO" sz="3200" dirty="0">
              <a:cs typeface="Calibri"/>
            </a:endParaRPr>
          </a:p>
          <a:p>
            <a:pPr marL="0" lvl="0" indent="0">
              <a:buNone/>
            </a:pPr>
            <a:r>
              <a:rPr lang="nb-NO" sz="3200" dirty="0">
                <a:cs typeface="Calibri"/>
              </a:rPr>
              <a:t>4- Marine products </a:t>
            </a:r>
          </a:p>
          <a:p>
            <a:pPr lvl="0"/>
            <a:endParaRPr lang="nb-NO" sz="4000" dirty="0">
              <a:cs typeface="Calibri"/>
            </a:endParaRPr>
          </a:p>
          <a:p>
            <a:pPr lvl="0"/>
            <a:endParaRPr lang="nb-NO" dirty="0">
              <a:cs typeface="Calibri"/>
            </a:endParaRPr>
          </a:p>
        </p:txBody>
      </p:sp>
      <p:sp>
        <p:nvSpPr>
          <p:cNvPr id="3" name="Tittel 4">
            <a:extLst>
              <a:ext uri="{FF2B5EF4-FFF2-40B4-BE49-F238E27FC236}">
                <a16:creationId xmlns:a16="http://schemas.microsoft.com/office/drawing/2014/main" id="{05DCB162-203A-41A1-B57C-A5897E938596}"/>
              </a:ext>
            </a:extLst>
          </p:cNvPr>
          <p:cNvSpPr txBox="1">
            <a:spLocks noGrp="1"/>
          </p:cNvSpPr>
          <p:nvPr>
            <p:ph type="title"/>
          </p:nvPr>
        </p:nvSpPr>
        <p:spPr>
          <a:xfrm>
            <a:off x="838203" y="365129"/>
            <a:ext cx="10515600" cy="622007"/>
          </a:xfrm>
        </p:spPr>
        <p:txBody>
          <a:bodyPr>
            <a:normAutofit/>
          </a:bodyPr>
          <a:lstStyle/>
          <a:p>
            <a:pPr lvl="0"/>
            <a:r>
              <a:rPr lang="nb-NO" sz="2800">
                <a:cs typeface="Calibri Light"/>
              </a:rPr>
              <a:t>                                                       Products</a:t>
            </a:r>
            <a:endParaRPr lang="nb-NO" sz="2800"/>
          </a:p>
        </p:txBody>
      </p:sp>
      <p:pic>
        <p:nvPicPr>
          <p:cNvPr id="4" name="Picture 3" descr="New EU electricity rules enters into force">
            <a:extLst>
              <a:ext uri="{FF2B5EF4-FFF2-40B4-BE49-F238E27FC236}">
                <a16:creationId xmlns:a16="http://schemas.microsoft.com/office/drawing/2014/main" id="{3B28BDBD-2710-7536-B949-82FCDA4AD9D8}"/>
              </a:ext>
            </a:extLst>
          </p:cNvPr>
          <p:cNvPicPr>
            <a:picLocks noChangeAspect="1"/>
          </p:cNvPicPr>
          <p:nvPr/>
        </p:nvPicPr>
        <p:blipFill rotWithShape="1">
          <a:blip r:embed="rId2">
            <a:extLst>
              <a:ext uri="{28A0092B-C50C-407E-A947-70E740481C1C}">
                <a14:useLocalDpi xmlns:a14="http://schemas.microsoft.com/office/drawing/2010/main" val="0"/>
              </a:ext>
            </a:extLst>
          </a:blip>
          <a:srcRect l="7126" t="28417" r="5159" b="1439"/>
          <a:stretch/>
        </p:blipFill>
        <p:spPr bwMode="auto">
          <a:xfrm>
            <a:off x="7462426" y="695885"/>
            <a:ext cx="3503066" cy="14859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4357DFB-7EA1-0A10-CE91-22EED68BFD2B}"/>
              </a:ext>
            </a:extLst>
          </p:cNvPr>
          <p:cNvPicPr>
            <a:picLocks noChangeAspect="1"/>
          </p:cNvPicPr>
          <p:nvPr/>
        </p:nvPicPr>
        <p:blipFill rotWithShape="1">
          <a:blip r:embed="rId3"/>
          <a:srcRect l="925" t="-32211" b="9890"/>
          <a:stretch/>
        </p:blipFill>
        <p:spPr bwMode="auto">
          <a:xfrm>
            <a:off x="7462425" y="1709216"/>
            <a:ext cx="3503067" cy="1960656"/>
          </a:xfrm>
          <a:prstGeom prst="rect">
            <a:avLst/>
          </a:prstGeom>
          <a:ln>
            <a:noFill/>
          </a:ln>
          <a:extLst>
            <a:ext uri="{53640926-AAD7-44D8-BBD7-CCE9431645EC}">
              <a14:shadowObscured xmlns:a14="http://schemas.microsoft.com/office/drawing/2010/main"/>
            </a:ext>
          </a:extLst>
        </p:spPr>
      </p:pic>
      <p:sp>
        <p:nvSpPr>
          <p:cNvPr id="6" name="AutoShape 4">
            <a:extLst>
              <a:ext uri="{FF2B5EF4-FFF2-40B4-BE49-F238E27FC236}">
                <a16:creationId xmlns:a16="http://schemas.microsoft.com/office/drawing/2014/main" id="{F3351821-971D-3A22-1589-D63FB7C9EA47}"/>
              </a:ext>
            </a:extLst>
          </p:cNvPr>
          <p:cNvSpPr>
            <a:spLocks noChangeAspect="1" noChangeArrowheads="1"/>
          </p:cNvSpPr>
          <p:nvPr/>
        </p:nvSpPr>
        <p:spPr bwMode="auto">
          <a:xfrm flipH="1">
            <a:off x="4053756" y="2814105"/>
            <a:ext cx="2038287" cy="20382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Picture 6" descr="A dolphin jumping out of the water&#10;&#10;Description automatically generated">
            <a:extLst>
              <a:ext uri="{FF2B5EF4-FFF2-40B4-BE49-F238E27FC236}">
                <a16:creationId xmlns:a16="http://schemas.microsoft.com/office/drawing/2014/main" id="{62CF50EC-2CC2-F118-015A-B439462330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2425" y="3688693"/>
            <a:ext cx="3503066" cy="1789278"/>
          </a:xfrm>
          <a:prstGeom prst="rect">
            <a:avLst/>
          </a:prstGeom>
          <a:noFill/>
          <a:ln>
            <a:noFill/>
          </a:ln>
        </p:spPr>
      </p:pic>
      <p:pic>
        <p:nvPicPr>
          <p:cNvPr id="9" name="Picture 8" descr="Valuable crab populations are in a 'very scary' decline in warming Bering  Sea | The Seattle Times">
            <a:extLst>
              <a:ext uri="{FF2B5EF4-FFF2-40B4-BE49-F238E27FC236}">
                <a16:creationId xmlns:a16="http://schemas.microsoft.com/office/drawing/2014/main" id="{018459DE-EE60-D464-BBDA-DF1DD38395DE}"/>
              </a:ext>
            </a:extLst>
          </p:cNvPr>
          <p:cNvPicPr>
            <a:picLocks noChangeAspect="1"/>
          </p:cNvPicPr>
          <p:nvPr/>
        </p:nvPicPr>
        <p:blipFill rotWithShape="1">
          <a:blip r:embed="rId5">
            <a:extLst>
              <a:ext uri="{28A0092B-C50C-407E-A947-70E740481C1C}">
                <a14:useLocalDpi xmlns:a14="http://schemas.microsoft.com/office/drawing/2010/main" val="0"/>
              </a:ext>
            </a:extLst>
          </a:blip>
          <a:srcRect l="3082" t="5438" r="1370" b="35468"/>
          <a:stretch/>
        </p:blipFill>
        <p:spPr bwMode="auto">
          <a:xfrm>
            <a:off x="4795563" y="5510179"/>
            <a:ext cx="2587834" cy="1264693"/>
          </a:xfrm>
          <a:prstGeom prst="rect">
            <a:avLst/>
          </a:prstGeom>
          <a:noFill/>
          <a:ln>
            <a:noFill/>
          </a:ln>
          <a:extLst>
            <a:ext uri="{53640926-AAD7-44D8-BBD7-CCE9431645EC}">
              <a14:shadowObscured xmlns:a14="http://schemas.microsoft.com/office/drawing/2010/main"/>
            </a:ext>
          </a:extLst>
        </p:spPr>
      </p:pic>
      <p:pic>
        <p:nvPicPr>
          <p:cNvPr id="10" name="Picture 9" descr="A close-up of some plants&#10;&#10;Description automatically generated with low confidence">
            <a:extLst>
              <a:ext uri="{FF2B5EF4-FFF2-40B4-BE49-F238E27FC236}">
                <a16:creationId xmlns:a16="http://schemas.microsoft.com/office/drawing/2014/main" id="{B9625724-120E-BF2A-E691-80A6FAB99B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2426" y="5496791"/>
            <a:ext cx="1424940" cy="1278081"/>
          </a:xfrm>
          <a:prstGeom prst="rect">
            <a:avLst/>
          </a:prstGeom>
          <a:noFill/>
          <a:ln>
            <a:noFill/>
          </a:ln>
        </p:spPr>
      </p:pic>
      <p:pic>
        <p:nvPicPr>
          <p:cNvPr id="11" name="Picture 10" descr="A bowl of broccoli&#10;&#10;Description automatically generated with medium confidence">
            <a:extLst>
              <a:ext uri="{FF2B5EF4-FFF2-40B4-BE49-F238E27FC236}">
                <a16:creationId xmlns:a16="http://schemas.microsoft.com/office/drawing/2014/main" id="{69BD8B1C-0C56-4B59-BB84-C9E102A4FD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66395" y="5496792"/>
            <a:ext cx="1999098" cy="1245872"/>
          </a:xfrm>
          <a:prstGeom prst="rect">
            <a:avLst/>
          </a:prstGeom>
          <a:noFill/>
          <a:ln>
            <a:noFill/>
          </a:ln>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35B19D-E777-91C7-61C2-57D0D996CDEC}"/>
              </a:ext>
            </a:extLst>
          </p:cNvPr>
          <p:cNvSpPr txBox="1"/>
          <p:nvPr/>
        </p:nvSpPr>
        <p:spPr>
          <a:xfrm>
            <a:off x="1024129" y="585216"/>
            <a:ext cx="3779085" cy="1499616"/>
          </a:xfrm>
          <a:prstGeom prst="rect">
            <a:avLst/>
          </a:prstGeom>
        </p:spPr>
        <p:txBody>
          <a:bodyPr vert="horz" lIns="91440" tIns="45720" rIns="91440" bIns="45720" rtlCol="0" anchor="ctr">
            <a:normAutofit fontScale="92500"/>
          </a:bodyPr>
          <a:lstStyle/>
          <a:p>
            <a:pPr defTabSz="914400">
              <a:lnSpc>
                <a:spcPct val="80000"/>
              </a:lnSpc>
              <a:spcBef>
                <a:spcPct val="0"/>
              </a:spcBef>
              <a:spcAft>
                <a:spcPts val="600"/>
              </a:spcAft>
            </a:pPr>
            <a:r>
              <a:rPr lang="en-US" sz="5000" cap="all" spc="100">
                <a:latin typeface="+mj-lt"/>
                <a:ea typeface="+mj-ea"/>
                <a:cs typeface="+mj-cs"/>
              </a:rPr>
              <a:t>Competitive advantages</a:t>
            </a:r>
          </a:p>
        </p:txBody>
      </p:sp>
      <p:sp>
        <p:nvSpPr>
          <p:cNvPr id="3" name="TextBox 2">
            <a:extLst>
              <a:ext uri="{FF2B5EF4-FFF2-40B4-BE49-F238E27FC236}">
                <a16:creationId xmlns:a16="http://schemas.microsoft.com/office/drawing/2014/main" id="{E73EDFED-DAAE-7EDA-1BDB-07C5732E0D8E}"/>
              </a:ext>
            </a:extLst>
          </p:cNvPr>
          <p:cNvSpPr txBox="1"/>
          <p:nvPr/>
        </p:nvSpPr>
        <p:spPr>
          <a:xfrm>
            <a:off x="1024129" y="2286000"/>
            <a:ext cx="3791711" cy="3931920"/>
          </a:xfrm>
          <a:prstGeom prst="rect">
            <a:avLst/>
          </a:prstGeom>
        </p:spPr>
        <p:txBody>
          <a:bodyPr vert="horz" lIns="45720" tIns="45720" rIns="45720" bIns="45720" rtlCol="0">
            <a:normAutofit/>
          </a:bodyPr>
          <a:lstStyle/>
          <a:p>
            <a:pPr marL="514350" lvl="0" indent="-514350" defTabSz="914400">
              <a:lnSpc>
                <a:spcPct val="90000"/>
              </a:lnSpc>
              <a:spcAft>
                <a:spcPts val="600"/>
              </a:spcAft>
              <a:buClr>
                <a:schemeClr val="accent1"/>
              </a:buClr>
              <a:buFont typeface="Wingdings" pitchFamily="2" charset="2"/>
              <a:buChar char="ü"/>
            </a:pPr>
            <a:endParaRPr lang="en-US" sz="2000" dirty="0"/>
          </a:p>
        </p:txBody>
      </p:sp>
      <p:pic>
        <p:nvPicPr>
          <p:cNvPr id="5" name="Picture 4" descr="A picture containing water, nature&#10;&#10;Description automatically generated">
            <a:extLst>
              <a:ext uri="{FF2B5EF4-FFF2-40B4-BE49-F238E27FC236}">
                <a16:creationId xmlns:a16="http://schemas.microsoft.com/office/drawing/2014/main" id="{2B43434C-D10B-F428-D7C9-4404EF65EA4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colorTemperature colorTemp="5652"/>
                    </a14:imgEffect>
                    <a14:imgEffect>
                      <a14:saturation sat="134000"/>
                    </a14:imgEffect>
                    <a14:imgEffect>
                      <a14:brightnessContrast bright="1000" contrast="-39000"/>
                    </a14:imgEffect>
                  </a14:imgLayer>
                </a14:imgProps>
              </a:ext>
              <a:ext uri="{28A0092B-C50C-407E-A947-70E740481C1C}">
                <a14:useLocalDpi xmlns:a14="http://schemas.microsoft.com/office/drawing/2010/main" val="0"/>
              </a:ext>
            </a:extLst>
          </a:blip>
          <a:srcRect t="6250" r="6250"/>
          <a:stretch/>
        </p:blipFill>
        <p:spPr>
          <a:xfrm>
            <a:off x="6096000" y="1894522"/>
            <a:ext cx="5455921" cy="3068956"/>
          </a:xfrm>
          <a:prstGeom prst="rect">
            <a:avLst/>
          </a:prstGeom>
          <a:solidFill>
            <a:schemeClr val="accent1"/>
          </a:solidFill>
        </p:spPr>
      </p:pic>
      <p:sp>
        <p:nvSpPr>
          <p:cNvPr id="6" name="TextBox 5">
            <a:extLst>
              <a:ext uri="{FF2B5EF4-FFF2-40B4-BE49-F238E27FC236}">
                <a16:creationId xmlns:a16="http://schemas.microsoft.com/office/drawing/2014/main" id="{2D414F30-D331-FC8F-DA73-B22DEF661EE7}"/>
              </a:ext>
            </a:extLst>
          </p:cNvPr>
          <p:cNvSpPr txBox="1"/>
          <p:nvPr/>
        </p:nvSpPr>
        <p:spPr>
          <a:xfrm>
            <a:off x="75501" y="1894523"/>
            <a:ext cx="5729681" cy="4524315"/>
          </a:xfrm>
          <a:prstGeom prst="rect">
            <a:avLst/>
          </a:prstGeom>
          <a:noFill/>
        </p:spPr>
        <p:txBody>
          <a:bodyPr wrap="square">
            <a:spAutoFit/>
          </a:bodyPr>
          <a:lstStyle/>
          <a:p>
            <a:r>
              <a:rPr lang="en-US" dirty="0"/>
              <a:t>A multipurpose marine construction:</a:t>
            </a:r>
          </a:p>
          <a:p>
            <a:endParaRPr lang="en-US" dirty="0"/>
          </a:p>
          <a:p>
            <a:pPr rtl="0"/>
            <a:r>
              <a:rPr lang="en-US" dirty="0">
                <a:effectLst/>
              </a:rPr>
              <a:t>1- Production of hydrogen and oxygen using waste energy.</a:t>
            </a:r>
          </a:p>
          <a:p>
            <a:pPr rtl="0">
              <a:buFont typeface="Arial" panose="020B0604020202020204" pitchFamily="34" charset="0"/>
              <a:buChar char="•"/>
            </a:pPr>
            <a:endParaRPr lang="en-US" dirty="0">
              <a:effectLst/>
            </a:endParaRPr>
          </a:p>
          <a:p>
            <a:pPr rtl="0"/>
            <a:r>
              <a:rPr lang="en-US" dirty="0">
                <a:effectLst/>
              </a:rPr>
              <a:t>2- Large-scale, low-cost marine life production using natural food</a:t>
            </a:r>
            <a:r>
              <a:rPr lang="en-US" dirty="0"/>
              <a:t> </a:t>
            </a:r>
            <a:r>
              <a:rPr lang="en-US" dirty="0">
                <a:effectLst/>
              </a:rPr>
              <a:t>chain methods in the Ocean.</a:t>
            </a:r>
          </a:p>
          <a:p>
            <a:pPr rtl="0">
              <a:buFont typeface="Arial" panose="020B0604020202020204" pitchFamily="34" charset="0"/>
              <a:buChar char="•"/>
            </a:pPr>
            <a:endParaRPr lang="en-US" dirty="0">
              <a:effectLst/>
            </a:endParaRPr>
          </a:p>
          <a:p>
            <a:pPr rtl="0"/>
            <a:r>
              <a:rPr lang="en-US" dirty="0">
                <a:effectLst/>
              </a:rPr>
              <a:t>3- Integration of renewable energy and food production</a:t>
            </a:r>
          </a:p>
          <a:p>
            <a:pPr rtl="0">
              <a:buFont typeface="Arial" panose="020B0604020202020204" pitchFamily="34" charset="0"/>
              <a:buChar char="•"/>
            </a:pPr>
            <a:endParaRPr lang="en-US" dirty="0">
              <a:effectLst/>
            </a:endParaRPr>
          </a:p>
          <a:p>
            <a:pPr rtl="0"/>
            <a:r>
              <a:rPr lang="en-US" dirty="0">
                <a:effectLst/>
              </a:rPr>
              <a:t>4- Access to unlimited resources and space with efficient logistics</a:t>
            </a:r>
          </a:p>
          <a:p>
            <a:pPr rtl="0">
              <a:buFont typeface="Arial" panose="020B0604020202020204" pitchFamily="34" charset="0"/>
              <a:buChar char="•"/>
            </a:pPr>
            <a:endParaRPr lang="en-US" dirty="0">
              <a:effectLst/>
            </a:endParaRPr>
          </a:p>
          <a:p>
            <a:pPr rtl="0"/>
            <a:r>
              <a:rPr lang="en-US" dirty="0">
                <a:effectLst/>
              </a:rPr>
              <a:t>5- Reliable food production unaffected by drought, flooding, or wildfires</a:t>
            </a:r>
          </a:p>
          <a:p>
            <a:br>
              <a:rPr lang="en-US" dirty="0"/>
            </a:br>
            <a:endParaRPr lang="nb-NO" dirty="0"/>
          </a:p>
        </p:txBody>
      </p:sp>
    </p:spTree>
    <p:extLst>
      <p:ext uri="{BB962C8B-B14F-4D97-AF65-F5344CB8AC3E}">
        <p14:creationId xmlns:p14="http://schemas.microsoft.com/office/powerpoint/2010/main" val="3972651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29670</TotalTime>
  <Words>640</Words>
  <Application>Microsoft Office PowerPoint</Application>
  <PresentationFormat>Widescreen</PresentationFormat>
  <Paragraphs>161</Paragraphs>
  <Slides>17</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Calibri</vt:lpstr>
      <vt:lpstr>Calibri Light</vt:lpstr>
      <vt:lpstr>Helvetica Neue</vt:lpstr>
      <vt:lpstr>questrial</vt:lpstr>
      <vt:lpstr>syne</vt:lpstr>
      <vt:lpstr>Trebuchet MS</vt:lpstr>
      <vt:lpstr>verdana</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Products</vt:lpstr>
      <vt:lpstr>PowerPoint Presentation</vt:lpstr>
      <vt:lpstr>MARKET SIZE</vt:lpstr>
      <vt:lpstr>PowerPoint Presentation</vt:lpstr>
      <vt:lpstr>PowerPoint Presentation</vt:lpstr>
      <vt:lpstr>PowerPoint Presentation</vt:lpstr>
      <vt:lpstr>PowerPoint Presentation</vt:lpstr>
      <vt:lpstr>PowerPoint Presentation</vt:lpstr>
      <vt:lpstr>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FISH FARMING</dc:title>
  <dc:creator>NADER HASSAVARI</dc:creator>
  <cp:lastModifiedBy>NADER HASSAVARI</cp:lastModifiedBy>
  <cp:revision>34</cp:revision>
  <dcterms:created xsi:type="dcterms:W3CDTF">2022-02-08T07:48:13Z</dcterms:created>
  <dcterms:modified xsi:type="dcterms:W3CDTF">2024-10-11T09:28:15Z</dcterms:modified>
</cp:coreProperties>
</file>