
<file path=[Content_Types].xml><?xml version="1.0" encoding="utf-8"?>
<Types xmlns="http://schemas.openxmlformats.org/package/2006/content-types">
  <Default Extension="fntdata" ContentType="application/x-fontdata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</p:sldMasterIdLst>
  <p:notesMasterIdLst>
    <p:notesMasterId r:id="rId4"/>
  </p:notesMasterIdLst>
  <p:sldIdLst>
    <p:sldId id="256" r:id="rId2"/>
    <p:sldId id="286" r:id="rId3"/>
  </p:sldIdLst>
  <p:sldSz cx="9144000" cy="5143500" type="screen16x9"/>
  <p:notesSz cx="6858000" cy="9144000"/>
  <p:embeddedFontLst>
    <p:embeddedFont>
      <p:font typeface="Montserrat" panose="00000500000000000000" pitchFamily="2" charset="0"/>
      <p:regular r:id="rId5"/>
      <p:bold r:id="rId6"/>
      <p:italic r:id="rId7"/>
      <p:boldItalic r:id="rId8"/>
    </p:embeddedFont>
    <p:embeddedFont>
      <p:font typeface="Montserrat ExtraBold" panose="00000900000000000000" pitchFamily="2" charset="0"/>
      <p:bold r:id="rId9"/>
      <p:boldItalic r:id="rId10"/>
    </p:embeddedFont>
    <p:embeddedFont>
      <p:font typeface="Montserrat ExtraLight" panose="00000300000000000000" pitchFamily="2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4919B9-0686-4E2E-BFB9-0C05DD6173D8}" v="3" dt="2025-09-22T10:34:04.013"/>
  </p1510:revLst>
</p1510:revInfo>
</file>

<file path=ppt/tableStyles.xml><?xml version="1.0" encoding="utf-8"?>
<a:tblStyleLst xmlns:a="http://schemas.openxmlformats.org/drawingml/2006/main" def="{ACADA924-4A7B-48DD-B9B6-0FAF073A4B72}">
  <a:tblStyle styleId="{ACADA924-4A7B-48DD-B9B6-0FAF073A4B7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922" y="72"/>
      </p:cViewPr>
      <p:guideLst/>
    </p:cSldViewPr>
  </p:slideViewPr>
  <p:notesTextViewPr>
    <p:cViewPr>
      <p:scale>
        <a:sx n="3" d="2"/>
        <a:sy n="3" d="2"/>
      </p:scale>
      <p:origin x="0" y="-5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presProps" Target="presProps.xml"/><Relationship Id="rId10" Type="http://schemas.openxmlformats.org/officeDocument/2006/relationships/font" Target="fonts/font6.fntdata"/><Relationship Id="rId19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font" Target="fonts/font10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men Ettriki" userId="402c79b5-d5fd-4493-9998-1e03bf96c487" providerId="ADAL" clId="{8DA1D0FA-C996-4EA0-A728-0E72462FCD79}"/>
    <pc:docChg chg="addSld delSld modSld">
      <pc:chgData name="Imen Ettriki" userId="402c79b5-d5fd-4493-9998-1e03bf96c487" providerId="ADAL" clId="{8DA1D0FA-C996-4EA0-A728-0E72462FCD79}" dt="2025-09-22T10:34:04.013" v="33"/>
      <pc:docMkLst>
        <pc:docMk/>
      </pc:docMkLst>
      <pc:sldChg chg="modSp mod">
        <pc:chgData name="Imen Ettriki" userId="402c79b5-d5fd-4493-9998-1e03bf96c487" providerId="ADAL" clId="{8DA1D0FA-C996-4EA0-A728-0E72462FCD79}" dt="2025-09-22T10:25:41.168" v="18" actId="20577"/>
        <pc:sldMkLst>
          <pc:docMk/>
          <pc:sldMk cId="0" sldId="256"/>
        </pc:sldMkLst>
        <pc:spChg chg="mod">
          <ac:chgData name="Imen Ettriki" userId="402c79b5-d5fd-4493-9998-1e03bf96c487" providerId="ADAL" clId="{8DA1D0FA-C996-4EA0-A728-0E72462FCD79}" dt="2025-09-22T10:25:41.168" v="18" actId="20577"/>
          <ac:spMkLst>
            <pc:docMk/>
            <pc:sldMk cId="0" sldId="256"/>
            <ac:spMk id="162" creationId="{00000000-0000-0000-0000-000000000000}"/>
          </ac:spMkLst>
        </pc:spChg>
      </pc:sldChg>
      <pc:sldChg chg="del">
        <pc:chgData name="Imen Ettriki" userId="402c79b5-d5fd-4493-9998-1e03bf96c487" providerId="ADAL" clId="{8DA1D0FA-C996-4EA0-A728-0E72462FCD79}" dt="2025-09-22T10:25:45.938" v="19" actId="47"/>
        <pc:sldMkLst>
          <pc:docMk/>
          <pc:sldMk cId="0" sldId="259"/>
        </pc:sldMkLst>
      </pc:sldChg>
      <pc:sldChg chg="del">
        <pc:chgData name="Imen Ettriki" userId="402c79b5-d5fd-4493-9998-1e03bf96c487" providerId="ADAL" clId="{8DA1D0FA-C996-4EA0-A728-0E72462FCD79}" dt="2025-09-22T10:25:21.609" v="6" actId="47"/>
        <pc:sldMkLst>
          <pc:docMk/>
          <pc:sldMk cId="0" sldId="266"/>
        </pc:sldMkLst>
      </pc:sldChg>
      <pc:sldChg chg="del">
        <pc:chgData name="Imen Ettriki" userId="402c79b5-d5fd-4493-9998-1e03bf96c487" providerId="ADAL" clId="{8DA1D0FA-C996-4EA0-A728-0E72462FCD79}" dt="2025-09-22T10:25:21.981" v="7" actId="47"/>
        <pc:sldMkLst>
          <pc:docMk/>
          <pc:sldMk cId="0" sldId="267"/>
        </pc:sldMkLst>
      </pc:sldChg>
      <pc:sldChg chg="del">
        <pc:chgData name="Imen Ettriki" userId="402c79b5-d5fd-4493-9998-1e03bf96c487" providerId="ADAL" clId="{8DA1D0FA-C996-4EA0-A728-0E72462FCD79}" dt="2025-09-22T10:33:47.472" v="30" actId="47"/>
        <pc:sldMkLst>
          <pc:docMk/>
          <pc:sldMk cId="0" sldId="285"/>
        </pc:sldMkLst>
      </pc:sldChg>
      <pc:sldChg chg="new del">
        <pc:chgData name="Imen Ettriki" userId="402c79b5-d5fd-4493-9998-1e03bf96c487" providerId="ADAL" clId="{8DA1D0FA-C996-4EA0-A728-0E72462FCD79}" dt="2025-09-22T10:32:38.744" v="21" actId="47"/>
        <pc:sldMkLst>
          <pc:docMk/>
          <pc:sldMk cId="110993221" sldId="286"/>
        </pc:sldMkLst>
      </pc:sldChg>
      <pc:sldChg chg="addSp modSp new mod modAnim">
        <pc:chgData name="Imen Ettriki" userId="402c79b5-d5fd-4493-9998-1e03bf96c487" providerId="ADAL" clId="{8DA1D0FA-C996-4EA0-A728-0E72462FCD79}" dt="2025-09-22T10:34:04.013" v="33"/>
        <pc:sldMkLst>
          <pc:docMk/>
          <pc:sldMk cId="818111001" sldId="286"/>
        </pc:sldMkLst>
        <pc:picChg chg="add mod">
          <ac:chgData name="Imen Ettriki" userId="402c79b5-d5fd-4493-9998-1e03bf96c487" providerId="ADAL" clId="{8DA1D0FA-C996-4EA0-A728-0E72462FCD79}" dt="2025-09-22T10:33:51.551" v="31" actId="1076"/>
          <ac:picMkLst>
            <pc:docMk/>
            <pc:sldMk cId="818111001" sldId="286"/>
            <ac:picMk id="2" creationId="{01C0F288-90F2-9D3F-6DFC-ED2D052E3B98}"/>
          </ac:picMkLst>
        </pc:picChg>
      </pc:sldChg>
      <pc:sldChg chg="new del">
        <pc:chgData name="Imen Ettriki" userId="402c79b5-d5fd-4493-9998-1e03bf96c487" providerId="ADAL" clId="{8DA1D0FA-C996-4EA0-A728-0E72462FCD79}" dt="2025-09-22T10:32:44.258" v="23" actId="47"/>
        <pc:sldMkLst>
          <pc:docMk/>
          <pc:sldMk cId="1768921532" sldId="286"/>
        </pc:sldMkLst>
      </pc:sldChg>
      <pc:sldChg chg="del">
        <pc:chgData name="Imen Ettriki" userId="402c79b5-d5fd-4493-9998-1e03bf96c487" providerId="ADAL" clId="{8DA1D0FA-C996-4EA0-A728-0E72462FCD79}" dt="2025-09-22T10:25:22.873" v="10" actId="47"/>
        <pc:sldMkLst>
          <pc:docMk/>
          <pc:sldMk cId="3605924804" sldId="306"/>
        </pc:sldMkLst>
      </pc:sldChg>
      <pc:sldChg chg="del">
        <pc:chgData name="Imen Ettriki" userId="402c79b5-d5fd-4493-9998-1e03bf96c487" providerId="ADAL" clId="{8DA1D0FA-C996-4EA0-A728-0E72462FCD79}" dt="2025-09-22T10:25:22.328" v="8" actId="47"/>
        <pc:sldMkLst>
          <pc:docMk/>
          <pc:sldMk cId="3632354804" sldId="307"/>
        </pc:sldMkLst>
      </pc:sldChg>
      <pc:sldChg chg="del">
        <pc:chgData name="Imen Ettriki" userId="402c79b5-d5fd-4493-9998-1e03bf96c487" providerId="ADAL" clId="{8DA1D0FA-C996-4EA0-A728-0E72462FCD79}" dt="2025-09-22T10:25:22.608" v="9" actId="47"/>
        <pc:sldMkLst>
          <pc:docMk/>
          <pc:sldMk cId="2117264943" sldId="308"/>
        </pc:sldMkLst>
      </pc:sldChg>
      <pc:sldChg chg="del">
        <pc:chgData name="Imen Ettriki" userId="402c79b5-d5fd-4493-9998-1e03bf96c487" providerId="ADAL" clId="{8DA1D0FA-C996-4EA0-A728-0E72462FCD79}" dt="2025-09-22T10:25:23.423" v="12" actId="47"/>
        <pc:sldMkLst>
          <pc:docMk/>
          <pc:sldMk cId="2584149109" sldId="309"/>
        </pc:sldMkLst>
      </pc:sldChg>
      <pc:sldChg chg="del">
        <pc:chgData name="Imen Ettriki" userId="402c79b5-d5fd-4493-9998-1e03bf96c487" providerId="ADAL" clId="{8DA1D0FA-C996-4EA0-A728-0E72462FCD79}" dt="2025-09-22T10:25:23.134" v="11" actId="47"/>
        <pc:sldMkLst>
          <pc:docMk/>
          <pc:sldMk cId="41521546" sldId="311"/>
        </pc:sldMkLst>
      </pc:sldChg>
      <pc:sldChg chg="del">
        <pc:chgData name="Imen Ettriki" userId="402c79b5-d5fd-4493-9998-1e03bf96c487" providerId="ADAL" clId="{8DA1D0FA-C996-4EA0-A728-0E72462FCD79}" dt="2025-09-22T10:25:23.746" v="13" actId="47"/>
        <pc:sldMkLst>
          <pc:docMk/>
          <pc:sldMk cId="167547182" sldId="315"/>
        </pc:sldMkLst>
      </pc:sldChg>
      <pc:sldChg chg="del">
        <pc:chgData name="Imen Ettriki" userId="402c79b5-d5fd-4493-9998-1e03bf96c487" providerId="ADAL" clId="{8DA1D0FA-C996-4EA0-A728-0E72462FCD79}" dt="2025-09-22T10:25:24.196" v="14" actId="47"/>
        <pc:sldMkLst>
          <pc:docMk/>
          <pc:sldMk cId="3027286964" sldId="317"/>
        </pc:sldMkLst>
      </pc:sldChg>
      <pc:sldChg chg="del">
        <pc:chgData name="Imen Ettriki" userId="402c79b5-d5fd-4493-9998-1e03bf96c487" providerId="ADAL" clId="{8DA1D0FA-C996-4EA0-A728-0E72462FCD79}" dt="2025-09-22T10:25:26.602" v="15" actId="47"/>
        <pc:sldMkLst>
          <pc:docMk/>
          <pc:sldMk cId="1311435082" sldId="318"/>
        </pc:sldMkLst>
      </pc:sldChg>
      <pc:sldMasterChg chg="delSldLayout">
        <pc:chgData name="Imen Ettriki" userId="402c79b5-d5fd-4493-9998-1e03bf96c487" providerId="ADAL" clId="{8DA1D0FA-C996-4EA0-A728-0E72462FCD79}" dt="2025-09-22T10:33:47.472" v="30" actId="47"/>
        <pc:sldMasterMkLst>
          <pc:docMk/>
          <pc:sldMasterMk cId="0" sldId="2147483683"/>
        </pc:sldMasterMkLst>
        <pc:sldLayoutChg chg="del">
          <pc:chgData name="Imen Ettriki" userId="402c79b5-d5fd-4493-9998-1e03bf96c487" providerId="ADAL" clId="{8DA1D0FA-C996-4EA0-A728-0E72462FCD79}" dt="2025-09-22T10:25:23.423" v="12" actId="47"/>
          <pc:sldLayoutMkLst>
            <pc:docMk/>
            <pc:sldMasterMk cId="0" sldId="2147483683"/>
            <pc:sldLayoutMk cId="0" sldId="2147483650"/>
          </pc:sldLayoutMkLst>
        </pc:sldLayoutChg>
        <pc:sldLayoutChg chg="del">
          <pc:chgData name="Imen Ettriki" userId="402c79b5-d5fd-4493-9998-1e03bf96c487" providerId="ADAL" clId="{8DA1D0FA-C996-4EA0-A728-0E72462FCD79}" dt="2025-09-22T10:25:21.609" v="6" actId="47"/>
          <pc:sldLayoutMkLst>
            <pc:docMk/>
            <pc:sldMasterMk cId="0" sldId="2147483683"/>
            <pc:sldLayoutMk cId="0" sldId="2147483653"/>
          </pc:sldLayoutMkLst>
        </pc:sldLayoutChg>
        <pc:sldLayoutChg chg="del">
          <pc:chgData name="Imen Ettriki" userId="402c79b5-d5fd-4493-9998-1e03bf96c487" providerId="ADAL" clId="{8DA1D0FA-C996-4EA0-A728-0E72462FCD79}" dt="2025-09-22T10:25:45.938" v="19" actId="47"/>
          <pc:sldLayoutMkLst>
            <pc:docMk/>
            <pc:sldMasterMk cId="0" sldId="2147483683"/>
            <pc:sldLayoutMk cId="0" sldId="2147483661"/>
          </pc:sldLayoutMkLst>
        </pc:sldLayoutChg>
        <pc:sldLayoutChg chg="del">
          <pc:chgData name="Imen Ettriki" userId="402c79b5-d5fd-4493-9998-1e03bf96c487" providerId="ADAL" clId="{8DA1D0FA-C996-4EA0-A728-0E72462FCD79}" dt="2025-09-22T10:25:21.981" v="7" actId="47"/>
          <pc:sldLayoutMkLst>
            <pc:docMk/>
            <pc:sldMasterMk cId="0" sldId="2147483683"/>
            <pc:sldLayoutMk cId="0" sldId="2147483665"/>
          </pc:sldLayoutMkLst>
        </pc:sldLayoutChg>
        <pc:sldLayoutChg chg="del">
          <pc:chgData name="Imen Ettriki" userId="402c79b5-d5fd-4493-9998-1e03bf96c487" providerId="ADAL" clId="{8DA1D0FA-C996-4EA0-A728-0E72462FCD79}" dt="2025-09-22T10:25:23.746" v="13" actId="47"/>
          <pc:sldLayoutMkLst>
            <pc:docMk/>
            <pc:sldMasterMk cId="0" sldId="2147483683"/>
            <pc:sldLayoutMk cId="0" sldId="2147483675"/>
          </pc:sldLayoutMkLst>
        </pc:sldLayoutChg>
        <pc:sldLayoutChg chg="del">
          <pc:chgData name="Imen Ettriki" userId="402c79b5-d5fd-4493-9998-1e03bf96c487" providerId="ADAL" clId="{8DA1D0FA-C996-4EA0-A728-0E72462FCD79}" dt="2025-09-22T10:33:47.472" v="30" actId="47"/>
          <pc:sldLayoutMkLst>
            <pc:docMk/>
            <pc:sldMasterMk cId="0" sldId="2147483683"/>
            <pc:sldLayoutMk cId="0" sldId="2147483678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175900" y="1950100"/>
            <a:ext cx="4792200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044200" y="3704650"/>
            <a:ext cx="5055600" cy="4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938500" y="445025"/>
            <a:ext cx="4629300" cy="94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>
          <a:xfrm>
            <a:off x="938500" y="1659275"/>
            <a:ext cx="3186900" cy="276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2"/>
          </p:nvPr>
        </p:nvSpPr>
        <p:spPr>
          <a:xfrm>
            <a:off x="5037525" y="1659275"/>
            <a:ext cx="3186900" cy="276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 ExtraBold"/>
              <a:buNone/>
              <a:defRPr sz="28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8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8"/>
          <p:cNvSpPr txBox="1">
            <a:spLocks noGrp="1"/>
          </p:cNvSpPr>
          <p:nvPr>
            <p:ph type="ctrTitle"/>
          </p:nvPr>
        </p:nvSpPr>
        <p:spPr>
          <a:xfrm>
            <a:off x="2175900" y="1950100"/>
            <a:ext cx="4792200" cy="644700"/>
          </a:xfrm>
          <a:prstGeom prst="rect">
            <a:avLst/>
          </a:prstGeom>
          <a:effectLst>
            <a:outerShdw blurRad="142875" dist="19050" dir="8760000" algn="bl" rotWithShape="0">
              <a:srgbClr val="76A5AF">
                <a:alpha val="50000"/>
              </a:srgb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DEMO PROFILINK</a:t>
            </a:r>
            <a:endParaRPr sz="2800" dirty="0"/>
          </a:p>
        </p:txBody>
      </p:sp>
      <p:sp>
        <p:nvSpPr>
          <p:cNvPr id="163" name="Google Shape;163;p38"/>
          <p:cNvSpPr txBox="1">
            <a:spLocks noGrp="1"/>
          </p:cNvSpPr>
          <p:nvPr>
            <p:ph type="subTitle" idx="1"/>
          </p:nvPr>
        </p:nvSpPr>
        <p:spPr>
          <a:xfrm>
            <a:off x="2044200" y="3704650"/>
            <a:ext cx="5055600" cy="4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>
                <a:solidFill>
                  <a:schemeClr val="bg1"/>
                </a:solidFill>
              </a:rPr>
              <a:t>Where</a:t>
            </a:r>
            <a:r>
              <a:rPr lang="en-US" dirty="0"/>
              <a:t> </a:t>
            </a:r>
            <a:r>
              <a:rPr lang="en-US" b="1" dirty="0"/>
              <a:t>Talents</a:t>
            </a:r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meet</a:t>
            </a:r>
            <a:r>
              <a:rPr lang="en-US" dirty="0"/>
              <a:t> </a:t>
            </a:r>
            <a:r>
              <a:rPr lang="en-US" b="1" dirty="0"/>
              <a:t>Opportunities </a:t>
            </a:r>
          </a:p>
          <a:p>
            <a:pPr marL="0" lvl="0" indent="0"/>
            <a:r>
              <a:rPr lang="en-US" b="1" dirty="0"/>
              <a:t>(Parsing &amp; Matching CVs)</a:t>
            </a:r>
          </a:p>
        </p:txBody>
      </p:sp>
      <p:sp>
        <p:nvSpPr>
          <p:cNvPr id="164" name="Google Shape;164;p38"/>
          <p:cNvSpPr txBox="1">
            <a:spLocks noGrp="1"/>
          </p:cNvSpPr>
          <p:nvPr>
            <p:ph type="ctrTitle"/>
          </p:nvPr>
        </p:nvSpPr>
        <p:spPr>
          <a:xfrm>
            <a:off x="2941650" y="2624374"/>
            <a:ext cx="3073388" cy="340281"/>
          </a:xfrm>
          <a:prstGeom prst="rect">
            <a:avLst/>
          </a:prstGeom>
          <a:effectLst>
            <a:outerShdw blurRad="100013" dist="19050" dir="8460000" algn="bl" rotWithShape="0">
              <a:srgbClr val="76A5AF">
                <a:alpha val="50000"/>
              </a:srgb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0" dirty="0">
                <a:latin typeface="Montserrat ExtraLight"/>
                <a:ea typeface="Montserrat ExtraLight"/>
                <a:cs typeface="Montserrat ExtraLight"/>
                <a:sym typeface="Montserrat ExtraLight"/>
              </a:rPr>
              <a:t>B</a:t>
            </a:r>
            <a:r>
              <a:rPr lang="en" sz="1600" b="0" dirty="0">
                <a:latin typeface="Montserrat ExtraLight"/>
                <a:ea typeface="Montserrat ExtraLight"/>
                <a:cs typeface="Montserrat ExtraLight"/>
                <a:sym typeface="Montserrat ExtraLight"/>
              </a:rPr>
              <a:t>y WIMBEE  </a:t>
            </a:r>
            <a:endParaRPr sz="1600" b="0" dirty="0">
              <a:latin typeface="Montserrat ExtraLight"/>
              <a:ea typeface="Montserrat ExtraLight"/>
              <a:cs typeface="Montserrat ExtraLight"/>
              <a:sym typeface="Montserrat ExtraLight"/>
            </a:endParaRPr>
          </a:p>
        </p:txBody>
      </p:sp>
      <p:cxnSp>
        <p:nvCxnSpPr>
          <p:cNvPr id="165" name="Google Shape;165;p38"/>
          <p:cNvCxnSpPr/>
          <p:nvPr/>
        </p:nvCxnSpPr>
        <p:spPr>
          <a:xfrm>
            <a:off x="3190500" y="2565172"/>
            <a:ext cx="2763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5400000" algn="bl" rotWithShape="0">
              <a:srgbClr val="FFFFFF">
                <a:alpha val="50000"/>
              </a:srgbClr>
            </a:outerShdw>
          </a:effectLst>
        </p:spPr>
      </p:cxn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ROFILINK - 5Mo">
            <a:hlinkClick r:id="" action="ppaction://media"/>
            <a:extLst>
              <a:ext uri="{FF2B5EF4-FFF2-40B4-BE49-F238E27FC236}">
                <a16:creationId xmlns:a16="http://schemas.microsoft.com/office/drawing/2014/main" id="{01C0F288-90F2-9D3F-6DFC-ED2D052E3B9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895" y="0"/>
            <a:ext cx="9050209" cy="479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111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uturistic Background by Slidesgo">
  <a:themeElements>
    <a:clrScheme name="Simple Light">
      <a:dk1>
        <a:srgbClr val="3EDDDD"/>
      </a:dk1>
      <a:lt1>
        <a:srgbClr val="FFFFFF"/>
      </a:lt1>
      <a:dk2>
        <a:srgbClr val="C6FCFF"/>
      </a:dk2>
      <a:lt2>
        <a:srgbClr val="6BECF3"/>
      </a:lt2>
      <a:accent1>
        <a:srgbClr val="22DEEE"/>
      </a:accent1>
      <a:accent2>
        <a:srgbClr val="C6FCFF"/>
      </a:accent2>
      <a:accent3>
        <a:srgbClr val="81EBEB"/>
      </a:accent3>
      <a:accent4>
        <a:srgbClr val="038B99"/>
      </a:accent4>
      <a:accent5>
        <a:srgbClr val="40B6B6"/>
      </a:accent5>
      <a:accent6>
        <a:srgbClr val="098188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15</Words>
  <Application>Microsoft Office PowerPoint</Application>
  <PresentationFormat>Affichage à l'écran (16:9)</PresentationFormat>
  <Paragraphs>4</Paragraphs>
  <Slides>2</Slides>
  <Notes>1</Notes>
  <HiddenSlides>0</HiddenSlides>
  <MMClips>1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Arial</vt:lpstr>
      <vt:lpstr>Montserrat ExtraBold</vt:lpstr>
      <vt:lpstr>Montserrat</vt:lpstr>
      <vt:lpstr>Montserrat ExtraLight</vt:lpstr>
      <vt:lpstr>Futuristic Background by Slidesgo</vt:lpstr>
      <vt:lpstr>DEMO PROFILINK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PROFILINK</dc:title>
  <dc:creator>Raouf Rihani</dc:creator>
  <cp:lastModifiedBy>Imen Ettriki</cp:lastModifiedBy>
  <cp:revision>31</cp:revision>
  <dcterms:modified xsi:type="dcterms:W3CDTF">2025-09-22T10:34:09Z</dcterms:modified>
</cp:coreProperties>
</file>