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4"/>
  </p:notesMasterIdLst>
  <p:sldIdLst>
    <p:sldId id="256" r:id="rId2"/>
    <p:sldId id="286" r:id="rId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Montserrat ExtraBold" panose="00000900000000000000" pitchFamily="2" charset="0"/>
      <p:bold r:id="rId9"/>
      <p:boldItalic r:id="rId10"/>
    </p:embeddedFont>
    <p:embeddedFont>
      <p:font typeface="Montserrat ExtraLight" panose="000003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919B9-0686-4E2E-BFB9-0C05DD6173D8}" v="3" dt="2025-09-22T10:34:04.013"/>
  </p1510:revLst>
</p1510:revInfo>
</file>

<file path=ppt/tableStyles.xml><?xml version="1.0" encoding="utf-8"?>
<a:tblStyleLst xmlns:a="http://schemas.openxmlformats.org/drawingml/2006/main" def="{ACADA924-4A7B-48DD-B9B6-0FAF073A4B72}">
  <a:tblStyle styleId="{ACADA924-4A7B-48DD-B9B6-0FAF073A4B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en Ettriki" userId="402c79b5-d5fd-4493-9998-1e03bf96c487" providerId="ADAL" clId="{8DA1D0FA-C996-4EA0-A728-0E72462FCD79}"/>
    <pc:docChg chg="addSld delSld modSld">
      <pc:chgData name="Imen Ettriki" userId="402c79b5-d5fd-4493-9998-1e03bf96c487" providerId="ADAL" clId="{8DA1D0FA-C996-4EA0-A728-0E72462FCD79}" dt="2025-09-22T10:34:04.013" v="33"/>
      <pc:docMkLst>
        <pc:docMk/>
      </pc:docMkLst>
      <pc:sldChg chg="modSp mod">
        <pc:chgData name="Imen Ettriki" userId="402c79b5-d5fd-4493-9998-1e03bf96c487" providerId="ADAL" clId="{8DA1D0FA-C996-4EA0-A728-0E72462FCD79}" dt="2025-09-22T10:25:41.168" v="18" actId="20577"/>
        <pc:sldMkLst>
          <pc:docMk/>
          <pc:sldMk cId="0" sldId="256"/>
        </pc:sldMkLst>
        <pc:spChg chg="mod">
          <ac:chgData name="Imen Ettriki" userId="402c79b5-d5fd-4493-9998-1e03bf96c487" providerId="ADAL" clId="{8DA1D0FA-C996-4EA0-A728-0E72462FCD79}" dt="2025-09-22T10:25:41.168" v="18" actId="20577"/>
          <ac:spMkLst>
            <pc:docMk/>
            <pc:sldMk cId="0" sldId="256"/>
            <ac:spMk id="162" creationId="{00000000-0000-0000-0000-000000000000}"/>
          </ac:spMkLst>
        </pc:spChg>
      </pc:sldChg>
      <pc:sldChg chg="del">
        <pc:chgData name="Imen Ettriki" userId="402c79b5-d5fd-4493-9998-1e03bf96c487" providerId="ADAL" clId="{8DA1D0FA-C996-4EA0-A728-0E72462FCD79}" dt="2025-09-22T10:25:45.938" v="19" actId="47"/>
        <pc:sldMkLst>
          <pc:docMk/>
          <pc:sldMk cId="0" sldId="259"/>
        </pc:sldMkLst>
      </pc:sldChg>
      <pc:sldChg chg="del">
        <pc:chgData name="Imen Ettriki" userId="402c79b5-d5fd-4493-9998-1e03bf96c487" providerId="ADAL" clId="{8DA1D0FA-C996-4EA0-A728-0E72462FCD79}" dt="2025-09-22T10:25:21.609" v="6" actId="47"/>
        <pc:sldMkLst>
          <pc:docMk/>
          <pc:sldMk cId="0" sldId="266"/>
        </pc:sldMkLst>
      </pc:sldChg>
      <pc:sldChg chg="del">
        <pc:chgData name="Imen Ettriki" userId="402c79b5-d5fd-4493-9998-1e03bf96c487" providerId="ADAL" clId="{8DA1D0FA-C996-4EA0-A728-0E72462FCD79}" dt="2025-09-22T10:25:21.981" v="7" actId="47"/>
        <pc:sldMkLst>
          <pc:docMk/>
          <pc:sldMk cId="0" sldId="267"/>
        </pc:sldMkLst>
      </pc:sldChg>
      <pc:sldChg chg="del">
        <pc:chgData name="Imen Ettriki" userId="402c79b5-d5fd-4493-9998-1e03bf96c487" providerId="ADAL" clId="{8DA1D0FA-C996-4EA0-A728-0E72462FCD79}" dt="2025-09-22T10:33:47.472" v="30" actId="47"/>
        <pc:sldMkLst>
          <pc:docMk/>
          <pc:sldMk cId="0" sldId="285"/>
        </pc:sldMkLst>
      </pc:sldChg>
      <pc:sldChg chg="new del">
        <pc:chgData name="Imen Ettriki" userId="402c79b5-d5fd-4493-9998-1e03bf96c487" providerId="ADAL" clId="{8DA1D0FA-C996-4EA0-A728-0E72462FCD79}" dt="2025-09-22T10:32:38.744" v="21" actId="47"/>
        <pc:sldMkLst>
          <pc:docMk/>
          <pc:sldMk cId="110993221" sldId="286"/>
        </pc:sldMkLst>
      </pc:sldChg>
      <pc:sldChg chg="addSp modSp new mod modAnim">
        <pc:chgData name="Imen Ettriki" userId="402c79b5-d5fd-4493-9998-1e03bf96c487" providerId="ADAL" clId="{8DA1D0FA-C996-4EA0-A728-0E72462FCD79}" dt="2025-09-22T10:34:04.013" v="33"/>
        <pc:sldMkLst>
          <pc:docMk/>
          <pc:sldMk cId="818111001" sldId="286"/>
        </pc:sldMkLst>
        <pc:picChg chg="add mod">
          <ac:chgData name="Imen Ettriki" userId="402c79b5-d5fd-4493-9998-1e03bf96c487" providerId="ADAL" clId="{8DA1D0FA-C996-4EA0-A728-0E72462FCD79}" dt="2025-09-22T10:33:51.551" v="31" actId="1076"/>
          <ac:picMkLst>
            <pc:docMk/>
            <pc:sldMk cId="818111001" sldId="286"/>
            <ac:picMk id="2" creationId="{01C0F288-90F2-9D3F-6DFC-ED2D052E3B98}"/>
          </ac:picMkLst>
        </pc:picChg>
      </pc:sldChg>
      <pc:sldChg chg="new del">
        <pc:chgData name="Imen Ettriki" userId="402c79b5-d5fd-4493-9998-1e03bf96c487" providerId="ADAL" clId="{8DA1D0FA-C996-4EA0-A728-0E72462FCD79}" dt="2025-09-22T10:32:44.258" v="23" actId="47"/>
        <pc:sldMkLst>
          <pc:docMk/>
          <pc:sldMk cId="1768921532" sldId="286"/>
        </pc:sldMkLst>
      </pc:sldChg>
      <pc:sldChg chg="del">
        <pc:chgData name="Imen Ettriki" userId="402c79b5-d5fd-4493-9998-1e03bf96c487" providerId="ADAL" clId="{8DA1D0FA-C996-4EA0-A728-0E72462FCD79}" dt="2025-09-22T10:25:22.873" v="10" actId="47"/>
        <pc:sldMkLst>
          <pc:docMk/>
          <pc:sldMk cId="3605924804" sldId="306"/>
        </pc:sldMkLst>
      </pc:sldChg>
      <pc:sldChg chg="del">
        <pc:chgData name="Imen Ettriki" userId="402c79b5-d5fd-4493-9998-1e03bf96c487" providerId="ADAL" clId="{8DA1D0FA-C996-4EA0-A728-0E72462FCD79}" dt="2025-09-22T10:25:22.328" v="8" actId="47"/>
        <pc:sldMkLst>
          <pc:docMk/>
          <pc:sldMk cId="3632354804" sldId="307"/>
        </pc:sldMkLst>
      </pc:sldChg>
      <pc:sldChg chg="del">
        <pc:chgData name="Imen Ettriki" userId="402c79b5-d5fd-4493-9998-1e03bf96c487" providerId="ADAL" clId="{8DA1D0FA-C996-4EA0-A728-0E72462FCD79}" dt="2025-09-22T10:25:22.608" v="9" actId="47"/>
        <pc:sldMkLst>
          <pc:docMk/>
          <pc:sldMk cId="2117264943" sldId="308"/>
        </pc:sldMkLst>
      </pc:sldChg>
      <pc:sldChg chg="del">
        <pc:chgData name="Imen Ettriki" userId="402c79b5-d5fd-4493-9998-1e03bf96c487" providerId="ADAL" clId="{8DA1D0FA-C996-4EA0-A728-0E72462FCD79}" dt="2025-09-22T10:25:23.423" v="12" actId="47"/>
        <pc:sldMkLst>
          <pc:docMk/>
          <pc:sldMk cId="2584149109" sldId="309"/>
        </pc:sldMkLst>
      </pc:sldChg>
      <pc:sldChg chg="del">
        <pc:chgData name="Imen Ettriki" userId="402c79b5-d5fd-4493-9998-1e03bf96c487" providerId="ADAL" clId="{8DA1D0FA-C996-4EA0-A728-0E72462FCD79}" dt="2025-09-22T10:25:23.134" v="11" actId="47"/>
        <pc:sldMkLst>
          <pc:docMk/>
          <pc:sldMk cId="41521546" sldId="311"/>
        </pc:sldMkLst>
      </pc:sldChg>
      <pc:sldChg chg="del">
        <pc:chgData name="Imen Ettriki" userId="402c79b5-d5fd-4493-9998-1e03bf96c487" providerId="ADAL" clId="{8DA1D0FA-C996-4EA0-A728-0E72462FCD79}" dt="2025-09-22T10:25:23.746" v="13" actId="47"/>
        <pc:sldMkLst>
          <pc:docMk/>
          <pc:sldMk cId="167547182" sldId="315"/>
        </pc:sldMkLst>
      </pc:sldChg>
      <pc:sldChg chg="del">
        <pc:chgData name="Imen Ettriki" userId="402c79b5-d5fd-4493-9998-1e03bf96c487" providerId="ADAL" clId="{8DA1D0FA-C996-4EA0-A728-0E72462FCD79}" dt="2025-09-22T10:25:24.196" v="14" actId="47"/>
        <pc:sldMkLst>
          <pc:docMk/>
          <pc:sldMk cId="3027286964" sldId="317"/>
        </pc:sldMkLst>
      </pc:sldChg>
      <pc:sldChg chg="del">
        <pc:chgData name="Imen Ettriki" userId="402c79b5-d5fd-4493-9998-1e03bf96c487" providerId="ADAL" clId="{8DA1D0FA-C996-4EA0-A728-0E72462FCD79}" dt="2025-09-22T10:25:26.602" v="15" actId="47"/>
        <pc:sldMkLst>
          <pc:docMk/>
          <pc:sldMk cId="1311435082" sldId="318"/>
        </pc:sldMkLst>
      </pc:sldChg>
      <pc:sldMasterChg chg="delSldLayout">
        <pc:chgData name="Imen Ettriki" userId="402c79b5-d5fd-4493-9998-1e03bf96c487" providerId="ADAL" clId="{8DA1D0FA-C996-4EA0-A728-0E72462FCD79}" dt="2025-09-22T10:33:47.472" v="30" actId="47"/>
        <pc:sldMasterMkLst>
          <pc:docMk/>
          <pc:sldMasterMk cId="0" sldId="2147483683"/>
        </pc:sldMasterMkLst>
        <pc:sldLayoutChg chg="del">
          <pc:chgData name="Imen Ettriki" userId="402c79b5-d5fd-4493-9998-1e03bf96c487" providerId="ADAL" clId="{8DA1D0FA-C996-4EA0-A728-0E72462FCD79}" dt="2025-09-22T10:25:23.423" v="12" actId="47"/>
          <pc:sldLayoutMkLst>
            <pc:docMk/>
            <pc:sldMasterMk cId="0" sldId="2147483683"/>
            <pc:sldLayoutMk cId="0" sldId="2147483650"/>
          </pc:sldLayoutMkLst>
        </pc:sldLayoutChg>
        <pc:sldLayoutChg chg="del">
          <pc:chgData name="Imen Ettriki" userId="402c79b5-d5fd-4493-9998-1e03bf96c487" providerId="ADAL" clId="{8DA1D0FA-C996-4EA0-A728-0E72462FCD79}" dt="2025-09-22T10:25:21.609" v="6" actId="47"/>
          <pc:sldLayoutMkLst>
            <pc:docMk/>
            <pc:sldMasterMk cId="0" sldId="2147483683"/>
            <pc:sldLayoutMk cId="0" sldId="2147483653"/>
          </pc:sldLayoutMkLst>
        </pc:sldLayoutChg>
        <pc:sldLayoutChg chg="del">
          <pc:chgData name="Imen Ettriki" userId="402c79b5-d5fd-4493-9998-1e03bf96c487" providerId="ADAL" clId="{8DA1D0FA-C996-4EA0-A728-0E72462FCD79}" dt="2025-09-22T10:25:45.938" v="19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Imen Ettriki" userId="402c79b5-d5fd-4493-9998-1e03bf96c487" providerId="ADAL" clId="{8DA1D0FA-C996-4EA0-A728-0E72462FCD79}" dt="2025-09-22T10:25:21.981" v="7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Imen Ettriki" userId="402c79b5-d5fd-4493-9998-1e03bf96c487" providerId="ADAL" clId="{8DA1D0FA-C996-4EA0-A728-0E72462FCD79}" dt="2025-09-22T10:25:23.746" v="13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Imen Ettriki" userId="402c79b5-d5fd-4493-9998-1e03bf96c487" providerId="ADAL" clId="{8DA1D0FA-C996-4EA0-A728-0E72462FCD79}" dt="2025-09-22T10:33:47.472" v="30" actId="47"/>
          <pc:sldLayoutMkLst>
            <pc:docMk/>
            <pc:sldMasterMk cId="0" sldId="2147483683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DEMO PROFILINK</a:t>
            </a:r>
            <a:endParaRPr sz="28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bg1"/>
                </a:solidFill>
              </a:rPr>
              <a:t>Where</a:t>
            </a:r>
            <a:r>
              <a:rPr lang="en-US" dirty="0"/>
              <a:t> </a:t>
            </a:r>
            <a:r>
              <a:rPr lang="en-US" b="1" dirty="0"/>
              <a:t>Talents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meet</a:t>
            </a:r>
            <a:r>
              <a:rPr lang="en-US" dirty="0"/>
              <a:t> </a:t>
            </a:r>
            <a:r>
              <a:rPr lang="en-US" b="1" dirty="0"/>
              <a:t>Opportunities </a:t>
            </a:r>
          </a:p>
          <a:p>
            <a:pPr marL="0" lvl="0" indent="0"/>
            <a:r>
              <a:rPr lang="en-US" b="1" dirty="0"/>
              <a:t>(Parsing &amp; Matching CVs)</a:t>
            </a:r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941650" y="2624374"/>
            <a:ext cx="3073388" cy="340281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B</a:t>
            </a:r>
            <a:r>
              <a:rPr lang="en" sz="16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y WIMBEE  </a:t>
            </a:r>
            <a:endParaRPr sz="1600" b="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FILINK - 5Mo">
            <a:hlinkClick r:id="" action="ppaction://media"/>
            <a:extLst>
              <a:ext uri="{FF2B5EF4-FFF2-40B4-BE49-F238E27FC236}">
                <a16:creationId xmlns:a16="http://schemas.microsoft.com/office/drawing/2014/main" id="{01C0F288-90F2-9D3F-6DFC-ED2D052E3B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95" y="0"/>
            <a:ext cx="9050209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3EDDDD"/>
      </a:dk1>
      <a:lt1>
        <a:srgbClr val="FFFFFF"/>
      </a:lt1>
      <a:dk2>
        <a:srgbClr val="C6FCFF"/>
      </a:dk2>
      <a:lt2>
        <a:srgbClr val="6BECF3"/>
      </a:lt2>
      <a:accent1>
        <a:srgbClr val="22DEEE"/>
      </a:accent1>
      <a:accent2>
        <a:srgbClr val="C6FCFF"/>
      </a:accent2>
      <a:accent3>
        <a:srgbClr val="81EBEB"/>
      </a:accent3>
      <a:accent4>
        <a:srgbClr val="038B99"/>
      </a:accent4>
      <a:accent5>
        <a:srgbClr val="40B6B6"/>
      </a:accent5>
      <a:accent6>
        <a:srgbClr val="09818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</Words>
  <Application>Microsoft Office PowerPoint</Application>
  <PresentationFormat>Affichage à l'écran (16:9)</PresentationFormat>
  <Paragraphs>4</Paragraphs>
  <Slides>2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Montserrat ExtraBold</vt:lpstr>
      <vt:lpstr>Montserrat</vt:lpstr>
      <vt:lpstr>Montserrat ExtraLight</vt:lpstr>
      <vt:lpstr>Futuristic Background by Slidesgo</vt:lpstr>
      <vt:lpstr>DEMO PROFILINK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PROFILINK</dc:title>
  <dc:creator>Raouf Rihani</dc:creator>
  <cp:lastModifiedBy>Imen Ettriki</cp:lastModifiedBy>
  <cp:revision>31</cp:revision>
  <dcterms:modified xsi:type="dcterms:W3CDTF">2025-09-22T10:34:09Z</dcterms:modified>
</cp:coreProperties>
</file>