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1"/>
  </p:sldMasterIdLst>
  <p:notesMasterIdLst>
    <p:notesMasterId r:id="rId4"/>
  </p:notesMasterIdLst>
  <p:sldIdLst>
    <p:sldId id="266" r:id="rId2"/>
    <p:sldId id="267" r:id="rId3"/>
  </p:sldIdLst>
  <p:sldSz cx="12192000" cy="6858000"/>
  <p:notesSz cx="6858000" cy="9144000"/>
  <p:embeddedFontLst>
    <p:embeddedFont>
      <p:font typeface="Inter" panose="020B0604020202020204" charset="0"/>
      <p:regular r:id="rId5"/>
      <p:bold r:id="rId6"/>
      <p:italic r:id="rId7"/>
      <p:boldItalic r:id="rId8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11"/>
    <p:restoredTop sz="94717"/>
  </p:normalViewPr>
  <p:slideViewPr>
    <p:cSldViewPr snapToGrid="0">
      <p:cViewPr varScale="1">
        <p:scale>
          <a:sx n="105" d="100"/>
          <a:sy n="105" d="100"/>
        </p:scale>
        <p:origin x="1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heme" Target="theme/theme1.xml"/><Relationship Id="rId5" Type="http://schemas.openxmlformats.org/officeDocument/2006/relationships/font" Target="fonts/font1.fntdata"/><Relationship Id="rId1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o BENEDETTI" userId="7b86a169-5b48-4134-9808-847494e4077b" providerId="ADAL" clId="{7EE06CEA-CF58-4286-8D81-2DDCD6E29183}"/>
    <pc:docChg chg="undo custSel addSld delSld">
      <pc:chgData name="Leo BENEDETTI" userId="7b86a169-5b48-4134-9808-847494e4077b" providerId="ADAL" clId="{7EE06CEA-CF58-4286-8D81-2DDCD6E29183}" dt="2025-01-17T16:51:05.921" v="2" actId="47"/>
      <pc:docMkLst>
        <pc:docMk/>
      </pc:docMkLst>
      <pc:sldChg chg="add del">
        <pc:chgData name="Leo BENEDETTI" userId="7b86a169-5b48-4134-9808-847494e4077b" providerId="ADAL" clId="{7EE06CEA-CF58-4286-8D81-2DDCD6E29183}" dt="2025-01-17T16:51:05.921" v="2" actId="47"/>
        <pc:sldMkLst>
          <pc:docMk/>
          <pc:sldMk cId="3633480160" sldId="262"/>
        </pc:sldMkLst>
      </pc:sldChg>
      <pc:sldChg chg="add del">
        <pc:chgData name="Leo BENEDETTI" userId="7b86a169-5b48-4134-9808-847494e4077b" providerId="ADAL" clId="{7EE06CEA-CF58-4286-8D81-2DDCD6E29183}" dt="2025-01-17T16:51:05.921" v="2" actId="47"/>
        <pc:sldMkLst>
          <pc:docMk/>
          <pc:sldMk cId="3248171142" sldId="263"/>
        </pc:sldMkLst>
      </pc:sldChg>
      <pc:sldChg chg="add del">
        <pc:chgData name="Leo BENEDETTI" userId="7b86a169-5b48-4134-9808-847494e4077b" providerId="ADAL" clId="{7EE06CEA-CF58-4286-8D81-2DDCD6E29183}" dt="2025-01-17T16:51:05.921" v="2" actId="47"/>
        <pc:sldMkLst>
          <pc:docMk/>
          <pc:sldMk cId="3204813388" sldId="264"/>
        </pc:sldMkLst>
      </pc:sldChg>
      <pc:sldChg chg="add del">
        <pc:chgData name="Leo BENEDETTI" userId="7b86a169-5b48-4134-9808-847494e4077b" providerId="ADAL" clId="{7EE06CEA-CF58-4286-8D81-2DDCD6E29183}" dt="2025-01-17T16:51:05.921" v="2" actId="47"/>
        <pc:sldMkLst>
          <pc:docMk/>
          <pc:sldMk cId="855479008" sldId="265"/>
        </pc:sldMkLst>
      </pc:sldChg>
      <pc:sldChg chg="add del">
        <pc:chgData name="Leo BENEDETTI" userId="7b86a169-5b48-4134-9808-847494e4077b" providerId="ADAL" clId="{7EE06CEA-CF58-4286-8D81-2DDCD6E29183}" dt="2025-01-17T16:51:00.998" v="1" actId="47"/>
        <pc:sldMkLst>
          <pc:docMk/>
          <pc:sldMk cId="3090280318" sldId="26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F30624-DDE7-F44D-83B4-D5009C4565B6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D893E4-42C8-C44C-9BB5-8D00B0CC4D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5723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B11BBC7-07F7-3187-0C8D-DF216B6BA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F7B72-E436-B04E-99FC-14B83E1E6B17}" type="datetime1">
              <a:rPr lang="fr-FR" smtClean="0"/>
              <a:t>13/04/2026</a:t>
            </a:fld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2C3CFA-E20A-70A4-635E-6ECD26CEC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Footer - Document title, info, etc.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A772D6-F416-D19E-4538-17E998F5F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1D2F2-EB9E-C847-A32E-C6CB87AA17DF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D951E3C-7D9B-3556-8F23-04859C6D23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2159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98451AE-E1BC-9F82-121C-65F3139417D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2582" y="863235"/>
            <a:ext cx="2540000" cy="15113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FBDECE7-D8F1-DF58-CB54-62AF6367813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-2120" y="3200400"/>
            <a:ext cx="12213203" cy="365760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B3343F7F-81E6-D125-843F-849C9EC138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6689" y="2280751"/>
            <a:ext cx="8312727" cy="1148249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GB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836113B-FCAB-5AFA-6F42-8876904895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6690" y="587930"/>
            <a:ext cx="8312728" cy="1524000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fr-FR" dirty="0"/>
              <a:t>Modifiez le style du titre</a:t>
            </a:r>
            <a:endParaRPr lang="en-GB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3D797BF-A083-BC62-1C97-5F8353B1A06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319728" y="6423392"/>
            <a:ext cx="1587500" cy="342900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B49A9566-3677-626C-3E26-5CF5163FA0FD}"/>
              </a:ext>
            </a:extLst>
          </p:cNvPr>
          <p:cNvSpPr txBox="1"/>
          <p:nvPr userDrawn="1"/>
        </p:nvSpPr>
        <p:spPr>
          <a:xfrm>
            <a:off x="3671162" y="6486977"/>
            <a:ext cx="65822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This project has received funding from the European Defence Fund under grant agreement No 101117414</a:t>
            </a:r>
          </a:p>
        </p:txBody>
      </p:sp>
    </p:spTree>
    <p:extLst>
      <p:ext uri="{BB962C8B-B14F-4D97-AF65-F5344CB8AC3E}">
        <p14:creationId xmlns:p14="http://schemas.microsoft.com/office/powerpoint/2010/main" val="3150875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F4FE34-D56E-A329-827A-45591F623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C54BCDF-1B24-8B7A-0CB2-284F1CAD49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FA11C1-AD9D-0C13-41DF-A88EA30A21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15662"/>
            <a:ext cx="3932237" cy="36533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AFAF8C1-F398-3F13-695D-6AF0F31EB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128A6-51C3-974F-84B6-0CC0B405EB8F}" type="datetime1">
              <a:rPr lang="fr-FR" smtClean="0"/>
              <a:t>13/04/2026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9736DE-7BF8-4007-867C-DAACA785F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Footer - Document title, info, etc.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FA9010F-C1A6-43D8-8E90-9E2759ADC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1D2F2-EB9E-C847-A32E-C6CB87AA17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6098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03D452-15D7-8685-82D2-9C164B94C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631887C-EC30-676A-1500-44D17253CB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767010"/>
            <a:ext cx="10515600" cy="4117975"/>
          </a:xfrm>
        </p:spPr>
        <p:txBody>
          <a:bodyPr vert="eaVer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DD8EF5D-0D1D-7A4B-12EB-EDD0A377E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2F39C-0059-894C-A633-A3D220D3785C}" type="datetime1">
              <a:rPr lang="fr-FR" smtClean="0"/>
              <a:t>13/04/2026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F63152D-C9FD-FABA-DC95-002FACA81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Footer - Document title, info, etc.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584DAE-0555-8DBE-4B43-D45DE0A40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1D2F2-EB9E-C847-A32E-C6CB87AA17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2059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7A9F4586-9F25-A4F1-231F-C48E5386C1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597877"/>
            <a:ext cx="2628900" cy="52519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60652FD-B3A9-58E1-C739-D6948F0B10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97877"/>
            <a:ext cx="7734300" cy="5251938"/>
          </a:xfrm>
        </p:spPr>
        <p:txBody>
          <a:bodyPr vert="eaVert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BCC357C-E44A-4676-B0EB-A6C95749C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41D1-3395-E64A-AD47-0009DDFF48A5}" type="datetime1">
              <a:rPr lang="fr-FR" smtClean="0"/>
              <a:t>13/04/2026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F9AA699-36EC-1422-313F-E0F6C35DB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Footer - Document title, info, etc.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25CE542-AE28-7E85-0BD7-26F121247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1D2F2-EB9E-C847-A32E-C6CB87AA17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6598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0D491A33-FAF1-6747-FF53-363ABF25EE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D266B6F-F867-A4CB-92E3-C1D2A8B51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101" y="2222340"/>
            <a:ext cx="6164484" cy="1954274"/>
          </a:xfrm>
        </p:spPr>
        <p:txBody>
          <a:bodyPr anchor="b" anchorCtr="0">
            <a:noAutofit/>
          </a:bodyPr>
          <a:lstStyle>
            <a:lvl1pPr algn="ctr">
              <a:defRPr sz="5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54F6B32B-DC9D-D2ED-AABB-5D66BC828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7456" y="4362973"/>
            <a:ext cx="6164262" cy="810911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  <a:endParaRPr lang="en-GB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27BB566-7B5C-FD7A-1902-38D80DF48C3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24601" y="669540"/>
            <a:ext cx="2235200" cy="13589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FA8B2BA-3024-FE12-4B13-02850C4F7B9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37101" y="6388667"/>
            <a:ext cx="1587500" cy="342900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F81D2D3A-3589-021D-9324-EAB9C3B6D0F2}"/>
              </a:ext>
            </a:extLst>
          </p:cNvPr>
          <p:cNvSpPr txBox="1"/>
          <p:nvPr userDrawn="1"/>
        </p:nvSpPr>
        <p:spPr>
          <a:xfrm>
            <a:off x="2097005" y="6417527"/>
            <a:ext cx="65822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000" dirty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rPr>
              <a:t>This project has received funding from the European Defence Fund under grant agreement No 101117414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AF8F6AB-8754-0079-0CBA-C493D1BA2660}"/>
              </a:ext>
            </a:extLst>
          </p:cNvPr>
          <p:cNvSpPr/>
          <p:nvPr userDrawn="1"/>
        </p:nvSpPr>
        <p:spPr>
          <a:xfrm>
            <a:off x="7477496" y="5816031"/>
            <a:ext cx="3714760" cy="5105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1D01487-E074-9DEF-AF0D-3589D2EDD6A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7440568" y="-5753"/>
            <a:ext cx="4309471" cy="6229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64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266B6F-F867-A4CB-92E3-C1D2A8B51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1D634BF-1F2B-EA12-7FDD-93C0364257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75A7BFA-17C9-7E82-6317-897CE0610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5D6D0-0C85-554B-95FA-5C3DD94870EE}" type="datetime1">
              <a:rPr lang="fr-FR" smtClean="0"/>
              <a:t>13/04/2026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44399B-07A9-7BC4-95C5-CDB044A68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Footer - Document title, info, etc.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EBF8CCE-A9DE-B040-3A09-9C09F7EE7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1D2F2-EB9E-C847-A32E-C6CB87AA17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509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DFD0DF-0B85-9CDD-DF7D-1E32B4435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346325"/>
            <a:ext cx="10515600" cy="270143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449AC7C-80DB-FBC8-0666-C35B4E7059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26050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1AD8089-2C47-E8F8-4957-09FB9F5F1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B5F6-480B-014D-9075-820A8F96F929}" type="datetime1">
              <a:rPr lang="fr-FR" smtClean="0"/>
              <a:t>13/04/2026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73D95A-1CC9-04FB-221D-6A3B128EB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Footer - Document title, info, etc.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941FC5F-688D-A1CF-DAC5-FBF035ADB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1D2F2-EB9E-C847-A32E-C6CB87AA17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291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A887E7-C506-1CC1-2B75-D4D99AFC5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E21E8C-B4A8-9759-440C-DD72953C6C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06252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FE71AF2-539C-65D8-E3BC-4E7ECF5D5D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06252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EDF5DE4-A77B-6D54-9AE6-96AAF1E78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13398-8896-3847-8E21-1FBE557E40EF}" type="datetime1">
              <a:rPr lang="fr-FR" smtClean="0"/>
              <a:t>13/04/2026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1AD03CF-F37A-29A3-4958-47C8091EA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Footer - Document title, info, etc.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5C3615B-0436-AB17-0477-F03D0717C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1D2F2-EB9E-C847-A32E-C6CB87AA17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135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C80197-14AB-5ED8-F23B-AC0411561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1B0545-6890-56E3-409B-AE2B50DB1C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98393"/>
            <a:ext cx="5010027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98E658B-0409-4A92-AC4E-AA17EEDA87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74705"/>
            <a:ext cx="5010027" cy="309855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DC9A745-E3CC-FE29-3BA8-E047FA3716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2186" y="1798393"/>
            <a:ext cx="5013201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4A44559-1097-F225-F4CF-2E81C9E374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2186" y="2774705"/>
            <a:ext cx="5013201" cy="309855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5F8B516-7564-C408-3DEA-30CB7AF98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08FE3-6003-2D47-917B-7BF730C6538C}" type="datetime1">
              <a:rPr lang="fr-FR" smtClean="0"/>
              <a:t>13/04/2026</a:t>
            </a:fld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A732F86-9B0D-4E09-61AB-6D7869DD1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Footer - Document title, info, etc.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21A1F1E-5914-76B2-D644-24E9BFF91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1D2F2-EB9E-C847-A32E-C6CB87AA17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3051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ED2389-07BF-AFC5-7008-1CF46416C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9A16531-ADBF-29B9-BE21-CE981F716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7B96-52E2-364D-9E95-A9EC5B4E93A9}" type="datetime1">
              <a:rPr lang="fr-FR" smtClean="0"/>
              <a:t>13/04/2026</a:t>
            </a:fld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1456E87-30B6-BA1A-4B2E-1402E6F8C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Footer - Document title, info, etc.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E0E048B-A62A-38FB-ABF6-2F58DEF10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1D2F2-EB9E-C847-A32E-C6CB87AA17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349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2BF2796-951F-8D24-343F-E92BF0BA2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903BE-F442-4A40-9E87-B2688B81AA9A}" type="datetime1">
              <a:rPr lang="fr-FR" smtClean="0"/>
              <a:t>13/04/2026</a:t>
            </a:fld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10B95F1-4BCC-B4AF-1866-F054BAD15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Footer - Document title, info, etc.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200796C-5FA4-6C27-2D2C-E59F963A4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1D2F2-EB9E-C847-A32E-C6CB87AA17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5340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FB0C39-64B8-7B2A-B760-089823DBB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55598E-43EA-D80D-1EB9-7ABA85302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2351277-E170-59E8-E52E-D6C4D27BF2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76040"/>
            <a:ext cx="3932237" cy="369294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5C97B1-5DC4-44B4-1D57-FBDBAED7E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DB35F-D922-DB4F-B80E-2AD070FACDF9}" type="datetime1">
              <a:rPr lang="fr-FR" smtClean="0"/>
              <a:t>13/04/2026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B23E167-5EEA-1221-B6F5-61241DB02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Footer - Document title, info, etc.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3BBF88A-6CF1-E5E1-4BAA-F137099BC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1D2F2-EB9E-C847-A32E-C6CB87AA17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555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F4FE34-D56E-A329-827A-45591F623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C54BCDF-1B24-8B7A-0CB2-284F1CAD49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FA11C1-AD9D-0C13-41DF-A88EA30A21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15662"/>
            <a:ext cx="3932237" cy="36533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AFAF8C1-F398-3F13-695D-6AF0F31EB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10711-5C07-E24F-8EDA-A195C132D151}" type="datetime1">
              <a:rPr lang="fr-FR" smtClean="0"/>
              <a:t>13/04/2026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9736DE-7BF8-4007-867C-DAACA785F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Footer - Document title, info, etc.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FA9010F-C1A6-43D8-8E90-9E2759ADC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1D2F2-EB9E-C847-A32E-C6CB87AA17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2728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D8BC3F2A-D101-D2D3-05F9-049BE6A5CE48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778000" y="6299200"/>
            <a:ext cx="10414000" cy="558800"/>
          </a:xfrm>
          <a:prstGeom prst="rect">
            <a:avLst/>
          </a:prstGeom>
        </p:spPr>
      </p:pic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764E989-AD4D-158E-67E3-633B84447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3496"/>
            <a:ext cx="10515600" cy="12085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C973DF1-3373-C57C-4802-89844FECB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67010"/>
            <a:ext cx="10515600" cy="42425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8B3DE96-FC18-5F0A-B647-5FA9FB446B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6344627"/>
            <a:ext cx="4630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fld id="{44F1D2F2-EB9E-C847-A32E-C6CB87AA17DF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128FBFF-F1C0-EBA6-1D60-6AFDD417E6DB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530B14E-510C-723D-221A-67646CF1FE95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158751" y="6216406"/>
            <a:ext cx="1290955" cy="518795"/>
          </a:xfrm>
          <a:prstGeom prst="rect">
            <a:avLst/>
          </a:prstGeom>
        </p:spPr>
      </p:pic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59204F-2AEB-14A2-2B13-753C617C4D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2608" y="62679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83C30EE5-8A16-A643-A8A6-F9FFA9E6B7E0}" type="datetime1">
              <a:rPr lang="fr-FR" smtClean="0"/>
              <a:t>13/04/2026</a:t>
            </a:fld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B97D655-421C-3DEE-ED39-427E294697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54469" y="626793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1"/>
                </a:solidFill>
              </a:defRPr>
            </a:lvl1pPr>
          </a:lstStyle>
          <a:p>
            <a:r>
              <a:rPr lang="en-GB"/>
              <a:t>Footer - Document title, info, etc.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0931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58" r:id="rId11"/>
    <p:sldLayoutId id="2147483659" r:id="rId12"/>
    <p:sldLayoutId id="2147483661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Inter" panose="02000503000000020004" pitchFamily="2" charset="0"/>
          <a:ea typeface="Inter" panose="02000503000000020004" pitchFamily="2" charset="0"/>
          <a:cs typeface="Inter" panose="02000503000000020004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Inter" panose="02000503000000020004" pitchFamily="2" charset="0"/>
          <a:ea typeface="Inter" panose="02000503000000020004" pitchFamily="2" charset="0"/>
          <a:cs typeface="Inter" panose="02000503000000020004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Inter" panose="02000503000000020004" pitchFamily="2" charset="0"/>
          <a:ea typeface="Inter" panose="02000503000000020004" pitchFamily="2" charset="0"/>
          <a:cs typeface="Inter" panose="02000503000000020004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Inter" panose="02000503000000020004" pitchFamily="2" charset="0"/>
          <a:ea typeface="Inter" panose="02000503000000020004" pitchFamily="2" charset="0"/>
          <a:cs typeface="Inter" panose="02000503000000020004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Inter" panose="02000503000000020004" pitchFamily="2" charset="0"/>
          <a:ea typeface="Inter" panose="02000503000000020004" pitchFamily="2" charset="0"/>
          <a:cs typeface="Inter" panose="02000503000000020004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Inter" panose="02000503000000020004" pitchFamily="2" charset="0"/>
          <a:ea typeface="Inter" panose="02000503000000020004" pitchFamily="2" charset="0"/>
          <a:cs typeface="Inter" panose="02000503000000020004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victor.hartong@rvo.n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6EAE0A-4888-95D8-FB82-9A404B236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Contact details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3F8883-AB16-5D04-9920-09FE9D579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7010"/>
            <a:ext cx="5257800" cy="4242533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Name: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&lt;name&gt;</a:t>
            </a:r>
          </a:p>
          <a:p>
            <a:pPr marL="0" indent="0">
              <a:buNone/>
            </a:pPr>
            <a:r>
              <a:rPr lang="en-GB" dirty="0"/>
              <a:t>Company: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&lt;company&gt;</a:t>
            </a:r>
          </a:p>
          <a:p>
            <a:pPr marL="0" indent="0">
              <a:buNone/>
            </a:pPr>
            <a:r>
              <a:rPr lang="en-GB" dirty="0"/>
              <a:t>E-mail: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&lt;e-mail&gt;</a:t>
            </a:r>
          </a:p>
          <a:p>
            <a:pPr marL="0" indent="0">
              <a:buNone/>
            </a:pPr>
            <a:r>
              <a:rPr lang="en-GB" dirty="0"/>
              <a:t>Phone: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&lt;phone&gt;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034913-80E2-7B1F-F9CA-D727B96B9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5D6D0-0C85-554B-95FA-5C3DD94870EE}" type="datetime1">
              <a:rPr lang="fr-FR" smtClean="0"/>
              <a:t>13/04/2026</a:t>
            </a:fld>
            <a:endParaRPr lang="en-GB"/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AC14EB1C-D83E-EAF5-C3A8-D567881F54C4}"/>
              </a:ext>
            </a:extLst>
          </p:cNvPr>
          <p:cNvSpPr txBox="1">
            <a:spLocks/>
          </p:cNvSpPr>
          <p:nvPr/>
        </p:nvSpPr>
        <p:spPr>
          <a:xfrm>
            <a:off x="6096000" y="1767010"/>
            <a:ext cx="5257800" cy="42425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Inter" panose="02000503000000020004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GB" dirty="0">
              <a:solidFill>
                <a:srgbClr val="FF0000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GB" dirty="0">
              <a:solidFill>
                <a:srgbClr val="FF0000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GB" dirty="0">
              <a:solidFill>
                <a:srgbClr val="FF0000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GB" dirty="0">
              <a:solidFill>
                <a:srgbClr val="FF0000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solidFill>
                  <a:srgbClr val="FF0000"/>
                </a:solidFill>
              </a:rPr>
              <a:t>-- Company logo --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03EDB0-8937-CDAF-F2E1-42B9BF9875E9}"/>
              </a:ext>
            </a:extLst>
          </p:cNvPr>
          <p:cNvSpPr txBox="1"/>
          <p:nvPr/>
        </p:nvSpPr>
        <p:spPr>
          <a:xfrm>
            <a:off x="1564782" y="1811409"/>
            <a:ext cx="9433048" cy="323518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Send your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powerpoint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pitch to </a:t>
            </a:r>
            <a:r>
              <a:rPr lang="en-US" sz="36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victor.hartong@rvo.nl</a:t>
            </a:r>
            <a:r>
              <a:rPr lang="en-US" sz="36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before </a:t>
            </a:r>
            <a:r>
              <a:rPr lang="en-US" sz="36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20-04-2026 12:00h</a:t>
            </a: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have 2 minutes max for the pitch.</a:t>
            </a:r>
          </a:p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!After 2 min the moderator will come on stage!</a:t>
            </a:r>
            <a:b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===please remove this for the pitch deck====</a:t>
            </a:r>
            <a:endParaRPr lang="nl-NL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280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7DF33-0B21-38B5-0741-893451BD6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B50262-F446-0923-5C62-25CE8E304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Content slide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ED8D1BB-85AE-A53B-A622-CB9994829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5D6D0-0C85-554B-95FA-5C3DD94870EE}" type="datetime1">
              <a:rPr lang="fr-FR" smtClean="0"/>
              <a:t>13/04/2026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0AD783F-7CE6-E934-70F7-1985F63E9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Footer - Document title, info, etc.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CC0F930-5B7F-A76A-D913-F692B7EC2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1D2F2-EB9E-C847-A32E-C6CB87AA17DF}" type="slidenum">
              <a:rPr lang="en-GB" smtClean="0"/>
              <a:t>2</a:t>
            </a:fld>
            <a:endParaRPr lang="en-GB"/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A026D372-6BA8-4007-EB53-18A43FFB5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6888"/>
            <a:ext cx="10515600" cy="4243387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Make sure to include:</a:t>
            </a:r>
          </a:p>
          <a:p>
            <a:r>
              <a:rPr lang="en-GB" dirty="0"/>
              <a:t>Activity of your company</a:t>
            </a:r>
          </a:p>
          <a:p>
            <a:r>
              <a:rPr lang="en-GB" dirty="0"/>
              <a:t>What is your edge!</a:t>
            </a:r>
          </a:p>
          <a:p>
            <a:r>
              <a:rPr lang="en-GB" dirty="0"/>
              <a:t>Interest in EDF themes</a:t>
            </a:r>
          </a:p>
          <a:p>
            <a:r>
              <a:rPr lang="en-GB" dirty="0"/>
              <a:t>What you can provide as partner in EDF</a:t>
            </a:r>
          </a:p>
          <a:p>
            <a:r>
              <a:rPr lang="en-GB" dirty="0"/>
              <a:t>What you expect from partner in EDF</a:t>
            </a:r>
          </a:p>
        </p:txBody>
      </p:sp>
    </p:spTree>
    <p:extLst>
      <p:ext uri="{BB962C8B-B14F-4D97-AF65-F5344CB8AC3E}">
        <p14:creationId xmlns:p14="http://schemas.microsoft.com/office/powerpoint/2010/main" val="427103904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EOA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5FA3"/>
      </a:accent1>
      <a:accent2>
        <a:srgbClr val="F25928"/>
      </a:accent2>
      <a:accent3>
        <a:srgbClr val="96C3A6"/>
      </a:accent3>
      <a:accent4>
        <a:srgbClr val="D7D7D7"/>
      </a:accent4>
      <a:accent5>
        <a:srgbClr val="7C837C"/>
      </a:accent5>
      <a:accent6>
        <a:srgbClr val="EA942B"/>
      </a:accent6>
      <a:hlink>
        <a:srgbClr val="5B5FA3"/>
      </a:hlink>
      <a:folHlink>
        <a:srgbClr val="8083B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4bde8109-f994-4a60-a1d3-5c95e2ff3620}" enabled="1" method="Privileged" siteId="{1321633e-f6b9-44e2-a44f-59b9d264ecb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</Words>
  <Application>Microsoft Office PowerPoint</Application>
  <PresentationFormat>Widescreen</PresentationFormat>
  <Paragraphs>28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Inter</vt:lpstr>
      <vt:lpstr>Arial</vt:lpstr>
      <vt:lpstr>Calibri</vt:lpstr>
      <vt:lpstr>Thème Office</vt:lpstr>
      <vt:lpstr>Contact details</vt:lpstr>
      <vt:lpstr>Content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Hartong, ir. V.W. MSc (Victor)</cp:lastModifiedBy>
  <cp:revision>14</cp:revision>
  <dcterms:created xsi:type="dcterms:W3CDTF">2024-10-22T09:26:03Z</dcterms:created>
  <dcterms:modified xsi:type="dcterms:W3CDTF">2026-04-13T10:02:20Z</dcterms:modified>
</cp:coreProperties>
</file>