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12192000" cy="6858000"/>
  <p:notesSz cx="6858000" cy="9144000"/>
  <p:embeddedFontLst>
    <p:embeddedFont>
      <p:font typeface="Inter" panose="020B0604020202020204" charset="0"/>
      <p:regular r:id="rId5"/>
      <p:bold r:id="rId6"/>
      <p:italic r:id="rId7"/>
      <p:boldItalic r:id="rId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/>
    <p:restoredTop sz="94717"/>
  </p:normalViewPr>
  <p:slideViewPr>
    <p:cSldViewPr snapToGrid="0">
      <p:cViewPr varScale="1">
        <p:scale>
          <a:sx n="105" d="100"/>
          <a:sy n="10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 BENEDETTI" userId="7b86a169-5b48-4134-9808-847494e4077b" providerId="ADAL" clId="{7EE06CEA-CF58-4286-8D81-2DDCD6E29183}"/>
    <pc:docChg chg="undo custSel addSld delSld">
      <pc:chgData name="Leo BENEDETTI" userId="7b86a169-5b48-4134-9808-847494e4077b" providerId="ADAL" clId="{7EE06CEA-CF58-4286-8D81-2DDCD6E29183}" dt="2025-01-17T16:51:05.921" v="2" actId="47"/>
      <pc:docMkLst>
        <pc:docMk/>
      </pc:docMkLst>
      <pc:sldChg chg="add del">
        <pc:chgData name="Leo BENEDETTI" userId="7b86a169-5b48-4134-9808-847494e4077b" providerId="ADAL" clId="{7EE06CEA-CF58-4286-8D81-2DDCD6E29183}" dt="2025-01-17T16:51:05.921" v="2" actId="47"/>
        <pc:sldMkLst>
          <pc:docMk/>
          <pc:sldMk cId="3633480160" sldId="262"/>
        </pc:sldMkLst>
      </pc:sldChg>
      <pc:sldChg chg="add del">
        <pc:chgData name="Leo BENEDETTI" userId="7b86a169-5b48-4134-9808-847494e4077b" providerId="ADAL" clId="{7EE06CEA-CF58-4286-8D81-2DDCD6E29183}" dt="2025-01-17T16:51:05.921" v="2" actId="47"/>
        <pc:sldMkLst>
          <pc:docMk/>
          <pc:sldMk cId="3248171142" sldId="263"/>
        </pc:sldMkLst>
      </pc:sldChg>
      <pc:sldChg chg="add del">
        <pc:chgData name="Leo BENEDETTI" userId="7b86a169-5b48-4134-9808-847494e4077b" providerId="ADAL" clId="{7EE06CEA-CF58-4286-8D81-2DDCD6E29183}" dt="2025-01-17T16:51:05.921" v="2" actId="47"/>
        <pc:sldMkLst>
          <pc:docMk/>
          <pc:sldMk cId="3204813388" sldId="264"/>
        </pc:sldMkLst>
      </pc:sldChg>
      <pc:sldChg chg="add del">
        <pc:chgData name="Leo BENEDETTI" userId="7b86a169-5b48-4134-9808-847494e4077b" providerId="ADAL" clId="{7EE06CEA-CF58-4286-8D81-2DDCD6E29183}" dt="2025-01-17T16:51:05.921" v="2" actId="47"/>
        <pc:sldMkLst>
          <pc:docMk/>
          <pc:sldMk cId="855479008" sldId="265"/>
        </pc:sldMkLst>
      </pc:sldChg>
      <pc:sldChg chg="add del">
        <pc:chgData name="Leo BENEDETTI" userId="7b86a169-5b48-4134-9808-847494e4077b" providerId="ADAL" clId="{7EE06CEA-CF58-4286-8D81-2DDCD6E29183}" dt="2025-01-17T16:51:00.998" v="1" actId="47"/>
        <pc:sldMkLst>
          <pc:docMk/>
          <pc:sldMk cId="3090280318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0624-DDE7-F44D-83B4-D5009C4565B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93E4-42C8-C44C-9BB5-8D00B0CC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11BBC7-07F7-3187-0C8D-DF216B6B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7B72-E436-B04E-99FC-14B83E1E6B17}" type="datetime1">
              <a:rPr lang="fr-FR" smtClean="0"/>
              <a:t>13/04/2026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2C3CFA-E20A-70A4-635E-6ECD26CE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A772D6-F416-D19E-4538-17E998F5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951E3C-7D9B-3556-8F23-04859C6D2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5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8451AE-E1BC-9F82-121C-65F313941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582" y="863235"/>
            <a:ext cx="2540000" cy="1511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BDECE7-D8F1-DF58-CB54-62AF63678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120" y="3200400"/>
            <a:ext cx="12213203" cy="36576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3343F7F-81E6-D125-843F-849C9EC13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689" y="2280751"/>
            <a:ext cx="8312727" cy="114824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36113B-FCAB-5AFA-6F42-887690489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6690" y="587930"/>
            <a:ext cx="8312728" cy="15240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D797BF-A083-BC62-1C97-5F8353B1A0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9728" y="6423392"/>
            <a:ext cx="1587500" cy="3429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49A9566-3677-626C-3E26-5CF5163FA0FD}"/>
              </a:ext>
            </a:extLst>
          </p:cNvPr>
          <p:cNvSpPr txBox="1"/>
          <p:nvPr userDrawn="1"/>
        </p:nvSpPr>
        <p:spPr>
          <a:xfrm>
            <a:off x="3671162" y="6486977"/>
            <a:ext cx="6582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This project has received funding from the European Defence Fund under grant agreement No 101117414</a:t>
            </a:r>
          </a:p>
        </p:txBody>
      </p:sp>
    </p:spTree>
    <p:extLst>
      <p:ext uri="{BB962C8B-B14F-4D97-AF65-F5344CB8AC3E}">
        <p14:creationId xmlns:p14="http://schemas.microsoft.com/office/powerpoint/2010/main" val="315087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4FE34-D56E-A329-827A-45591F62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54BCDF-1B24-8B7A-0CB2-284F1CAD4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FA11C1-AD9D-0C13-41DF-A88EA30A2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662"/>
            <a:ext cx="3932237" cy="36533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FAF8C1-F398-3F13-695D-6AF0F31E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8A6-51C3-974F-84B6-0CC0B405EB8F}" type="datetime1">
              <a:rPr lang="fr-FR" smtClean="0"/>
              <a:t>13/04/2026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9736DE-7BF8-4007-867C-DAACA785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9010F-C1A6-43D8-8E90-9E2759AD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9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3D452-15D7-8685-82D2-9C164B94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31887C-EC30-676A-1500-44D17253C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767010"/>
            <a:ext cx="10515600" cy="4117975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8EF5D-0D1D-7A4B-12EB-EDD0A377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F39C-0059-894C-A633-A3D220D3785C}" type="datetime1">
              <a:rPr lang="fr-FR" smtClean="0"/>
              <a:t>13/04/2026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3152D-C9FD-FABA-DC95-002FACA8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84DAE-0555-8DBE-4B43-D45DE0A4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5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9F4586-9F25-A4F1-231F-C48E5386C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7877"/>
            <a:ext cx="2628900" cy="52519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0652FD-B3A9-58E1-C739-D6948F0B1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7877"/>
            <a:ext cx="7734300" cy="5251938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C357C-E44A-4676-B0EB-A6C95749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41D1-3395-E64A-AD47-0009DDFF48A5}" type="datetime1">
              <a:rPr lang="fr-FR" smtClean="0"/>
              <a:t>13/04/2026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9AA699-36EC-1422-313F-E0F6C35D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CE542-AE28-7E85-0BD7-26F12124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5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D491A33-FAF1-6747-FF53-363ABF25E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266B6F-F867-A4CB-92E3-C1D2A8B5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1" y="2222340"/>
            <a:ext cx="6164484" cy="1954274"/>
          </a:xfrm>
        </p:spPr>
        <p:txBody>
          <a:bodyPr anchor="b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4F6B32B-DC9D-D2ED-AABB-5D66BC828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56" y="4362973"/>
            <a:ext cx="6164262" cy="8109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  <a:endParaRPr lang="en-GB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27BB566-7B5C-FD7A-1902-38D80DF4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4601" y="669540"/>
            <a:ext cx="2235200" cy="1358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FA8B2BA-3024-FE12-4B13-02850C4F7B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101" y="6388667"/>
            <a:ext cx="1587500" cy="342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81D2D3A-3589-021D-9324-EAB9C3B6D0F2}"/>
              </a:ext>
            </a:extLst>
          </p:cNvPr>
          <p:cNvSpPr txBox="1"/>
          <p:nvPr userDrawn="1"/>
        </p:nvSpPr>
        <p:spPr>
          <a:xfrm>
            <a:off x="2097005" y="6417527"/>
            <a:ext cx="6582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This project has received funding from the European Defence Fund under grant agreement No 101117414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8F6AB-8754-0079-0CBA-C493D1BA2660}"/>
              </a:ext>
            </a:extLst>
          </p:cNvPr>
          <p:cNvSpPr/>
          <p:nvPr userDrawn="1"/>
        </p:nvSpPr>
        <p:spPr>
          <a:xfrm>
            <a:off x="7477496" y="5816031"/>
            <a:ext cx="3714760" cy="51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01487-E074-9DEF-AF0D-3589D2EDD6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440568" y="-5753"/>
            <a:ext cx="4309471" cy="62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66B6F-F867-A4CB-92E3-C1D2A8B5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634BF-1F2B-EA12-7FDD-93C03642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A7BFA-17C9-7E82-6317-897CE061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D0-0C85-554B-95FA-5C3DD94870EE}" type="datetime1">
              <a:rPr lang="fr-FR" smtClean="0"/>
              <a:t>13/04/2026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44399B-07A9-7BC4-95C5-CDB044A6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F8CCE-A9DE-B040-3A09-9C09F7EE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FD0DF-0B85-9CDD-DF7D-1E32B443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6325"/>
            <a:ext cx="10515600" cy="27014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9AC7C-80DB-FBC8-0666-C35B4E70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60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AD8089-2C47-E8F8-4957-09FB9F5F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B5F6-480B-014D-9075-820A8F96F929}" type="datetime1">
              <a:rPr lang="fr-FR" smtClean="0"/>
              <a:t>13/04/2026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3D95A-1CC9-04FB-221D-6A3B128E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1FC5F-688D-A1CF-DAC5-FBF035AD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887E7-C506-1CC1-2B75-D4D99AFC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21E8C-B4A8-9759-440C-DD72953C6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2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E71AF2-539C-65D8-E3BC-4E7ECF5D5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2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DF5DE4-A77B-6D54-9AE6-96AAF1E7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3398-8896-3847-8E21-1FBE557E40EF}" type="datetime1">
              <a:rPr lang="fr-FR" smtClean="0"/>
              <a:t>13/04/2026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AD03CF-F37A-29A3-4958-47C8091E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3615B-0436-AB17-0477-F03D0717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80197-14AB-5ED8-F23B-AC041156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B0545-6890-56E3-409B-AE2B50DB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8393"/>
            <a:ext cx="501002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8E658B-0409-4A92-AC4E-AA17EEDA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4705"/>
            <a:ext cx="5010027" cy="30985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C9A745-E3CC-FE29-3BA8-E047FA37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2186" y="1798393"/>
            <a:ext cx="501320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44559-1097-F225-F4CF-2E81C9E37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2186" y="2774705"/>
            <a:ext cx="5013201" cy="30985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F8B516-7564-C408-3DEA-30CB7AF9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FE3-6003-2D47-917B-7BF730C6538C}" type="datetime1">
              <a:rPr lang="fr-FR" smtClean="0"/>
              <a:t>13/04/2026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732F86-9B0D-4E09-61AB-6D7869DD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1A1F1E-5914-76B2-D644-24E9BFF9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5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D2389-07BF-AFC5-7008-1CF46416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A16531-ADBF-29B9-BE21-CE981F71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7B96-52E2-364D-9E95-A9EC5B4E93A9}" type="datetime1">
              <a:rPr lang="fr-FR" smtClean="0"/>
              <a:t>13/04/2026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456E87-30B6-BA1A-4B2E-1402E6F8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0E048B-A62A-38FB-ABF6-2F58DEF1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BF2796-951F-8D24-343F-E92BF0BA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3BE-F442-4A40-9E87-B2688B81AA9A}" type="datetime1">
              <a:rPr lang="fr-FR" smtClean="0"/>
              <a:t>13/04/2026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0B95F1-4BCC-B4AF-1866-F054BAD1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0796C-5FA4-6C27-2D2C-E59F963A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B0C39-64B8-7B2A-B760-089823DB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55598E-43EA-D80D-1EB9-7ABA8530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351277-E170-59E8-E52E-D6C4D27BF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6040"/>
            <a:ext cx="3932237" cy="3692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5C97B1-5DC4-44B4-1D57-FBDBAED7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B35F-D922-DB4F-B80E-2AD070FACDF9}" type="datetime1">
              <a:rPr lang="fr-FR" smtClean="0"/>
              <a:t>13/04/2026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3E167-5EEA-1221-B6F5-61241DB0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BBF88A-6CF1-E5E1-4BAA-F137099B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4FE34-D56E-A329-827A-45591F62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54BCDF-1B24-8B7A-0CB2-284F1CAD4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FA11C1-AD9D-0C13-41DF-A88EA30A2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662"/>
            <a:ext cx="3932237" cy="36533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FAF8C1-F398-3F13-695D-6AF0F31E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0711-5C07-E24F-8EDA-A195C132D151}" type="datetime1">
              <a:rPr lang="fr-FR" smtClean="0"/>
              <a:t>13/04/2026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9736DE-7BF8-4007-867C-DAACA785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9010F-C1A6-43D8-8E90-9E2759AD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8BC3F2A-D101-D2D3-05F9-049BE6A5CE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78000" y="6299200"/>
            <a:ext cx="10414000" cy="5588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64E989-AD4D-158E-67E3-633B8444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96"/>
            <a:ext cx="10515600" cy="120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73DF1-3373-C57C-4802-89844FEC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7010"/>
            <a:ext cx="10515600" cy="424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B3DE96-FC18-5F0A-B647-5FA9FB446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44627"/>
            <a:ext cx="463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44F1D2F2-EB9E-C847-A32E-C6CB87AA1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28FBFF-F1C0-EBA6-1D60-6AFDD417E6D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30B14E-510C-723D-221A-67646CF1FE9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8751" y="6216406"/>
            <a:ext cx="1290955" cy="51879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59204F-2AEB-14A2-2B13-753C617C4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608" y="626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C30EE5-8A16-A643-A8A6-F9FFA9E6B7E0}" type="datetime1">
              <a:rPr lang="fr-FR" smtClean="0"/>
              <a:t>13/04/2026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97D655-421C-3DEE-ED39-427E29469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4469" y="6267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Footer - Document title, info,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9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ictor.hartong@rvo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EAE0A-4888-95D8-FB82-9A404B23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F8883-AB16-5D04-9920-09FE9D57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010"/>
            <a:ext cx="5257800" cy="424253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Name: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&lt;name&gt;</a:t>
            </a:r>
          </a:p>
          <a:p>
            <a:pPr marL="0" indent="0">
              <a:buNone/>
            </a:pPr>
            <a:r>
              <a:rPr lang="en-GB" dirty="0"/>
              <a:t>Company: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&lt;company&gt;</a:t>
            </a:r>
          </a:p>
          <a:p>
            <a:pPr marL="0" indent="0">
              <a:buNone/>
            </a:pPr>
            <a:r>
              <a:rPr lang="en-GB" dirty="0"/>
              <a:t>E-mail: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&lt;e-mail&gt;</a:t>
            </a:r>
          </a:p>
          <a:p>
            <a:pPr marL="0" indent="0">
              <a:buNone/>
            </a:pPr>
            <a:r>
              <a:rPr lang="en-GB" dirty="0"/>
              <a:t>Phone: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&lt;phone&gt;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034913-80E2-7B1F-F9CA-D727B96B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D0-0C85-554B-95FA-5C3DD94870EE}" type="datetime1">
              <a:rPr lang="fr-FR" smtClean="0"/>
              <a:t>13/04/2026</a:t>
            </a:fld>
            <a:endParaRPr lang="en-GB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C14EB1C-D83E-EAF5-C3A8-D567881F54C4}"/>
              </a:ext>
            </a:extLst>
          </p:cNvPr>
          <p:cNvSpPr txBox="1">
            <a:spLocks/>
          </p:cNvSpPr>
          <p:nvPr/>
        </p:nvSpPr>
        <p:spPr>
          <a:xfrm>
            <a:off x="6096000" y="1767010"/>
            <a:ext cx="5257800" cy="424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-- Company logo --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3EDB0-8937-CDAF-F2E1-42B9BF9875E9}"/>
              </a:ext>
            </a:extLst>
          </p:cNvPr>
          <p:cNvSpPr txBox="1"/>
          <p:nvPr/>
        </p:nvSpPr>
        <p:spPr>
          <a:xfrm>
            <a:off x="1564782" y="1811409"/>
            <a:ext cx="9433048" cy="3235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your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pitch to </a:t>
            </a:r>
            <a:r>
              <a:rPr lang="en-US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victor.hartong@rvo.nl</a:t>
            </a:r>
            <a:r>
              <a:rPr lang="en-US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20-04-2026 12:00h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2 minutes max for the pitch.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!After 2 min the moderator will come on stage!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===please remove this for the pitch deck====</a:t>
            </a:r>
            <a:endParaRPr lang="nl-N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DF33-0B21-38B5-0741-893451BD6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50262-F446-0923-5C62-25CE8E30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8D1BB-85AE-A53B-A622-CB999482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D0-0C85-554B-95FA-5C3DD94870EE}" type="datetime1">
              <a:rPr lang="fr-FR" smtClean="0"/>
              <a:t>13/04/2026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D783F-7CE6-E934-70F7-1985F63E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Document title, info, etc.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C0F930-5B7F-A76A-D913-F692B7EC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D2F2-EB9E-C847-A32E-C6CB87AA17DF}" type="slidenum">
              <a:rPr lang="en-GB" smtClean="0"/>
              <a:t>2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026D372-6BA8-4007-EB53-18A43FFB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888"/>
            <a:ext cx="10515600" cy="42433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Make sure to include:</a:t>
            </a:r>
          </a:p>
          <a:p>
            <a:r>
              <a:rPr lang="en-GB" dirty="0"/>
              <a:t>Activity of your company</a:t>
            </a:r>
          </a:p>
          <a:p>
            <a:r>
              <a:rPr lang="en-GB" dirty="0"/>
              <a:t>What is your edge!</a:t>
            </a:r>
          </a:p>
          <a:p>
            <a:r>
              <a:rPr lang="en-GB" dirty="0"/>
              <a:t>Interest in EDF themes</a:t>
            </a:r>
          </a:p>
          <a:p>
            <a:r>
              <a:rPr lang="en-GB" dirty="0"/>
              <a:t>What you can provide as partner in EDF</a:t>
            </a:r>
          </a:p>
          <a:p>
            <a:r>
              <a:rPr lang="en-GB" dirty="0"/>
              <a:t>What you expect from partner in EDF</a:t>
            </a:r>
          </a:p>
        </p:txBody>
      </p:sp>
    </p:spTree>
    <p:extLst>
      <p:ext uri="{BB962C8B-B14F-4D97-AF65-F5344CB8AC3E}">
        <p14:creationId xmlns:p14="http://schemas.microsoft.com/office/powerpoint/2010/main" val="42710390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O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5FA3"/>
      </a:accent1>
      <a:accent2>
        <a:srgbClr val="F25928"/>
      </a:accent2>
      <a:accent3>
        <a:srgbClr val="96C3A6"/>
      </a:accent3>
      <a:accent4>
        <a:srgbClr val="D7D7D7"/>
      </a:accent4>
      <a:accent5>
        <a:srgbClr val="7C837C"/>
      </a:accent5>
      <a:accent6>
        <a:srgbClr val="EA942B"/>
      </a:accent6>
      <a:hlink>
        <a:srgbClr val="5B5FA3"/>
      </a:hlink>
      <a:folHlink>
        <a:srgbClr val="8083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Inter</vt:lpstr>
      <vt:lpstr>Arial</vt:lpstr>
      <vt:lpstr>Calibri</vt:lpstr>
      <vt:lpstr>Thème Office</vt:lpstr>
      <vt:lpstr>Contact details</vt:lpstr>
      <vt:lpstr>Content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Hartong, ir. V.W. MSc (Victor)</cp:lastModifiedBy>
  <cp:revision>14</cp:revision>
  <dcterms:created xsi:type="dcterms:W3CDTF">2024-10-22T09:26:03Z</dcterms:created>
  <dcterms:modified xsi:type="dcterms:W3CDTF">2026-04-13T10:02:20Z</dcterms:modified>
</cp:coreProperties>
</file>