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72" r:id="rId3"/>
    <p:sldId id="262" r:id="rId4"/>
    <p:sldId id="267" r:id="rId5"/>
    <p:sldId id="258" r:id="rId6"/>
    <p:sldId id="261" r:id="rId7"/>
    <p:sldId id="265" r:id="rId8"/>
    <p:sldId id="280" r:id="rId9"/>
    <p:sldId id="271" r:id="rId10"/>
    <p:sldId id="273" r:id="rId11"/>
    <p:sldId id="279" r:id="rId12"/>
    <p:sldId id="282" r:id="rId13"/>
    <p:sldId id="275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3783EC-0E74-4610-B751-5403EFEB8B1F}" v="1088" dt="2026-03-08T23:23:14.6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Açık Stil 3 - Vurgu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89796" autoAdjust="0"/>
  </p:normalViewPr>
  <p:slideViewPr>
    <p:cSldViewPr snapToGrid="0">
      <p:cViewPr varScale="1">
        <p:scale>
          <a:sx n="114" d="100"/>
          <a:sy n="114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62CF4B-EB73-4B62-89B7-65EAAF982E6C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70B85D22-7C8F-46F4-906A-A4A558049FD0}">
      <dgm:prSet phldrT="[Metin]" custT="1"/>
      <dgm:spPr/>
      <dgm:t>
        <a:bodyPr/>
        <a:lstStyle/>
        <a:p>
          <a:pPr algn="l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A historic</a:t>
          </a:r>
          <a:r>
            <a:rPr lang="tr-TR" sz="1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400" dirty="0" err="1">
              <a:latin typeface="Segoe UI" panose="020B0502040204020203" pitchFamily="34" charset="0"/>
              <a:cs typeface="Segoe UI" panose="020B0502040204020203" pitchFamily="34" charset="0"/>
            </a:rPr>
            <a:t>Anatolian</a:t>
          </a:r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 city with over a thousand years of cultural heritage</a:t>
          </a:r>
          <a:endParaRPr lang="tr-TR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027A7A7-26BC-4ED7-9CEA-DF68E467392D}" type="parTrans" cxnId="{3034B340-F4E0-40C3-9369-D3A280D2E77C}">
      <dgm:prSet/>
      <dgm:spPr/>
      <dgm:t>
        <a:bodyPr/>
        <a:lstStyle/>
        <a:p>
          <a:endParaRPr lang="tr-TR"/>
        </a:p>
      </dgm:t>
    </dgm:pt>
    <dgm:pt modelId="{8BAD2325-741C-47BD-A234-BC30CE2A20F4}" type="sibTrans" cxnId="{3034B340-F4E0-40C3-9369-D3A280D2E77C}">
      <dgm:prSet/>
      <dgm:spPr/>
      <dgm:t>
        <a:bodyPr/>
        <a:lstStyle/>
        <a:p>
          <a:endParaRPr lang="tr-TR"/>
        </a:p>
      </dgm:t>
    </dgm:pt>
    <dgm:pt modelId="{EEC377BB-FFDD-41A5-A60A-B55C20C0BA8A}">
      <dgm:prSet phldrT="[Metin]" custT="1"/>
      <dgm:spPr/>
      <dgm:t>
        <a:bodyPr/>
        <a:lstStyle/>
        <a:p>
          <a:pPr algn="l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Home to remarkable Seljuk and Ottoman monuments</a:t>
          </a:r>
          <a:r>
            <a:rPr lang="tr-TR" sz="1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400" dirty="0" err="1">
              <a:latin typeface="Segoe UI" panose="020B0502040204020203" pitchFamily="34" charset="0"/>
              <a:cs typeface="Segoe UI" panose="020B0502040204020203" pitchFamily="34" charset="0"/>
            </a:rPr>
            <a:t>and</a:t>
          </a:r>
          <a:r>
            <a:rPr lang="tr-TR" sz="1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400" dirty="0" err="1">
              <a:latin typeface="Segoe UI" panose="020B0502040204020203" pitchFamily="34" charset="0"/>
              <a:cs typeface="Segoe UI" panose="020B0502040204020203" pitchFamily="34" charset="0"/>
            </a:rPr>
            <a:t>historical</a:t>
          </a:r>
          <a:r>
            <a:rPr lang="tr-TR" sz="1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400" dirty="0" err="1">
              <a:latin typeface="Segoe UI" panose="020B0502040204020203" pitchFamily="34" charset="0"/>
              <a:cs typeface="Segoe UI" panose="020B0502040204020203" pitchFamily="34" charset="0"/>
            </a:rPr>
            <a:t>landmarks</a:t>
          </a:r>
          <a:endParaRPr lang="tr-TR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E5A8BA0-E191-41A6-A954-FEFF03F47525}" type="parTrans" cxnId="{CF815743-F863-4D9C-9E8E-122960A88403}">
      <dgm:prSet/>
      <dgm:spPr/>
      <dgm:t>
        <a:bodyPr/>
        <a:lstStyle/>
        <a:p>
          <a:endParaRPr lang="tr-TR"/>
        </a:p>
      </dgm:t>
    </dgm:pt>
    <dgm:pt modelId="{D2034C57-3CB9-4D5F-8FB6-19E699995403}" type="sibTrans" cxnId="{CF815743-F863-4D9C-9E8E-122960A88403}">
      <dgm:prSet/>
      <dgm:spPr/>
      <dgm:t>
        <a:bodyPr/>
        <a:lstStyle/>
        <a:p>
          <a:endParaRPr lang="tr-TR"/>
        </a:p>
      </dgm:t>
    </dgm:pt>
    <dgm:pt modelId="{F5188475-FC69-43F2-8D8A-36CD0BD830CA}">
      <dgm:prSet phldrT="[Metin]" custT="1"/>
      <dgm:spPr/>
      <dgm:t>
        <a:bodyPr/>
        <a:lstStyle/>
        <a:p>
          <a:pPr algn="l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A </a:t>
          </a:r>
          <a:r>
            <a:rPr lang="tr-TR" sz="1400" dirty="0" err="1">
              <a:latin typeface="Segoe UI" panose="020B0502040204020203" pitchFamily="34" charset="0"/>
              <a:cs typeface="Segoe UI" panose="020B0502040204020203" pitchFamily="34" charset="0"/>
            </a:rPr>
            <a:t>vibrant</a:t>
          </a:r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 social life with concerts, theaters, cinemas, and Canal Tokat</a:t>
          </a:r>
          <a:endParaRPr lang="tr-TR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4D4AA3E-B658-4425-A1A6-2AD103CF389B}" type="parTrans" cxnId="{6F022440-68FD-4E28-BA91-095E34DF8E73}">
      <dgm:prSet/>
      <dgm:spPr/>
      <dgm:t>
        <a:bodyPr/>
        <a:lstStyle/>
        <a:p>
          <a:endParaRPr lang="tr-TR"/>
        </a:p>
      </dgm:t>
    </dgm:pt>
    <dgm:pt modelId="{CD2000F7-BCB6-4961-A237-FC587E3103F3}" type="sibTrans" cxnId="{6F022440-68FD-4E28-BA91-095E34DF8E73}">
      <dgm:prSet/>
      <dgm:spPr/>
      <dgm:t>
        <a:bodyPr/>
        <a:lstStyle/>
        <a:p>
          <a:endParaRPr lang="tr-TR"/>
        </a:p>
      </dgm:t>
    </dgm:pt>
    <dgm:pt modelId="{91064C1B-6CA5-45CC-B4DD-69FC23125291}">
      <dgm:prSet phldrT="[Metin]" custT="1"/>
      <dgm:spPr/>
      <dgm:t>
        <a:bodyPr/>
        <a:lstStyle/>
        <a:p>
          <a:pPr algn="l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Affordable and student-friendly cost of living</a:t>
          </a:r>
          <a:endParaRPr lang="tr-TR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D0BA327-DCD8-4EDA-A804-46416D630C59}" type="parTrans" cxnId="{857B22F2-AD16-4633-9CFE-C84E895CB9A3}">
      <dgm:prSet/>
      <dgm:spPr/>
      <dgm:t>
        <a:bodyPr/>
        <a:lstStyle/>
        <a:p>
          <a:endParaRPr lang="tr-TR"/>
        </a:p>
      </dgm:t>
    </dgm:pt>
    <dgm:pt modelId="{E6762AC7-2429-4116-A117-346970E08C03}" type="sibTrans" cxnId="{857B22F2-AD16-4633-9CFE-C84E895CB9A3}">
      <dgm:prSet/>
      <dgm:spPr/>
      <dgm:t>
        <a:bodyPr/>
        <a:lstStyle/>
        <a:p>
          <a:endParaRPr lang="tr-TR"/>
        </a:p>
      </dgm:t>
    </dgm:pt>
    <dgm:pt modelId="{18C3CCCF-9127-419C-B0CA-61E15FEEFD84}">
      <dgm:prSet phldrT="[Metin]" custT="1"/>
      <dgm:spPr/>
      <dgm:t>
        <a:bodyPr/>
        <a:lstStyle/>
        <a:p>
          <a:pPr algn="l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Surrounded by </a:t>
          </a:r>
          <a:r>
            <a:rPr lang="tr-TR" sz="1400" dirty="0" err="1">
              <a:latin typeface="Segoe UI" panose="020B0502040204020203" pitchFamily="34" charset="0"/>
              <a:cs typeface="Segoe UI" panose="020B0502040204020203" pitchFamily="34" charset="0"/>
            </a:rPr>
            <a:t>beautiful</a:t>
          </a:r>
          <a:r>
            <a:rPr lang="tr-TR" sz="1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400" dirty="0" err="1">
              <a:latin typeface="Segoe UI" panose="020B0502040204020203" pitchFamily="34" charset="0"/>
              <a:cs typeface="Segoe UI" panose="020B0502040204020203" pitchFamily="34" charset="0"/>
            </a:rPr>
            <a:t>natural</a:t>
          </a:r>
          <a:r>
            <a:rPr lang="tr-TR" sz="1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400" dirty="0" err="1">
              <a:latin typeface="Segoe UI" panose="020B0502040204020203" pitchFamily="34" charset="0"/>
              <a:cs typeface="Segoe UI" panose="020B0502040204020203" pitchFamily="34" charset="0"/>
            </a:rPr>
            <a:t>landscapes</a:t>
          </a:r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 with forests, rivers, and lakes</a:t>
          </a:r>
          <a:endParaRPr lang="tr-TR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652D2C1-E4B2-48CD-8C6A-6560C0EDCF6D}" type="parTrans" cxnId="{7F363703-EA8E-4E7C-921A-96D5E853825E}">
      <dgm:prSet/>
      <dgm:spPr/>
      <dgm:t>
        <a:bodyPr/>
        <a:lstStyle/>
        <a:p>
          <a:endParaRPr lang="tr-TR"/>
        </a:p>
      </dgm:t>
    </dgm:pt>
    <dgm:pt modelId="{0F5B11BC-0626-4C38-8D1B-34B6EEE7B7B4}" type="sibTrans" cxnId="{7F363703-EA8E-4E7C-921A-96D5E853825E}">
      <dgm:prSet/>
      <dgm:spPr/>
      <dgm:t>
        <a:bodyPr/>
        <a:lstStyle/>
        <a:p>
          <a:endParaRPr lang="tr-TR"/>
        </a:p>
      </dgm:t>
    </dgm:pt>
    <dgm:pt modelId="{EAEA8CA8-DE04-4ECA-A380-5DB3F39FEE32}">
      <dgm:prSet phldrT="[Metin]" custT="1"/>
      <dgm:spPr/>
      <dgm:t>
        <a:bodyPr/>
        <a:lstStyle/>
        <a:p>
          <a:pPr algn="l"/>
          <a:r>
            <a:rPr lang="en-US" sz="1400">
              <a:latin typeface="Segoe UI" panose="020B0502040204020203" pitchFamily="34" charset="0"/>
              <a:cs typeface="Segoe UI" panose="020B0502040204020203" pitchFamily="34" charset="0"/>
            </a:rPr>
            <a:t>Ideal for outdoor activities such as hiking, cycling, and photography</a:t>
          </a:r>
          <a:endParaRPr lang="tr-TR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6F21B86-86F5-47BD-9D7E-3163776C8278}" type="parTrans" cxnId="{CECCA07C-AB58-44DB-B828-9D089CBB3FC7}">
      <dgm:prSet/>
      <dgm:spPr/>
      <dgm:t>
        <a:bodyPr/>
        <a:lstStyle/>
        <a:p>
          <a:endParaRPr lang="tr-TR"/>
        </a:p>
      </dgm:t>
    </dgm:pt>
    <dgm:pt modelId="{98CCF66D-8EB4-4502-933C-98A2657D6426}" type="sibTrans" cxnId="{CECCA07C-AB58-44DB-B828-9D089CBB3FC7}">
      <dgm:prSet/>
      <dgm:spPr/>
      <dgm:t>
        <a:bodyPr/>
        <a:lstStyle/>
        <a:p>
          <a:endParaRPr lang="tr-TR"/>
        </a:p>
      </dgm:t>
    </dgm:pt>
    <dgm:pt modelId="{4B0661AE-5D72-492E-A954-D1AF5809E8DD}">
      <dgm:prSet phldrT="[Metin]" custT="1"/>
      <dgm:spPr/>
      <dgm:t>
        <a:bodyPr/>
        <a:lstStyle/>
        <a:p>
          <a:pPr algn="l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Famous for its rich Anatolian cuisine and local hospitality</a:t>
          </a:r>
          <a:endParaRPr lang="tr-TR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6525ABF-945B-41F8-BA10-B91E5C4FA2B8}" type="parTrans" cxnId="{75C6DE0B-AC22-45DF-AC01-7FB5783A9D08}">
      <dgm:prSet/>
      <dgm:spPr/>
      <dgm:t>
        <a:bodyPr/>
        <a:lstStyle/>
        <a:p>
          <a:endParaRPr lang="tr-TR"/>
        </a:p>
      </dgm:t>
    </dgm:pt>
    <dgm:pt modelId="{CD7757E2-6DA6-4C35-A8EF-FED21A4E8EF4}" type="sibTrans" cxnId="{75C6DE0B-AC22-45DF-AC01-7FB5783A9D08}">
      <dgm:prSet/>
      <dgm:spPr/>
      <dgm:t>
        <a:bodyPr/>
        <a:lstStyle/>
        <a:p>
          <a:endParaRPr lang="tr-TR"/>
        </a:p>
      </dgm:t>
    </dgm:pt>
    <dgm:pt modelId="{1470874E-90F5-4267-AD00-A44E3AE9C115}">
      <dgm:prSet custT="1"/>
      <dgm:spPr/>
      <dgm:t>
        <a:bodyPr/>
        <a:lstStyle/>
        <a:p>
          <a:pPr algn="l"/>
          <a:r>
            <a:rPr lang="tr-TR" sz="1400" dirty="0" err="1"/>
            <a:t>Located</a:t>
          </a:r>
          <a:r>
            <a:rPr lang="tr-TR" sz="1400" dirty="0"/>
            <a:t> in </a:t>
          </a:r>
          <a:r>
            <a:rPr lang="tr-TR" sz="1400" dirty="0" err="1"/>
            <a:t>the</a:t>
          </a:r>
          <a:r>
            <a:rPr lang="tr-TR" sz="1400" dirty="0"/>
            <a:t> Black </a:t>
          </a:r>
          <a:r>
            <a:rPr lang="tr-TR" sz="1400" dirty="0" err="1"/>
            <a:t>Sea</a:t>
          </a:r>
          <a:r>
            <a:rPr lang="tr-TR" sz="1400" dirty="0"/>
            <a:t> </a:t>
          </a:r>
          <a:r>
            <a:rPr lang="tr-TR" sz="1400" dirty="0" err="1"/>
            <a:t>Region</a:t>
          </a:r>
          <a:endParaRPr lang="tr-TR" sz="1400" dirty="0"/>
        </a:p>
      </dgm:t>
    </dgm:pt>
    <dgm:pt modelId="{768A559A-2665-4E19-90B2-97172CF4FC14}" type="parTrans" cxnId="{C2486F98-CA3D-4471-80E7-FA4C52206E93}">
      <dgm:prSet/>
      <dgm:spPr/>
      <dgm:t>
        <a:bodyPr/>
        <a:lstStyle/>
        <a:p>
          <a:endParaRPr lang="tr-TR"/>
        </a:p>
      </dgm:t>
    </dgm:pt>
    <dgm:pt modelId="{8FFABE2F-9275-4486-8A33-66490AB9309F}" type="sibTrans" cxnId="{C2486F98-CA3D-4471-80E7-FA4C52206E93}">
      <dgm:prSet/>
      <dgm:spPr/>
      <dgm:t>
        <a:bodyPr/>
        <a:lstStyle/>
        <a:p>
          <a:endParaRPr lang="tr-TR"/>
        </a:p>
      </dgm:t>
    </dgm:pt>
    <dgm:pt modelId="{73DE5642-1703-449A-B1FB-7D7509BB93BA}" type="pres">
      <dgm:prSet presAssocID="{8A62CF4B-EB73-4B62-89B7-65EAAF982E6C}" presName="linear" presStyleCnt="0">
        <dgm:presLayoutVars>
          <dgm:animLvl val="lvl"/>
          <dgm:resizeHandles val="exact"/>
        </dgm:presLayoutVars>
      </dgm:prSet>
      <dgm:spPr/>
    </dgm:pt>
    <dgm:pt modelId="{1BFEEC4B-EB2A-48B3-AC5A-3F09E5B403BD}" type="pres">
      <dgm:prSet presAssocID="{1470874E-90F5-4267-AD00-A44E3AE9C115}" presName="parentText" presStyleLbl="node1" presStyleIdx="0" presStyleCnt="8" custLinFactNeighborX="-13377" custLinFactNeighborY="-83709">
        <dgm:presLayoutVars>
          <dgm:chMax val="0"/>
          <dgm:bulletEnabled val="1"/>
        </dgm:presLayoutVars>
      </dgm:prSet>
      <dgm:spPr/>
    </dgm:pt>
    <dgm:pt modelId="{58DFA8BD-D790-4434-A968-B2791580B499}" type="pres">
      <dgm:prSet presAssocID="{8FFABE2F-9275-4486-8A33-66490AB9309F}" presName="spacer" presStyleCnt="0"/>
      <dgm:spPr/>
    </dgm:pt>
    <dgm:pt modelId="{4FC73CEA-E7B9-457D-AC01-E652D7AC2C10}" type="pres">
      <dgm:prSet presAssocID="{70B85D22-7C8F-46F4-906A-A4A558049FD0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33C501EF-56D8-49F2-93F3-4AA4C2CAD2A3}" type="pres">
      <dgm:prSet presAssocID="{8BAD2325-741C-47BD-A234-BC30CE2A20F4}" presName="spacer" presStyleCnt="0"/>
      <dgm:spPr/>
    </dgm:pt>
    <dgm:pt modelId="{581BA7D6-AFAE-4009-9077-E4290C99DE7B}" type="pres">
      <dgm:prSet presAssocID="{EEC377BB-FFDD-41A5-A60A-B55C20C0BA8A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A9203FE-3A2C-4CB2-95FA-0F54193968E7}" type="pres">
      <dgm:prSet presAssocID="{D2034C57-3CB9-4D5F-8FB6-19E699995403}" presName="spacer" presStyleCnt="0"/>
      <dgm:spPr/>
    </dgm:pt>
    <dgm:pt modelId="{C5AEDFDF-9AC1-43D9-8DE6-E9873F88C229}" type="pres">
      <dgm:prSet presAssocID="{91064C1B-6CA5-45CC-B4DD-69FC23125291}" presName="parentText" presStyleLbl="node1" presStyleIdx="3" presStyleCnt="8" custLinFactNeighborY="52827">
        <dgm:presLayoutVars>
          <dgm:chMax val="0"/>
          <dgm:bulletEnabled val="1"/>
        </dgm:presLayoutVars>
      </dgm:prSet>
      <dgm:spPr/>
    </dgm:pt>
    <dgm:pt modelId="{332C5662-C667-457D-8623-E31782721446}" type="pres">
      <dgm:prSet presAssocID="{E6762AC7-2429-4116-A117-346970E08C03}" presName="spacer" presStyleCnt="0"/>
      <dgm:spPr/>
    </dgm:pt>
    <dgm:pt modelId="{7A90EAE9-759E-4BC3-A829-0BFF08B2948D}" type="pres">
      <dgm:prSet presAssocID="{F5188475-FC69-43F2-8D8A-36CD0BD830CA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54B990AA-74F5-4B0B-B7B7-C81F2FE7274D}" type="pres">
      <dgm:prSet presAssocID="{CD2000F7-BCB6-4961-A237-FC587E3103F3}" presName="spacer" presStyleCnt="0"/>
      <dgm:spPr/>
    </dgm:pt>
    <dgm:pt modelId="{4FC70162-9814-404F-AC3B-AAFC3F6CC5B7}" type="pres">
      <dgm:prSet presAssocID="{18C3CCCF-9127-419C-B0CA-61E15FEEFD84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5F37C719-6B06-4130-94C7-E67E9ED3E55F}" type="pres">
      <dgm:prSet presAssocID="{0F5B11BC-0626-4C38-8D1B-34B6EEE7B7B4}" presName="spacer" presStyleCnt="0"/>
      <dgm:spPr/>
    </dgm:pt>
    <dgm:pt modelId="{276AE0C0-A2A4-4A59-985B-A5D0781DC947}" type="pres">
      <dgm:prSet presAssocID="{EAEA8CA8-DE04-4ECA-A380-5DB3F39FEE32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04F3A6C8-FA01-4C3D-B1C4-35C221BE0A1B}" type="pres">
      <dgm:prSet presAssocID="{98CCF66D-8EB4-4502-933C-98A2657D6426}" presName="spacer" presStyleCnt="0"/>
      <dgm:spPr/>
    </dgm:pt>
    <dgm:pt modelId="{D32762C9-0815-4F7B-86C1-D21661655A27}" type="pres">
      <dgm:prSet presAssocID="{4B0661AE-5D72-492E-A954-D1AF5809E8DD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F363703-EA8E-4E7C-921A-96D5E853825E}" srcId="{8A62CF4B-EB73-4B62-89B7-65EAAF982E6C}" destId="{18C3CCCF-9127-419C-B0CA-61E15FEEFD84}" srcOrd="5" destOrd="0" parTransId="{8652D2C1-E4B2-48CD-8C6A-6560C0EDCF6D}" sibTransId="{0F5B11BC-0626-4C38-8D1B-34B6EEE7B7B4}"/>
    <dgm:cxn modelId="{75C6DE0B-AC22-45DF-AC01-7FB5783A9D08}" srcId="{8A62CF4B-EB73-4B62-89B7-65EAAF982E6C}" destId="{4B0661AE-5D72-492E-A954-D1AF5809E8DD}" srcOrd="7" destOrd="0" parTransId="{06525ABF-945B-41F8-BA10-B91E5C4FA2B8}" sibTransId="{CD7757E2-6DA6-4C35-A8EF-FED21A4E8EF4}"/>
    <dgm:cxn modelId="{7AF2750F-EB0A-42D7-BB3E-D9A4F454E29B}" type="presOf" srcId="{4B0661AE-5D72-492E-A954-D1AF5809E8DD}" destId="{D32762C9-0815-4F7B-86C1-D21661655A27}" srcOrd="0" destOrd="0" presId="urn:microsoft.com/office/officeart/2005/8/layout/vList2"/>
    <dgm:cxn modelId="{EDC99F22-1B80-483A-AE43-DF2BF456B7FA}" type="presOf" srcId="{8A62CF4B-EB73-4B62-89B7-65EAAF982E6C}" destId="{73DE5642-1703-449A-B1FB-7D7509BB93BA}" srcOrd="0" destOrd="0" presId="urn:microsoft.com/office/officeart/2005/8/layout/vList2"/>
    <dgm:cxn modelId="{D8F7C52C-995E-43AE-8FD6-3AB4BB22CF77}" type="presOf" srcId="{70B85D22-7C8F-46F4-906A-A4A558049FD0}" destId="{4FC73CEA-E7B9-457D-AC01-E652D7AC2C10}" srcOrd="0" destOrd="0" presId="urn:microsoft.com/office/officeart/2005/8/layout/vList2"/>
    <dgm:cxn modelId="{856CEC2F-9563-407E-838D-4262B481DDB9}" type="presOf" srcId="{1470874E-90F5-4267-AD00-A44E3AE9C115}" destId="{1BFEEC4B-EB2A-48B3-AC5A-3F09E5B403BD}" srcOrd="0" destOrd="0" presId="urn:microsoft.com/office/officeart/2005/8/layout/vList2"/>
    <dgm:cxn modelId="{6F022440-68FD-4E28-BA91-095E34DF8E73}" srcId="{8A62CF4B-EB73-4B62-89B7-65EAAF982E6C}" destId="{F5188475-FC69-43F2-8D8A-36CD0BD830CA}" srcOrd="4" destOrd="0" parTransId="{F4D4AA3E-B658-4425-A1A6-2AD103CF389B}" sibTransId="{CD2000F7-BCB6-4961-A237-FC587E3103F3}"/>
    <dgm:cxn modelId="{3034B340-F4E0-40C3-9369-D3A280D2E77C}" srcId="{8A62CF4B-EB73-4B62-89B7-65EAAF982E6C}" destId="{70B85D22-7C8F-46F4-906A-A4A558049FD0}" srcOrd="1" destOrd="0" parTransId="{C027A7A7-26BC-4ED7-9CEA-DF68E467392D}" sibTransId="{8BAD2325-741C-47BD-A234-BC30CE2A20F4}"/>
    <dgm:cxn modelId="{CF815743-F863-4D9C-9E8E-122960A88403}" srcId="{8A62CF4B-EB73-4B62-89B7-65EAAF982E6C}" destId="{EEC377BB-FFDD-41A5-A60A-B55C20C0BA8A}" srcOrd="2" destOrd="0" parTransId="{EE5A8BA0-E191-41A6-A954-FEFF03F47525}" sibTransId="{D2034C57-3CB9-4D5F-8FB6-19E699995403}"/>
    <dgm:cxn modelId="{D201054D-9CCB-4C0C-928A-2D8C5D1E32B4}" type="presOf" srcId="{91064C1B-6CA5-45CC-B4DD-69FC23125291}" destId="{C5AEDFDF-9AC1-43D9-8DE6-E9873F88C229}" srcOrd="0" destOrd="0" presId="urn:microsoft.com/office/officeart/2005/8/layout/vList2"/>
    <dgm:cxn modelId="{23295172-2E50-4BE0-A393-A04023ED0BE5}" type="presOf" srcId="{EAEA8CA8-DE04-4ECA-A380-5DB3F39FEE32}" destId="{276AE0C0-A2A4-4A59-985B-A5D0781DC947}" srcOrd="0" destOrd="0" presId="urn:microsoft.com/office/officeart/2005/8/layout/vList2"/>
    <dgm:cxn modelId="{1CEDB276-7A51-4678-B5DF-053870D15498}" type="presOf" srcId="{18C3CCCF-9127-419C-B0CA-61E15FEEFD84}" destId="{4FC70162-9814-404F-AC3B-AAFC3F6CC5B7}" srcOrd="0" destOrd="0" presId="urn:microsoft.com/office/officeart/2005/8/layout/vList2"/>
    <dgm:cxn modelId="{CECCA07C-AB58-44DB-B828-9D089CBB3FC7}" srcId="{8A62CF4B-EB73-4B62-89B7-65EAAF982E6C}" destId="{EAEA8CA8-DE04-4ECA-A380-5DB3F39FEE32}" srcOrd="6" destOrd="0" parTransId="{E6F21B86-86F5-47BD-9D7E-3163776C8278}" sibTransId="{98CCF66D-8EB4-4502-933C-98A2657D6426}"/>
    <dgm:cxn modelId="{C2486F98-CA3D-4471-80E7-FA4C52206E93}" srcId="{8A62CF4B-EB73-4B62-89B7-65EAAF982E6C}" destId="{1470874E-90F5-4267-AD00-A44E3AE9C115}" srcOrd="0" destOrd="0" parTransId="{768A559A-2665-4E19-90B2-97172CF4FC14}" sibTransId="{8FFABE2F-9275-4486-8A33-66490AB9309F}"/>
    <dgm:cxn modelId="{8984879E-05DE-40EB-9B94-F27B756D4909}" type="presOf" srcId="{EEC377BB-FFDD-41A5-A60A-B55C20C0BA8A}" destId="{581BA7D6-AFAE-4009-9077-E4290C99DE7B}" srcOrd="0" destOrd="0" presId="urn:microsoft.com/office/officeart/2005/8/layout/vList2"/>
    <dgm:cxn modelId="{8CE59EC4-5A66-4BD0-8057-EEBC57F44B06}" type="presOf" srcId="{F5188475-FC69-43F2-8D8A-36CD0BD830CA}" destId="{7A90EAE9-759E-4BC3-A829-0BFF08B2948D}" srcOrd="0" destOrd="0" presId="urn:microsoft.com/office/officeart/2005/8/layout/vList2"/>
    <dgm:cxn modelId="{857B22F2-AD16-4633-9CFE-C84E895CB9A3}" srcId="{8A62CF4B-EB73-4B62-89B7-65EAAF982E6C}" destId="{91064C1B-6CA5-45CC-B4DD-69FC23125291}" srcOrd="3" destOrd="0" parTransId="{AD0BA327-DCD8-4EDA-A804-46416D630C59}" sibTransId="{E6762AC7-2429-4116-A117-346970E08C03}"/>
    <dgm:cxn modelId="{E3137554-B607-4B2E-B7BA-A8B53331ECBE}" type="presParOf" srcId="{73DE5642-1703-449A-B1FB-7D7509BB93BA}" destId="{1BFEEC4B-EB2A-48B3-AC5A-3F09E5B403BD}" srcOrd="0" destOrd="0" presId="urn:microsoft.com/office/officeart/2005/8/layout/vList2"/>
    <dgm:cxn modelId="{6EAC0D3B-8AD5-46EC-86E8-61896384EA03}" type="presParOf" srcId="{73DE5642-1703-449A-B1FB-7D7509BB93BA}" destId="{58DFA8BD-D790-4434-A968-B2791580B499}" srcOrd="1" destOrd="0" presId="urn:microsoft.com/office/officeart/2005/8/layout/vList2"/>
    <dgm:cxn modelId="{920890A9-A237-405B-9633-3E0EDA1DEC28}" type="presParOf" srcId="{73DE5642-1703-449A-B1FB-7D7509BB93BA}" destId="{4FC73CEA-E7B9-457D-AC01-E652D7AC2C10}" srcOrd="2" destOrd="0" presId="urn:microsoft.com/office/officeart/2005/8/layout/vList2"/>
    <dgm:cxn modelId="{291B2AD3-0418-4CDC-BECC-70F4B335CE3B}" type="presParOf" srcId="{73DE5642-1703-449A-B1FB-7D7509BB93BA}" destId="{33C501EF-56D8-49F2-93F3-4AA4C2CAD2A3}" srcOrd="3" destOrd="0" presId="urn:microsoft.com/office/officeart/2005/8/layout/vList2"/>
    <dgm:cxn modelId="{20214531-2985-40F6-BA51-DF09F81D0E25}" type="presParOf" srcId="{73DE5642-1703-449A-B1FB-7D7509BB93BA}" destId="{581BA7D6-AFAE-4009-9077-E4290C99DE7B}" srcOrd="4" destOrd="0" presId="urn:microsoft.com/office/officeart/2005/8/layout/vList2"/>
    <dgm:cxn modelId="{19CEBC49-25A1-4DB1-BA13-7D13CAC92BF7}" type="presParOf" srcId="{73DE5642-1703-449A-B1FB-7D7509BB93BA}" destId="{0A9203FE-3A2C-4CB2-95FA-0F54193968E7}" srcOrd="5" destOrd="0" presId="urn:microsoft.com/office/officeart/2005/8/layout/vList2"/>
    <dgm:cxn modelId="{0ED2A11E-1E6C-446F-9AD7-97032D7236AB}" type="presParOf" srcId="{73DE5642-1703-449A-B1FB-7D7509BB93BA}" destId="{C5AEDFDF-9AC1-43D9-8DE6-E9873F88C229}" srcOrd="6" destOrd="0" presId="urn:microsoft.com/office/officeart/2005/8/layout/vList2"/>
    <dgm:cxn modelId="{EE450C56-46F0-4D82-9810-25755F9A004D}" type="presParOf" srcId="{73DE5642-1703-449A-B1FB-7D7509BB93BA}" destId="{332C5662-C667-457D-8623-E31782721446}" srcOrd="7" destOrd="0" presId="urn:microsoft.com/office/officeart/2005/8/layout/vList2"/>
    <dgm:cxn modelId="{CAABDCAF-90D0-47DB-B330-68E76D2035F4}" type="presParOf" srcId="{73DE5642-1703-449A-B1FB-7D7509BB93BA}" destId="{7A90EAE9-759E-4BC3-A829-0BFF08B2948D}" srcOrd="8" destOrd="0" presId="urn:microsoft.com/office/officeart/2005/8/layout/vList2"/>
    <dgm:cxn modelId="{52FA167D-4225-45DE-B6C3-4A040EC8E1E6}" type="presParOf" srcId="{73DE5642-1703-449A-B1FB-7D7509BB93BA}" destId="{54B990AA-74F5-4B0B-B7B7-C81F2FE7274D}" srcOrd="9" destOrd="0" presId="urn:microsoft.com/office/officeart/2005/8/layout/vList2"/>
    <dgm:cxn modelId="{CCED383F-DD86-45E3-AB87-1643760E73AB}" type="presParOf" srcId="{73DE5642-1703-449A-B1FB-7D7509BB93BA}" destId="{4FC70162-9814-404F-AC3B-AAFC3F6CC5B7}" srcOrd="10" destOrd="0" presId="urn:microsoft.com/office/officeart/2005/8/layout/vList2"/>
    <dgm:cxn modelId="{DC66E9CC-E159-4B0C-8202-9B58F1EC5E34}" type="presParOf" srcId="{73DE5642-1703-449A-B1FB-7D7509BB93BA}" destId="{5F37C719-6B06-4130-94C7-E67E9ED3E55F}" srcOrd="11" destOrd="0" presId="urn:microsoft.com/office/officeart/2005/8/layout/vList2"/>
    <dgm:cxn modelId="{4D86EADC-3B10-4081-BEE3-E495865AB928}" type="presParOf" srcId="{73DE5642-1703-449A-B1FB-7D7509BB93BA}" destId="{276AE0C0-A2A4-4A59-985B-A5D0781DC947}" srcOrd="12" destOrd="0" presId="urn:microsoft.com/office/officeart/2005/8/layout/vList2"/>
    <dgm:cxn modelId="{3D511B34-C3E4-4AE9-BA03-DEA8914690B4}" type="presParOf" srcId="{73DE5642-1703-449A-B1FB-7D7509BB93BA}" destId="{04F3A6C8-FA01-4C3D-B1C4-35C221BE0A1B}" srcOrd="13" destOrd="0" presId="urn:microsoft.com/office/officeart/2005/8/layout/vList2"/>
    <dgm:cxn modelId="{0C6583F0-3C77-4057-96F7-4D0FAC572EC0}" type="presParOf" srcId="{73DE5642-1703-449A-B1FB-7D7509BB93BA}" destId="{D32762C9-0815-4F7B-86C1-D21661655A27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D253B7-A8F5-4590-8977-490D9A1ADE0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669D97AA-DE79-4016-86A9-E6F42A714812}">
      <dgm:prSet phldrT="[Metin]" custT="1"/>
      <dgm:spPr/>
      <dgm:t>
        <a:bodyPr/>
        <a:lstStyle/>
        <a:p>
          <a:pPr algn="ctr"/>
          <a:r>
            <a:rPr lang="tr-TR" sz="1400" dirty="0">
              <a:latin typeface="Segoe UI" panose="020B0502040204020203" pitchFamily="34" charset="0"/>
              <a:cs typeface="Segoe UI" panose="020B0502040204020203" pitchFamily="34" charset="0"/>
            </a:rPr>
            <a:t>                                                                                                 </a:t>
          </a:r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Our university, recognized for its pioneering role in energy storage, proudly stands as a </a:t>
          </a:r>
          <a:r>
            <a:rPr lang="en-US" sz="1400" b="1" i="1" dirty="0">
              <a:latin typeface="Segoe UI" panose="020B0502040204020203" pitchFamily="34" charset="0"/>
              <a:cs typeface="Segoe UI" panose="020B0502040204020203" pitchFamily="34" charset="0"/>
            </a:rPr>
            <a:t>Sports- and Nutrition-Friendly Campus</a:t>
          </a:r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, certified with the </a:t>
          </a:r>
          <a:r>
            <a:rPr lang="en-US" sz="1400" b="1" i="1" dirty="0">
              <a:latin typeface="Segoe UI" panose="020B0502040204020203" pitchFamily="34" charset="0"/>
              <a:cs typeface="Segoe UI" panose="020B0502040204020203" pitchFamily="34" charset="0"/>
            </a:rPr>
            <a:t>Zero Waste Certificate </a:t>
          </a:r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for its strong commitment to sustainability. </a:t>
          </a:r>
          <a:endParaRPr lang="tr-TR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3128459-0A39-47CA-AFF4-998875069620}" type="parTrans" cxnId="{9188E6B1-8E19-4B9D-B206-6BC2787380C1}">
      <dgm:prSet/>
      <dgm:spPr/>
      <dgm:t>
        <a:bodyPr/>
        <a:lstStyle/>
        <a:p>
          <a:endParaRPr lang="tr-TR"/>
        </a:p>
      </dgm:t>
    </dgm:pt>
    <dgm:pt modelId="{C896B5F6-AA6A-4595-B3B0-585EE5D59646}" type="sibTrans" cxnId="{9188E6B1-8E19-4B9D-B206-6BC2787380C1}">
      <dgm:prSet/>
      <dgm:spPr/>
      <dgm:t>
        <a:bodyPr/>
        <a:lstStyle/>
        <a:p>
          <a:endParaRPr lang="tr-TR"/>
        </a:p>
      </dgm:t>
    </dgm:pt>
    <dgm:pt modelId="{B06FA9AA-4DA1-45A0-BD50-2EC2FE74B2A5}">
      <dgm:prSet phldrT="[Metin]" custT="1"/>
      <dgm:spPr/>
      <dgm:t>
        <a:bodyPr/>
        <a:lstStyle/>
        <a:p>
          <a:pPr algn="ctr"/>
          <a:r>
            <a:rPr lang="tr-TR" sz="1400" dirty="0">
              <a:latin typeface="Segoe UI" panose="020B0502040204020203" pitchFamily="34" charset="0"/>
              <a:cs typeface="Segoe UI" panose="020B0502040204020203" pitchFamily="34" charset="0"/>
            </a:rPr>
            <a:t>                                                                                                   TOGÜ </a:t>
          </a:r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has achieved Institutional Accreditation and holds the </a:t>
          </a:r>
          <a:r>
            <a:rPr lang="en-US" sz="1400" b="1" i="1" dirty="0">
              <a:latin typeface="Segoe UI" panose="020B0502040204020203" pitchFamily="34" charset="0"/>
              <a:cs typeface="Segoe UI" panose="020B0502040204020203" pitchFamily="34" charset="0"/>
            </a:rPr>
            <a:t>Quality Management System</a:t>
          </a:r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 certification, reflecting our dedication to continuous improvement, excellence in education, and the highest international standards.</a:t>
          </a:r>
          <a:endParaRPr lang="tr-TR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1E0C69-C3C5-4301-8F8E-1802E14C83B8}" type="parTrans" cxnId="{2C51BE54-E237-4E3E-8E37-45676A75A53A}">
      <dgm:prSet/>
      <dgm:spPr/>
      <dgm:t>
        <a:bodyPr/>
        <a:lstStyle/>
        <a:p>
          <a:endParaRPr lang="tr-TR"/>
        </a:p>
      </dgm:t>
    </dgm:pt>
    <dgm:pt modelId="{322CBB6F-9E62-41CE-A3ED-9159A7F65C63}" type="sibTrans" cxnId="{2C51BE54-E237-4E3E-8E37-45676A75A53A}">
      <dgm:prSet/>
      <dgm:spPr/>
      <dgm:t>
        <a:bodyPr/>
        <a:lstStyle/>
        <a:p>
          <a:endParaRPr lang="tr-TR"/>
        </a:p>
      </dgm:t>
    </dgm:pt>
    <dgm:pt modelId="{C342BA16-13B1-4E4A-8959-75A9AD0420BC}">
      <dgm:prSet custT="1"/>
      <dgm:spPr/>
      <dgm:t>
        <a:bodyPr/>
        <a:lstStyle/>
        <a:p>
          <a:pPr algn="ctr"/>
          <a:r>
            <a:rPr lang="tr-TR" sz="1600" dirty="0">
              <a:effectLst/>
              <a:latin typeface="+mn-lt"/>
              <a:ea typeface="+mn-ea"/>
              <a:cs typeface="+mn-cs"/>
            </a:rPr>
            <a:t>                                                                                                                </a:t>
          </a:r>
          <a:r>
            <a:rPr lang="en-US" sz="1400" dirty="0"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Tokat Gaziosmanpaşa University places strong emphasis on quality assurance and institutional development.</a:t>
          </a:r>
          <a:endParaRPr lang="tr-TR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9F31C70-28BF-4DF7-A722-9221B36EE491}" type="parTrans" cxnId="{0A1E675D-BA29-4BFF-8A00-AC9D9B921F33}">
      <dgm:prSet/>
      <dgm:spPr/>
      <dgm:t>
        <a:bodyPr/>
        <a:lstStyle/>
        <a:p>
          <a:endParaRPr lang="tr-TR"/>
        </a:p>
      </dgm:t>
    </dgm:pt>
    <dgm:pt modelId="{342A9DFC-68EB-4162-B6D9-879A9746BD9F}" type="sibTrans" cxnId="{0A1E675D-BA29-4BFF-8A00-AC9D9B921F33}">
      <dgm:prSet/>
      <dgm:spPr/>
      <dgm:t>
        <a:bodyPr/>
        <a:lstStyle/>
        <a:p>
          <a:endParaRPr lang="tr-TR"/>
        </a:p>
      </dgm:t>
    </dgm:pt>
    <dgm:pt modelId="{1BC20402-6631-4C79-B065-96D91A15C28C}" type="pres">
      <dgm:prSet presAssocID="{F6D253B7-A8F5-4590-8977-490D9A1ADE0A}" presName="vert0" presStyleCnt="0">
        <dgm:presLayoutVars>
          <dgm:dir/>
          <dgm:animOne val="branch"/>
          <dgm:animLvl val="lvl"/>
        </dgm:presLayoutVars>
      </dgm:prSet>
      <dgm:spPr/>
    </dgm:pt>
    <dgm:pt modelId="{5D818A5B-0A7D-495F-B752-169D877B0712}" type="pres">
      <dgm:prSet presAssocID="{C342BA16-13B1-4E4A-8959-75A9AD0420BC}" presName="thickLine" presStyleLbl="alignNode1" presStyleIdx="0" presStyleCnt="3"/>
      <dgm:spPr/>
    </dgm:pt>
    <dgm:pt modelId="{4E4C3901-843F-458D-A5FB-67D1C57A84BA}" type="pres">
      <dgm:prSet presAssocID="{C342BA16-13B1-4E4A-8959-75A9AD0420BC}" presName="horz1" presStyleCnt="0"/>
      <dgm:spPr/>
    </dgm:pt>
    <dgm:pt modelId="{FCFFF92C-AD34-453E-A2D3-A984621C9752}" type="pres">
      <dgm:prSet presAssocID="{C342BA16-13B1-4E4A-8959-75A9AD0420BC}" presName="tx1" presStyleLbl="revTx" presStyleIdx="0" presStyleCnt="3"/>
      <dgm:spPr/>
    </dgm:pt>
    <dgm:pt modelId="{97E053E5-D240-4ED5-8F6C-EB26458223CF}" type="pres">
      <dgm:prSet presAssocID="{C342BA16-13B1-4E4A-8959-75A9AD0420BC}" presName="vert1" presStyleCnt="0"/>
      <dgm:spPr/>
    </dgm:pt>
    <dgm:pt modelId="{F133E486-3C29-43DC-B6FD-06F0F638BA15}" type="pres">
      <dgm:prSet presAssocID="{669D97AA-DE79-4016-86A9-E6F42A714812}" presName="thickLine" presStyleLbl="alignNode1" presStyleIdx="1" presStyleCnt="3"/>
      <dgm:spPr/>
    </dgm:pt>
    <dgm:pt modelId="{5EACBDCC-7D02-4B54-9E44-F523EED4301D}" type="pres">
      <dgm:prSet presAssocID="{669D97AA-DE79-4016-86A9-E6F42A714812}" presName="horz1" presStyleCnt="0"/>
      <dgm:spPr/>
    </dgm:pt>
    <dgm:pt modelId="{6F8F6EF1-C722-435F-98CD-EE556BBBF2B1}" type="pres">
      <dgm:prSet presAssocID="{669D97AA-DE79-4016-86A9-E6F42A714812}" presName="tx1" presStyleLbl="revTx" presStyleIdx="1" presStyleCnt="3"/>
      <dgm:spPr/>
    </dgm:pt>
    <dgm:pt modelId="{DFB36E98-127A-4D87-9497-4C4E5C47A8D7}" type="pres">
      <dgm:prSet presAssocID="{669D97AA-DE79-4016-86A9-E6F42A714812}" presName="vert1" presStyleCnt="0"/>
      <dgm:spPr/>
    </dgm:pt>
    <dgm:pt modelId="{C69E0733-A2A1-4372-9ECD-30936A1BEB88}" type="pres">
      <dgm:prSet presAssocID="{B06FA9AA-4DA1-45A0-BD50-2EC2FE74B2A5}" presName="thickLine" presStyleLbl="alignNode1" presStyleIdx="2" presStyleCnt="3"/>
      <dgm:spPr/>
    </dgm:pt>
    <dgm:pt modelId="{D34D2C5F-F2D3-496E-B94D-670ED4390A5A}" type="pres">
      <dgm:prSet presAssocID="{B06FA9AA-4DA1-45A0-BD50-2EC2FE74B2A5}" presName="horz1" presStyleCnt="0"/>
      <dgm:spPr/>
    </dgm:pt>
    <dgm:pt modelId="{49B91C72-0642-4D8D-8E86-C22ECAB2147A}" type="pres">
      <dgm:prSet presAssocID="{B06FA9AA-4DA1-45A0-BD50-2EC2FE74B2A5}" presName="tx1" presStyleLbl="revTx" presStyleIdx="2" presStyleCnt="3"/>
      <dgm:spPr/>
    </dgm:pt>
    <dgm:pt modelId="{6A35DD15-5636-44DF-AD15-4C25FDD23022}" type="pres">
      <dgm:prSet presAssocID="{B06FA9AA-4DA1-45A0-BD50-2EC2FE74B2A5}" presName="vert1" presStyleCnt="0"/>
      <dgm:spPr/>
    </dgm:pt>
  </dgm:ptLst>
  <dgm:cxnLst>
    <dgm:cxn modelId="{28D31F3F-43C2-4618-A55A-EA2EEA0FCECC}" type="presOf" srcId="{C342BA16-13B1-4E4A-8959-75A9AD0420BC}" destId="{FCFFF92C-AD34-453E-A2D3-A984621C9752}" srcOrd="0" destOrd="0" presId="urn:microsoft.com/office/officeart/2008/layout/LinedList"/>
    <dgm:cxn modelId="{2C51BE54-E237-4E3E-8E37-45676A75A53A}" srcId="{F6D253B7-A8F5-4590-8977-490D9A1ADE0A}" destId="{B06FA9AA-4DA1-45A0-BD50-2EC2FE74B2A5}" srcOrd="2" destOrd="0" parTransId="{E91E0C69-C3C5-4301-8F8E-1802E14C83B8}" sibTransId="{322CBB6F-9E62-41CE-A3ED-9159A7F65C63}"/>
    <dgm:cxn modelId="{0A1E675D-BA29-4BFF-8A00-AC9D9B921F33}" srcId="{F6D253B7-A8F5-4590-8977-490D9A1ADE0A}" destId="{C342BA16-13B1-4E4A-8959-75A9AD0420BC}" srcOrd="0" destOrd="0" parTransId="{09F31C70-28BF-4DF7-A722-9221B36EE491}" sibTransId="{342A9DFC-68EB-4162-B6D9-879A9746BD9F}"/>
    <dgm:cxn modelId="{E10D0569-B208-4696-8B54-7E06C9F5F8D8}" type="presOf" srcId="{B06FA9AA-4DA1-45A0-BD50-2EC2FE74B2A5}" destId="{49B91C72-0642-4D8D-8E86-C22ECAB2147A}" srcOrd="0" destOrd="0" presId="urn:microsoft.com/office/officeart/2008/layout/LinedList"/>
    <dgm:cxn modelId="{98156AAB-B948-44FF-8DAF-1463B2A6A28A}" type="presOf" srcId="{F6D253B7-A8F5-4590-8977-490D9A1ADE0A}" destId="{1BC20402-6631-4C79-B065-96D91A15C28C}" srcOrd="0" destOrd="0" presId="urn:microsoft.com/office/officeart/2008/layout/LinedList"/>
    <dgm:cxn modelId="{9188E6B1-8E19-4B9D-B206-6BC2787380C1}" srcId="{F6D253B7-A8F5-4590-8977-490D9A1ADE0A}" destId="{669D97AA-DE79-4016-86A9-E6F42A714812}" srcOrd="1" destOrd="0" parTransId="{23128459-0A39-47CA-AFF4-998875069620}" sibTransId="{C896B5F6-AA6A-4595-B3B0-585EE5D59646}"/>
    <dgm:cxn modelId="{ADA7A7D4-9923-4A9A-BEDA-409AFACD1125}" type="presOf" srcId="{669D97AA-DE79-4016-86A9-E6F42A714812}" destId="{6F8F6EF1-C722-435F-98CD-EE556BBBF2B1}" srcOrd="0" destOrd="0" presId="urn:microsoft.com/office/officeart/2008/layout/LinedList"/>
    <dgm:cxn modelId="{935892BF-6128-4DDC-808A-ED7159A44730}" type="presParOf" srcId="{1BC20402-6631-4C79-B065-96D91A15C28C}" destId="{5D818A5B-0A7D-495F-B752-169D877B0712}" srcOrd="0" destOrd="0" presId="urn:microsoft.com/office/officeart/2008/layout/LinedList"/>
    <dgm:cxn modelId="{CBB3C6AA-71CB-48F4-8871-8F88096BD718}" type="presParOf" srcId="{1BC20402-6631-4C79-B065-96D91A15C28C}" destId="{4E4C3901-843F-458D-A5FB-67D1C57A84BA}" srcOrd="1" destOrd="0" presId="urn:microsoft.com/office/officeart/2008/layout/LinedList"/>
    <dgm:cxn modelId="{5900C513-811F-4971-AABE-60136EAC2E57}" type="presParOf" srcId="{4E4C3901-843F-458D-A5FB-67D1C57A84BA}" destId="{FCFFF92C-AD34-453E-A2D3-A984621C9752}" srcOrd="0" destOrd="0" presId="urn:microsoft.com/office/officeart/2008/layout/LinedList"/>
    <dgm:cxn modelId="{7747B35B-CFAC-445D-81D9-A74615CB7B51}" type="presParOf" srcId="{4E4C3901-843F-458D-A5FB-67D1C57A84BA}" destId="{97E053E5-D240-4ED5-8F6C-EB26458223CF}" srcOrd="1" destOrd="0" presId="urn:microsoft.com/office/officeart/2008/layout/LinedList"/>
    <dgm:cxn modelId="{13C14538-BAEF-459F-8537-D5FEDFA398FA}" type="presParOf" srcId="{1BC20402-6631-4C79-B065-96D91A15C28C}" destId="{F133E486-3C29-43DC-B6FD-06F0F638BA15}" srcOrd="2" destOrd="0" presId="urn:microsoft.com/office/officeart/2008/layout/LinedList"/>
    <dgm:cxn modelId="{D357F463-BF6A-4DE5-8E3E-98B4AB2F5774}" type="presParOf" srcId="{1BC20402-6631-4C79-B065-96D91A15C28C}" destId="{5EACBDCC-7D02-4B54-9E44-F523EED4301D}" srcOrd="3" destOrd="0" presId="urn:microsoft.com/office/officeart/2008/layout/LinedList"/>
    <dgm:cxn modelId="{9CFB6DEE-8131-4D41-AF0D-CDFBF0D75E30}" type="presParOf" srcId="{5EACBDCC-7D02-4B54-9E44-F523EED4301D}" destId="{6F8F6EF1-C722-435F-98CD-EE556BBBF2B1}" srcOrd="0" destOrd="0" presId="urn:microsoft.com/office/officeart/2008/layout/LinedList"/>
    <dgm:cxn modelId="{9B66B73F-DA0A-4143-9574-D4E94C4AB095}" type="presParOf" srcId="{5EACBDCC-7D02-4B54-9E44-F523EED4301D}" destId="{DFB36E98-127A-4D87-9497-4C4E5C47A8D7}" srcOrd="1" destOrd="0" presId="urn:microsoft.com/office/officeart/2008/layout/LinedList"/>
    <dgm:cxn modelId="{9D28ED0A-DC4E-462F-925D-81686A0AB7AE}" type="presParOf" srcId="{1BC20402-6631-4C79-B065-96D91A15C28C}" destId="{C69E0733-A2A1-4372-9ECD-30936A1BEB88}" srcOrd="4" destOrd="0" presId="urn:microsoft.com/office/officeart/2008/layout/LinedList"/>
    <dgm:cxn modelId="{8904939E-B997-4D59-9CAA-06BE5BCECFB0}" type="presParOf" srcId="{1BC20402-6631-4C79-B065-96D91A15C28C}" destId="{D34D2C5F-F2D3-496E-B94D-670ED4390A5A}" srcOrd="5" destOrd="0" presId="urn:microsoft.com/office/officeart/2008/layout/LinedList"/>
    <dgm:cxn modelId="{F484461A-EBB6-4620-8F15-847A47CCA977}" type="presParOf" srcId="{D34D2C5F-F2D3-496E-B94D-670ED4390A5A}" destId="{49B91C72-0642-4D8D-8E86-C22ECAB2147A}" srcOrd="0" destOrd="0" presId="urn:microsoft.com/office/officeart/2008/layout/LinedList"/>
    <dgm:cxn modelId="{7E44CD81-C213-4496-A97D-54C6D9622489}" type="presParOf" srcId="{D34D2C5F-F2D3-496E-B94D-670ED4390A5A}" destId="{6A35DD15-5636-44DF-AD15-4C25FDD2302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4DDA68-F356-4737-BE26-B45C3ED5E698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59370037-F968-4947-9B7E-AD4EC6AC9BF1}">
      <dgm:prSet phldrT="[Metin]" phldr="0" custT="1"/>
      <dgm:spPr/>
      <dgm:t>
        <a:bodyPr/>
        <a:lstStyle/>
        <a:p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Awards</a:t>
          </a:r>
          <a:endParaRPr lang="tr-TR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DFF9E6B-FCC3-4B24-AE02-EA1F4966D0C8}" type="parTrans" cxnId="{53E6C46D-AACE-4EB3-8FD7-1E03F32D09D9}">
      <dgm:prSet/>
      <dgm:spPr/>
      <dgm:t>
        <a:bodyPr/>
        <a:lstStyle/>
        <a:p>
          <a:endParaRPr lang="tr-TR"/>
        </a:p>
      </dgm:t>
    </dgm:pt>
    <dgm:pt modelId="{28D42854-4D5D-4396-B9DE-4B004F37790A}" type="sibTrans" cxnId="{53E6C46D-AACE-4EB3-8FD7-1E03F32D09D9}">
      <dgm:prSet/>
      <dgm:spPr/>
      <dgm:t>
        <a:bodyPr/>
        <a:lstStyle/>
        <a:p>
          <a:endParaRPr lang="tr-TR"/>
        </a:p>
      </dgm:t>
    </dgm:pt>
    <dgm:pt modelId="{9FD01B27-C380-4DA3-A453-E320DD97858B}">
      <dgm:prSet phldrT="[Metin]" phldr="0" custT="1"/>
      <dgm:spPr/>
      <dgm:t>
        <a:bodyPr/>
        <a:lstStyle/>
        <a:p>
          <a:pPr algn="ctr"/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Higher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Education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Council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of Türkiye -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Local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Develepment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Award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(2017)</a:t>
          </a:r>
        </a:p>
      </dgm:t>
    </dgm:pt>
    <dgm:pt modelId="{5D1DB13C-9BFE-417F-B6A7-EE5E1BB84BE0}" type="parTrans" cxnId="{618DBFCE-B9BB-488E-BC6F-2FED680CD2BD}">
      <dgm:prSet/>
      <dgm:spPr/>
      <dgm:t>
        <a:bodyPr/>
        <a:lstStyle/>
        <a:p>
          <a:endParaRPr lang="tr-TR"/>
        </a:p>
      </dgm:t>
    </dgm:pt>
    <dgm:pt modelId="{2637EC47-85BE-40E1-8918-847100F5D2DB}" type="sibTrans" cxnId="{618DBFCE-B9BB-488E-BC6F-2FED680CD2BD}">
      <dgm:prSet/>
      <dgm:spPr/>
      <dgm:t>
        <a:bodyPr/>
        <a:lstStyle/>
        <a:p>
          <a:endParaRPr lang="tr-TR"/>
        </a:p>
      </dgm:t>
    </dgm:pt>
    <dgm:pt modelId="{F115E260-C196-4C62-86A8-314BB4195ED6}">
      <dgm:prSet phldrT="[Metin]" phldr="0" custT="1"/>
      <dgm:spPr/>
      <dgm:t>
        <a:bodyPr/>
        <a:lstStyle/>
        <a:p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Global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Rankings</a:t>
          </a:r>
          <a:endParaRPr lang="tr-TR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E4E1F9-69CF-47C0-B999-534C105E446A}" type="parTrans" cxnId="{FD656530-8F27-4EA8-8C1A-700325445642}">
      <dgm:prSet/>
      <dgm:spPr/>
      <dgm:t>
        <a:bodyPr/>
        <a:lstStyle/>
        <a:p>
          <a:endParaRPr lang="tr-TR"/>
        </a:p>
      </dgm:t>
    </dgm:pt>
    <dgm:pt modelId="{562FB174-AE02-4833-8F00-91BAF244F0BC}" type="sibTrans" cxnId="{FD656530-8F27-4EA8-8C1A-700325445642}">
      <dgm:prSet/>
      <dgm:spPr/>
      <dgm:t>
        <a:bodyPr/>
        <a:lstStyle/>
        <a:p>
          <a:endParaRPr lang="tr-TR"/>
        </a:p>
      </dgm:t>
    </dgm:pt>
    <dgm:pt modelId="{CED9E3A6-C475-4D3F-A498-ECF4EA3DBD59}">
      <dgm:prSet phldrT="[Metin]" phldr="0" custT="1"/>
      <dgm:spPr/>
      <dgm:t>
        <a:bodyPr/>
        <a:lstStyle/>
        <a:p>
          <a:pPr algn="ctr"/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THE World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University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Rankings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– 1501+</a:t>
          </a:r>
        </a:p>
      </dgm:t>
    </dgm:pt>
    <dgm:pt modelId="{F434B31F-921D-4DAC-8BE5-551988A9C803}" type="parTrans" cxnId="{3C727E06-880E-4C9D-BFB2-AA665CB371D4}">
      <dgm:prSet/>
      <dgm:spPr/>
      <dgm:t>
        <a:bodyPr/>
        <a:lstStyle/>
        <a:p>
          <a:endParaRPr lang="tr-TR"/>
        </a:p>
      </dgm:t>
    </dgm:pt>
    <dgm:pt modelId="{51A6FA2B-41A4-4328-8D54-5AEB8A963399}" type="sibTrans" cxnId="{3C727E06-880E-4C9D-BFB2-AA665CB371D4}">
      <dgm:prSet/>
      <dgm:spPr/>
      <dgm:t>
        <a:bodyPr/>
        <a:lstStyle/>
        <a:p>
          <a:endParaRPr lang="tr-TR"/>
        </a:p>
      </dgm:t>
    </dgm:pt>
    <dgm:pt modelId="{D4E8E4F0-C2F6-4ACE-9AAD-CE9078542FA4}">
      <dgm:prSet phldrT="[Metin]" phldr="0" custT="1"/>
      <dgm:spPr/>
      <dgm:t>
        <a:bodyPr/>
        <a:lstStyle/>
        <a:p>
          <a:pPr algn="ctr"/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QS World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University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Rankings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– 601+ </a:t>
          </a:r>
        </a:p>
      </dgm:t>
    </dgm:pt>
    <dgm:pt modelId="{113AF98B-2220-49FC-93A3-AF0AE9D7D70E}" type="parTrans" cxnId="{D8F08398-99C9-4C60-934E-BAAFB26A342F}">
      <dgm:prSet/>
      <dgm:spPr/>
      <dgm:t>
        <a:bodyPr/>
        <a:lstStyle/>
        <a:p>
          <a:endParaRPr lang="tr-TR"/>
        </a:p>
      </dgm:t>
    </dgm:pt>
    <dgm:pt modelId="{0F5F8160-A51C-47D9-8CBC-54C6BCADB7C4}" type="sibTrans" cxnId="{D8F08398-99C9-4C60-934E-BAAFB26A342F}">
      <dgm:prSet/>
      <dgm:spPr/>
      <dgm:t>
        <a:bodyPr/>
        <a:lstStyle/>
        <a:p>
          <a:endParaRPr lang="tr-TR"/>
        </a:p>
      </dgm:t>
    </dgm:pt>
    <dgm:pt modelId="{83DCCEB2-CD2C-4BA7-88DF-3249683C7DEB}">
      <dgm:prSet phldrT="[Metin]" phldr="0" custT="1"/>
      <dgm:spPr/>
      <dgm:t>
        <a:bodyPr/>
        <a:lstStyle/>
        <a:p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Sustainability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&amp;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Regional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Rankings</a:t>
          </a:r>
          <a:endParaRPr lang="tr-TR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4065E25-C9B5-4491-B2D3-BC56249AA1B3}" type="parTrans" cxnId="{95AF935B-529D-4C9F-A74D-3BB4A47201E5}">
      <dgm:prSet/>
      <dgm:spPr/>
      <dgm:t>
        <a:bodyPr/>
        <a:lstStyle/>
        <a:p>
          <a:endParaRPr lang="tr-TR"/>
        </a:p>
      </dgm:t>
    </dgm:pt>
    <dgm:pt modelId="{7489422F-9461-4BC0-9C20-3304A576877D}" type="sibTrans" cxnId="{95AF935B-529D-4C9F-A74D-3BB4A47201E5}">
      <dgm:prSet/>
      <dgm:spPr/>
      <dgm:t>
        <a:bodyPr/>
        <a:lstStyle/>
        <a:p>
          <a:endParaRPr lang="tr-TR"/>
        </a:p>
      </dgm:t>
    </dgm:pt>
    <dgm:pt modelId="{311B0AED-0138-42F4-93D9-0250BFED403C}">
      <dgm:prSet phldrT="[Metin]" phldr="0" custT="1"/>
      <dgm:spPr/>
      <dgm:t>
        <a:bodyPr/>
        <a:lstStyle/>
        <a:p>
          <a:pPr algn="ctr"/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UI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GreenMetric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– 182 </a:t>
          </a:r>
        </a:p>
      </dgm:t>
    </dgm:pt>
    <dgm:pt modelId="{757AEE24-309C-44CC-9DC6-8460D21FA0E2}" type="parTrans" cxnId="{8F2CF6C6-9B76-4CB4-BD8D-EE4983A7F50C}">
      <dgm:prSet/>
      <dgm:spPr/>
      <dgm:t>
        <a:bodyPr/>
        <a:lstStyle/>
        <a:p>
          <a:endParaRPr lang="tr-TR"/>
        </a:p>
      </dgm:t>
    </dgm:pt>
    <dgm:pt modelId="{5C01F2E8-A044-4754-B700-9C70427227E3}" type="sibTrans" cxnId="{8F2CF6C6-9B76-4CB4-BD8D-EE4983A7F50C}">
      <dgm:prSet/>
      <dgm:spPr/>
      <dgm:t>
        <a:bodyPr/>
        <a:lstStyle/>
        <a:p>
          <a:endParaRPr lang="tr-TR"/>
        </a:p>
      </dgm:t>
    </dgm:pt>
    <dgm:pt modelId="{46AB4D0B-6FAC-4151-BF62-7E32643526E3}">
      <dgm:prSet phldrT="[Metin]" phldr="0" custT="1"/>
      <dgm:spPr/>
      <dgm:t>
        <a:bodyPr/>
        <a:lstStyle/>
        <a:p>
          <a:pPr algn="ctr"/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Times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Higher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Education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Asia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University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Rankings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– 601+</a:t>
          </a:r>
        </a:p>
      </dgm:t>
    </dgm:pt>
    <dgm:pt modelId="{06138496-C2B0-4FBC-A30C-246ECD0D20A1}" type="parTrans" cxnId="{641DEC3B-16D2-49E1-B94C-6513C1555BF6}">
      <dgm:prSet/>
      <dgm:spPr/>
      <dgm:t>
        <a:bodyPr/>
        <a:lstStyle/>
        <a:p>
          <a:endParaRPr lang="tr-TR"/>
        </a:p>
      </dgm:t>
    </dgm:pt>
    <dgm:pt modelId="{861EE479-65B1-4CC9-9E88-C35671EA4D81}" type="sibTrans" cxnId="{641DEC3B-16D2-49E1-B94C-6513C1555BF6}">
      <dgm:prSet/>
      <dgm:spPr/>
      <dgm:t>
        <a:bodyPr/>
        <a:lstStyle/>
        <a:p>
          <a:endParaRPr lang="tr-TR"/>
        </a:p>
      </dgm:t>
    </dgm:pt>
    <dgm:pt modelId="{B628002B-00E8-461B-8738-E6E4A9256F17}">
      <dgm:prSet phldrT="[Metin]" phldr="0" custT="1"/>
      <dgm:spPr/>
      <dgm:t>
        <a:bodyPr/>
        <a:lstStyle/>
        <a:p>
          <a:pPr algn="ctr"/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U.S. News Best Global </a:t>
          </a:r>
          <a:r>
            <a:rPr lang="tr-TR" sz="1600" dirty="0" err="1">
              <a:latin typeface="Segoe UI" panose="020B0502040204020203" pitchFamily="34" charset="0"/>
              <a:cs typeface="Segoe UI" panose="020B0502040204020203" pitchFamily="34" charset="0"/>
            </a:rPr>
            <a:t>Universities</a:t>
          </a:r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 – 2004</a:t>
          </a:r>
        </a:p>
      </dgm:t>
    </dgm:pt>
    <dgm:pt modelId="{ADF8A61B-1024-4DFF-A5FD-D0D5CE6053E1}" type="parTrans" cxnId="{4DE0EB8B-F4B5-423F-89CC-28C1CEA1DA66}">
      <dgm:prSet/>
      <dgm:spPr/>
      <dgm:t>
        <a:bodyPr/>
        <a:lstStyle/>
        <a:p>
          <a:endParaRPr lang="tr-TR"/>
        </a:p>
      </dgm:t>
    </dgm:pt>
    <dgm:pt modelId="{A6D2BF8F-FE9A-4BA8-959F-8108D8CDFDCF}" type="sibTrans" cxnId="{4DE0EB8B-F4B5-423F-89CC-28C1CEA1DA66}">
      <dgm:prSet/>
      <dgm:spPr/>
      <dgm:t>
        <a:bodyPr/>
        <a:lstStyle/>
        <a:p>
          <a:endParaRPr lang="tr-TR"/>
        </a:p>
      </dgm:t>
    </dgm:pt>
    <dgm:pt modelId="{457D4DDF-3DAC-463B-87A1-22D5A5170B89}">
      <dgm:prSet phldrT="[Metin]" phldr="0" custT="1"/>
      <dgm:spPr/>
      <dgm:t>
        <a:bodyPr/>
        <a:lstStyle/>
        <a:p>
          <a:pPr algn="ctr"/>
          <a:r>
            <a:rPr lang="tr-TR" sz="1600" dirty="0">
              <a:latin typeface="Segoe UI" panose="020B0502040204020203" pitchFamily="34" charset="0"/>
              <a:cs typeface="Segoe UI" panose="020B0502040204020203" pitchFamily="34" charset="0"/>
            </a:rPr>
            <a:t>CWUR - 1572</a:t>
          </a:r>
        </a:p>
      </dgm:t>
    </dgm:pt>
    <dgm:pt modelId="{A7465B54-06C5-4794-B0CB-9D51C290079E}" type="parTrans" cxnId="{2CFB22C9-25B8-4904-BCC6-D2E9BB2F44C2}">
      <dgm:prSet/>
      <dgm:spPr/>
      <dgm:t>
        <a:bodyPr/>
        <a:lstStyle/>
        <a:p>
          <a:endParaRPr lang="tr-TR"/>
        </a:p>
      </dgm:t>
    </dgm:pt>
    <dgm:pt modelId="{61C8C7DE-16F0-4293-B8E3-83AE3CA4278C}" type="sibTrans" cxnId="{2CFB22C9-25B8-4904-BCC6-D2E9BB2F44C2}">
      <dgm:prSet/>
      <dgm:spPr/>
      <dgm:t>
        <a:bodyPr/>
        <a:lstStyle/>
        <a:p>
          <a:endParaRPr lang="tr-TR"/>
        </a:p>
      </dgm:t>
    </dgm:pt>
    <dgm:pt modelId="{AC73AD69-E288-4801-995A-2B827C1197E1}">
      <dgm:prSet phldrT="[Metin]" phldr="0" custT="1"/>
      <dgm:spPr/>
      <dgm:t>
        <a:bodyPr/>
        <a:lstStyle/>
        <a:p>
          <a:pPr algn="ctr"/>
          <a:endParaRPr lang="tr-TR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E074627-77BA-4AC3-BDF8-BCA182E96DA6}" type="parTrans" cxnId="{7EBF2A21-07B9-4022-BD68-29C0970402A8}">
      <dgm:prSet/>
      <dgm:spPr/>
      <dgm:t>
        <a:bodyPr/>
        <a:lstStyle/>
        <a:p>
          <a:endParaRPr lang="tr-TR"/>
        </a:p>
      </dgm:t>
    </dgm:pt>
    <dgm:pt modelId="{A5B67663-F25B-41AA-BDA0-9A2F876878F5}" type="sibTrans" cxnId="{7EBF2A21-07B9-4022-BD68-29C0970402A8}">
      <dgm:prSet/>
      <dgm:spPr/>
      <dgm:t>
        <a:bodyPr/>
        <a:lstStyle/>
        <a:p>
          <a:endParaRPr lang="tr-TR"/>
        </a:p>
      </dgm:t>
    </dgm:pt>
    <dgm:pt modelId="{AA2362AB-3B69-4675-9E0A-F78C686997CB}">
      <dgm:prSet phldrT="[Metin]" phldr="0" custT="1"/>
      <dgm:spPr/>
      <dgm:t>
        <a:bodyPr/>
        <a:lstStyle/>
        <a:p>
          <a:pPr algn="ctr"/>
          <a:endParaRPr lang="tr-TR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336F03E-1E5D-4C70-B032-883B2E368399}" type="parTrans" cxnId="{BC1209B6-17C0-463F-87E5-FD92D378E9DF}">
      <dgm:prSet/>
      <dgm:spPr/>
      <dgm:t>
        <a:bodyPr/>
        <a:lstStyle/>
        <a:p>
          <a:endParaRPr lang="tr-TR"/>
        </a:p>
      </dgm:t>
    </dgm:pt>
    <dgm:pt modelId="{ED01DF52-AA6A-4536-B366-E12C19A73FDA}" type="sibTrans" cxnId="{BC1209B6-17C0-463F-87E5-FD92D378E9DF}">
      <dgm:prSet/>
      <dgm:spPr/>
      <dgm:t>
        <a:bodyPr/>
        <a:lstStyle/>
        <a:p>
          <a:endParaRPr lang="tr-TR"/>
        </a:p>
      </dgm:t>
    </dgm:pt>
    <dgm:pt modelId="{5B2E51FD-EB87-4BFA-89B8-8B2DE16355E4}">
      <dgm:prSet phldrT="[Metin]" phldr="0" custT="1"/>
      <dgm:spPr/>
      <dgm:t>
        <a:bodyPr/>
        <a:lstStyle/>
        <a:p>
          <a:pPr algn="ctr"/>
          <a:endParaRPr lang="tr-TR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342EAA0-31E6-484E-A624-77E1082A6470}" type="parTrans" cxnId="{FF8CAAC5-1179-4D57-AED7-CAB530B34FC4}">
      <dgm:prSet/>
      <dgm:spPr/>
      <dgm:t>
        <a:bodyPr/>
        <a:lstStyle/>
        <a:p>
          <a:endParaRPr lang="tr-TR"/>
        </a:p>
      </dgm:t>
    </dgm:pt>
    <dgm:pt modelId="{8E5A897A-BE2C-43A2-875B-ABAB88D2FA72}" type="sibTrans" cxnId="{FF8CAAC5-1179-4D57-AED7-CAB530B34FC4}">
      <dgm:prSet/>
      <dgm:spPr/>
      <dgm:t>
        <a:bodyPr/>
        <a:lstStyle/>
        <a:p>
          <a:endParaRPr lang="tr-TR"/>
        </a:p>
      </dgm:t>
    </dgm:pt>
    <dgm:pt modelId="{41C5C08D-50D3-469C-B547-924218DE6E6C}">
      <dgm:prSet phldrT="[Metin]" phldr="0" custT="1"/>
      <dgm:spPr/>
      <dgm:t>
        <a:bodyPr/>
        <a:lstStyle/>
        <a:p>
          <a:pPr algn="ctr"/>
          <a:endParaRPr lang="tr-TR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E4749A0-9913-449A-B81B-B6C6284EB102}" type="parTrans" cxnId="{2DE523E7-C44A-40D7-8916-612C1FCC6DA3}">
      <dgm:prSet/>
      <dgm:spPr/>
      <dgm:t>
        <a:bodyPr/>
        <a:lstStyle/>
        <a:p>
          <a:endParaRPr lang="tr-TR"/>
        </a:p>
      </dgm:t>
    </dgm:pt>
    <dgm:pt modelId="{A7A01CE7-AEC2-4891-B81B-88ABE161A8CC}" type="sibTrans" cxnId="{2DE523E7-C44A-40D7-8916-612C1FCC6DA3}">
      <dgm:prSet/>
      <dgm:spPr/>
      <dgm:t>
        <a:bodyPr/>
        <a:lstStyle/>
        <a:p>
          <a:endParaRPr lang="tr-TR"/>
        </a:p>
      </dgm:t>
    </dgm:pt>
    <dgm:pt modelId="{6A8D13E7-0806-4D57-AA1E-56141B1C9F30}" type="pres">
      <dgm:prSet presAssocID="{B24DDA68-F356-4737-BE26-B45C3ED5E698}" presName="Name0" presStyleCnt="0">
        <dgm:presLayoutVars>
          <dgm:dir/>
          <dgm:animLvl val="lvl"/>
          <dgm:resizeHandles val="exact"/>
        </dgm:presLayoutVars>
      </dgm:prSet>
      <dgm:spPr/>
    </dgm:pt>
    <dgm:pt modelId="{C01A0E47-2299-4827-A89C-C226DD1AD6B0}" type="pres">
      <dgm:prSet presAssocID="{59370037-F968-4947-9B7E-AD4EC6AC9BF1}" presName="composite" presStyleCnt="0"/>
      <dgm:spPr/>
    </dgm:pt>
    <dgm:pt modelId="{9AEE2DD4-60A1-4EAF-8A8A-DDC5EE7F589F}" type="pres">
      <dgm:prSet presAssocID="{59370037-F968-4947-9B7E-AD4EC6AC9BF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563AE95-3051-412E-9A5A-E79425FA4A65}" type="pres">
      <dgm:prSet presAssocID="{59370037-F968-4947-9B7E-AD4EC6AC9BF1}" presName="desTx" presStyleLbl="alignAccFollowNode1" presStyleIdx="0" presStyleCnt="3">
        <dgm:presLayoutVars>
          <dgm:bulletEnabled val="1"/>
        </dgm:presLayoutVars>
      </dgm:prSet>
      <dgm:spPr/>
    </dgm:pt>
    <dgm:pt modelId="{FB01E70F-2976-441A-A2FE-6B3535079BE7}" type="pres">
      <dgm:prSet presAssocID="{28D42854-4D5D-4396-B9DE-4B004F37790A}" presName="space" presStyleCnt="0"/>
      <dgm:spPr/>
    </dgm:pt>
    <dgm:pt modelId="{47964C20-6D61-4D23-A299-08948594F7E0}" type="pres">
      <dgm:prSet presAssocID="{F115E260-C196-4C62-86A8-314BB4195ED6}" presName="composite" presStyleCnt="0"/>
      <dgm:spPr/>
    </dgm:pt>
    <dgm:pt modelId="{4EF8C364-25BC-499A-8E2F-8E7BFB3B05FE}" type="pres">
      <dgm:prSet presAssocID="{F115E260-C196-4C62-86A8-314BB4195ED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2C18A20-D137-429F-9A7A-713F1F47BF5D}" type="pres">
      <dgm:prSet presAssocID="{F115E260-C196-4C62-86A8-314BB4195ED6}" presName="desTx" presStyleLbl="alignAccFollowNode1" presStyleIdx="1" presStyleCnt="3">
        <dgm:presLayoutVars>
          <dgm:bulletEnabled val="1"/>
        </dgm:presLayoutVars>
      </dgm:prSet>
      <dgm:spPr/>
    </dgm:pt>
    <dgm:pt modelId="{FE40AB95-614C-4C7F-9594-C51B64386C42}" type="pres">
      <dgm:prSet presAssocID="{562FB174-AE02-4833-8F00-91BAF244F0BC}" presName="space" presStyleCnt="0"/>
      <dgm:spPr/>
    </dgm:pt>
    <dgm:pt modelId="{14435BE3-B99F-4238-85A5-E6693E2D4607}" type="pres">
      <dgm:prSet presAssocID="{83DCCEB2-CD2C-4BA7-88DF-3249683C7DEB}" presName="composite" presStyleCnt="0"/>
      <dgm:spPr/>
    </dgm:pt>
    <dgm:pt modelId="{2599B77A-138D-472B-AADA-3F65D4BF9435}" type="pres">
      <dgm:prSet presAssocID="{83DCCEB2-CD2C-4BA7-88DF-3249683C7DE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B86CFA5-4A84-4162-8C97-92E492F2FEC0}" type="pres">
      <dgm:prSet presAssocID="{83DCCEB2-CD2C-4BA7-88DF-3249683C7DE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C727E06-880E-4C9D-BFB2-AA665CB371D4}" srcId="{F115E260-C196-4C62-86A8-314BB4195ED6}" destId="{CED9E3A6-C475-4D3F-A498-ECF4EA3DBD59}" srcOrd="0" destOrd="0" parTransId="{F434B31F-921D-4DAC-8BE5-551988A9C803}" sibTransId="{51A6FA2B-41A4-4328-8D54-5AEB8A963399}"/>
    <dgm:cxn modelId="{3FAE6408-BEC2-4A1C-ADB3-647781F52356}" type="presOf" srcId="{B628002B-00E8-461B-8738-E6E4A9256F17}" destId="{92C18A20-D137-429F-9A7A-713F1F47BF5D}" srcOrd="0" destOrd="4" presId="urn:microsoft.com/office/officeart/2005/8/layout/hList1"/>
    <dgm:cxn modelId="{FF8CFA0A-BF70-4F9E-881A-FE42FE32BF97}" type="presOf" srcId="{41C5C08D-50D3-469C-B547-924218DE6E6C}" destId="{1B86CFA5-4A84-4162-8C97-92E492F2FEC0}" srcOrd="0" destOrd="1" presId="urn:microsoft.com/office/officeart/2005/8/layout/hList1"/>
    <dgm:cxn modelId="{4471951B-F856-4F44-BE30-03FA574775A3}" type="presOf" srcId="{D4E8E4F0-C2F6-4ACE-9AAD-CE9078542FA4}" destId="{92C18A20-D137-429F-9A7A-713F1F47BF5D}" srcOrd="0" destOrd="2" presId="urn:microsoft.com/office/officeart/2005/8/layout/hList1"/>
    <dgm:cxn modelId="{7EBF2A21-07B9-4022-BD68-29C0970402A8}" srcId="{F115E260-C196-4C62-86A8-314BB4195ED6}" destId="{AC73AD69-E288-4801-995A-2B827C1197E1}" srcOrd="1" destOrd="0" parTransId="{4E074627-77BA-4AC3-BDF8-BCA182E96DA6}" sibTransId="{A5B67663-F25B-41AA-BDA0-9A2F876878F5}"/>
    <dgm:cxn modelId="{FD656530-8F27-4EA8-8C1A-700325445642}" srcId="{B24DDA68-F356-4737-BE26-B45C3ED5E698}" destId="{F115E260-C196-4C62-86A8-314BB4195ED6}" srcOrd="1" destOrd="0" parTransId="{8CE4E1F9-69CF-47C0-B999-534C105E446A}" sibTransId="{562FB174-AE02-4833-8F00-91BAF244F0BC}"/>
    <dgm:cxn modelId="{8755AD33-E7ED-4D90-AE8A-D5B076610ABC}" type="presOf" srcId="{F115E260-C196-4C62-86A8-314BB4195ED6}" destId="{4EF8C364-25BC-499A-8E2F-8E7BFB3B05FE}" srcOrd="0" destOrd="0" presId="urn:microsoft.com/office/officeart/2005/8/layout/hList1"/>
    <dgm:cxn modelId="{610C4439-F112-447D-B973-E7CEA521E176}" type="presOf" srcId="{B24DDA68-F356-4737-BE26-B45C3ED5E698}" destId="{6A8D13E7-0806-4D57-AA1E-56141B1C9F30}" srcOrd="0" destOrd="0" presId="urn:microsoft.com/office/officeart/2005/8/layout/hList1"/>
    <dgm:cxn modelId="{641DEC3B-16D2-49E1-B94C-6513C1555BF6}" srcId="{83DCCEB2-CD2C-4BA7-88DF-3249683C7DEB}" destId="{46AB4D0B-6FAC-4151-BF62-7E32643526E3}" srcOrd="2" destOrd="0" parTransId="{06138496-C2B0-4FBC-A30C-246ECD0D20A1}" sibTransId="{861EE479-65B1-4CC9-9E88-C35671EA4D81}"/>
    <dgm:cxn modelId="{49BA5E3F-E525-4A8D-B80C-3F93F80A2522}" type="presOf" srcId="{5B2E51FD-EB87-4BFA-89B8-8B2DE16355E4}" destId="{92C18A20-D137-429F-9A7A-713F1F47BF5D}" srcOrd="0" destOrd="5" presId="urn:microsoft.com/office/officeart/2005/8/layout/hList1"/>
    <dgm:cxn modelId="{95AF935B-529D-4C9F-A74D-3BB4A47201E5}" srcId="{B24DDA68-F356-4737-BE26-B45C3ED5E698}" destId="{83DCCEB2-CD2C-4BA7-88DF-3249683C7DEB}" srcOrd="2" destOrd="0" parTransId="{74065E25-C9B5-4491-B2D3-BC56249AA1B3}" sibTransId="{7489422F-9461-4BC0-9C20-3304A576877D}"/>
    <dgm:cxn modelId="{53E6C46D-AACE-4EB3-8FD7-1E03F32D09D9}" srcId="{B24DDA68-F356-4737-BE26-B45C3ED5E698}" destId="{59370037-F968-4947-9B7E-AD4EC6AC9BF1}" srcOrd="0" destOrd="0" parTransId="{8DFF9E6B-FCC3-4B24-AE02-EA1F4966D0C8}" sibTransId="{28D42854-4D5D-4396-B9DE-4B004F37790A}"/>
    <dgm:cxn modelId="{6AB70F74-5C83-4111-93FB-8CB6AFF7C373}" type="presOf" srcId="{59370037-F968-4947-9B7E-AD4EC6AC9BF1}" destId="{9AEE2DD4-60A1-4EAF-8A8A-DDC5EE7F589F}" srcOrd="0" destOrd="0" presId="urn:microsoft.com/office/officeart/2005/8/layout/hList1"/>
    <dgm:cxn modelId="{FED97077-B5C4-40C2-BE70-4855E5809614}" type="presOf" srcId="{457D4DDF-3DAC-463B-87A1-22D5A5170B89}" destId="{92C18A20-D137-429F-9A7A-713F1F47BF5D}" srcOrd="0" destOrd="6" presId="urn:microsoft.com/office/officeart/2005/8/layout/hList1"/>
    <dgm:cxn modelId="{1058B682-6E52-42DD-9014-32CE05CCE178}" type="presOf" srcId="{9FD01B27-C380-4DA3-A453-E320DD97858B}" destId="{6563AE95-3051-412E-9A5A-E79425FA4A65}" srcOrd="0" destOrd="0" presId="urn:microsoft.com/office/officeart/2005/8/layout/hList1"/>
    <dgm:cxn modelId="{4DE0EB8B-F4B5-423F-89CC-28C1CEA1DA66}" srcId="{F115E260-C196-4C62-86A8-314BB4195ED6}" destId="{B628002B-00E8-461B-8738-E6E4A9256F17}" srcOrd="4" destOrd="0" parTransId="{ADF8A61B-1024-4DFF-A5FD-D0D5CE6053E1}" sibTransId="{A6D2BF8F-FE9A-4BA8-959F-8108D8CDFDCF}"/>
    <dgm:cxn modelId="{D8F08398-99C9-4C60-934E-BAAFB26A342F}" srcId="{F115E260-C196-4C62-86A8-314BB4195ED6}" destId="{D4E8E4F0-C2F6-4ACE-9AAD-CE9078542FA4}" srcOrd="2" destOrd="0" parTransId="{113AF98B-2220-49FC-93A3-AF0AE9D7D70E}" sibTransId="{0F5F8160-A51C-47D9-8CBC-54C6BCADB7C4}"/>
    <dgm:cxn modelId="{C9D3B29A-6B97-4F8A-9302-25AAE43B4650}" type="presOf" srcId="{AC73AD69-E288-4801-995A-2B827C1197E1}" destId="{92C18A20-D137-429F-9A7A-713F1F47BF5D}" srcOrd="0" destOrd="1" presId="urn:microsoft.com/office/officeart/2005/8/layout/hList1"/>
    <dgm:cxn modelId="{BC1209B6-17C0-463F-87E5-FD92D378E9DF}" srcId="{F115E260-C196-4C62-86A8-314BB4195ED6}" destId="{AA2362AB-3B69-4675-9E0A-F78C686997CB}" srcOrd="3" destOrd="0" parTransId="{E336F03E-1E5D-4C70-B032-883B2E368399}" sibTransId="{ED01DF52-AA6A-4536-B366-E12C19A73FDA}"/>
    <dgm:cxn modelId="{FF8CAAC5-1179-4D57-AED7-CAB530B34FC4}" srcId="{F115E260-C196-4C62-86A8-314BB4195ED6}" destId="{5B2E51FD-EB87-4BFA-89B8-8B2DE16355E4}" srcOrd="5" destOrd="0" parTransId="{0342EAA0-31E6-484E-A624-77E1082A6470}" sibTransId="{8E5A897A-BE2C-43A2-875B-ABAB88D2FA72}"/>
    <dgm:cxn modelId="{8F2CF6C6-9B76-4CB4-BD8D-EE4983A7F50C}" srcId="{83DCCEB2-CD2C-4BA7-88DF-3249683C7DEB}" destId="{311B0AED-0138-42F4-93D9-0250BFED403C}" srcOrd="0" destOrd="0" parTransId="{757AEE24-309C-44CC-9DC6-8460D21FA0E2}" sibTransId="{5C01F2E8-A044-4754-B700-9C70427227E3}"/>
    <dgm:cxn modelId="{C7B7A7C8-BE34-4F9E-8606-7A274F266018}" type="presOf" srcId="{83DCCEB2-CD2C-4BA7-88DF-3249683C7DEB}" destId="{2599B77A-138D-472B-AADA-3F65D4BF9435}" srcOrd="0" destOrd="0" presId="urn:microsoft.com/office/officeart/2005/8/layout/hList1"/>
    <dgm:cxn modelId="{2CFB22C9-25B8-4904-BCC6-D2E9BB2F44C2}" srcId="{F115E260-C196-4C62-86A8-314BB4195ED6}" destId="{457D4DDF-3DAC-463B-87A1-22D5A5170B89}" srcOrd="6" destOrd="0" parTransId="{A7465B54-06C5-4794-B0CB-9D51C290079E}" sibTransId="{61C8C7DE-16F0-4293-B8E3-83AE3CA4278C}"/>
    <dgm:cxn modelId="{618DBFCE-B9BB-488E-BC6F-2FED680CD2BD}" srcId="{59370037-F968-4947-9B7E-AD4EC6AC9BF1}" destId="{9FD01B27-C380-4DA3-A453-E320DD97858B}" srcOrd="0" destOrd="0" parTransId="{5D1DB13C-9BFE-417F-B6A7-EE5E1BB84BE0}" sibTransId="{2637EC47-85BE-40E1-8918-847100F5D2DB}"/>
    <dgm:cxn modelId="{39FC4DDF-2084-4F76-A1BB-60B19BAF3750}" type="presOf" srcId="{46AB4D0B-6FAC-4151-BF62-7E32643526E3}" destId="{1B86CFA5-4A84-4162-8C97-92E492F2FEC0}" srcOrd="0" destOrd="2" presId="urn:microsoft.com/office/officeart/2005/8/layout/hList1"/>
    <dgm:cxn modelId="{2DE523E7-C44A-40D7-8916-612C1FCC6DA3}" srcId="{83DCCEB2-CD2C-4BA7-88DF-3249683C7DEB}" destId="{41C5C08D-50D3-469C-B547-924218DE6E6C}" srcOrd="1" destOrd="0" parTransId="{CE4749A0-9913-449A-B81B-B6C6284EB102}" sibTransId="{A7A01CE7-AEC2-4891-B81B-88ABE161A8CC}"/>
    <dgm:cxn modelId="{420C75EA-CD17-4341-B272-E30EF4E31F38}" type="presOf" srcId="{AA2362AB-3B69-4675-9E0A-F78C686997CB}" destId="{92C18A20-D137-429F-9A7A-713F1F47BF5D}" srcOrd="0" destOrd="3" presId="urn:microsoft.com/office/officeart/2005/8/layout/hList1"/>
    <dgm:cxn modelId="{C26980EA-18F3-403B-BDA6-403084FA55AE}" type="presOf" srcId="{311B0AED-0138-42F4-93D9-0250BFED403C}" destId="{1B86CFA5-4A84-4162-8C97-92E492F2FEC0}" srcOrd="0" destOrd="0" presId="urn:microsoft.com/office/officeart/2005/8/layout/hList1"/>
    <dgm:cxn modelId="{24DCC3F6-A843-4C0D-96E2-7C5052253CDF}" type="presOf" srcId="{CED9E3A6-C475-4D3F-A498-ECF4EA3DBD59}" destId="{92C18A20-D137-429F-9A7A-713F1F47BF5D}" srcOrd="0" destOrd="0" presId="urn:microsoft.com/office/officeart/2005/8/layout/hList1"/>
    <dgm:cxn modelId="{223B8A78-07AC-42CE-B69A-63C1FF17636D}" type="presParOf" srcId="{6A8D13E7-0806-4D57-AA1E-56141B1C9F30}" destId="{C01A0E47-2299-4827-A89C-C226DD1AD6B0}" srcOrd="0" destOrd="0" presId="urn:microsoft.com/office/officeart/2005/8/layout/hList1"/>
    <dgm:cxn modelId="{A189BFF2-E087-487D-9A05-90C7793BC848}" type="presParOf" srcId="{C01A0E47-2299-4827-A89C-C226DD1AD6B0}" destId="{9AEE2DD4-60A1-4EAF-8A8A-DDC5EE7F589F}" srcOrd="0" destOrd="0" presId="urn:microsoft.com/office/officeart/2005/8/layout/hList1"/>
    <dgm:cxn modelId="{AA1DD203-671D-4494-AF7F-0A1C3258D655}" type="presParOf" srcId="{C01A0E47-2299-4827-A89C-C226DD1AD6B0}" destId="{6563AE95-3051-412E-9A5A-E79425FA4A65}" srcOrd="1" destOrd="0" presId="urn:microsoft.com/office/officeart/2005/8/layout/hList1"/>
    <dgm:cxn modelId="{F487BAC6-B007-4367-9873-454698613BB6}" type="presParOf" srcId="{6A8D13E7-0806-4D57-AA1E-56141B1C9F30}" destId="{FB01E70F-2976-441A-A2FE-6B3535079BE7}" srcOrd="1" destOrd="0" presId="urn:microsoft.com/office/officeart/2005/8/layout/hList1"/>
    <dgm:cxn modelId="{CBDB3324-5D6B-4492-AEE2-5A92A20B9E55}" type="presParOf" srcId="{6A8D13E7-0806-4D57-AA1E-56141B1C9F30}" destId="{47964C20-6D61-4D23-A299-08948594F7E0}" srcOrd="2" destOrd="0" presId="urn:microsoft.com/office/officeart/2005/8/layout/hList1"/>
    <dgm:cxn modelId="{EA7EA938-6745-446F-812A-D90D04F6AB5A}" type="presParOf" srcId="{47964C20-6D61-4D23-A299-08948594F7E0}" destId="{4EF8C364-25BC-499A-8E2F-8E7BFB3B05FE}" srcOrd="0" destOrd="0" presId="urn:microsoft.com/office/officeart/2005/8/layout/hList1"/>
    <dgm:cxn modelId="{C735FDFC-F5E9-4B0A-8767-5AAA92F6337D}" type="presParOf" srcId="{47964C20-6D61-4D23-A299-08948594F7E0}" destId="{92C18A20-D137-429F-9A7A-713F1F47BF5D}" srcOrd="1" destOrd="0" presId="urn:microsoft.com/office/officeart/2005/8/layout/hList1"/>
    <dgm:cxn modelId="{0B867A08-1EB1-473B-906F-A713242AD7BE}" type="presParOf" srcId="{6A8D13E7-0806-4D57-AA1E-56141B1C9F30}" destId="{FE40AB95-614C-4C7F-9594-C51B64386C42}" srcOrd="3" destOrd="0" presId="urn:microsoft.com/office/officeart/2005/8/layout/hList1"/>
    <dgm:cxn modelId="{D4F0CFAC-3584-40C3-A4C8-2B02F9F6D534}" type="presParOf" srcId="{6A8D13E7-0806-4D57-AA1E-56141B1C9F30}" destId="{14435BE3-B99F-4238-85A5-E6693E2D4607}" srcOrd="4" destOrd="0" presId="urn:microsoft.com/office/officeart/2005/8/layout/hList1"/>
    <dgm:cxn modelId="{AD968147-119E-4D3D-BB4D-B177A2B75372}" type="presParOf" srcId="{14435BE3-B99F-4238-85A5-E6693E2D4607}" destId="{2599B77A-138D-472B-AADA-3F65D4BF9435}" srcOrd="0" destOrd="0" presId="urn:microsoft.com/office/officeart/2005/8/layout/hList1"/>
    <dgm:cxn modelId="{EAEFBE3C-DB8E-4447-9D9B-4C94EF34836E}" type="presParOf" srcId="{14435BE3-B99F-4238-85A5-E6693E2D4607}" destId="{1B86CFA5-4A84-4162-8C97-92E492F2FEC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4A88F6-515F-40D6-87D6-A6ECD895352F}" type="doc">
      <dgm:prSet loTypeId="urn:microsoft.com/office/officeart/2005/8/layout/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12CE97A2-12A5-4B9F-A13F-8E14D166DE93}">
      <dgm:prSet phldrT="[Metin]" custT="1"/>
      <dgm:spPr/>
      <dgm:t>
        <a:bodyPr/>
        <a:lstStyle/>
        <a:p>
          <a:pPr algn="ctr"/>
          <a:r>
            <a:rPr lang="tr-TR" sz="2000" b="0" dirty="0">
              <a:latin typeface="Segoe UI" panose="020B0502040204020203" pitchFamily="34" charset="0"/>
              <a:cs typeface="Segoe UI" panose="020B0502040204020203" pitchFamily="34" charset="0"/>
            </a:rPr>
            <a:t>19 </a:t>
          </a:r>
          <a:r>
            <a:rPr lang="tr-TR" sz="2000" b="0" dirty="0" err="1">
              <a:latin typeface="Segoe UI" panose="020B0502040204020203" pitchFamily="34" charset="0"/>
              <a:cs typeface="Segoe UI" panose="020B0502040204020203" pitchFamily="34" charset="0"/>
            </a:rPr>
            <a:t>Countries</a:t>
          </a:r>
          <a:r>
            <a:rPr lang="tr-TR" sz="2000" b="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endParaRPr lang="tr-TR" sz="20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FCCAF7C-D8C5-4DCC-863F-923D2543EF98}" type="parTrans" cxnId="{BD2308E8-8126-4F15-A71B-6A02BF551017}">
      <dgm:prSet/>
      <dgm:spPr/>
      <dgm:t>
        <a:bodyPr/>
        <a:lstStyle/>
        <a:p>
          <a:pPr algn="ctr"/>
          <a:endParaRPr lang="tr-TR"/>
        </a:p>
      </dgm:t>
    </dgm:pt>
    <dgm:pt modelId="{472FB517-3712-480A-B279-2A7F0E5F4271}" type="sibTrans" cxnId="{BD2308E8-8126-4F15-A71B-6A02BF551017}">
      <dgm:prSet/>
      <dgm:spPr/>
      <dgm:t>
        <a:bodyPr/>
        <a:lstStyle/>
        <a:p>
          <a:pPr algn="ctr"/>
          <a:endParaRPr lang="tr-TR"/>
        </a:p>
      </dgm:t>
    </dgm:pt>
    <dgm:pt modelId="{573878C1-4A5F-453A-9154-C4E2069B8A71}">
      <dgm:prSet phldrT="[Metin]" custT="1"/>
      <dgm:spPr/>
      <dgm:t>
        <a:bodyPr/>
        <a:lstStyle/>
        <a:p>
          <a:pPr algn="ctr"/>
          <a:r>
            <a:rPr lang="tr-TR" sz="2000" b="0" dirty="0">
              <a:latin typeface="Segoe UI" panose="020B0502040204020203" pitchFamily="34" charset="0"/>
              <a:cs typeface="Segoe UI" panose="020B0502040204020203" pitchFamily="34" charset="0"/>
            </a:rPr>
            <a:t>87 </a:t>
          </a:r>
          <a:r>
            <a:rPr lang="tr-TR" sz="2000" b="0" dirty="0" err="1">
              <a:latin typeface="Segoe UI" panose="020B0502040204020203" pitchFamily="34" charset="0"/>
              <a:cs typeface="Segoe UI" panose="020B0502040204020203" pitchFamily="34" charset="0"/>
            </a:rPr>
            <a:t>Universities</a:t>
          </a:r>
          <a:endParaRPr lang="tr-TR" sz="2000" b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F65CE7D-F46E-49AF-A192-B4A4F23211DA}" type="parTrans" cxnId="{878EE5EF-F43F-40A8-893F-60A48C538EDC}">
      <dgm:prSet/>
      <dgm:spPr/>
      <dgm:t>
        <a:bodyPr/>
        <a:lstStyle/>
        <a:p>
          <a:pPr algn="ctr"/>
          <a:endParaRPr lang="tr-TR"/>
        </a:p>
      </dgm:t>
    </dgm:pt>
    <dgm:pt modelId="{EBD8F8D4-80BC-4BBD-B597-BEDBC0D08749}" type="sibTrans" cxnId="{878EE5EF-F43F-40A8-893F-60A48C538EDC}">
      <dgm:prSet/>
      <dgm:spPr/>
      <dgm:t>
        <a:bodyPr/>
        <a:lstStyle/>
        <a:p>
          <a:pPr algn="ctr"/>
          <a:endParaRPr lang="tr-TR"/>
        </a:p>
      </dgm:t>
    </dgm:pt>
    <dgm:pt modelId="{A025EB27-A7FE-4C16-979A-46A682578189}" type="pres">
      <dgm:prSet presAssocID="{7A4A88F6-515F-40D6-87D6-A6ECD895352F}" presName="linear" presStyleCnt="0">
        <dgm:presLayoutVars>
          <dgm:dir/>
          <dgm:animLvl val="lvl"/>
          <dgm:resizeHandles val="exact"/>
        </dgm:presLayoutVars>
      </dgm:prSet>
      <dgm:spPr/>
    </dgm:pt>
    <dgm:pt modelId="{80B75705-BB2F-49DF-BC7E-7F3529798013}" type="pres">
      <dgm:prSet presAssocID="{12CE97A2-12A5-4B9F-A13F-8E14D166DE93}" presName="parentLin" presStyleCnt="0"/>
      <dgm:spPr/>
    </dgm:pt>
    <dgm:pt modelId="{62725A9F-FB04-478F-A04B-9E02FEF20085}" type="pres">
      <dgm:prSet presAssocID="{12CE97A2-12A5-4B9F-A13F-8E14D166DE93}" presName="parentLeftMargin" presStyleLbl="node1" presStyleIdx="0" presStyleCnt="2"/>
      <dgm:spPr/>
    </dgm:pt>
    <dgm:pt modelId="{68B5E23D-CF27-41AB-A905-5591B775D4EF}" type="pres">
      <dgm:prSet presAssocID="{12CE97A2-12A5-4B9F-A13F-8E14D166DE9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53D609A-089D-4DD6-8BE2-9163A2BF6767}" type="pres">
      <dgm:prSet presAssocID="{12CE97A2-12A5-4B9F-A13F-8E14D166DE93}" presName="negativeSpace" presStyleCnt="0"/>
      <dgm:spPr/>
    </dgm:pt>
    <dgm:pt modelId="{5F922848-9F3B-44D6-951C-0825F96CE856}" type="pres">
      <dgm:prSet presAssocID="{12CE97A2-12A5-4B9F-A13F-8E14D166DE93}" presName="childText" presStyleLbl="conFgAcc1" presStyleIdx="0" presStyleCnt="2">
        <dgm:presLayoutVars>
          <dgm:bulletEnabled val="1"/>
        </dgm:presLayoutVars>
      </dgm:prSet>
      <dgm:spPr/>
    </dgm:pt>
    <dgm:pt modelId="{B9788F72-426C-460A-9454-007BDD9EA202}" type="pres">
      <dgm:prSet presAssocID="{472FB517-3712-480A-B279-2A7F0E5F4271}" presName="spaceBetweenRectangles" presStyleCnt="0"/>
      <dgm:spPr/>
    </dgm:pt>
    <dgm:pt modelId="{1F277028-6C3C-43C6-A408-6DABF42B89EC}" type="pres">
      <dgm:prSet presAssocID="{573878C1-4A5F-453A-9154-C4E2069B8A71}" presName="parentLin" presStyleCnt="0"/>
      <dgm:spPr/>
    </dgm:pt>
    <dgm:pt modelId="{53F280F8-8BF1-4C94-8106-611DCACF2F65}" type="pres">
      <dgm:prSet presAssocID="{573878C1-4A5F-453A-9154-C4E2069B8A71}" presName="parentLeftMargin" presStyleLbl="node1" presStyleIdx="0" presStyleCnt="2"/>
      <dgm:spPr/>
    </dgm:pt>
    <dgm:pt modelId="{E11D378B-7711-44BE-8E8E-D8AFA4558757}" type="pres">
      <dgm:prSet presAssocID="{573878C1-4A5F-453A-9154-C4E2069B8A7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3296659-B525-4245-B613-F8065349F8F5}" type="pres">
      <dgm:prSet presAssocID="{573878C1-4A5F-453A-9154-C4E2069B8A71}" presName="negativeSpace" presStyleCnt="0"/>
      <dgm:spPr/>
    </dgm:pt>
    <dgm:pt modelId="{5E9A6782-B8D7-4843-87CF-4C0353E39622}" type="pres">
      <dgm:prSet presAssocID="{573878C1-4A5F-453A-9154-C4E2069B8A7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4B3C142-60A7-42C7-B009-9BABCED7A0D3}" type="presOf" srcId="{7A4A88F6-515F-40D6-87D6-A6ECD895352F}" destId="{A025EB27-A7FE-4C16-979A-46A682578189}" srcOrd="0" destOrd="0" presId="urn:microsoft.com/office/officeart/2005/8/layout/list1"/>
    <dgm:cxn modelId="{B198E34B-31F7-47B1-B6ED-D61900F581C6}" type="presOf" srcId="{12CE97A2-12A5-4B9F-A13F-8E14D166DE93}" destId="{62725A9F-FB04-478F-A04B-9E02FEF20085}" srcOrd="0" destOrd="0" presId="urn:microsoft.com/office/officeart/2005/8/layout/list1"/>
    <dgm:cxn modelId="{50A38E79-6CED-4091-8766-A4502B97A4BF}" type="presOf" srcId="{12CE97A2-12A5-4B9F-A13F-8E14D166DE93}" destId="{68B5E23D-CF27-41AB-A905-5591B775D4EF}" srcOrd="1" destOrd="0" presId="urn:microsoft.com/office/officeart/2005/8/layout/list1"/>
    <dgm:cxn modelId="{5A73C792-348B-475A-87AF-9313C51641F4}" type="presOf" srcId="{573878C1-4A5F-453A-9154-C4E2069B8A71}" destId="{E11D378B-7711-44BE-8E8E-D8AFA4558757}" srcOrd="1" destOrd="0" presId="urn:microsoft.com/office/officeart/2005/8/layout/list1"/>
    <dgm:cxn modelId="{F785F1A3-507D-4651-B93D-DBD09E4338C8}" type="presOf" srcId="{573878C1-4A5F-453A-9154-C4E2069B8A71}" destId="{53F280F8-8BF1-4C94-8106-611DCACF2F65}" srcOrd="0" destOrd="0" presId="urn:microsoft.com/office/officeart/2005/8/layout/list1"/>
    <dgm:cxn modelId="{BD2308E8-8126-4F15-A71B-6A02BF551017}" srcId="{7A4A88F6-515F-40D6-87D6-A6ECD895352F}" destId="{12CE97A2-12A5-4B9F-A13F-8E14D166DE93}" srcOrd="0" destOrd="0" parTransId="{7FCCAF7C-D8C5-4DCC-863F-923D2543EF98}" sibTransId="{472FB517-3712-480A-B279-2A7F0E5F4271}"/>
    <dgm:cxn modelId="{878EE5EF-F43F-40A8-893F-60A48C538EDC}" srcId="{7A4A88F6-515F-40D6-87D6-A6ECD895352F}" destId="{573878C1-4A5F-453A-9154-C4E2069B8A71}" srcOrd="1" destOrd="0" parTransId="{BF65CE7D-F46E-49AF-A192-B4A4F23211DA}" sibTransId="{EBD8F8D4-80BC-4BBD-B597-BEDBC0D08749}"/>
    <dgm:cxn modelId="{E581917B-6E3F-4720-8D0A-355E57F388C3}" type="presParOf" srcId="{A025EB27-A7FE-4C16-979A-46A682578189}" destId="{80B75705-BB2F-49DF-BC7E-7F3529798013}" srcOrd="0" destOrd="0" presId="urn:microsoft.com/office/officeart/2005/8/layout/list1"/>
    <dgm:cxn modelId="{542EB294-F1FC-430F-ADAA-86CCDF356C9B}" type="presParOf" srcId="{80B75705-BB2F-49DF-BC7E-7F3529798013}" destId="{62725A9F-FB04-478F-A04B-9E02FEF20085}" srcOrd="0" destOrd="0" presId="urn:microsoft.com/office/officeart/2005/8/layout/list1"/>
    <dgm:cxn modelId="{B5DBC7F9-A29C-4355-A13B-E271E86321DE}" type="presParOf" srcId="{80B75705-BB2F-49DF-BC7E-7F3529798013}" destId="{68B5E23D-CF27-41AB-A905-5591B775D4EF}" srcOrd="1" destOrd="0" presId="urn:microsoft.com/office/officeart/2005/8/layout/list1"/>
    <dgm:cxn modelId="{F1B5B377-F55B-40E8-AC5F-2D1B289FB4BB}" type="presParOf" srcId="{A025EB27-A7FE-4C16-979A-46A682578189}" destId="{E53D609A-089D-4DD6-8BE2-9163A2BF6767}" srcOrd="1" destOrd="0" presId="urn:microsoft.com/office/officeart/2005/8/layout/list1"/>
    <dgm:cxn modelId="{258478C5-8D3D-4DEA-AA68-1DCFE91FD4C1}" type="presParOf" srcId="{A025EB27-A7FE-4C16-979A-46A682578189}" destId="{5F922848-9F3B-44D6-951C-0825F96CE856}" srcOrd="2" destOrd="0" presId="urn:microsoft.com/office/officeart/2005/8/layout/list1"/>
    <dgm:cxn modelId="{7276AB97-F517-4FC5-80C7-A3FCE8467FDF}" type="presParOf" srcId="{A025EB27-A7FE-4C16-979A-46A682578189}" destId="{B9788F72-426C-460A-9454-007BDD9EA202}" srcOrd="3" destOrd="0" presId="urn:microsoft.com/office/officeart/2005/8/layout/list1"/>
    <dgm:cxn modelId="{3B1575D0-E9E2-4EEF-B9F6-A8BDD7302172}" type="presParOf" srcId="{A025EB27-A7FE-4C16-979A-46A682578189}" destId="{1F277028-6C3C-43C6-A408-6DABF42B89EC}" srcOrd="4" destOrd="0" presId="urn:microsoft.com/office/officeart/2005/8/layout/list1"/>
    <dgm:cxn modelId="{0D25A9F4-2A06-4D0C-909C-02763841DFB1}" type="presParOf" srcId="{1F277028-6C3C-43C6-A408-6DABF42B89EC}" destId="{53F280F8-8BF1-4C94-8106-611DCACF2F65}" srcOrd="0" destOrd="0" presId="urn:microsoft.com/office/officeart/2005/8/layout/list1"/>
    <dgm:cxn modelId="{54A82331-2B08-4D8E-8106-5DF545575A2A}" type="presParOf" srcId="{1F277028-6C3C-43C6-A408-6DABF42B89EC}" destId="{E11D378B-7711-44BE-8E8E-D8AFA4558757}" srcOrd="1" destOrd="0" presId="urn:microsoft.com/office/officeart/2005/8/layout/list1"/>
    <dgm:cxn modelId="{40E386B7-859C-4BCC-9E3E-2B921CA9A7D8}" type="presParOf" srcId="{A025EB27-A7FE-4C16-979A-46A682578189}" destId="{53296659-B525-4245-B613-F8065349F8F5}" srcOrd="5" destOrd="0" presId="urn:microsoft.com/office/officeart/2005/8/layout/list1"/>
    <dgm:cxn modelId="{ECAF06F3-CA45-408F-A2E9-BE6B1F9A27EA}" type="presParOf" srcId="{A025EB27-A7FE-4C16-979A-46A682578189}" destId="{5E9A6782-B8D7-4843-87CF-4C0353E3962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4A88F6-515F-40D6-87D6-A6ECD895352F}" type="doc">
      <dgm:prSet loTypeId="urn:microsoft.com/office/officeart/2005/8/layout/targe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E11F42F9-7748-4FD5-81AB-9408F7F26D80}">
      <dgm:prSet phldrT="[Metin]" custT="1"/>
      <dgm:spPr/>
      <dgm:t>
        <a:bodyPr/>
        <a:lstStyle/>
        <a:p>
          <a:pPr algn="ctr"/>
          <a:r>
            <a:rPr lang="tr-TR" sz="2000" b="0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14 </a:t>
          </a:r>
          <a:r>
            <a:rPr lang="tr-TR" sz="2000" b="0" dirty="0" err="1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Countries</a:t>
          </a:r>
          <a:r>
            <a:rPr lang="tr-TR" sz="2000" b="0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</dgm:t>
    </dgm:pt>
    <dgm:pt modelId="{CDB68AA3-CA76-4B37-A106-95A60332D8DB}" type="parTrans" cxnId="{88239560-44A6-4DA2-A78B-8A8797ED47E2}">
      <dgm:prSet/>
      <dgm:spPr/>
      <dgm:t>
        <a:bodyPr/>
        <a:lstStyle/>
        <a:p>
          <a:pPr algn="ctr"/>
          <a:endParaRPr lang="tr-TR"/>
        </a:p>
      </dgm:t>
    </dgm:pt>
    <dgm:pt modelId="{5C47EBA8-4254-495A-B43E-927E12E187FB}" type="sibTrans" cxnId="{88239560-44A6-4DA2-A78B-8A8797ED47E2}">
      <dgm:prSet/>
      <dgm:spPr/>
      <dgm:t>
        <a:bodyPr/>
        <a:lstStyle/>
        <a:p>
          <a:pPr algn="ctr"/>
          <a:endParaRPr lang="tr-TR"/>
        </a:p>
      </dgm:t>
    </dgm:pt>
    <dgm:pt modelId="{12CE97A2-12A5-4B9F-A13F-8E14D166DE93}">
      <dgm:prSet phldrT="[Metin]" custT="1"/>
      <dgm:spPr/>
      <dgm:t>
        <a:bodyPr/>
        <a:lstStyle/>
        <a:p>
          <a:pPr algn="ctr"/>
          <a:r>
            <a:rPr lang="tr-TR" sz="2000" b="0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7 </a:t>
          </a:r>
          <a:r>
            <a:rPr lang="tr-TR" sz="2000" b="0" dirty="0" err="1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Regions</a:t>
          </a:r>
          <a:endParaRPr lang="tr-TR" sz="2000" b="1" dirty="0">
            <a:solidFill>
              <a:srgbClr val="23114E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FCCAF7C-D8C5-4DCC-863F-923D2543EF98}" type="parTrans" cxnId="{BD2308E8-8126-4F15-A71B-6A02BF551017}">
      <dgm:prSet/>
      <dgm:spPr/>
      <dgm:t>
        <a:bodyPr/>
        <a:lstStyle/>
        <a:p>
          <a:pPr algn="ctr"/>
          <a:endParaRPr lang="tr-TR"/>
        </a:p>
      </dgm:t>
    </dgm:pt>
    <dgm:pt modelId="{472FB517-3712-480A-B279-2A7F0E5F4271}" type="sibTrans" cxnId="{BD2308E8-8126-4F15-A71B-6A02BF551017}">
      <dgm:prSet/>
      <dgm:spPr/>
      <dgm:t>
        <a:bodyPr/>
        <a:lstStyle/>
        <a:p>
          <a:pPr algn="ctr"/>
          <a:endParaRPr lang="tr-TR"/>
        </a:p>
      </dgm:t>
    </dgm:pt>
    <dgm:pt modelId="{573878C1-4A5F-453A-9154-C4E2069B8A71}">
      <dgm:prSet phldrT="[Metin]" custT="1"/>
      <dgm:spPr/>
      <dgm:t>
        <a:bodyPr/>
        <a:lstStyle/>
        <a:p>
          <a:pPr algn="ctr"/>
          <a:r>
            <a:rPr lang="tr-TR" sz="2000" b="0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40 </a:t>
          </a:r>
          <a:r>
            <a:rPr lang="tr-TR" sz="2000" b="0" dirty="0" err="1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Universities</a:t>
          </a:r>
          <a:endParaRPr lang="tr-TR" sz="2000" b="0" dirty="0">
            <a:solidFill>
              <a:srgbClr val="23114E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F65CE7D-F46E-49AF-A192-B4A4F23211DA}" type="parTrans" cxnId="{878EE5EF-F43F-40A8-893F-60A48C538EDC}">
      <dgm:prSet/>
      <dgm:spPr/>
      <dgm:t>
        <a:bodyPr/>
        <a:lstStyle/>
        <a:p>
          <a:pPr algn="ctr"/>
          <a:endParaRPr lang="tr-TR"/>
        </a:p>
      </dgm:t>
    </dgm:pt>
    <dgm:pt modelId="{EBD8F8D4-80BC-4BBD-B597-BEDBC0D08749}" type="sibTrans" cxnId="{878EE5EF-F43F-40A8-893F-60A48C538EDC}">
      <dgm:prSet/>
      <dgm:spPr/>
      <dgm:t>
        <a:bodyPr/>
        <a:lstStyle/>
        <a:p>
          <a:pPr algn="ctr"/>
          <a:endParaRPr lang="tr-TR"/>
        </a:p>
      </dgm:t>
    </dgm:pt>
    <dgm:pt modelId="{C47EDF73-1391-4D4C-92A8-A91B10C547DC}" type="pres">
      <dgm:prSet presAssocID="{7A4A88F6-515F-40D6-87D6-A6ECD895352F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71D7970-3DC3-404D-8E54-8365EECE27BC}" type="pres">
      <dgm:prSet presAssocID="{12CE97A2-12A5-4B9F-A13F-8E14D166DE93}" presName="circle1" presStyleLbl="node1" presStyleIdx="0" presStyleCnt="3"/>
      <dgm:spPr/>
    </dgm:pt>
    <dgm:pt modelId="{D9F4AA46-A289-4B20-B065-D95066E53FB5}" type="pres">
      <dgm:prSet presAssocID="{12CE97A2-12A5-4B9F-A13F-8E14D166DE93}" presName="space" presStyleCnt="0"/>
      <dgm:spPr/>
    </dgm:pt>
    <dgm:pt modelId="{81E1DE4C-41AD-45D2-95DD-ABA3F0552FC8}" type="pres">
      <dgm:prSet presAssocID="{12CE97A2-12A5-4B9F-A13F-8E14D166DE93}" presName="rect1" presStyleLbl="alignAcc1" presStyleIdx="0" presStyleCnt="3"/>
      <dgm:spPr/>
    </dgm:pt>
    <dgm:pt modelId="{C0DF58A7-8D41-4851-B7AE-074CAFFC0CBC}" type="pres">
      <dgm:prSet presAssocID="{E11F42F9-7748-4FD5-81AB-9408F7F26D80}" presName="vertSpace2" presStyleLbl="node1" presStyleIdx="0" presStyleCnt="3"/>
      <dgm:spPr/>
    </dgm:pt>
    <dgm:pt modelId="{C8C19675-F2BF-4DE3-AE41-26C437D69036}" type="pres">
      <dgm:prSet presAssocID="{E11F42F9-7748-4FD5-81AB-9408F7F26D80}" presName="circle2" presStyleLbl="node1" presStyleIdx="1" presStyleCnt="3"/>
      <dgm:spPr/>
    </dgm:pt>
    <dgm:pt modelId="{BD3D25F1-D4EA-40E0-B96C-05EDF93E0354}" type="pres">
      <dgm:prSet presAssocID="{E11F42F9-7748-4FD5-81AB-9408F7F26D80}" presName="rect2" presStyleLbl="alignAcc1" presStyleIdx="1" presStyleCnt="3"/>
      <dgm:spPr/>
    </dgm:pt>
    <dgm:pt modelId="{80034BD9-B032-417B-86AB-804B870249EE}" type="pres">
      <dgm:prSet presAssocID="{573878C1-4A5F-453A-9154-C4E2069B8A71}" presName="vertSpace3" presStyleLbl="node1" presStyleIdx="1" presStyleCnt="3"/>
      <dgm:spPr/>
    </dgm:pt>
    <dgm:pt modelId="{3ACAC0E4-58CF-4149-96EB-8BAD39A277D1}" type="pres">
      <dgm:prSet presAssocID="{573878C1-4A5F-453A-9154-C4E2069B8A71}" presName="circle3" presStyleLbl="node1" presStyleIdx="2" presStyleCnt="3"/>
      <dgm:spPr/>
    </dgm:pt>
    <dgm:pt modelId="{919D6401-7E70-428D-9F25-1E60373D63DD}" type="pres">
      <dgm:prSet presAssocID="{573878C1-4A5F-453A-9154-C4E2069B8A71}" presName="rect3" presStyleLbl="alignAcc1" presStyleIdx="2" presStyleCnt="3"/>
      <dgm:spPr/>
    </dgm:pt>
    <dgm:pt modelId="{0F52110C-2AA0-4F51-A44B-B44A601184F7}" type="pres">
      <dgm:prSet presAssocID="{12CE97A2-12A5-4B9F-A13F-8E14D166DE93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D2C82718-EC29-43CB-AAAF-8ECD4B0F5F23}" type="pres">
      <dgm:prSet presAssocID="{E11F42F9-7748-4FD5-81AB-9408F7F26D80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CC16861F-26A5-4299-BB7D-A87EA6B74D19}" type="pres">
      <dgm:prSet presAssocID="{573878C1-4A5F-453A-9154-C4E2069B8A71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67F69210-5793-4E01-92EB-9D90D66ED23F}" type="presOf" srcId="{E11F42F9-7748-4FD5-81AB-9408F7F26D80}" destId="{D2C82718-EC29-43CB-AAAF-8ECD4B0F5F23}" srcOrd="1" destOrd="0" presId="urn:microsoft.com/office/officeart/2005/8/layout/target3"/>
    <dgm:cxn modelId="{88239560-44A6-4DA2-A78B-8A8797ED47E2}" srcId="{7A4A88F6-515F-40D6-87D6-A6ECD895352F}" destId="{E11F42F9-7748-4FD5-81AB-9408F7F26D80}" srcOrd="1" destOrd="0" parTransId="{CDB68AA3-CA76-4B37-A106-95A60332D8DB}" sibTransId="{5C47EBA8-4254-495A-B43E-927E12E187FB}"/>
    <dgm:cxn modelId="{B101D663-8AFC-4EBA-8058-0A95002B512F}" type="presOf" srcId="{573878C1-4A5F-453A-9154-C4E2069B8A71}" destId="{919D6401-7E70-428D-9F25-1E60373D63DD}" srcOrd="0" destOrd="0" presId="urn:microsoft.com/office/officeart/2005/8/layout/target3"/>
    <dgm:cxn modelId="{564CBD7A-FB10-410B-8834-085855395F42}" type="presOf" srcId="{E11F42F9-7748-4FD5-81AB-9408F7F26D80}" destId="{BD3D25F1-D4EA-40E0-B96C-05EDF93E0354}" srcOrd="0" destOrd="0" presId="urn:microsoft.com/office/officeart/2005/8/layout/target3"/>
    <dgm:cxn modelId="{DDA0759D-BB58-4580-9E61-3AC8B40BFA03}" type="presOf" srcId="{7A4A88F6-515F-40D6-87D6-A6ECD895352F}" destId="{C47EDF73-1391-4D4C-92A8-A91B10C547DC}" srcOrd="0" destOrd="0" presId="urn:microsoft.com/office/officeart/2005/8/layout/target3"/>
    <dgm:cxn modelId="{46F62ACB-0081-47E2-B9B0-F2330187722B}" type="presOf" srcId="{573878C1-4A5F-453A-9154-C4E2069B8A71}" destId="{CC16861F-26A5-4299-BB7D-A87EA6B74D19}" srcOrd="1" destOrd="0" presId="urn:microsoft.com/office/officeart/2005/8/layout/target3"/>
    <dgm:cxn modelId="{C59D1CDD-7670-4493-B39F-1A8D64AACC7E}" type="presOf" srcId="{12CE97A2-12A5-4B9F-A13F-8E14D166DE93}" destId="{0F52110C-2AA0-4F51-A44B-B44A601184F7}" srcOrd="1" destOrd="0" presId="urn:microsoft.com/office/officeart/2005/8/layout/target3"/>
    <dgm:cxn modelId="{BD2308E8-8126-4F15-A71B-6A02BF551017}" srcId="{7A4A88F6-515F-40D6-87D6-A6ECD895352F}" destId="{12CE97A2-12A5-4B9F-A13F-8E14D166DE93}" srcOrd="0" destOrd="0" parTransId="{7FCCAF7C-D8C5-4DCC-863F-923D2543EF98}" sibTransId="{472FB517-3712-480A-B279-2A7F0E5F4271}"/>
    <dgm:cxn modelId="{878EE5EF-F43F-40A8-893F-60A48C538EDC}" srcId="{7A4A88F6-515F-40D6-87D6-A6ECD895352F}" destId="{573878C1-4A5F-453A-9154-C4E2069B8A71}" srcOrd="2" destOrd="0" parTransId="{BF65CE7D-F46E-49AF-A192-B4A4F23211DA}" sibTransId="{EBD8F8D4-80BC-4BBD-B597-BEDBC0D08749}"/>
    <dgm:cxn modelId="{1C4288FF-F702-43D1-93F8-F7F7BB040A69}" type="presOf" srcId="{12CE97A2-12A5-4B9F-A13F-8E14D166DE93}" destId="{81E1DE4C-41AD-45D2-95DD-ABA3F0552FC8}" srcOrd="0" destOrd="0" presId="urn:microsoft.com/office/officeart/2005/8/layout/target3"/>
    <dgm:cxn modelId="{1C0E4AB3-8E7E-4813-AFFF-1FD423120B0C}" type="presParOf" srcId="{C47EDF73-1391-4D4C-92A8-A91B10C547DC}" destId="{F71D7970-3DC3-404D-8E54-8365EECE27BC}" srcOrd="0" destOrd="0" presId="urn:microsoft.com/office/officeart/2005/8/layout/target3"/>
    <dgm:cxn modelId="{3A196156-E031-4E65-A5B4-C8FF081E7951}" type="presParOf" srcId="{C47EDF73-1391-4D4C-92A8-A91B10C547DC}" destId="{D9F4AA46-A289-4B20-B065-D95066E53FB5}" srcOrd="1" destOrd="0" presId="urn:microsoft.com/office/officeart/2005/8/layout/target3"/>
    <dgm:cxn modelId="{1D588B42-9737-48A4-A496-68A176D458DA}" type="presParOf" srcId="{C47EDF73-1391-4D4C-92A8-A91B10C547DC}" destId="{81E1DE4C-41AD-45D2-95DD-ABA3F0552FC8}" srcOrd="2" destOrd="0" presId="urn:microsoft.com/office/officeart/2005/8/layout/target3"/>
    <dgm:cxn modelId="{E452AA23-9EAE-4FA1-A8D1-5BBC114AC902}" type="presParOf" srcId="{C47EDF73-1391-4D4C-92A8-A91B10C547DC}" destId="{C0DF58A7-8D41-4851-B7AE-074CAFFC0CBC}" srcOrd="3" destOrd="0" presId="urn:microsoft.com/office/officeart/2005/8/layout/target3"/>
    <dgm:cxn modelId="{8E9A8FDD-C3BF-4930-998A-4840DFFF9F77}" type="presParOf" srcId="{C47EDF73-1391-4D4C-92A8-A91B10C547DC}" destId="{C8C19675-F2BF-4DE3-AE41-26C437D69036}" srcOrd="4" destOrd="0" presId="urn:microsoft.com/office/officeart/2005/8/layout/target3"/>
    <dgm:cxn modelId="{826F63FD-528B-43FD-BAB8-725DA27D62CD}" type="presParOf" srcId="{C47EDF73-1391-4D4C-92A8-A91B10C547DC}" destId="{BD3D25F1-D4EA-40E0-B96C-05EDF93E0354}" srcOrd="5" destOrd="0" presId="urn:microsoft.com/office/officeart/2005/8/layout/target3"/>
    <dgm:cxn modelId="{FB82B7C1-9A98-4C22-BA83-4500DB73C87A}" type="presParOf" srcId="{C47EDF73-1391-4D4C-92A8-A91B10C547DC}" destId="{80034BD9-B032-417B-86AB-804B870249EE}" srcOrd="6" destOrd="0" presId="urn:microsoft.com/office/officeart/2005/8/layout/target3"/>
    <dgm:cxn modelId="{4901E28C-3A79-49A6-A1DA-FC8E46B63A13}" type="presParOf" srcId="{C47EDF73-1391-4D4C-92A8-A91B10C547DC}" destId="{3ACAC0E4-58CF-4149-96EB-8BAD39A277D1}" srcOrd="7" destOrd="0" presId="urn:microsoft.com/office/officeart/2005/8/layout/target3"/>
    <dgm:cxn modelId="{AF2128FE-5156-4A02-830C-341FBB764FF0}" type="presParOf" srcId="{C47EDF73-1391-4D4C-92A8-A91B10C547DC}" destId="{919D6401-7E70-428D-9F25-1E60373D63DD}" srcOrd="8" destOrd="0" presId="urn:microsoft.com/office/officeart/2005/8/layout/target3"/>
    <dgm:cxn modelId="{A756B87E-6A71-45E4-AEAE-FD1CDF0C1EEB}" type="presParOf" srcId="{C47EDF73-1391-4D4C-92A8-A91B10C547DC}" destId="{0F52110C-2AA0-4F51-A44B-B44A601184F7}" srcOrd="9" destOrd="0" presId="urn:microsoft.com/office/officeart/2005/8/layout/target3"/>
    <dgm:cxn modelId="{C2B13F64-E853-4278-9E5D-096524E646B3}" type="presParOf" srcId="{C47EDF73-1391-4D4C-92A8-A91B10C547DC}" destId="{D2C82718-EC29-43CB-AAAF-8ECD4B0F5F23}" srcOrd="10" destOrd="0" presId="urn:microsoft.com/office/officeart/2005/8/layout/target3"/>
    <dgm:cxn modelId="{16D5BB88-CAA5-4C3C-82CE-AB919F82209A}" type="presParOf" srcId="{C47EDF73-1391-4D4C-92A8-A91B10C547DC}" destId="{CC16861F-26A5-4299-BB7D-A87EA6B74D19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EEC4B-EB2A-48B3-AC5A-3F09E5B403BD}">
      <dsp:nvSpPr>
        <dsp:cNvPr id="0" name=""/>
        <dsp:cNvSpPr/>
      </dsp:nvSpPr>
      <dsp:spPr>
        <a:xfrm>
          <a:off x="0" y="0"/>
          <a:ext cx="6920090" cy="33757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 err="1"/>
            <a:t>Located</a:t>
          </a:r>
          <a:r>
            <a:rPr lang="tr-TR" sz="1400" kern="1200" dirty="0"/>
            <a:t> in </a:t>
          </a:r>
          <a:r>
            <a:rPr lang="tr-TR" sz="1400" kern="1200" dirty="0" err="1"/>
            <a:t>the</a:t>
          </a:r>
          <a:r>
            <a:rPr lang="tr-TR" sz="1400" kern="1200" dirty="0"/>
            <a:t> Black </a:t>
          </a:r>
          <a:r>
            <a:rPr lang="tr-TR" sz="1400" kern="1200" dirty="0" err="1"/>
            <a:t>Sea</a:t>
          </a:r>
          <a:r>
            <a:rPr lang="tr-TR" sz="1400" kern="1200" dirty="0"/>
            <a:t> </a:t>
          </a:r>
          <a:r>
            <a:rPr lang="tr-TR" sz="1400" kern="1200" dirty="0" err="1"/>
            <a:t>Region</a:t>
          </a:r>
          <a:endParaRPr lang="tr-TR" sz="1400" kern="1200" dirty="0"/>
        </a:p>
      </dsp:txBody>
      <dsp:txXfrm>
        <a:off x="16479" y="16479"/>
        <a:ext cx="6887132" cy="304620"/>
      </dsp:txXfrm>
    </dsp:sp>
    <dsp:sp modelId="{4FC73CEA-E7B9-457D-AC01-E652D7AC2C10}">
      <dsp:nvSpPr>
        <dsp:cNvPr id="0" name=""/>
        <dsp:cNvSpPr/>
      </dsp:nvSpPr>
      <dsp:spPr>
        <a:xfrm>
          <a:off x="0" y="352115"/>
          <a:ext cx="6920090" cy="337578"/>
        </a:xfrm>
        <a:prstGeom prst="roundRect">
          <a:avLst/>
        </a:prstGeom>
        <a:solidFill>
          <a:schemeClr val="accent3">
            <a:hueOff val="588166"/>
            <a:satOff val="3530"/>
            <a:lumOff val="26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A historic</a:t>
          </a:r>
          <a:r>
            <a:rPr lang="tr-TR" sz="1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400" kern="1200" dirty="0" err="1">
              <a:latin typeface="Segoe UI" panose="020B0502040204020203" pitchFamily="34" charset="0"/>
              <a:cs typeface="Segoe UI" panose="020B0502040204020203" pitchFamily="34" charset="0"/>
            </a:rPr>
            <a:t>Anatolian</a:t>
          </a: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 city with over a thousand years of cultural heritage</a:t>
          </a:r>
          <a:endParaRPr lang="tr-TR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79" y="368594"/>
        <a:ext cx="6887132" cy="304620"/>
      </dsp:txXfrm>
    </dsp:sp>
    <dsp:sp modelId="{581BA7D6-AFAE-4009-9077-E4290C99DE7B}">
      <dsp:nvSpPr>
        <dsp:cNvPr id="0" name=""/>
        <dsp:cNvSpPr/>
      </dsp:nvSpPr>
      <dsp:spPr>
        <a:xfrm>
          <a:off x="0" y="703123"/>
          <a:ext cx="6920090" cy="337578"/>
        </a:xfrm>
        <a:prstGeom prst="roundRect">
          <a:avLst/>
        </a:prstGeom>
        <a:solidFill>
          <a:schemeClr val="accent3">
            <a:hueOff val="1176332"/>
            <a:satOff val="7061"/>
            <a:lumOff val="53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Home to remarkable Seljuk and Ottoman monuments</a:t>
          </a:r>
          <a:r>
            <a:rPr lang="tr-TR" sz="1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400" kern="1200" dirty="0" err="1">
              <a:latin typeface="Segoe UI" panose="020B0502040204020203" pitchFamily="34" charset="0"/>
              <a:cs typeface="Segoe UI" panose="020B0502040204020203" pitchFamily="34" charset="0"/>
            </a:rPr>
            <a:t>and</a:t>
          </a:r>
          <a:r>
            <a:rPr lang="tr-TR" sz="1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400" kern="1200" dirty="0" err="1">
              <a:latin typeface="Segoe UI" panose="020B0502040204020203" pitchFamily="34" charset="0"/>
              <a:cs typeface="Segoe UI" panose="020B0502040204020203" pitchFamily="34" charset="0"/>
            </a:rPr>
            <a:t>historical</a:t>
          </a:r>
          <a:r>
            <a:rPr lang="tr-TR" sz="1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400" kern="1200" dirty="0" err="1">
              <a:latin typeface="Segoe UI" panose="020B0502040204020203" pitchFamily="34" charset="0"/>
              <a:cs typeface="Segoe UI" panose="020B0502040204020203" pitchFamily="34" charset="0"/>
            </a:rPr>
            <a:t>landmarks</a:t>
          </a:r>
          <a:endParaRPr lang="tr-TR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79" y="719602"/>
        <a:ext cx="6887132" cy="304620"/>
      </dsp:txXfrm>
    </dsp:sp>
    <dsp:sp modelId="{C5AEDFDF-9AC1-43D9-8DE6-E9873F88C229}">
      <dsp:nvSpPr>
        <dsp:cNvPr id="0" name=""/>
        <dsp:cNvSpPr/>
      </dsp:nvSpPr>
      <dsp:spPr>
        <a:xfrm>
          <a:off x="0" y="1061225"/>
          <a:ext cx="6920090" cy="337578"/>
        </a:xfrm>
        <a:prstGeom prst="roundRect">
          <a:avLst/>
        </a:prstGeom>
        <a:solidFill>
          <a:schemeClr val="accent3">
            <a:hueOff val="1764498"/>
            <a:satOff val="10591"/>
            <a:lumOff val="806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Affordable and student-friendly cost of living</a:t>
          </a:r>
          <a:endParaRPr lang="tr-TR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79" y="1077704"/>
        <a:ext cx="6887132" cy="304620"/>
      </dsp:txXfrm>
    </dsp:sp>
    <dsp:sp modelId="{7A90EAE9-759E-4BC3-A829-0BFF08B2948D}">
      <dsp:nvSpPr>
        <dsp:cNvPr id="0" name=""/>
        <dsp:cNvSpPr/>
      </dsp:nvSpPr>
      <dsp:spPr>
        <a:xfrm>
          <a:off x="0" y="1405139"/>
          <a:ext cx="6920090" cy="337578"/>
        </a:xfrm>
        <a:prstGeom prst="roundRect">
          <a:avLst/>
        </a:prstGeom>
        <a:solidFill>
          <a:schemeClr val="accent3">
            <a:hueOff val="2352665"/>
            <a:satOff val="14121"/>
            <a:lumOff val="107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A </a:t>
          </a:r>
          <a:r>
            <a:rPr lang="tr-TR" sz="1400" kern="1200" dirty="0" err="1">
              <a:latin typeface="Segoe UI" panose="020B0502040204020203" pitchFamily="34" charset="0"/>
              <a:cs typeface="Segoe UI" panose="020B0502040204020203" pitchFamily="34" charset="0"/>
            </a:rPr>
            <a:t>vibrant</a:t>
          </a: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 social life with concerts, theaters, cinemas, and Canal Tokat</a:t>
          </a:r>
          <a:endParaRPr lang="tr-TR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79" y="1421618"/>
        <a:ext cx="6887132" cy="304620"/>
      </dsp:txXfrm>
    </dsp:sp>
    <dsp:sp modelId="{4FC70162-9814-404F-AC3B-AAFC3F6CC5B7}">
      <dsp:nvSpPr>
        <dsp:cNvPr id="0" name=""/>
        <dsp:cNvSpPr/>
      </dsp:nvSpPr>
      <dsp:spPr>
        <a:xfrm>
          <a:off x="0" y="1756147"/>
          <a:ext cx="6920090" cy="337578"/>
        </a:xfrm>
        <a:prstGeom prst="roundRect">
          <a:avLst/>
        </a:prstGeom>
        <a:solidFill>
          <a:schemeClr val="accent3">
            <a:hueOff val="2940831"/>
            <a:satOff val="17651"/>
            <a:lumOff val="1344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Surrounded by </a:t>
          </a:r>
          <a:r>
            <a:rPr lang="tr-TR" sz="1400" kern="1200" dirty="0" err="1">
              <a:latin typeface="Segoe UI" panose="020B0502040204020203" pitchFamily="34" charset="0"/>
              <a:cs typeface="Segoe UI" panose="020B0502040204020203" pitchFamily="34" charset="0"/>
            </a:rPr>
            <a:t>beautiful</a:t>
          </a:r>
          <a:r>
            <a:rPr lang="tr-TR" sz="1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400" kern="1200" dirty="0" err="1">
              <a:latin typeface="Segoe UI" panose="020B0502040204020203" pitchFamily="34" charset="0"/>
              <a:cs typeface="Segoe UI" panose="020B0502040204020203" pitchFamily="34" charset="0"/>
            </a:rPr>
            <a:t>natural</a:t>
          </a:r>
          <a:r>
            <a:rPr lang="tr-TR" sz="1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400" kern="1200" dirty="0" err="1">
              <a:latin typeface="Segoe UI" panose="020B0502040204020203" pitchFamily="34" charset="0"/>
              <a:cs typeface="Segoe UI" panose="020B0502040204020203" pitchFamily="34" charset="0"/>
            </a:rPr>
            <a:t>landscapes</a:t>
          </a: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 with forests, rivers, and lakes</a:t>
          </a:r>
          <a:endParaRPr lang="tr-TR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79" y="1772626"/>
        <a:ext cx="6887132" cy="304620"/>
      </dsp:txXfrm>
    </dsp:sp>
    <dsp:sp modelId="{276AE0C0-A2A4-4A59-985B-A5D0781DC947}">
      <dsp:nvSpPr>
        <dsp:cNvPr id="0" name=""/>
        <dsp:cNvSpPr/>
      </dsp:nvSpPr>
      <dsp:spPr>
        <a:xfrm>
          <a:off x="0" y="2107155"/>
          <a:ext cx="6920090" cy="337578"/>
        </a:xfrm>
        <a:prstGeom prst="roundRect">
          <a:avLst/>
        </a:prstGeom>
        <a:solidFill>
          <a:schemeClr val="accent3">
            <a:hueOff val="3528997"/>
            <a:satOff val="21182"/>
            <a:lumOff val="1613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Ideal for outdoor activities such as hiking, cycling, and photography</a:t>
          </a:r>
          <a:endParaRPr lang="tr-TR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79" y="2123634"/>
        <a:ext cx="6887132" cy="304620"/>
      </dsp:txXfrm>
    </dsp:sp>
    <dsp:sp modelId="{D32762C9-0815-4F7B-86C1-D21661655A27}">
      <dsp:nvSpPr>
        <dsp:cNvPr id="0" name=""/>
        <dsp:cNvSpPr/>
      </dsp:nvSpPr>
      <dsp:spPr>
        <a:xfrm>
          <a:off x="0" y="2458163"/>
          <a:ext cx="6920090" cy="337578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Famous for its rich Anatolian cuisine and local hospitality</a:t>
          </a:r>
          <a:endParaRPr lang="tr-TR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479" y="2474642"/>
        <a:ext cx="6887132" cy="3046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18A5B-0A7D-495F-B752-169D877B0712}">
      <dsp:nvSpPr>
        <dsp:cNvPr id="0" name=""/>
        <dsp:cNvSpPr/>
      </dsp:nvSpPr>
      <dsp:spPr>
        <a:xfrm>
          <a:off x="0" y="2004"/>
          <a:ext cx="50583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FF92C-AD34-453E-A2D3-A984621C9752}">
      <dsp:nvSpPr>
        <dsp:cNvPr id="0" name=""/>
        <dsp:cNvSpPr/>
      </dsp:nvSpPr>
      <dsp:spPr>
        <a:xfrm>
          <a:off x="0" y="2004"/>
          <a:ext cx="5058315" cy="1367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effectLst/>
              <a:latin typeface="+mn-lt"/>
              <a:ea typeface="+mn-ea"/>
              <a:cs typeface="+mn-cs"/>
            </a:rPr>
            <a:t>                                                                                                                </a:t>
          </a:r>
          <a:r>
            <a:rPr lang="en-US" sz="1400" kern="1200" dirty="0"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Tokat Gaziosmanpaşa University places strong emphasis on quality assurance and institutional development.</a:t>
          </a:r>
          <a:endParaRPr lang="tr-TR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2004"/>
        <a:ext cx="5058315" cy="1367353"/>
      </dsp:txXfrm>
    </dsp:sp>
    <dsp:sp modelId="{F133E486-3C29-43DC-B6FD-06F0F638BA15}">
      <dsp:nvSpPr>
        <dsp:cNvPr id="0" name=""/>
        <dsp:cNvSpPr/>
      </dsp:nvSpPr>
      <dsp:spPr>
        <a:xfrm>
          <a:off x="0" y="1369357"/>
          <a:ext cx="505831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F6EF1-C722-435F-98CD-EE556BBBF2B1}">
      <dsp:nvSpPr>
        <dsp:cNvPr id="0" name=""/>
        <dsp:cNvSpPr/>
      </dsp:nvSpPr>
      <dsp:spPr>
        <a:xfrm>
          <a:off x="0" y="1369357"/>
          <a:ext cx="5058315" cy="1367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latin typeface="Segoe UI" panose="020B0502040204020203" pitchFamily="34" charset="0"/>
              <a:cs typeface="Segoe UI" panose="020B0502040204020203" pitchFamily="34" charset="0"/>
            </a:rPr>
            <a:t>                                                                                                 </a:t>
          </a: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Our university, recognized for its pioneering role in energy storage, proudly stands as a </a:t>
          </a:r>
          <a:r>
            <a:rPr lang="en-US" sz="1400" b="1" i="1" kern="1200" dirty="0">
              <a:latin typeface="Segoe UI" panose="020B0502040204020203" pitchFamily="34" charset="0"/>
              <a:cs typeface="Segoe UI" panose="020B0502040204020203" pitchFamily="34" charset="0"/>
            </a:rPr>
            <a:t>Sports- and Nutrition-Friendly Campus</a:t>
          </a: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, certified with the </a:t>
          </a:r>
          <a:r>
            <a:rPr lang="en-US" sz="1400" b="1" i="1" kern="1200" dirty="0">
              <a:latin typeface="Segoe UI" panose="020B0502040204020203" pitchFamily="34" charset="0"/>
              <a:cs typeface="Segoe UI" panose="020B0502040204020203" pitchFamily="34" charset="0"/>
            </a:rPr>
            <a:t>Zero Waste Certificate </a:t>
          </a: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for its strong commitment to sustainability. </a:t>
          </a:r>
          <a:endParaRPr lang="tr-TR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1369357"/>
        <a:ext cx="5058315" cy="1367353"/>
      </dsp:txXfrm>
    </dsp:sp>
    <dsp:sp modelId="{C69E0733-A2A1-4372-9ECD-30936A1BEB88}">
      <dsp:nvSpPr>
        <dsp:cNvPr id="0" name=""/>
        <dsp:cNvSpPr/>
      </dsp:nvSpPr>
      <dsp:spPr>
        <a:xfrm>
          <a:off x="0" y="2736711"/>
          <a:ext cx="505831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91C72-0642-4D8D-8E86-C22ECAB2147A}">
      <dsp:nvSpPr>
        <dsp:cNvPr id="0" name=""/>
        <dsp:cNvSpPr/>
      </dsp:nvSpPr>
      <dsp:spPr>
        <a:xfrm>
          <a:off x="0" y="2736711"/>
          <a:ext cx="5058315" cy="1367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latin typeface="Segoe UI" panose="020B0502040204020203" pitchFamily="34" charset="0"/>
              <a:cs typeface="Segoe UI" panose="020B0502040204020203" pitchFamily="34" charset="0"/>
            </a:rPr>
            <a:t>                                                                                                   TOGÜ </a:t>
          </a: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has achieved Institutional Accreditation and holds the </a:t>
          </a:r>
          <a:r>
            <a:rPr lang="en-US" sz="1400" b="1" i="1" kern="1200" dirty="0">
              <a:latin typeface="Segoe UI" panose="020B0502040204020203" pitchFamily="34" charset="0"/>
              <a:cs typeface="Segoe UI" panose="020B0502040204020203" pitchFamily="34" charset="0"/>
            </a:rPr>
            <a:t>Quality Management System</a:t>
          </a: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 certification, reflecting our dedication to continuous improvement, excellence in education, and the highest international standards.</a:t>
          </a:r>
          <a:endParaRPr lang="tr-TR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2736711"/>
        <a:ext cx="5058315" cy="1367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E2DD4-60A1-4EAF-8A8A-DDC5EE7F589F}">
      <dsp:nvSpPr>
        <dsp:cNvPr id="0" name=""/>
        <dsp:cNvSpPr/>
      </dsp:nvSpPr>
      <dsp:spPr>
        <a:xfrm>
          <a:off x="2539" y="600283"/>
          <a:ext cx="2476500" cy="9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Awards</a:t>
          </a:r>
          <a:endParaRPr lang="tr-TR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39" y="600283"/>
        <a:ext cx="2476500" cy="990600"/>
      </dsp:txXfrm>
    </dsp:sp>
    <dsp:sp modelId="{6563AE95-3051-412E-9A5A-E79425FA4A65}">
      <dsp:nvSpPr>
        <dsp:cNvPr id="0" name=""/>
        <dsp:cNvSpPr/>
      </dsp:nvSpPr>
      <dsp:spPr>
        <a:xfrm>
          <a:off x="2539" y="1590883"/>
          <a:ext cx="2476500" cy="294401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Higher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Education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Council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of Türkiye -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Local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Develepment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Award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(2017)</a:t>
          </a:r>
        </a:p>
      </dsp:txBody>
      <dsp:txXfrm>
        <a:off x="2539" y="1590883"/>
        <a:ext cx="2476500" cy="2944012"/>
      </dsp:txXfrm>
    </dsp:sp>
    <dsp:sp modelId="{4EF8C364-25BC-499A-8E2F-8E7BFB3B05FE}">
      <dsp:nvSpPr>
        <dsp:cNvPr id="0" name=""/>
        <dsp:cNvSpPr/>
      </dsp:nvSpPr>
      <dsp:spPr>
        <a:xfrm>
          <a:off x="2825749" y="600283"/>
          <a:ext cx="2476500" cy="990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Global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Rankings</a:t>
          </a:r>
          <a:endParaRPr lang="tr-TR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25749" y="600283"/>
        <a:ext cx="2476500" cy="990600"/>
      </dsp:txXfrm>
    </dsp:sp>
    <dsp:sp modelId="{92C18A20-D137-429F-9A7A-713F1F47BF5D}">
      <dsp:nvSpPr>
        <dsp:cNvPr id="0" name=""/>
        <dsp:cNvSpPr/>
      </dsp:nvSpPr>
      <dsp:spPr>
        <a:xfrm>
          <a:off x="2825749" y="1590883"/>
          <a:ext cx="2476500" cy="294401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THE World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University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Rankings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– 1501+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QS World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University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Rankings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– 601+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U.S. News Best Global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Universities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– 2004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CWUR - 1572</a:t>
          </a:r>
        </a:p>
      </dsp:txBody>
      <dsp:txXfrm>
        <a:off x="2825749" y="1590883"/>
        <a:ext cx="2476500" cy="2944012"/>
      </dsp:txXfrm>
    </dsp:sp>
    <dsp:sp modelId="{2599B77A-138D-472B-AADA-3F65D4BF9435}">
      <dsp:nvSpPr>
        <dsp:cNvPr id="0" name=""/>
        <dsp:cNvSpPr/>
      </dsp:nvSpPr>
      <dsp:spPr>
        <a:xfrm>
          <a:off x="5648960" y="600283"/>
          <a:ext cx="2476500" cy="9906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Sustainability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&amp;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Regional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Rankings</a:t>
          </a:r>
          <a:endParaRPr lang="tr-TR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648960" y="600283"/>
        <a:ext cx="2476500" cy="990600"/>
      </dsp:txXfrm>
    </dsp:sp>
    <dsp:sp modelId="{1B86CFA5-4A84-4162-8C97-92E492F2FEC0}">
      <dsp:nvSpPr>
        <dsp:cNvPr id="0" name=""/>
        <dsp:cNvSpPr/>
      </dsp:nvSpPr>
      <dsp:spPr>
        <a:xfrm>
          <a:off x="5648960" y="1590883"/>
          <a:ext cx="2476500" cy="294401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UI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GreenMetric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– 182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Times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Higher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Education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Asia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University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tr-TR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Rankings</a:t>
          </a:r>
          <a:r>
            <a:rPr lang="tr-TR" sz="1600" kern="1200" dirty="0">
              <a:latin typeface="Segoe UI" panose="020B0502040204020203" pitchFamily="34" charset="0"/>
              <a:cs typeface="Segoe UI" panose="020B0502040204020203" pitchFamily="34" charset="0"/>
            </a:rPr>
            <a:t> – 601+</a:t>
          </a:r>
        </a:p>
      </dsp:txBody>
      <dsp:txXfrm>
        <a:off x="5648960" y="1590883"/>
        <a:ext cx="2476500" cy="29440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22848-9F3B-44D6-951C-0825F96CE856}">
      <dsp:nvSpPr>
        <dsp:cNvPr id="0" name=""/>
        <dsp:cNvSpPr/>
      </dsp:nvSpPr>
      <dsp:spPr>
        <a:xfrm>
          <a:off x="0" y="532105"/>
          <a:ext cx="3800725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5E23D-CF27-41AB-A905-5591B775D4EF}">
      <dsp:nvSpPr>
        <dsp:cNvPr id="0" name=""/>
        <dsp:cNvSpPr/>
      </dsp:nvSpPr>
      <dsp:spPr>
        <a:xfrm>
          <a:off x="190036" y="30265"/>
          <a:ext cx="2660507" cy="10036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561" tIns="0" rIns="100561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kern="1200" dirty="0">
              <a:latin typeface="Segoe UI" panose="020B0502040204020203" pitchFamily="34" charset="0"/>
              <a:cs typeface="Segoe UI" panose="020B0502040204020203" pitchFamily="34" charset="0"/>
            </a:rPr>
            <a:t>19 </a:t>
          </a:r>
          <a:r>
            <a:rPr lang="tr-TR" sz="2000" b="0" kern="1200" dirty="0" err="1">
              <a:latin typeface="Segoe UI" panose="020B0502040204020203" pitchFamily="34" charset="0"/>
              <a:cs typeface="Segoe UI" panose="020B0502040204020203" pitchFamily="34" charset="0"/>
            </a:rPr>
            <a:t>Countries</a:t>
          </a:r>
          <a:r>
            <a:rPr lang="tr-TR" sz="2000" b="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endParaRPr lang="tr-TR" sz="20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39032" y="79261"/>
        <a:ext cx="2562515" cy="905688"/>
      </dsp:txXfrm>
    </dsp:sp>
    <dsp:sp modelId="{5E9A6782-B8D7-4843-87CF-4C0353E39622}">
      <dsp:nvSpPr>
        <dsp:cNvPr id="0" name=""/>
        <dsp:cNvSpPr/>
      </dsp:nvSpPr>
      <dsp:spPr>
        <a:xfrm>
          <a:off x="0" y="2074345"/>
          <a:ext cx="3800725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D378B-7711-44BE-8E8E-D8AFA4558757}">
      <dsp:nvSpPr>
        <dsp:cNvPr id="0" name=""/>
        <dsp:cNvSpPr/>
      </dsp:nvSpPr>
      <dsp:spPr>
        <a:xfrm>
          <a:off x="190036" y="1572505"/>
          <a:ext cx="2660507" cy="1003680"/>
        </a:xfrm>
        <a:prstGeom prst="roundRect">
          <a:avLst/>
        </a:prstGeom>
        <a:gradFill rotWithShape="0">
          <a:gsLst>
            <a:gs pos="0">
              <a:schemeClr val="accent2">
                <a:hueOff val="6443612"/>
                <a:satOff val="-18493"/>
                <a:lumOff val="-296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443612"/>
                <a:satOff val="-18493"/>
                <a:lumOff val="-296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443612"/>
                <a:satOff val="-18493"/>
                <a:lumOff val="-296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561" tIns="0" rIns="100561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kern="1200" dirty="0">
              <a:latin typeface="Segoe UI" panose="020B0502040204020203" pitchFamily="34" charset="0"/>
              <a:cs typeface="Segoe UI" panose="020B0502040204020203" pitchFamily="34" charset="0"/>
            </a:rPr>
            <a:t>87 </a:t>
          </a:r>
          <a:r>
            <a:rPr lang="tr-TR" sz="2000" b="0" kern="1200" dirty="0" err="1">
              <a:latin typeface="Segoe UI" panose="020B0502040204020203" pitchFamily="34" charset="0"/>
              <a:cs typeface="Segoe UI" panose="020B0502040204020203" pitchFamily="34" charset="0"/>
            </a:rPr>
            <a:t>Universities</a:t>
          </a:r>
          <a:endParaRPr lang="tr-TR" sz="2000" b="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39032" y="1621501"/>
        <a:ext cx="2562515" cy="9056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D7970-3DC3-404D-8E54-8365EECE27BC}">
      <dsp:nvSpPr>
        <dsp:cNvPr id="0" name=""/>
        <dsp:cNvSpPr/>
      </dsp:nvSpPr>
      <dsp:spPr>
        <a:xfrm>
          <a:off x="0" y="607586"/>
          <a:ext cx="2729370" cy="272937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1E1DE4C-41AD-45D2-95DD-ABA3F0552FC8}">
      <dsp:nvSpPr>
        <dsp:cNvPr id="0" name=""/>
        <dsp:cNvSpPr/>
      </dsp:nvSpPr>
      <dsp:spPr>
        <a:xfrm>
          <a:off x="1364685" y="607586"/>
          <a:ext cx="3184265" cy="27293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kern="1200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7 </a:t>
          </a:r>
          <a:r>
            <a:rPr lang="tr-TR" sz="2000" b="0" kern="1200" dirty="0" err="1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Regions</a:t>
          </a:r>
          <a:endParaRPr lang="tr-TR" sz="2000" b="1" kern="1200" dirty="0">
            <a:solidFill>
              <a:srgbClr val="23114E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364685" y="607586"/>
        <a:ext cx="3184265" cy="818812"/>
      </dsp:txXfrm>
    </dsp:sp>
    <dsp:sp modelId="{C8C19675-F2BF-4DE3-AE41-26C437D69036}">
      <dsp:nvSpPr>
        <dsp:cNvPr id="0" name=""/>
        <dsp:cNvSpPr/>
      </dsp:nvSpPr>
      <dsp:spPr>
        <a:xfrm>
          <a:off x="477640" y="1426399"/>
          <a:ext cx="1774089" cy="177408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2058582"/>
                <a:satOff val="12356"/>
                <a:lumOff val="941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058582"/>
                <a:satOff val="12356"/>
                <a:lumOff val="941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058582"/>
                <a:satOff val="12356"/>
                <a:lumOff val="941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D3D25F1-D4EA-40E0-B96C-05EDF93E0354}">
      <dsp:nvSpPr>
        <dsp:cNvPr id="0" name=""/>
        <dsp:cNvSpPr/>
      </dsp:nvSpPr>
      <dsp:spPr>
        <a:xfrm>
          <a:off x="1364685" y="1426399"/>
          <a:ext cx="3184265" cy="17740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58582"/>
              <a:satOff val="12356"/>
              <a:lumOff val="941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kern="1200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14 </a:t>
          </a:r>
          <a:r>
            <a:rPr lang="tr-TR" sz="2000" b="0" kern="1200" dirty="0" err="1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Countries</a:t>
          </a:r>
          <a:r>
            <a:rPr lang="tr-TR" sz="2000" b="0" kern="1200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</dsp:txBody>
      <dsp:txXfrm>
        <a:off x="1364685" y="1426399"/>
        <a:ext cx="3184265" cy="818810"/>
      </dsp:txXfrm>
    </dsp:sp>
    <dsp:sp modelId="{3ACAC0E4-58CF-4149-96EB-8BAD39A277D1}">
      <dsp:nvSpPr>
        <dsp:cNvPr id="0" name=""/>
        <dsp:cNvSpPr/>
      </dsp:nvSpPr>
      <dsp:spPr>
        <a:xfrm>
          <a:off x="955280" y="2245209"/>
          <a:ext cx="818810" cy="81881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19D6401-7E70-428D-9F25-1E60373D63DD}">
      <dsp:nvSpPr>
        <dsp:cNvPr id="0" name=""/>
        <dsp:cNvSpPr/>
      </dsp:nvSpPr>
      <dsp:spPr>
        <a:xfrm>
          <a:off x="1364685" y="2245209"/>
          <a:ext cx="3184265" cy="8188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117163"/>
              <a:satOff val="24712"/>
              <a:lumOff val="188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kern="1200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40 </a:t>
          </a:r>
          <a:r>
            <a:rPr lang="tr-TR" sz="2000" b="0" kern="1200" dirty="0" err="1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rPr>
            <a:t>Universities</a:t>
          </a:r>
          <a:endParaRPr lang="tr-TR" sz="2000" b="0" kern="1200" dirty="0">
            <a:solidFill>
              <a:srgbClr val="23114E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364685" y="2245209"/>
        <a:ext cx="3184265" cy="8188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D6044-8CF8-4A21-95B1-5861D3FC49AC}" type="datetimeFigureOut">
              <a:rPr lang="tr-TR" smtClean="0"/>
              <a:t>21.04.2026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5B7B2-28BB-408D-9855-52ED1C947C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638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E05B5-1A4C-BE58-677D-F2EC4F2AE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EF70DB1-E55E-B38F-6155-B7A3670BB8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A55F375-6CBD-0952-F9A3-90E97152B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077FCEF-75CB-C08B-3D71-F42309446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0980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BBE6E-4354-49F9-0D93-DC907776C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4A62106-1C28-D23B-C5A2-32F540319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21B9464E-C0D2-633B-80B2-1D1D0F3E0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588532E-EC87-5A39-CA2A-64835D5C1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3829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5E2A-097A-59B5-F02C-4588EF6E7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DAFC3FD-A8BE-B902-17C2-43FCC21722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F77BE9E-EAA4-2EA4-1A08-024152157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3D44B87-542E-7D61-4BFF-AA4C75B665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0968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F7B4B-C6AD-B5DA-8AAB-B37CE0370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7339D58-253B-79E9-E208-CBFF62DB2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01E11E2-A995-5E87-D072-5395F9C23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ECAA47D-3D6D-1202-ECD5-5C5CB16CC0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8998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47B15-A410-D14B-9017-AB27C59B3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973D649-714B-D8BB-106F-10983181B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5DCF8A1-E9B0-EE0E-6316-5BAF61B51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A3E01E3-8C72-0E39-386C-D4BB58FDF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2718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2C589-555E-3407-C3D8-7EE6B6032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F1026C0-9BAE-0B63-B8A1-497384179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B537666-6852-9797-593C-590DFD1DB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DAA1DE4-8C0D-688A-0BF0-DD40906478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0988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F11C0-22C6-4CFD-19BB-3867CB928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C64A2BD8-EBCC-8611-9279-D22F92D66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22DA15D6-9C60-69C6-297A-0A9604A1A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0BE1AED-B522-4578-1C75-0240A3FFF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231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80909-9977-C3F9-F9A1-BCDB142FA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4204CFC-60C1-EFFE-87D6-6CF466145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ED368E03-B82C-7766-ED25-D60E7E2AA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2ADAB0F-BBC2-3C2D-3C4C-545408C81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4270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D2983-FF83-3190-3325-84124631A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5817155D-C8F4-904E-5043-3B15C7EB7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25EF9C1C-4A8D-AE17-7970-19C102ABE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A4BA2BE-558C-1B02-4EC2-DF9758CD8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062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5572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36137-33E2-A9A4-6710-708BFB9ED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CF850C3C-A70F-509F-6D8A-76E4ADF3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2C2DF885-3343-0FFA-F4FD-333D2E790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0A8203F-43BD-5401-69DD-B5FD0AAEC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093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602C3-46D3-BDF7-4B88-34F62C4D1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5F4537A0-3793-F316-83E6-5036E78E4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FC726B6-5E43-AEE4-7E93-54AF1A0B9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FF41DD3-F017-F16C-9325-8689428BD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741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F4AFA-C47C-C62D-2343-C78A3F7E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4408185-6A0D-FDD7-0525-B804CAB72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0C6D19B-E61A-C6FA-098B-FC00ED868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0D21DF2-C7B9-1414-2E01-38DC8179E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1458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B3EF-70AB-19E9-3CC8-A4F214306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0FEF4E5-19C4-033E-C880-B198D990B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20AF611-01CE-44FB-4EEF-5B431B07A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55CB584-350D-E6AD-D20C-2994DD80C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5B7B2-28BB-408D-9855-52ED1C947C2F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401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07F42-E5D1-AAA0-C805-9F7C3B837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D364FE2-0A47-E49E-B2EB-D58EDDB31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776283-DE4F-3947-C2AC-701FD8698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783-FCE0-4F99-8F3A-798BE80EE491}" type="datetimeFigureOut">
              <a:rPr lang="tr-TR" smtClean="0"/>
              <a:t>21.04.2026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1A7A780-04D1-3FFA-72D2-4773C966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AB76DCC-4EB4-C7D4-5195-4502D6ED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13E7-35D0-4916-9D8D-73628400C2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8002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A51501-607E-7C02-5FFB-C8204AE8E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8D458DB-6828-3DBC-2EAF-EA7CB7D87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12BB439-C5C3-6298-C462-A693C57E0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783-FCE0-4F99-8F3A-798BE80EE491}" type="datetimeFigureOut">
              <a:rPr lang="tr-TR" smtClean="0"/>
              <a:t>21.04.2026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930144D-FEA5-E281-4C9B-3A647BA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91791A2-FCCE-F1FD-4A39-FB7FF5505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13E7-35D0-4916-9D8D-73628400C2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981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5FA46157-6EFF-5CB3-635F-89B6E4D98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3744418-794D-C897-8FA1-814214726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D010EE8-CE44-C3D3-145A-2CDEB887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783-FCE0-4F99-8F3A-798BE80EE491}" type="datetimeFigureOut">
              <a:rPr lang="tr-TR" smtClean="0"/>
              <a:t>21.04.2026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C056993-FFDB-9DC6-CF4D-1F69D257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CC44866-5D8F-0FD7-7267-75BCA810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13E7-35D0-4916-9D8D-73628400C2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04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F69910-B365-F7F5-D8F1-E79061104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B313049-A3DF-484D-F81D-4C5516A9A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E9B7C05-2643-281D-1C6C-0C2E4F3F5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783-FCE0-4F99-8F3A-798BE80EE491}" type="datetimeFigureOut">
              <a:rPr lang="tr-TR" smtClean="0"/>
              <a:t>21.04.2026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250B762-2633-BC07-56CD-B1243313F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A913FD1-6348-44A7-B501-398FF538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13E7-35D0-4916-9D8D-73628400C2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004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A642EE-633A-270C-7CD7-AF8C9B5B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57AB15-2DD5-77E2-6A01-EFFF4C72F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34AAE89-FDDF-D5BF-09ED-B7ADCEC7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783-FCE0-4F99-8F3A-798BE80EE491}" type="datetimeFigureOut">
              <a:rPr lang="tr-TR" smtClean="0"/>
              <a:t>21.04.2026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C4B17AC-768D-4F9F-8169-B435A3CFA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938CEFB-57DD-EBAF-EA12-53F455C12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13E7-35D0-4916-9D8D-73628400C2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677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1C20EE-E232-3A6D-B33C-D13F7E1D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F5E9AF-FA17-33BB-084C-58C2CD079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C91912E-5527-E362-E889-F3ADB3B0C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EBB2212-8A3A-86C1-726E-613F346A7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783-FCE0-4F99-8F3A-798BE80EE491}" type="datetimeFigureOut">
              <a:rPr lang="tr-TR" smtClean="0"/>
              <a:t>21.04.2026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29A9C4F-34C8-56DE-9096-A08189470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755EDE-51FC-9ABA-57D5-D17B708D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13E7-35D0-4916-9D8D-73628400C2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751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675E38-B72B-29DE-F556-F5E9203DC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220DFF1-C6B0-1442-922A-21C37A87C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433B36B-BF6B-CAAA-AAB2-0553AFC95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2E37324-2054-B662-3F47-3046B5826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618AAC0-1427-73A5-CDE2-4E2AB9511E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D7CCE6E-07B0-65DB-B9BB-CAD7EE5E2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783-FCE0-4F99-8F3A-798BE80EE491}" type="datetimeFigureOut">
              <a:rPr lang="tr-TR" smtClean="0"/>
              <a:t>21.04.2026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12B3235-BC3B-FC4A-C644-C7013027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A6E6C37-7C87-A691-C699-18569010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13E7-35D0-4916-9D8D-73628400C2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95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04A6C6-01AB-9C79-5027-7BDF6AEA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4CCD298-4DC6-0D8E-6C5D-7EC6833D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783-FCE0-4F99-8F3A-798BE80EE491}" type="datetimeFigureOut">
              <a:rPr lang="tr-TR" smtClean="0"/>
              <a:t>21.04.2026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A0E5C53-AC17-A809-DCD5-F7F4899B3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00AA8FF-73D8-350A-2D1D-94E34019F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13E7-35D0-4916-9D8D-73628400C2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7962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BD28B0F-61E4-0B6E-5AF8-7BB55507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783-FCE0-4F99-8F3A-798BE80EE491}" type="datetimeFigureOut">
              <a:rPr lang="tr-TR" smtClean="0"/>
              <a:t>21.04.2026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EAE5917-C2AE-7A9A-9432-37930D41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9F1A639-156F-36BF-2D7A-E5D3EB63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13E7-35D0-4916-9D8D-73628400C2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180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BE7C4F-1405-0DB2-5A63-2E8E5237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A505043-9B17-E66D-8F15-E93D260B3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ED6EEC6-C8D2-7C6F-4978-40CDD4C39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29B550-2E4A-935A-8065-C0E41ABE4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783-FCE0-4F99-8F3A-798BE80EE491}" type="datetimeFigureOut">
              <a:rPr lang="tr-TR" smtClean="0"/>
              <a:t>21.04.2026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1888D60-B9F4-2DCA-D15C-BD58CFBC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FAB4C02-8482-20A6-2261-BDFA5D9D6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13E7-35D0-4916-9D8D-73628400C2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954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A11D9F-FDCB-E3F7-D225-498CFF2B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AB3BB57-ACFD-4AEF-C49F-95D133CF9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581261B-7AFF-F4B4-5940-86677111D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3035E4B-01FD-1562-0FA6-B10E358C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783-FCE0-4F99-8F3A-798BE80EE491}" type="datetimeFigureOut">
              <a:rPr lang="tr-TR" smtClean="0"/>
              <a:t>21.04.2026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0AA2BF4-EB74-D3A3-E9CF-54B98920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9206866-D352-08CC-4A07-1375571F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13E7-35D0-4916-9D8D-73628400C2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306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7565DF0-86A5-38AC-2B0F-EE9B68ECA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9095056-1F57-317C-38E3-3BD17131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22703B0-5EF3-D8A1-2B88-6755FFCCF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BDB783-FCE0-4F99-8F3A-798BE80EE491}" type="datetimeFigureOut">
              <a:rPr lang="tr-TR" smtClean="0"/>
              <a:t>21.04.2026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2286D9F-D39A-C983-FB44-8E85ABC1B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20F5704-F7EB-D303-8F02-F9684E753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2E13E7-35D0-4916-9D8D-73628400C2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192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18.jpeg"/><Relationship Id="rId10" Type="http://schemas.microsoft.com/office/2007/relationships/diagramDrawing" Target="../diagrams/drawing4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erasmusyonetim@gop.edu.tr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svg"/><Relationship Id="rId4" Type="http://schemas.openxmlformats.org/officeDocument/2006/relationships/image" Target="../media/image4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png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svg"/><Relationship Id="rId5" Type="http://schemas.openxmlformats.org/officeDocument/2006/relationships/image" Target="../media/image4.pn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7.svg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30A2D5-A82F-006D-A4C6-983067BA8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309F279-7D05-4F37-AB53-23B43542D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0880"/>
            <a:ext cx="12192000" cy="4897120"/>
          </a:xfrm>
          <a:prstGeom prst="rect">
            <a:avLst/>
          </a:prstGeom>
        </p:spPr>
      </p:pic>
      <p:pic>
        <p:nvPicPr>
          <p:cNvPr id="7" name="Resim 6" descr="mavi, açık mavi, meneviş mavisi, turkuva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C0E0C3E-7D91-E3A7-847F-E0667BECD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960880"/>
          </a:xfrm>
          <a:prstGeom prst="rect">
            <a:avLst/>
          </a:prstGeom>
        </p:spPr>
      </p:pic>
      <p:pic>
        <p:nvPicPr>
          <p:cNvPr id="11" name="Resim 10" descr="metin, yazı tipi, grafik, grafik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C5CA5F1-1FAC-8775-ADC1-6BCCC0F92F6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9" y="517827"/>
            <a:ext cx="3357707" cy="932879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6B4D6747-4055-1C6C-3179-98170A518A9B}"/>
              </a:ext>
            </a:extLst>
          </p:cNvPr>
          <p:cNvSpPr txBox="1"/>
          <p:nvPr/>
        </p:nvSpPr>
        <p:spPr>
          <a:xfrm>
            <a:off x="667330" y="3234072"/>
            <a:ext cx="10857335" cy="137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2438339" hangingPunct="0"/>
            <a:r>
              <a:rPr kumimoji="0" lang="tr-TR" sz="4000" b="1" u="none" strike="noStrike" cap="none" spc="0" normalizeH="0" baseline="0" dirty="0">
                <a:ln>
                  <a:noFill/>
                </a:ln>
                <a:solidFill>
                  <a:srgbClr val="23114E"/>
                </a:solidFill>
                <a:effectLst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  <a:sym typeface="Roboto Light"/>
              </a:rPr>
              <a:t>UNIVERSITY &amp; ERASMUS </a:t>
            </a:r>
            <a:r>
              <a:rPr lang="tr-TR" sz="4000" b="1" dirty="0">
                <a:solidFill>
                  <a:srgbClr val="23114E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  <a:sym typeface="Roboto Light"/>
              </a:rPr>
              <a:t>OFFICE </a:t>
            </a:r>
          </a:p>
          <a:p>
            <a:pPr algn="ctr" defTabSz="2438339" hangingPunct="0"/>
            <a:r>
              <a:rPr lang="tr-TR" sz="4000" b="1" dirty="0">
                <a:solidFill>
                  <a:srgbClr val="23114E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  <a:sym typeface="Roboto Light"/>
              </a:rPr>
              <a:t>OVERVIEW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1CD81E21-4065-2566-53A3-87E42D600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442997"/>
              </p:ext>
            </p:extLst>
          </p:nvPr>
        </p:nvGraphicFramePr>
        <p:xfrm>
          <a:off x="0" y="6448408"/>
          <a:ext cx="12192000" cy="24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928853225"/>
                    </a:ext>
                  </a:extLst>
                </a:gridCol>
              </a:tblGrid>
              <a:tr h="233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solidFill>
                            <a:schemeClr val="bg1"/>
                          </a:solidFill>
                        </a:rPr>
                        <a:t>      </a:t>
                      </a:r>
                      <a:endParaRPr lang="tr-TR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A2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726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209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71B7D3-ACB9-A3AF-A847-E1F9F3EBE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1DAE7E9-19DF-EA40-06AF-37D4FD4347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62" y="0"/>
            <a:ext cx="10569638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9" name="Resim 8" descr="yazı tipi, metin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2BEC30F-5F7A-8DCD-FA96-E29C0B86EA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" y="314367"/>
            <a:ext cx="951802" cy="904344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01CC8A9C-4C91-9443-896A-1E89D630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72" y="352421"/>
            <a:ext cx="8579966" cy="828236"/>
          </a:xfrm>
        </p:spPr>
        <p:txBody>
          <a:bodyPr>
            <a:normAutofit/>
          </a:bodyPr>
          <a:lstStyle/>
          <a:p>
            <a:r>
              <a:rPr lang="tr-TR" sz="2000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KA131 INTER-INSTITUTIONAL AGREEMENTS</a:t>
            </a:r>
          </a:p>
        </p:txBody>
      </p:sp>
      <p:pic>
        <p:nvPicPr>
          <p:cNvPr id="3" name="Resim 2" descr="metin, ekran görüntüsü, harit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88CD3B2-2D06-4D62-3256-BE28DE2D8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9" r="12224" b="12679"/>
          <a:stretch>
            <a:fillRect/>
          </a:stretch>
        </p:blipFill>
        <p:spPr>
          <a:xfrm>
            <a:off x="2168100" y="2594225"/>
            <a:ext cx="5061626" cy="2597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1240178A-C59B-56BE-27B4-655C5C56A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4391713"/>
              </p:ext>
            </p:extLst>
          </p:nvPr>
        </p:nvGraphicFramePr>
        <p:xfrm>
          <a:off x="7911378" y="2230101"/>
          <a:ext cx="3800725" cy="2961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Slide Number">
            <a:extLst>
              <a:ext uri="{FF2B5EF4-FFF2-40B4-BE49-F238E27FC236}">
                <a16:creationId xmlns:a16="http://schemas.microsoft.com/office/drawing/2014/main" id="{BF534174-A9A7-97A7-C636-71E41214E446}"/>
              </a:ext>
            </a:extLst>
          </p:cNvPr>
          <p:cNvSpPr txBox="1">
            <a:spLocks/>
          </p:cNvSpPr>
          <p:nvPr/>
        </p:nvSpPr>
        <p:spPr>
          <a:xfrm>
            <a:off x="542483" y="5929312"/>
            <a:ext cx="613760" cy="4505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10</a:t>
            </a:fld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08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AD8975-765B-F1C4-373C-49629C7CA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66AC02A-9721-6A07-C582-7155536E21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62" y="0"/>
            <a:ext cx="10569638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9" name="Resim 8" descr="yazı tipi, metin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80CEDE3-0F3D-125F-DBFE-EAE190C70F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" y="314367"/>
            <a:ext cx="951802" cy="904344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F00E3973-5D69-632A-BFDB-28810F6D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72" y="352421"/>
            <a:ext cx="8579966" cy="828236"/>
          </a:xfrm>
        </p:spPr>
        <p:txBody>
          <a:bodyPr>
            <a:normAutofit/>
          </a:bodyPr>
          <a:lstStyle/>
          <a:p>
            <a:r>
              <a:rPr lang="tr-TR" sz="2000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KA171 INTER-INSTITUTIONAL AGREEMENTS</a:t>
            </a:r>
          </a:p>
        </p:txBody>
      </p:sp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38BE6BA7-99FF-0BEF-F0E4-8E94D7E39F70}"/>
              </a:ext>
            </a:extLst>
          </p:cNvPr>
          <p:cNvGraphicFramePr/>
          <p:nvPr/>
        </p:nvGraphicFramePr>
        <p:xfrm>
          <a:off x="2044794" y="1765929"/>
          <a:ext cx="4548951" cy="3944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2FCB3602-0DBA-9941-F4B3-66F688EC51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57878" y="1860879"/>
            <a:ext cx="10668000" cy="4286250"/>
          </a:xfrm>
          <a:prstGeom prst="rect">
            <a:avLst/>
          </a:prstGeom>
        </p:spPr>
      </p:pic>
      <p:sp>
        <p:nvSpPr>
          <p:cNvPr id="3" name="Slide Number">
            <a:extLst>
              <a:ext uri="{FF2B5EF4-FFF2-40B4-BE49-F238E27FC236}">
                <a16:creationId xmlns:a16="http://schemas.microsoft.com/office/drawing/2014/main" id="{6690F295-D482-F815-1BDB-13D9B7DF8FF3}"/>
              </a:ext>
            </a:extLst>
          </p:cNvPr>
          <p:cNvSpPr txBox="1">
            <a:spLocks/>
          </p:cNvSpPr>
          <p:nvPr/>
        </p:nvSpPr>
        <p:spPr>
          <a:xfrm>
            <a:off x="542483" y="5929312"/>
            <a:ext cx="613760" cy="4505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11</a:t>
            </a:fld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36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C9D983-B17D-03FA-E36F-E0781CD60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7C620D2-51FE-6A6F-8D1F-A1B3F46CC0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62" y="0"/>
            <a:ext cx="10569638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9" name="Resim 8" descr="yazı tipi, metin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39A089B-7D1F-3F56-D80F-C0081C3EA0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" y="314367"/>
            <a:ext cx="951802" cy="904344"/>
          </a:xfrm>
          <a:prstGeom prst="rect">
            <a:avLst/>
          </a:prstGeom>
        </p:spPr>
      </p:pic>
      <p:pic>
        <p:nvPicPr>
          <p:cNvPr id="20" name="Resim 19" descr="giyim, adam, insan, kişi, şahıs, insanl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5CCBFF4-158F-66CD-E1FC-EC3000D748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63" y="962579"/>
            <a:ext cx="3238500" cy="2590800"/>
          </a:xfrm>
          <a:prstGeom prst="rect">
            <a:avLst/>
          </a:prstGeom>
        </p:spPr>
      </p:pic>
      <p:pic>
        <p:nvPicPr>
          <p:cNvPr id="22" name="Resim 21" descr="metin, bilgisayar, iç mekan, medy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75BA32C-E3D4-44CE-EC04-C16AF38BCA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31" y="423861"/>
            <a:ext cx="3238499" cy="2590800"/>
          </a:xfrm>
          <a:prstGeom prst="rect">
            <a:avLst/>
          </a:prstGeom>
        </p:spPr>
      </p:pic>
      <p:pic>
        <p:nvPicPr>
          <p:cNvPr id="24" name="Resim 23" descr="gökyüzü, dış mekan, giyim, insanl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2AB4F1A-65E5-42E4-7728-1EAA0E9CA6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87" y="962579"/>
            <a:ext cx="3238500" cy="2590800"/>
          </a:xfrm>
          <a:prstGeom prst="rect">
            <a:avLst/>
          </a:prstGeom>
        </p:spPr>
      </p:pic>
      <p:pic>
        <p:nvPicPr>
          <p:cNvPr id="28" name="Resim 27" descr="kolaj, giyim, ekran görüntüsü, adam, ins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8B595A4-4005-E834-B7A2-90A533610A7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42" y="3948664"/>
            <a:ext cx="3238500" cy="2514051"/>
          </a:xfrm>
          <a:prstGeom prst="rect">
            <a:avLst/>
          </a:prstGeom>
        </p:spPr>
      </p:pic>
      <p:pic>
        <p:nvPicPr>
          <p:cNvPr id="30" name="Resim 29" descr="dış mekan, giyim, kolaj, gökyüz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09E68BA-697B-FAFF-D227-2A516035614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36" y="3933738"/>
            <a:ext cx="3125502" cy="2500401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952F731B-0D3E-87A5-1239-D35D8F6BA20E}"/>
              </a:ext>
            </a:extLst>
          </p:cNvPr>
          <p:cNvSpPr txBox="1">
            <a:spLocks/>
          </p:cNvSpPr>
          <p:nvPr/>
        </p:nvSpPr>
        <p:spPr>
          <a:xfrm>
            <a:off x="542483" y="5929312"/>
            <a:ext cx="613760" cy="4505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12</a:t>
            </a:fld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81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1A97F9-7C93-CA80-E127-75C45C1D5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83632E3-CA36-F777-9E96-640CBB810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62" y="0"/>
            <a:ext cx="10569638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9" name="Resim 8" descr="yazı tipi, metin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FEA5916-9635-4F1C-12C5-00FAF4FF058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" y="314367"/>
            <a:ext cx="951802" cy="904344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E316F2C5-8555-64A1-FA11-7D4D7CE90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72" y="352421"/>
            <a:ext cx="8579966" cy="828236"/>
          </a:xfrm>
        </p:spPr>
        <p:txBody>
          <a:bodyPr>
            <a:normAutofit/>
          </a:bodyPr>
          <a:lstStyle/>
          <a:p>
            <a:r>
              <a:rPr lang="tr-TR" sz="2000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CONTACT</a:t>
            </a:r>
          </a:p>
        </p:txBody>
      </p:sp>
      <p:pic>
        <p:nvPicPr>
          <p:cNvPr id="18" name="Resim 17" descr="kalıp, desen, düzen, kare, simetri, bakışım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7FB5927-A631-BEA6-BE77-DFBA48CCF6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21" y="5065443"/>
            <a:ext cx="1067667" cy="998361"/>
          </a:xfrm>
          <a:prstGeom prst="rect">
            <a:avLst/>
          </a:prstGeom>
          <a:ln w="9525">
            <a:solidFill>
              <a:srgbClr val="00A2E0"/>
            </a:solidFill>
          </a:ln>
        </p:spPr>
      </p:pic>
      <p:grpSp>
        <p:nvGrpSpPr>
          <p:cNvPr id="20" name="Grup 19">
            <a:extLst>
              <a:ext uri="{FF2B5EF4-FFF2-40B4-BE49-F238E27FC236}">
                <a16:creationId xmlns:a16="http://schemas.microsoft.com/office/drawing/2014/main" id="{66E0FC28-4E24-0F48-F8CD-E932873869FB}"/>
              </a:ext>
            </a:extLst>
          </p:cNvPr>
          <p:cNvGrpSpPr/>
          <p:nvPr/>
        </p:nvGrpSpPr>
        <p:grpSpPr>
          <a:xfrm>
            <a:off x="2111415" y="1279033"/>
            <a:ext cx="6307722" cy="4713022"/>
            <a:chOff x="2883725" y="1331103"/>
            <a:chExt cx="6307722" cy="4713022"/>
          </a:xfrm>
        </p:grpSpPr>
        <p:pic>
          <p:nvPicPr>
            <p:cNvPr id="3" name="Grafik 2" descr="E-posta düz dolguyla">
              <a:extLst>
                <a:ext uri="{FF2B5EF4-FFF2-40B4-BE49-F238E27FC236}">
                  <a16:creationId xmlns:a16="http://schemas.microsoft.com/office/drawing/2014/main" id="{AD3DB2C1-4D0D-DB81-0560-BC69EC1187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77041" y="1404605"/>
              <a:ext cx="786268" cy="740740"/>
            </a:xfrm>
            <a:prstGeom prst="rect">
              <a:avLst/>
            </a:prstGeom>
          </p:spPr>
        </p:pic>
        <p:pic>
          <p:nvPicPr>
            <p:cNvPr id="4" name="Resim 3" descr="siyah, karanlık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BE0CA3CE-45CE-14D9-361D-062CD5B9D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54" t="24256" r="18852" b="19360"/>
            <a:stretch>
              <a:fillRect/>
            </a:stretch>
          </p:blipFill>
          <p:spPr>
            <a:xfrm>
              <a:off x="2883725" y="5215889"/>
              <a:ext cx="963488" cy="828236"/>
            </a:xfrm>
            <a:prstGeom prst="rect">
              <a:avLst/>
            </a:prstGeom>
          </p:spPr>
        </p:pic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60D2E066-53F9-1055-2BF3-DABE449B1FDA}"/>
                </a:ext>
              </a:extLst>
            </p:cNvPr>
            <p:cNvSpPr txBox="1"/>
            <p:nvPr/>
          </p:nvSpPr>
          <p:spPr>
            <a:xfrm>
              <a:off x="4918864" y="1331103"/>
              <a:ext cx="3833944" cy="887744"/>
            </a:xfrm>
            <a:prstGeom prst="rect">
              <a:avLst/>
            </a:prstGeom>
            <a:noFill/>
            <a:ln w="762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1219170" hangingPunct="0"/>
              <a:endParaRPr lang="tr-TR" sz="1600" dirty="0"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defTabSz="1219170" hangingPunct="0"/>
              <a:r>
                <a:rPr lang="tr-TR" sz="1600" dirty="0">
                  <a:solidFill>
                    <a:srgbClr val="23114E"/>
                  </a:solidFill>
                  <a:latin typeface="+mj-lt"/>
                  <a:ea typeface="Roboto Light"/>
                  <a:cs typeface="Roboto Light"/>
                  <a:sym typeface="Roboto Light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erasmusyonetim@gop.edu.tr</a:t>
              </a:r>
              <a:endParaRPr lang="tr-TR" sz="1600" dirty="0">
                <a:solidFill>
                  <a:srgbClr val="23114E"/>
                </a:solidFill>
                <a:latin typeface="+mj-lt"/>
                <a:ea typeface="Roboto Light"/>
                <a:cs typeface="Roboto Light"/>
                <a:sym typeface="Roboto Light"/>
              </a:endParaRPr>
            </a:p>
            <a:p>
              <a:pPr algn="ctr">
                <a:lnSpc>
                  <a:spcPct val="100000"/>
                </a:lnSpc>
              </a:pPr>
              <a:endParaRPr lang="tr-TR" sz="900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ct val="100000"/>
                </a:lnSpc>
              </a:pPr>
              <a:endParaRPr lang="tr-TR" sz="12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8" name="Düz Ok Bağlayıcısı 7">
              <a:extLst>
                <a:ext uri="{FF2B5EF4-FFF2-40B4-BE49-F238E27FC236}">
                  <a16:creationId xmlns:a16="http://schemas.microsoft.com/office/drawing/2014/main" id="{F452868C-A5BE-3624-EF44-8A426C10813D}"/>
                </a:ext>
              </a:extLst>
            </p:cNvPr>
            <p:cNvCxnSpPr/>
            <p:nvPr/>
          </p:nvCxnSpPr>
          <p:spPr>
            <a:xfrm>
              <a:off x="4105736" y="1759428"/>
              <a:ext cx="407135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Düz Ok Bağlayıcısı 9">
              <a:extLst>
                <a:ext uri="{FF2B5EF4-FFF2-40B4-BE49-F238E27FC236}">
                  <a16:creationId xmlns:a16="http://schemas.microsoft.com/office/drawing/2014/main" id="{2098AFED-6D16-7947-C1A4-41A4CF53F9AA}"/>
                </a:ext>
              </a:extLst>
            </p:cNvPr>
            <p:cNvCxnSpPr/>
            <p:nvPr/>
          </p:nvCxnSpPr>
          <p:spPr>
            <a:xfrm>
              <a:off x="4116437" y="5617825"/>
              <a:ext cx="407135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1" name="Grafik 10" descr="Hoparlörlü Telefon düz dolguyla">
              <a:extLst>
                <a:ext uri="{FF2B5EF4-FFF2-40B4-BE49-F238E27FC236}">
                  <a16:creationId xmlns:a16="http://schemas.microsoft.com/office/drawing/2014/main" id="{F71ED3CF-5C5D-E852-78D5-00D591FAD50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83725" y="2619667"/>
              <a:ext cx="879585" cy="828653"/>
            </a:xfrm>
            <a:prstGeom prst="rect">
              <a:avLst/>
            </a:prstGeom>
          </p:spPr>
        </p:pic>
        <p:cxnSp>
          <p:nvCxnSpPr>
            <p:cNvPr id="12" name="Düz Ok Bağlayıcısı 11">
              <a:extLst>
                <a:ext uri="{FF2B5EF4-FFF2-40B4-BE49-F238E27FC236}">
                  <a16:creationId xmlns:a16="http://schemas.microsoft.com/office/drawing/2014/main" id="{92181ADF-1EEE-8688-3FC8-75C00AC0401D}"/>
                </a:ext>
              </a:extLst>
            </p:cNvPr>
            <p:cNvCxnSpPr/>
            <p:nvPr/>
          </p:nvCxnSpPr>
          <p:spPr>
            <a:xfrm>
              <a:off x="4105736" y="3013540"/>
              <a:ext cx="407135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0F6A09CE-D1A7-EAE2-94E6-204D97F1057A}"/>
                </a:ext>
              </a:extLst>
            </p:cNvPr>
            <p:cNvSpPr txBox="1"/>
            <p:nvPr/>
          </p:nvSpPr>
          <p:spPr>
            <a:xfrm>
              <a:off x="4918864" y="2755144"/>
              <a:ext cx="4257541" cy="441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defTabSz="1219170" hangingPunct="0">
                <a:lnSpc>
                  <a:spcPct val="150000"/>
                </a:lnSpc>
              </a:pPr>
              <a:r>
                <a:rPr lang="tr-TR" sz="1600" dirty="0">
                  <a:solidFill>
                    <a:srgbClr val="23114E"/>
                  </a:solidFill>
                  <a:latin typeface="+mj-lt"/>
                  <a:ea typeface="Roboto Light"/>
                  <a:cs typeface="Roboto Light"/>
                  <a:sym typeface="Roboto Light"/>
                </a:rPr>
                <a:t>+90 (356) 252 16 16 </a:t>
              </a:r>
            </a:p>
          </p:txBody>
        </p:sp>
        <p:pic>
          <p:nvPicPr>
            <p:cNvPr id="15" name="Grafik 14" descr="İnternet düz dolguyla">
              <a:extLst>
                <a:ext uri="{FF2B5EF4-FFF2-40B4-BE49-F238E27FC236}">
                  <a16:creationId xmlns:a16="http://schemas.microsoft.com/office/drawing/2014/main" id="{1B988B00-EA25-298A-FBC9-E7EA92B2951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30382" y="3922642"/>
              <a:ext cx="879585" cy="828653"/>
            </a:xfrm>
            <a:prstGeom prst="rect">
              <a:avLst/>
            </a:prstGeom>
          </p:spPr>
        </p:pic>
        <p:cxnSp>
          <p:nvCxnSpPr>
            <p:cNvPr id="16" name="Düz Ok Bağlayıcısı 15">
              <a:extLst>
                <a:ext uri="{FF2B5EF4-FFF2-40B4-BE49-F238E27FC236}">
                  <a16:creationId xmlns:a16="http://schemas.microsoft.com/office/drawing/2014/main" id="{B022C2E5-AA8A-0ED1-8936-23845589FACA}"/>
                </a:ext>
              </a:extLst>
            </p:cNvPr>
            <p:cNvCxnSpPr/>
            <p:nvPr/>
          </p:nvCxnSpPr>
          <p:spPr>
            <a:xfrm>
              <a:off x="4116437" y="4336968"/>
              <a:ext cx="407135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Metin kutusu 16">
              <a:extLst>
                <a:ext uri="{FF2B5EF4-FFF2-40B4-BE49-F238E27FC236}">
                  <a16:creationId xmlns:a16="http://schemas.microsoft.com/office/drawing/2014/main" id="{47B6DDFE-79D6-1B28-2CCB-41774D12FD7B}"/>
                </a:ext>
              </a:extLst>
            </p:cNvPr>
            <p:cNvSpPr txBox="1"/>
            <p:nvPr/>
          </p:nvSpPr>
          <p:spPr>
            <a:xfrm>
              <a:off x="4933906" y="4070190"/>
              <a:ext cx="4257541" cy="441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defTabSz="1219170" hangingPunct="0">
                <a:lnSpc>
                  <a:spcPct val="150000"/>
                </a:lnSpc>
              </a:pPr>
              <a:r>
                <a:rPr lang="tr-TR" sz="1600" dirty="0">
                  <a:solidFill>
                    <a:srgbClr val="23114E"/>
                  </a:solidFill>
                  <a:latin typeface="+mj-lt"/>
                  <a:ea typeface="Roboto Light"/>
                  <a:cs typeface="Roboto Light"/>
                  <a:sym typeface="Roboto Light"/>
                </a:rPr>
                <a:t>www.erasmus.gop.edu.tr</a:t>
              </a:r>
            </a:p>
          </p:txBody>
        </p:sp>
        <p:sp>
          <p:nvSpPr>
            <p:cNvPr id="19" name="Metin kutusu 18">
              <a:extLst>
                <a:ext uri="{FF2B5EF4-FFF2-40B4-BE49-F238E27FC236}">
                  <a16:creationId xmlns:a16="http://schemas.microsoft.com/office/drawing/2014/main" id="{90E3A3E8-4045-928D-1D1D-757EC038F2B4}"/>
                </a:ext>
              </a:extLst>
            </p:cNvPr>
            <p:cNvSpPr txBox="1"/>
            <p:nvPr/>
          </p:nvSpPr>
          <p:spPr>
            <a:xfrm>
              <a:off x="4918864" y="5385236"/>
              <a:ext cx="4257541" cy="441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defTabSz="1219170" hangingPunct="0">
                <a:lnSpc>
                  <a:spcPct val="150000"/>
                </a:lnSpc>
              </a:pPr>
              <a:r>
                <a:rPr lang="tr-TR" sz="1600" u="sng" dirty="0" err="1">
                  <a:solidFill>
                    <a:srgbClr val="23114E"/>
                  </a:solidFill>
                  <a:latin typeface="+mj-lt"/>
                  <a:ea typeface="Roboto Light"/>
                  <a:cs typeface="Roboto Light"/>
                  <a:sym typeface="Roboto Light"/>
                </a:rPr>
                <a:t>toguerasmus</a:t>
              </a:r>
              <a:endParaRPr lang="tr-TR" sz="1600" u="sng" dirty="0">
                <a:solidFill>
                  <a:srgbClr val="23114E"/>
                </a:solidFill>
                <a:latin typeface="+mj-l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21" name="Slide Number">
            <a:extLst>
              <a:ext uri="{FF2B5EF4-FFF2-40B4-BE49-F238E27FC236}">
                <a16:creationId xmlns:a16="http://schemas.microsoft.com/office/drawing/2014/main" id="{3960CBA9-3883-4E88-AC4A-C2B6A13B2384}"/>
              </a:ext>
            </a:extLst>
          </p:cNvPr>
          <p:cNvSpPr txBox="1">
            <a:spLocks/>
          </p:cNvSpPr>
          <p:nvPr/>
        </p:nvSpPr>
        <p:spPr>
          <a:xfrm>
            <a:off x="542483" y="5929312"/>
            <a:ext cx="613760" cy="4505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13</a:t>
            </a:fld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646" y="647770"/>
            <a:ext cx="3899446" cy="549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66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52DE89-AFFA-84BA-6798-44B82060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0EE4C60-04F3-F386-59BB-E141B9A207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62" y="0"/>
            <a:ext cx="10569638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9" name="Resim 8" descr="yazı tipi, metin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C8A0031-6D08-2AB4-8018-AAC81E616D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" y="314367"/>
            <a:ext cx="951802" cy="904344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FD9047BE-9A91-E638-A965-801ECED934B4}"/>
              </a:ext>
            </a:extLst>
          </p:cNvPr>
          <p:cNvSpPr txBox="1"/>
          <p:nvPr/>
        </p:nvSpPr>
        <p:spPr>
          <a:xfrm>
            <a:off x="1270543" y="2814189"/>
            <a:ext cx="10857335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2438339" hangingPunct="0"/>
            <a:r>
              <a:rPr kumimoji="0" lang="tr-TR" sz="4000" b="1" u="none" strike="noStrike" cap="none" spc="0" normalizeH="0" baseline="0" dirty="0">
                <a:ln>
                  <a:noFill/>
                </a:ln>
                <a:solidFill>
                  <a:srgbClr val="23114E"/>
                </a:solidFill>
                <a:effectLst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  <a:sym typeface="Roboto Light"/>
              </a:rPr>
              <a:t>THANK YOU </a:t>
            </a:r>
          </a:p>
        </p:txBody>
      </p:sp>
      <p:sp>
        <p:nvSpPr>
          <p:cNvPr id="22" name="Slide Number">
            <a:extLst>
              <a:ext uri="{FF2B5EF4-FFF2-40B4-BE49-F238E27FC236}">
                <a16:creationId xmlns:a16="http://schemas.microsoft.com/office/drawing/2014/main" id="{4643F1EC-1519-7C6A-3F6D-6AB0BF38C3D2}"/>
              </a:ext>
            </a:extLst>
          </p:cNvPr>
          <p:cNvSpPr txBox="1">
            <a:spLocks/>
          </p:cNvSpPr>
          <p:nvPr/>
        </p:nvSpPr>
        <p:spPr>
          <a:xfrm>
            <a:off x="542483" y="5929312"/>
            <a:ext cx="613760" cy="4505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14</a:t>
            </a:fld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5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953B30-6E43-83DC-C796-38EC950A8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AB6A2EB-2454-9B3A-B6A8-565238C84A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62" y="0"/>
            <a:ext cx="10569638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9" name="Resim 8" descr="yazı tipi, metin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A3C3B32-F11A-3366-19E3-2A585B1AA6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" y="314367"/>
            <a:ext cx="951802" cy="904344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2296DAF4-2BF7-16B2-144D-2DBF136F0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72" y="352421"/>
            <a:ext cx="8579966" cy="828236"/>
          </a:xfrm>
        </p:spPr>
        <p:txBody>
          <a:bodyPr>
            <a:normAutofit/>
          </a:bodyPr>
          <a:lstStyle/>
          <a:p>
            <a:r>
              <a:rPr lang="tr-TR" sz="2000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TOKAT</a:t>
            </a:r>
          </a:p>
        </p:txBody>
      </p:sp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E6DCC7A4-1D1B-2070-BE80-8D36DDB07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557727"/>
              </p:ext>
            </p:extLst>
          </p:nvPr>
        </p:nvGraphicFramePr>
        <p:xfrm>
          <a:off x="2073740" y="1371480"/>
          <a:ext cx="6920090" cy="2796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Google Shape;149;p5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C233D4EF-DB2C-B8AA-03EC-F885480C7B1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45649" y="2907857"/>
            <a:ext cx="2548139" cy="1042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Resim 6" descr="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634FB25-D412-D85E-F0EB-86CAA3590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t="27139" r="19912" b="34490"/>
          <a:stretch>
            <a:fillRect/>
          </a:stretch>
        </p:blipFill>
        <p:spPr>
          <a:xfrm>
            <a:off x="2073739" y="4359152"/>
            <a:ext cx="6920091" cy="1644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6F1FF77A-9966-92EC-9E80-C2033B9B5680}"/>
              </a:ext>
            </a:extLst>
          </p:cNvPr>
          <p:cNvSpPr txBox="1">
            <a:spLocks/>
          </p:cNvSpPr>
          <p:nvPr/>
        </p:nvSpPr>
        <p:spPr>
          <a:xfrm>
            <a:off x="656783" y="6003630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</a:t>
            </a:fld>
            <a:endParaRPr lang="en-US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7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8F6EE8-3A54-6A0D-4525-B484D508E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F59E147-089B-4A1B-8129-FF1FD4B89F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62" y="0"/>
            <a:ext cx="10569638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9" name="Resim 8" descr="yazı tipi, metin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8FC63E0-0B02-95E2-9547-DC10E5028D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" y="314367"/>
            <a:ext cx="951802" cy="904344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A9216ECC-50AD-2065-D03E-B7EB573E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265" y="352421"/>
            <a:ext cx="3994973" cy="828236"/>
          </a:xfrm>
        </p:spPr>
        <p:txBody>
          <a:bodyPr>
            <a:normAutofit/>
          </a:bodyPr>
          <a:lstStyle/>
          <a:p>
            <a:r>
              <a:rPr lang="tr-TR" sz="2000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LEGACY BEHIND OUR NAME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D9734C0-195B-F43E-B5CE-26F21891A816}"/>
              </a:ext>
            </a:extLst>
          </p:cNvPr>
          <p:cNvSpPr txBox="1"/>
          <p:nvPr/>
        </p:nvSpPr>
        <p:spPr>
          <a:xfrm>
            <a:off x="7594176" y="1606748"/>
            <a:ext cx="442365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b="1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Gazi Osman Pasha</a:t>
            </a:r>
            <a:r>
              <a:rPr lang="tr-TR" sz="1700" b="1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(183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–1900) was a distinguished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Ottoman military commander born in Tokat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FB2CDF11-6CDB-8619-4BBF-3B43DFFBCEEE}"/>
              </a:ext>
            </a:extLst>
          </p:cNvPr>
          <p:cNvSpPr txBox="1"/>
          <p:nvPr/>
        </p:nvSpPr>
        <p:spPr>
          <a:xfrm>
            <a:off x="7594176" y="3067565"/>
            <a:ext cx="433656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 became internationally recognized for his leadership during the </a:t>
            </a:r>
            <a:r>
              <a:rPr lang="en-US" sz="1700" b="1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Defense of Plevna</a:t>
            </a: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(1877) in the Russo-Turkish War. His strategic resistance against Russian forces </a:t>
            </a:r>
            <a:r>
              <a:rPr lang="tr-TR" sz="1700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made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700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him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700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tr-TR" sz="1700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700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most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700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respected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700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commanders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his time</a:t>
            </a: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tr-TR" sz="1700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DEE78584-9DD7-32C9-759B-F603E383C464}"/>
              </a:ext>
            </a:extLst>
          </p:cNvPr>
          <p:cNvSpPr txBox="1"/>
          <p:nvPr/>
        </p:nvSpPr>
        <p:spPr>
          <a:xfrm>
            <a:off x="1948543" y="5333025"/>
            <a:ext cx="998220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his bravery and leadership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he was awarded the honorary title “</a:t>
            </a:r>
            <a:r>
              <a:rPr lang="en-US" sz="1700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Gazi</a:t>
            </a: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,” meaning victorious warrior.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700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700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University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proudly carries his name in </a:t>
            </a:r>
            <a:r>
              <a:rPr lang="en-US" sz="1700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honour</a:t>
            </a: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this historical legacy and the values it represents:</a:t>
            </a:r>
            <a:r>
              <a:rPr lang="en-US" sz="1700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b="1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leadership</a:t>
            </a: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700" b="1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resilience</a:t>
            </a:r>
            <a:r>
              <a:rPr lang="tr-TR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US" sz="1700" b="1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dedication</a:t>
            </a:r>
            <a:r>
              <a:rPr lang="en-US" sz="1700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tr-TR" sz="1700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Resim 10" descr="giyim, insan yüzü, adam, insan, bin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A685391-A733-3C97-4EAE-54471863E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70" y="1341148"/>
            <a:ext cx="5240864" cy="3513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26679CF8-5A74-FE58-BCDA-FA6D51CE7F51}"/>
              </a:ext>
            </a:extLst>
          </p:cNvPr>
          <p:cNvSpPr txBox="1">
            <a:spLocks/>
          </p:cNvSpPr>
          <p:nvPr/>
        </p:nvSpPr>
        <p:spPr>
          <a:xfrm>
            <a:off x="656783" y="6003630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3</a:t>
            </a:fld>
            <a:endParaRPr lang="en-US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4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77871-ED53-CB03-882B-385EC3E8B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2F5BD2E-1644-5D45-8E32-5DC629834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62" y="0"/>
            <a:ext cx="11248912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23" name="Resim 22" descr="dış mekan, ağaç, ev, dağ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0D12889-F4A3-9B1B-9CAC-741F17A433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62" y="0"/>
            <a:ext cx="11248912" cy="6861837"/>
          </a:xfrm>
          <a:prstGeom prst="rect">
            <a:avLst/>
          </a:prstGeom>
        </p:spPr>
      </p:pic>
      <p:pic>
        <p:nvPicPr>
          <p:cNvPr id="9" name="Resim 8" descr="yazı tipi, metin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144B3CB-EE9E-8634-EAB2-09F3705365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" y="314367"/>
            <a:ext cx="951802" cy="904344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2D0A93A0-2C7C-E5B6-3013-02FA9580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140" y="352421"/>
            <a:ext cx="7437938" cy="828236"/>
          </a:xfrm>
        </p:spPr>
        <p:txBody>
          <a:bodyPr>
            <a:normAutofit/>
          </a:bodyPr>
          <a:lstStyle/>
          <a:p>
            <a:r>
              <a:rPr lang="tr-TR" sz="2000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CAMPUS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E63F5CE3-E002-D5BE-13CF-5A611F500E5A}"/>
              </a:ext>
            </a:extLst>
          </p:cNvPr>
          <p:cNvSpPr txBox="1"/>
          <p:nvPr/>
        </p:nvSpPr>
        <p:spPr>
          <a:xfrm>
            <a:off x="2068139" y="1799937"/>
            <a:ext cx="827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campuses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city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center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8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campuses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surrounding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districts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C9049C1E-6C3D-1FB8-7CC3-08D49842BAF6}"/>
              </a:ext>
            </a:extLst>
          </p:cNvPr>
          <p:cNvSpPr txBox="1"/>
          <p:nvPr/>
        </p:nvSpPr>
        <p:spPr>
          <a:xfrm>
            <a:off x="2068139" y="2222980"/>
            <a:ext cx="991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Taşlıçiftlik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Campus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serves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as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academic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administrative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center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institution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DE164AA3-472A-1DDF-2FE8-4ED83A05695B}"/>
              </a:ext>
            </a:extLst>
          </p:cNvPr>
          <p:cNvSpPr txBox="1"/>
          <p:nvPr/>
        </p:nvSpPr>
        <p:spPr>
          <a:xfrm>
            <a:off x="3605114" y="2665480"/>
            <a:ext cx="49543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Modern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green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campus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environment</a:t>
            </a:r>
            <a:endParaRPr lang="tr-TR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EE485388-7A2B-E837-F466-88E20FE62662}"/>
              </a:ext>
            </a:extLst>
          </p:cNvPr>
          <p:cNvSpPr txBox="1"/>
          <p:nvPr/>
        </p:nvSpPr>
        <p:spPr>
          <a:xfrm>
            <a:off x="3595386" y="3030159"/>
            <a:ext cx="63697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Faculties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centers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laboratories</a:t>
            </a:r>
            <a:endParaRPr lang="tr-TR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66002F0D-0C04-A68B-66B4-754A1AD98216}"/>
              </a:ext>
            </a:extLst>
          </p:cNvPr>
          <p:cNvSpPr txBox="1"/>
          <p:nvPr/>
        </p:nvSpPr>
        <p:spPr>
          <a:xfrm>
            <a:off x="3595386" y="3746821"/>
            <a:ext cx="49543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Social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cultural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facilities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students</a:t>
            </a:r>
            <a:endParaRPr lang="tr-TR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18CE9CAF-AE53-90F1-8EC0-9DE8F8EB475F}"/>
              </a:ext>
            </a:extLst>
          </p:cNvPr>
          <p:cNvSpPr txBox="1"/>
          <p:nvPr/>
        </p:nvSpPr>
        <p:spPr>
          <a:xfrm>
            <a:off x="3595386" y="3394838"/>
            <a:ext cx="4964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Sport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complexes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recreational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areas</a:t>
            </a:r>
            <a:endParaRPr lang="tr-TR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12F6ABD1-1D1A-699F-12C9-3F797D9E5440}"/>
              </a:ext>
            </a:extLst>
          </p:cNvPr>
          <p:cNvSpPr txBox="1"/>
          <p:nvPr/>
        </p:nvSpPr>
        <p:spPr>
          <a:xfrm>
            <a:off x="3602592" y="4150411"/>
            <a:ext cx="49543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Easy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access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city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center</a:t>
            </a:r>
            <a:endParaRPr lang="tr-TR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2F579647-6279-4A85-6619-0AA9849FB32F}"/>
              </a:ext>
            </a:extLst>
          </p:cNvPr>
          <p:cNvSpPr txBox="1"/>
          <p:nvPr/>
        </p:nvSpPr>
        <p:spPr>
          <a:xfrm>
            <a:off x="2068139" y="4630626"/>
            <a:ext cx="10947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campus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provides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dynamic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academic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atmosphere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supporting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education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student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life 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F901A3FA-EC5D-57EE-D8E7-737344D23E93}"/>
              </a:ext>
            </a:extLst>
          </p:cNvPr>
          <p:cNvSpPr txBox="1">
            <a:spLocks/>
          </p:cNvSpPr>
          <p:nvPr/>
        </p:nvSpPr>
        <p:spPr>
          <a:xfrm>
            <a:off x="656783" y="6003630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4</a:t>
            </a:fld>
            <a:endParaRPr lang="en-US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29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E74282-9037-B26F-2E5A-5235A1298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19628B5-9F30-7DB3-0B90-CE2DAB76A9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62" y="0"/>
            <a:ext cx="10569638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25" name="Resim 24" descr="gökyüzü, dış mekan, ev, Hava fotoğrafçılığ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10C7601-18E5-B61E-1DF6-3F2603A1731E}"/>
              </a:ext>
            </a:extLst>
          </p:cNvPr>
          <p:cNvPicPr/>
          <p:nvPr/>
        </p:nvPicPr>
        <p:blipFill>
          <a:blip r:embed="rId4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62" y="-3837"/>
            <a:ext cx="10569638" cy="6858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9" name="Resim 8" descr="yazı tipi, metin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E66948D-F703-2238-FF6D-2D150A61E8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" y="314367"/>
            <a:ext cx="951802" cy="904344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2B336BE4-DB5B-D28F-BF02-8A52ECCE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084" y="358439"/>
            <a:ext cx="3639002" cy="828236"/>
          </a:xfrm>
        </p:spPr>
        <p:txBody>
          <a:bodyPr>
            <a:normAutofit/>
          </a:bodyPr>
          <a:lstStyle/>
          <a:p>
            <a:r>
              <a:rPr lang="tr-TR" sz="2000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TOGU IN NUMBERS</a:t>
            </a:r>
          </a:p>
        </p:txBody>
      </p:sp>
      <p:pic>
        <p:nvPicPr>
          <p:cNvPr id="22" name="Grafik 21" descr="Günlük takvim ana hat">
            <a:extLst>
              <a:ext uri="{FF2B5EF4-FFF2-40B4-BE49-F238E27FC236}">
                <a16:creationId xmlns:a16="http://schemas.microsoft.com/office/drawing/2014/main" id="{C6F3D8BC-361A-D269-9704-A9DEB59FDC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79241" y="1414996"/>
            <a:ext cx="799290" cy="799290"/>
          </a:xfrm>
          <a:prstGeom prst="rect">
            <a:avLst/>
          </a:prstGeom>
        </p:spPr>
      </p:pic>
      <p:pic>
        <p:nvPicPr>
          <p:cNvPr id="26" name="İçerik Yer Tutucusu 25" descr="Mezuniyet kepi ana hat">
            <a:extLst>
              <a:ext uri="{FF2B5EF4-FFF2-40B4-BE49-F238E27FC236}">
                <a16:creationId xmlns:a16="http://schemas.microsoft.com/office/drawing/2014/main" id="{1C3C485C-7C72-9A59-A4F2-43E5CDAF2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6084" y="3143658"/>
            <a:ext cx="799290" cy="799290"/>
          </a:xfrm>
        </p:spPr>
      </p:pic>
      <p:pic>
        <p:nvPicPr>
          <p:cNvPr id="28" name="Grafik 27" descr="Rulo şeklinde diploma ana hat">
            <a:extLst>
              <a:ext uri="{FF2B5EF4-FFF2-40B4-BE49-F238E27FC236}">
                <a16:creationId xmlns:a16="http://schemas.microsoft.com/office/drawing/2014/main" id="{85180B59-3764-869B-8BB2-B8E7F18D4E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89792" y="3205271"/>
            <a:ext cx="914400" cy="914400"/>
          </a:xfrm>
          <a:prstGeom prst="rect">
            <a:avLst/>
          </a:prstGeom>
        </p:spPr>
      </p:pic>
      <p:pic>
        <p:nvPicPr>
          <p:cNvPr id="32" name="Grafik 31" descr="Office çalışanı erkek ana hat">
            <a:extLst>
              <a:ext uri="{FF2B5EF4-FFF2-40B4-BE49-F238E27FC236}">
                <a16:creationId xmlns:a16="http://schemas.microsoft.com/office/drawing/2014/main" id="{71DA4B47-FB8F-4F43-72C2-BEBAD60777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1833" y="5199700"/>
            <a:ext cx="650435" cy="650435"/>
          </a:xfrm>
          <a:prstGeom prst="rect">
            <a:avLst/>
          </a:prstGeom>
        </p:spPr>
      </p:pic>
      <p:pic>
        <p:nvPicPr>
          <p:cNvPr id="34" name="Grafik 33" descr="Ofis işçi dişi ana hat">
            <a:extLst>
              <a:ext uri="{FF2B5EF4-FFF2-40B4-BE49-F238E27FC236}">
                <a16:creationId xmlns:a16="http://schemas.microsoft.com/office/drawing/2014/main" id="{96C05674-7C85-6B04-4B0A-B95948180B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69380" y="4982283"/>
            <a:ext cx="650435" cy="650435"/>
          </a:xfrm>
          <a:prstGeom prst="rect">
            <a:avLst/>
          </a:prstGeom>
        </p:spPr>
      </p:pic>
      <p:pic>
        <p:nvPicPr>
          <p:cNvPr id="36" name="Grafik 35" descr="Araştırma ana hat">
            <a:extLst>
              <a:ext uri="{FF2B5EF4-FFF2-40B4-BE49-F238E27FC236}">
                <a16:creationId xmlns:a16="http://schemas.microsoft.com/office/drawing/2014/main" id="{210F8674-B0B7-4BA0-1594-4EEA1F3E47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92072" y="5215206"/>
            <a:ext cx="689491" cy="689491"/>
          </a:xfrm>
          <a:prstGeom prst="rect">
            <a:avLst/>
          </a:prstGeom>
        </p:spPr>
      </p:pic>
      <p:pic>
        <p:nvPicPr>
          <p:cNvPr id="3" name="Grafik 2" descr="Banka ana hat">
            <a:extLst>
              <a:ext uri="{FF2B5EF4-FFF2-40B4-BE49-F238E27FC236}">
                <a16:creationId xmlns:a16="http://schemas.microsoft.com/office/drawing/2014/main" id="{DCFB1342-0AE4-C265-84E0-8BD6933928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47347" y="1405184"/>
            <a:ext cx="799291" cy="82823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05F3670-D74C-9DA2-D21E-4948F93C6021}"/>
              </a:ext>
            </a:extLst>
          </p:cNvPr>
          <p:cNvSpPr txBox="1"/>
          <p:nvPr/>
        </p:nvSpPr>
        <p:spPr>
          <a:xfrm>
            <a:off x="3014712" y="1615191"/>
            <a:ext cx="2312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Establishment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1992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DF5DF3F-46A2-A932-9965-664CB75F4EAF}"/>
              </a:ext>
            </a:extLst>
          </p:cNvPr>
          <p:cNvSpPr txBox="1"/>
          <p:nvPr/>
        </p:nvSpPr>
        <p:spPr>
          <a:xfrm>
            <a:off x="3024447" y="2906492"/>
            <a:ext cx="3108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Students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Undergraduate</a:t>
            </a:r>
            <a:r>
              <a:rPr lang="en-US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17,919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Associate</a:t>
            </a:r>
            <a:r>
              <a:rPr lang="en-US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11,777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Graduate</a:t>
            </a:r>
            <a:r>
              <a:rPr lang="en-US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3,796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International</a:t>
            </a:r>
            <a:r>
              <a:rPr lang="en-US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2,917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3D03EF6-7F0A-FC4E-C205-6F1CC8BA7B5E}"/>
              </a:ext>
            </a:extLst>
          </p:cNvPr>
          <p:cNvSpPr txBox="1"/>
          <p:nvPr/>
        </p:nvSpPr>
        <p:spPr>
          <a:xfrm>
            <a:off x="2995254" y="5011463"/>
            <a:ext cx="3639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Academic and Administrative Staff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Academic</a:t>
            </a:r>
            <a:r>
              <a:rPr lang="en-US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1,610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Administrative</a:t>
            </a:r>
            <a:r>
              <a:rPr lang="en-US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2,265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19E6811-3E2F-4381-0C96-3C5960CFE9CF}"/>
              </a:ext>
            </a:extLst>
          </p:cNvPr>
          <p:cNvSpPr txBox="1"/>
          <p:nvPr/>
        </p:nvSpPr>
        <p:spPr>
          <a:xfrm>
            <a:off x="8452539" y="1367384"/>
            <a:ext cx="29723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Academic Structure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Faculties</a:t>
            </a:r>
            <a:r>
              <a:rPr lang="en-US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State</a:t>
            </a:r>
            <a:r>
              <a:rPr lang="tr-TR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Conservatory</a:t>
            </a:r>
            <a:r>
              <a:rPr lang="en-US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Applied Schools</a:t>
            </a:r>
            <a:r>
              <a:rPr lang="en-US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Vocational Schools</a:t>
            </a:r>
            <a:r>
              <a:rPr lang="en-US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659A833F-8A3B-E48B-DA16-415DD8706382}"/>
              </a:ext>
            </a:extLst>
          </p:cNvPr>
          <p:cNvSpPr txBox="1"/>
          <p:nvPr/>
        </p:nvSpPr>
        <p:spPr>
          <a:xfrm>
            <a:off x="8462265" y="3313703"/>
            <a:ext cx="32011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Graduate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i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Master’s</a:t>
            </a:r>
            <a:r>
              <a:rPr lang="tr-TR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Programs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i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Doctoral</a:t>
            </a:r>
            <a:r>
              <a:rPr lang="tr-TR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Programs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45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EA38850F-1B61-F900-0917-F9B43B7444FC}"/>
              </a:ext>
            </a:extLst>
          </p:cNvPr>
          <p:cNvSpPr txBox="1"/>
          <p:nvPr/>
        </p:nvSpPr>
        <p:spPr>
          <a:xfrm>
            <a:off x="8442808" y="5048057"/>
            <a:ext cx="36794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Institutional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b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Units</a:t>
            </a:r>
            <a:endParaRPr lang="tr-TR" b="1" dirty="0">
              <a:solidFill>
                <a:srgbClr val="23114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i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</a:t>
            </a:r>
            <a:r>
              <a:rPr lang="tr-TR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i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Centers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i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</a:t>
            </a:r>
            <a:r>
              <a:rPr lang="tr-TR" i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i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Units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i="1" dirty="0" err="1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Coordinatorships</a:t>
            </a:r>
            <a:r>
              <a:rPr lang="tr-TR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tr-TR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38</a:t>
            </a:r>
          </a:p>
        </p:txBody>
      </p:sp>
      <p:cxnSp>
        <p:nvCxnSpPr>
          <p:cNvPr id="21" name="Düz Bağlayıcı 20">
            <a:extLst>
              <a:ext uri="{FF2B5EF4-FFF2-40B4-BE49-F238E27FC236}">
                <a16:creationId xmlns:a16="http://schemas.microsoft.com/office/drawing/2014/main" id="{B25AE5CA-B395-F213-F5B0-2B5AFD639DE4}"/>
              </a:ext>
            </a:extLst>
          </p:cNvPr>
          <p:cNvCxnSpPr>
            <a:cxnSpLocks/>
          </p:cNvCxnSpPr>
          <p:nvPr/>
        </p:nvCxnSpPr>
        <p:spPr>
          <a:xfrm>
            <a:off x="6789907" y="1367384"/>
            <a:ext cx="0" cy="514042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">
            <a:extLst>
              <a:ext uri="{FF2B5EF4-FFF2-40B4-BE49-F238E27FC236}">
                <a16:creationId xmlns:a16="http://schemas.microsoft.com/office/drawing/2014/main" id="{FAA8AD58-10B0-E798-18AF-643E385C7DB7}"/>
              </a:ext>
            </a:extLst>
          </p:cNvPr>
          <p:cNvSpPr txBox="1">
            <a:spLocks/>
          </p:cNvSpPr>
          <p:nvPr/>
        </p:nvSpPr>
        <p:spPr>
          <a:xfrm>
            <a:off x="656783" y="6003630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5</a:t>
            </a:fld>
            <a:endParaRPr lang="en-US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25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3B2163-C7A4-1E77-1E88-44BFF74AA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741BB95-802C-C3F5-7648-EFD6A66D2F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62" y="0"/>
            <a:ext cx="10569638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9" name="Resim 8" descr="yazı tipi, metin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B7E9378-7C93-8F28-1457-E767ED9D1E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" y="314367"/>
            <a:ext cx="951802" cy="904344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566E5006-A3C7-A7A3-10EC-991C8EB01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714" y="352421"/>
            <a:ext cx="8579966" cy="828236"/>
          </a:xfrm>
        </p:spPr>
        <p:txBody>
          <a:bodyPr>
            <a:normAutofit/>
          </a:bodyPr>
          <a:lstStyle/>
          <a:p>
            <a:r>
              <a:rPr lang="tr-TR" sz="2000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ACADEMIC STRUCTURE</a:t>
            </a:r>
          </a:p>
        </p:txBody>
      </p:sp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CADCF283-8F73-7244-FB83-F123FB544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666469"/>
              </p:ext>
            </p:extLst>
          </p:nvPr>
        </p:nvGraphicFramePr>
        <p:xfrm>
          <a:off x="2037969" y="1218711"/>
          <a:ext cx="9738423" cy="5317353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246141">
                  <a:extLst>
                    <a:ext uri="{9D8B030D-6E8A-4147-A177-3AD203B41FA5}">
                      <a16:colId xmlns:a16="http://schemas.microsoft.com/office/drawing/2014/main" val="990028681"/>
                    </a:ext>
                  </a:extLst>
                </a:gridCol>
                <a:gridCol w="3246141">
                  <a:extLst>
                    <a:ext uri="{9D8B030D-6E8A-4147-A177-3AD203B41FA5}">
                      <a16:colId xmlns:a16="http://schemas.microsoft.com/office/drawing/2014/main" val="3904782430"/>
                    </a:ext>
                  </a:extLst>
                </a:gridCol>
                <a:gridCol w="3246141">
                  <a:extLst>
                    <a:ext uri="{9D8B030D-6E8A-4147-A177-3AD203B41FA5}">
                      <a16:colId xmlns:a16="http://schemas.microsoft.com/office/drawing/2014/main" val="4201839112"/>
                    </a:ext>
                  </a:extLst>
                </a:gridCol>
              </a:tblGrid>
              <a:tr h="346650">
                <a:tc>
                  <a:txBody>
                    <a:bodyPr/>
                    <a:lstStyle/>
                    <a:p>
                      <a:pPr algn="l"/>
                      <a:r>
                        <a:rPr lang="tr-TR" dirty="0" err="1"/>
                        <a:t>Faculties</a:t>
                      </a:r>
                      <a:r>
                        <a:rPr lang="tr-TR" dirty="0"/>
                        <a:t> </a:t>
                      </a:r>
                      <a:endParaRPr lang="tr-TR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Vocational</a:t>
                      </a:r>
                      <a:r>
                        <a:rPr lang="tr-TR" dirty="0"/>
                        <a:t> Schools</a:t>
                      </a:r>
                      <a:endParaRPr lang="tr-TR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Applied</a:t>
                      </a:r>
                      <a:r>
                        <a:rPr lang="tr-TR" dirty="0"/>
                        <a:t> Schools</a:t>
                      </a:r>
                      <a:endParaRPr lang="tr-TR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636390"/>
                  </a:ext>
                </a:extLst>
              </a:tr>
              <a:tr h="245544">
                <a:tc>
                  <a:txBody>
                    <a:bodyPr/>
                    <a:lstStyle/>
                    <a:p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of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Agriculture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Almus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Vocational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School of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Foreign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Languages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020654"/>
                  </a:ext>
                </a:extLst>
              </a:tr>
              <a:tr h="293187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 of Science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and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Letters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Artova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Vocational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Zile </a:t>
                      </a:r>
                      <a:r>
                        <a:rPr lang="en-US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Dinçerler</a:t>
                      </a:r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School of Tourism 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&amp;</a:t>
                      </a:r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Hotel Mana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724603"/>
                  </a:ext>
                </a:extLst>
              </a:tr>
              <a:tr h="280912">
                <a:tc>
                  <a:txBody>
                    <a:bodyPr/>
                    <a:lstStyle/>
                    <a:p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of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Medicine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Erbaa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Vocational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880266"/>
                  </a:ext>
                </a:extLst>
              </a:tr>
              <a:tr h="182797">
                <a:tc>
                  <a:txBody>
                    <a:bodyPr/>
                    <a:lstStyle/>
                    <a:p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of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Sport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Sciences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Erbaa Vocational School of Health Services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1" dirty="0" err="1">
                          <a:latin typeface="+mn-lt"/>
                          <a:cs typeface="Segoe UI" panose="020B0502040204020203" pitchFamily="34" charset="0"/>
                        </a:rPr>
                        <a:t>State</a:t>
                      </a:r>
                      <a:r>
                        <a:rPr lang="tr-TR" sz="1800" b="1" dirty="0">
                          <a:latin typeface="+mn-lt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tr-TR" sz="1800" b="1" dirty="0" err="1">
                          <a:latin typeface="+mn-lt"/>
                          <a:cs typeface="Segoe UI" panose="020B0502040204020203" pitchFamily="34" charset="0"/>
                        </a:rPr>
                        <a:t>Conservatory</a:t>
                      </a:r>
                      <a:endParaRPr lang="tr-TR" sz="1800" b="1" dirty="0"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140176"/>
                  </a:ext>
                </a:extLst>
              </a:tr>
              <a:tr h="280912">
                <a:tc>
                  <a:txBody>
                    <a:bodyPr/>
                    <a:lstStyle/>
                    <a:p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of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Education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Niksar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Vocational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274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 of Economics and Administrative Sciences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23114E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Organized Industrial Zone Vocational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869752"/>
                  </a:ext>
                </a:extLst>
              </a:tr>
              <a:tr h="346650">
                <a:tc>
                  <a:txBody>
                    <a:bodyPr/>
                    <a:lstStyle/>
                    <a:p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of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Dentistry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Pazar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Vocational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800" b="1" dirty="0"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817633"/>
                  </a:ext>
                </a:extLst>
              </a:tr>
              <a:tr h="318694">
                <a:tc>
                  <a:txBody>
                    <a:bodyPr/>
                    <a:lstStyle/>
                    <a:p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of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Pharmacy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Reşadiye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Vocational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1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226763"/>
                  </a:ext>
                </a:extLst>
              </a:tr>
              <a:tr h="280912">
                <a:tc>
                  <a:txBody>
                    <a:bodyPr/>
                    <a:lstStyle/>
                    <a:p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of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Fine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Arts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Tokat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Vocational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318860"/>
                  </a:ext>
                </a:extLst>
              </a:tr>
              <a:tr h="280912">
                <a:tc>
                  <a:txBody>
                    <a:bodyPr/>
                    <a:lstStyle/>
                    <a:p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of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Law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Tokat Vocational School of Health Services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750865"/>
                  </a:ext>
                </a:extLst>
              </a:tr>
              <a:tr h="280912">
                <a:tc>
                  <a:txBody>
                    <a:bodyPr/>
                    <a:lstStyle/>
                    <a:p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of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Islamic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Sciences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Turhal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Vocational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188697"/>
                  </a:ext>
                </a:extLst>
              </a:tr>
              <a:tr h="280912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 of Engineering and Architecture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Turhal</a:t>
                      </a:r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Vocational School of Health Services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895860"/>
                  </a:ext>
                </a:extLst>
              </a:tr>
              <a:tr h="280912">
                <a:tc>
                  <a:txBody>
                    <a:bodyPr/>
                    <a:lstStyle/>
                    <a:p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of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Health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Sciences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Zile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Vocational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27333"/>
                  </a:ext>
                </a:extLst>
              </a:tr>
              <a:tr h="280912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 of Health Sciences (Erbaa)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481960"/>
                  </a:ext>
                </a:extLst>
              </a:tr>
              <a:tr h="280912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 of Social Sciences and Humanities (Erbaa)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365639"/>
                  </a:ext>
                </a:extLst>
              </a:tr>
              <a:tr h="280912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 of Applied Sciences (</a:t>
                      </a:r>
                      <a:r>
                        <a:rPr lang="en-US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Niksar</a:t>
                      </a:r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636125"/>
                  </a:ext>
                </a:extLst>
              </a:tr>
              <a:tr h="280912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Faculty of Applied Sciences (</a:t>
                      </a:r>
                      <a:r>
                        <a:rPr lang="en-US" sz="1100" dirty="0" err="1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Turhal</a:t>
                      </a:r>
                      <a:r>
                        <a:rPr lang="en-US" sz="1100" dirty="0">
                          <a:solidFill>
                            <a:srgbClr val="23114E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353707"/>
                  </a:ext>
                </a:extLst>
              </a:tr>
            </a:tbl>
          </a:graphicData>
        </a:graphic>
      </p:graphicFrame>
      <p:sp>
        <p:nvSpPr>
          <p:cNvPr id="2" name="Slide Number">
            <a:extLst>
              <a:ext uri="{FF2B5EF4-FFF2-40B4-BE49-F238E27FC236}">
                <a16:creationId xmlns:a16="http://schemas.microsoft.com/office/drawing/2014/main" id="{9F86AE96-E55C-918C-740A-146DC686A2A9}"/>
              </a:ext>
            </a:extLst>
          </p:cNvPr>
          <p:cNvSpPr txBox="1">
            <a:spLocks/>
          </p:cNvSpPr>
          <p:nvPr/>
        </p:nvSpPr>
        <p:spPr>
          <a:xfrm>
            <a:off x="656783" y="6003630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6</a:t>
            </a:fld>
            <a:endParaRPr lang="en-US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293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2226B-A9FB-33D7-E310-DC9FB62B8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B5AEAAA-A0F5-2CD6-A5E9-16FE3B9FEA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62" y="0"/>
            <a:ext cx="10569638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9" name="Resim 8" descr="yazı tipi, metin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49A3C3F-9E7B-0ECD-2229-50ACC7CEDA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" y="314367"/>
            <a:ext cx="951802" cy="904344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8EAEE433-548B-7F5F-6D16-579F4CCC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72" y="352421"/>
            <a:ext cx="8579966" cy="828236"/>
          </a:xfrm>
        </p:spPr>
        <p:txBody>
          <a:bodyPr>
            <a:normAutofit/>
          </a:bodyPr>
          <a:lstStyle/>
          <a:p>
            <a:r>
              <a:rPr lang="tr-TR" sz="2000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 &amp; INNOVATION INFRASTRUCTURE</a:t>
            </a:r>
          </a:p>
        </p:txBody>
      </p:sp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07C3F94B-1353-8752-B174-2923F6027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043385"/>
              </p:ext>
            </p:extLst>
          </p:nvPr>
        </p:nvGraphicFramePr>
        <p:xfrm>
          <a:off x="2099567" y="1221465"/>
          <a:ext cx="9554169" cy="56083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39641">
                  <a:extLst>
                    <a:ext uri="{9D8B030D-6E8A-4147-A177-3AD203B41FA5}">
                      <a16:colId xmlns:a16="http://schemas.microsoft.com/office/drawing/2014/main" val="990028681"/>
                    </a:ext>
                  </a:extLst>
                </a:gridCol>
                <a:gridCol w="3514528">
                  <a:extLst>
                    <a:ext uri="{9D8B030D-6E8A-4147-A177-3AD203B41FA5}">
                      <a16:colId xmlns:a16="http://schemas.microsoft.com/office/drawing/2014/main" val="3904782430"/>
                    </a:ext>
                  </a:extLst>
                </a:gridCol>
              </a:tblGrid>
              <a:tr h="326668">
                <a:tc>
                  <a:txBody>
                    <a:bodyPr/>
                    <a:lstStyle/>
                    <a:p>
                      <a:pPr algn="l"/>
                      <a:r>
                        <a:rPr lang="tr-TR" dirty="0" err="1"/>
                        <a:t>Research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Centers</a:t>
                      </a:r>
                      <a:endParaRPr lang="tr-TR" dirty="0">
                        <a:latin typeface="+mn-lt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Research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Units</a:t>
                      </a:r>
                      <a:endParaRPr lang="tr-TR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636390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23114E"/>
                          </a:solidFill>
                        </a:rPr>
                        <a:t>Disaster and Emergency Management Research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3114E"/>
                          </a:solidFill>
                        </a:rPr>
                        <a:t>Scientific Research Projects Office (BAP)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020654"/>
                  </a:ext>
                </a:extLst>
              </a:tr>
              <a:tr h="237162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23114E"/>
                          </a:solidFill>
                        </a:rPr>
                        <a:t>Atatürk’s Principles and History of the Turkish Revolution Research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100" dirty="0" err="1">
                          <a:solidFill>
                            <a:srgbClr val="23114E"/>
                          </a:solidFill>
                        </a:rPr>
                        <a:t>Technology</a:t>
                      </a:r>
                      <a:r>
                        <a:rPr lang="tr-TR" sz="1100" dirty="0">
                          <a:solidFill>
                            <a:srgbClr val="23114E"/>
                          </a:solidFill>
                        </a:rPr>
                        <a:t> Transfer Office (TTO)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724603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23114E"/>
                          </a:solidFill>
                        </a:rPr>
                        <a:t>Scientific and Technological Research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100" dirty="0">
                          <a:solidFill>
                            <a:srgbClr val="23114E"/>
                          </a:solidFill>
                        </a:rPr>
                        <a:t>Tokat </a:t>
                      </a:r>
                      <a:r>
                        <a:rPr lang="tr-TR" sz="1100" dirty="0" err="1">
                          <a:solidFill>
                            <a:srgbClr val="23114E"/>
                          </a:solidFill>
                        </a:rPr>
                        <a:t>Technopark</a:t>
                      </a:r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880266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tr-TR" sz="1050" dirty="0" err="1">
                          <a:solidFill>
                            <a:srgbClr val="23114E"/>
                          </a:solidFill>
                        </a:rPr>
                        <a:t>Agricultural</a:t>
                      </a:r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 </a:t>
                      </a:r>
                      <a:r>
                        <a:rPr lang="tr-TR" sz="1050" dirty="0" err="1">
                          <a:solidFill>
                            <a:srgbClr val="23114E"/>
                          </a:solidFill>
                        </a:rPr>
                        <a:t>Research</a:t>
                      </a:r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140176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tr-TR" sz="1050" dirty="0" err="1">
                          <a:solidFill>
                            <a:srgbClr val="23114E"/>
                          </a:solidFill>
                        </a:rPr>
                        <a:t>Health</a:t>
                      </a:r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 </a:t>
                      </a:r>
                      <a:r>
                        <a:rPr lang="tr-TR" sz="1050" dirty="0" err="1">
                          <a:solidFill>
                            <a:srgbClr val="23114E"/>
                          </a:solidFill>
                        </a:rPr>
                        <a:t>Research</a:t>
                      </a:r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274833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23114E"/>
                          </a:solidFill>
                        </a:rPr>
                        <a:t>Continuing Education Research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23114E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869752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tr-TR" sz="1050" dirty="0" err="1">
                          <a:solidFill>
                            <a:srgbClr val="23114E"/>
                          </a:solidFill>
                        </a:rPr>
                        <a:t>Palliative</a:t>
                      </a:r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 </a:t>
                      </a:r>
                      <a:r>
                        <a:rPr lang="tr-TR" sz="1050" dirty="0" err="1">
                          <a:solidFill>
                            <a:srgbClr val="23114E"/>
                          </a:solidFill>
                        </a:rPr>
                        <a:t>Care</a:t>
                      </a:r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 </a:t>
                      </a:r>
                      <a:r>
                        <a:rPr lang="tr-TR" sz="1050" dirty="0" err="1">
                          <a:solidFill>
                            <a:srgbClr val="23114E"/>
                          </a:solidFill>
                        </a:rPr>
                        <a:t>Research</a:t>
                      </a:r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817633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23114E"/>
                          </a:solidFill>
                        </a:rPr>
                        <a:t>Guidance and Psychological Counseling Research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226763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tr-TR" sz="1050" dirty="0" err="1">
                          <a:solidFill>
                            <a:srgbClr val="23114E"/>
                          </a:solidFill>
                        </a:rPr>
                        <a:t>Dentistry</a:t>
                      </a:r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 </a:t>
                      </a:r>
                      <a:r>
                        <a:rPr lang="tr-TR" sz="1050" dirty="0" err="1">
                          <a:solidFill>
                            <a:srgbClr val="23114E"/>
                          </a:solidFill>
                        </a:rPr>
                        <a:t>Research</a:t>
                      </a:r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818462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Special </a:t>
                      </a:r>
                      <a:r>
                        <a:rPr lang="tr-TR" sz="1050" dirty="0" err="1">
                          <a:solidFill>
                            <a:srgbClr val="23114E"/>
                          </a:solidFill>
                        </a:rPr>
                        <a:t>Education</a:t>
                      </a:r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 </a:t>
                      </a:r>
                      <a:r>
                        <a:rPr lang="tr-TR" sz="1050" dirty="0" err="1">
                          <a:solidFill>
                            <a:srgbClr val="23114E"/>
                          </a:solidFill>
                        </a:rPr>
                        <a:t>Research</a:t>
                      </a:r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318860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23114E"/>
                          </a:solidFill>
                        </a:rPr>
                        <a:t>Obesity and Diabetes Research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750865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 err="1">
                          <a:solidFill>
                            <a:srgbClr val="23114E"/>
                          </a:solidFill>
                        </a:rPr>
                        <a:t>Career</a:t>
                      </a:r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 </a:t>
                      </a:r>
                      <a:r>
                        <a:rPr lang="tr-TR" sz="1050" dirty="0" err="1">
                          <a:solidFill>
                            <a:srgbClr val="23114E"/>
                          </a:solidFill>
                        </a:rPr>
                        <a:t>Research</a:t>
                      </a:r>
                      <a:r>
                        <a:rPr lang="tr-TR" sz="1050" dirty="0">
                          <a:solidFill>
                            <a:srgbClr val="23114E"/>
                          </a:solidFill>
                        </a:rPr>
                        <a:t>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188697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23114E"/>
                          </a:solidFill>
                        </a:rPr>
                        <a:t>Women and Family Studies Research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895860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23114E"/>
                          </a:solidFill>
                        </a:rPr>
                        <a:t>Early Childhood Education Research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27333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23114E"/>
                          </a:solidFill>
                        </a:rPr>
                        <a:t>Islamic Studies Research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481960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23114E"/>
                          </a:solidFill>
                        </a:rPr>
                        <a:t>Natural Dyes Research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365639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23114E"/>
                          </a:solidFill>
                        </a:rPr>
                        <a:t>Occidentalism Research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636125"/>
                  </a:ext>
                </a:extLst>
              </a:tr>
              <a:tr h="23139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23114E"/>
                          </a:solidFill>
                        </a:rPr>
                        <a:t>Tokat Studies Research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353707"/>
                  </a:ext>
                </a:extLst>
              </a:tr>
              <a:tr h="237162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23114E"/>
                          </a:solidFill>
                        </a:rPr>
                        <a:t>Tokat Manuscripts and Traditional Handicrafts Research Center</a:t>
                      </a:r>
                      <a:endParaRPr lang="tr-TR" sz="105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100" dirty="0">
                        <a:solidFill>
                          <a:srgbClr val="23114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16234"/>
                  </a:ext>
                </a:extLst>
              </a:tr>
            </a:tbl>
          </a:graphicData>
        </a:graphic>
      </p:graphicFrame>
      <p:sp>
        <p:nvSpPr>
          <p:cNvPr id="2" name="Slide Number">
            <a:extLst>
              <a:ext uri="{FF2B5EF4-FFF2-40B4-BE49-F238E27FC236}">
                <a16:creationId xmlns:a16="http://schemas.microsoft.com/office/drawing/2014/main" id="{F9AC8FD8-036E-F899-A5DA-44E50F394691}"/>
              </a:ext>
            </a:extLst>
          </p:cNvPr>
          <p:cNvSpPr txBox="1">
            <a:spLocks/>
          </p:cNvSpPr>
          <p:nvPr/>
        </p:nvSpPr>
        <p:spPr>
          <a:xfrm>
            <a:off x="656783" y="6003630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7</a:t>
            </a:fld>
            <a:endParaRPr lang="en-US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4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CABC64-2F2C-78EA-DC70-8A017CB2F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401F421-3BF0-CB8C-C3C4-D1D19D9C77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62" y="0"/>
            <a:ext cx="10569638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9" name="Resim 8" descr="yazı tipi, metin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2A52C53-831E-07B0-5776-7D38CAEBDA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" y="314367"/>
            <a:ext cx="951802" cy="904344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4E2A0B88-93A2-096B-24FD-86E6E2074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41" y="352421"/>
            <a:ext cx="8579966" cy="828236"/>
          </a:xfrm>
        </p:spPr>
        <p:txBody>
          <a:bodyPr>
            <a:normAutofit/>
          </a:bodyPr>
          <a:lstStyle/>
          <a:p>
            <a:r>
              <a:rPr lang="tr-TR" sz="2000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QUALITY &amp; INSTITUTIONAL ACHIEVEMENTS</a:t>
            </a:r>
          </a:p>
        </p:txBody>
      </p:sp>
      <p:graphicFrame>
        <p:nvGraphicFramePr>
          <p:cNvPr id="11" name="Diyagram 10">
            <a:extLst>
              <a:ext uri="{FF2B5EF4-FFF2-40B4-BE49-F238E27FC236}">
                <a16:creationId xmlns:a16="http://schemas.microsoft.com/office/drawing/2014/main" id="{0AA50D24-ECD8-502A-ADFF-649FF1A167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413630"/>
              </p:ext>
            </p:extLst>
          </p:nvPr>
        </p:nvGraphicFramePr>
        <p:xfrm>
          <a:off x="2248327" y="1966294"/>
          <a:ext cx="5058316" cy="4106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67BCEB9-D468-EBED-43B6-5D5453DEA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FE574D0-7C69-244B-B155-4D1BAC5359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15322" y="1690374"/>
            <a:ext cx="10668000" cy="4286250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20FE8750-06D1-1217-AFC1-22FBE2755AA5}"/>
              </a:ext>
            </a:extLst>
          </p:cNvPr>
          <p:cNvSpPr txBox="1">
            <a:spLocks/>
          </p:cNvSpPr>
          <p:nvPr/>
        </p:nvSpPr>
        <p:spPr>
          <a:xfrm>
            <a:off x="656783" y="6003630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8</a:t>
            </a:fld>
            <a:endParaRPr lang="en-US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630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2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9AD5E5-9D2A-5AB2-736F-D0A1F72C3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eyaz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B7F4868-87D2-9E60-A08A-A39C07A56D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62" y="0"/>
            <a:ext cx="10569638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9" name="Resim 8" descr="yazı tipi, metin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2C88BBF-E113-A233-FD0E-82534E948C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" y="314367"/>
            <a:ext cx="951802" cy="904344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9BC32A84-B358-80AA-674A-E2E416FF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72" y="352421"/>
            <a:ext cx="8579966" cy="828236"/>
          </a:xfrm>
        </p:spPr>
        <p:txBody>
          <a:bodyPr>
            <a:normAutofit/>
          </a:bodyPr>
          <a:lstStyle/>
          <a:p>
            <a:r>
              <a:rPr lang="tr-TR" sz="2000" b="1" dirty="0">
                <a:solidFill>
                  <a:srgbClr val="23114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RANKINGS</a:t>
            </a:r>
          </a:p>
        </p:txBody>
      </p:sp>
      <p:graphicFrame>
        <p:nvGraphicFramePr>
          <p:cNvPr id="8" name="Diyagram 7">
            <a:extLst>
              <a:ext uri="{FF2B5EF4-FFF2-40B4-BE49-F238E27FC236}">
                <a16:creationId xmlns:a16="http://schemas.microsoft.com/office/drawing/2014/main" id="{D96D0C42-8FE6-9C46-D091-5394F090C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384117"/>
              </p:ext>
            </p:extLst>
          </p:nvPr>
        </p:nvGraphicFramePr>
        <p:xfrm>
          <a:off x="2843181" y="1218711"/>
          <a:ext cx="8128000" cy="5135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lide Number">
            <a:extLst>
              <a:ext uri="{FF2B5EF4-FFF2-40B4-BE49-F238E27FC236}">
                <a16:creationId xmlns:a16="http://schemas.microsoft.com/office/drawing/2014/main" id="{985674B3-F4C2-049B-4BC3-884C7BD272E4}"/>
              </a:ext>
            </a:extLst>
          </p:cNvPr>
          <p:cNvSpPr txBox="1">
            <a:spLocks/>
          </p:cNvSpPr>
          <p:nvPr/>
        </p:nvSpPr>
        <p:spPr>
          <a:xfrm>
            <a:off x="656783" y="6003630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9</a:t>
            </a:fld>
            <a:endParaRPr lang="en-US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8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815</Words>
  <Application>Microsoft Macintosh PowerPoint</Application>
  <PresentationFormat>Geniş ekran</PresentationFormat>
  <Paragraphs>166</Paragraphs>
  <Slides>14</Slides>
  <Notes>14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3" baseType="lpstr">
      <vt:lpstr>Aptos</vt:lpstr>
      <vt:lpstr>Aptos Display</vt:lpstr>
      <vt:lpstr>Arial</vt:lpstr>
      <vt:lpstr>Roboto Light</vt:lpstr>
      <vt:lpstr>Segoe UI</vt:lpstr>
      <vt:lpstr>Segoe UI Semilight</vt:lpstr>
      <vt:lpstr>Tahoma</vt:lpstr>
      <vt:lpstr>Wingdings</vt:lpstr>
      <vt:lpstr>Office Teması</vt:lpstr>
      <vt:lpstr>PowerPoint Sunusu</vt:lpstr>
      <vt:lpstr>ABOUT TOKAT</vt:lpstr>
      <vt:lpstr>LEGACY BEHIND OUR NAME</vt:lpstr>
      <vt:lpstr>OUR CAMPUS</vt:lpstr>
      <vt:lpstr>TOGU IN NUMBERS</vt:lpstr>
      <vt:lpstr>ACADEMIC STRUCTURE</vt:lpstr>
      <vt:lpstr>RESEARCH &amp; INNOVATION INFRASTRUCTURE</vt:lpstr>
      <vt:lpstr>QUALITY &amp; INSTITUTIONAL ACHIEVEMENTS</vt:lpstr>
      <vt:lpstr>RANKINGS</vt:lpstr>
      <vt:lpstr>KA131 INTER-INSTITUTIONAL AGREEMENTS</vt:lpstr>
      <vt:lpstr>KA171 INTER-INSTITUTIONAL AGREEMENTS</vt:lpstr>
      <vt:lpstr>PowerPoint Sunusu</vt:lpstr>
      <vt:lpstr>CONTACT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İBRAHİM ÖZKAL</cp:lastModifiedBy>
  <cp:revision>4</cp:revision>
  <dcterms:created xsi:type="dcterms:W3CDTF">2026-03-06T22:28:28Z</dcterms:created>
  <dcterms:modified xsi:type="dcterms:W3CDTF">2026-04-21T09:54:01Z</dcterms:modified>
</cp:coreProperties>
</file>