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503CF-0CE2-4ACE-9216-73FCC7E7F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F28FCC-9202-4534-BD61-A0D051293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B0A4F-A09D-4820-9D73-06376A4AB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DB42F-365C-4F6B-802F-184604470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5B9D2B-BE09-49A3-B7EB-A6B3C488A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034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7F3F4-357E-489B-B483-9E303E11E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7F3584-7231-4563-A178-F6D2A5001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3DA9D-3090-4433-84FD-76043AE0C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93AEE-A8F5-4464-B0BD-6D18C8693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99753-ABA2-45EE-97F8-F01BE8AA1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85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DF6564-83AA-48A5-8B03-2EFF575CF4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9BB561-897B-4B26-99BF-9C2ECF1E7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29768-B2CC-4383-9833-29F011F5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411CE-4B9B-4162-AC1D-0CB043793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DE7FD-6163-4A3D-A3AF-A8F9C0D2F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05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BDED-F77D-482A-81BE-F52130CBF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45509-D807-4404-B12A-704D1C4F0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2CB85-8D26-47F4-B89B-2E147BF2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9D3B6-D3BE-46E2-B515-86F8497EF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7C7A7-50E5-49BB-940C-15816D0DE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763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440ED-E624-475E-BAF3-FE189C14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A23B16-8F75-4E6A-8A1D-A9A44093E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8CCF5-F9BF-4B17-922E-D75A41EC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8AE16-C49E-4632-AE4B-C93265534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3B07A-043C-4572-B4AC-EECB4F823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7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1E834-2CDC-4F1F-9772-DA194D959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ED009-6DA3-484D-AAD1-13D2C2E773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96D81-AFAC-45FD-8A9D-23FBB77E3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AFFB34-78AC-4A39-B091-11CC9A4F2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5E585-27DF-4903-8791-6811E2D53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F1734-1BB4-4A5F-BE12-7B9D160F0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98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74C7-2ADD-48B9-BF41-56EEDCD2B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5BED9-9D29-4F6A-8E95-A39232323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34909-9A80-4AC0-AC81-8AFF1AB57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D59E3E-E90C-414E-A945-052387E968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F4DC63-1D5D-4AF7-AFCC-F287A58FB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264B7A-9C07-4C0B-B1EF-FB3442023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B69DB0-ACFE-488F-8803-EA72DB42E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7928FB-CA32-4D2E-AFE1-39EACB3EF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95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A2C5C-9ED0-42D1-BE87-285075605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C94412-1769-4358-891E-BFFBBFD09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E79F3-BCC6-4258-A6ED-610063766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67BD56-FBE2-4AB5-B1B5-15FF3B13F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84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28023B-824A-4DB3-AAB8-7FACBF867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AF382D-3A18-4D8E-8FAA-B0A54BAFB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8976D-1856-44C0-9C83-B3BD7CD95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475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00317-96DE-4F5A-8A27-865B23479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6FE6C-4354-4A8A-9114-081DE79DF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57CA4-FC9E-4D04-91B4-D041762CD9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F0E23-DA25-4917-9649-A1455B7D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860F1-2253-4BC9-90D4-6DB5D21C6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58563-F0FD-4F17-B977-C7C801FF6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99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99CE8-5086-4A32-A59D-4FEA310B7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02B371-B655-4C11-A927-4087709A42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3A87B9-DF6A-4D44-B704-8D739DA97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44B208-B1D6-4EDD-8EBB-BC827434C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421BD-C304-4C9D-B4D0-A4268EE14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EEF0F-148F-48CF-BE88-750396D73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82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A10CA4-8F03-42EA-A471-5807222E2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AAC9E-F6AA-4319-A478-590131750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1DE11-85B2-44C5-A1BE-8F1B6772D4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3E0ED-6554-41E7-9717-5623EEB9A481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DCEC1-4C55-48E9-8C1B-14C208469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D5912-C2C1-44DE-9398-9979979770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FC273-924B-4A98-A400-462FD25B83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85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8617A81B-49A7-4C26-9512-D69F84BD0652}"/>
              </a:ext>
            </a:extLst>
          </p:cNvPr>
          <p:cNvSpPr txBox="1">
            <a:spLocks/>
          </p:cNvSpPr>
          <p:nvPr/>
        </p:nvSpPr>
        <p:spPr>
          <a:xfrm>
            <a:off x="1802920" y="-71420"/>
            <a:ext cx="8229600" cy="7403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Brunel </a:t>
            </a:r>
            <a:r>
              <a:rPr lang="fr-BE" alt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fr-BE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of London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1347C218-4C2A-4B67-9A38-D02EBA2D135C}"/>
              </a:ext>
            </a:extLst>
          </p:cNvPr>
          <p:cNvSpPr txBox="1">
            <a:spLocks/>
          </p:cNvSpPr>
          <p:nvPr/>
        </p:nvSpPr>
        <p:spPr bwMode="auto">
          <a:xfrm>
            <a:off x="294061" y="812448"/>
            <a:ext cx="5740290" cy="254886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US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Project idea/ Field of expertise –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Cost effective long-duration stationary storage</a:t>
            </a:r>
          </a:p>
          <a:p>
            <a:pPr marL="0" indent="0" eaLnBrk="1" hangingPunct="1">
              <a:buNone/>
            </a:pPr>
            <a:r>
              <a:rPr lang="en-US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r>
              <a:rPr lang="en-US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name – Brunel University of London</a:t>
            </a:r>
          </a:p>
          <a:p>
            <a:pPr marL="0" indent="0" eaLnBrk="1" hangingPunct="1">
              <a:buNone/>
            </a:pPr>
            <a:r>
              <a:rPr lang="en-US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Addressed topic -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HORIZON-CL5-2025-01-Two-stage-D2-02-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Expected project outcomes: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Developing long storage duration using multivalent chemistries (targeting Al and Zn based batteries)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Reduced cost, safety and sustainable battery chemistry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Minimum/ no critical raw materials usage depending on the battery chemistry</a:t>
            </a:r>
          </a:p>
          <a:p>
            <a:pPr marL="0" indent="0" eaLnBrk="1" hangingPunct="1">
              <a:buNone/>
            </a:pPr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78CCA53C-72C5-4920-8550-A34934AD3DB9}"/>
              </a:ext>
            </a:extLst>
          </p:cNvPr>
          <p:cNvSpPr txBox="1">
            <a:spLocks/>
          </p:cNvSpPr>
          <p:nvPr/>
        </p:nvSpPr>
        <p:spPr bwMode="auto">
          <a:xfrm>
            <a:off x="6226338" y="5387210"/>
            <a:ext cx="4711956" cy="13390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Contact details</a:t>
            </a:r>
          </a:p>
          <a:p>
            <a:pPr marL="0" indent="0">
              <a:buNone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Dr Abhishek Lahiri, abhishek.lahiri@brunel.ac.uk </a:t>
            </a:r>
          </a:p>
          <a:p>
            <a:pPr marL="0" indent="0" eaLnBrk="1" hangingPunct="1">
              <a:buNone/>
            </a:pPr>
            <a:r>
              <a:rPr lang="en-GB" altLang="fr-FR" sz="1200" dirty="0">
                <a:latin typeface="Arial" panose="020B0604020202020204" pitchFamily="34" charset="0"/>
                <a:cs typeface="Arial" panose="020B0604020202020204" pitchFamily="34" charset="0"/>
              </a:rPr>
              <a:t>Dr Svetlana Ignatova, svetlana.ignatova@brunel.ac.uk </a:t>
            </a:r>
          </a:p>
          <a:p>
            <a:pPr marL="0" indent="0" eaLnBrk="1" hangingPunct="1">
              <a:buNone/>
            </a:pPr>
            <a:r>
              <a:rPr lang="en-GB" altLang="fr-FR" sz="1200" dirty="0">
                <a:latin typeface="Arial" panose="020B0604020202020204" pitchFamily="34" charset="0"/>
                <a:cs typeface="Arial" panose="020B0604020202020204" pitchFamily="34" charset="0"/>
              </a:rPr>
              <a:t>Dr Peter Hewitson, peter.hewitson@brunel.ac.uk </a:t>
            </a:r>
          </a:p>
          <a:p>
            <a:pPr marL="0" indent="0" eaLnBrk="1" hangingPunct="1">
              <a:buNone/>
            </a:pPr>
            <a:r>
              <a:rPr lang="en-GB" altLang="fr-FR" sz="1200" dirty="0">
                <a:latin typeface="Arial" panose="020B0604020202020204" pitchFamily="34" charset="0"/>
                <a:cs typeface="Arial" panose="020B0604020202020204" pitchFamily="34" charset="0"/>
              </a:rPr>
              <a:t>Dr Salman Masoudi Soltanisalman.masoudisoltani@brunel.ac.uk </a:t>
            </a:r>
          </a:p>
          <a:p>
            <a:pPr marL="0" indent="0" eaLnBrk="1" hangingPunct="1">
              <a:buNone/>
            </a:pPr>
            <a:endParaRPr lang="en-GB" alt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D4286B33-C481-4724-8984-D4E1DF637A68}"/>
              </a:ext>
            </a:extLst>
          </p:cNvPr>
          <p:cNvSpPr txBox="1">
            <a:spLocks/>
          </p:cNvSpPr>
          <p:nvPr/>
        </p:nvSpPr>
        <p:spPr bwMode="auto">
          <a:xfrm>
            <a:off x="6669298" y="1659090"/>
            <a:ext cx="4320000" cy="16717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b="1" dirty="0">
                <a:latin typeface="+mn-lt"/>
              </a:rPr>
              <a:t>Skills and expertise</a:t>
            </a:r>
            <a:endParaRPr lang="en-GB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New battery chemistry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In situ spectroscopy techniques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Electrode and electrolyte synthesis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Process modelling and technoeconomic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3D printing</a:t>
            </a:r>
          </a:p>
          <a:p>
            <a:pPr marL="0" indent="0" eaLnBrk="1" hangingPunct="1">
              <a:buNone/>
            </a:pPr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3" descr="\\anfs1\acsf_users\acstaab4\Downloads\Aerial_Brunel_Campus_-08_4030.jpg">
            <a:extLst>
              <a:ext uri="{FF2B5EF4-FFF2-40B4-BE49-F238E27FC236}">
                <a16:creationId xmlns:a16="http://schemas.microsoft.com/office/drawing/2014/main" id="{E42B8915-890C-4B4A-8B0D-02FA02836E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07" t="22162" r="4468" b="-406"/>
          <a:stretch/>
        </p:blipFill>
        <p:spPr bwMode="auto">
          <a:xfrm>
            <a:off x="6682037" y="801279"/>
            <a:ext cx="1080000" cy="7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DB0985DE-BEEB-4A46-AF55-DF3131FA0A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37" b="11337"/>
          <a:stretch/>
        </p:blipFill>
        <p:spPr bwMode="auto">
          <a:xfrm>
            <a:off x="7743328" y="801279"/>
            <a:ext cx="1080000" cy="7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4C3CA70C-3682-46A0-A85C-5B60547E9F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85" b="5385"/>
          <a:stretch/>
        </p:blipFill>
        <p:spPr bwMode="auto">
          <a:xfrm>
            <a:off x="8841289" y="811049"/>
            <a:ext cx="1080000" cy="7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>
            <a:extLst>
              <a:ext uri="{FF2B5EF4-FFF2-40B4-BE49-F238E27FC236}">
                <a16:creationId xmlns:a16="http://schemas.microsoft.com/office/drawing/2014/main" id="{0AB4E54E-A292-4378-8AF5-E78194A3A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54" b="5254"/>
          <a:stretch/>
        </p:blipFill>
        <p:spPr bwMode="auto">
          <a:xfrm>
            <a:off x="9919444" y="811049"/>
            <a:ext cx="1080000" cy="7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847A9325-0CA9-4A21-8DA0-16328D22DDF1}"/>
              </a:ext>
            </a:extLst>
          </p:cNvPr>
          <p:cNvSpPr txBox="1">
            <a:spLocks/>
          </p:cNvSpPr>
          <p:nvPr/>
        </p:nvSpPr>
        <p:spPr bwMode="auto">
          <a:xfrm>
            <a:off x="360955" y="3603914"/>
            <a:ext cx="5295856" cy="2960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BE" alt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BUL Project and collaboration </a:t>
            </a:r>
            <a:r>
              <a:rPr lang="fr-BE" altLang="fr-FR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  <a:r>
              <a:rPr lang="fr-BE" alt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New battery chemistry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Developed Zn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and Al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batteries with ionic liquids and biodegradable electrolytes (TRL 3)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Synthesized biodegradable electrolytes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Collaborating with SMEs to scale-up the facilities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What we can offer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Synthesis of new electrolytes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Synthesis of nanomaterials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Battery testing and in situ spectroscopic analysis techniques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Process design and intensification for technoeconomic assessment at scale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Development of experimentally-informed detailed process designs</a:t>
            </a:r>
          </a:p>
          <a:p>
            <a:pPr eaLnBrk="1" hangingPunct="1"/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496C335-998E-4C5E-A420-22446071E2D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52" t="6164" r="47500" b="37721"/>
          <a:stretch/>
        </p:blipFill>
        <p:spPr>
          <a:xfrm>
            <a:off x="6149456" y="3372463"/>
            <a:ext cx="2330310" cy="1903245"/>
          </a:xfrm>
          <a:prstGeom prst="rect">
            <a:avLst/>
          </a:prstGeom>
        </p:spPr>
      </p:pic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D11D5C88-1B9B-4867-9537-38B4558CEA72}"/>
              </a:ext>
            </a:extLst>
          </p:cNvPr>
          <p:cNvSpPr txBox="1">
            <a:spLocks/>
          </p:cNvSpPr>
          <p:nvPr/>
        </p:nvSpPr>
        <p:spPr bwMode="auto">
          <a:xfrm>
            <a:off x="8479766" y="3643283"/>
            <a:ext cx="3571548" cy="13390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</a:p>
          <a:p>
            <a:pPr marL="0" indent="0">
              <a:buNone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Brahma et al, J. Power Sources, 2025, 641, 236843</a:t>
            </a:r>
          </a:p>
          <a:p>
            <a:pPr marL="0" indent="0">
              <a:buNone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Lahiri et al, ACS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Appl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Energy Mater., 2023, 6, 11874 </a:t>
            </a:r>
          </a:p>
          <a:p>
            <a:pPr marL="0" indent="0">
              <a:buNone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GB" alt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204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237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Abhishek Lahiri (Staff)</dc:creator>
  <cp:lastModifiedBy>James</cp:lastModifiedBy>
  <cp:revision>9</cp:revision>
  <dcterms:created xsi:type="dcterms:W3CDTF">2025-05-14T10:16:02Z</dcterms:created>
  <dcterms:modified xsi:type="dcterms:W3CDTF">2025-05-15T10:26:12Z</dcterms:modified>
</cp:coreProperties>
</file>