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402" r:id="rId6"/>
    <p:sldId id="397" r:id="rId7"/>
    <p:sldId id="295" r:id="rId8"/>
    <p:sldId id="303" r:id="rId9"/>
    <p:sldId id="301" r:id="rId10"/>
    <p:sldId id="344" r:id="rId11"/>
    <p:sldId id="403" r:id="rId12"/>
    <p:sldId id="404" r:id="rId13"/>
    <p:sldId id="401" r:id="rId14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4"/>
    <a:srgbClr val="00307F"/>
    <a:srgbClr val="002C77"/>
    <a:srgbClr val="6E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205" d="100"/>
          <a:sy n="205" d="100"/>
        </p:scale>
        <p:origin x="572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BCD8D7B-958F-4951-8897-D9FDB0E538EF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44B3AB95-032E-4A81-9AE5-B35095AB9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9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3AB95-032E-4A81-9AE5-B35095AB97B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9E5F-6E67-47E7-ACB1-B949C3764C4C}" type="datetimeFigureOut">
              <a:rPr lang="pl-PL" smtClean="0"/>
              <a:pPr/>
              <a:t>02.10.2024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0694-CD5B-46F6-A224-E55E987F9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44" y="771550"/>
            <a:ext cx="7772356" cy="43719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98ED4B2-B64A-4506-8B73-603F28FC22CA}"/>
              </a:ext>
            </a:extLst>
          </p:cNvPr>
          <p:cNvSpPr txBox="1"/>
          <p:nvPr/>
        </p:nvSpPr>
        <p:spPr>
          <a:xfrm>
            <a:off x="530177" y="4609460"/>
            <a:ext cx="5554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färjorna</a:t>
            </a:r>
            <a:r>
              <a:rPr lang="pl-PL" sz="16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: Nova Star • Wawel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93BA376-CB1D-4A04-9522-703334C46818}"/>
              </a:ext>
            </a:extLst>
          </p:cNvPr>
          <p:cNvSpPr txBox="1"/>
          <p:nvPr/>
        </p:nvSpPr>
        <p:spPr>
          <a:xfrm>
            <a:off x="530177" y="1715634"/>
            <a:ext cx="8028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endParaRPr lang="pl-PL" sz="32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2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</a:t>
            </a:r>
            <a:r>
              <a:rPr lang="sv-SE" sz="32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nser</a:t>
            </a:r>
            <a:endParaRPr lang="pl-PL" sz="32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32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 </a:t>
            </a:r>
            <a:endParaRPr lang="pl-PL" sz="32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2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32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endParaRPr lang="pl-PL" sz="32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32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Reklam</a:t>
            </a:r>
            <a:r>
              <a:rPr lang="sv-SE" sz="32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under temakryssningar</a:t>
            </a:r>
            <a:endParaRPr lang="pl-PL" sz="32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A6157781-7B05-EAB5-B2A9-C3E96743C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374" y="411510"/>
            <a:ext cx="8244408" cy="12418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A83A244-881C-4576-8D3B-406EF204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Prostokąt 1">
            <a:extLst>
              <a:ext uri="{FF2B5EF4-FFF2-40B4-BE49-F238E27FC236}">
                <a16:creationId xmlns:a16="http://schemas.microsoft.com/office/drawing/2014/main" id="{754FF19D-829C-46E7-881E-E837EF245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061323"/>
            <a:ext cx="79415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solidFill>
                  <a:srgbClr val="002C7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Välkommen ombord till ett framgångsrikt samarbete!</a:t>
            </a:r>
            <a:endParaRPr lang="pl-PL" sz="2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17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889" y="339502"/>
            <a:ext cx="5580109" cy="4776872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C38A4D-CDB3-4CE6-8C81-0EF1748D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93" y="1998007"/>
            <a:ext cx="6470750" cy="1080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Pol</a:t>
            </a:r>
            <a:r>
              <a:rPr lang="sv-SE" sz="14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ish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Baltic Shipping Company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SA,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ägs av den polska staten och bedriver färjetrafik mellan Polen och Skandinavien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under namnet 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Polferries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AB124D0-3D5A-4B08-AD83-C924C32BBE76}"/>
              </a:ext>
            </a:extLst>
          </p:cNvPr>
          <p:cNvSpPr/>
          <p:nvPr/>
        </p:nvSpPr>
        <p:spPr>
          <a:xfrm>
            <a:off x="360334" y="3058963"/>
            <a:ext cx="5147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Erbjudandet gäller för nedanstående överfarter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 Star </a:t>
            </a:r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och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Wawel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på rutten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Gdańsk – Nynäshamn</a:t>
            </a:r>
          </a:p>
          <a:p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Cracovia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på rutten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Świnoujście – Ystad</a:t>
            </a:r>
          </a:p>
          <a:p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Alternativt finns andra 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Polferries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-färjor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tillgängliga, gående på rutten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Świnoujścia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– 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Ystad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E988238-9F7F-427C-8DCC-C8092705DD46}"/>
              </a:ext>
            </a:extLst>
          </p:cNvPr>
          <p:cNvSpPr txBox="1"/>
          <p:nvPr/>
        </p:nvSpPr>
        <p:spPr>
          <a:xfrm>
            <a:off x="358993" y="1176302"/>
            <a:ext cx="60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Från </a:t>
            </a:r>
            <a:r>
              <a:rPr lang="pl-PL" sz="24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Skandyna</a:t>
            </a:r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v</a:t>
            </a:r>
            <a:r>
              <a:rPr lang="pl-PL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</a:t>
            </a:r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</a:t>
            </a:r>
            <a:r>
              <a:rPr lang="pl-PL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till </a:t>
            </a:r>
            <a:r>
              <a:rPr lang="pl-PL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Pol</a:t>
            </a:r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 i</a:t>
            </a:r>
            <a:r>
              <a:rPr lang="pl-PL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2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45 år! </a:t>
            </a:r>
            <a:endParaRPr lang="pl-PL" sz="24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EBA3477-4853-4FE5-B485-DE186C37C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11" name="Tytuł 2">
            <a:extLst>
              <a:ext uri="{FF2B5EF4-FFF2-40B4-BE49-F238E27FC236}">
                <a16:creationId xmlns:a16="http://schemas.microsoft.com/office/drawing/2014/main" id="{7FCB15CE-832A-411F-B47F-45E9DF362BDA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3536A43D-0AA5-1EC4-101D-C472744D7620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28BD378-774F-42BD-990D-B9D0265F0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470"/>
            <a:ext cx="9144000" cy="514350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C38A4D-CDB3-4CE6-8C81-0EF1748D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14167"/>
            <a:ext cx="8229600" cy="6480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2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Anordna ett möte på Sjön</a:t>
            </a:r>
            <a:endParaRPr lang="pl-PL" sz="2000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AB124D0-3D5A-4B08-AD83-C924C32BBE76}"/>
              </a:ext>
            </a:extLst>
          </p:cNvPr>
          <p:cNvSpPr/>
          <p:nvPr/>
        </p:nvSpPr>
        <p:spPr>
          <a:xfrm>
            <a:off x="395536" y="183424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Konferenslokal, barer, klubbar, restauranger, bekväma hytter. Konferensfaciliteter, god </a:t>
            </a:r>
            <a:r>
              <a:rPr lang="sv-SE" sz="140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mat och vänlig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service är bara en del av det vi erbjuder. Berätta vad dina önskemål är, så skapar vi en produkt skräddarsydd efter dina förväntningar.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72C4EEB-8FD5-4982-B5FA-970BBFA41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FB2996D7-7A6D-C884-08D2-521D3325B4E6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27C59FB-2AF3-EE93-4EB2-CF533C70FFA3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B028CCD-233D-4CD4-BC09-FB3C762D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81DAD9F-319B-430C-A9D7-3B175A2B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7614"/>
            <a:ext cx="8229600" cy="37690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Gdańsk - </a:t>
            </a:r>
            <a:r>
              <a:rPr lang="pl-PL" sz="2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Nynäshamn</a:t>
            </a:r>
            <a:r>
              <a:rPr lang="pl-PL" sz="2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1215 pas</a:t>
            </a:r>
            <a:r>
              <a:rPr lang="sv-SE" sz="20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sagerare</a:t>
            </a:r>
            <a:endParaRPr lang="pl-PL" sz="20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162 </a:t>
            </a:r>
            <a:r>
              <a:rPr lang="sv-SE" sz="20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hytter</a:t>
            </a:r>
            <a:endParaRPr lang="pl-PL" sz="20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buNone/>
            </a:pPr>
            <a:r>
              <a:rPr lang="sv-SE" sz="21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Utrusning </a:t>
            </a:r>
            <a:r>
              <a:rPr lang="pl-PL" sz="21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:</a:t>
            </a:r>
          </a:p>
          <a:p>
            <a:r>
              <a:rPr lang="sv-SE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Konferenslokal</a:t>
            </a:r>
            <a:endParaRPr lang="pl-PL" sz="15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Restaura</a:t>
            </a:r>
            <a:r>
              <a:rPr lang="sv-SE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ng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a’la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carte</a:t>
            </a:r>
          </a:p>
          <a:p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Piano Bar</a:t>
            </a:r>
          </a:p>
          <a:p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Piper’s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Pub</a:t>
            </a:r>
          </a:p>
          <a:p>
            <a:r>
              <a:rPr lang="sv-SE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Nattklubb med dansgolv</a:t>
            </a:r>
            <a:endParaRPr lang="pl-PL" sz="15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 Star </a:t>
            </a:r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Buff</a:t>
            </a:r>
            <a:r>
              <a:rPr lang="sv-SE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è</a:t>
            </a:r>
            <a:endParaRPr lang="pl-PL" sz="15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Novatique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shop</a:t>
            </a:r>
          </a:p>
          <a:p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Bell Casino</a:t>
            </a:r>
          </a:p>
          <a:p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Seaglass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Cafe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</a:p>
          <a:p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Seaglass</a:t>
            </a:r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5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Lounge</a:t>
            </a:r>
            <a:endParaRPr lang="pl-PL" sz="15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5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Grill Bar </a:t>
            </a:r>
          </a:p>
          <a:p>
            <a:endParaRPr lang="pl-PL" sz="21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buNone/>
            </a:pPr>
            <a:endParaRPr lang="pl-PL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F5AC31E-7FA1-4E46-836C-BF2FC441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 STAR</a:t>
            </a:r>
            <a:endParaRPr lang="pl-PL" sz="36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2AB2D-7B32-459D-8DAE-195580122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ED79D467-F4FC-5AD4-8966-2442A2F6AA90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5B169A1-BEAD-E269-D87A-C08E0E2F3B12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81DAD9F-319B-430C-A9D7-3B175A2B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70093"/>
            <a:ext cx="8229600" cy="391308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 STAR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buNone/>
            </a:pPr>
            <a:endParaRPr lang="pl-PL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33E6827A-398F-4B92-A8D0-F2A854FCF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AE248C1-9F5A-4EF9-B8C0-D6B5A9776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71" y="1154783"/>
            <a:ext cx="7874243" cy="3721223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BB09D143-61D1-B961-8EC7-A1FA3E76E317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CA13775B-EB3F-4F70-1796-A696ABCA8E6E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9551B7F-38B2-49F1-BCFA-1A8B531C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72D4D35-0976-431B-BDC9-9BC9D20B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630932"/>
            <a:ext cx="8229600" cy="66766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36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WAWEL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81DAD9F-319B-430C-A9D7-3B175A2B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1387877"/>
            <a:ext cx="8229600" cy="36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Gdańsk -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Nynäshamn</a:t>
            </a:r>
            <a:r>
              <a:rPr lang="pl-PL" sz="13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1000 pas</a:t>
            </a:r>
            <a:r>
              <a:rPr lang="sv-SE" sz="13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sagerare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131 </a:t>
            </a:r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hytter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>
              <a:buNone/>
            </a:pPr>
            <a:r>
              <a:rPr lang="sv-SE" sz="13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Utrusning</a:t>
            </a:r>
            <a:r>
              <a:rPr lang="pl-PL" sz="13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:</a:t>
            </a: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Konferenslokal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Restauranger 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</a:t>
            </a:r>
            <a:r>
              <a:rPr lang="pl-PL" sz="1300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afeteria</a:t>
            </a:r>
            <a:r>
              <a:rPr lang="pl-PL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 </a:t>
            </a: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Café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Musikklubb med dansgolv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pl-PL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Grill Bar </a:t>
            </a:r>
          </a:p>
          <a:p>
            <a:r>
              <a:rPr lang="pl-PL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</a:t>
            </a:r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hop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3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Spelautomater</a:t>
            </a:r>
            <a:endParaRPr lang="pl-PL" sz="13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3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3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buNone/>
            </a:pPr>
            <a:endParaRPr lang="pl-PL" sz="13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1AFC20-E2ED-46E2-A09B-BA9045FE3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C71418A0-57ED-1496-3FED-D8F67F2A5006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A7FD77B-C6B5-6347-58C7-5B4AA51D4EA3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81DAD9F-319B-430C-A9D7-3B175A2B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2154"/>
            <a:ext cx="8229600" cy="391308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WAWEL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2C7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0" indent="0">
              <a:buNone/>
            </a:pPr>
            <a:endParaRPr lang="pl-PL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CE59EBB0-4BF5-4F57-9797-420992E0F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6044C01-B35E-457A-86B8-A65340DB8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9" y="1116844"/>
            <a:ext cx="8106894" cy="3831170"/>
          </a:xfrm>
          <a:prstGeom prst="rect">
            <a:avLst/>
          </a:prstGeom>
        </p:spPr>
      </p:pic>
      <p:sp>
        <p:nvSpPr>
          <p:cNvPr id="2" name="Tytuł 2">
            <a:extLst>
              <a:ext uri="{FF2B5EF4-FFF2-40B4-BE49-F238E27FC236}">
                <a16:creationId xmlns:a16="http://schemas.microsoft.com/office/drawing/2014/main" id="{3DFDAB63-8380-6E6C-CDA6-71CCEC567810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B3D4069D-05AB-3BDD-DDA2-EA7900DF781D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3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4CB4948-4A63-49F7-A8AF-4815CE3D0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992074"/>
            <a:ext cx="7380312" cy="415142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AB124D0-3D5A-4B08-AD83-C924C32BBE76}"/>
              </a:ext>
            </a:extLst>
          </p:cNvPr>
          <p:cNvSpPr/>
          <p:nvPr/>
        </p:nvSpPr>
        <p:spPr>
          <a:xfrm>
            <a:off x="395536" y="843558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Modern konferenslokal för 150 personer på vår färja 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Nova Star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utrustad med multimediaprojektor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tv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papperstavla, trådlös mikrofon och all möjlighet för inkoppling av ljud och blid står till Ert förfogande. 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 på sjön 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Avgång från Stockholm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från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måndag till fredag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kl.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18.00 </a:t>
            </a:r>
          </a:p>
          <a:p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(42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timmars kryssning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), </a:t>
            </a:r>
          </a:p>
          <a:p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ankomst till Stockholm kl.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12.00</a:t>
            </a: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dag 3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CB88A32-38EA-43BC-AACD-481DA8068382}"/>
              </a:ext>
            </a:extLst>
          </p:cNvPr>
          <p:cNvSpPr/>
          <p:nvPr/>
        </p:nvSpPr>
        <p:spPr>
          <a:xfrm>
            <a:off x="395536" y="2842359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</a:t>
            </a:r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 under uppehåll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 </a:t>
            </a:r>
            <a:r>
              <a:rPr lang="pl-PL" sz="14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Gda</a:t>
            </a:r>
            <a:r>
              <a:rPr lang="sv-SE" sz="14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nsk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– </a:t>
            </a:r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färja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Nova Star</a:t>
            </a:r>
          </a:p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Konferenslokalen är tillgänglig varje måndag till kl.15:00 under tiden färja har ett uppehåll i hamnen.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2BB05D2-6861-45AF-8B08-B390F1E8A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1DB165D6-FE93-4B72-B236-9DE2D9A69453}"/>
              </a:ext>
            </a:extLst>
          </p:cNvPr>
          <p:cNvSpPr/>
          <p:nvPr/>
        </p:nvSpPr>
        <p:spPr>
          <a:xfrm>
            <a:off x="395536" y="3850471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Konferens under uppehåll i </a:t>
            </a:r>
            <a:r>
              <a:rPr lang="pl-PL" sz="14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Nynäshamn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– </a:t>
            </a:r>
            <a:r>
              <a:rPr lang="sv-SE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färja</a:t>
            </a:r>
            <a:r>
              <a:rPr lang="pl-PL" sz="14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Wawel</a:t>
            </a:r>
          </a:p>
          <a:p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Under längre uppehåll i Nynäshamn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.</a:t>
            </a:r>
          </a:p>
          <a:p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93B9B49-E95C-54B6-C20E-C7BBEA263E9E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4B9DEDE-0F13-D6A3-EAFE-9352766C7B52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 uiExpand="1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4CB4948-4A63-49F7-A8AF-4815CE3D0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1154092"/>
            <a:ext cx="7092280" cy="3989407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AB124D0-3D5A-4B08-AD83-C924C32BBE76}"/>
              </a:ext>
            </a:extLst>
          </p:cNvPr>
          <p:cNvSpPr/>
          <p:nvPr/>
        </p:nvSpPr>
        <p:spPr>
          <a:xfrm>
            <a:off x="395536" y="843558"/>
            <a:ext cx="65527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Sponsra våra temaresor.</a:t>
            </a:r>
            <a:br>
              <a:rPr lang="sv-SE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</a:br>
            <a:r>
              <a:rPr lang="sv-SE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Ta del i vår reklamkampanj och bli upptäckt!</a:t>
            </a:r>
            <a:br>
              <a:rPr lang="sv-SE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</a:br>
            <a:endParaRPr lang="pl-PL" b="1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pl-PL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placering av banderoller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digital reklam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reklamkampanj under temaresor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gåvor för deltagare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möjligheten till kommersiellt samarbete och egenutformning av programmet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valfria paket för inbjudna gäster</a:t>
            </a:r>
            <a:r>
              <a:rPr lang="pl-PL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attraktivt egen utformat program anpassad till resans tema</a:t>
            </a:r>
            <a:endParaRPr lang="pl-PL" sz="1400" dirty="0">
              <a:solidFill>
                <a:srgbClr val="004684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2BB05D2-6861-45AF-8B08-B390F1E8A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1470"/>
            <a:ext cx="1151416" cy="460176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0FEF799-FC82-143B-65FC-3E0C428C1AEF}"/>
              </a:ext>
            </a:extLst>
          </p:cNvPr>
          <p:cNvSpPr txBox="1">
            <a:spLocks/>
          </p:cNvSpPr>
          <p:nvPr/>
        </p:nvSpPr>
        <p:spPr>
          <a:xfrm>
            <a:off x="323528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Företagsevent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Konfer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enser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sv-SE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Kurser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pl-PL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Integr</a:t>
            </a:r>
            <a:r>
              <a:rPr lang="sv-SE" sz="1800" b="1" dirty="0" err="1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ationsfester</a:t>
            </a:r>
            <a:r>
              <a:rPr lang="pl-PL" sz="1800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•</a:t>
            </a:r>
            <a:r>
              <a:rPr lang="pl-PL" sz="1800" b="1" dirty="0">
                <a:solidFill>
                  <a:srgbClr val="004684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Reklam</a:t>
            </a:r>
            <a:endParaRPr lang="pl-PL" sz="18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F9B838E1-4C61-DE36-0A03-8511D825FC50}"/>
              </a:ext>
            </a:extLst>
          </p:cNvPr>
          <p:cNvCxnSpPr/>
          <p:nvPr/>
        </p:nvCxnSpPr>
        <p:spPr>
          <a:xfrm>
            <a:off x="0" y="627534"/>
            <a:ext cx="7092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A03A27BE2D4E498A9C3505D849AD55" ma:contentTypeVersion="25" ma:contentTypeDescription="Utwórz nowy dokument." ma:contentTypeScope="" ma:versionID="e9fe588656f0295db024d01d7ffe3502">
  <xsd:schema xmlns:xsd="http://www.w3.org/2001/XMLSchema" xmlns:xs="http://www.w3.org/2001/XMLSchema" xmlns:p="http://schemas.microsoft.com/office/2006/metadata/properties" xmlns:ns2="0f85ab97-3df2-4c99-a4b6-426aefa910b0" xmlns:ns3="b7ca4bc8-bf1c-4b9d-a9c7-738291396523" targetNamespace="http://schemas.microsoft.com/office/2006/metadata/properties" ma:root="true" ma:fieldsID="c68f8c577e80c29eb5e634534e4ab98d" ns2:_="" ns3:_="">
    <xsd:import namespace="0f85ab97-3df2-4c99-a4b6-426aefa910b0"/>
    <xsd:import namespace="b7ca4bc8-bf1c-4b9d-a9c7-738291396523"/>
    <xsd:element name="properties">
      <xsd:complexType>
        <xsd:sequence>
          <xsd:element name="documentManagement">
            <xsd:complexType>
              <xsd:all>
                <xsd:element ref="ns2:Datawa_x017c_no_x015b_cidokumentu" minOccurs="0"/>
                <xsd:element ref="ns2:Datautworzeniadokumentu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n554ab26ec7d4528a236be48e1bba29a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5ab97-3df2-4c99-a4b6-426aefa910b0" elementFormDefault="qualified">
    <xsd:import namespace="http://schemas.microsoft.com/office/2006/documentManagement/types"/>
    <xsd:import namespace="http://schemas.microsoft.com/office/infopath/2007/PartnerControls"/>
    <xsd:element name="Datawa_x017c_no_x015b_cidokumentu" ma:index="2" nillable="true" ma:displayName="Data ważności dokumentu" ma:format="DateOnly" ma:internalName="Datawa_x017c_no_x015b_cidokumentu" ma:readOnly="false">
      <xsd:simpleType>
        <xsd:restriction base="dms:DateTime"/>
      </xsd:simpleType>
    </xsd:element>
    <xsd:element name="Datautworzeniadokumentu" ma:index="5" nillable="true" ma:displayName="Data utworzenia dokumentu" ma:format="DateOnly" ma:internalName="Datautworzeniadokumentu" ma:readOnly="false">
      <xsd:simpleType>
        <xsd:restriction base="dms:DateTim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c8d334e4-2510-4215-9c40-d60f3cd52f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554ab26ec7d4528a236be48e1bba29a" ma:index="23" nillable="true" ma:taxonomy="true" ma:internalName="n554ab26ec7d4528a236be48e1bba29a" ma:taxonomyFieldName="Dzia_x0142__x0020_nadzoruj_x0105_cy" ma:displayName="Nadzorujący" ma:readOnly="false" ma:default="" ma:fieldId="{7554ab26-ec7d-4528-a236-be48e1bba29a}" ma:taxonomyMulti="true" ma:sspId="c8d334e4-2510-4215-9c40-d60f3cd52f97" ma:termSetId="386095d1-c68d-4c6d-b587-48ddaf1aecc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4bc8-bf1c-4b9d-a9c7-7382913965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hidden="true" ma:internalName="SharedWithDetails" ma:readOnly="true">
      <xsd:simpleType>
        <xsd:restriction base="dms:Note"/>
      </xsd:simpleType>
    </xsd:element>
    <xsd:element name="TaxCatchAll" ma:index="12" nillable="true" ma:displayName="Taksonomia — przechwyć wszystkie (kolumna)" ma:hidden="true" ma:list="{5a330d8b-8ced-49c1-9de2-1c3f33489a03}" ma:internalName="TaxCatchAll" ma:readOnly="false" ma:showField="CatchAllData" ma:web="b7ca4bc8-bf1c-4b9d-a9c7-7382913965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Słowa kluczowe" ma:readOnly="false" ma:fieldId="{23f27201-bee3-471e-b2e7-b64fd8b7ca38}" ma:taxonomyMulti="true" ma:sspId="c8d334e4-2510-4215-9c40-d60f3cd52f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 zawartości"/>
        <xsd:element ref="dc:title" minOccurs="0" maxOccurs="1" ma:index="1" ma:displayName="O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wa_x017c_no_x015b_cidokumentu xmlns="0f85ab97-3df2-4c99-a4b6-426aefa910b0" xsi:nil="true"/>
    <lcf76f155ced4ddcb4097134ff3c332f xmlns="0f85ab97-3df2-4c99-a4b6-426aefa910b0">
      <Terms xmlns="http://schemas.microsoft.com/office/infopath/2007/PartnerControls"/>
    </lcf76f155ced4ddcb4097134ff3c332f>
    <TaxKeywordTaxHTField xmlns="b7ca4bc8-bf1c-4b9d-a9c7-738291396523">
      <Terms xmlns="http://schemas.microsoft.com/office/infopath/2007/PartnerControls"/>
    </TaxKeywordTaxHTField>
    <n554ab26ec7d4528a236be48e1bba29a xmlns="0f85ab97-3df2-4c99-a4b6-426aefa910b0">
      <Terms xmlns="http://schemas.microsoft.com/office/infopath/2007/PartnerControls"/>
    </n554ab26ec7d4528a236be48e1bba29a>
    <Datautworzeniadokumentu xmlns="0f85ab97-3df2-4c99-a4b6-426aefa910b0" xsi:nil="true"/>
    <TaxCatchAll xmlns="b7ca4bc8-bf1c-4b9d-a9c7-73829139652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4595B-1159-4225-97BE-5D7FF287C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5ab97-3df2-4c99-a4b6-426aefa910b0"/>
    <ds:schemaRef ds:uri="b7ca4bc8-bf1c-4b9d-a9c7-7382913965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F852EE-9782-4B32-A904-78F31D75E60E}">
  <ds:schemaRefs>
    <ds:schemaRef ds:uri="http://schemas.microsoft.com/office/2006/metadata/properties"/>
    <ds:schemaRef ds:uri="http://schemas.microsoft.com/office/infopath/2007/PartnerControls"/>
    <ds:schemaRef ds:uri="0f85ab97-3df2-4c99-a4b6-426aefa910b0"/>
    <ds:schemaRef ds:uri="b7ca4bc8-bf1c-4b9d-a9c7-738291396523"/>
  </ds:schemaRefs>
</ds:datastoreItem>
</file>

<file path=customXml/itemProps3.xml><?xml version="1.0" encoding="utf-8"?>
<ds:datastoreItem xmlns:ds="http://schemas.openxmlformats.org/officeDocument/2006/customXml" ds:itemID="{97168956-F3E2-48FA-B02A-2ACB42A8CB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452</Words>
  <Application>Microsoft Office PowerPoint</Application>
  <PresentationFormat>Pokaz na ekranie (16:9)</PresentationFormat>
  <Paragraphs>91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Cairo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NOVA STAR</vt:lpstr>
      <vt:lpstr>Prezentacja programu PowerPoint</vt:lpstr>
      <vt:lpstr>WAWEL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grafik</dc:creator>
  <cp:lastModifiedBy>Anna Kózka</cp:lastModifiedBy>
  <cp:revision>375</cp:revision>
  <cp:lastPrinted>2021-10-11T11:06:14Z</cp:lastPrinted>
  <dcterms:created xsi:type="dcterms:W3CDTF">2009-10-26T21:35:13Z</dcterms:created>
  <dcterms:modified xsi:type="dcterms:W3CDTF">2024-10-02T13:04:24Z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0x010100E2A03A27BE2D4E498A9C3505D849AD55</vt:lpwstr>
  </property>
  <property fmtid="{D5CDD505-2E9C-101B-9397-08002B2CF9AE}" pid="3" name="Dział nadzorujący">
    <vt:lpwstr/>
  </property>
  <property fmtid="{D5CDD505-2E9C-101B-9397-08002B2CF9AE}" pid="4" name="TaxKeyword">
    <vt:lpwstr/>
  </property>
</Properties>
</file>