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handoutMasterIdLst>
    <p:handoutMasterId r:id="rId15"/>
  </p:handoutMasterIdLst>
  <p:sldIdLst>
    <p:sldId id="257" r:id="rId5"/>
    <p:sldId id="286" r:id="rId6"/>
    <p:sldId id="296" r:id="rId7"/>
    <p:sldId id="287" r:id="rId8"/>
    <p:sldId id="298" r:id="rId9"/>
    <p:sldId id="289" r:id="rId10"/>
    <p:sldId id="292" r:id="rId11"/>
    <p:sldId id="290" r:id="rId12"/>
    <p:sldId id="300"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0FEA6F-E149-65DE-27DC-8882743C275C}" name="Sultan Kırkan" initials="SK" userId="S::sultan.kirkan@ardgrup.com.tr::7b5a79bf-8bf4-4c05-b3dd-83b362e1f5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333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EBDAB-C6D2-4AC7-8AD3-19878CB7FA82}" v="110" dt="2024-06-10T14:18:05.04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p:normalViewPr>
  <p:slideViewPr>
    <p:cSldViewPr snapToGrid="0">
      <p:cViewPr varScale="1">
        <p:scale>
          <a:sx n="52" d="100"/>
          <a:sy n="52" d="100"/>
        </p:scale>
        <p:origin x="828" y="36"/>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tan Kırkan" userId="7b5a79bf-8bf4-4c05-b3dd-83b362e1f575" providerId="ADAL" clId="{5F1EBDAB-C6D2-4AC7-8AD3-19878CB7FA82}"/>
    <pc:docChg chg="undo redo custSel addSld delSld modSld sldOrd">
      <pc:chgData name="Sultan Kırkan" userId="7b5a79bf-8bf4-4c05-b3dd-83b362e1f575" providerId="ADAL" clId="{5F1EBDAB-C6D2-4AC7-8AD3-19878CB7FA82}" dt="2024-06-10T14:39:50.736" v="1244" actId="1076"/>
      <pc:docMkLst>
        <pc:docMk/>
      </pc:docMkLst>
      <pc:sldChg chg="modSp mod">
        <pc:chgData name="Sultan Kırkan" userId="7b5a79bf-8bf4-4c05-b3dd-83b362e1f575" providerId="ADAL" clId="{5F1EBDAB-C6D2-4AC7-8AD3-19878CB7FA82}" dt="2024-06-10T08:50:22.895" v="123" actId="207"/>
        <pc:sldMkLst>
          <pc:docMk/>
          <pc:sldMk cId="0" sldId="257"/>
        </pc:sldMkLst>
        <pc:spChg chg="mod">
          <ac:chgData name="Sultan Kırkan" userId="7b5a79bf-8bf4-4c05-b3dd-83b362e1f575" providerId="ADAL" clId="{5F1EBDAB-C6D2-4AC7-8AD3-19878CB7FA82}" dt="2024-06-10T08:50:22.895" v="123" actId="207"/>
          <ac:spMkLst>
            <pc:docMk/>
            <pc:sldMk cId="0" sldId="257"/>
            <ac:spMk id="18" creationId="{B0DCAEC5-32B7-CDCF-9126-8EE79FB719B5}"/>
          </ac:spMkLst>
        </pc:spChg>
      </pc:sldChg>
      <pc:sldChg chg="modSp mod">
        <pc:chgData name="Sultan Kırkan" userId="7b5a79bf-8bf4-4c05-b3dd-83b362e1f575" providerId="ADAL" clId="{5F1EBDAB-C6D2-4AC7-8AD3-19878CB7FA82}" dt="2024-06-10T14:39:50.736" v="1244" actId="1076"/>
        <pc:sldMkLst>
          <pc:docMk/>
          <pc:sldMk cId="3146502786" sldId="286"/>
        </pc:sldMkLst>
        <pc:spChg chg="mod">
          <ac:chgData name="Sultan Kırkan" userId="7b5a79bf-8bf4-4c05-b3dd-83b362e1f575" providerId="ADAL" clId="{5F1EBDAB-C6D2-4AC7-8AD3-19878CB7FA82}" dt="2024-06-10T14:39:50.736" v="1244" actId="1076"/>
          <ac:spMkLst>
            <pc:docMk/>
            <pc:sldMk cId="3146502786" sldId="286"/>
            <ac:spMk id="2" creationId="{0D2A91BC-BA35-C8C7-4930-B7DBED22E4FA}"/>
          </ac:spMkLst>
        </pc:spChg>
        <pc:spChg chg="mod">
          <ac:chgData name="Sultan Kırkan" userId="7b5a79bf-8bf4-4c05-b3dd-83b362e1f575" providerId="ADAL" clId="{5F1EBDAB-C6D2-4AC7-8AD3-19878CB7FA82}" dt="2024-06-10T08:50:30.505" v="124" actId="207"/>
          <ac:spMkLst>
            <pc:docMk/>
            <pc:sldMk cId="3146502786" sldId="286"/>
            <ac:spMk id="4" creationId="{FE79D81C-63FA-E189-587F-4B43F2F0F23D}"/>
          </ac:spMkLst>
        </pc:spChg>
      </pc:sldChg>
      <pc:sldChg chg="modSp mod addCm delCm modCm">
        <pc:chgData name="Sultan Kırkan" userId="7b5a79bf-8bf4-4c05-b3dd-83b362e1f575" providerId="ADAL" clId="{5F1EBDAB-C6D2-4AC7-8AD3-19878CB7FA82}" dt="2024-06-10T14:39:21.771" v="1240" actId="1076"/>
        <pc:sldMkLst>
          <pc:docMk/>
          <pc:sldMk cId="2632662665" sldId="287"/>
        </pc:sldMkLst>
        <pc:spChg chg="mod">
          <ac:chgData name="Sultan Kırkan" userId="7b5a79bf-8bf4-4c05-b3dd-83b362e1f575" providerId="ADAL" clId="{5F1EBDAB-C6D2-4AC7-8AD3-19878CB7FA82}" dt="2024-06-10T14:39:18.807" v="1239" actId="1076"/>
          <ac:spMkLst>
            <pc:docMk/>
            <pc:sldMk cId="2632662665" sldId="287"/>
            <ac:spMk id="35" creationId="{540E5921-21DA-8C1A-EBDA-A51CAEC876FE}"/>
          </ac:spMkLst>
        </pc:spChg>
        <pc:spChg chg="mod">
          <ac:chgData name="Sultan Kırkan" userId="7b5a79bf-8bf4-4c05-b3dd-83b362e1f575" providerId="ADAL" clId="{5F1EBDAB-C6D2-4AC7-8AD3-19878CB7FA82}" dt="2024-06-10T14:39:21.771" v="1240" actId="1076"/>
          <ac:spMkLst>
            <pc:docMk/>
            <pc:sldMk cId="2632662665" sldId="287"/>
            <ac:spMk id="37" creationId="{73606687-A463-BB79-538F-8A585801A2B4}"/>
          </ac:spMkLst>
        </pc:spChg>
        <pc:extLst>
          <p:ext xmlns:p="http://schemas.openxmlformats.org/presentationml/2006/main" uri="{D6D511B9-2390-475A-947B-AFAB55BFBCF1}">
            <pc226:cmChg xmlns:pc226="http://schemas.microsoft.com/office/powerpoint/2022/06/main/command" chg="add del mod modRxn">
              <pc226:chgData name="Sultan Kırkan" userId="7b5a79bf-8bf4-4c05-b3dd-83b362e1f575" providerId="ADAL" clId="{5F1EBDAB-C6D2-4AC7-8AD3-19878CB7FA82}" dt="2024-06-10T14:35:11.855" v="1116"/>
              <pc2:cmMkLst xmlns:pc2="http://schemas.microsoft.com/office/powerpoint/2019/9/main/command">
                <pc:docMk/>
                <pc:sldMk cId="2632662665" sldId="287"/>
                <pc2:cmMk id="{A042EE51-B4D4-4A2F-9540-C361058DC9B7}"/>
              </pc2:cmMkLst>
            </pc226:cmChg>
          </p:ext>
        </pc:extLst>
      </pc:sldChg>
      <pc:sldChg chg="modSp mod">
        <pc:chgData name="Sultan Kırkan" userId="7b5a79bf-8bf4-4c05-b3dd-83b362e1f575" providerId="ADAL" clId="{5F1EBDAB-C6D2-4AC7-8AD3-19878CB7FA82}" dt="2024-06-10T13:59:35.568" v="825" actId="207"/>
        <pc:sldMkLst>
          <pc:docMk/>
          <pc:sldMk cId="507812781" sldId="289"/>
        </pc:sldMkLst>
        <pc:spChg chg="mod">
          <ac:chgData name="Sultan Kırkan" userId="7b5a79bf-8bf4-4c05-b3dd-83b362e1f575" providerId="ADAL" clId="{5F1EBDAB-C6D2-4AC7-8AD3-19878CB7FA82}" dt="2024-06-10T13:59:35.568" v="825" actId="207"/>
          <ac:spMkLst>
            <pc:docMk/>
            <pc:sldMk cId="507812781" sldId="289"/>
            <ac:spMk id="8" creationId="{E3045CBC-A961-1314-33C7-BBF693CDFC2A}"/>
          </ac:spMkLst>
        </pc:spChg>
      </pc:sldChg>
      <pc:sldChg chg="addSp delSp modSp mod">
        <pc:chgData name="Sultan Kırkan" userId="7b5a79bf-8bf4-4c05-b3dd-83b362e1f575" providerId="ADAL" clId="{5F1EBDAB-C6D2-4AC7-8AD3-19878CB7FA82}" dt="2024-06-10T13:59:53.881" v="827" actId="207"/>
        <pc:sldMkLst>
          <pc:docMk/>
          <pc:sldMk cId="4179294790" sldId="290"/>
        </pc:sldMkLst>
        <pc:spChg chg="add mod">
          <ac:chgData name="Sultan Kırkan" userId="7b5a79bf-8bf4-4c05-b3dd-83b362e1f575" providerId="ADAL" clId="{5F1EBDAB-C6D2-4AC7-8AD3-19878CB7FA82}" dt="2024-06-10T13:59:53.881" v="827" actId="207"/>
          <ac:spMkLst>
            <pc:docMk/>
            <pc:sldMk cId="4179294790" sldId="290"/>
            <ac:spMk id="2" creationId="{BBB144FE-E941-FAC7-D7F8-ED614A6D0A71}"/>
          </ac:spMkLst>
        </pc:spChg>
        <pc:spChg chg="add mod">
          <ac:chgData name="Sultan Kırkan" userId="7b5a79bf-8bf4-4c05-b3dd-83b362e1f575" providerId="ADAL" clId="{5F1EBDAB-C6D2-4AC7-8AD3-19878CB7FA82}" dt="2024-06-10T13:59:53.881" v="827" actId="207"/>
          <ac:spMkLst>
            <pc:docMk/>
            <pc:sldMk cId="4179294790" sldId="290"/>
            <ac:spMk id="3" creationId="{229AF1B6-127F-9A84-DB4B-451894CAAD45}"/>
          </ac:spMkLst>
        </pc:spChg>
        <pc:spChg chg="del">
          <ac:chgData name="Sultan Kırkan" userId="7b5a79bf-8bf4-4c05-b3dd-83b362e1f575" providerId="ADAL" clId="{5F1EBDAB-C6D2-4AC7-8AD3-19878CB7FA82}" dt="2024-06-10T08:50:57.374" v="126" actId="478"/>
          <ac:spMkLst>
            <pc:docMk/>
            <pc:sldMk cId="4179294790" sldId="290"/>
            <ac:spMk id="30" creationId="{EF7067A5-7091-2B20-1145-23FA9406AB7D}"/>
          </ac:spMkLst>
        </pc:spChg>
      </pc:sldChg>
      <pc:sldChg chg="addSp delSp modSp mod ord">
        <pc:chgData name="Sultan Kırkan" userId="7b5a79bf-8bf4-4c05-b3dd-83b362e1f575" providerId="ADAL" clId="{5F1EBDAB-C6D2-4AC7-8AD3-19878CB7FA82}" dt="2024-06-10T14:00:07.717" v="829" actId="207"/>
        <pc:sldMkLst>
          <pc:docMk/>
          <pc:sldMk cId="3050939909" sldId="292"/>
        </pc:sldMkLst>
        <pc:spChg chg="del">
          <ac:chgData name="Sultan Kırkan" userId="7b5a79bf-8bf4-4c05-b3dd-83b362e1f575" providerId="ADAL" clId="{5F1EBDAB-C6D2-4AC7-8AD3-19878CB7FA82}" dt="2024-06-10T08:51:25.925" v="139" actId="478"/>
          <ac:spMkLst>
            <pc:docMk/>
            <pc:sldMk cId="3050939909" sldId="292"/>
            <ac:spMk id="2" creationId="{12DBC21E-E096-6CE9-01F7-E5F4E4A14155}"/>
          </ac:spMkLst>
        </pc:spChg>
        <pc:spChg chg="add mod">
          <ac:chgData name="Sultan Kırkan" userId="7b5a79bf-8bf4-4c05-b3dd-83b362e1f575" providerId="ADAL" clId="{5F1EBDAB-C6D2-4AC7-8AD3-19878CB7FA82}" dt="2024-06-10T14:00:07.717" v="829" actId="207"/>
          <ac:spMkLst>
            <pc:docMk/>
            <pc:sldMk cId="3050939909" sldId="292"/>
            <ac:spMk id="9" creationId="{E7832A13-520C-C06D-468D-A65C541784D1}"/>
          </ac:spMkLst>
        </pc:spChg>
      </pc:sldChg>
      <pc:sldChg chg="addSp delSp modSp mod">
        <pc:chgData name="Sultan Kırkan" userId="7b5a79bf-8bf4-4c05-b3dd-83b362e1f575" providerId="ADAL" clId="{5F1EBDAB-C6D2-4AC7-8AD3-19878CB7FA82}" dt="2024-06-10T13:59:59.849" v="828" actId="207"/>
        <pc:sldMkLst>
          <pc:docMk/>
          <pc:sldMk cId="3163421302" sldId="293"/>
        </pc:sldMkLst>
        <pc:spChg chg="add mod">
          <ac:chgData name="Sultan Kırkan" userId="7b5a79bf-8bf4-4c05-b3dd-83b362e1f575" providerId="ADAL" clId="{5F1EBDAB-C6D2-4AC7-8AD3-19878CB7FA82}" dt="2024-06-10T13:59:59.849" v="828" actId="207"/>
          <ac:spMkLst>
            <pc:docMk/>
            <pc:sldMk cId="3163421302" sldId="293"/>
            <ac:spMk id="2" creationId="{3DE84862-ABEC-6DBC-B1C7-FD02CA7518B3}"/>
          </ac:spMkLst>
        </pc:spChg>
        <pc:spChg chg="add mod">
          <ac:chgData name="Sultan Kırkan" userId="7b5a79bf-8bf4-4c05-b3dd-83b362e1f575" providerId="ADAL" clId="{5F1EBDAB-C6D2-4AC7-8AD3-19878CB7FA82}" dt="2024-06-10T13:59:59.849" v="828" actId="207"/>
          <ac:spMkLst>
            <pc:docMk/>
            <pc:sldMk cId="3163421302" sldId="293"/>
            <ac:spMk id="3" creationId="{4332FCE9-BB23-894B-F664-6A5B3A0F2C4B}"/>
          </ac:spMkLst>
        </pc:spChg>
        <pc:spChg chg="del">
          <ac:chgData name="Sultan Kırkan" userId="7b5a79bf-8bf4-4c05-b3dd-83b362e1f575" providerId="ADAL" clId="{5F1EBDAB-C6D2-4AC7-8AD3-19878CB7FA82}" dt="2024-06-10T08:51:12.808" v="135" actId="478"/>
          <ac:spMkLst>
            <pc:docMk/>
            <pc:sldMk cId="3163421302" sldId="293"/>
            <ac:spMk id="19" creationId="{08B105E1-FFE6-33B2-6444-1AF1546826F7}"/>
          </ac:spMkLst>
        </pc:spChg>
      </pc:sldChg>
      <pc:sldChg chg="del mod modShow">
        <pc:chgData name="Sultan Kırkan" userId="7b5a79bf-8bf4-4c05-b3dd-83b362e1f575" providerId="ADAL" clId="{5F1EBDAB-C6D2-4AC7-8AD3-19878CB7FA82}" dt="2024-06-10T13:58:51.015" v="823" actId="2696"/>
        <pc:sldMkLst>
          <pc:docMk/>
          <pc:sldMk cId="147439250" sldId="294"/>
        </pc:sldMkLst>
      </pc:sldChg>
      <pc:sldChg chg="addSp delSp modSp mod">
        <pc:chgData name="Sultan Kırkan" userId="7b5a79bf-8bf4-4c05-b3dd-83b362e1f575" providerId="ADAL" clId="{5F1EBDAB-C6D2-4AC7-8AD3-19878CB7FA82}" dt="2024-06-10T12:36:19.792" v="155" actId="1076"/>
        <pc:sldMkLst>
          <pc:docMk/>
          <pc:sldMk cId="4035247920" sldId="296"/>
        </pc:sldMkLst>
        <pc:spChg chg="add mod">
          <ac:chgData name="Sultan Kırkan" userId="7b5a79bf-8bf4-4c05-b3dd-83b362e1f575" providerId="ADAL" clId="{5F1EBDAB-C6D2-4AC7-8AD3-19878CB7FA82}" dt="2024-06-10T08:47:29.168" v="118" actId="207"/>
          <ac:spMkLst>
            <pc:docMk/>
            <pc:sldMk cId="4035247920" sldId="296"/>
            <ac:spMk id="2" creationId="{083DF80A-6448-D42B-5A32-67C81E218E1B}"/>
          </ac:spMkLst>
        </pc:spChg>
        <pc:spChg chg="mod">
          <ac:chgData name="Sultan Kırkan" userId="7b5a79bf-8bf4-4c05-b3dd-83b362e1f575" providerId="ADAL" clId="{5F1EBDAB-C6D2-4AC7-8AD3-19878CB7FA82}" dt="2024-06-10T08:47:29.168" v="118" actId="207"/>
          <ac:spMkLst>
            <pc:docMk/>
            <pc:sldMk cId="4035247920" sldId="296"/>
            <ac:spMk id="3" creationId="{E76399DD-C5B3-1A96-829E-1A482BD3E175}"/>
          </ac:spMkLst>
        </pc:spChg>
        <pc:spChg chg="add del mod">
          <ac:chgData name="Sultan Kırkan" userId="7b5a79bf-8bf4-4c05-b3dd-83b362e1f575" providerId="ADAL" clId="{5F1EBDAB-C6D2-4AC7-8AD3-19878CB7FA82}" dt="2024-06-10T08:36:39.507" v="16" actId="21"/>
          <ac:spMkLst>
            <pc:docMk/>
            <pc:sldMk cId="4035247920" sldId="296"/>
            <ac:spMk id="4" creationId="{23CE326A-5E62-018E-8257-52D768E780FF}"/>
          </ac:spMkLst>
        </pc:spChg>
        <pc:spChg chg="mod">
          <ac:chgData name="Sultan Kırkan" userId="7b5a79bf-8bf4-4c05-b3dd-83b362e1f575" providerId="ADAL" clId="{5F1EBDAB-C6D2-4AC7-8AD3-19878CB7FA82}" dt="2024-06-10T08:47:57.494" v="119" actId="113"/>
          <ac:spMkLst>
            <pc:docMk/>
            <pc:sldMk cId="4035247920" sldId="296"/>
            <ac:spMk id="5" creationId="{3E57A03F-F102-E4F9-A962-B94DDA91D47B}"/>
          </ac:spMkLst>
        </pc:spChg>
        <pc:spChg chg="add mod">
          <ac:chgData name="Sultan Kırkan" userId="7b5a79bf-8bf4-4c05-b3dd-83b362e1f575" providerId="ADAL" clId="{5F1EBDAB-C6D2-4AC7-8AD3-19878CB7FA82}" dt="2024-06-10T08:47:29.168" v="118" actId="207"/>
          <ac:spMkLst>
            <pc:docMk/>
            <pc:sldMk cId="4035247920" sldId="296"/>
            <ac:spMk id="6" creationId="{4BB66161-1026-263B-450F-6641A22CF778}"/>
          </ac:spMkLst>
        </pc:spChg>
        <pc:spChg chg="mod">
          <ac:chgData name="Sultan Kırkan" userId="7b5a79bf-8bf4-4c05-b3dd-83b362e1f575" providerId="ADAL" clId="{5F1EBDAB-C6D2-4AC7-8AD3-19878CB7FA82}" dt="2024-06-10T08:47:57.494" v="119" actId="113"/>
          <ac:spMkLst>
            <pc:docMk/>
            <pc:sldMk cId="4035247920" sldId="296"/>
            <ac:spMk id="7" creationId="{CC4827DD-3F2F-5561-0ED6-D02C9CB72F6A}"/>
          </ac:spMkLst>
        </pc:spChg>
        <pc:spChg chg="add mod">
          <ac:chgData name="Sultan Kırkan" userId="7b5a79bf-8bf4-4c05-b3dd-83b362e1f575" providerId="ADAL" clId="{5F1EBDAB-C6D2-4AC7-8AD3-19878CB7FA82}" dt="2024-06-10T08:47:29.168" v="118" actId="207"/>
          <ac:spMkLst>
            <pc:docMk/>
            <pc:sldMk cId="4035247920" sldId="296"/>
            <ac:spMk id="8" creationId="{890FB9D0-1739-24A2-FDD2-7C1CDE8B9A33}"/>
          </ac:spMkLst>
        </pc:spChg>
        <pc:spChg chg="mod">
          <ac:chgData name="Sultan Kırkan" userId="7b5a79bf-8bf4-4c05-b3dd-83b362e1f575" providerId="ADAL" clId="{5F1EBDAB-C6D2-4AC7-8AD3-19878CB7FA82}" dt="2024-06-10T08:47:57.494" v="119" actId="113"/>
          <ac:spMkLst>
            <pc:docMk/>
            <pc:sldMk cId="4035247920" sldId="296"/>
            <ac:spMk id="9" creationId="{4BCA2909-B294-429C-87F1-9D5C81A66F27}"/>
          </ac:spMkLst>
        </pc:spChg>
        <pc:spChg chg="add mod">
          <ac:chgData name="Sultan Kırkan" userId="7b5a79bf-8bf4-4c05-b3dd-83b362e1f575" providerId="ADAL" clId="{5F1EBDAB-C6D2-4AC7-8AD3-19878CB7FA82}" dt="2024-06-10T12:36:19.792" v="155" actId="1076"/>
          <ac:spMkLst>
            <pc:docMk/>
            <pc:sldMk cId="4035247920" sldId="296"/>
            <ac:spMk id="10" creationId="{F941C070-78FD-F9CC-86BE-8325CDAD7731}"/>
          </ac:spMkLst>
        </pc:spChg>
        <pc:spChg chg="mod">
          <ac:chgData name="Sultan Kırkan" userId="7b5a79bf-8bf4-4c05-b3dd-83b362e1f575" providerId="ADAL" clId="{5F1EBDAB-C6D2-4AC7-8AD3-19878CB7FA82}" dt="2024-06-10T08:48:05.913" v="120" actId="113"/>
          <ac:spMkLst>
            <pc:docMk/>
            <pc:sldMk cId="4035247920" sldId="296"/>
            <ac:spMk id="11" creationId="{719B2073-E776-3DAC-3B93-47B674F13E3F}"/>
          </ac:spMkLst>
        </pc:spChg>
        <pc:spChg chg="add mod">
          <ac:chgData name="Sultan Kırkan" userId="7b5a79bf-8bf4-4c05-b3dd-83b362e1f575" providerId="ADAL" clId="{5F1EBDAB-C6D2-4AC7-8AD3-19878CB7FA82}" dt="2024-06-10T08:47:29.168" v="118" actId="207"/>
          <ac:spMkLst>
            <pc:docMk/>
            <pc:sldMk cId="4035247920" sldId="296"/>
            <ac:spMk id="12" creationId="{DDE0DF66-05B8-0000-7C33-2E174D6AFB6C}"/>
          </ac:spMkLst>
        </pc:spChg>
        <pc:spChg chg="mod">
          <ac:chgData name="Sultan Kırkan" userId="7b5a79bf-8bf4-4c05-b3dd-83b362e1f575" providerId="ADAL" clId="{5F1EBDAB-C6D2-4AC7-8AD3-19878CB7FA82}" dt="2024-06-10T08:47:57.494" v="119" actId="113"/>
          <ac:spMkLst>
            <pc:docMk/>
            <pc:sldMk cId="4035247920" sldId="296"/>
            <ac:spMk id="13" creationId="{DD3DF81F-BC5A-D2B4-85AB-7FD957225B53}"/>
          </ac:spMkLst>
        </pc:spChg>
        <pc:spChg chg="mod">
          <ac:chgData name="Sultan Kırkan" userId="7b5a79bf-8bf4-4c05-b3dd-83b362e1f575" providerId="ADAL" clId="{5F1EBDAB-C6D2-4AC7-8AD3-19878CB7FA82}" dt="2024-06-10T08:47:57.494" v="119" actId="113"/>
          <ac:spMkLst>
            <pc:docMk/>
            <pc:sldMk cId="4035247920" sldId="296"/>
            <ac:spMk id="15" creationId="{7BC5193C-53E2-7B55-1255-55EBDEA8722B}"/>
          </ac:spMkLst>
        </pc:spChg>
        <pc:spChg chg="mod">
          <ac:chgData name="Sultan Kırkan" userId="7b5a79bf-8bf4-4c05-b3dd-83b362e1f575" providerId="ADAL" clId="{5F1EBDAB-C6D2-4AC7-8AD3-19878CB7FA82}" dt="2024-06-10T08:47:57.494" v="119" actId="113"/>
          <ac:spMkLst>
            <pc:docMk/>
            <pc:sldMk cId="4035247920" sldId="296"/>
            <ac:spMk id="17" creationId="{A9BA4D8D-06B4-1E40-5806-B956A1251728}"/>
          </ac:spMkLst>
        </pc:spChg>
        <pc:spChg chg="mod">
          <ac:chgData name="Sultan Kırkan" userId="7b5a79bf-8bf4-4c05-b3dd-83b362e1f575" providerId="ADAL" clId="{5F1EBDAB-C6D2-4AC7-8AD3-19878CB7FA82}" dt="2024-06-10T08:48:05.913" v="120" actId="113"/>
          <ac:spMkLst>
            <pc:docMk/>
            <pc:sldMk cId="4035247920" sldId="296"/>
            <ac:spMk id="18" creationId="{0C60EB77-BCD5-5BCA-7583-A576B9901443}"/>
          </ac:spMkLst>
        </pc:spChg>
        <pc:spChg chg="mod">
          <ac:chgData name="Sultan Kırkan" userId="7b5a79bf-8bf4-4c05-b3dd-83b362e1f575" providerId="ADAL" clId="{5F1EBDAB-C6D2-4AC7-8AD3-19878CB7FA82}" dt="2024-06-10T08:47:57.494" v="119" actId="113"/>
          <ac:spMkLst>
            <pc:docMk/>
            <pc:sldMk cId="4035247920" sldId="296"/>
            <ac:spMk id="19" creationId="{0FF5B372-A534-5529-0DB1-B1425847029D}"/>
          </ac:spMkLst>
        </pc:spChg>
        <pc:spChg chg="mod">
          <ac:chgData name="Sultan Kırkan" userId="7b5a79bf-8bf4-4c05-b3dd-83b362e1f575" providerId="ADAL" clId="{5F1EBDAB-C6D2-4AC7-8AD3-19878CB7FA82}" dt="2024-06-10T08:47:57.494" v="119" actId="113"/>
          <ac:spMkLst>
            <pc:docMk/>
            <pc:sldMk cId="4035247920" sldId="296"/>
            <ac:spMk id="20" creationId="{31CA1F98-E2CD-523A-6AFE-6172337309D7}"/>
          </ac:spMkLst>
        </pc:spChg>
        <pc:spChg chg="mod">
          <ac:chgData name="Sultan Kırkan" userId="7b5a79bf-8bf4-4c05-b3dd-83b362e1f575" providerId="ADAL" clId="{5F1EBDAB-C6D2-4AC7-8AD3-19878CB7FA82}" dt="2024-06-10T08:47:57.494" v="119" actId="113"/>
          <ac:spMkLst>
            <pc:docMk/>
            <pc:sldMk cId="4035247920" sldId="296"/>
            <ac:spMk id="21" creationId="{D6D7CB38-E6F5-C25E-FA8F-3193508F20C7}"/>
          </ac:spMkLst>
        </pc:spChg>
        <pc:spChg chg="mod">
          <ac:chgData name="Sultan Kırkan" userId="7b5a79bf-8bf4-4c05-b3dd-83b362e1f575" providerId="ADAL" clId="{5F1EBDAB-C6D2-4AC7-8AD3-19878CB7FA82}" dt="2024-06-10T08:48:05.913" v="120" actId="113"/>
          <ac:spMkLst>
            <pc:docMk/>
            <pc:sldMk cId="4035247920" sldId="296"/>
            <ac:spMk id="22" creationId="{A61BF807-B514-80AB-3CCB-69ABBE323FC9}"/>
          </ac:spMkLst>
        </pc:spChg>
        <pc:spChg chg="mod">
          <ac:chgData name="Sultan Kırkan" userId="7b5a79bf-8bf4-4c05-b3dd-83b362e1f575" providerId="ADAL" clId="{5F1EBDAB-C6D2-4AC7-8AD3-19878CB7FA82}" dt="2024-06-10T08:47:57.494" v="119" actId="113"/>
          <ac:spMkLst>
            <pc:docMk/>
            <pc:sldMk cId="4035247920" sldId="296"/>
            <ac:spMk id="23" creationId="{2DBF90B7-F319-571E-10C5-4FF4C5D93F31}"/>
          </ac:spMkLst>
        </pc:spChg>
        <pc:spChg chg="mod">
          <ac:chgData name="Sultan Kırkan" userId="7b5a79bf-8bf4-4c05-b3dd-83b362e1f575" providerId="ADAL" clId="{5F1EBDAB-C6D2-4AC7-8AD3-19878CB7FA82}" dt="2024-06-10T08:47:57.494" v="119" actId="113"/>
          <ac:spMkLst>
            <pc:docMk/>
            <pc:sldMk cId="4035247920" sldId="296"/>
            <ac:spMk id="24" creationId="{C7C20F0F-94FD-15A4-449B-A738E2C3400E}"/>
          </ac:spMkLst>
        </pc:spChg>
        <pc:spChg chg="mod">
          <ac:chgData name="Sultan Kırkan" userId="7b5a79bf-8bf4-4c05-b3dd-83b362e1f575" providerId="ADAL" clId="{5F1EBDAB-C6D2-4AC7-8AD3-19878CB7FA82}" dt="2024-06-10T08:47:57.494" v="119" actId="113"/>
          <ac:spMkLst>
            <pc:docMk/>
            <pc:sldMk cId="4035247920" sldId="296"/>
            <ac:spMk id="25" creationId="{98C3A59B-AD16-6896-6E12-4D6A71A51E54}"/>
          </ac:spMkLst>
        </pc:spChg>
        <pc:spChg chg="mod">
          <ac:chgData name="Sultan Kırkan" userId="7b5a79bf-8bf4-4c05-b3dd-83b362e1f575" providerId="ADAL" clId="{5F1EBDAB-C6D2-4AC7-8AD3-19878CB7FA82}" dt="2024-06-10T08:48:05.913" v="120" actId="113"/>
          <ac:spMkLst>
            <pc:docMk/>
            <pc:sldMk cId="4035247920" sldId="296"/>
            <ac:spMk id="26" creationId="{19C70169-8770-0F57-D65D-1DF7878475F2}"/>
          </ac:spMkLst>
        </pc:spChg>
        <pc:spChg chg="mod">
          <ac:chgData name="Sultan Kırkan" userId="7b5a79bf-8bf4-4c05-b3dd-83b362e1f575" providerId="ADAL" clId="{5F1EBDAB-C6D2-4AC7-8AD3-19878CB7FA82}" dt="2024-06-10T08:47:57.494" v="119" actId="113"/>
          <ac:spMkLst>
            <pc:docMk/>
            <pc:sldMk cId="4035247920" sldId="296"/>
            <ac:spMk id="27" creationId="{3C2E332E-659F-75D4-0B47-6A2CF5C517FE}"/>
          </ac:spMkLst>
        </pc:spChg>
        <pc:spChg chg="mod">
          <ac:chgData name="Sultan Kırkan" userId="7b5a79bf-8bf4-4c05-b3dd-83b362e1f575" providerId="ADAL" clId="{5F1EBDAB-C6D2-4AC7-8AD3-19878CB7FA82}" dt="2024-06-10T08:47:57.494" v="119" actId="113"/>
          <ac:spMkLst>
            <pc:docMk/>
            <pc:sldMk cId="4035247920" sldId="296"/>
            <ac:spMk id="28" creationId="{3D2DD9E8-94F9-9A15-C550-05953EE0EDB8}"/>
          </ac:spMkLst>
        </pc:spChg>
        <pc:spChg chg="mod">
          <ac:chgData name="Sultan Kırkan" userId="7b5a79bf-8bf4-4c05-b3dd-83b362e1f575" providerId="ADAL" clId="{5F1EBDAB-C6D2-4AC7-8AD3-19878CB7FA82}" dt="2024-06-10T08:47:57.494" v="119" actId="113"/>
          <ac:spMkLst>
            <pc:docMk/>
            <pc:sldMk cId="4035247920" sldId="296"/>
            <ac:spMk id="29" creationId="{DD6150B1-26F5-9C42-FDBB-63955E32B467}"/>
          </ac:spMkLst>
        </pc:spChg>
        <pc:spChg chg="mod">
          <ac:chgData name="Sultan Kırkan" userId="7b5a79bf-8bf4-4c05-b3dd-83b362e1f575" providerId="ADAL" clId="{5F1EBDAB-C6D2-4AC7-8AD3-19878CB7FA82}" dt="2024-06-10T08:48:05.913" v="120" actId="113"/>
          <ac:spMkLst>
            <pc:docMk/>
            <pc:sldMk cId="4035247920" sldId="296"/>
            <ac:spMk id="30" creationId="{729960FF-9782-3478-0FEC-525CFE021679}"/>
          </ac:spMkLst>
        </pc:spChg>
        <pc:spChg chg="mod">
          <ac:chgData name="Sultan Kırkan" userId="7b5a79bf-8bf4-4c05-b3dd-83b362e1f575" providerId="ADAL" clId="{5F1EBDAB-C6D2-4AC7-8AD3-19878CB7FA82}" dt="2024-06-10T08:47:57.494" v="119" actId="113"/>
          <ac:spMkLst>
            <pc:docMk/>
            <pc:sldMk cId="4035247920" sldId="296"/>
            <ac:spMk id="31" creationId="{2BB2BB73-FCA3-1958-E180-345F53D5C055}"/>
          </ac:spMkLst>
        </pc:spChg>
        <pc:spChg chg="mod">
          <ac:chgData name="Sultan Kırkan" userId="7b5a79bf-8bf4-4c05-b3dd-83b362e1f575" providerId="ADAL" clId="{5F1EBDAB-C6D2-4AC7-8AD3-19878CB7FA82}" dt="2024-06-10T08:47:57.494" v="119" actId="113"/>
          <ac:spMkLst>
            <pc:docMk/>
            <pc:sldMk cId="4035247920" sldId="296"/>
            <ac:spMk id="32" creationId="{28AF741F-E171-F491-A3BE-63FE6FCDF06F}"/>
          </ac:spMkLst>
        </pc:spChg>
        <pc:spChg chg="mod">
          <ac:chgData name="Sultan Kırkan" userId="7b5a79bf-8bf4-4c05-b3dd-83b362e1f575" providerId="ADAL" clId="{5F1EBDAB-C6D2-4AC7-8AD3-19878CB7FA82}" dt="2024-06-10T08:47:57.494" v="119" actId="113"/>
          <ac:spMkLst>
            <pc:docMk/>
            <pc:sldMk cId="4035247920" sldId="296"/>
            <ac:spMk id="33" creationId="{A621BBB2-041B-6FD9-D226-9C038248AD2E}"/>
          </ac:spMkLst>
        </pc:spChg>
        <pc:spChg chg="mod">
          <ac:chgData name="Sultan Kırkan" userId="7b5a79bf-8bf4-4c05-b3dd-83b362e1f575" providerId="ADAL" clId="{5F1EBDAB-C6D2-4AC7-8AD3-19878CB7FA82}" dt="2024-06-10T08:48:05.913" v="120" actId="113"/>
          <ac:spMkLst>
            <pc:docMk/>
            <pc:sldMk cId="4035247920" sldId="296"/>
            <ac:spMk id="34" creationId="{C2155642-2063-5B80-4E09-37068F5F3AA6}"/>
          </ac:spMkLst>
        </pc:spChg>
        <pc:spChg chg="mod">
          <ac:chgData name="Sultan Kırkan" userId="7b5a79bf-8bf4-4c05-b3dd-83b362e1f575" providerId="ADAL" clId="{5F1EBDAB-C6D2-4AC7-8AD3-19878CB7FA82}" dt="2024-06-10T08:47:57.494" v="119" actId="113"/>
          <ac:spMkLst>
            <pc:docMk/>
            <pc:sldMk cId="4035247920" sldId="296"/>
            <ac:spMk id="35" creationId="{2D100A8B-7740-A228-B46C-7B5FB6FEDF77}"/>
          </ac:spMkLst>
        </pc:spChg>
        <pc:spChg chg="mod">
          <ac:chgData name="Sultan Kırkan" userId="7b5a79bf-8bf4-4c05-b3dd-83b362e1f575" providerId="ADAL" clId="{5F1EBDAB-C6D2-4AC7-8AD3-19878CB7FA82}" dt="2024-06-10T08:47:29.168" v="118" actId="207"/>
          <ac:spMkLst>
            <pc:docMk/>
            <pc:sldMk cId="4035247920" sldId="296"/>
            <ac:spMk id="43" creationId="{8609CCD3-11E4-2432-DD5F-A12BD044E5BB}"/>
          </ac:spMkLst>
        </pc:spChg>
        <pc:spChg chg="mod">
          <ac:chgData name="Sultan Kırkan" userId="7b5a79bf-8bf4-4c05-b3dd-83b362e1f575" providerId="ADAL" clId="{5F1EBDAB-C6D2-4AC7-8AD3-19878CB7FA82}" dt="2024-06-10T08:47:29.168" v="118" actId="207"/>
          <ac:spMkLst>
            <pc:docMk/>
            <pc:sldMk cId="4035247920" sldId="296"/>
            <ac:spMk id="44" creationId="{64898730-A2C9-A280-C1DE-0D4B4940BCDF}"/>
          </ac:spMkLst>
        </pc:spChg>
        <pc:picChg chg="mod">
          <ac:chgData name="Sultan Kırkan" userId="7b5a79bf-8bf4-4c05-b3dd-83b362e1f575" providerId="ADAL" clId="{5F1EBDAB-C6D2-4AC7-8AD3-19878CB7FA82}" dt="2024-06-10T08:47:29.168" v="118" actId="207"/>
          <ac:picMkLst>
            <pc:docMk/>
            <pc:sldMk cId="4035247920" sldId="296"/>
            <ac:picMk id="36" creationId="{EFEDB553-FC15-C961-F075-1C2EF3782FEF}"/>
          </ac:picMkLst>
        </pc:picChg>
        <pc:picChg chg="mod">
          <ac:chgData name="Sultan Kırkan" userId="7b5a79bf-8bf4-4c05-b3dd-83b362e1f575" providerId="ADAL" clId="{5F1EBDAB-C6D2-4AC7-8AD3-19878CB7FA82}" dt="2024-06-10T08:47:29.168" v="118" actId="207"/>
          <ac:picMkLst>
            <pc:docMk/>
            <pc:sldMk cId="4035247920" sldId="296"/>
            <ac:picMk id="37" creationId="{D50A2F0E-3D53-200E-4039-18FD7D764CA3}"/>
          </ac:picMkLst>
        </pc:picChg>
        <pc:picChg chg="mod">
          <ac:chgData name="Sultan Kırkan" userId="7b5a79bf-8bf4-4c05-b3dd-83b362e1f575" providerId="ADAL" clId="{5F1EBDAB-C6D2-4AC7-8AD3-19878CB7FA82}" dt="2024-06-10T08:47:29.168" v="118" actId="207"/>
          <ac:picMkLst>
            <pc:docMk/>
            <pc:sldMk cId="4035247920" sldId="296"/>
            <ac:picMk id="38" creationId="{0212AF88-A9E8-6F98-2297-864FE356C0A6}"/>
          </ac:picMkLst>
        </pc:picChg>
        <pc:picChg chg="mod">
          <ac:chgData name="Sultan Kırkan" userId="7b5a79bf-8bf4-4c05-b3dd-83b362e1f575" providerId="ADAL" clId="{5F1EBDAB-C6D2-4AC7-8AD3-19878CB7FA82}" dt="2024-06-10T08:47:29.168" v="118" actId="207"/>
          <ac:picMkLst>
            <pc:docMk/>
            <pc:sldMk cId="4035247920" sldId="296"/>
            <ac:picMk id="39" creationId="{DBB139D4-505E-6478-4F4A-FFE5DE4667F9}"/>
          </ac:picMkLst>
        </pc:picChg>
        <pc:picChg chg="mod">
          <ac:chgData name="Sultan Kırkan" userId="7b5a79bf-8bf4-4c05-b3dd-83b362e1f575" providerId="ADAL" clId="{5F1EBDAB-C6D2-4AC7-8AD3-19878CB7FA82}" dt="2024-06-10T08:47:29.168" v="118" actId="207"/>
          <ac:picMkLst>
            <pc:docMk/>
            <pc:sldMk cId="4035247920" sldId="296"/>
            <ac:picMk id="40" creationId="{ABBC6335-AE93-8F34-C29D-056379D764A7}"/>
          </ac:picMkLst>
        </pc:picChg>
        <pc:picChg chg="mod">
          <ac:chgData name="Sultan Kırkan" userId="7b5a79bf-8bf4-4c05-b3dd-83b362e1f575" providerId="ADAL" clId="{5F1EBDAB-C6D2-4AC7-8AD3-19878CB7FA82}" dt="2024-06-10T08:47:29.168" v="118" actId="207"/>
          <ac:picMkLst>
            <pc:docMk/>
            <pc:sldMk cId="4035247920" sldId="296"/>
            <ac:picMk id="41" creationId="{224924F9-80F1-1596-2FCE-7A1DBF7906D8}"/>
          </ac:picMkLst>
        </pc:picChg>
        <pc:picChg chg="mod">
          <ac:chgData name="Sultan Kırkan" userId="7b5a79bf-8bf4-4c05-b3dd-83b362e1f575" providerId="ADAL" clId="{5F1EBDAB-C6D2-4AC7-8AD3-19878CB7FA82}" dt="2024-06-10T08:47:29.168" v="118" actId="207"/>
          <ac:picMkLst>
            <pc:docMk/>
            <pc:sldMk cId="4035247920" sldId="296"/>
            <ac:picMk id="42" creationId="{DF5C99DE-F7DF-C4C8-53B3-C69162C692A2}"/>
          </ac:picMkLst>
        </pc:picChg>
      </pc:sldChg>
      <pc:sldChg chg="addSp delSp modSp new del mod setBg">
        <pc:chgData name="Sultan Kırkan" userId="7b5a79bf-8bf4-4c05-b3dd-83b362e1f575" providerId="ADAL" clId="{5F1EBDAB-C6D2-4AC7-8AD3-19878CB7FA82}" dt="2024-06-10T13:54:31.657" v="728" actId="2696"/>
        <pc:sldMkLst>
          <pc:docMk/>
          <pc:sldMk cId="2610165667" sldId="297"/>
        </pc:sldMkLst>
        <pc:spChg chg="add mod">
          <ac:chgData name="Sultan Kırkan" userId="7b5a79bf-8bf4-4c05-b3dd-83b362e1f575" providerId="ADAL" clId="{5F1EBDAB-C6D2-4AC7-8AD3-19878CB7FA82}" dt="2024-06-10T13:45:20.340" v="367" actId="26606"/>
          <ac:spMkLst>
            <pc:docMk/>
            <pc:sldMk cId="2610165667" sldId="297"/>
            <ac:spMk id="10" creationId="{72183DDC-F12C-7502-3D17-2360E925E51D}"/>
          </ac:spMkLst>
        </pc:spChg>
        <pc:spChg chg="add del mod">
          <ac:chgData name="Sultan Kırkan" userId="7b5a79bf-8bf4-4c05-b3dd-83b362e1f575" providerId="ADAL" clId="{5F1EBDAB-C6D2-4AC7-8AD3-19878CB7FA82}" dt="2024-06-10T13:43:58.754" v="339" actId="478"/>
          <ac:spMkLst>
            <pc:docMk/>
            <pc:sldMk cId="2610165667" sldId="297"/>
            <ac:spMk id="11" creationId="{08AE5318-3A9B-DCB4-45EC-2BADA7FBDBC9}"/>
          </ac:spMkLst>
        </pc:spChg>
        <pc:spChg chg="add del">
          <ac:chgData name="Sultan Kırkan" userId="7b5a79bf-8bf4-4c05-b3dd-83b362e1f575" providerId="ADAL" clId="{5F1EBDAB-C6D2-4AC7-8AD3-19878CB7FA82}" dt="2024-06-10T13:27:38.706" v="253" actId="26606"/>
          <ac:spMkLst>
            <pc:docMk/>
            <pc:sldMk cId="2610165667" sldId="297"/>
            <ac:spMk id="1028" creationId="{1284CA7F-B696-4085-84C6-CD668817E685}"/>
          </ac:spMkLst>
        </pc:spChg>
        <pc:spChg chg="add del">
          <ac:chgData name="Sultan Kırkan" userId="7b5a79bf-8bf4-4c05-b3dd-83b362e1f575" providerId="ADAL" clId="{5F1EBDAB-C6D2-4AC7-8AD3-19878CB7FA82}" dt="2024-06-10T13:27:38.706" v="253" actId="26606"/>
          <ac:spMkLst>
            <pc:docMk/>
            <pc:sldMk cId="2610165667" sldId="297"/>
            <ac:spMk id="1029" creationId="{858A10F4-B847-4777-BC82-782F6FB36E40}"/>
          </ac:spMkLst>
        </pc:spChg>
        <pc:spChg chg="add del">
          <ac:chgData name="Sultan Kırkan" userId="7b5a79bf-8bf4-4c05-b3dd-83b362e1f575" providerId="ADAL" clId="{5F1EBDAB-C6D2-4AC7-8AD3-19878CB7FA82}" dt="2024-06-10T13:27:38.706" v="253" actId="26606"/>
          <ac:spMkLst>
            <pc:docMk/>
            <pc:sldMk cId="2610165667" sldId="297"/>
            <ac:spMk id="1030" creationId="{8883B597-C9A1-46EF-AB6B-71DF0B1ED4A6}"/>
          </ac:spMkLst>
        </pc:spChg>
        <pc:spChg chg="add del">
          <ac:chgData name="Sultan Kırkan" userId="7b5a79bf-8bf4-4c05-b3dd-83b362e1f575" providerId="ADAL" clId="{5F1EBDAB-C6D2-4AC7-8AD3-19878CB7FA82}" dt="2024-06-10T13:27:29.352" v="251" actId="26606"/>
          <ac:spMkLst>
            <pc:docMk/>
            <pc:sldMk cId="2610165667" sldId="297"/>
            <ac:spMk id="1031" creationId="{E1750109-3B91-4506-B997-0CD8E35A1488}"/>
          </ac:spMkLst>
        </pc:spChg>
        <pc:spChg chg="add del">
          <ac:chgData name="Sultan Kırkan" userId="7b5a79bf-8bf4-4c05-b3dd-83b362e1f575" providerId="ADAL" clId="{5F1EBDAB-C6D2-4AC7-8AD3-19878CB7FA82}" dt="2024-06-10T13:27:38.706" v="253" actId="26606"/>
          <ac:spMkLst>
            <pc:docMk/>
            <pc:sldMk cId="2610165667" sldId="297"/>
            <ac:spMk id="1032" creationId="{A0B38421-369F-445C-9543-5BC17BC09040}"/>
          </ac:spMkLst>
        </pc:spChg>
        <pc:spChg chg="add del">
          <ac:chgData name="Sultan Kırkan" userId="7b5a79bf-8bf4-4c05-b3dd-83b362e1f575" providerId="ADAL" clId="{5F1EBDAB-C6D2-4AC7-8AD3-19878CB7FA82}" dt="2024-06-10T13:27:29.352" v="251" actId="26606"/>
          <ac:spMkLst>
            <pc:docMk/>
            <pc:sldMk cId="2610165667" sldId="297"/>
            <ac:spMk id="1033" creationId="{E72D8D1B-59F6-4FF3-8547-9BBB6129F2FA}"/>
          </ac:spMkLst>
        </pc:spChg>
        <pc:spChg chg="add del">
          <ac:chgData name="Sultan Kırkan" userId="7b5a79bf-8bf4-4c05-b3dd-83b362e1f575" providerId="ADAL" clId="{5F1EBDAB-C6D2-4AC7-8AD3-19878CB7FA82}" dt="2024-06-10T13:27:38.706" v="253" actId="26606"/>
          <ac:spMkLst>
            <pc:docMk/>
            <pc:sldMk cId="2610165667" sldId="297"/>
            <ac:spMk id="1034" creationId="{FAA9CE81-CAF0-41E3-8E73-CAFA13A0B1A7}"/>
          </ac:spMkLst>
        </pc:spChg>
        <pc:spChg chg="add del">
          <ac:chgData name="Sultan Kırkan" userId="7b5a79bf-8bf4-4c05-b3dd-83b362e1f575" providerId="ADAL" clId="{5F1EBDAB-C6D2-4AC7-8AD3-19878CB7FA82}" dt="2024-06-10T13:27:29.352" v="251" actId="26606"/>
          <ac:spMkLst>
            <pc:docMk/>
            <pc:sldMk cId="2610165667" sldId="297"/>
            <ac:spMk id="1035" creationId="{14044C96-7CFD-44DB-A579-D77B0D37C681}"/>
          </ac:spMkLst>
        </pc:spChg>
        <pc:spChg chg="add del">
          <ac:chgData name="Sultan Kırkan" userId="7b5a79bf-8bf4-4c05-b3dd-83b362e1f575" providerId="ADAL" clId="{5F1EBDAB-C6D2-4AC7-8AD3-19878CB7FA82}" dt="2024-06-10T13:27:40.065" v="255" actId="26606"/>
          <ac:spMkLst>
            <pc:docMk/>
            <pc:sldMk cId="2610165667" sldId="297"/>
            <ac:spMk id="1036" creationId="{B63E10B8-7A5C-4E1D-BE92-AAA068608C08}"/>
          </ac:spMkLst>
        </pc:spChg>
        <pc:spChg chg="add del">
          <ac:chgData name="Sultan Kırkan" userId="7b5a79bf-8bf4-4c05-b3dd-83b362e1f575" providerId="ADAL" clId="{5F1EBDAB-C6D2-4AC7-8AD3-19878CB7FA82}" dt="2024-06-10T13:27:29.352" v="251" actId="26606"/>
          <ac:spMkLst>
            <pc:docMk/>
            <pc:sldMk cId="2610165667" sldId="297"/>
            <ac:spMk id="1037" creationId="{8FC8C21F-9484-4A71-ABFA-6C10682FAC3E}"/>
          </ac:spMkLst>
        </pc:spChg>
        <pc:spChg chg="add del">
          <ac:chgData name="Sultan Kırkan" userId="7b5a79bf-8bf4-4c05-b3dd-83b362e1f575" providerId="ADAL" clId="{5F1EBDAB-C6D2-4AC7-8AD3-19878CB7FA82}" dt="2024-06-10T13:27:40.065" v="255" actId="26606"/>
          <ac:spMkLst>
            <pc:docMk/>
            <pc:sldMk cId="2610165667" sldId="297"/>
            <ac:spMk id="1038" creationId="{25C29AA3-A1AC-448F-A505-87CEAA1D90A1}"/>
          </ac:spMkLst>
        </pc:spChg>
        <pc:spChg chg="add del">
          <ac:chgData name="Sultan Kırkan" userId="7b5a79bf-8bf4-4c05-b3dd-83b362e1f575" providerId="ADAL" clId="{5F1EBDAB-C6D2-4AC7-8AD3-19878CB7FA82}" dt="2024-06-10T13:27:29.352" v="251" actId="26606"/>
          <ac:spMkLst>
            <pc:docMk/>
            <pc:sldMk cId="2610165667" sldId="297"/>
            <ac:spMk id="1039" creationId="{2C444748-5A8D-4B53-89FE-42B455DFA2D1}"/>
          </ac:spMkLst>
        </pc:spChg>
        <pc:spChg chg="add del">
          <ac:chgData name="Sultan Kırkan" userId="7b5a79bf-8bf4-4c05-b3dd-83b362e1f575" providerId="ADAL" clId="{5F1EBDAB-C6D2-4AC7-8AD3-19878CB7FA82}" dt="2024-06-10T13:27:40.065" v="255" actId="26606"/>
          <ac:spMkLst>
            <pc:docMk/>
            <pc:sldMk cId="2610165667" sldId="297"/>
            <ac:spMk id="1040" creationId="{E1C32068-6A8E-44A5-BE2D-65E7EC2DBF9A}"/>
          </ac:spMkLst>
        </pc:spChg>
        <pc:spChg chg="add del">
          <ac:chgData name="Sultan Kırkan" userId="7b5a79bf-8bf4-4c05-b3dd-83b362e1f575" providerId="ADAL" clId="{5F1EBDAB-C6D2-4AC7-8AD3-19878CB7FA82}" dt="2024-06-10T13:27:29.352" v="251" actId="26606"/>
          <ac:spMkLst>
            <pc:docMk/>
            <pc:sldMk cId="2610165667" sldId="297"/>
            <ac:spMk id="1041" creationId="{F4FFA271-A10A-4AC3-8F06-E3313A197A80}"/>
          </ac:spMkLst>
        </pc:spChg>
        <pc:spChg chg="add del">
          <ac:chgData name="Sultan Kırkan" userId="7b5a79bf-8bf4-4c05-b3dd-83b362e1f575" providerId="ADAL" clId="{5F1EBDAB-C6D2-4AC7-8AD3-19878CB7FA82}" dt="2024-06-10T13:27:40.065" v="255" actId="26606"/>
          <ac:spMkLst>
            <pc:docMk/>
            <pc:sldMk cId="2610165667" sldId="297"/>
            <ac:spMk id="1042" creationId="{83940A33-AE5F-4FC1-AFFF-1BC5DD32E14C}"/>
          </ac:spMkLst>
        </pc:spChg>
        <pc:spChg chg="add del">
          <ac:chgData name="Sultan Kırkan" userId="7b5a79bf-8bf4-4c05-b3dd-83b362e1f575" providerId="ADAL" clId="{5F1EBDAB-C6D2-4AC7-8AD3-19878CB7FA82}" dt="2024-06-10T13:27:40.065" v="255" actId="26606"/>
          <ac:spMkLst>
            <pc:docMk/>
            <pc:sldMk cId="2610165667" sldId="297"/>
            <ac:spMk id="1043" creationId="{9310DD53-17D0-4A12-A0E2-72F3334878B5}"/>
          </ac:spMkLst>
        </pc:spChg>
        <pc:spChg chg="add">
          <ac:chgData name="Sultan Kırkan" userId="7b5a79bf-8bf4-4c05-b3dd-83b362e1f575" providerId="ADAL" clId="{5F1EBDAB-C6D2-4AC7-8AD3-19878CB7FA82}" dt="2024-06-10T13:45:20.340" v="367" actId="26606"/>
          <ac:spMkLst>
            <pc:docMk/>
            <pc:sldMk cId="2610165667" sldId="297"/>
            <ac:spMk id="1044" creationId="{FBC711EC-2569-4DB4-BE16-66EC29DBE5CC}"/>
          </ac:spMkLst>
        </pc:spChg>
        <pc:spChg chg="add del">
          <ac:chgData name="Sultan Kırkan" userId="7b5a79bf-8bf4-4c05-b3dd-83b362e1f575" providerId="ADAL" clId="{5F1EBDAB-C6D2-4AC7-8AD3-19878CB7FA82}" dt="2024-06-10T13:27:41.248" v="257" actId="26606"/>
          <ac:spMkLst>
            <pc:docMk/>
            <pc:sldMk cId="2610165667" sldId="297"/>
            <ac:spMk id="1045" creationId="{EA518CE4-E4D4-4D8A-980F-6D692AC96949}"/>
          </ac:spMkLst>
        </pc:spChg>
        <pc:spChg chg="add del">
          <ac:chgData name="Sultan Kırkan" userId="7b5a79bf-8bf4-4c05-b3dd-83b362e1f575" providerId="ADAL" clId="{5F1EBDAB-C6D2-4AC7-8AD3-19878CB7FA82}" dt="2024-06-10T13:27:41.248" v="257" actId="26606"/>
          <ac:spMkLst>
            <pc:docMk/>
            <pc:sldMk cId="2610165667" sldId="297"/>
            <ac:spMk id="1046" creationId="{F82BF3E2-EB0E-40D6-8835-2367A5316CA4}"/>
          </ac:spMkLst>
        </pc:spChg>
        <pc:spChg chg="add del">
          <ac:chgData name="Sultan Kırkan" userId="7b5a79bf-8bf4-4c05-b3dd-83b362e1f575" providerId="ADAL" clId="{5F1EBDAB-C6D2-4AC7-8AD3-19878CB7FA82}" dt="2024-06-10T13:27:41.248" v="257" actId="26606"/>
          <ac:spMkLst>
            <pc:docMk/>
            <pc:sldMk cId="2610165667" sldId="297"/>
            <ac:spMk id="1047" creationId="{481E86DD-89E6-42B2-8675-84B7C56BFF7D}"/>
          </ac:spMkLst>
        </pc:spChg>
        <pc:picChg chg="add mod ord">
          <ac:chgData name="Sultan Kırkan" userId="7b5a79bf-8bf4-4c05-b3dd-83b362e1f575" providerId="ADAL" clId="{5F1EBDAB-C6D2-4AC7-8AD3-19878CB7FA82}" dt="2024-06-10T13:45:20.340" v="367" actId="26606"/>
          <ac:picMkLst>
            <pc:docMk/>
            <pc:sldMk cId="2610165667" sldId="297"/>
            <ac:picMk id="3" creationId="{385A7F99-4D3B-BCBB-104D-B71C3887B072}"/>
          </ac:picMkLst>
        </pc:picChg>
        <pc:picChg chg="add mod ord modCrop">
          <ac:chgData name="Sultan Kırkan" userId="7b5a79bf-8bf4-4c05-b3dd-83b362e1f575" providerId="ADAL" clId="{5F1EBDAB-C6D2-4AC7-8AD3-19878CB7FA82}" dt="2024-06-10T13:45:20.340" v="367" actId="26606"/>
          <ac:picMkLst>
            <pc:docMk/>
            <pc:sldMk cId="2610165667" sldId="297"/>
            <ac:picMk id="5" creationId="{82D8101A-8F18-5061-67BD-685645022CBB}"/>
          </ac:picMkLst>
        </pc:picChg>
        <pc:picChg chg="add mod ord modCrop">
          <ac:chgData name="Sultan Kırkan" userId="7b5a79bf-8bf4-4c05-b3dd-83b362e1f575" providerId="ADAL" clId="{5F1EBDAB-C6D2-4AC7-8AD3-19878CB7FA82}" dt="2024-06-10T13:45:20.340" v="367" actId="26606"/>
          <ac:picMkLst>
            <pc:docMk/>
            <pc:sldMk cId="2610165667" sldId="297"/>
            <ac:picMk id="7" creationId="{9202B4EC-B962-3EA4-477C-60F501328644}"/>
          </ac:picMkLst>
        </pc:picChg>
        <pc:picChg chg="add mod ord modCrop">
          <ac:chgData name="Sultan Kırkan" userId="7b5a79bf-8bf4-4c05-b3dd-83b362e1f575" providerId="ADAL" clId="{5F1EBDAB-C6D2-4AC7-8AD3-19878CB7FA82}" dt="2024-06-10T13:45:20.340" v="367" actId="26606"/>
          <ac:picMkLst>
            <pc:docMk/>
            <pc:sldMk cId="2610165667" sldId="297"/>
            <ac:picMk id="9" creationId="{1802444D-9D7D-6AA1-1CC1-DD13BD116F8D}"/>
          </ac:picMkLst>
        </pc:picChg>
        <pc:picChg chg="add mod modCrop">
          <ac:chgData name="Sultan Kırkan" userId="7b5a79bf-8bf4-4c05-b3dd-83b362e1f575" providerId="ADAL" clId="{5F1EBDAB-C6D2-4AC7-8AD3-19878CB7FA82}" dt="2024-06-10T13:45:20.340" v="367" actId="26606"/>
          <ac:picMkLst>
            <pc:docMk/>
            <pc:sldMk cId="2610165667" sldId="297"/>
            <ac:picMk id="13" creationId="{CDBF2B6D-1877-1ECD-221A-3E8969FFF9C1}"/>
          </ac:picMkLst>
        </pc:picChg>
        <pc:picChg chg="add mod ord">
          <ac:chgData name="Sultan Kırkan" userId="7b5a79bf-8bf4-4c05-b3dd-83b362e1f575" providerId="ADAL" clId="{5F1EBDAB-C6D2-4AC7-8AD3-19878CB7FA82}" dt="2024-06-10T13:45:22.797" v="368" actId="27614"/>
          <ac:picMkLst>
            <pc:docMk/>
            <pc:sldMk cId="2610165667" sldId="297"/>
            <ac:picMk id="1026" creationId="{D464A72C-F1FA-EE22-E256-AF5A48D2C72F}"/>
          </ac:picMkLst>
        </pc:picChg>
      </pc:sldChg>
      <pc:sldChg chg="modSp add del mod">
        <pc:chgData name="Sultan Kırkan" userId="7b5a79bf-8bf4-4c05-b3dd-83b362e1f575" providerId="ADAL" clId="{5F1EBDAB-C6D2-4AC7-8AD3-19878CB7FA82}" dt="2024-06-10T13:45:37.576" v="372" actId="2890"/>
        <pc:sldMkLst>
          <pc:docMk/>
          <pc:sldMk cId="1543183706" sldId="298"/>
        </pc:sldMkLst>
        <pc:spChg chg="mod">
          <ac:chgData name="Sultan Kırkan" userId="7b5a79bf-8bf4-4c05-b3dd-83b362e1f575" providerId="ADAL" clId="{5F1EBDAB-C6D2-4AC7-8AD3-19878CB7FA82}" dt="2024-06-10T13:45:36.233" v="371" actId="1076"/>
          <ac:spMkLst>
            <pc:docMk/>
            <pc:sldMk cId="1543183706" sldId="298"/>
            <ac:spMk id="10" creationId="{72183DDC-F12C-7502-3D17-2360E925E51D}"/>
          </ac:spMkLst>
        </pc:spChg>
      </pc:sldChg>
      <pc:sldChg chg="addSp delSp modSp add mod ord">
        <pc:chgData name="Sultan Kırkan" userId="7b5a79bf-8bf4-4c05-b3dd-83b362e1f575" providerId="ADAL" clId="{5F1EBDAB-C6D2-4AC7-8AD3-19878CB7FA82}" dt="2024-06-10T14:02:14.258" v="856" actId="207"/>
        <pc:sldMkLst>
          <pc:docMk/>
          <pc:sldMk cId="3448403091" sldId="298"/>
        </pc:sldMkLst>
        <pc:spChg chg="del">
          <ac:chgData name="Sultan Kırkan" userId="7b5a79bf-8bf4-4c05-b3dd-83b362e1f575" providerId="ADAL" clId="{5F1EBDAB-C6D2-4AC7-8AD3-19878CB7FA82}" dt="2024-06-10T13:45:45.022" v="374" actId="478"/>
          <ac:spMkLst>
            <pc:docMk/>
            <pc:sldMk cId="3448403091" sldId="298"/>
            <ac:spMk id="2" creationId="{3DE84862-ABEC-6DBC-B1C7-FD02CA7518B3}"/>
          </ac:spMkLst>
        </pc:spChg>
        <pc:spChg chg="del">
          <ac:chgData name="Sultan Kırkan" userId="7b5a79bf-8bf4-4c05-b3dd-83b362e1f575" providerId="ADAL" clId="{5F1EBDAB-C6D2-4AC7-8AD3-19878CB7FA82}" dt="2024-06-10T13:45:45.022" v="374" actId="478"/>
          <ac:spMkLst>
            <pc:docMk/>
            <pc:sldMk cId="3448403091" sldId="298"/>
            <ac:spMk id="3" creationId="{4332FCE9-BB23-894B-F664-6A5B3A0F2C4B}"/>
          </ac:spMkLst>
        </pc:spChg>
        <pc:spChg chg="add del mod">
          <ac:chgData name="Sultan Kırkan" userId="7b5a79bf-8bf4-4c05-b3dd-83b362e1f575" providerId="ADAL" clId="{5F1EBDAB-C6D2-4AC7-8AD3-19878CB7FA82}" dt="2024-06-10T14:00:32.539" v="839" actId="478"/>
          <ac:spMkLst>
            <pc:docMk/>
            <pc:sldMk cId="3448403091" sldId="298"/>
            <ac:spMk id="4" creationId="{D26E451C-52EC-8669-FDA4-4B2D100B9AA2}"/>
          </ac:spMkLst>
        </pc:spChg>
        <pc:spChg chg="add mod">
          <ac:chgData name="Sultan Kırkan" userId="7b5a79bf-8bf4-4c05-b3dd-83b362e1f575" providerId="ADAL" clId="{5F1EBDAB-C6D2-4AC7-8AD3-19878CB7FA82}" dt="2024-06-10T14:02:14.258" v="856" actId="207"/>
          <ac:spMkLst>
            <pc:docMk/>
            <pc:sldMk cId="3448403091" sldId="298"/>
            <ac:spMk id="12" creationId="{FC2A9AF2-8FCF-81FE-EAB5-24837E8A9F6D}"/>
          </ac:spMkLst>
        </pc:spChg>
        <pc:spChg chg="add mod">
          <ac:chgData name="Sultan Kırkan" userId="7b5a79bf-8bf4-4c05-b3dd-83b362e1f575" providerId="ADAL" clId="{5F1EBDAB-C6D2-4AC7-8AD3-19878CB7FA82}" dt="2024-06-10T14:02:14.258" v="856" actId="207"/>
          <ac:spMkLst>
            <pc:docMk/>
            <pc:sldMk cId="3448403091" sldId="298"/>
            <ac:spMk id="14" creationId="{DB45FD2F-BDCF-D9B8-62B6-0A7D812A5575}"/>
          </ac:spMkLst>
        </pc:spChg>
        <pc:spChg chg="add mod">
          <ac:chgData name="Sultan Kırkan" userId="7b5a79bf-8bf4-4c05-b3dd-83b362e1f575" providerId="ADAL" clId="{5F1EBDAB-C6D2-4AC7-8AD3-19878CB7FA82}" dt="2024-06-10T14:02:14.258" v="856" actId="207"/>
          <ac:spMkLst>
            <pc:docMk/>
            <pc:sldMk cId="3448403091" sldId="298"/>
            <ac:spMk id="16" creationId="{0EB981FA-D876-DCE4-217D-C4ACE0FA5FCF}"/>
          </ac:spMkLst>
        </pc:spChg>
        <pc:spChg chg="add mod">
          <ac:chgData name="Sultan Kırkan" userId="7b5a79bf-8bf4-4c05-b3dd-83b362e1f575" providerId="ADAL" clId="{5F1EBDAB-C6D2-4AC7-8AD3-19878CB7FA82}" dt="2024-06-10T14:02:14.258" v="856" actId="207"/>
          <ac:spMkLst>
            <pc:docMk/>
            <pc:sldMk cId="3448403091" sldId="298"/>
            <ac:spMk id="18" creationId="{6E69E6D6-1ACF-9ED2-D24F-3D87ABC1A0F8}"/>
          </ac:spMkLst>
        </pc:spChg>
        <pc:spChg chg="add mod">
          <ac:chgData name="Sultan Kırkan" userId="7b5a79bf-8bf4-4c05-b3dd-83b362e1f575" providerId="ADAL" clId="{5F1EBDAB-C6D2-4AC7-8AD3-19878CB7FA82}" dt="2024-06-10T14:02:14.258" v="856" actId="207"/>
          <ac:spMkLst>
            <pc:docMk/>
            <pc:sldMk cId="3448403091" sldId="298"/>
            <ac:spMk id="19" creationId="{7C2FFF3C-6336-3C6B-B807-56CA66BAAAA1}"/>
          </ac:spMkLst>
        </pc:spChg>
        <pc:spChg chg="add mod">
          <ac:chgData name="Sultan Kırkan" userId="7b5a79bf-8bf4-4c05-b3dd-83b362e1f575" providerId="ADAL" clId="{5F1EBDAB-C6D2-4AC7-8AD3-19878CB7FA82}" dt="2024-06-10T14:02:14.258" v="856" actId="207"/>
          <ac:spMkLst>
            <pc:docMk/>
            <pc:sldMk cId="3448403091" sldId="298"/>
            <ac:spMk id="20" creationId="{AF127B60-5FC5-8F6A-CD49-A41B13C6B644}"/>
          </ac:spMkLst>
        </pc:spChg>
        <pc:spChg chg="add mod">
          <ac:chgData name="Sultan Kırkan" userId="7b5a79bf-8bf4-4c05-b3dd-83b362e1f575" providerId="ADAL" clId="{5F1EBDAB-C6D2-4AC7-8AD3-19878CB7FA82}" dt="2024-06-10T14:00:28.924" v="838" actId="20577"/>
          <ac:spMkLst>
            <pc:docMk/>
            <pc:sldMk cId="3448403091" sldId="298"/>
            <ac:spMk id="21" creationId="{5DE87248-4380-306E-E9E2-11EF5CC24BEB}"/>
          </ac:spMkLst>
        </pc:spChg>
        <pc:spChg chg="add mod">
          <ac:chgData name="Sultan Kırkan" userId="7b5a79bf-8bf4-4c05-b3dd-83b362e1f575" providerId="ADAL" clId="{5F1EBDAB-C6D2-4AC7-8AD3-19878CB7FA82}" dt="2024-06-10T14:02:14.258" v="856" actId="207"/>
          <ac:spMkLst>
            <pc:docMk/>
            <pc:sldMk cId="3448403091" sldId="298"/>
            <ac:spMk id="22" creationId="{BB856A71-FCA8-0A1A-52AF-A3AFB6879B30}"/>
          </ac:spMkLst>
        </pc:spChg>
        <pc:picChg chg="add mod">
          <ac:chgData name="Sultan Kırkan" userId="7b5a79bf-8bf4-4c05-b3dd-83b362e1f575" providerId="ADAL" clId="{5F1EBDAB-C6D2-4AC7-8AD3-19878CB7FA82}" dt="2024-06-10T14:02:14.258" v="856" actId="207"/>
          <ac:picMkLst>
            <pc:docMk/>
            <pc:sldMk cId="3448403091" sldId="298"/>
            <ac:picMk id="5" creationId="{7E3DEFE7-63D5-D2CB-7A89-F25AF3B86464}"/>
          </ac:picMkLst>
        </pc:picChg>
        <pc:picChg chg="add mod">
          <ac:chgData name="Sultan Kırkan" userId="7b5a79bf-8bf4-4c05-b3dd-83b362e1f575" providerId="ADAL" clId="{5F1EBDAB-C6D2-4AC7-8AD3-19878CB7FA82}" dt="2024-06-10T14:02:14.258" v="856" actId="207"/>
          <ac:picMkLst>
            <pc:docMk/>
            <pc:sldMk cId="3448403091" sldId="298"/>
            <ac:picMk id="6" creationId="{C1074549-445A-0846-3D9D-6EFB3A6AD41D}"/>
          </ac:picMkLst>
        </pc:picChg>
        <pc:picChg chg="add del mod">
          <ac:chgData name="Sultan Kırkan" userId="7b5a79bf-8bf4-4c05-b3dd-83b362e1f575" providerId="ADAL" clId="{5F1EBDAB-C6D2-4AC7-8AD3-19878CB7FA82}" dt="2024-06-10T13:46:15.587" v="377" actId="21"/>
          <ac:picMkLst>
            <pc:docMk/>
            <pc:sldMk cId="3448403091" sldId="298"/>
            <ac:picMk id="7" creationId="{6450332F-14CD-6D49-E1A8-D2015EE6929C}"/>
          </ac:picMkLst>
        </pc:picChg>
        <pc:picChg chg="add mod">
          <ac:chgData name="Sultan Kırkan" userId="7b5a79bf-8bf4-4c05-b3dd-83b362e1f575" providerId="ADAL" clId="{5F1EBDAB-C6D2-4AC7-8AD3-19878CB7FA82}" dt="2024-06-10T14:02:14.258" v="856" actId="207"/>
          <ac:picMkLst>
            <pc:docMk/>
            <pc:sldMk cId="3448403091" sldId="298"/>
            <ac:picMk id="8" creationId="{A35CBC59-7125-2D62-CE16-7D1D531561F8}"/>
          </ac:picMkLst>
        </pc:picChg>
        <pc:picChg chg="add mod">
          <ac:chgData name="Sultan Kırkan" userId="7b5a79bf-8bf4-4c05-b3dd-83b362e1f575" providerId="ADAL" clId="{5F1EBDAB-C6D2-4AC7-8AD3-19878CB7FA82}" dt="2024-06-10T14:02:14.258" v="856" actId="207"/>
          <ac:picMkLst>
            <pc:docMk/>
            <pc:sldMk cId="3448403091" sldId="298"/>
            <ac:picMk id="9" creationId="{1D720842-C00D-8B95-43EC-D88FC0FE31CE}"/>
          </ac:picMkLst>
        </pc:picChg>
        <pc:picChg chg="add mod">
          <ac:chgData name="Sultan Kırkan" userId="7b5a79bf-8bf4-4c05-b3dd-83b362e1f575" providerId="ADAL" clId="{5F1EBDAB-C6D2-4AC7-8AD3-19878CB7FA82}" dt="2024-06-10T14:02:14.258" v="856" actId="207"/>
          <ac:picMkLst>
            <pc:docMk/>
            <pc:sldMk cId="3448403091" sldId="298"/>
            <ac:picMk id="10" creationId="{A1ED8DFE-E1A3-97C3-62EF-7B0AD26F83C6}"/>
          </ac:picMkLst>
        </pc:picChg>
        <pc:picChg chg="add mod">
          <ac:chgData name="Sultan Kırkan" userId="7b5a79bf-8bf4-4c05-b3dd-83b362e1f575" providerId="ADAL" clId="{5F1EBDAB-C6D2-4AC7-8AD3-19878CB7FA82}" dt="2024-06-10T14:02:14.258" v="856" actId="207"/>
          <ac:picMkLst>
            <pc:docMk/>
            <pc:sldMk cId="3448403091" sldId="298"/>
            <ac:picMk id="11" creationId="{6450332F-14CD-6D49-E1A8-D2015EE6929C}"/>
          </ac:picMkLst>
        </pc:picChg>
        <pc:picChg chg="del">
          <ac:chgData name="Sultan Kırkan" userId="7b5a79bf-8bf4-4c05-b3dd-83b362e1f575" providerId="ADAL" clId="{5F1EBDAB-C6D2-4AC7-8AD3-19878CB7FA82}" dt="2024-06-10T13:45:45.022" v="374" actId="478"/>
          <ac:picMkLst>
            <pc:docMk/>
            <pc:sldMk cId="3448403091" sldId="298"/>
            <ac:picMk id="13" creationId="{CB372BF0-8121-81F0-4A66-1196A2B703AA}"/>
          </ac:picMkLst>
        </pc:picChg>
        <pc:picChg chg="del">
          <ac:chgData name="Sultan Kırkan" userId="7b5a79bf-8bf4-4c05-b3dd-83b362e1f575" providerId="ADAL" clId="{5F1EBDAB-C6D2-4AC7-8AD3-19878CB7FA82}" dt="2024-06-10T13:45:45.022" v="374" actId="478"/>
          <ac:picMkLst>
            <pc:docMk/>
            <pc:sldMk cId="3448403091" sldId="298"/>
            <ac:picMk id="15" creationId="{06873A7C-EEEC-721C-515B-F9F47678400A}"/>
          </ac:picMkLst>
        </pc:picChg>
        <pc:picChg chg="del">
          <ac:chgData name="Sultan Kırkan" userId="7b5a79bf-8bf4-4c05-b3dd-83b362e1f575" providerId="ADAL" clId="{5F1EBDAB-C6D2-4AC7-8AD3-19878CB7FA82}" dt="2024-06-10T13:45:45.022" v="374" actId="478"/>
          <ac:picMkLst>
            <pc:docMk/>
            <pc:sldMk cId="3448403091" sldId="298"/>
            <ac:picMk id="17" creationId="{8BCB156B-530C-E884-E5DF-C53A9175EB28}"/>
          </ac:picMkLst>
        </pc:picChg>
      </pc:sldChg>
      <pc:sldChg chg="addSp delSp modSp add del mod ord setBg">
        <pc:chgData name="Sultan Kırkan" userId="7b5a79bf-8bf4-4c05-b3dd-83b362e1f575" providerId="ADAL" clId="{5F1EBDAB-C6D2-4AC7-8AD3-19878CB7FA82}" dt="2024-06-10T14:18:12.264" v="1093" actId="47"/>
        <pc:sldMkLst>
          <pc:docMk/>
          <pc:sldMk cId="449050304" sldId="299"/>
        </pc:sldMkLst>
        <pc:spChg chg="del">
          <ac:chgData name="Sultan Kırkan" userId="7b5a79bf-8bf4-4c05-b3dd-83b362e1f575" providerId="ADAL" clId="{5F1EBDAB-C6D2-4AC7-8AD3-19878CB7FA82}" dt="2024-06-10T14:05:30.070" v="912" actId="478"/>
          <ac:spMkLst>
            <pc:docMk/>
            <pc:sldMk cId="449050304" sldId="299"/>
            <ac:spMk id="2" creationId="{3DE84862-ABEC-6DBC-B1C7-FD02CA7518B3}"/>
          </ac:spMkLst>
        </pc:spChg>
        <pc:spChg chg="del">
          <ac:chgData name="Sultan Kırkan" userId="7b5a79bf-8bf4-4c05-b3dd-83b362e1f575" providerId="ADAL" clId="{5F1EBDAB-C6D2-4AC7-8AD3-19878CB7FA82}" dt="2024-06-10T14:05:30.070" v="912" actId="478"/>
          <ac:spMkLst>
            <pc:docMk/>
            <pc:sldMk cId="449050304" sldId="299"/>
            <ac:spMk id="3" creationId="{4332FCE9-BB23-894B-F664-6A5B3A0F2C4B}"/>
          </ac:spMkLst>
        </pc:spChg>
        <pc:spChg chg="add mod">
          <ac:chgData name="Sultan Kırkan" userId="7b5a79bf-8bf4-4c05-b3dd-83b362e1f575" providerId="ADAL" clId="{5F1EBDAB-C6D2-4AC7-8AD3-19878CB7FA82}" dt="2024-06-10T14:13:44.557" v="1054" actId="26606"/>
          <ac:spMkLst>
            <pc:docMk/>
            <pc:sldMk cId="449050304" sldId="299"/>
            <ac:spMk id="4" creationId="{F7AF652A-117D-7274-F420-8FEB4019B3DE}"/>
          </ac:spMkLst>
        </pc:spChg>
        <pc:spChg chg="add mod">
          <ac:chgData name="Sultan Kırkan" userId="7b5a79bf-8bf4-4c05-b3dd-83b362e1f575" providerId="ADAL" clId="{5F1EBDAB-C6D2-4AC7-8AD3-19878CB7FA82}" dt="2024-06-10T14:13:44.557" v="1054" actId="26606"/>
          <ac:spMkLst>
            <pc:docMk/>
            <pc:sldMk cId="449050304" sldId="299"/>
            <ac:spMk id="5" creationId="{489585CC-D727-E941-C5FA-123B6EDC5AAF}"/>
          </ac:spMkLst>
        </pc:spChg>
        <pc:spChg chg="add mod">
          <ac:chgData name="Sultan Kırkan" userId="7b5a79bf-8bf4-4c05-b3dd-83b362e1f575" providerId="ADAL" clId="{5F1EBDAB-C6D2-4AC7-8AD3-19878CB7FA82}" dt="2024-06-10T14:13:10.250" v="1038"/>
          <ac:spMkLst>
            <pc:docMk/>
            <pc:sldMk cId="449050304" sldId="299"/>
            <ac:spMk id="6" creationId="{48741D02-8AC0-F408-0D5F-ACF18698655D}"/>
          </ac:spMkLst>
        </pc:spChg>
        <pc:spChg chg="add mod">
          <ac:chgData name="Sultan Kırkan" userId="7b5a79bf-8bf4-4c05-b3dd-83b362e1f575" providerId="ADAL" clId="{5F1EBDAB-C6D2-4AC7-8AD3-19878CB7FA82}" dt="2024-06-10T14:13:44.557" v="1054" actId="26606"/>
          <ac:spMkLst>
            <pc:docMk/>
            <pc:sldMk cId="449050304" sldId="299"/>
            <ac:spMk id="8" creationId="{B659B193-EF22-5A00-EF96-B14DAF57E4B7}"/>
          </ac:spMkLst>
        </pc:spChg>
        <pc:spChg chg="add del">
          <ac:chgData name="Sultan Kırkan" userId="7b5a79bf-8bf4-4c05-b3dd-83b362e1f575" providerId="ADAL" clId="{5F1EBDAB-C6D2-4AC7-8AD3-19878CB7FA82}" dt="2024-06-10T14:13:40.672" v="1046" actId="26606"/>
          <ac:spMkLst>
            <pc:docMk/>
            <pc:sldMk cId="449050304" sldId="299"/>
            <ac:spMk id="16" creationId="{DC39DE25-0E4E-0AA7-0932-1D78C2372786}"/>
          </ac:spMkLst>
        </pc:spChg>
        <pc:spChg chg="add del">
          <ac:chgData name="Sultan Kırkan" userId="7b5a79bf-8bf4-4c05-b3dd-83b362e1f575" providerId="ADAL" clId="{5F1EBDAB-C6D2-4AC7-8AD3-19878CB7FA82}" dt="2024-06-10T14:13:40.139" v="1044" actId="26606"/>
          <ac:spMkLst>
            <pc:docMk/>
            <pc:sldMk cId="449050304" sldId="299"/>
            <ac:spMk id="18" creationId="{D009D6D5-DAC2-4A8B-A17A-E206B9012D09}"/>
          </ac:spMkLst>
        </pc:spChg>
        <pc:spChg chg="add del">
          <ac:chgData name="Sultan Kırkan" userId="7b5a79bf-8bf4-4c05-b3dd-83b362e1f575" providerId="ADAL" clId="{5F1EBDAB-C6D2-4AC7-8AD3-19878CB7FA82}" dt="2024-06-10T14:13:40.672" v="1046" actId="26606"/>
          <ac:spMkLst>
            <pc:docMk/>
            <pc:sldMk cId="449050304" sldId="299"/>
            <ac:spMk id="22" creationId="{AE3A741D-C19B-960A-5803-1C5887147820}"/>
          </ac:spMkLst>
        </pc:spChg>
        <pc:spChg chg="add del">
          <ac:chgData name="Sultan Kırkan" userId="7b5a79bf-8bf4-4c05-b3dd-83b362e1f575" providerId="ADAL" clId="{5F1EBDAB-C6D2-4AC7-8AD3-19878CB7FA82}" dt="2024-06-10T14:13:40.672" v="1046" actId="26606"/>
          <ac:spMkLst>
            <pc:docMk/>
            <pc:sldMk cId="449050304" sldId="299"/>
            <ac:spMk id="23" creationId="{8D6EA299-0840-6DEA-E670-C49AEBC87E89}"/>
          </ac:spMkLst>
        </pc:spChg>
        <pc:spChg chg="add del">
          <ac:chgData name="Sultan Kırkan" userId="7b5a79bf-8bf4-4c05-b3dd-83b362e1f575" providerId="ADAL" clId="{5F1EBDAB-C6D2-4AC7-8AD3-19878CB7FA82}" dt="2024-06-10T14:13:41.297" v="1048" actId="26606"/>
          <ac:spMkLst>
            <pc:docMk/>
            <pc:sldMk cId="449050304" sldId="299"/>
            <ac:spMk id="25" creationId="{EDDBB197-D710-4A4F-A9CA-FD2177498BE8}"/>
          </ac:spMkLst>
        </pc:spChg>
        <pc:spChg chg="add del">
          <ac:chgData name="Sultan Kırkan" userId="7b5a79bf-8bf4-4c05-b3dd-83b362e1f575" providerId="ADAL" clId="{5F1EBDAB-C6D2-4AC7-8AD3-19878CB7FA82}" dt="2024-06-10T14:13:41.297" v="1048" actId="26606"/>
          <ac:spMkLst>
            <pc:docMk/>
            <pc:sldMk cId="449050304" sldId="299"/>
            <ac:spMk id="26" creationId="{975D1CFA-2CDB-4B64-BD9F-85744E8DA12F}"/>
          </ac:spMkLst>
        </pc:spChg>
        <pc:spChg chg="add del">
          <ac:chgData name="Sultan Kırkan" userId="7b5a79bf-8bf4-4c05-b3dd-83b362e1f575" providerId="ADAL" clId="{5F1EBDAB-C6D2-4AC7-8AD3-19878CB7FA82}" dt="2024-06-10T14:13:42.100" v="1050" actId="26606"/>
          <ac:spMkLst>
            <pc:docMk/>
            <pc:sldMk cId="449050304" sldId="299"/>
            <ac:spMk id="32" creationId="{5D7F64A8-D625-4F61-A290-B499BB62ACFF}"/>
          </ac:spMkLst>
        </pc:spChg>
        <pc:spChg chg="add del">
          <ac:chgData name="Sultan Kırkan" userId="7b5a79bf-8bf4-4c05-b3dd-83b362e1f575" providerId="ADAL" clId="{5F1EBDAB-C6D2-4AC7-8AD3-19878CB7FA82}" dt="2024-06-10T14:13:43.066" v="1052" actId="26606"/>
          <ac:spMkLst>
            <pc:docMk/>
            <pc:sldMk cId="449050304" sldId="299"/>
            <ac:spMk id="36" creationId="{5D7F64A8-D625-4F61-A290-B499BB62ACFF}"/>
          </ac:spMkLst>
        </pc:spChg>
        <pc:spChg chg="add del">
          <ac:chgData name="Sultan Kırkan" userId="7b5a79bf-8bf4-4c05-b3dd-83b362e1f575" providerId="ADAL" clId="{5F1EBDAB-C6D2-4AC7-8AD3-19878CB7FA82}" dt="2024-06-10T14:13:44.557" v="1054" actId="26606"/>
          <ac:spMkLst>
            <pc:docMk/>
            <pc:sldMk cId="449050304" sldId="299"/>
            <ac:spMk id="40" creationId="{6F4C891B-62D0-4250-AEB7-0F42BAD78D7D}"/>
          </ac:spMkLst>
        </pc:spChg>
        <pc:grpChg chg="add del">
          <ac:chgData name="Sultan Kırkan" userId="7b5a79bf-8bf4-4c05-b3dd-83b362e1f575" providerId="ADAL" clId="{5F1EBDAB-C6D2-4AC7-8AD3-19878CB7FA82}" dt="2024-06-10T14:13:39.165" v="1042" actId="26606"/>
          <ac:grpSpMkLst>
            <pc:docMk/>
            <pc:sldMk cId="449050304" sldId="299"/>
            <ac:grpSpMk id="14" creationId="{5EFBDE31-BB3E-6CFC-23CD-B5976DA38438}"/>
          </ac:grpSpMkLst>
        </pc:grpChg>
        <pc:grpChg chg="add del">
          <ac:chgData name="Sultan Kırkan" userId="7b5a79bf-8bf4-4c05-b3dd-83b362e1f575" providerId="ADAL" clId="{5F1EBDAB-C6D2-4AC7-8AD3-19878CB7FA82}" dt="2024-06-10T14:13:41.297" v="1048" actId="26606"/>
          <ac:grpSpMkLst>
            <pc:docMk/>
            <pc:sldMk cId="449050304" sldId="299"/>
            <ac:grpSpMk id="27" creationId="{25EE5136-01F1-466C-962D-BA9B4C6757AA}"/>
          </ac:grpSpMkLst>
        </pc:grpChg>
        <pc:picChg chg="add del">
          <ac:chgData name="Sultan Kırkan" userId="7b5a79bf-8bf4-4c05-b3dd-83b362e1f575" providerId="ADAL" clId="{5F1EBDAB-C6D2-4AC7-8AD3-19878CB7FA82}" dt="2024-06-10T14:13:39.165" v="1042" actId="26606"/>
          <ac:picMkLst>
            <pc:docMk/>
            <pc:sldMk cId="449050304" sldId="299"/>
            <ac:picMk id="10" creationId="{6464A85F-0716-FD0A-5D99-55817DCB13A7}"/>
          </ac:picMkLst>
        </pc:picChg>
        <pc:picChg chg="add del">
          <ac:chgData name="Sultan Kırkan" userId="7b5a79bf-8bf4-4c05-b3dd-83b362e1f575" providerId="ADAL" clId="{5F1EBDAB-C6D2-4AC7-8AD3-19878CB7FA82}" dt="2024-06-10T14:13:41.297" v="1048" actId="26606"/>
          <ac:picMkLst>
            <pc:docMk/>
            <pc:sldMk cId="449050304" sldId="299"/>
            <ac:picMk id="12" creationId="{A9F64C2B-3FEC-DCF9-4C44-B7B8EE5E4BE2}"/>
          </ac:picMkLst>
        </pc:picChg>
        <pc:picChg chg="del">
          <ac:chgData name="Sultan Kırkan" userId="7b5a79bf-8bf4-4c05-b3dd-83b362e1f575" providerId="ADAL" clId="{5F1EBDAB-C6D2-4AC7-8AD3-19878CB7FA82}" dt="2024-06-10T14:05:30.070" v="912" actId="478"/>
          <ac:picMkLst>
            <pc:docMk/>
            <pc:sldMk cId="449050304" sldId="299"/>
            <ac:picMk id="13" creationId="{CB372BF0-8121-81F0-4A66-1196A2B703AA}"/>
          </ac:picMkLst>
        </pc:picChg>
        <pc:picChg chg="del">
          <ac:chgData name="Sultan Kırkan" userId="7b5a79bf-8bf4-4c05-b3dd-83b362e1f575" providerId="ADAL" clId="{5F1EBDAB-C6D2-4AC7-8AD3-19878CB7FA82}" dt="2024-06-10T14:05:30.070" v="912" actId="478"/>
          <ac:picMkLst>
            <pc:docMk/>
            <pc:sldMk cId="449050304" sldId="299"/>
            <ac:picMk id="15" creationId="{06873A7C-EEEC-721C-515B-F9F47678400A}"/>
          </ac:picMkLst>
        </pc:picChg>
        <pc:picChg chg="del">
          <ac:chgData name="Sultan Kırkan" userId="7b5a79bf-8bf4-4c05-b3dd-83b362e1f575" providerId="ADAL" clId="{5F1EBDAB-C6D2-4AC7-8AD3-19878CB7FA82}" dt="2024-06-10T14:05:30.070" v="912" actId="478"/>
          <ac:picMkLst>
            <pc:docMk/>
            <pc:sldMk cId="449050304" sldId="299"/>
            <ac:picMk id="17" creationId="{8BCB156B-530C-E884-E5DF-C53A9175EB28}"/>
          </ac:picMkLst>
        </pc:picChg>
        <pc:picChg chg="add del">
          <ac:chgData name="Sultan Kırkan" userId="7b5a79bf-8bf4-4c05-b3dd-83b362e1f575" providerId="ADAL" clId="{5F1EBDAB-C6D2-4AC7-8AD3-19878CB7FA82}" dt="2024-06-10T14:13:40.139" v="1044" actId="26606"/>
          <ac:picMkLst>
            <pc:docMk/>
            <pc:sldMk cId="449050304" sldId="299"/>
            <ac:picMk id="19" creationId="{07B18F1A-2AB8-1B4B-1D71-1A1399F27EEB}"/>
          </ac:picMkLst>
        </pc:picChg>
        <pc:picChg chg="add del">
          <ac:chgData name="Sultan Kırkan" userId="7b5a79bf-8bf4-4c05-b3dd-83b362e1f575" providerId="ADAL" clId="{5F1EBDAB-C6D2-4AC7-8AD3-19878CB7FA82}" dt="2024-06-10T14:13:40.672" v="1046" actId="26606"/>
          <ac:picMkLst>
            <pc:docMk/>
            <pc:sldMk cId="449050304" sldId="299"/>
            <ac:picMk id="21" creationId="{74AA901C-0B12-B2AB-0A11-F1DF29196B87}"/>
          </ac:picMkLst>
        </pc:picChg>
        <pc:picChg chg="add mod">
          <ac:chgData name="Sultan Kırkan" userId="7b5a79bf-8bf4-4c05-b3dd-83b362e1f575" providerId="ADAL" clId="{5F1EBDAB-C6D2-4AC7-8AD3-19878CB7FA82}" dt="2024-06-10T14:15:03.002" v="1056" actId="1076"/>
          <ac:picMkLst>
            <pc:docMk/>
            <pc:sldMk cId="449050304" sldId="299"/>
            <ac:picMk id="24" creationId="{9CB49ABF-BBDA-9BC4-3D30-E5B81D6482EB}"/>
          </ac:picMkLst>
        </pc:picChg>
        <pc:picChg chg="add del">
          <ac:chgData name="Sultan Kırkan" userId="7b5a79bf-8bf4-4c05-b3dd-83b362e1f575" providerId="ADAL" clId="{5F1EBDAB-C6D2-4AC7-8AD3-19878CB7FA82}" dt="2024-06-10T14:13:42.100" v="1050" actId="26606"/>
          <ac:picMkLst>
            <pc:docMk/>
            <pc:sldMk cId="449050304" sldId="299"/>
            <ac:picMk id="33" creationId="{DB904A08-EA7F-D361-AE88-D9B484E5F0F1}"/>
          </ac:picMkLst>
        </pc:picChg>
        <pc:picChg chg="add del">
          <ac:chgData name="Sultan Kırkan" userId="7b5a79bf-8bf4-4c05-b3dd-83b362e1f575" providerId="ADAL" clId="{5F1EBDAB-C6D2-4AC7-8AD3-19878CB7FA82}" dt="2024-06-10T14:13:42.100" v="1050" actId="26606"/>
          <ac:picMkLst>
            <pc:docMk/>
            <pc:sldMk cId="449050304" sldId="299"/>
            <ac:picMk id="34" creationId="{BF767C91-A1D8-47EE-9282-A8709777C0E2}"/>
          </ac:picMkLst>
        </pc:picChg>
        <pc:picChg chg="add del">
          <ac:chgData name="Sultan Kırkan" userId="7b5a79bf-8bf4-4c05-b3dd-83b362e1f575" providerId="ADAL" clId="{5F1EBDAB-C6D2-4AC7-8AD3-19878CB7FA82}" dt="2024-06-10T14:13:43.066" v="1052" actId="26606"/>
          <ac:picMkLst>
            <pc:docMk/>
            <pc:sldMk cId="449050304" sldId="299"/>
            <ac:picMk id="37" creationId="{0AA31DBC-89C2-4196-7B5B-691EAB7055A7}"/>
          </ac:picMkLst>
        </pc:picChg>
        <pc:picChg chg="add del">
          <ac:chgData name="Sultan Kırkan" userId="7b5a79bf-8bf4-4c05-b3dd-83b362e1f575" providerId="ADAL" clId="{5F1EBDAB-C6D2-4AC7-8AD3-19878CB7FA82}" dt="2024-06-10T14:13:43.066" v="1052" actId="26606"/>
          <ac:picMkLst>
            <pc:docMk/>
            <pc:sldMk cId="449050304" sldId="299"/>
            <ac:picMk id="38" creationId="{A7AADD38-1B77-4995-8C39-54E9F9BC9B1A}"/>
          </ac:picMkLst>
        </pc:picChg>
        <pc:picChg chg="add del">
          <ac:chgData name="Sultan Kırkan" userId="7b5a79bf-8bf4-4c05-b3dd-83b362e1f575" providerId="ADAL" clId="{5F1EBDAB-C6D2-4AC7-8AD3-19878CB7FA82}" dt="2024-06-10T14:13:44.557" v="1054" actId="26606"/>
          <ac:picMkLst>
            <pc:docMk/>
            <pc:sldMk cId="449050304" sldId="299"/>
            <ac:picMk id="41" creationId="{07001FAE-DA6B-E6A3-0211-E456F40854B7}"/>
          </ac:picMkLst>
        </pc:picChg>
      </pc:sldChg>
      <pc:sldChg chg="addSp delSp modSp new del mod setBg addAnim delAnim">
        <pc:chgData name="Sultan Kırkan" userId="7b5a79bf-8bf4-4c05-b3dd-83b362e1f575" providerId="ADAL" clId="{5F1EBDAB-C6D2-4AC7-8AD3-19878CB7FA82}" dt="2024-06-10T14:05:24.698" v="910" actId="2696"/>
        <pc:sldMkLst>
          <pc:docMk/>
          <pc:sldMk cId="729609031" sldId="299"/>
        </pc:sldMkLst>
        <pc:spChg chg="add mod ord">
          <ac:chgData name="Sultan Kırkan" userId="7b5a79bf-8bf4-4c05-b3dd-83b362e1f575" providerId="ADAL" clId="{5F1EBDAB-C6D2-4AC7-8AD3-19878CB7FA82}" dt="2024-06-10T14:05:15.438" v="909" actId="26606"/>
          <ac:spMkLst>
            <pc:docMk/>
            <pc:sldMk cId="729609031" sldId="299"/>
            <ac:spMk id="2" creationId="{7CFC87F1-12B3-7AB9-C19A-3F7E2402A4EC}"/>
          </ac:spMkLst>
        </pc:spChg>
        <pc:spChg chg="add mod">
          <ac:chgData name="Sultan Kırkan" userId="7b5a79bf-8bf4-4c05-b3dd-83b362e1f575" providerId="ADAL" clId="{5F1EBDAB-C6D2-4AC7-8AD3-19878CB7FA82}" dt="2024-06-10T14:05:15.438" v="909" actId="26606"/>
          <ac:spMkLst>
            <pc:docMk/>
            <pc:sldMk cId="729609031" sldId="299"/>
            <ac:spMk id="3" creationId="{DD27FC7D-AC22-56B9-5A24-0BB5649FABFB}"/>
          </ac:spMkLst>
        </pc:spChg>
        <pc:spChg chg="add del">
          <ac:chgData name="Sultan Kırkan" userId="7b5a79bf-8bf4-4c05-b3dd-83b362e1f575" providerId="ADAL" clId="{5F1EBDAB-C6D2-4AC7-8AD3-19878CB7FA82}" dt="2024-06-10T14:05:12.796" v="902" actId="26606"/>
          <ac:spMkLst>
            <pc:docMk/>
            <pc:sldMk cId="729609031" sldId="299"/>
            <ac:spMk id="5" creationId="{80E21785-62D8-430F-9521-90166EF7C8F0}"/>
          </ac:spMkLst>
        </pc:spChg>
        <pc:spChg chg="add del">
          <ac:chgData name="Sultan Kırkan" userId="7b5a79bf-8bf4-4c05-b3dd-83b362e1f575" providerId="ADAL" clId="{5F1EBDAB-C6D2-4AC7-8AD3-19878CB7FA82}" dt="2024-06-10T14:05:12.796" v="902" actId="26606"/>
          <ac:spMkLst>
            <pc:docMk/>
            <pc:sldMk cId="729609031" sldId="299"/>
            <ac:spMk id="7" creationId="{ED7CF8A0-D3E4-4A16-87D3-1D973AC61BF1}"/>
          </ac:spMkLst>
        </pc:spChg>
        <pc:spChg chg="add del">
          <ac:chgData name="Sultan Kırkan" userId="7b5a79bf-8bf4-4c05-b3dd-83b362e1f575" providerId="ADAL" clId="{5F1EBDAB-C6D2-4AC7-8AD3-19878CB7FA82}" dt="2024-06-10T14:05:14.156" v="904" actId="26606"/>
          <ac:spMkLst>
            <pc:docMk/>
            <pc:sldMk cId="729609031" sldId="299"/>
            <ac:spMk id="9" creationId="{8870DEF6-46A2-D4F8-8BE6-91165D93ECC4}"/>
          </ac:spMkLst>
        </pc:spChg>
        <pc:spChg chg="add del">
          <ac:chgData name="Sultan Kırkan" userId="7b5a79bf-8bf4-4c05-b3dd-83b362e1f575" providerId="ADAL" clId="{5F1EBDAB-C6D2-4AC7-8AD3-19878CB7FA82}" dt="2024-06-10T14:03:26.466" v="873" actId="26606"/>
          <ac:spMkLst>
            <pc:docMk/>
            <pc:sldMk cId="729609031" sldId="299"/>
            <ac:spMk id="11" creationId="{74751229-0244-4FBB-BED1-407467F4C951}"/>
          </ac:spMkLst>
        </pc:spChg>
        <pc:spChg chg="add del">
          <ac:chgData name="Sultan Kırkan" userId="7b5a79bf-8bf4-4c05-b3dd-83b362e1f575" providerId="ADAL" clId="{5F1EBDAB-C6D2-4AC7-8AD3-19878CB7FA82}" dt="2024-06-10T14:03:27.986" v="875" actId="26606"/>
          <ac:spMkLst>
            <pc:docMk/>
            <pc:sldMk cId="729609031" sldId="299"/>
            <ac:spMk id="13" creationId="{8870DEF6-46A2-D4F8-8BE6-91165D93ECC4}"/>
          </ac:spMkLst>
        </pc:spChg>
        <pc:spChg chg="add del">
          <ac:chgData name="Sultan Kırkan" userId="7b5a79bf-8bf4-4c05-b3dd-83b362e1f575" providerId="ADAL" clId="{5F1EBDAB-C6D2-4AC7-8AD3-19878CB7FA82}" dt="2024-06-10T14:05:15.438" v="908" actId="26606"/>
          <ac:spMkLst>
            <pc:docMk/>
            <pc:sldMk cId="729609031" sldId="299"/>
            <ac:spMk id="17" creationId="{74751229-0244-4FBB-BED1-407467F4C951}"/>
          </ac:spMkLst>
        </pc:spChg>
        <pc:spChg chg="add del">
          <ac:chgData name="Sultan Kırkan" userId="7b5a79bf-8bf4-4c05-b3dd-83b362e1f575" providerId="ADAL" clId="{5F1EBDAB-C6D2-4AC7-8AD3-19878CB7FA82}" dt="2024-06-10T14:03:32.911" v="879" actId="26606"/>
          <ac:spMkLst>
            <pc:docMk/>
            <pc:sldMk cId="729609031" sldId="299"/>
            <ac:spMk id="20" creationId="{8870DEF6-46A2-D4F8-8BE6-91165D93ECC4}"/>
          </ac:spMkLst>
        </pc:spChg>
        <pc:spChg chg="add">
          <ac:chgData name="Sultan Kırkan" userId="7b5a79bf-8bf4-4c05-b3dd-83b362e1f575" providerId="ADAL" clId="{5F1EBDAB-C6D2-4AC7-8AD3-19878CB7FA82}" dt="2024-06-10T14:05:15.438" v="909" actId="26606"/>
          <ac:spMkLst>
            <pc:docMk/>
            <pc:sldMk cId="729609031" sldId="299"/>
            <ac:spMk id="24" creationId="{80E21785-62D8-430F-9521-90166EF7C8F0}"/>
          </ac:spMkLst>
        </pc:spChg>
        <pc:spChg chg="add">
          <ac:chgData name="Sultan Kırkan" userId="7b5a79bf-8bf4-4c05-b3dd-83b362e1f575" providerId="ADAL" clId="{5F1EBDAB-C6D2-4AC7-8AD3-19878CB7FA82}" dt="2024-06-10T14:05:15.438" v="909" actId="26606"/>
          <ac:spMkLst>
            <pc:docMk/>
            <pc:sldMk cId="729609031" sldId="299"/>
            <ac:spMk id="25" creationId="{ED7CF8A0-D3E4-4A16-87D3-1D973AC61BF1}"/>
          </ac:spMkLst>
        </pc:spChg>
        <pc:grpChg chg="add del">
          <ac:chgData name="Sultan Kırkan" userId="7b5a79bf-8bf4-4c05-b3dd-83b362e1f575" providerId="ADAL" clId="{5F1EBDAB-C6D2-4AC7-8AD3-19878CB7FA82}" dt="2024-06-10T14:03:29.097" v="877" actId="26606"/>
          <ac:grpSpMkLst>
            <pc:docMk/>
            <pc:sldMk cId="729609031" sldId="299"/>
            <ac:grpSpMk id="16" creationId="{780C4553-5AA5-ABAD-A86E-A9DB53A55466}"/>
          </ac:grpSpMkLst>
        </pc:grpChg>
        <pc:picChg chg="add del">
          <ac:chgData name="Sultan Kırkan" userId="7b5a79bf-8bf4-4c05-b3dd-83b362e1f575" providerId="ADAL" clId="{5F1EBDAB-C6D2-4AC7-8AD3-19878CB7FA82}" dt="2024-06-10T14:03:27.986" v="875" actId="26606"/>
          <ac:picMkLst>
            <pc:docMk/>
            <pc:sldMk cId="729609031" sldId="299"/>
            <ac:picMk id="4" creationId="{28CA3F22-5EB0-6360-C3EA-CFF8E8F8CECB}"/>
          </ac:picMkLst>
        </pc:picChg>
        <pc:picChg chg="add del">
          <ac:chgData name="Sultan Kırkan" userId="7b5a79bf-8bf4-4c05-b3dd-83b362e1f575" providerId="ADAL" clId="{5F1EBDAB-C6D2-4AC7-8AD3-19878CB7FA82}" dt="2024-06-10T14:03:26.466" v="873" actId="26606"/>
          <ac:picMkLst>
            <pc:docMk/>
            <pc:sldMk cId="729609031" sldId="299"/>
            <ac:picMk id="6" creationId="{2F59D464-774F-7A2F-8C03-467E91DDBD1E}"/>
          </ac:picMkLst>
        </pc:picChg>
        <pc:picChg chg="add del">
          <ac:chgData name="Sultan Kırkan" userId="7b5a79bf-8bf4-4c05-b3dd-83b362e1f575" providerId="ADAL" clId="{5F1EBDAB-C6D2-4AC7-8AD3-19878CB7FA82}" dt="2024-06-10T14:03:26.466" v="873" actId="26606"/>
          <ac:picMkLst>
            <pc:docMk/>
            <pc:sldMk cId="729609031" sldId="299"/>
            <ac:picMk id="8" creationId="{44220478-1263-4EF9-8E5B-0F5553739BC1}"/>
          </ac:picMkLst>
        </pc:picChg>
        <pc:picChg chg="add del">
          <ac:chgData name="Sultan Kırkan" userId="7b5a79bf-8bf4-4c05-b3dd-83b362e1f575" providerId="ADAL" clId="{5F1EBDAB-C6D2-4AC7-8AD3-19878CB7FA82}" dt="2024-06-10T14:05:14.156" v="904" actId="26606"/>
          <ac:picMkLst>
            <pc:docMk/>
            <pc:sldMk cId="729609031" sldId="299"/>
            <ac:picMk id="12" creationId="{F2A0B473-5AAD-AC3C-EBCF-1928000DC938}"/>
          </ac:picMkLst>
        </pc:picChg>
        <pc:picChg chg="add del">
          <ac:chgData name="Sultan Kırkan" userId="7b5a79bf-8bf4-4c05-b3dd-83b362e1f575" providerId="ADAL" clId="{5F1EBDAB-C6D2-4AC7-8AD3-19878CB7FA82}" dt="2024-06-10T14:03:29.097" v="877" actId="26606"/>
          <ac:picMkLst>
            <pc:docMk/>
            <pc:sldMk cId="729609031" sldId="299"/>
            <ac:picMk id="15" creationId="{44F89600-E3C2-FDB3-8025-10BC4E929DA6}"/>
          </ac:picMkLst>
        </pc:picChg>
        <pc:picChg chg="add del">
          <ac:chgData name="Sultan Kırkan" userId="7b5a79bf-8bf4-4c05-b3dd-83b362e1f575" providerId="ADAL" clId="{5F1EBDAB-C6D2-4AC7-8AD3-19878CB7FA82}" dt="2024-06-10T14:05:15.438" v="908" actId="26606"/>
          <ac:picMkLst>
            <pc:docMk/>
            <pc:sldMk cId="729609031" sldId="299"/>
            <ac:picMk id="18" creationId="{9B3E025B-6D4F-4A08-81DC-0800EEB42E0D}"/>
          </ac:picMkLst>
        </pc:picChg>
        <pc:picChg chg="add del">
          <ac:chgData name="Sultan Kırkan" userId="7b5a79bf-8bf4-4c05-b3dd-83b362e1f575" providerId="ADAL" clId="{5F1EBDAB-C6D2-4AC7-8AD3-19878CB7FA82}" dt="2024-06-10T14:03:32.911" v="879" actId="26606"/>
          <ac:picMkLst>
            <pc:docMk/>
            <pc:sldMk cId="729609031" sldId="299"/>
            <ac:picMk id="19" creationId="{28CA3F22-5EB0-6360-C3EA-CFF8E8F8CECB}"/>
          </ac:picMkLst>
        </pc:picChg>
        <pc:picChg chg="add del">
          <ac:chgData name="Sultan Kırkan" userId="7b5a79bf-8bf4-4c05-b3dd-83b362e1f575" providerId="ADAL" clId="{5F1EBDAB-C6D2-4AC7-8AD3-19878CB7FA82}" dt="2024-06-10T14:05:15.438" v="908" actId="26606"/>
          <ac:picMkLst>
            <pc:docMk/>
            <pc:sldMk cId="729609031" sldId="299"/>
            <ac:picMk id="22" creationId="{0D8356E5-6051-45F7-AEB7-8EE685F7667F}"/>
          </ac:picMkLst>
        </pc:picChg>
        <pc:cxnChg chg="add del">
          <ac:chgData name="Sultan Kırkan" userId="7b5a79bf-8bf4-4c05-b3dd-83b362e1f575" providerId="ADAL" clId="{5F1EBDAB-C6D2-4AC7-8AD3-19878CB7FA82}" dt="2024-06-10T14:03:27.986" v="875" actId="26606"/>
          <ac:cxnSpMkLst>
            <pc:docMk/>
            <pc:sldMk cId="729609031" sldId="299"/>
            <ac:cxnSpMk id="10" creationId="{8748256A-88AC-4254-406B-0E8EE2CC2B50}"/>
          </ac:cxnSpMkLst>
        </pc:cxnChg>
        <pc:cxnChg chg="add del">
          <ac:chgData name="Sultan Kırkan" userId="7b5a79bf-8bf4-4c05-b3dd-83b362e1f575" providerId="ADAL" clId="{5F1EBDAB-C6D2-4AC7-8AD3-19878CB7FA82}" dt="2024-06-10T14:05:14.156" v="904" actId="26606"/>
          <ac:cxnSpMkLst>
            <pc:docMk/>
            <pc:sldMk cId="729609031" sldId="299"/>
            <ac:cxnSpMk id="14" creationId="{522632D6-DED9-FDEC-FD9F-09FF0A4544CC}"/>
          </ac:cxnSpMkLst>
        </pc:cxnChg>
        <pc:cxnChg chg="add del">
          <ac:chgData name="Sultan Kırkan" userId="7b5a79bf-8bf4-4c05-b3dd-83b362e1f575" providerId="ADAL" clId="{5F1EBDAB-C6D2-4AC7-8AD3-19878CB7FA82}" dt="2024-06-10T14:03:32.911" v="879" actId="26606"/>
          <ac:cxnSpMkLst>
            <pc:docMk/>
            <pc:sldMk cId="729609031" sldId="299"/>
            <ac:cxnSpMk id="21" creationId="{8748256A-88AC-4254-406B-0E8EE2CC2B50}"/>
          </ac:cxnSpMkLst>
        </pc:cxnChg>
      </pc:sldChg>
      <pc:sldChg chg="addSp delSp modSp add mod setBg">
        <pc:chgData name="Sultan Kırkan" userId="7b5a79bf-8bf4-4c05-b3dd-83b362e1f575" providerId="ADAL" clId="{5F1EBDAB-C6D2-4AC7-8AD3-19878CB7FA82}" dt="2024-06-10T14:21:01.428" v="1113" actId="207"/>
        <pc:sldMkLst>
          <pc:docMk/>
          <pc:sldMk cId="72808617" sldId="300"/>
        </pc:sldMkLst>
        <pc:spChg chg="mod">
          <ac:chgData name="Sultan Kırkan" userId="7b5a79bf-8bf4-4c05-b3dd-83b362e1f575" providerId="ADAL" clId="{5F1EBDAB-C6D2-4AC7-8AD3-19878CB7FA82}" dt="2024-06-10T14:21:01.428" v="1113" actId="207"/>
          <ac:spMkLst>
            <pc:docMk/>
            <pc:sldMk cId="72808617" sldId="300"/>
            <ac:spMk id="4" creationId="{F7AF652A-117D-7274-F420-8FEB4019B3DE}"/>
          </ac:spMkLst>
        </pc:spChg>
        <pc:spChg chg="mod">
          <ac:chgData name="Sultan Kırkan" userId="7b5a79bf-8bf4-4c05-b3dd-83b362e1f575" providerId="ADAL" clId="{5F1EBDAB-C6D2-4AC7-8AD3-19878CB7FA82}" dt="2024-06-10T14:21:01.428" v="1113" actId="207"/>
          <ac:spMkLst>
            <pc:docMk/>
            <pc:sldMk cId="72808617" sldId="300"/>
            <ac:spMk id="5" creationId="{489585CC-D727-E941-C5FA-123B6EDC5AAF}"/>
          </ac:spMkLst>
        </pc:spChg>
        <pc:spChg chg="del">
          <ac:chgData name="Sultan Kırkan" userId="7b5a79bf-8bf4-4c05-b3dd-83b362e1f575" providerId="ADAL" clId="{5F1EBDAB-C6D2-4AC7-8AD3-19878CB7FA82}" dt="2024-06-10T14:15:08.521" v="1058" actId="478"/>
          <ac:spMkLst>
            <pc:docMk/>
            <pc:sldMk cId="72808617" sldId="300"/>
            <ac:spMk id="6" creationId="{48741D02-8AC0-F408-0D5F-ACF18698655D}"/>
          </ac:spMkLst>
        </pc:spChg>
        <pc:spChg chg="del">
          <ac:chgData name="Sultan Kırkan" userId="7b5a79bf-8bf4-4c05-b3dd-83b362e1f575" providerId="ADAL" clId="{5F1EBDAB-C6D2-4AC7-8AD3-19878CB7FA82}" dt="2024-06-10T14:15:11.062" v="1059" actId="478"/>
          <ac:spMkLst>
            <pc:docMk/>
            <pc:sldMk cId="72808617" sldId="300"/>
            <ac:spMk id="8" creationId="{B659B193-EF22-5A00-EF96-B14DAF57E4B7}"/>
          </ac:spMkLst>
        </pc:spChg>
        <pc:spChg chg="add del">
          <ac:chgData name="Sultan Kırkan" userId="7b5a79bf-8bf4-4c05-b3dd-83b362e1f575" providerId="ADAL" clId="{5F1EBDAB-C6D2-4AC7-8AD3-19878CB7FA82}" dt="2024-06-10T14:15:21.571" v="1061" actId="26606"/>
          <ac:spMkLst>
            <pc:docMk/>
            <pc:sldMk cId="72808617" sldId="300"/>
            <ac:spMk id="29" creationId="{F13C74B1-5B17-4795-BED0-7140497B445A}"/>
          </ac:spMkLst>
        </pc:spChg>
        <pc:spChg chg="add del">
          <ac:chgData name="Sultan Kırkan" userId="7b5a79bf-8bf4-4c05-b3dd-83b362e1f575" providerId="ADAL" clId="{5F1EBDAB-C6D2-4AC7-8AD3-19878CB7FA82}" dt="2024-06-10T14:15:21.571" v="1061" actId="26606"/>
          <ac:spMkLst>
            <pc:docMk/>
            <pc:sldMk cId="72808617" sldId="300"/>
            <ac:spMk id="31" creationId="{D4974D33-8DC5-464E-8C6D-BE58F0669C17}"/>
          </ac:spMkLst>
        </pc:spChg>
        <pc:spChg chg="add del">
          <ac:chgData name="Sultan Kırkan" userId="7b5a79bf-8bf4-4c05-b3dd-83b362e1f575" providerId="ADAL" clId="{5F1EBDAB-C6D2-4AC7-8AD3-19878CB7FA82}" dt="2024-06-10T14:15:24.212" v="1063" actId="26606"/>
          <ac:spMkLst>
            <pc:docMk/>
            <pc:sldMk cId="72808617" sldId="300"/>
            <ac:spMk id="33" creationId="{04812C46-200A-4DEB-A05E-3ED6C68C2387}"/>
          </ac:spMkLst>
        </pc:spChg>
        <pc:spChg chg="add del">
          <ac:chgData name="Sultan Kırkan" userId="7b5a79bf-8bf4-4c05-b3dd-83b362e1f575" providerId="ADAL" clId="{5F1EBDAB-C6D2-4AC7-8AD3-19878CB7FA82}" dt="2024-06-10T14:15:24.212" v="1063" actId="26606"/>
          <ac:spMkLst>
            <pc:docMk/>
            <pc:sldMk cId="72808617" sldId="300"/>
            <ac:spMk id="34" creationId="{D1EA859B-E555-4109-94F3-6700E046E008}"/>
          </ac:spMkLst>
        </pc:spChg>
        <pc:spChg chg="add del">
          <ac:chgData name="Sultan Kırkan" userId="7b5a79bf-8bf4-4c05-b3dd-83b362e1f575" providerId="ADAL" clId="{5F1EBDAB-C6D2-4AC7-8AD3-19878CB7FA82}" dt="2024-06-10T14:15:25.385" v="1065" actId="26606"/>
          <ac:spMkLst>
            <pc:docMk/>
            <pc:sldMk cId="72808617" sldId="300"/>
            <ac:spMk id="35" creationId="{7A5F0580-5EE9-419F-96EE-B6529EF6E7D0}"/>
          </ac:spMkLst>
        </pc:spChg>
        <pc:spChg chg="add del">
          <ac:chgData name="Sultan Kırkan" userId="7b5a79bf-8bf4-4c05-b3dd-83b362e1f575" providerId="ADAL" clId="{5F1EBDAB-C6D2-4AC7-8AD3-19878CB7FA82}" dt="2024-06-10T14:15:25.385" v="1065" actId="26606"/>
          <ac:spMkLst>
            <pc:docMk/>
            <pc:sldMk cId="72808617" sldId="300"/>
            <ac:spMk id="36" creationId="{8FC9BE17-9A7B-462D-AE50-3D8777387304}"/>
          </ac:spMkLst>
        </pc:spChg>
        <pc:spChg chg="add del">
          <ac:chgData name="Sultan Kırkan" userId="7b5a79bf-8bf4-4c05-b3dd-83b362e1f575" providerId="ADAL" clId="{5F1EBDAB-C6D2-4AC7-8AD3-19878CB7FA82}" dt="2024-06-10T14:15:25.385" v="1065" actId="26606"/>
          <ac:spMkLst>
            <pc:docMk/>
            <pc:sldMk cId="72808617" sldId="300"/>
            <ac:spMk id="37" creationId="{3EBE8569-6AEC-4B8C-8D53-2DE337CDBA65}"/>
          </ac:spMkLst>
        </pc:spChg>
        <pc:spChg chg="add del">
          <ac:chgData name="Sultan Kırkan" userId="7b5a79bf-8bf4-4c05-b3dd-83b362e1f575" providerId="ADAL" clId="{5F1EBDAB-C6D2-4AC7-8AD3-19878CB7FA82}" dt="2024-06-10T14:15:25.385" v="1065" actId="26606"/>
          <ac:spMkLst>
            <pc:docMk/>
            <pc:sldMk cId="72808617" sldId="300"/>
            <ac:spMk id="38" creationId="{55D4142C-5077-457F-A6AD-3FECFDB39685}"/>
          </ac:spMkLst>
        </pc:spChg>
        <pc:spChg chg="add">
          <ac:chgData name="Sultan Kırkan" userId="7b5a79bf-8bf4-4c05-b3dd-83b362e1f575" providerId="ADAL" clId="{5F1EBDAB-C6D2-4AC7-8AD3-19878CB7FA82}" dt="2024-06-10T14:15:25.400" v="1066" actId="26606"/>
          <ac:spMkLst>
            <pc:docMk/>
            <pc:sldMk cId="72808617" sldId="300"/>
            <ac:spMk id="40" creationId="{F13C74B1-5B17-4795-BED0-7140497B445A}"/>
          </ac:spMkLst>
        </pc:spChg>
        <pc:spChg chg="add">
          <ac:chgData name="Sultan Kırkan" userId="7b5a79bf-8bf4-4c05-b3dd-83b362e1f575" providerId="ADAL" clId="{5F1EBDAB-C6D2-4AC7-8AD3-19878CB7FA82}" dt="2024-06-10T14:15:25.400" v="1066" actId="26606"/>
          <ac:spMkLst>
            <pc:docMk/>
            <pc:sldMk cId="72808617" sldId="300"/>
            <ac:spMk id="41" creationId="{D4974D33-8DC5-464E-8C6D-BE58F0669C17}"/>
          </ac:spMkLst>
        </pc:spChg>
        <pc:picChg chg="mod ord modCrop">
          <ac:chgData name="Sultan Kırkan" userId="7b5a79bf-8bf4-4c05-b3dd-83b362e1f575" providerId="ADAL" clId="{5F1EBDAB-C6D2-4AC7-8AD3-19878CB7FA82}" dt="2024-06-10T14:16:10.610" v="1081" actId="732"/>
          <ac:picMkLst>
            <pc:docMk/>
            <pc:sldMk cId="72808617" sldId="300"/>
            <ac:picMk id="24" creationId="{9CB49ABF-BBDA-9BC4-3D30-E5B81D6482EB}"/>
          </ac:picMkLst>
        </pc:picChg>
      </pc:sldChg>
      <pc:sldChg chg="addSp delSp modSp add del mod">
        <pc:chgData name="Sultan Kırkan" userId="7b5a79bf-8bf4-4c05-b3dd-83b362e1f575" providerId="ADAL" clId="{5F1EBDAB-C6D2-4AC7-8AD3-19878CB7FA82}" dt="2024-06-10T14:17:35.546" v="1089" actId="47"/>
        <pc:sldMkLst>
          <pc:docMk/>
          <pc:sldMk cId="3333761413" sldId="301"/>
        </pc:sldMkLst>
        <pc:spChg chg="add mod">
          <ac:chgData name="Sultan Kırkan" userId="7b5a79bf-8bf4-4c05-b3dd-83b362e1f575" providerId="ADAL" clId="{5F1EBDAB-C6D2-4AC7-8AD3-19878CB7FA82}" dt="2024-06-10T14:17:26.593" v="1088"/>
          <ac:spMkLst>
            <pc:docMk/>
            <pc:sldMk cId="3333761413" sldId="301"/>
            <ac:spMk id="2" creationId="{72EF3601-478E-ABAE-E312-31F1CF15B186}"/>
          </ac:spMkLst>
        </pc:spChg>
        <pc:spChg chg="add mod">
          <ac:chgData name="Sultan Kırkan" userId="7b5a79bf-8bf4-4c05-b3dd-83b362e1f575" providerId="ADAL" clId="{5F1EBDAB-C6D2-4AC7-8AD3-19878CB7FA82}" dt="2024-06-10T14:17:26.593" v="1088"/>
          <ac:spMkLst>
            <pc:docMk/>
            <pc:sldMk cId="3333761413" sldId="301"/>
            <ac:spMk id="3" creationId="{B2B8FBBE-0471-B90F-AEC9-6A8223A66D1E}"/>
          </ac:spMkLst>
        </pc:spChg>
        <pc:spChg chg="del">
          <ac:chgData name="Sultan Kırkan" userId="7b5a79bf-8bf4-4c05-b3dd-83b362e1f575" providerId="ADAL" clId="{5F1EBDAB-C6D2-4AC7-8AD3-19878CB7FA82}" dt="2024-06-10T14:17:25.790" v="1087" actId="478"/>
          <ac:spMkLst>
            <pc:docMk/>
            <pc:sldMk cId="3333761413" sldId="301"/>
            <ac:spMk id="4" creationId="{F7AF652A-117D-7274-F420-8FEB4019B3DE}"/>
          </ac:spMkLst>
        </pc:spChg>
        <pc:spChg chg="del">
          <ac:chgData name="Sultan Kırkan" userId="7b5a79bf-8bf4-4c05-b3dd-83b362e1f575" providerId="ADAL" clId="{5F1EBDAB-C6D2-4AC7-8AD3-19878CB7FA82}" dt="2024-06-10T14:17:25.790" v="1087" actId="478"/>
          <ac:spMkLst>
            <pc:docMk/>
            <pc:sldMk cId="3333761413" sldId="301"/>
            <ac:spMk id="5" creationId="{489585CC-D727-E941-C5FA-123B6EDC5AAF}"/>
          </ac:spMkLst>
        </pc:spChg>
        <pc:spChg chg="del">
          <ac:chgData name="Sultan Kırkan" userId="7b5a79bf-8bf4-4c05-b3dd-83b362e1f575" providerId="ADAL" clId="{5F1EBDAB-C6D2-4AC7-8AD3-19878CB7FA82}" dt="2024-06-10T14:17:25.790" v="1087" actId="478"/>
          <ac:spMkLst>
            <pc:docMk/>
            <pc:sldMk cId="3333761413" sldId="301"/>
            <ac:spMk id="6" creationId="{48741D02-8AC0-F408-0D5F-ACF18698655D}"/>
          </ac:spMkLst>
        </pc:spChg>
        <pc:spChg chg="del">
          <ac:chgData name="Sultan Kırkan" userId="7b5a79bf-8bf4-4c05-b3dd-83b362e1f575" providerId="ADAL" clId="{5F1EBDAB-C6D2-4AC7-8AD3-19878CB7FA82}" dt="2024-06-10T14:17:25.790" v="1087" actId="478"/>
          <ac:spMkLst>
            <pc:docMk/>
            <pc:sldMk cId="3333761413" sldId="301"/>
            <ac:spMk id="8" creationId="{B659B193-EF22-5A00-EF96-B14DAF57E4B7}"/>
          </ac:spMkLst>
        </pc:spChg>
        <pc:picChg chg="add mod">
          <ac:chgData name="Sultan Kırkan" userId="7b5a79bf-8bf4-4c05-b3dd-83b362e1f575" providerId="ADAL" clId="{5F1EBDAB-C6D2-4AC7-8AD3-19878CB7FA82}" dt="2024-06-10T14:17:26.593" v="1088"/>
          <ac:picMkLst>
            <pc:docMk/>
            <pc:sldMk cId="3333761413" sldId="301"/>
            <ac:picMk id="7" creationId="{F30658E9-E5D8-C2BB-94D6-70D5EF4D6377}"/>
          </ac:picMkLst>
        </pc:picChg>
        <pc:picChg chg="del">
          <ac:chgData name="Sultan Kırkan" userId="7b5a79bf-8bf4-4c05-b3dd-83b362e1f575" providerId="ADAL" clId="{5F1EBDAB-C6D2-4AC7-8AD3-19878CB7FA82}" dt="2024-06-10T14:17:25.790" v="1087" actId="478"/>
          <ac:picMkLst>
            <pc:docMk/>
            <pc:sldMk cId="3333761413" sldId="301"/>
            <ac:picMk id="24" creationId="{9CB49ABF-BBDA-9BC4-3D30-E5B81D6482E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9ECB7E-C821-0963-D6BE-D59502D1CB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a:extLst>
              <a:ext uri="{FF2B5EF4-FFF2-40B4-BE49-F238E27FC236}">
                <a16:creationId xmlns:a16="http://schemas.microsoft.com/office/drawing/2014/main" id="{3DC5771F-49A1-E40A-9CE4-02FA5F4110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5E91A-F6B7-40BB-9302-4135B58911EA}" type="datetimeFigureOut">
              <a:rPr lang="tr-TR" smtClean="0"/>
              <a:t>20.03.2025</a:t>
            </a:fld>
            <a:endParaRPr lang="tr-TR"/>
          </a:p>
        </p:txBody>
      </p:sp>
      <p:sp>
        <p:nvSpPr>
          <p:cNvPr id="4" name="Footer Placeholder 3">
            <a:extLst>
              <a:ext uri="{FF2B5EF4-FFF2-40B4-BE49-F238E27FC236}">
                <a16:creationId xmlns:a16="http://schemas.microsoft.com/office/drawing/2014/main" id="{C85DAB26-8367-430C-4BF6-40EBBC21E0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a:extLst>
              <a:ext uri="{FF2B5EF4-FFF2-40B4-BE49-F238E27FC236}">
                <a16:creationId xmlns:a16="http://schemas.microsoft.com/office/drawing/2014/main" id="{2C336180-41E5-480A-121F-CE97DC75E7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A81EA-45F9-4A50-AD6E-53040046F01C}" type="slidenum">
              <a:rPr lang="tr-TR" smtClean="0"/>
              <a:t>‹#›</a:t>
            </a:fld>
            <a:endParaRPr lang="tr-TR"/>
          </a:p>
        </p:txBody>
      </p:sp>
    </p:spTree>
    <p:extLst>
      <p:ext uri="{BB962C8B-B14F-4D97-AF65-F5344CB8AC3E}">
        <p14:creationId xmlns:p14="http://schemas.microsoft.com/office/powerpoint/2010/main" val="574202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39275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Kapak">
    <p:spTree>
      <p:nvGrpSpPr>
        <p:cNvPr id="1" name=""/>
        <p:cNvGrpSpPr/>
        <p:nvPr/>
      </p:nvGrpSpPr>
      <p:grpSpPr>
        <a:xfrm>
          <a:off x="0" y="0"/>
          <a:ext cx="0" cy="0"/>
          <a:chOff x="0" y="0"/>
          <a:chExt cx="0" cy="0"/>
        </a:xfrm>
      </p:grpSpPr>
      <p:sp>
        <p:nvSpPr>
          <p:cNvPr id="1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ç Sayf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layt Numarası"/>
          <p:cNvSpPr txBox="1">
            <a:spLocks noGrp="1"/>
          </p:cNvSpPr>
          <p:nvPr>
            <p:ph type="sldNum" sz="quarter" idx="2"/>
          </p:nvPr>
        </p:nvSpPr>
        <p:spPr>
          <a:xfrm>
            <a:off x="10452711" y="12351360"/>
            <a:ext cx="3478578" cy="520701"/>
          </a:xfrm>
          <a:prstGeom prst="rect">
            <a:avLst/>
          </a:prstGeom>
        </p:spPr>
        <p:txBody>
          <a:bodyPr wrap="square"/>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1778000" y="4533900"/>
            <a:ext cx="208280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1778000" y="7924800"/>
            <a:ext cx="20828000" cy="158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11948058" y="13081000"/>
            <a:ext cx="475184" cy="520700"/>
          </a:xfrm>
          <a:prstGeom prst="rect">
            <a:avLst/>
          </a:prstGeom>
          <a:ln w="12700">
            <a:miter lim="400000"/>
          </a:ln>
        </p:spPr>
        <p:txBody>
          <a:bodyPr wrap="none" lIns="50800" tIns="50800" rIns="50800" bIns="50800">
            <a:spAutoFit/>
          </a:bodyPr>
          <a:lstStyle>
            <a:lvl1pPr>
              <a:defRPr sz="2400" b="0">
                <a:latin typeface="Avenir Heavy"/>
                <a:ea typeface="Avenir Heavy"/>
                <a:cs typeface="Avenir Heavy"/>
                <a:sym typeface="Avenir Heavy"/>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0" marR="0" indent="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1pPr>
      <a:lvl2pPr marL="0" marR="0" indent="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2pPr>
      <a:lvl3pPr marL="0" marR="0" indent="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3pPr>
      <a:lvl4pPr marL="0" marR="0" indent="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4pPr>
      <a:lvl5pPr marL="0" marR="0" indent="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5pPr>
      <a:lvl6pPr marL="0" marR="0" indent="35560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6pPr>
      <a:lvl7pPr marL="0" marR="0" indent="71120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7pPr>
      <a:lvl8pPr marL="0" marR="0" indent="106680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8pPr>
      <a:lvl9pPr marL="0" marR="0" indent="142240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fi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6EB6D37-69E3-424B-93EB-61C4FD998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na Başlık…">
            <a:extLst>
              <a:ext uri="{FF2B5EF4-FFF2-40B4-BE49-F238E27FC236}">
                <a16:creationId xmlns:a16="http://schemas.microsoft.com/office/drawing/2014/main" id="{B0DCAEC5-32B7-CDCF-9126-8EE79FB719B5}"/>
              </a:ext>
            </a:extLst>
          </p:cNvPr>
          <p:cNvSpPr txBox="1"/>
          <p:nvPr/>
        </p:nvSpPr>
        <p:spPr>
          <a:xfrm>
            <a:off x="1286932" y="1507252"/>
            <a:ext cx="10669860" cy="60082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p>
            <a:pPr defTabSz="914400" hangingPunct="1">
              <a:lnSpc>
                <a:spcPct val="90000"/>
              </a:lnSpc>
              <a:spcBef>
                <a:spcPct val="0"/>
              </a:spcBef>
              <a:spcAft>
                <a:spcPts val="600"/>
              </a:spcAft>
              <a:defRPr sz="11500">
                <a:solidFill>
                  <a:srgbClr val="FFFFFF"/>
                </a:solidFill>
                <a:latin typeface="Campton Book"/>
                <a:ea typeface="Campton Book"/>
                <a:cs typeface="Campton Book"/>
                <a:sym typeface="Campton Book"/>
              </a:defRPr>
            </a:pPr>
            <a:r>
              <a:rPr lang="en-US" sz="6000" kern="1200" dirty="0">
                <a:solidFill>
                  <a:schemeClr val="tx1">
                    <a:lumMod val="85000"/>
                    <a:lumOff val="15000"/>
                  </a:schemeClr>
                </a:solidFill>
                <a:latin typeface="+mj-lt"/>
                <a:ea typeface="+mj-ea"/>
                <a:cs typeface="+mj-cs"/>
              </a:rPr>
              <a:t>ARDGRUP INFORMATICS TECNOLOGIES INC.</a:t>
            </a:r>
          </a:p>
          <a:p>
            <a:pPr defTabSz="914400" hangingPunct="1">
              <a:lnSpc>
                <a:spcPct val="90000"/>
              </a:lnSpc>
              <a:spcBef>
                <a:spcPct val="0"/>
              </a:spcBef>
              <a:spcAft>
                <a:spcPts val="600"/>
              </a:spcAft>
              <a:defRPr sz="11500" b="0">
                <a:solidFill>
                  <a:srgbClr val="FFFFFF"/>
                </a:solidFill>
                <a:latin typeface="Campton Light"/>
                <a:ea typeface="Campton Light"/>
                <a:cs typeface="Campton Light"/>
                <a:sym typeface="Campton Light"/>
              </a:defRPr>
            </a:pPr>
            <a:r>
              <a:rPr lang="en-US" sz="6000" kern="1200" dirty="0">
                <a:solidFill>
                  <a:schemeClr val="tx1">
                    <a:lumMod val="85000"/>
                    <a:lumOff val="15000"/>
                  </a:schemeClr>
                </a:solidFill>
                <a:latin typeface="+mj-lt"/>
                <a:ea typeface="+mj-ea"/>
                <a:cs typeface="+mj-cs"/>
              </a:rPr>
              <a:t>www.ardinformatics.com</a:t>
            </a:r>
          </a:p>
        </p:txBody>
      </p:sp>
      <p:sp>
        <p:nvSpPr>
          <p:cNvPr id="25" name="Oval 24">
            <a:extLst>
              <a:ext uri="{FF2B5EF4-FFF2-40B4-BE49-F238E27FC236}">
                <a16:creationId xmlns:a16="http://schemas.microsoft.com/office/drawing/2014/main" id="{F35BC0E3-6FE4-4491-BA19-C0126066A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943160" y="2506598"/>
            <a:ext cx="771210" cy="771210"/>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person holding a pen over a computer&#10;&#10;Description automatically generated">
            <a:extLst>
              <a:ext uri="{FF2B5EF4-FFF2-40B4-BE49-F238E27FC236}">
                <a16:creationId xmlns:a16="http://schemas.microsoft.com/office/drawing/2014/main" id="{5A2011DF-5CE9-45B2-C292-755DB5190C41}"/>
              </a:ext>
            </a:extLst>
          </p:cNvPr>
          <p:cNvPicPr>
            <a:picLocks noChangeAspect="1"/>
          </p:cNvPicPr>
          <p:nvPr/>
        </p:nvPicPr>
        <p:blipFill rotWithShape="1">
          <a:blip r:embed="rId2"/>
          <a:srcRect t="6264" r="4" b="5285"/>
          <a:stretch/>
        </p:blipFill>
        <p:spPr>
          <a:xfrm>
            <a:off x="18477428" y="-8190"/>
            <a:ext cx="4758602" cy="3409458"/>
          </a:xfrm>
          <a:custGeom>
            <a:avLst/>
            <a:gdLst/>
            <a:ahLst/>
            <a:cxnLst/>
            <a:rect l="l" t="t" r="r" b="b"/>
            <a:pathLst>
              <a:path w="2379301" h="1704729">
                <a:moveTo>
                  <a:pt x="118544" y="0"/>
                </a:moveTo>
                <a:lnTo>
                  <a:pt x="2260757" y="0"/>
                </a:lnTo>
                <a:lnTo>
                  <a:pt x="2285812" y="52013"/>
                </a:lnTo>
                <a:cubicBezTo>
                  <a:pt x="2346012" y="194340"/>
                  <a:pt x="2379301" y="350822"/>
                  <a:pt x="2379301" y="515079"/>
                </a:cubicBezTo>
                <a:cubicBezTo>
                  <a:pt x="2379301" y="1172105"/>
                  <a:pt x="1846677" y="1704729"/>
                  <a:pt x="1189650" y="1704729"/>
                </a:cubicBezTo>
                <a:cubicBezTo>
                  <a:pt x="532624" y="1704729"/>
                  <a:pt x="0" y="1172105"/>
                  <a:pt x="0" y="515079"/>
                </a:cubicBezTo>
                <a:cubicBezTo>
                  <a:pt x="0" y="350822"/>
                  <a:pt x="33289" y="194340"/>
                  <a:pt x="93489" y="52013"/>
                </a:cubicBezTo>
                <a:close/>
              </a:path>
            </a:pathLst>
          </a:custGeom>
        </p:spPr>
      </p:pic>
      <p:pic>
        <p:nvPicPr>
          <p:cNvPr id="20" name="Picture 19" descr="A hand shaking with a robot&#10;&#10;Description automatically generated">
            <a:extLst>
              <a:ext uri="{FF2B5EF4-FFF2-40B4-BE49-F238E27FC236}">
                <a16:creationId xmlns:a16="http://schemas.microsoft.com/office/drawing/2014/main" id="{585B512A-443E-C517-8C65-B314F30C51F5}"/>
              </a:ext>
            </a:extLst>
          </p:cNvPr>
          <p:cNvPicPr>
            <a:picLocks noChangeAspect="1"/>
          </p:cNvPicPr>
          <p:nvPr/>
        </p:nvPicPr>
        <p:blipFill rotWithShape="1">
          <a:blip r:embed="rId3"/>
          <a:srcRect l="12330" t="683" r="14399" b="772"/>
          <a:stretch/>
        </p:blipFill>
        <p:spPr>
          <a:xfrm>
            <a:off x="19438448" y="3675888"/>
            <a:ext cx="4939456" cy="5331039"/>
          </a:xfrm>
          <a:custGeom>
            <a:avLst/>
            <a:gdLst/>
            <a:ahLst/>
            <a:cxnLst/>
            <a:rect l="l" t="t" r="r" b="b"/>
            <a:pathLst>
              <a:path w="2085425" h="2522136">
                <a:moveTo>
                  <a:pt x="1261068" y="0"/>
                </a:moveTo>
                <a:cubicBezTo>
                  <a:pt x="1565773" y="0"/>
                  <a:pt x="1845238" y="108068"/>
                  <a:pt x="2063225" y="287967"/>
                </a:cubicBezTo>
                <a:lnTo>
                  <a:pt x="2085425" y="308144"/>
                </a:lnTo>
                <a:lnTo>
                  <a:pt x="2085425" y="2213992"/>
                </a:lnTo>
                <a:lnTo>
                  <a:pt x="2063225" y="2234170"/>
                </a:lnTo>
                <a:cubicBezTo>
                  <a:pt x="1845238" y="2414068"/>
                  <a:pt x="1565773" y="2522136"/>
                  <a:pt x="1261068" y="2522136"/>
                </a:cubicBezTo>
                <a:cubicBezTo>
                  <a:pt x="564599" y="2522136"/>
                  <a:pt x="0" y="1957537"/>
                  <a:pt x="0" y="1261068"/>
                </a:cubicBezTo>
                <a:cubicBezTo>
                  <a:pt x="0" y="564599"/>
                  <a:pt x="564599" y="0"/>
                  <a:pt x="1261068" y="0"/>
                </a:cubicBezTo>
                <a:close/>
              </a:path>
            </a:pathLst>
          </a:custGeom>
        </p:spPr>
      </p:pic>
      <p:pic>
        <p:nvPicPr>
          <p:cNvPr id="21" name="Picture 20" descr="A blue background with white text&#10;&#10;Description automatically generated">
            <a:extLst>
              <a:ext uri="{FF2B5EF4-FFF2-40B4-BE49-F238E27FC236}">
                <a16:creationId xmlns:a16="http://schemas.microsoft.com/office/drawing/2014/main" id="{AB3A2A78-A094-D67D-628F-29C6890080ED}"/>
              </a:ext>
            </a:extLst>
          </p:cNvPr>
          <p:cNvPicPr>
            <a:picLocks noChangeAspect="1"/>
          </p:cNvPicPr>
          <p:nvPr/>
        </p:nvPicPr>
        <p:blipFill rotWithShape="1">
          <a:blip r:embed="rId4"/>
          <a:srcRect t="13020" r="-1" b="8561"/>
          <a:stretch/>
        </p:blipFill>
        <p:spPr>
          <a:xfrm>
            <a:off x="18341954" y="9499112"/>
            <a:ext cx="6042046" cy="4216888"/>
          </a:xfrm>
          <a:custGeom>
            <a:avLst/>
            <a:gdLst/>
            <a:ahLst/>
            <a:cxnLst/>
            <a:rect l="l" t="t" r="r" b="b"/>
            <a:pathLst>
              <a:path w="3021023" h="2108444">
                <a:moveTo>
                  <a:pt x="1601846" y="0"/>
                </a:moveTo>
                <a:cubicBezTo>
                  <a:pt x="2210059" y="0"/>
                  <a:pt x="2739102" y="338976"/>
                  <a:pt x="3010358" y="838312"/>
                </a:cubicBezTo>
                <a:lnTo>
                  <a:pt x="3021023" y="860451"/>
                </a:lnTo>
                <a:lnTo>
                  <a:pt x="3021023" y="2108444"/>
                </a:lnTo>
                <a:lnTo>
                  <a:pt x="83091" y="2108444"/>
                </a:lnTo>
                <a:lnTo>
                  <a:pt x="72017" y="2078187"/>
                </a:lnTo>
                <a:cubicBezTo>
                  <a:pt x="25213" y="1927711"/>
                  <a:pt x="0" y="1767724"/>
                  <a:pt x="0" y="1601847"/>
                </a:cubicBezTo>
                <a:cubicBezTo>
                  <a:pt x="0" y="717173"/>
                  <a:pt x="717172" y="0"/>
                  <a:pt x="1601846" y="0"/>
                </a:cubicBezTo>
                <a:close/>
              </a:path>
            </a:pathLst>
          </a:custGeom>
        </p:spPr>
      </p:pic>
      <p:pic>
        <p:nvPicPr>
          <p:cNvPr id="22" name="Picture 21" descr="A close-up of a robot&#10;&#10;Description automatically generated">
            <a:extLst>
              <a:ext uri="{FF2B5EF4-FFF2-40B4-BE49-F238E27FC236}">
                <a16:creationId xmlns:a16="http://schemas.microsoft.com/office/drawing/2014/main" id="{99931C42-699A-9F46-ADB1-90FF8040FCB6}"/>
              </a:ext>
            </a:extLst>
          </p:cNvPr>
          <p:cNvPicPr>
            <a:picLocks noChangeAspect="1"/>
          </p:cNvPicPr>
          <p:nvPr/>
        </p:nvPicPr>
        <p:blipFill rotWithShape="1">
          <a:blip r:embed="rId5"/>
          <a:srcRect l="6705" r="9294" b="-2"/>
          <a:stretch/>
        </p:blipFill>
        <p:spPr>
          <a:xfrm>
            <a:off x="12500908" y="4055032"/>
            <a:ext cx="6937540" cy="693754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2" name="Arc 31">
            <a:extLst>
              <a:ext uri="{FF2B5EF4-FFF2-40B4-BE49-F238E27FC236}">
                <a16:creationId xmlns:a16="http://schemas.microsoft.com/office/drawing/2014/main" id="{DCD36EB2-CC93-4C1B-A9D7-1A2F45F56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238505">
            <a:off x="11917710" y="3617826"/>
            <a:ext cx="8166866" cy="8166866"/>
          </a:xfrm>
          <a:prstGeom prst="arc">
            <a:avLst>
              <a:gd name="adj1" fmla="val 17345061"/>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Seperatör)">
            <a:extLst>
              <a:ext uri="{FF2B5EF4-FFF2-40B4-BE49-F238E27FC236}">
                <a16:creationId xmlns:a16="http://schemas.microsoft.com/office/drawing/2014/main" id="{715B3CE1-ADBE-FA1D-0501-18D527ADB36A}"/>
              </a:ext>
            </a:extLst>
          </p:cNvPr>
          <p:cNvSpPr txBox="1"/>
          <p:nvPr/>
        </p:nvSpPr>
        <p:spPr>
          <a:xfrm>
            <a:off x="22645779" y="1113133"/>
            <a:ext cx="102656" cy="598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lnSpc>
                <a:spcPct val="80000"/>
              </a:lnSpc>
              <a:defRPr sz="4000" b="0">
                <a:solidFill>
                  <a:srgbClr val="FFFFFF"/>
                </a:solidFill>
                <a:latin typeface="Campton Light"/>
                <a:ea typeface="Campton Light"/>
                <a:cs typeface="Campton Light"/>
                <a:sym typeface="Campton Light"/>
              </a:defRPr>
            </a:lvl1pPr>
          </a:lstStyle>
          <a:p>
            <a:endParaRPr>
              <a:latin typeface="Montserrat Medium" pitchFamily="2" charset="-94"/>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2A91BC-BA35-C8C7-4930-B7DBED22E4FA}"/>
              </a:ext>
            </a:extLst>
          </p:cNvPr>
          <p:cNvSpPr txBox="1"/>
          <p:nvPr/>
        </p:nvSpPr>
        <p:spPr>
          <a:xfrm>
            <a:off x="1121415" y="2764689"/>
            <a:ext cx="17386041" cy="90281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50000"/>
              </a:lnSpc>
            </a:pPr>
            <a:r>
              <a:rPr lang="en-US" sz="3600" b="0" dirty="0">
                <a:solidFill>
                  <a:schemeClr val="tx1">
                    <a:lumMod val="85000"/>
                    <a:lumOff val="15000"/>
                  </a:schemeClr>
                </a:solidFill>
              </a:rPr>
              <a:t>Founded in 2011, ARD Informatics is a leading technology company headquartered in Ankara, Turkey. The company operates globally with offices in the United States, United Kingdom, United Arab Emirates, Bahrain, and Uzbekistan. ARD Informatics has been publicly traded on </a:t>
            </a:r>
            <a:r>
              <a:rPr lang="en-US" sz="3600" b="0" dirty="0" err="1">
                <a:solidFill>
                  <a:schemeClr val="tx1">
                    <a:lumMod val="85000"/>
                    <a:lumOff val="15000"/>
                  </a:schemeClr>
                </a:solidFill>
              </a:rPr>
              <a:t>Borsa</a:t>
            </a:r>
            <a:r>
              <a:rPr lang="en-US" sz="3600" b="0" dirty="0">
                <a:solidFill>
                  <a:schemeClr val="tx1">
                    <a:lumMod val="85000"/>
                    <a:lumOff val="15000"/>
                  </a:schemeClr>
                </a:solidFill>
              </a:rPr>
              <a:t> Istanbul (ARDYZ) since February 2020 and quickly gained entry into the prestigious BIST 100 list due to high investor confidence.</a:t>
            </a:r>
          </a:p>
          <a:p>
            <a:pPr algn="l">
              <a:lnSpc>
                <a:spcPct val="150000"/>
              </a:lnSpc>
            </a:pPr>
            <a:endParaRPr lang="tr-TR" sz="3600" b="0" dirty="0">
              <a:solidFill>
                <a:schemeClr val="tx1">
                  <a:lumMod val="85000"/>
                  <a:lumOff val="15000"/>
                </a:schemeClr>
              </a:solidFill>
            </a:endParaRPr>
          </a:p>
          <a:p>
            <a:pPr algn="l">
              <a:lnSpc>
                <a:spcPct val="150000"/>
              </a:lnSpc>
            </a:pPr>
            <a:r>
              <a:rPr lang="en-US" sz="3600" b="0" dirty="0">
                <a:solidFill>
                  <a:schemeClr val="tx1">
                    <a:lumMod val="85000"/>
                    <a:lumOff val="15000"/>
                  </a:schemeClr>
                </a:solidFill>
              </a:rPr>
              <a:t>ARD Informatics is committed to supporting digital transformation processes by converting global technology trends into software solutions that meet the specific needs of organizations and companies.</a:t>
            </a:r>
          </a:p>
          <a:p>
            <a:pPr marL="0" marR="0" indent="0" algn="l" defTabSz="825500" rtl="0" fontAlgn="auto" latinLnBrk="0" hangingPunct="0">
              <a:lnSpc>
                <a:spcPct val="100000"/>
              </a:lnSpc>
              <a:spcBef>
                <a:spcPts val="0"/>
              </a:spcBef>
              <a:spcAft>
                <a:spcPts val="0"/>
              </a:spcAft>
              <a:buClrTx/>
              <a:buSzTx/>
              <a:buFontTx/>
              <a:buNone/>
              <a:tabLst/>
            </a:pPr>
            <a:endParaRPr kumimoji="0" lang="tr-TR" sz="4000" b="0"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4" name="TextBox 3">
            <a:extLst>
              <a:ext uri="{FF2B5EF4-FFF2-40B4-BE49-F238E27FC236}">
                <a16:creationId xmlns:a16="http://schemas.microsoft.com/office/drawing/2014/main" id="{FE79D81C-63FA-E189-587F-4B43F2F0F23D}"/>
              </a:ext>
            </a:extLst>
          </p:cNvPr>
          <p:cNvSpPr txBox="1"/>
          <p:nvPr/>
        </p:nvSpPr>
        <p:spPr>
          <a:xfrm>
            <a:off x="1121415" y="1535065"/>
            <a:ext cx="11552169"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tr-TR" sz="4800" dirty="0">
                <a:solidFill>
                  <a:schemeClr val="tx1">
                    <a:lumMod val="85000"/>
                    <a:lumOff val="15000"/>
                  </a:schemeClr>
                </a:solidFill>
              </a:rPr>
              <a:t>COMPANY INFORMATION</a:t>
            </a:r>
          </a:p>
        </p:txBody>
      </p:sp>
      <p:pic>
        <p:nvPicPr>
          <p:cNvPr id="6" name="Picture 5">
            <a:extLst>
              <a:ext uri="{FF2B5EF4-FFF2-40B4-BE49-F238E27FC236}">
                <a16:creationId xmlns:a16="http://schemas.microsoft.com/office/drawing/2014/main" id="{D73539EE-51DC-FD39-9309-FD6D350F80BE}"/>
              </a:ext>
            </a:extLst>
          </p:cNvPr>
          <p:cNvPicPr>
            <a:picLocks noChangeAspect="1"/>
          </p:cNvPicPr>
          <p:nvPr/>
        </p:nvPicPr>
        <p:blipFill>
          <a:blip r:embed="rId2"/>
          <a:stretch>
            <a:fillRect/>
          </a:stretch>
        </p:blipFill>
        <p:spPr>
          <a:xfrm>
            <a:off x="18663376" y="2497832"/>
            <a:ext cx="4478924" cy="1204491"/>
          </a:xfrm>
          <a:prstGeom prst="rect">
            <a:avLst/>
          </a:prstGeom>
        </p:spPr>
      </p:pic>
      <p:pic>
        <p:nvPicPr>
          <p:cNvPr id="8" name="Picture 7">
            <a:extLst>
              <a:ext uri="{FF2B5EF4-FFF2-40B4-BE49-F238E27FC236}">
                <a16:creationId xmlns:a16="http://schemas.microsoft.com/office/drawing/2014/main" id="{03BBF0BC-01AF-F73B-0436-CE1E134F185A}"/>
              </a:ext>
            </a:extLst>
          </p:cNvPr>
          <p:cNvPicPr>
            <a:picLocks noChangeAspect="1"/>
          </p:cNvPicPr>
          <p:nvPr/>
        </p:nvPicPr>
        <p:blipFill rotWithShape="1">
          <a:blip r:embed="rId3"/>
          <a:srcRect l="1191" r="795"/>
          <a:stretch/>
        </p:blipFill>
        <p:spPr>
          <a:xfrm>
            <a:off x="18663376" y="8040344"/>
            <a:ext cx="4478924" cy="1204491"/>
          </a:xfrm>
          <a:prstGeom prst="rect">
            <a:avLst/>
          </a:prstGeom>
        </p:spPr>
      </p:pic>
      <p:pic>
        <p:nvPicPr>
          <p:cNvPr id="10" name="Picture 9">
            <a:extLst>
              <a:ext uri="{FF2B5EF4-FFF2-40B4-BE49-F238E27FC236}">
                <a16:creationId xmlns:a16="http://schemas.microsoft.com/office/drawing/2014/main" id="{DD669D11-3E5A-B82A-ED1C-5918499D0C98}"/>
              </a:ext>
            </a:extLst>
          </p:cNvPr>
          <p:cNvPicPr>
            <a:picLocks noChangeAspect="1"/>
          </p:cNvPicPr>
          <p:nvPr/>
        </p:nvPicPr>
        <p:blipFill>
          <a:blip r:embed="rId4"/>
          <a:stretch>
            <a:fillRect/>
          </a:stretch>
        </p:blipFill>
        <p:spPr>
          <a:xfrm>
            <a:off x="18663376" y="9433020"/>
            <a:ext cx="4478924" cy="1151209"/>
          </a:xfrm>
          <a:prstGeom prst="rect">
            <a:avLst/>
          </a:prstGeom>
        </p:spPr>
      </p:pic>
      <p:pic>
        <p:nvPicPr>
          <p:cNvPr id="12" name="Picture 11">
            <a:extLst>
              <a:ext uri="{FF2B5EF4-FFF2-40B4-BE49-F238E27FC236}">
                <a16:creationId xmlns:a16="http://schemas.microsoft.com/office/drawing/2014/main" id="{5C2A47AB-DB18-3A6F-B166-7D5CDACBE5DC}"/>
              </a:ext>
            </a:extLst>
          </p:cNvPr>
          <p:cNvPicPr>
            <a:picLocks noChangeAspect="1"/>
          </p:cNvPicPr>
          <p:nvPr/>
        </p:nvPicPr>
        <p:blipFill>
          <a:blip r:embed="rId5"/>
          <a:stretch>
            <a:fillRect/>
          </a:stretch>
        </p:blipFill>
        <p:spPr>
          <a:xfrm>
            <a:off x="18663376" y="3890507"/>
            <a:ext cx="4478924" cy="1146822"/>
          </a:xfrm>
          <a:prstGeom prst="rect">
            <a:avLst/>
          </a:prstGeom>
        </p:spPr>
      </p:pic>
      <p:pic>
        <p:nvPicPr>
          <p:cNvPr id="14" name="Picture 13">
            <a:extLst>
              <a:ext uri="{FF2B5EF4-FFF2-40B4-BE49-F238E27FC236}">
                <a16:creationId xmlns:a16="http://schemas.microsoft.com/office/drawing/2014/main" id="{D4F6776C-DCD5-7607-0199-B8422D65909A}"/>
              </a:ext>
            </a:extLst>
          </p:cNvPr>
          <p:cNvPicPr>
            <a:picLocks noChangeAspect="1"/>
          </p:cNvPicPr>
          <p:nvPr/>
        </p:nvPicPr>
        <p:blipFill rotWithShape="1">
          <a:blip r:embed="rId6"/>
          <a:srcRect l="1262"/>
          <a:stretch/>
        </p:blipFill>
        <p:spPr>
          <a:xfrm>
            <a:off x="18663376" y="5312657"/>
            <a:ext cx="4599209" cy="1204491"/>
          </a:xfrm>
          <a:prstGeom prst="rect">
            <a:avLst/>
          </a:prstGeom>
        </p:spPr>
      </p:pic>
      <p:pic>
        <p:nvPicPr>
          <p:cNvPr id="16" name="Picture 15">
            <a:extLst>
              <a:ext uri="{FF2B5EF4-FFF2-40B4-BE49-F238E27FC236}">
                <a16:creationId xmlns:a16="http://schemas.microsoft.com/office/drawing/2014/main" id="{8226609B-3E24-0F9B-5B8E-AA684569B8A1}"/>
              </a:ext>
            </a:extLst>
          </p:cNvPr>
          <p:cNvPicPr>
            <a:picLocks noChangeAspect="1"/>
          </p:cNvPicPr>
          <p:nvPr/>
        </p:nvPicPr>
        <p:blipFill rotWithShape="1">
          <a:blip r:embed="rId7"/>
          <a:srcRect r="1606" b="1600"/>
          <a:stretch/>
        </p:blipFill>
        <p:spPr>
          <a:xfrm>
            <a:off x="18663376" y="6705335"/>
            <a:ext cx="4525336" cy="1146822"/>
          </a:xfrm>
          <a:prstGeom prst="rect">
            <a:avLst/>
          </a:prstGeom>
        </p:spPr>
      </p:pic>
    </p:spTree>
    <p:extLst>
      <p:ext uri="{BB962C8B-B14F-4D97-AF65-F5344CB8AC3E}">
        <p14:creationId xmlns:p14="http://schemas.microsoft.com/office/powerpoint/2010/main" val="31465027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2">
            <a:extLst>
              <a:ext uri="{FF2B5EF4-FFF2-40B4-BE49-F238E27FC236}">
                <a16:creationId xmlns:a16="http://schemas.microsoft.com/office/drawing/2014/main" id="{E76399DD-C5B3-1A96-829E-1A482BD3E175}"/>
              </a:ext>
            </a:extLst>
          </p:cNvPr>
          <p:cNvSpPr/>
          <p:nvPr/>
        </p:nvSpPr>
        <p:spPr>
          <a:xfrm>
            <a:off x="1741192" y="1174748"/>
            <a:ext cx="9080103" cy="1029493"/>
          </a:xfrm>
          <a:prstGeom prst="rect">
            <a:avLst/>
          </a:prstGeom>
          <a:noFill/>
          <a:ln/>
        </p:spPr>
        <p:txBody>
          <a:bodyPr wrap="none" rtlCol="0" anchor="t"/>
          <a:lstStyle/>
          <a:p>
            <a:pPr>
              <a:lnSpc>
                <a:spcPts val="8107"/>
              </a:lnSpc>
            </a:pPr>
            <a:r>
              <a:rPr lang="en-US" sz="6485" dirty="0">
                <a:solidFill>
                  <a:schemeClr val="tx1">
                    <a:lumMod val="85000"/>
                    <a:lumOff val="15000"/>
                  </a:schemeClr>
                </a:solidFill>
                <a:ea typeface="Unbounded" pitchFamily="34" charset="-122"/>
                <a:cs typeface="Unbounded" pitchFamily="34" charset="-120"/>
              </a:rPr>
              <a:t>C</a:t>
            </a:r>
            <a:r>
              <a:rPr lang="tr-TR" sz="6485" dirty="0">
                <a:solidFill>
                  <a:schemeClr val="tx1">
                    <a:lumMod val="85000"/>
                    <a:lumOff val="15000"/>
                  </a:schemeClr>
                </a:solidFill>
                <a:ea typeface="Unbounded" pitchFamily="34" charset="-122"/>
                <a:cs typeface="Unbounded" pitchFamily="34" charset="-120"/>
              </a:rPr>
              <a:t>OMPANY </a:t>
            </a:r>
            <a:r>
              <a:rPr lang="en-US" sz="6485" dirty="0">
                <a:solidFill>
                  <a:schemeClr val="tx1">
                    <a:lumMod val="85000"/>
                    <a:lumOff val="15000"/>
                  </a:schemeClr>
                </a:solidFill>
                <a:ea typeface="Unbounded" pitchFamily="34" charset="-122"/>
                <a:cs typeface="Unbounded" pitchFamily="34" charset="-120"/>
              </a:rPr>
              <a:t>H</a:t>
            </a:r>
            <a:r>
              <a:rPr lang="tr-TR" sz="6485" dirty="0">
                <a:solidFill>
                  <a:schemeClr val="tx1">
                    <a:lumMod val="85000"/>
                    <a:lumOff val="15000"/>
                  </a:schemeClr>
                </a:solidFill>
                <a:ea typeface="Unbounded" pitchFamily="34" charset="-122"/>
                <a:cs typeface="Unbounded" pitchFamily="34" charset="-120"/>
              </a:rPr>
              <a:t>ISTORY</a:t>
            </a:r>
            <a:endParaRPr lang="en-US" sz="6485" dirty="0">
              <a:solidFill>
                <a:schemeClr val="tx1">
                  <a:lumMod val="85000"/>
                  <a:lumOff val="15000"/>
                </a:schemeClr>
              </a:solidFill>
            </a:endParaRPr>
          </a:p>
        </p:txBody>
      </p:sp>
      <p:sp>
        <p:nvSpPr>
          <p:cNvPr id="5" name="Shape 3">
            <a:extLst>
              <a:ext uri="{FF2B5EF4-FFF2-40B4-BE49-F238E27FC236}">
                <a16:creationId xmlns:a16="http://schemas.microsoft.com/office/drawing/2014/main" id="{3E57A03F-F102-E4F9-A962-B94DDA91D47B}"/>
              </a:ext>
            </a:extLst>
          </p:cNvPr>
          <p:cNvSpPr/>
          <p:nvPr/>
        </p:nvSpPr>
        <p:spPr>
          <a:xfrm>
            <a:off x="6526412" y="2595958"/>
            <a:ext cx="65882" cy="10212587"/>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7" name="Shape 4">
            <a:extLst>
              <a:ext uri="{FF2B5EF4-FFF2-40B4-BE49-F238E27FC236}">
                <a16:creationId xmlns:a16="http://schemas.microsoft.com/office/drawing/2014/main" id="{CC4827DD-3F2F-5561-0ED6-D02C9CB72F6A}"/>
              </a:ext>
            </a:extLst>
          </p:cNvPr>
          <p:cNvSpPr/>
          <p:nvPr/>
        </p:nvSpPr>
        <p:spPr>
          <a:xfrm>
            <a:off x="5035849" y="3303983"/>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9" name="Shape 5">
            <a:extLst>
              <a:ext uri="{FF2B5EF4-FFF2-40B4-BE49-F238E27FC236}">
                <a16:creationId xmlns:a16="http://schemas.microsoft.com/office/drawing/2014/main" id="{4BCA2909-B294-429C-87F1-9D5C81A66F27}"/>
              </a:ext>
            </a:extLst>
          </p:cNvPr>
          <p:cNvSpPr/>
          <p:nvPr/>
        </p:nvSpPr>
        <p:spPr>
          <a:xfrm>
            <a:off x="6188770" y="2966440"/>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11" name="Text 7">
            <a:extLst>
              <a:ext uri="{FF2B5EF4-FFF2-40B4-BE49-F238E27FC236}">
                <a16:creationId xmlns:a16="http://schemas.microsoft.com/office/drawing/2014/main" id="{719B2073-E776-3DAC-3B93-47B674F13E3F}"/>
              </a:ext>
            </a:extLst>
          </p:cNvPr>
          <p:cNvSpPr/>
          <p:nvPr/>
        </p:nvSpPr>
        <p:spPr>
          <a:xfrm>
            <a:off x="629245" y="3026964"/>
            <a:ext cx="4118173" cy="514548"/>
          </a:xfrm>
          <a:prstGeom prst="rect">
            <a:avLst/>
          </a:prstGeom>
          <a:noFill/>
          <a:ln/>
        </p:spPr>
        <p:txBody>
          <a:bodyPr wrap="none" rtlCol="0" anchor="t"/>
          <a:lstStyle/>
          <a:p>
            <a:pPr algn="r">
              <a:lnSpc>
                <a:spcPts val="4053"/>
              </a:lnSpc>
            </a:pPr>
            <a:r>
              <a:rPr lang="en-US" sz="3243" dirty="0">
                <a:solidFill>
                  <a:schemeClr val="tx1">
                    <a:lumMod val="85000"/>
                    <a:lumOff val="15000"/>
                  </a:schemeClr>
                </a:solidFill>
                <a:ea typeface="Unbounded" pitchFamily="34" charset="-122"/>
                <a:cs typeface="Unbounded" pitchFamily="34" charset="-120"/>
              </a:rPr>
              <a:t>2011</a:t>
            </a:r>
            <a:endParaRPr lang="en-US" sz="3243" dirty="0">
              <a:solidFill>
                <a:schemeClr val="tx1">
                  <a:lumMod val="85000"/>
                  <a:lumOff val="15000"/>
                </a:schemeClr>
              </a:solidFill>
            </a:endParaRPr>
          </a:p>
        </p:txBody>
      </p:sp>
      <p:sp>
        <p:nvSpPr>
          <p:cNvPr id="13" name="Text 8">
            <a:extLst>
              <a:ext uri="{FF2B5EF4-FFF2-40B4-BE49-F238E27FC236}">
                <a16:creationId xmlns:a16="http://schemas.microsoft.com/office/drawing/2014/main" id="{DD3DF81F-BC5A-D2B4-85AB-7FD957225B53}"/>
              </a:ext>
            </a:extLst>
          </p:cNvPr>
          <p:cNvSpPr/>
          <p:nvPr/>
        </p:nvSpPr>
        <p:spPr>
          <a:xfrm>
            <a:off x="-1265037" y="3637556"/>
            <a:ext cx="6012458" cy="494110"/>
          </a:xfrm>
          <a:prstGeom prst="rect">
            <a:avLst/>
          </a:prstGeom>
          <a:noFill/>
          <a:ln/>
        </p:spPr>
        <p:txBody>
          <a:bodyPr wrap="none" rtlCol="0" anchor="t"/>
          <a:lstStyle/>
          <a:p>
            <a:pPr algn="r">
              <a:lnSpc>
                <a:spcPts val="3892"/>
              </a:lnSpc>
            </a:pPr>
            <a:r>
              <a:rPr lang="en-US" sz="2593" b="0" dirty="0">
                <a:solidFill>
                  <a:schemeClr val="tx1">
                    <a:lumMod val="85000"/>
                    <a:lumOff val="15000"/>
                  </a:schemeClr>
                </a:solidFill>
                <a:ea typeface="Open Sans" pitchFamily="34" charset="-122"/>
                <a:cs typeface="Open Sans" pitchFamily="34" charset="-120"/>
              </a:rPr>
              <a:t>ARD Informatics founded</a:t>
            </a:r>
            <a:endParaRPr lang="en-US" sz="2593" b="0" dirty="0">
              <a:solidFill>
                <a:schemeClr val="tx1">
                  <a:lumMod val="85000"/>
                  <a:lumOff val="15000"/>
                </a:schemeClr>
              </a:solidFill>
            </a:endParaRPr>
          </a:p>
        </p:txBody>
      </p:sp>
      <p:sp>
        <p:nvSpPr>
          <p:cNvPr id="15" name="Shape 9">
            <a:extLst>
              <a:ext uri="{FF2B5EF4-FFF2-40B4-BE49-F238E27FC236}">
                <a16:creationId xmlns:a16="http://schemas.microsoft.com/office/drawing/2014/main" id="{7BC5193C-53E2-7B55-1255-55EBDEA8722B}"/>
              </a:ext>
            </a:extLst>
          </p:cNvPr>
          <p:cNvSpPr/>
          <p:nvPr/>
        </p:nvSpPr>
        <p:spPr>
          <a:xfrm>
            <a:off x="6929934" y="4951013"/>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17" name="Shape 10">
            <a:extLst>
              <a:ext uri="{FF2B5EF4-FFF2-40B4-BE49-F238E27FC236}">
                <a16:creationId xmlns:a16="http://schemas.microsoft.com/office/drawing/2014/main" id="{A9BA4D8D-06B4-1E40-5806-B956A1251728}"/>
              </a:ext>
            </a:extLst>
          </p:cNvPr>
          <p:cNvSpPr/>
          <p:nvPr/>
        </p:nvSpPr>
        <p:spPr>
          <a:xfrm>
            <a:off x="6188770" y="4613471"/>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18" name="Text 12">
            <a:extLst>
              <a:ext uri="{FF2B5EF4-FFF2-40B4-BE49-F238E27FC236}">
                <a16:creationId xmlns:a16="http://schemas.microsoft.com/office/drawing/2014/main" id="{0C60EB77-BCD5-5BCA-7583-A576B9901443}"/>
              </a:ext>
            </a:extLst>
          </p:cNvPr>
          <p:cNvSpPr/>
          <p:nvPr/>
        </p:nvSpPr>
        <p:spPr>
          <a:xfrm>
            <a:off x="8371285" y="4673995"/>
            <a:ext cx="4118173" cy="514548"/>
          </a:xfrm>
          <a:prstGeom prst="rect">
            <a:avLst/>
          </a:prstGeom>
          <a:noFill/>
          <a:ln/>
        </p:spPr>
        <p:txBody>
          <a:bodyPr wrap="none" rtlCol="0" anchor="t"/>
          <a:lstStyle/>
          <a:p>
            <a:pPr algn="l">
              <a:lnSpc>
                <a:spcPts val="4053"/>
              </a:lnSpc>
            </a:pPr>
            <a:r>
              <a:rPr lang="en-US" sz="3243" dirty="0">
                <a:solidFill>
                  <a:schemeClr val="tx1">
                    <a:lumMod val="85000"/>
                    <a:lumOff val="15000"/>
                  </a:schemeClr>
                </a:solidFill>
                <a:ea typeface="Unbounded" pitchFamily="34" charset="-122"/>
                <a:cs typeface="Unbounded" pitchFamily="34" charset="-120"/>
              </a:rPr>
              <a:t>2015</a:t>
            </a:r>
            <a:endParaRPr lang="en-US" sz="3243" dirty="0">
              <a:solidFill>
                <a:schemeClr val="tx1">
                  <a:lumMod val="85000"/>
                  <a:lumOff val="15000"/>
                </a:schemeClr>
              </a:solidFill>
            </a:endParaRPr>
          </a:p>
        </p:txBody>
      </p:sp>
      <p:sp>
        <p:nvSpPr>
          <p:cNvPr id="19" name="Text 13">
            <a:extLst>
              <a:ext uri="{FF2B5EF4-FFF2-40B4-BE49-F238E27FC236}">
                <a16:creationId xmlns:a16="http://schemas.microsoft.com/office/drawing/2014/main" id="{0FF5B372-A534-5529-0DB1-B1425847029D}"/>
              </a:ext>
            </a:extLst>
          </p:cNvPr>
          <p:cNvSpPr/>
          <p:nvPr/>
        </p:nvSpPr>
        <p:spPr>
          <a:xfrm>
            <a:off x="8371285" y="5284586"/>
            <a:ext cx="6012657" cy="494110"/>
          </a:xfrm>
          <a:prstGeom prst="rect">
            <a:avLst/>
          </a:prstGeom>
          <a:noFill/>
          <a:ln/>
        </p:spPr>
        <p:txBody>
          <a:bodyPr wrap="none" rtlCol="0" anchor="t"/>
          <a:lstStyle/>
          <a:p>
            <a:pPr algn="l">
              <a:lnSpc>
                <a:spcPts val="3892"/>
              </a:lnSpc>
            </a:pPr>
            <a:r>
              <a:rPr lang="en-US" sz="2593" b="0" dirty="0">
                <a:solidFill>
                  <a:schemeClr val="tx1">
                    <a:lumMod val="85000"/>
                    <a:lumOff val="15000"/>
                  </a:schemeClr>
                </a:solidFill>
                <a:ea typeface="Open Sans" pitchFamily="34" charset="-122"/>
                <a:cs typeface="Open Sans" pitchFamily="34" charset="-120"/>
              </a:rPr>
              <a:t>ARD </a:t>
            </a:r>
            <a:r>
              <a:rPr lang="en-US" sz="2593" b="0" dirty="0" err="1">
                <a:solidFill>
                  <a:schemeClr val="tx1">
                    <a:lumMod val="85000"/>
                    <a:lumOff val="15000"/>
                  </a:schemeClr>
                </a:solidFill>
                <a:ea typeface="Open Sans" pitchFamily="34" charset="-122"/>
                <a:cs typeface="Open Sans" pitchFamily="34" charset="-120"/>
              </a:rPr>
              <a:t>Defence</a:t>
            </a:r>
            <a:r>
              <a:rPr lang="en-US" sz="2593" b="0" dirty="0">
                <a:solidFill>
                  <a:schemeClr val="tx1">
                    <a:lumMod val="85000"/>
                    <a:lumOff val="15000"/>
                  </a:schemeClr>
                </a:solidFill>
                <a:ea typeface="Open Sans" pitchFamily="34" charset="-122"/>
                <a:cs typeface="Open Sans" pitchFamily="34" charset="-120"/>
              </a:rPr>
              <a:t> </a:t>
            </a:r>
            <a:endParaRPr lang="tr-TR" sz="2593" b="0" dirty="0">
              <a:solidFill>
                <a:schemeClr val="tx1">
                  <a:lumMod val="85000"/>
                  <a:lumOff val="15000"/>
                </a:schemeClr>
              </a:solidFill>
              <a:ea typeface="Open Sans" pitchFamily="34" charset="-122"/>
              <a:cs typeface="Open Sans" pitchFamily="34" charset="-120"/>
            </a:endParaRPr>
          </a:p>
          <a:p>
            <a:pPr algn="l">
              <a:lnSpc>
                <a:spcPts val="3892"/>
              </a:lnSpc>
            </a:pPr>
            <a:r>
              <a:rPr lang="tr-TR" sz="2593" b="0" dirty="0">
                <a:solidFill>
                  <a:schemeClr val="tx1">
                    <a:lumMod val="85000"/>
                    <a:lumOff val="15000"/>
                  </a:schemeClr>
                </a:solidFill>
                <a:ea typeface="Open Sans" pitchFamily="34" charset="-122"/>
                <a:cs typeface="Open Sans" pitchFamily="34" charset="-120"/>
              </a:rPr>
              <a:t>ARD </a:t>
            </a:r>
            <a:r>
              <a:rPr lang="tr-TR" sz="2593" b="0" dirty="0" err="1">
                <a:solidFill>
                  <a:schemeClr val="tx1">
                    <a:lumMod val="85000"/>
                    <a:lumOff val="15000"/>
                  </a:schemeClr>
                </a:solidFill>
                <a:ea typeface="Open Sans" pitchFamily="34" charset="-122"/>
                <a:cs typeface="Open Sans" pitchFamily="34" charset="-120"/>
              </a:rPr>
              <a:t>Health</a:t>
            </a:r>
            <a:endParaRPr lang="tr-TR" sz="2593" b="0" dirty="0">
              <a:solidFill>
                <a:schemeClr val="tx1">
                  <a:lumMod val="85000"/>
                  <a:lumOff val="15000"/>
                </a:schemeClr>
              </a:solidFill>
              <a:ea typeface="Open Sans" pitchFamily="34" charset="-122"/>
              <a:cs typeface="Open Sans" pitchFamily="34" charset="-120"/>
            </a:endParaRPr>
          </a:p>
        </p:txBody>
      </p:sp>
      <p:sp>
        <p:nvSpPr>
          <p:cNvPr id="20" name="Shape 14">
            <a:extLst>
              <a:ext uri="{FF2B5EF4-FFF2-40B4-BE49-F238E27FC236}">
                <a16:creationId xmlns:a16="http://schemas.microsoft.com/office/drawing/2014/main" id="{31CA1F98-E2CD-523A-6AFE-6172337309D7}"/>
              </a:ext>
            </a:extLst>
          </p:cNvPr>
          <p:cNvSpPr/>
          <p:nvPr/>
        </p:nvSpPr>
        <p:spPr>
          <a:xfrm>
            <a:off x="5035849" y="6433342"/>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21" name="Shape 15">
            <a:extLst>
              <a:ext uri="{FF2B5EF4-FFF2-40B4-BE49-F238E27FC236}">
                <a16:creationId xmlns:a16="http://schemas.microsoft.com/office/drawing/2014/main" id="{D6D7CB38-E6F5-C25E-FA8F-3193508F20C7}"/>
              </a:ext>
            </a:extLst>
          </p:cNvPr>
          <p:cNvSpPr/>
          <p:nvPr/>
        </p:nvSpPr>
        <p:spPr>
          <a:xfrm>
            <a:off x="6188770" y="6095800"/>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22" name="Text 17">
            <a:extLst>
              <a:ext uri="{FF2B5EF4-FFF2-40B4-BE49-F238E27FC236}">
                <a16:creationId xmlns:a16="http://schemas.microsoft.com/office/drawing/2014/main" id="{A61BF807-B514-80AB-3CCB-69ABBE323FC9}"/>
              </a:ext>
            </a:extLst>
          </p:cNvPr>
          <p:cNvSpPr/>
          <p:nvPr/>
        </p:nvSpPr>
        <p:spPr>
          <a:xfrm>
            <a:off x="629245" y="6130924"/>
            <a:ext cx="4118173" cy="514548"/>
          </a:xfrm>
          <a:prstGeom prst="rect">
            <a:avLst/>
          </a:prstGeom>
          <a:noFill/>
          <a:ln/>
        </p:spPr>
        <p:txBody>
          <a:bodyPr wrap="none" rtlCol="0" anchor="t"/>
          <a:lstStyle/>
          <a:p>
            <a:pPr algn="r">
              <a:lnSpc>
                <a:spcPts val="4053"/>
              </a:lnSpc>
            </a:pPr>
            <a:r>
              <a:rPr lang="en-US" sz="3243" dirty="0">
                <a:solidFill>
                  <a:schemeClr val="tx1">
                    <a:lumMod val="85000"/>
                    <a:lumOff val="15000"/>
                  </a:schemeClr>
                </a:solidFill>
                <a:ea typeface="Unbounded" pitchFamily="34" charset="-122"/>
                <a:cs typeface="Unbounded" pitchFamily="34" charset="-120"/>
              </a:rPr>
              <a:t>2016</a:t>
            </a:r>
            <a:endParaRPr lang="en-US" sz="3243" dirty="0">
              <a:solidFill>
                <a:schemeClr val="tx1">
                  <a:lumMod val="85000"/>
                  <a:lumOff val="15000"/>
                </a:schemeClr>
              </a:solidFill>
            </a:endParaRPr>
          </a:p>
        </p:txBody>
      </p:sp>
      <p:sp>
        <p:nvSpPr>
          <p:cNvPr id="23" name="Text 18">
            <a:extLst>
              <a:ext uri="{FF2B5EF4-FFF2-40B4-BE49-F238E27FC236}">
                <a16:creationId xmlns:a16="http://schemas.microsoft.com/office/drawing/2014/main" id="{2DBF90B7-F319-571E-10C5-4FF4C5D93F31}"/>
              </a:ext>
            </a:extLst>
          </p:cNvPr>
          <p:cNvSpPr/>
          <p:nvPr/>
        </p:nvSpPr>
        <p:spPr>
          <a:xfrm>
            <a:off x="-1265037" y="6766914"/>
            <a:ext cx="6012458" cy="494110"/>
          </a:xfrm>
          <a:prstGeom prst="rect">
            <a:avLst/>
          </a:prstGeom>
          <a:noFill/>
          <a:ln/>
        </p:spPr>
        <p:txBody>
          <a:bodyPr wrap="none" rtlCol="0" anchor="t"/>
          <a:lstStyle/>
          <a:p>
            <a:pPr marL="0" marR="0" indent="0" algn="r" defTabSz="825500" rtl="0" fontAlgn="auto" latinLnBrk="0" hangingPunct="0">
              <a:lnSpc>
                <a:spcPct val="100000"/>
              </a:lnSpc>
              <a:spcBef>
                <a:spcPts val="0"/>
              </a:spcBef>
              <a:spcAft>
                <a:spcPts val="0"/>
              </a:spcAft>
              <a:buClrTx/>
              <a:buSzTx/>
              <a:buFontTx/>
              <a:buNone/>
              <a:tabLst/>
            </a:pPr>
            <a:r>
              <a:rPr lang="tr-TR" sz="2593" b="0" dirty="0">
                <a:solidFill>
                  <a:schemeClr val="tx1">
                    <a:lumMod val="85000"/>
                    <a:lumOff val="15000"/>
                  </a:schemeClr>
                </a:solidFill>
                <a:ea typeface="Open Sans" pitchFamily="34" charset="-122"/>
                <a:cs typeface="Open Sans" pitchFamily="34" charset="-120"/>
              </a:rPr>
              <a:t>ARD </a:t>
            </a:r>
            <a:r>
              <a:rPr lang="tr-TR" sz="2593" b="0" dirty="0" err="1">
                <a:solidFill>
                  <a:schemeClr val="tx1">
                    <a:lumMod val="85000"/>
                    <a:lumOff val="15000"/>
                  </a:schemeClr>
                </a:solidFill>
                <a:ea typeface="Open Sans" pitchFamily="34" charset="-122"/>
                <a:cs typeface="Open Sans" pitchFamily="34" charset="-120"/>
              </a:rPr>
              <a:t>Energy</a:t>
            </a:r>
            <a:endParaRPr lang="tr-TR" sz="2593" b="0" dirty="0">
              <a:solidFill>
                <a:schemeClr val="tx1">
                  <a:lumMod val="85000"/>
                  <a:lumOff val="15000"/>
                </a:schemeClr>
              </a:solidFill>
              <a:ea typeface="Open Sans" pitchFamily="34" charset="-122"/>
              <a:cs typeface="Open Sans" pitchFamily="34" charset="-120"/>
            </a:endParaRPr>
          </a:p>
          <a:p>
            <a:pPr marL="0" marR="0" indent="0" algn="r" defTabSz="825500" rtl="0" fontAlgn="auto" latinLnBrk="0" hangingPunct="0">
              <a:lnSpc>
                <a:spcPct val="100000"/>
              </a:lnSpc>
              <a:spcBef>
                <a:spcPts val="0"/>
              </a:spcBef>
              <a:spcAft>
                <a:spcPts val="0"/>
              </a:spcAft>
              <a:buClrTx/>
              <a:buSzTx/>
              <a:buFontTx/>
              <a:buNone/>
              <a:tabLst/>
            </a:pPr>
            <a:r>
              <a:rPr lang="tr-TR" sz="2593" b="0" dirty="0">
                <a:solidFill>
                  <a:schemeClr val="tx1">
                    <a:lumMod val="85000"/>
                    <a:lumOff val="15000"/>
                  </a:schemeClr>
                </a:solidFill>
                <a:ea typeface="Open Sans" pitchFamily="34" charset="-122"/>
                <a:cs typeface="Open Sans" pitchFamily="34" charset="-120"/>
              </a:rPr>
              <a:t>ARD Construction</a:t>
            </a:r>
          </a:p>
          <a:p>
            <a:pPr marL="0" marR="0" indent="0" algn="r" defTabSz="825500" rtl="0" fontAlgn="auto" latinLnBrk="0" hangingPunct="0">
              <a:lnSpc>
                <a:spcPct val="100000"/>
              </a:lnSpc>
              <a:spcBef>
                <a:spcPts val="0"/>
              </a:spcBef>
              <a:spcAft>
                <a:spcPts val="0"/>
              </a:spcAft>
              <a:buClrTx/>
              <a:buSzTx/>
              <a:buFontTx/>
              <a:buNone/>
              <a:tabLst/>
            </a:pPr>
            <a:r>
              <a:rPr lang="tr-TR" sz="2593" b="0" dirty="0">
                <a:solidFill>
                  <a:schemeClr val="tx1">
                    <a:lumMod val="85000"/>
                    <a:lumOff val="15000"/>
                  </a:schemeClr>
                </a:solidFill>
                <a:ea typeface="Open Sans" pitchFamily="34" charset="-122"/>
                <a:cs typeface="Open Sans" pitchFamily="34" charset="-120"/>
              </a:rPr>
              <a:t>ARD </a:t>
            </a:r>
            <a:r>
              <a:rPr lang="tr-TR" sz="2593" b="0" dirty="0" err="1">
                <a:solidFill>
                  <a:schemeClr val="tx1">
                    <a:lumMod val="85000"/>
                    <a:lumOff val="15000"/>
                  </a:schemeClr>
                </a:solidFill>
                <a:ea typeface="Open Sans" pitchFamily="34" charset="-122"/>
                <a:cs typeface="Open Sans" pitchFamily="34" charset="-120"/>
              </a:rPr>
              <a:t>Consultancy</a:t>
            </a:r>
            <a:endParaRPr lang="tr-TR" sz="2593" b="0" dirty="0">
              <a:solidFill>
                <a:schemeClr val="tx1">
                  <a:lumMod val="85000"/>
                  <a:lumOff val="15000"/>
                </a:schemeClr>
              </a:solidFill>
              <a:ea typeface="Open Sans" pitchFamily="34" charset="-122"/>
              <a:cs typeface="Open Sans" pitchFamily="34" charset="-120"/>
            </a:endParaRPr>
          </a:p>
          <a:p>
            <a:pPr algn="r">
              <a:lnSpc>
                <a:spcPts val="3892"/>
              </a:lnSpc>
            </a:pPr>
            <a:endParaRPr lang="en-US" sz="2593" b="0" dirty="0">
              <a:solidFill>
                <a:schemeClr val="tx1">
                  <a:lumMod val="85000"/>
                  <a:lumOff val="15000"/>
                </a:schemeClr>
              </a:solidFill>
            </a:endParaRPr>
          </a:p>
        </p:txBody>
      </p:sp>
      <p:sp>
        <p:nvSpPr>
          <p:cNvPr id="24" name="Shape 19">
            <a:extLst>
              <a:ext uri="{FF2B5EF4-FFF2-40B4-BE49-F238E27FC236}">
                <a16:creationId xmlns:a16="http://schemas.microsoft.com/office/drawing/2014/main" id="{C7C20F0F-94FD-15A4-449B-A738E2C3400E}"/>
              </a:ext>
            </a:extLst>
          </p:cNvPr>
          <p:cNvSpPr/>
          <p:nvPr/>
        </p:nvSpPr>
        <p:spPr>
          <a:xfrm>
            <a:off x="6929934" y="7915868"/>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25" name="Shape 20">
            <a:extLst>
              <a:ext uri="{FF2B5EF4-FFF2-40B4-BE49-F238E27FC236}">
                <a16:creationId xmlns:a16="http://schemas.microsoft.com/office/drawing/2014/main" id="{98C3A59B-AD16-6896-6E12-4D6A71A51E54}"/>
              </a:ext>
            </a:extLst>
          </p:cNvPr>
          <p:cNvSpPr/>
          <p:nvPr/>
        </p:nvSpPr>
        <p:spPr>
          <a:xfrm>
            <a:off x="6188770" y="7578326"/>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26" name="Text 22">
            <a:extLst>
              <a:ext uri="{FF2B5EF4-FFF2-40B4-BE49-F238E27FC236}">
                <a16:creationId xmlns:a16="http://schemas.microsoft.com/office/drawing/2014/main" id="{19C70169-8770-0F57-D65D-1DF7878475F2}"/>
              </a:ext>
            </a:extLst>
          </p:cNvPr>
          <p:cNvSpPr/>
          <p:nvPr/>
        </p:nvSpPr>
        <p:spPr>
          <a:xfrm>
            <a:off x="8371285" y="7613450"/>
            <a:ext cx="4118173" cy="514548"/>
          </a:xfrm>
          <a:prstGeom prst="rect">
            <a:avLst/>
          </a:prstGeom>
          <a:noFill/>
          <a:ln/>
        </p:spPr>
        <p:txBody>
          <a:bodyPr wrap="none" rtlCol="0" anchor="t"/>
          <a:lstStyle/>
          <a:p>
            <a:pPr algn="l">
              <a:lnSpc>
                <a:spcPts val="4053"/>
              </a:lnSpc>
            </a:pPr>
            <a:r>
              <a:rPr lang="en-US" sz="3243" dirty="0">
                <a:solidFill>
                  <a:schemeClr val="tx1">
                    <a:lumMod val="85000"/>
                    <a:lumOff val="15000"/>
                  </a:schemeClr>
                </a:solidFill>
                <a:ea typeface="Unbounded" pitchFamily="34" charset="-122"/>
                <a:cs typeface="Unbounded" pitchFamily="34" charset="-120"/>
              </a:rPr>
              <a:t>2018</a:t>
            </a:r>
            <a:endParaRPr lang="en-US" sz="3243" dirty="0">
              <a:solidFill>
                <a:schemeClr val="tx1">
                  <a:lumMod val="85000"/>
                  <a:lumOff val="15000"/>
                </a:schemeClr>
              </a:solidFill>
            </a:endParaRPr>
          </a:p>
        </p:txBody>
      </p:sp>
      <p:sp>
        <p:nvSpPr>
          <p:cNvPr id="27" name="Text 23">
            <a:extLst>
              <a:ext uri="{FF2B5EF4-FFF2-40B4-BE49-F238E27FC236}">
                <a16:creationId xmlns:a16="http://schemas.microsoft.com/office/drawing/2014/main" id="{3C2E332E-659F-75D4-0B47-6A2CF5C517FE}"/>
              </a:ext>
            </a:extLst>
          </p:cNvPr>
          <p:cNvSpPr/>
          <p:nvPr/>
        </p:nvSpPr>
        <p:spPr>
          <a:xfrm>
            <a:off x="8371285" y="8249441"/>
            <a:ext cx="6012657" cy="494110"/>
          </a:xfrm>
          <a:prstGeom prst="rect">
            <a:avLst/>
          </a:prstGeom>
          <a:noFill/>
          <a:ln/>
        </p:spPr>
        <p:txBody>
          <a:bodyPr wrap="none" rtlCol="0" anchor="t"/>
          <a:lstStyle/>
          <a:p>
            <a:pPr algn="l">
              <a:lnSpc>
                <a:spcPts val="3892"/>
              </a:lnSpc>
            </a:pPr>
            <a:r>
              <a:rPr lang="en-US" sz="2593" b="0" dirty="0">
                <a:solidFill>
                  <a:schemeClr val="tx1">
                    <a:lumMod val="85000"/>
                    <a:lumOff val="15000"/>
                  </a:schemeClr>
                </a:solidFill>
                <a:ea typeface="Open Sans" pitchFamily="34" charset="-122"/>
                <a:cs typeface="Open Sans" pitchFamily="34" charset="-120"/>
              </a:rPr>
              <a:t>ARD Informatics</a:t>
            </a:r>
          </a:p>
          <a:p>
            <a:pPr algn="l">
              <a:lnSpc>
                <a:spcPts val="3892"/>
              </a:lnSpc>
            </a:pPr>
            <a:r>
              <a:rPr lang="en-US" sz="2593" b="0" dirty="0" err="1">
                <a:solidFill>
                  <a:schemeClr val="tx1">
                    <a:lumMod val="85000"/>
                    <a:lumOff val="15000"/>
                  </a:schemeClr>
                </a:solidFill>
                <a:ea typeface="Open Sans" pitchFamily="34" charset="-122"/>
                <a:cs typeface="Open Sans" pitchFamily="34" charset="-120"/>
              </a:rPr>
              <a:t>Londra</a:t>
            </a:r>
            <a:r>
              <a:rPr lang="en-US" sz="2593" b="0" dirty="0">
                <a:solidFill>
                  <a:schemeClr val="tx1">
                    <a:lumMod val="85000"/>
                    <a:lumOff val="15000"/>
                  </a:schemeClr>
                </a:solidFill>
                <a:ea typeface="Open Sans" pitchFamily="34" charset="-122"/>
                <a:cs typeface="Open Sans" pitchFamily="34" charset="-120"/>
              </a:rPr>
              <a:t>, Dubai</a:t>
            </a:r>
          </a:p>
        </p:txBody>
      </p:sp>
      <p:sp>
        <p:nvSpPr>
          <p:cNvPr id="28" name="Shape 24">
            <a:extLst>
              <a:ext uri="{FF2B5EF4-FFF2-40B4-BE49-F238E27FC236}">
                <a16:creationId xmlns:a16="http://schemas.microsoft.com/office/drawing/2014/main" id="{3D2DD9E8-94F9-9A15-C550-05953EE0EDB8}"/>
              </a:ext>
            </a:extLst>
          </p:cNvPr>
          <p:cNvSpPr/>
          <p:nvPr/>
        </p:nvSpPr>
        <p:spPr>
          <a:xfrm>
            <a:off x="5035849" y="9398395"/>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29" name="Shape 25">
            <a:extLst>
              <a:ext uri="{FF2B5EF4-FFF2-40B4-BE49-F238E27FC236}">
                <a16:creationId xmlns:a16="http://schemas.microsoft.com/office/drawing/2014/main" id="{DD6150B1-26F5-9C42-FDBB-63955E32B467}"/>
              </a:ext>
            </a:extLst>
          </p:cNvPr>
          <p:cNvSpPr/>
          <p:nvPr/>
        </p:nvSpPr>
        <p:spPr>
          <a:xfrm>
            <a:off x="6188770" y="9060853"/>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30" name="Text 27">
            <a:extLst>
              <a:ext uri="{FF2B5EF4-FFF2-40B4-BE49-F238E27FC236}">
                <a16:creationId xmlns:a16="http://schemas.microsoft.com/office/drawing/2014/main" id="{729960FF-9782-3478-0FEC-525CFE021679}"/>
              </a:ext>
            </a:extLst>
          </p:cNvPr>
          <p:cNvSpPr/>
          <p:nvPr/>
        </p:nvSpPr>
        <p:spPr>
          <a:xfrm>
            <a:off x="629245" y="9095977"/>
            <a:ext cx="4118173" cy="514548"/>
          </a:xfrm>
          <a:prstGeom prst="rect">
            <a:avLst/>
          </a:prstGeom>
          <a:noFill/>
          <a:ln/>
        </p:spPr>
        <p:txBody>
          <a:bodyPr wrap="none" rtlCol="0" anchor="t"/>
          <a:lstStyle/>
          <a:p>
            <a:pPr algn="r">
              <a:lnSpc>
                <a:spcPts val="4053"/>
              </a:lnSpc>
            </a:pPr>
            <a:r>
              <a:rPr lang="en-US" sz="3243" dirty="0">
                <a:solidFill>
                  <a:schemeClr val="tx1">
                    <a:lumMod val="85000"/>
                    <a:lumOff val="15000"/>
                  </a:schemeClr>
                </a:solidFill>
                <a:ea typeface="Unbounded" pitchFamily="34" charset="-122"/>
                <a:cs typeface="Unbounded" pitchFamily="34" charset="-120"/>
              </a:rPr>
              <a:t>2019</a:t>
            </a:r>
            <a:endParaRPr lang="en-US" sz="3243" dirty="0">
              <a:solidFill>
                <a:schemeClr val="tx1">
                  <a:lumMod val="85000"/>
                  <a:lumOff val="15000"/>
                </a:schemeClr>
              </a:solidFill>
            </a:endParaRPr>
          </a:p>
        </p:txBody>
      </p:sp>
      <p:sp>
        <p:nvSpPr>
          <p:cNvPr id="31" name="Text 28">
            <a:extLst>
              <a:ext uri="{FF2B5EF4-FFF2-40B4-BE49-F238E27FC236}">
                <a16:creationId xmlns:a16="http://schemas.microsoft.com/office/drawing/2014/main" id="{2BB2BB73-FCA3-1958-E180-345F53D5C055}"/>
              </a:ext>
            </a:extLst>
          </p:cNvPr>
          <p:cNvSpPr/>
          <p:nvPr/>
        </p:nvSpPr>
        <p:spPr>
          <a:xfrm>
            <a:off x="-1265037" y="9731968"/>
            <a:ext cx="6012458" cy="494110"/>
          </a:xfrm>
          <a:prstGeom prst="rect">
            <a:avLst/>
          </a:prstGeom>
          <a:noFill/>
          <a:ln/>
        </p:spPr>
        <p:txBody>
          <a:bodyPr wrap="none" rtlCol="0" anchor="t"/>
          <a:lstStyle/>
          <a:p>
            <a:pPr algn="r">
              <a:lnSpc>
                <a:spcPts val="3892"/>
              </a:lnSpc>
            </a:pPr>
            <a:r>
              <a:rPr lang="en-US" sz="2593" b="0" dirty="0">
                <a:solidFill>
                  <a:schemeClr val="tx1">
                    <a:lumMod val="85000"/>
                    <a:lumOff val="15000"/>
                  </a:schemeClr>
                </a:solidFill>
                <a:ea typeface="Open Sans" pitchFamily="34" charset="-122"/>
                <a:cs typeface="Open Sans" pitchFamily="34" charset="-120"/>
              </a:rPr>
              <a:t>ARD Informatics</a:t>
            </a:r>
          </a:p>
          <a:p>
            <a:pPr algn="r">
              <a:lnSpc>
                <a:spcPts val="3892"/>
              </a:lnSpc>
            </a:pPr>
            <a:r>
              <a:rPr lang="en-US" sz="2593" b="0" dirty="0">
                <a:solidFill>
                  <a:schemeClr val="tx1">
                    <a:lumMod val="85000"/>
                    <a:lumOff val="15000"/>
                  </a:schemeClr>
                </a:solidFill>
                <a:ea typeface="Open Sans" pitchFamily="34" charset="-122"/>
                <a:cs typeface="Open Sans" pitchFamily="34" charset="-120"/>
              </a:rPr>
              <a:t>San Fran</a:t>
            </a:r>
            <a:r>
              <a:rPr lang="tr-TR" sz="2593" b="0" dirty="0">
                <a:solidFill>
                  <a:schemeClr val="tx1">
                    <a:lumMod val="85000"/>
                    <a:lumOff val="15000"/>
                  </a:schemeClr>
                </a:solidFill>
                <a:ea typeface="Open Sans" pitchFamily="34" charset="-122"/>
                <a:cs typeface="Open Sans" pitchFamily="34" charset="-120"/>
              </a:rPr>
              <a:t>c</a:t>
            </a:r>
            <a:r>
              <a:rPr lang="en-US" sz="2593" b="0" dirty="0" err="1">
                <a:solidFill>
                  <a:schemeClr val="tx1">
                    <a:lumMod val="85000"/>
                    <a:lumOff val="15000"/>
                  </a:schemeClr>
                </a:solidFill>
                <a:ea typeface="Open Sans" pitchFamily="34" charset="-122"/>
                <a:cs typeface="Open Sans" pitchFamily="34" charset="-120"/>
              </a:rPr>
              <a:t>i</a:t>
            </a:r>
            <a:r>
              <a:rPr lang="tr-TR" sz="2593" b="0" dirty="0">
                <a:solidFill>
                  <a:schemeClr val="tx1">
                    <a:lumMod val="85000"/>
                    <a:lumOff val="15000"/>
                  </a:schemeClr>
                </a:solidFill>
                <a:ea typeface="Open Sans" pitchFamily="34" charset="-122"/>
                <a:cs typeface="Open Sans" pitchFamily="34" charset="-120"/>
              </a:rPr>
              <a:t>s</a:t>
            </a:r>
            <a:r>
              <a:rPr lang="en-US" sz="2593" b="0" dirty="0">
                <a:solidFill>
                  <a:schemeClr val="tx1">
                    <a:lumMod val="85000"/>
                    <a:lumOff val="15000"/>
                  </a:schemeClr>
                </a:solidFill>
                <a:ea typeface="Open Sans" pitchFamily="34" charset="-122"/>
                <a:cs typeface="Open Sans" pitchFamily="34" charset="-120"/>
              </a:rPr>
              <a:t>co, </a:t>
            </a:r>
            <a:r>
              <a:rPr lang="en-US" sz="2593" b="0" dirty="0" err="1">
                <a:solidFill>
                  <a:schemeClr val="tx1">
                    <a:lumMod val="85000"/>
                    <a:lumOff val="15000"/>
                  </a:schemeClr>
                </a:solidFill>
                <a:ea typeface="Open Sans" pitchFamily="34" charset="-122"/>
                <a:cs typeface="Open Sans" pitchFamily="34" charset="-120"/>
              </a:rPr>
              <a:t>Bahreyn</a:t>
            </a:r>
            <a:endParaRPr lang="en-US" sz="2593" b="0" dirty="0">
              <a:solidFill>
                <a:schemeClr val="tx1">
                  <a:lumMod val="85000"/>
                  <a:lumOff val="15000"/>
                </a:schemeClr>
              </a:solidFill>
              <a:ea typeface="Open Sans" pitchFamily="34" charset="-122"/>
              <a:cs typeface="Open Sans" pitchFamily="34" charset="-120"/>
            </a:endParaRPr>
          </a:p>
        </p:txBody>
      </p:sp>
      <p:sp>
        <p:nvSpPr>
          <p:cNvPr id="32" name="Shape 29">
            <a:extLst>
              <a:ext uri="{FF2B5EF4-FFF2-40B4-BE49-F238E27FC236}">
                <a16:creationId xmlns:a16="http://schemas.microsoft.com/office/drawing/2014/main" id="{28AF741F-E171-F491-A3BE-63FE6FCDF06F}"/>
              </a:ext>
            </a:extLst>
          </p:cNvPr>
          <p:cNvSpPr/>
          <p:nvPr/>
        </p:nvSpPr>
        <p:spPr>
          <a:xfrm>
            <a:off x="6929934" y="10880922"/>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33" name="Shape 30">
            <a:extLst>
              <a:ext uri="{FF2B5EF4-FFF2-40B4-BE49-F238E27FC236}">
                <a16:creationId xmlns:a16="http://schemas.microsoft.com/office/drawing/2014/main" id="{A621BBB2-041B-6FD9-D226-9C038248AD2E}"/>
              </a:ext>
            </a:extLst>
          </p:cNvPr>
          <p:cNvSpPr/>
          <p:nvPr/>
        </p:nvSpPr>
        <p:spPr>
          <a:xfrm>
            <a:off x="6188770" y="10543380"/>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34" name="Text 32">
            <a:extLst>
              <a:ext uri="{FF2B5EF4-FFF2-40B4-BE49-F238E27FC236}">
                <a16:creationId xmlns:a16="http://schemas.microsoft.com/office/drawing/2014/main" id="{C2155642-2063-5B80-4E09-37068F5F3AA6}"/>
              </a:ext>
            </a:extLst>
          </p:cNvPr>
          <p:cNvSpPr/>
          <p:nvPr/>
        </p:nvSpPr>
        <p:spPr>
          <a:xfrm>
            <a:off x="8371285" y="10578504"/>
            <a:ext cx="4118173" cy="514548"/>
          </a:xfrm>
          <a:prstGeom prst="rect">
            <a:avLst/>
          </a:prstGeom>
          <a:noFill/>
          <a:ln/>
        </p:spPr>
        <p:txBody>
          <a:bodyPr wrap="none" rtlCol="0" anchor="t"/>
          <a:lstStyle/>
          <a:p>
            <a:pPr algn="l">
              <a:lnSpc>
                <a:spcPts val="4053"/>
              </a:lnSpc>
            </a:pPr>
            <a:r>
              <a:rPr lang="en-US" sz="3243" dirty="0">
                <a:solidFill>
                  <a:schemeClr val="tx1">
                    <a:lumMod val="85000"/>
                    <a:lumOff val="15000"/>
                  </a:schemeClr>
                </a:solidFill>
                <a:ea typeface="Unbounded" pitchFamily="34" charset="-122"/>
                <a:cs typeface="Unbounded" pitchFamily="34" charset="-120"/>
              </a:rPr>
              <a:t>2022</a:t>
            </a:r>
            <a:endParaRPr lang="en-US" sz="3243" dirty="0">
              <a:solidFill>
                <a:schemeClr val="tx1">
                  <a:lumMod val="85000"/>
                  <a:lumOff val="15000"/>
                </a:schemeClr>
              </a:solidFill>
            </a:endParaRPr>
          </a:p>
        </p:txBody>
      </p:sp>
      <p:sp>
        <p:nvSpPr>
          <p:cNvPr id="35" name="Text 33">
            <a:extLst>
              <a:ext uri="{FF2B5EF4-FFF2-40B4-BE49-F238E27FC236}">
                <a16:creationId xmlns:a16="http://schemas.microsoft.com/office/drawing/2014/main" id="{2D100A8B-7740-A228-B46C-7B5FB6FEDF77}"/>
              </a:ext>
            </a:extLst>
          </p:cNvPr>
          <p:cNvSpPr/>
          <p:nvPr/>
        </p:nvSpPr>
        <p:spPr>
          <a:xfrm>
            <a:off x="8371285" y="11214494"/>
            <a:ext cx="6012657" cy="494110"/>
          </a:xfrm>
          <a:prstGeom prst="rect">
            <a:avLst/>
          </a:prstGeom>
          <a:noFill/>
          <a:ln/>
        </p:spPr>
        <p:txBody>
          <a:bodyPr wrap="none" rtlCol="0" anchor="t"/>
          <a:lstStyle/>
          <a:p>
            <a:pPr algn="l">
              <a:lnSpc>
                <a:spcPts val="3892"/>
              </a:lnSpc>
            </a:pPr>
            <a:r>
              <a:rPr lang="pt-BR" sz="2593" b="0" dirty="0">
                <a:solidFill>
                  <a:schemeClr val="tx1">
                    <a:lumMod val="85000"/>
                    <a:lumOff val="15000"/>
                  </a:schemeClr>
                </a:solidFill>
                <a:ea typeface="Open Sans" pitchFamily="34" charset="-122"/>
                <a:cs typeface="Open Sans" pitchFamily="34" charset="-120"/>
              </a:rPr>
              <a:t>ARD Informatics</a:t>
            </a:r>
            <a:r>
              <a:rPr lang="tr-TR" sz="2593" b="0" dirty="0">
                <a:solidFill>
                  <a:schemeClr val="tx1">
                    <a:lumMod val="85000"/>
                    <a:lumOff val="15000"/>
                  </a:schemeClr>
                </a:solidFill>
                <a:ea typeface="Open Sans" pitchFamily="34" charset="-122"/>
                <a:cs typeface="Open Sans" pitchFamily="34" charset="-120"/>
              </a:rPr>
              <a:t> </a:t>
            </a:r>
            <a:r>
              <a:rPr lang="pt-BR" sz="2593" b="0" dirty="0">
                <a:solidFill>
                  <a:schemeClr val="tx1">
                    <a:lumMod val="85000"/>
                    <a:lumOff val="15000"/>
                  </a:schemeClr>
                </a:solidFill>
                <a:ea typeface="Open Sans" pitchFamily="34" charset="-122"/>
                <a:cs typeface="Open Sans" pitchFamily="34" charset="-120"/>
              </a:rPr>
              <a:t>R&amp;D Center</a:t>
            </a:r>
          </a:p>
        </p:txBody>
      </p:sp>
      <p:pic>
        <p:nvPicPr>
          <p:cNvPr id="36" name="Picture 4" descr="World Map PNG, World Map Transparent Background - FreeIconsPNG">
            <a:extLst>
              <a:ext uri="{FF2B5EF4-FFF2-40B4-BE49-F238E27FC236}">
                <a16:creationId xmlns:a16="http://schemas.microsoft.com/office/drawing/2014/main" id="{EFEDB553-FC15-C961-F075-1C2EF3782F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9842" y="5778696"/>
            <a:ext cx="13914158" cy="5783072"/>
          </a:xfrm>
          <a:prstGeom prst="rect">
            <a:avLst/>
          </a:prstGeom>
          <a:noFill/>
          <a:extLst>
            <a:ext uri="{909E8E84-426E-40DD-AFC4-6F175D3DCCD1}">
              <a14:hiddenFill xmlns:a14="http://schemas.microsoft.com/office/drawing/2010/main">
                <a:solidFill>
                  <a:srgbClr val="FFFFFF"/>
                </a:solidFill>
              </a14:hiddenFill>
            </a:ext>
          </a:extLst>
        </p:spPr>
      </p:pic>
      <p:pic>
        <p:nvPicPr>
          <p:cNvPr id="37" name="Graphic 36" descr="Marker with solid fill">
            <a:extLst>
              <a:ext uri="{FF2B5EF4-FFF2-40B4-BE49-F238E27FC236}">
                <a16:creationId xmlns:a16="http://schemas.microsoft.com/office/drawing/2014/main" id="{D50A2F0E-3D53-200E-4039-18FD7D764C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60404" y="7114975"/>
            <a:ext cx="914400" cy="914400"/>
          </a:xfrm>
          <a:prstGeom prst="rect">
            <a:avLst/>
          </a:prstGeom>
        </p:spPr>
      </p:pic>
      <p:pic>
        <p:nvPicPr>
          <p:cNvPr id="38" name="Graphic 37" descr="Marker with solid fill">
            <a:extLst>
              <a:ext uri="{FF2B5EF4-FFF2-40B4-BE49-F238E27FC236}">
                <a16:creationId xmlns:a16="http://schemas.microsoft.com/office/drawing/2014/main" id="{0212AF88-A9E8-6F98-2297-864FE356C0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4298" y="6555888"/>
            <a:ext cx="914400" cy="914400"/>
          </a:xfrm>
          <a:prstGeom prst="rect">
            <a:avLst/>
          </a:prstGeom>
        </p:spPr>
      </p:pic>
      <p:pic>
        <p:nvPicPr>
          <p:cNvPr id="39" name="Graphic 38" descr="Marker with solid fill">
            <a:extLst>
              <a:ext uri="{FF2B5EF4-FFF2-40B4-BE49-F238E27FC236}">
                <a16:creationId xmlns:a16="http://schemas.microsoft.com/office/drawing/2014/main" id="{DBB139D4-505E-6478-4F4A-FFE5DE4667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13292" y="7169156"/>
            <a:ext cx="914400" cy="914400"/>
          </a:xfrm>
          <a:prstGeom prst="rect">
            <a:avLst/>
          </a:prstGeom>
        </p:spPr>
      </p:pic>
      <p:pic>
        <p:nvPicPr>
          <p:cNvPr id="40" name="Graphic 39" descr="Marker with solid fill">
            <a:extLst>
              <a:ext uri="{FF2B5EF4-FFF2-40B4-BE49-F238E27FC236}">
                <a16:creationId xmlns:a16="http://schemas.microsoft.com/office/drawing/2014/main" id="{ABBC6335-AE93-8F34-C29D-056379D764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79545" y="7169156"/>
            <a:ext cx="914400" cy="914400"/>
          </a:xfrm>
          <a:prstGeom prst="rect">
            <a:avLst/>
          </a:prstGeom>
        </p:spPr>
      </p:pic>
      <p:pic>
        <p:nvPicPr>
          <p:cNvPr id="41" name="Graphic 40" descr="Marker with solid fill">
            <a:extLst>
              <a:ext uri="{FF2B5EF4-FFF2-40B4-BE49-F238E27FC236}">
                <a16:creationId xmlns:a16="http://schemas.microsoft.com/office/drawing/2014/main" id="{224924F9-80F1-1596-2FCE-7A1DBF7906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6041" y="7527541"/>
            <a:ext cx="914400" cy="914400"/>
          </a:xfrm>
          <a:prstGeom prst="rect">
            <a:avLst/>
          </a:prstGeom>
        </p:spPr>
      </p:pic>
      <p:pic>
        <p:nvPicPr>
          <p:cNvPr id="42" name="Graphic 41" descr="Marker with solid fill">
            <a:extLst>
              <a:ext uri="{FF2B5EF4-FFF2-40B4-BE49-F238E27FC236}">
                <a16:creationId xmlns:a16="http://schemas.microsoft.com/office/drawing/2014/main" id="{DF5C99DE-F7DF-C4C8-53B3-C69162C69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3245" y="7679941"/>
            <a:ext cx="914400" cy="914400"/>
          </a:xfrm>
          <a:prstGeom prst="rect">
            <a:avLst/>
          </a:prstGeom>
        </p:spPr>
      </p:pic>
      <p:sp>
        <p:nvSpPr>
          <p:cNvPr id="43" name="Text 2">
            <a:extLst>
              <a:ext uri="{FF2B5EF4-FFF2-40B4-BE49-F238E27FC236}">
                <a16:creationId xmlns:a16="http://schemas.microsoft.com/office/drawing/2014/main" id="{8609CCD3-11E4-2432-DD5F-A12BD044E5BB}"/>
              </a:ext>
            </a:extLst>
          </p:cNvPr>
          <p:cNvSpPr>
            <a:spLocks/>
          </p:cNvSpPr>
          <p:nvPr/>
        </p:nvSpPr>
        <p:spPr>
          <a:xfrm>
            <a:off x="12307592" y="4171947"/>
            <a:ext cx="9080103" cy="1029493"/>
          </a:xfrm>
          <a:prstGeom prst="rect">
            <a:avLst/>
          </a:prstGeom>
          <a:noFill/>
          <a:ln/>
        </p:spPr>
        <p:txBody>
          <a:bodyPr wrap="none" rtlCol="0" anchor="t"/>
          <a:lstStyle/>
          <a:p>
            <a:pPr>
              <a:lnSpc>
                <a:spcPts val="8107"/>
              </a:lnSpc>
            </a:pPr>
            <a:r>
              <a:rPr lang="tr-TR" sz="6485" dirty="0">
                <a:solidFill>
                  <a:schemeClr val="tx1">
                    <a:lumMod val="85000"/>
                    <a:lumOff val="15000"/>
                  </a:schemeClr>
                </a:solidFill>
                <a:ea typeface="Unbounded" pitchFamily="34" charset="-122"/>
                <a:cs typeface="Unbounded" pitchFamily="34" charset="-120"/>
              </a:rPr>
              <a:t>OUR OFFICES</a:t>
            </a:r>
            <a:endParaRPr lang="en-US" sz="6485" dirty="0">
              <a:solidFill>
                <a:schemeClr val="tx1">
                  <a:lumMod val="85000"/>
                  <a:lumOff val="15000"/>
                </a:schemeClr>
              </a:solidFill>
            </a:endParaRPr>
          </a:p>
        </p:txBody>
      </p:sp>
      <p:sp>
        <p:nvSpPr>
          <p:cNvPr id="44" name="TextBox 43">
            <a:extLst>
              <a:ext uri="{FF2B5EF4-FFF2-40B4-BE49-F238E27FC236}">
                <a16:creationId xmlns:a16="http://schemas.microsoft.com/office/drawing/2014/main" id="{64898730-A2C9-A280-C1DE-0D4B4940BCDF}"/>
              </a:ext>
            </a:extLst>
          </p:cNvPr>
          <p:cNvSpPr txBox="1">
            <a:spLocks/>
          </p:cNvSpPr>
          <p:nvPr/>
        </p:nvSpPr>
        <p:spPr>
          <a:xfrm>
            <a:off x="12605055" y="7180971"/>
            <a:ext cx="218213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United </a:t>
            </a:r>
            <a:r>
              <a:rPr kumimoji="0" lang="tr-TR" sz="2400" b="1" i="0" u="none" strike="noStrike" cap="none" spc="0" normalizeH="0" baseline="0" dirty="0" err="1">
                <a:ln>
                  <a:noFill/>
                </a:ln>
                <a:solidFill>
                  <a:schemeClr val="tx1">
                    <a:lumMod val="85000"/>
                    <a:lumOff val="15000"/>
                  </a:schemeClr>
                </a:solidFill>
                <a:effectLst/>
                <a:uFillTx/>
                <a:latin typeface="Helvetica Neue"/>
                <a:ea typeface="Helvetica Neue"/>
                <a:cs typeface="Helvetica Neue"/>
                <a:sym typeface="Helvetica Neue"/>
              </a:rPr>
              <a:t>States</a:t>
            </a: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 of </a:t>
            </a:r>
            <a:r>
              <a:rPr kumimoji="0" lang="tr-TR" sz="2400" b="1" i="0" u="none" strike="noStrike" cap="none" spc="0" normalizeH="0" baseline="0" dirty="0" err="1">
                <a:ln>
                  <a:noFill/>
                </a:ln>
                <a:solidFill>
                  <a:schemeClr val="tx1">
                    <a:lumMod val="85000"/>
                    <a:lumOff val="15000"/>
                  </a:schemeClr>
                </a:solidFill>
                <a:effectLst/>
                <a:uFillTx/>
                <a:latin typeface="Helvetica Neue"/>
                <a:ea typeface="Helvetica Neue"/>
                <a:cs typeface="Helvetica Neue"/>
                <a:sym typeface="Helvetica Neue"/>
              </a:rPr>
              <a:t>America</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2" name="TextBox 1">
            <a:extLst>
              <a:ext uri="{FF2B5EF4-FFF2-40B4-BE49-F238E27FC236}">
                <a16:creationId xmlns:a16="http://schemas.microsoft.com/office/drawing/2014/main" id="{083DF80A-6448-D42B-5A32-67C81E218E1B}"/>
              </a:ext>
            </a:extLst>
          </p:cNvPr>
          <p:cNvSpPr txBox="1">
            <a:spLocks/>
          </p:cNvSpPr>
          <p:nvPr/>
        </p:nvSpPr>
        <p:spPr>
          <a:xfrm>
            <a:off x="17338518" y="6628540"/>
            <a:ext cx="187813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err="1">
                <a:ln>
                  <a:noFill/>
                </a:ln>
                <a:solidFill>
                  <a:schemeClr val="tx1">
                    <a:lumMod val="85000"/>
                    <a:lumOff val="15000"/>
                  </a:schemeClr>
                </a:solidFill>
                <a:effectLst/>
                <a:uFillTx/>
                <a:latin typeface="Helvetica Neue"/>
                <a:ea typeface="Helvetica Neue"/>
                <a:cs typeface="Helvetica Neue"/>
                <a:sym typeface="Helvetica Neue"/>
              </a:rPr>
              <a:t>England</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4BB66161-1026-263B-450F-6641A22CF778}"/>
              </a:ext>
            </a:extLst>
          </p:cNvPr>
          <p:cNvSpPr txBox="1">
            <a:spLocks/>
          </p:cNvSpPr>
          <p:nvPr/>
        </p:nvSpPr>
        <p:spPr>
          <a:xfrm>
            <a:off x="16968578" y="7261024"/>
            <a:ext cx="187813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Türkiye</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890FB9D0-1739-24A2-FDD2-7C1CDE8B9A33}"/>
              </a:ext>
            </a:extLst>
          </p:cNvPr>
          <p:cNvSpPr txBox="1">
            <a:spLocks/>
          </p:cNvSpPr>
          <p:nvPr/>
        </p:nvSpPr>
        <p:spPr>
          <a:xfrm>
            <a:off x="17676614" y="7827536"/>
            <a:ext cx="187813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err="1">
                <a:ln>
                  <a:noFill/>
                </a:ln>
                <a:solidFill>
                  <a:schemeClr val="tx1">
                    <a:lumMod val="85000"/>
                    <a:lumOff val="15000"/>
                  </a:schemeClr>
                </a:solidFill>
                <a:effectLst/>
                <a:uFillTx/>
                <a:latin typeface="Helvetica Neue"/>
                <a:ea typeface="Helvetica Neue"/>
                <a:cs typeface="Helvetica Neue"/>
                <a:sym typeface="Helvetica Neue"/>
              </a:rPr>
              <a:t>Bahrain</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10" name="TextBox 9">
            <a:extLst>
              <a:ext uri="{FF2B5EF4-FFF2-40B4-BE49-F238E27FC236}">
                <a16:creationId xmlns:a16="http://schemas.microsoft.com/office/drawing/2014/main" id="{F941C070-78FD-F9CC-86BE-8325CDAD7731}"/>
              </a:ext>
            </a:extLst>
          </p:cNvPr>
          <p:cNvSpPr txBox="1">
            <a:spLocks/>
          </p:cNvSpPr>
          <p:nvPr/>
        </p:nvSpPr>
        <p:spPr>
          <a:xfrm>
            <a:off x="19354550" y="8105742"/>
            <a:ext cx="33263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United </a:t>
            </a:r>
            <a:r>
              <a:rPr kumimoji="0" lang="tr-TR" sz="2400" b="1" i="0" u="none" strike="noStrike" cap="none" spc="0" normalizeH="0" baseline="0" dirty="0" err="1">
                <a:ln>
                  <a:noFill/>
                </a:ln>
                <a:solidFill>
                  <a:schemeClr val="tx1">
                    <a:lumMod val="85000"/>
                    <a:lumOff val="15000"/>
                  </a:schemeClr>
                </a:solidFill>
                <a:effectLst/>
                <a:uFillTx/>
                <a:latin typeface="Helvetica Neue"/>
                <a:ea typeface="Helvetica Neue"/>
                <a:cs typeface="Helvetica Neue"/>
                <a:sym typeface="Helvetica Neue"/>
              </a:rPr>
              <a:t>Arab</a:t>
            </a: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 Emirates</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12" name="TextBox 11">
            <a:extLst>
              <a:ext uri="{FF2B5EF4-FFF2-40B4-BE49-F238E27FC236}">
                <a16:creationId xmlns:a16="http://schemas.microsoft.com/office/drawing/2014/main" id="{DDE0DF66-05B8-0000-7C33-2E174D6AFB6C}"/>
              </a:ext>
            </a:extLst>
          </p:cNvPr>
          <p:cNvSpPr txBox="1">
            <a:spLocks/>
          </p:cNvSpPr>
          <p:nvPr/>
        </p:nvSpPr>
        <p:spPr>
          <a:xfrm>
            <a:off x="19820818" y="7412266"/>
            <a:ext cx="286003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err="1">
                <a:ln>
                  <a:noFill/>
                </a:ln>
                <a:solidFill>
                  <a:schemeClr val="tx1">
                    <a:lumMod val="85000"/>
                    <a:lumOff val="15000"/>
                  </a:schemeClr>
                </a:solidFill>
                <a:effectLst/>
                <a:uFillTx/>
                <a:latin typeface="Helvetica Neue"/>
                <a:ea typeface="Helvetica Neue"/>
                <a:cs typeface="Helvetica Neue"/>
                <a:sym typeface="Helvetica Neue"/>
              </a:rPr>
              <a:t>Uzbekistan</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0352479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540E5921-21DA-8C1A-EBDA-A51CAEC876FE}"/>
              </a:ext>
            </a:extLst>
          </p:cNvPr>
          <p:cNvSpPr txBox="1"/>
          <p:nvPr/>
        </p:nvSpPr>
        <p:spPr>
          <a:xfrm>
            <a:off x="1225295" y="0"/>
            <a:ext cx="12537540" cy="3072384"/>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en-US" sz="9600" dirty="0">
                <a:solidFill>
                  <a:schemeClr val="tx1">
                    <a:lumMod val="85000"/>
                    <a:lumOff val="15000"/>
                  </a:schemeClr>
                </a:solidFill>
              </a:rPr>
              <a:t>R&amp;D Projects</a:t>
            </a:r>
          </a:p>
        </p:txBody>
      </p:sp>
      <p:sp>
        <p:nvSpPr>
          <p:cNvPr id="37" name="TextBox 36">
            <a:extLst>
              <a:ext uri="{FF2B5EF4-FFF2-40B4-BE49-F238E27FC236}">
                <a16:creationId xmlns:a16="http://schemas.microsoft.com/office/drawing/2014/main" id="{73606687-A463-BB79-538F-8A585801A2B4}"/>
              </a:ext>
            </a:extLst>
          </p:cNvPr>
          <p:cNvSpPr txBox="1"/>
          <p:nvPr/>
        </p:nvSpPr>
        <p:spPr>
          <a:xfrm>
            <a:off x="1225295" y="3801980"/>
            <a:ext cx="13621673" cy="8013031"/>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ormAutofit/>
          </a:bodyPr>
          <a:lstStyle/>
          <a:p>
            <a:pPr algn="l" defTabSz="914400" hangingPunct="1">
              <a:lnSpc>
                <a:spcPct val="150000"/>
              </a:lnSpc>
              <a:spcAft>
                <a:spcPts val="600"/>
              </a:spcAft>
            </a:pPr>
            <a:r>
              <a:rPr lang="en-US" sz="3200" b="0" dirty="0">
                <a:solidFill>
                  <a:schemeClr val="tx1">
                    <a:lumMod val="85000"/>
                    <a:lumOff val="15000"/>
                  </a:schemeClr>
                </a:solidFill>
              </a:rPr>
              <a:t>ARD GROUP INFORMATICS is a key actor for technological innovation through its R&amp;D initiatives. ARD proudly collaborates with distinguished global technology partners and actively participates in reputable international consortia, including ITEA and EUREKA AI. Its projects are dedicated to leveraging cutting-edge technologies to address and solve real-world challenges. In the ITEA Cluster, ARD is highly committed to driving progress in key areas such as Smart Health, Smart Cities and Smart Industry. Through these pioneering R&amp;D initiatives, ARD is not only enhancing its technological capabilities, but also consolidating its leading position in the dynamic arena of digital transformation.</a:t>
            </a:r>
          </a:p>
        </p:txBody>
      </p:sp>
      <p:pic>
        <p:nvPicPr>
          <p:cNvPr id="43" name="Picture 42">
            <a:extLst>
              <a:ext uri="{FF2B5EF4-FFF2-40B4-BE49-F238E27FC236}">
                <a16:creationId xmlns:a16="http://schemas.microsoft.com/office/drawing/2014/main" id="{BB850AC8-5888-B5CC-9979-CE090C675787}"/>
              </a:ext>
            </a:extLst>
          </p:cNvPr>
          <p:cNvPicPr>
            <a:picLocks noChangeAspect="1"/>
          </p:cNvPicPr>
          <p:nvPr/>
        </p:nvPicPr>
        <p:blipFill rotWithShape="1">
          <a:blip r:embed="rId2"/>
          <a:srcRect r="780"/>
          <a:stretch/>
        </p:blipFill>
        <p:spPr>
          <a:xfrm>
            <a:off x="15519400" y="-20059"/>
            <a:ext cx="8864600" cy="13485687"/>
          </a:xfrm>
          <a:prstGeom prst="rect">
            <a:avLst/>
          </a:prstGeom>
        </p:spPr>
      </p:pic>
    </p:spTree>
    <p:extLst>
      <p:ext uri="{BB962C8B-B14F-4D97-AF65-F5344CB8AC3E}">
        <p14:creationId xmlns:p14="http://schemas.microsoft.com/office/powerpoint/2010/main" val="26326626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7E3DEFE7-63D5-D2CB-7A89-F25AF3B86464}"/>
              </a:ext>
            </a:extLst>
          </p:cNvPr>
          <p:cNvPicPr>
            <a:picLocks noChangeAspect="1"/>
          </p:cNvPicPr>
          <p:nvPr/>
        </p:nvPicPr>
        <p:blipFill rotWithShape="1">
          <a:blip r:embed="rId2">
            <a:extLst>
              <a:ext uri="{28A0092B-C50C-407E-A947-70E740481C1C}">
                <a14:useLocalDpi xmlns:a14="http://schemas.microsoft.com/office/drawing/2010/main" val="0"/>
              </a:ext>
            </a:extLst>
          </a:blip>
          <a:srcRect l="37988" t="22426" r="29660" b="53234"/>
          <a:stretch/>
        </p:blipFill>
        <p:spPr>
          <a:xfrm>
            <a:off x="10429900" y="678027"/>
            <a:ext cx="4241532" cy="4254819"/>
          </a:xfrm>
          <a:prstGeom prst="rect">
            <a:avLst/>
          </a:prstGeom>
        </p:spPr>
      </p:pic>
      <p:pic>
        <p:nvPicPr>
          <p:cNvPr id="6" name="Picture 5" descr="A person standing in front of a whiteboard&#10;&#10;Description automatically generated">
            <a:extLst>
              <a:ext uri="{FF2B5EF4-FFF2-40B4-BE49-F238E27FC236}">
                <a16:creationId xmlns:a16="http://schemas.microsoft.com/office/drawing/2014/main" id="{C1074549-445A-0846-3D9D-6EFB3A6AD41D}"/>
              </a:ext>
            </a:extLst>
          </p:cNvPr>
          <p:cNvPicPr>
            <a:picLocks noChangeAspect="1"/>
          </p:cNvPicPr>
          <p:nvPr/>
        </p:nvPicPr>
        <p:blipFill rotWithShape="1">
          <a:blip r:embed="rId3">
            <a:extLst>
              <a:ext uri="{28A0092B-C50C-407E-A947-70E740481C1C}">
                <a14:useLocalDpi xmlns:a14="http://schemas.microsoft.com/office/drawing/2010/main" val="0"/>
              </a:ext>
            </a:extLst>
          </a:blip>
          <a:srcRect l="20126" t="32988" r="34133" b="32601"/>
          <a:stretch/>
        </p:blipFill>
        <p:spPr>
          <a:xfrm>
            <a:off x="10429900" y="7092851"/>
            <a:ext cx="4241532" cy="4254544"/>
          </a:xfrm>
          <a:prstGeom prst="rect">
            <a:avLst/>
          </a:prstGeom>
        </p:spPr>
      </p:pic>
      <p:pic>
        <p:nvPicPr>
          <p:cNvPr id="8" name="Picture 7" descr="A person in a black and red robe&#10;&#10;Description automatically generated">
            <a:extLst>
              <a:ext uri="{FF2B5EF4-FFF2-40B4-BE49-F238E27FC236}">
                <a16:creationId xmlns:a16="http://schemas.microsoft.com/office/drawing/2014/main" id="{A35CBC59-7125-2D62-CE16-7D1D531561F8}"/>
              </a:ext>
            </a:extLst>
          </p:cNvPr>
          <p:cNvPicPr>
            <a:picLocks noChangeAspect="1"/>
          </p:cNvPicPr>
          <p:nvPr/>
        </p:nvPicPr>
        <p:blipFill rotWithShape="1">
          <a:blip r:embed="rId4">
            <a:extLst>
              <a:ext uri="{28A0092B-C50C-407E-A947-70E740481C1C}">
                <a14:useLocalDpi xmlns:a14="http://schemas.microsoft.com/office/drawing/2010/main" val="0"/>
              </a:ext>
            </a:extLst>
          </a:blip>
          <a:srcRect l="17221" t="21453" r="17221" b="17230"/>
          <a:stretch/>
        </p:blipFill>
        <p:spPr>
          <a:xfrm>
            <a:off x="16171199" y="678027"/>
            <a:ext cx="4241532" cy="4254308"/>
          </a:xfrm>
          <a:prstGeom prst="rect">
            <a:avLst/>
          </a:prstGeom>
        </p:spPr>
      </p:pic>
      <p:pic>
        <p:nvPicPr>
          <p:cNvPr id="11" name="Picture 10" descr="A person wearing glasses and a blue shirt&#10;&#10;Description automatically generated">
            <a:extLst>
              <a:ext uri="{FF2B5EF4-FFF2-40B4-BE49-F238E27FC236}">
                <a16:creationId xmlns:a16="http://schemas.microsoft.com/office/drawing/2014/main" id="{6450332F-14CD-6D49-E1A8-D2015EE6929C}"/>
              </a:ext>
            </a:extLst>
          </p:cNvPr>
          <p:cNvPicPr>
            <a:picLocks noChangeAspect="1"/>
          </p:cNvPicPr>
          <p:nvPr/>
        </p:nvPicPr>
        <p:blipFill rotWithShape="1">
          <a:blip r:embed="rId5">
            <a:extLst>
              <a:ext uri="{28A0092B-C50C-407E-A947-70E740481C1C}">
                <a14:useLocalDpi xmlns:a14="http://schemas.microsoft.com/office/drawing/2010/main" val="0"/>
              </a:ext>
            </a:extLst>
          </a:blip>
          <a:srcRect t="4506" b="12258"/>
          <a:stretch/>
        </p:blipFill>
        <p:spPr>
          <a:xfrm>
            <a:off x="16171199" y="7092851"/>
            <a:ext cx="4241532" cy="4253592"/>
          </a:xfrm>
          <a:prstGeom prst="rect">
            <a:avLst/>
          </a:prstGeom>
        </p:spPr>
      </p:pic>
      <p:sp>
        <p:nvSpPr>
          <p:cNvPr id="14" name="TextBox 13">
            <a:extLst>
              <a:ext uri="{FF2B5EF4-FFF2-40B4-BE49-F238E27FC236}">
                <a16:creationId xmlns:a16="http://schemas.microsoft.com/office/drawing/2014/main" id="{DB45FD2F-BDCF-D9B8-62B6-0A7D812A5575}"/>
              </a:ext>
            </a:extLst>
          </p:cNvPr>
          <p:cNvSpPr txBox="1"/>
          <p:nvPr/>
        </p:nvSpPr>
        <p:spPr>
          <a:xfrm>
            <a:off x="10429899" y="5263807"/>
            <a:ext cx="424153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tr-TR" sz="3000" b="0"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Gülçin </a:t>
            </a:r>
            <a:r>
              <a:rPr kumimoji="0" lang="tr-TR" sz="3000" b="0" i="0" u="none" strike="noStrike" cap="none" spc="0" normalizeH="0" baseline="0" dirty="0" err="1">
                <a:ln>
                  <a:noFill/>
                </a:ln>
                <a:solidFill>
                  <a:schemeClr val="tx1">
                    <a:lumMod val="85000"/>
                    <a:lumOff val="15000"/>
                  </a:schemeClr>
                </a:solidFill>
                <a:effectLst/>
                <a:uFillTx/>
                <a:sym typeface="Helvetica Neue"/>
              </a:rPr>
              <a:t>Ozanırk</a:t>
            </a:r>
            <a:endParaRPr lang="tr-TR" b="0" dirty="0">
              <a:solidFill>
                <a:schemeClr val="tx1">
                  <a:lumMod val="85000"/>
                  <a:lumOff val="15000"/>
                </a:schemeClr>
              </a:solidFill>
            </a:endParaRPr>
          </a:p>
          <a:p>
            <a:pPr marL="0" marR="0" indent="0" algn="ctr" defTabSz="825500" rtl="0" fontAlgn="auto" latinLnBrk="0" hangingPunct="0">
              <a:lnSpc>
                <a:spcPct val="100000"/>
              </a:lnSpc>
              <a:spcBef>
                <a:spcPts val="0"/>
              </a:spcBef>
              <a:spcAft>
                <a:spcPts val="0"/>
              </a:spcAft>
              <a:buClrTx/>
              <a:buSzTx/>
              <a:buFontTx/>
              <a:buNone/>
              <a:tabLst/>
            </a:pPr>
            <a:r>
              <a:rPr kumimoji="0" lang="tr-TR" sz="3000" b="0" i="0" u="none" strike="noStrike" cap="none" spc="0" normalizeH="0" baseline="0" dirty="0" err="1">
                <a:ln>
                  <a:noFill/>
                </a:ln>
                <a:solidFill>
                  <a:schemeClr val="tx1">
                    <a:lumMod val="85000"/>
                    <a:lumOff val="15000"/>
                  </a:schemeClr>
                </a:solidFill>
                <a:effectLst/>
                <a:uFillTx/>
                <a:latin typeface="Helvetica Neue"/>
                <a:ea typeface="Helvetica Neue"/>
                <a:cs typeface="Helvetica Neue"/>
                <a:sym typeface="Helvetica Neue"/>
              </a:rPr>
              <a:t>Sr</a:t>
            </a:r>
            <a:r>
              <a:rPr kumimoji="0" lang="tr-TR" sz="3000" b="0"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 Project </a:t>
            </a:r>
            <a:r>
              <a:rPr kumimoji="0" lang="tr-TR" sz="3000" b="0" i="0" u="none" strike="noStrike" cap="none" spc="0" normalizeH="0" baseline="0" dirty="0" err="1">
                <a:ln>
                  <a:noFill/>
                </a:ln>
                <a:solidFill>
                  <a:schemeClr val="tx1">
                    <a:lumMod val="85000"/>
                    <a:lumOff val="15000"/>
                  </a:schemeClr>
                </a:solidFill>
                <a:effectLst/>
                <a:uFillTx/>
                <a:latin typeface="Helvetica Neue"/>
                <a:ea typeface="Helvetica Neue"/>
                <a:cs typeface="Helvetica Neue"/>
                <a:sym typeface="Helvetica Neue"/>
              </a:rPr>
              <a:t>Specialist</a:t>
            </a:r>
            <a:endParaRPr kumimoji="0" lang="tr-TR" sz="3000" b="0"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18" name="TextBox 17">
            <a:extLst>
              <a:ext uri="{FF2B5EF4-FFF2-40B4-BE49-F238E27FC236}">
                <a16:creationId xmlns:a16="http://schemas.microsoft.com/office/drawing/2014/main" id="{6E69E6D6-1ACF-9ED2-D24F-3D87ABC1A0F8}"/>
              </a:ext>
            </a:extLst>
          </p:cNvPr>
          <p:cNvSpPr txBox="1"/>
          <p:nvPr/>
        </p:nvSpPr>
        <p:spPr>
          <a:xfrm>
            <a:off x="16171199" y="5191508"/>
            <a:ext cx="424153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tr-TR" sz="3000" b="0"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Ege </a:t>
            </a:r>
            <a:r>
              <a:rPr kumimoji="0" lang="tr-TR" sz="3000" b="0" i="0" u="none" strike="noStrike" cap="none" spc="0" normalizeH="0" baseline="0" dirty="0" err="1">
                <a:ln>
                  <a:noFill/>
                </a:ln>
                <a:solidFill>
                  <a:schemeClr val="tx1">
                    <a:lumMod val="85000"/>
                    <a:lumOff val="15000"/>
                  </a:schemeClr>
                </a:solidFill>
                <a:effectLst/>
                <a:uFillTx/>
                <a:sym typeface="Helvetica Neue"/>
              </a:rPr>
              <a:t>Seçgin</a:t>
            </a:r>
            <a:endParaRPr lang="tr-TR" b="0" dirty="0">
              <a:solidFill>
                <a:schemeClr val="tx1">
                  <a:lumMod val="85000"/>
                  <a:lumOff val="15000"/>
                </a:schemeClr>
              </a:solidFill>
            </a:endParaRPr>
          </a:p>
          <a:p>
            <a:pPr marL="0" marR="0" indent="0" algn="ctr" defTabSz="825500" rtl="0" fontAlgn="auto" latinLnBrk="0" hangingPunct="0">
              <a:lnSpc>
                <a:spcPct val="100000"/>
              </a:lnSpc>
              <a:spcBef>
                <a:spcPts val="0"/>
              </a:spcBef>
              <a:spcAft>
                <a:spcPts val="0"/>
              </a:spcAft>
              <a:buClrTx/>
              <a:buSzTx/>
              <a:buFontTx/>
              <a:buNone/>
              <a:tabLst/>
            </a:pPr>
            <a:r>
              <a:rPr kumimoji="0" lang="tr-TR" sz="3000" b="0"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Project </a:t>
            </a:r>
            <a:r>
              <a:rPr kumimoji="0" lang="tr-TR" sz="3000" b="0" i="0" u="none" strike="noStrike" cap="none" spc="0" normalizeH="0" baseline="0" dirty="0" err="1">
                <a:ln>
                  <a:noFill/>
                </a:ln>
                <a:solidFill>
                  <a:schemeClr val="tx1">
                    <a:lumMod val="85000"/>
                    <a:lumOff val="15000"/>
                  </a:schemeClr>
                </a:solidFill>
                <a:effectLst/>
                <a:uFillTx/>
                <a:latin typeface="Helvetica Neue"/>
                <a:ea typeface="Helvetica Neue"/>
                <a:cs typeface="Helvetica Neue"/>
                <a:sym typeface="Helvetica Neue"/>
              </a:rPr>
              <a:t>Specialist</a:t>
            </a:r>
            <a:endParaRPr kumimoji="0" lang="tr-TR" sz="3000" b="0"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19" name="TextBox 18">
            <a:extLst>
              <a:ext uri="{FF2B5EF4-FFF2-40B4-BE49-F238E27FC236}">
                <a16:creationId xmlns:a16="http://schemas.microsoft.com/office/drawing/2014/main" id="{7C2FFF3C-6336-3C6B-B807-56CA66BAAAA1}"/>
              </a:ext>
            </a:extLst>
          </p:cNvPr>
          <p:cNvSpPr txBox="1"/>
          <p:nvPr/>
        </p:nvSpPr>
        <p:spPr>
          <a:xfrm>
            <a:off x="10429900" y="11688267"/>
            <a:ext cx="424153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tr-TR" sz="3000" b="0" i="0" u="none" strike="noStrike" cap="none" spc="0" normalizeH="0" baseline="0" dirty="0">
                <a:ln>
                  <a:noFill/>
                </a:ln>
                <a:solidFill>
                  <a:schemeClr val="tx1">
                    <a:lumMod val="85000"/>
                    <a:lumOff val="15000"/>
                  </a:schemeClr>
                </a:solidFill>
                <a:effectLst/>
                <a:uFillTx/>
                <a:sym typeface="Helvetica Neue"/>
              </a:rPr>
              <a:t>İrem Turanlı</a:t>
            </a:r>
            <a:endParaRPr lang="tr-TR" b="0" dirty="0">
              <a:solidFill>
                <a:schemeClr val="tx1">
                  <a:lumMod val="85000"/>
                  <a:lumOff val="15000"/>
                </a:schemeClr>
              </a:solidFill>
            </a:endParaRPr>
          </a:p>
          <a:p>
            <a:pPr marL="0" marR="0" indent="0" algn="ctr" defTabSz="825500" rtl="0" fontAlgn="auto" latinLnBrk="0" hangingPunct="0">
              <a:lnSpc>
                <a:spcPct val="100000"/>
              </a:lnSpc>
              <a:spcBef>
                <a:spcPts val="0"/>
              </a:spcBef>
              <a:spcAft>
                <a:spcPts val="0"/>
              </a:spcAft>
              <a:buClrTx/>
              <a:buSzTx/>
              <a:buFontTx/>
              <a:buNone/>
              <a:tabLst/>
            </a:pPr>
            <a:r>
              <a:rPr lang="tr-TR" b="0" dirty="0" err="1">
                <a:solidFill>
                  <a:schemeClr val="tx1">
                    <a:lumMod val="85000"/>
                    <a:lumOff val="15000"/>
                  </a:schemeClr>
                </a:solidFill>
              </a:rPr>
              <a:t>Jr</a:t>
            </a:r>
            <a:r>
              <a:rPr lang="tr-TR" b="0" dirty="0">
                <a:solidFill>
                  <a:schemeClr val="tx1">
                    <a:lumMod val="85000"/>
                    <a:lumOff val="15000"/>
                  </a:schemeClr>
                </a:solidFill>
              </a:rPr>
              <a:t>. Software </a:t>
            </a:r>
            <a:r>
              <a:rPr lang="tr-TR" b="0" dirty="0" err="1">
                <a:solidFill>
                  <a:schemeClr val="tx1">
                    <a:lumMod val="85000"/>
                    <a:lumOff val="15000"/>
                  </a:schemeClr>
                </a:solidFill>
              </a:rPr>
              <a:t>Engineer</a:t>
            </a:r>
            <a:endParaRPr kumimoji="0" lang="tr-TR" sz="3000" b="0" i="0" u="none" strike="noStrike" cap="none" spc="0" normalizeH="0" baseline="0" dirty="0">
              <a:ln>
                <a:noFill/>
              </a:ln>
              <a:solidFill>
                <a:schemeClr val="tx1">
                  <a:lumMod val="85000"/>
                  <a:lumOff val="15000"/>
                </a:schemeClr>
              </a:solidFill>
              <a:effectLst/>
              <a:uFillTx/>
              <a:sym typeface="Helvetica Neue"/>
            </a:endParaRPr>
          </a:p>
        </p:txBody>
      </p:sp>
      <p:sp>
        <p:nvSpPr>
          <p:cNvPr id="20" name="TextBox 19">
            <a:extLst>
              <a:ext uri="{FF2B5EF4-FFF2-40B4-BE49-F238E27FC236}">
                <a16:creationId xmlns:a16="http://schemas.microsoft.com/office/drawing/2014/main" id="{AF127B60-5FC5-8F6A-CD49-A41B13C6B644}"/>
              </a:ext>
            </a:extLst>
          </p:cNvPr>
          <p:cNvSpPr txBox="1"/>
          <p:nvPr/>
        </p:nvSpPr>
        <p:spPr>
          <a:xfrm>
            <a:off x="16171198" y="11606568"/>
            <a:ext cx="4380339"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tr-TR" sz="3000" b="0"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Sultan Kırkan</a:t>
            </a:r>
          </a:p>
          <a:p>
            <a:pPr marL="0" marR="0" indent="0" algn="ctr" defTabSz="825500" rtl="0" fontAlgn="auto" latinLnBrk="0" hangingPunct="0">
              <a:lnSpc>
                <a:spcPct val="100000"/>
              </a:lnSpc>
              <a:spcBef>
                <a:spcPts val="0"/>
              </a:spcBef>
              <a:spcAft>
                <a:spcPts val="0"/>
              </a:spcAft>
              <a:buClrTx/>
              <a:buSzTx/>
              <a:buFontTx/>
              <a:buNone/>
              <a:tabLst/>
            </a:pPr>
            <a:r>
              <a:rPr lang="tr-TR" b="0" dirty="0" err="1">
                <a:solidFill>
                  <a:schemeClr val="tx1">
                    <a:lumMod val="85000"/>
                    <a:lumOff val="15000"/>
                  </a:schemeClr>
                </a:solidFill>
              </a:rPr>
              <a:t>Jr</a:t>
            </a:r>
            <a:r>
              <a:rPr lang="tr-TR" b="0" dirty="0">
                <a:solidFill>
                  <a:schemeClr val="tx1">
                    <a:lumMod val="85000"/>
                    <a:lumOff val="15000"/>
                  </a:schemeClr>
                </a:solidFill>
              </a:rPr>
              <a:t>. Project </a:t>
            </a:r>
            <a:r>
              <a:rPr lang="tr-TR" b="0" dirty="0" err="1">
                <a:solidFill>
                  <a:schemeClr val="tx1">
                    <a:lumMod val="85000"/>
                    <a:lumOff val="15000"/>
                  </a:schemeClr>
                </a:solidFill>
              </a:rPr>
              <a:t>Specialist</a:t>
            </a:r>
            <a:endParaRPr kumimoji="0" lang="tr-TR" sz="3000" b="0" i="0" u="none" strike="noStrike" cap="none" spc="0" normalizeH="0" baseline="0" dirty="0">
              <a:ln>
                <a:noFill/>
              </a:ln>
              <a:solidFill>
                <a:schemeClr val="tx1">
                  <a:lumMod val="85000"/>
                  <a:lumOff val="15000"/>
                </a:schemeClr>
              </a:solidFill>
              <a:effectLst/>
              <a:uFillTx/>
              <a:sym typeface="Helvetica Neue"/>
            </a:endParaRPr>
          </a:p>
        </p:txBody>
      </p:sp>
      <p:sp>
        <p:nvSpPr>
          <p:cNvPr id="22" name="TextBox 21">
            <a:extLst>
              <a:ext uri="{FF2B5EF4-FFF2-40B4-BE49-F238E27FC236}">
                <a16:creationId xmlns:a16="http://schemas.microsoft.com/office/drawing/2014/main" id="{BB856A71-FCA8-0A1A-52AF-A3AFB6879B30}"/>
              </a:ext>
            </a:extLst>
          </p:cNvPr>
          <p:cNvSpPr txBox="1"/>
          <p:nvPr/>
        </p:nvSpPr>
        <p:spPr>
          <a:xfrm>
            <a:off x="1676400" y="4739950"/>
            <a:ext cx="8465644" cy="3062573"/>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tr-TR" sz="10400" kern="1200" dirty="0">
                <a:solidFill>
                  <a:schemeClr val="tx1">
                    <a:lumMod val="85000"/>
                    <a:lumOff val="15000"/>
                  </a:schemeClr>
                </a:solidFill>
                <a:latin typeface="+mj-lt"/>
                <a:ea typeface="+mj-ea"/>
                <a:cs typeface="+mj-cs"/>
              </a:rPr>
              <a:t>OUR</a:t>
            </a:r>
          </a:p>
          <a:p>
            <a:pPr algn="l" defTabSz="914400" hangingPunct="1">
              <a:lnSpc>
                <a:spcPct val="90000"/>
              </a:lnSpc>
              <a:spcBef>
                <a:spcPct val="0"/>
              </a:spcBef>
              <a:spcAft>
                <a:spcPts val="600"/>
              </a:spcAft>
            </a:pPr>
            <a:r>
              <a:rPr lang="tr-TR" sz="10400" kern="1200" dirty="0">
                <a:solidFill>
                  <a:schemeClr val="tx1">
                    <a:lumMod val="85000"/>
                    <a:lumOff val="15000"/>
                  </a:schemeClr>
                </a:solidFill>
                <a:latin typeface="+mj-lt"/>
                <a:ea typeface="+mj-ea"/>
                <a:cs typeface="+mj-cs"/>
              </a:rPr>
              <a:t>TEAM</a:t>
            </a:r>
            <a:endParaRPr lang="en-US" sz="10400" kern="1200"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34484030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83DD9B-098A-55C5-EAA9-376AE97A40EB}"/>
              </a:ext>
            </a:extLst>
          </p:cNvPr>
          <p:cNvPicPr>
            <a:picLocks noChangeAspect="1"/>
          </p:cNvPicPr>
          <p:nvPr/>
        </p:nvPicPr>
        <p:blipFill>
          <a:blip r:embed="rId2"/>
          <a:stretch>
            <a:fillRect/>
          </a:stretch>
        </p:blipFill>
        <p:spPr>
          <a:xfrm>
            <a:off x="10735971" y="1105482"/>
            <a:ext cx="5935810" cy="6688238"/>
          </a:xfrm>
          <a:prstGeom prst="rect">
            <a:avLst/>
          </a:prstGeom>
        </p:spPr>
      </p:pic>
      <p:pic>
        <p:nvPicPr>
          <p:cNvPr id="3" name="Picture 2">
            <a:extLst>
              <a:ext uri="{FF2B5EF4-FFF2-40B4-BE49-F238E27FC236}">
                <a16:creationId xmlns:a16="http://schemas.microsoft.com/office/drawing/2014/main" id="{7201BCC8-6B46-2FF7-E0F8-1994C9D48CFD}"/>
              </a:ext>
            </a:extLst>
          </p:cNvPr>
          <p:cNvPicPr>
            <a:picLocks noChangeAspect="1"/>
          </p:cNvPicPr>
          <p:nvPr/>
        </p:nvPicPr>
        <p:blipFill>
          <a:blip r:embed="rId3"/>
          <a:stretch>
            <a:fillRect/>
          </a:stretch>
        </p:blipFill>
        <p:spPr>
          <a:xfrm>
            <a:off x="17630797" y="1105482"/>
            <a:ext cx="6153178" cy="6688238"/>
          </a:xfrm>
          <a:prstGeom prst="rect">
            <a:avLst/>
          </a:prstGeom>
        </p:spPr>
      </p:pic>
      <p:pic>
        <p:nvPicPr>
          <p:cNvPr id="4" name="Picture 3">
            <a:extLst>
              <a:ext uri="{FF2B5EF4-FFF2-40B4-BE49-F238E27FC236}">
                <a16:creationId xmlns:a16="http://schemas.microsoft.com/office/drawing/2014/main" id="{C3477FAD-E18F-5A45-1048-7E854A6C7C50}"/>
              </a:ext>
            </a:extLst>
          </p:cNvPr>
          <p:cNvPicPr>
            <a:picLocks noChangeAspect="1"/>
          </p:cNvPicPr>
          <p:nvPr/>
        </p:nvPicPr>
        <p:blipFill>
          <a:blip r:embed="rId4"/>
          <a:stretch>
            <a:fillRect/>
          </a:stretch>
        </p:blipFill>
        <p:spPr>
          <a:xfrm>
            <a:off x="10643707" y="8142232"/>
            <a:ext cx="3787555" cy="4455948"/>
          </a:xfrm>
          <a:prstGeom prst="rect">
            <a:avLst/>
          </a:prstGeom>
        </p:spPr>
      </p:pic>
      <p:pic>
        <p:nvPicPr>
          <p:cNvPr id="5" name="Picture 4">
            <a:extLst>
              <a:ext uri="{FF2B5EF4-FFF2-40B4-BE49-F238E27FC236}">
                <a16:creationId xmlns:a16="http://schemas.microsoft.com/office/drawing/2014/main" id="{A9B36F8C-885E-349D-BF26-7956CE9DD452}"/>
              </a:ext>
            </a:extLst>
          </p:cNvPr>
          <p:cNvPicPr>
            <a:picLocks noChangeAspect="1"/>
          </p:cNvPicPr>
          <p:nvPr/>
        </p:nvPicPr>
        <p:blipFill>
          <a:blip r:embed="rId5"/>
          <a:stretch>
            <a:fillRect/>
          </a:stretch>
        </p:blipFill>
        <p:spPr>
          <a:xfrm>
            <a:off x="15280943" y="8137990"/>
            <a:ext cx="3809835" cy="4455948"/>
          </a:xfrm>
          <a:prstGeom prst="rect">
            <a:avLst/>
          </a:prstGeom>
        </p:spPr>
      </p:pic>
      <p:pic>
        <p:nvPicPr>
          <p:cNvPr id="6" name="Picture 5">
            <a:extLst>
              <a:ext uri="{FF2B5EF4-FFF2-40B4-BE49-F238E27FC236}">
                <a16:creationId xmlns:a16="http://schemas.microsoft.com/office/drawing/2014/main" id="{F62C5CEE-44EA-A96C-D130-C30C2132EE39}"/>
              </a:ext>
            </a:extLst>
          </p:cNvPr>
          <p:cNvPicPr>
            <a:picLocks noChangeAspect="1"/>
          </p:cNvPicPr>
          <p:nvPr/>
        </p:nvPicPr>
        <p:blipFill>
          <a:blip r:embed="rId6"/>
          <a:stretch>
            <a:fillRect/>
          </a:stretch>
        </p:blipFill>
        <p:spPr>
          <a:xfrm>
            <a:off x="19856912" y="8133722"/>
            <a:ext cx="3954653" cy="4455948"/>
          </a:xfrm>
          <a:prstGeom prst="rect">
            <a:avLst/>
          </a:prstGeom>
        </p:spPr>
      </p:pic>
      <p:sp>
        <p:nvSpPr>
          <p:cNvPr id="8" name="TextBox 7">
            <a:extLst>
              <a:ext uri="{FF2B5EF4-FFF2-40B4-BE49-F238E27FC236}">
                <a16:creationId xmlns:a16="http://schemas.microsoft.com/office/drawing/2014/main" id="{E3045CBC-A961-1314-33C7-BBF693CDFC2A}"/>
              </a:ext>
            </a:extLst>
          </p:cNvPr>
          <p:cNvSpPr txBox="1"/>
          <p:nvPr/>
        </p:nvSpPr>
        <p:spPr>
          <a:xfrm>
            <a:off x="1676400" y="4739950"/>
            <a:ext cx="8465644" cy="3062573"/>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en-US" sz="10400" kern="1200" dirty="0">
                <a:solidFill>
                  <a:schemeClr val="tx1">
                    <a:lumMod val="85000"/>
                    <a:lumOff val="15000"/>
                  </a:schemeClr>
                </a:solidFill>
                <a:latin typeface="+mj-lt"/>
                <a:ea typeface="+mj-ea"/>
                <a:cs typeface="+mj-cs"/>
              </a:rPr>
              <a:t>COMPLETED</a:t>
            </a:r>
          </a:p>
          <a:p>
            <a:pPr algn="l" defTabSz="914400" hangingPunct="1">
              <a:lnSpc>
                <a:spcPct val="90000"/>
              </a:lnSpc>
              <a:spcBef>
                <a:spcPct val="0"/>
              </a:spcBef>
              <a:spcAft>
                <a:spcPts val="600"/>
              </a:spcAft>
            </a:pPr>
            <a:r>
              <a:rPr lang="en-US" sz="10400" kern="1200" dirty="0">
                <a:solidFill>
                  <a:schemeClr val="tx1">
                    <a:lumMod val="85000"/>
                    <a:lumOff val="15000"/>
                  </a:schemeClr>
                </a:solidFill>
                <a:latin typeface="+mj-lt"/>
                <a:ea typeface="+mj-ea"/>
                <a:cs typeface="+mj-cs"/>
              </a:rPr>
              <a:t>PROJECTS</a:t>
            </a:r>
          </a:p>
        </p:txBody>
      </p:sp>
    </p:spTree>
    <p:extLst>
      <p:ext uri="{BB962C8B-B14F-4D97-AF65-F5344CB8AC3E}">
        <p14:creationId xmlns:p14="http://schemas.microsoft.com/office/powerpoint/2010/main" val="5078127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BBC24-83EC-6E09-06F9-467329A6476C}"/>
              </a:ext>
            </a:extLst>
          </p:cNvPr>
          <p:cNvPicPr>
            <a:picLocks noChangeAspect="1"/>
          </p:cNvPicPr>
          <p:nvPr/>
        </p:nvPicPr>
        <p:blipFill>
          <a:blip r:embed="rId2"/>
          <a:stretch>
            <a:fillRect/>
          </a:stretch>
        </p:blipFill>
        <p:spPr>
          <a:xfrm>
            <a:off x="9052847" y="1033929"/>
            <a:ext cx="4694498" cy="5724997"/>
          </a:xfrm>
          <a:prstGeom prst="rect">
            <a:avLst/>
          </a:prstGeom>
        </p:spPr>
      </p:pic>
      <p:pic>
        <p:nvPicPr>
          <p:cNvPr id="4" name="Picture 3">
            <a:extLst>
              <a:ext uri="{FF2B5EF4-FFF2-40B4-BE49-F238E27FC236}">
                <a16:creationId xmlns:a16="http://schemas.microsoft.com/office/drawing/2014/main" id="{3C0E8B89-A750-12BA-DDEF-ACC6AD91036D}"/>
              </a:ext>
            </a:extLst>
          </p:cNvPr>
          <p:cNvPicPr>
            <a:picLocks noChangeAspect="1"/>
          </p:cNvPicPr>
          <p:nvPr/>
        </p:nvPicPr>
        <p:blipFill>
          <a:blip r:embed="rId3"/>
          <a:stretch>
            <a:fillRect/>
          </a:stretch>
        </p:blipFill>
        <p:spPr>
          <a:xfrm>
            <a:off x="13944857" y="1033929"/>
            <a:ext cx="4931721" cy="5734559"/>
          </a:xfrm>
          <a:prstGeom prst="rect">
            <a:avLst/>
          </a:prstGeom>
        </p:spPr>
      </p:pic>
      <p:pic>
        <p:nvPicPr>
          <p:cNvPr id="5" name="Picture 4">
            <a:extLst>
              <a:ext uri="{FF2B5EF4-FFF2-40B4-BE49-F238E27FC236}">
                <a16:creationId xmlns:a16="http://schemas.microsoft.com/office/drawing/2014/main" id="{A9476E43-1FEB-1993-F21E-05249852FB08}"/>
              </a:ext>
            </a:extLst>
          </p:cNvPr>
          <p:cNvPicPr>
            <a:picLocks noChangeAspect="1"/>
          </p:cNvPicPr>
          <p:nvPr/>
        </p:nvPicPr>
        <p:blipFill>
          <a:blip r:embed="rId4"/>
          <a:stretch>
            <a:fillRect/>
          </a:stretch>
        </p:blipFill>
        <p:spPr>
          <a:xfrm>
            <a:off x="19074090" y="1024367"/>
            <a:ext cx="4989068" cy="5734559"/>
          </a:xfrm>
          <a:prstGeom prst="rect">
            <a:avLst/>
          </a:prstGeom>
        </p:spPr>
      </p:pic>
      <p:pic>
        <p:nvPicPr>
          <p:cNvPr id="6" name="Picture 5">
            <a:extLst>
              <a:ext uri="{FF2B5EF4-FFF2-40B4-BE49-F238E27FC236}">
                <a16:creationId xmlns:a16="http://schemas.microsoft.com/office/drawing/2014/main" id="{A080B4A0-1AA0-50F4-89D3-8B01C423B1C3}"/>
              </a:ext>
            </a:extLst>
          </p:cNvPr>
          <p:cNvPicPr>
            <a:picLocks noChangeAspect="1"/>
          </p:cNvPicPr>
          <p:nvPr/>
        </p:nvPicPr>
        <p:blipFill>
          <a:blip r:embed="rId5"/>
          <a:stretch>
            <a:fillRect/>
          </a:stretch>
        </p:blipFill>
        <p:spPr>
          <a:xfrm>
            <a:off x="9138321" y="7028502"/>
            <a:ext cx="4769611" cy="5450983"/>
          </a:xfrm>
          <a:prstGeom prst="rect">
            <a:avLst/>
          </a:prstGeom>
        </p:spPr>
      </p:pic>
      <p:pic>
        <p:nvPicPr>
          <p:cNvPr id="7" name="Picture 6">
            <a:extLst>
              <a:ext uri="{FF2B5EF4-FFF2-40B4-BE49-F238E27FC236}">
                <a16:creationId xmlns:a16="http://schemas.microsoft.com/office/drawing/2014/main" id="{237374A2-1EE4-6600-5E20-D55C71FA4B9E}"/>
              </a:ext>
            </a:extLst>
          </p:cNvPr>
          <p:cNvPicPr>
            <a:picLocks noChangeAspect="1"/>
          </p:cNvPicPr>
          <p:nvPr/>
        </p:nvPicPr>
        <p:blipFill>
          <a:blip r:embed="rId6"/>
          <a:stretch>
            <a:fillRect/>
          </a:stretch>
        </p:blipFill>
        <p:spPr>
          <a:xfrm>
            <a:off x="14019097" y="7028502"/>
            <a:ext cx="4783239" cy="5450983"/>
          </a:xfrm>
          <a:prstGeom prst="rect">
            <a:avLst/>
          </a:prstGeom>
        </p:spPr>
      </p:pic>
      <p:pic>
        <p:nvPicPr>
          <p:cNvPr id="8" name="Picture 7">
            <a:extLst>
              <a:ext uri="{FF2B5EF4-FFF2-40B4-BE49-F238E27FC236}">
                <a16:creationId xmlns:a16="http://schemas.microsoft.com/office/drawing/2014/main" id="{51B36BD6-BE38-4847-5F21-6E6D5F281F2A}"/>
              </a:ext>
            </a:extLst>
          </p:cNvPr>
          <p:cNvPicPr>
            <a:picLocks noChangeAspect="1"/>
          </p:cNvPicPr>
          <p:nvPr/>
        </p:nvPicPr>
        <p:blipFill>
          <a:blip r:embed="rId7"/>
          <a:stretch>
            <a:fillRect/>
          </a:stretch>
        </p:blipFill>
        <p:spPr>
          <a:xfrm>
            <a:off x="19074090" y="7028502"/>
            <a:ext cx="4989068" cy="5621485"/>
          </a:xfrm>
          <a:prstGeom prst="rect">
            <a:avLst/>
          </a:prstGeom>
        </p:spPr>
      </p:pic>
      <p:sp>
        <p:nvSpPr>
          <p:cNvPr id="9" name="TextBox 8">
            <a:extLst>
              <a:ext uri="{FF2B5EF4-FFF2-40B4-BE49-F238E27FC236}">
                <a16:creationId xmlns:a16="http://schemas.microsoft.com/office/drawing/2014/main" id="{E7832A13-520C-C06D-468D-A65C541784D1}"/>
              </a:ext>
            </a:extLst>
          </p:cNvPr>
          <p:cNvSpPr txBox="1"/>
          <p:nvPr/>
        </p:nvSpPr>
        <p:spPr>
          <a:xfrm>
            <a:off x="1676400" y="4739950"/>
            <a:ext cx="8465644" cy="3062573"/>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tr-TR" sz="10400" kern="1200" dirty="0">
                <a:solidFill>
                  <a:schemeClr val="tx1">
                    <a:lumMod val="85000"/>
                    <a:lumOff val="15000"/>
                  </a:schemeClr>
                </a:solidFill>
                <a:latin typeface="+mj-lt"/>
                <a:ea typeface="+mj-ea"/>
                <a:cs typeface="+mj-cs"/>
              </a:rPr>
              <a:t>ONGOING</a:t>
            </a:r>
            <a:endParaRPr lang="en-US" sz="10400" kern="1200" dirty="0">
              <a:solidFill>
                <a:schemeClr val="tx1">
                  <a:lumMod val="85000"/>
                  <a:lumOff val="15000"/>
                </a:schemeClr>
              </a:solidFill>
              <a:latin typeface="+mj-lt"/>
              <a:ea typeface="+mj-ea"/>
              <a:cs typeface="+mj-cs"/>
            </a:endParaRPr>
          </a:p>
          <a:p>
            <a:pPr algn="l" defTabSz="914400" hangingPunct="1">
              <a:lnSpc>
                <a:spcPct val="90000"/>
              </a:lnSpc>
              <a:spcBef>
                <a:spcPct val="0"/>
              </a:spcBef>
              <a:spcAft>
                <a:spcPts val="600"/>
              </a:spcAft>
            </a:pPr>
            <a:r>
              <a:rPr lang="en-US" sz="10400" kern="1200" dirty="0">
                <a:solidFill>
                  <a:schemeClr val="tx1">
                    <a:lumMod val="85000"/>
                    <a:lumOff val="15000"/>
                  </a:schemeClr>
                </a:solidFill>
                <a:latin typeface="+mj-lt"/>
                <a:ea typeface="+mj-ea"/>
                <a:cs typeface="+mj-cs"/>
              </a:rPr>
              <a:t>PROJECTS</a:t>
            </a:r>
          </a:p>
        </p:txBody>
      </p:sp>
    </p:spTree>
    <p:extLst>
      <p:ext uri="{BB962C8B-B14F-4D97-AF65-F5344CB8AC3E}">
        <p14:creationId xmlns:p14="http://schemas.microsoft.com/office/powerpoint/2010/main" val="30509399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CB6CEFF-C5A2-49BF-8CCE-709AC92254E4}"/>
              </a:ext>
            </a:extLst>
          </p:cNvPr>
          <p:cNvPicPr>
            <a:picLocks noChangeAspect="1"/>
          </p:cNvPicPr>
          <p:nvPr/>
        </p:nvPicPr>
        <p:blipFill>
          <a:blip r:embed="rId2"/>
          <a:stretch>
            <a:fillRect/>
          </a:stretch>
        </p:blipFill>
        <p:spPr>
          <a:xfrm>
            <a:off x="9643379" y="3342162"/>
            <a:ext cx="4944616" cy="5800137"/>
          </a:xfrm>
          <a:prstGeom prst="rect">
            <a:avLst/>
          </a:prstGeom>
        </p:spPr>
      </p:pic>
      <p:pic>
        <p:nvPicPr>
          <p:cNvPr id="27" name="Picture 26">
            <a:extLst>
              <a:ext uri="{FF2B5EF4-FFF2-40B4-BE49-F238E27FC236}">
                <a16:creationId xmlns:a16="http://schemas.microsoft.com/office/drawing/2014/main" id="{693F382F-0AB8-AD8C-A7B9-F306E49A9B2A}"/>
              </a:ext>
            </a:extLst>
          </p:cNvPr>
          <p:cNvPicPr>
            <a:picLocks noChangeAspect="1"/>
          </p:cNvPicPr>
          <p:nvPr/>
        </p:nvPicPr>
        <p:blipFill>
          <a:blip r:embed="rId3"/>
          <a:stretch>
            <a:fillRect/>
          </a:stretch>
        </p:blipFill>
        <p:spPr>
          <a:xfrm>
            <a:off x="14647316" y="3342162"/>
            <a:ext cx="4944616" cy="5783177"/>
          </a:xfrm>
          <a:prstGeom prst="rect">
            <a:avLst/>
          </a:prstGeom>
        </p:spPr>
      </p:pic>
      <p:sp>
        <p:nvSpPr>
          <p:cNvPr id="2" name="TextBox 1">
            <a:extLst>
              <a:ext uri="{FF2B5EF4-FFF2-40B4-BE49-F238E27FC236}">
                <a16:creationId xmlns:a16="http://schemas.microsoft.com/office/drawing/2014/main" id="{BBB144FE-E941-FAC7-D7F8-ED614A6D0A71}"/>
              </a:ext>
            </a:extLst>
          </p:cNvPr>
          <p:cNvSpPr txBox="1"/>
          <p:nvPr/>
        </p:nvSpPr>
        <p:spPr>
          <a:xfrm>
            <a:off x="1676400" y="4739950"/>
            <a:ext cx="8465644" cy="3062573"/>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tr-TR" sz="10400" kern="1200" dirty="0">
                <a:solidFill>
                  <a:schemeClr val="tx1">
                    <a:lumMod val="85000"/>
                    <a:lumOff val="15000"/>
                  </a:schemeClr>
                </a:solidFill>
                <a:latin typeface="+mj-lt"/>
                <a:ea typeface="+mj-ea"/>
                <a:cs typeface="+mj-cs"/>
              </a:rPr>
              <a:t>PENDING</a:t>
            </a:r>
            <a:endParaRPr lang="en-US" sz="10400" kern="1200" dirty="0">
              <a:solidFill>
                <a:schemeClr val="tx1">
                  <a:lumMod val="85000"/>
                  <a:lumOff val="15000"/>
                </a:schemeClr>
              </a:solidFill>
              <a:latin typeface="+mj-lt"/>
              <a:ea typeface="+mj-ea"/>
              <a:cs typeface="+mj-cs"/>
            </a:endParaRPr>
          </a:p>
          <a:p>
            <a:pPr algn="l" defTabSz="914400" hangingPunct="1">
              <a:lnSpc>
                <a:spcPct val="90000"/>
              </a:lnSpc>
              <a:spcBef>
                <a:spcPct val="0"/>
              </a:spcBef>
              <a:spcAft>
                <a:spcPts val="600"/>
              </a:spcAft>
            </a:pPr>
            <a:r>
              <a:rPr lang="en-US" sz="10400" kern="1200" dirty="0">
                <a:solidFill>
                  <a:schemeClr val="tx1">
                    <a:lumMod val="85000"/>
                    <a:lumOff val="15000"/>
                  </a:schemeClr>
                </a:solidFill>
                <a:latin typeface="+mj-lt"/>
                <a:ea typeface="+mj-ea"/>
                <a:cs typeface="+mj-cs"/>
              </a:rPr>
              <a:t>PROJECTS</a:t>
            </a:r>
          </a:p>
        </p:txBody>
      </p:sp>
      <p:sp>
        <p:nvSpPr>
          <p:cNvPr id="3" name="TextBox 2">
            <a:extLst>
              <a:ext uri="{FF2B5EF4-FFF2-40B4-BE49-F238E27FC236}">
                <a16:creationId xmlns:a16="http://schemas.microsoft.com/office/drawing/2014/main" id="{229AF1B6-127F-9A84-DB4B-451894CAAD45}"/>
              </a:ext>
            </a:extLst>
          </p:cNvPr>
          <p:cNvSpPr txBox="1"/>
          <p:nvPr/>
        </p:nvSpPr>
        <p:spPr>
          <a:xfrm>
            <a:off x="8654796" y="6021324"/>
            <a:ext cx="813054" cy="989076"/>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ormAutofit/>
          </a:bodyPr>
          <a:lstStyle/>
          <a:p>
            <a:pPr algn="l" defTabSz="914400" hangingPunct="1">
              <a:lnSpc>
                <a:spcPct val="120000"/>
              </a:lnSpc>
              <a:spcAft>
                <a:spcPts val="600"/>
              </a:spcAft>
            </a:pPr>
            <a:r>
              <a:rPr lang="tr-TR" sz="4000" dirty="0">
                <a:solidFill>
                  <a:schemeClr val="tx1">
                    <a:lumMod val="85000"/>
                    <a:lumOff val="15000"/>
                  </a:schemeClr>
                </a:solidFill>
              </a:rPr>
              <a:t>1</a:t>
            </a:r>
            <a:endParaRPr lang="en-US" sz="4000" dirty="0">
              <a:solidFill>
                <a:schemeClr val="tx1">
                  <a:lumMod val="85000"/>
                  <a:lumOff val="15000"/>
                </a:schemeClr>
              </a:solidFill>
            </a:endParaRPr>
          </a:p>
        </p:txBody>
      </p:sp>
      <p:pic>
        <p:nvPicPr>
          <p:cNvPr id="15" name="Picture 14">
            <a:extLst>
              <a:ext uri="{FF2B5EF4-FFF2-40B4-BE49-F238E27FC236}">
                <a16:creationId xmlns:a16="http://schemas.microsoft.com/office/drawing/2014/main" id="{06873A7C-EEEC-721C-515B-F9F47678400A}"/>
              </a:ext>
            </a:extLst>
          </p:cNvPr>
          <p:cNvPicPr>
            <a:picLocks noChangeAspect="1"/>
          </p:cNvPicPr>
          <p:nvPr/>
        </p:nvPicPr>
        <p:blipFill>
          <a:blip r:embed="rId4"/>
          <a:stretch>
            <a:fillRect/>
          </a:stretch>
        </p:blipFill>
        <p:spPr>
          <a:xfrm>
            <a:off x="19628881" y="3342162"/>
            <a:ext cx="4988116" cy="5800137"/>
          </a:xfrm>
          <a:prstGeom prst="rect">
            <a:avLst/>
          </a:prstGeom>
        </p:spPr>
      </p:pic>
    </p:spTree>
    <p:extLst>
      <p:ext uri="{BB962C8B-B14F-4D97-AF65-F5344CB8AC3E}">
        <p14:creationId xmlns:p14="http://schemas.microsoft.com/office/powerpoint/2010/main" val="41792947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AF652A-117D-7274-F420-8FEB4019B3DE}"/>
              </a:ext>
            </a:extLst>
          </p:cNvPr>
          <p:cNvSpPr txBox="1"/>
          <p:nvPr/>
        </p:nvSpPr>
        <p:spPr>
          <a:xfrm>
            <a:off x="1280160" y="650738"/>
            <a:ext cx="8737204" cy="3913682"/>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en-US" sz="10800" kern="1200" dirty="0">
                <a:solidFill>
                  <a:schemeClr val="tx1">
                    <a:lumMod val="85000"/>
                    <a:lumOff val="15000"/>
                  </a:schemeClr>
                </a:solidFill>
                <a:latin typeface="+mj-lt"/>
                <a:ea typeface="+mj-ea"/>
                <a:cs typeface="+mj-cs"/>
              </a:rPr>
              <a:t>Thank you!</a:t>
            </a:r>
          </a:p>
        </p:txBody>
      </p:sp>
      <p:sp>
        <p:nvSpPr>
          <p:cNvPr id="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0160" y="5173988"/>
            <a:ext cx="6949440" cy="36576"/>
          </a:xfrm>
          <a:custGeom>
            <a:avLst/>
            <a:gdLst>
              <a:gd name="connsiteX0" fmla="*/ 0 w 6949440"/>
              <a:gd name="connsiteY0" fmla="*/ 0 h 36576"/>
              <a:gd name="connsiteX1" fmla="*/ 625450 w 6949440"/>
              <a:gd name="connsiteY1" fmla="*/ 0 h 36576"/>
              <a:gd name="connsiteX2" fmla="*/ 1181405 w 6949440"/>
              <a:gd name="connsiteY2" fmla="*/ 0 h 36576"/>
              <a:gd name="connsiteX3" fmla="*/ 1945843 w 6949440"/>
              <a:gd name="connsiteY3" fmla="*/ 0 h 36576"/>
              <a:gd name="connsiteX4" fmla="*/ 2710282 w 6949440"/>
              <a:gd name="connsiteY4" fmla="*/ 0 h 36576"/>
              <a:gd name="connsiteX5" fmla="*/ 3405226 w 6949440"/>
              <a:gd name="connsiteY5" fmla="*/ 0 h 36576"/>
              <a:gd name="connsiteX6" fmla="*/ 3891686 w 6949440"/>
              <a:gd name="connsiteY6" fmla="*/ 0 h 36576"/>
              <a:gd name="connsiteX7" fmla="*/ 4656125 w 6949440"/>
              <a:gd name="connsiteY7" fmla="*/ 0 h 36576"/>
              <a:gd name="connsiteX8" fmla="*/ 5142586 w 6949440"/>
              <a:gd name="connsiteY8" fmla="*/ 0 h 36576"/>
              <a:gd name="connsiteX9" fmla="*/ 5629046 w 6949440"/>
              <a:gd name="connsiteY9" fmla="*/ 0 h 36576"/>
              <a:gd name="connsiteX10" fmla="*/ 6949440 w 6949440"/>
              <a:gd name="connsiteY10" fmla="*/ 0 h 36576"/>
              <a:gd name="connsiteX11" fmla="*/ 6949440 w 6949440"/>
              <a:gd name="connsiteY11" fmla="*/ 36576 h 36576"/>
              <a:gd name="connsiteX12" fmla="*/ 6115507 w 6949440"/>
              <a:gd name="connsiteY12" fmla="*/ 36576 h 36576"/>
              <a:gd name="connsiteX13" fmla="*/ 5420563 w 6949440"/>
              <a:gd name="connsiteY13" fmla="*/ 36576 h 36576"/>
              <a:gd name="connsiteX14" fmla="*/ 4586630 w 6949440"/>
              <a:gd name="connsiteY14" fmla="*/ 36576 h 36576"/>
              <a:gd name="connsiteX15" fmla="*/ 4030675 w 6949440"/>
              <a:gd name="connsiteY15" fmla="*/ 36576 h 36576"/>
              <a:gd name="connsiteX16" fmla="*/ 3335731 w 6949440"/>
              <a:gd name="connsiteY16" fmla="*/ 36576 h 36576"/>
              <a:gd name="connsiteX17" fmla="*/ 2501798 w 6949440"/>
              <a:gd name="connsiteY17" fmla="*/ 36576 h 36576"/>
              <a:gd name="connsiteX18" fmla="*/ 1876349 w 6949440"/>
              <a:gd name="connsiteY18" fmla="*/ 36576 h 36576"/>
              <a:gd name="connsiteX19" fmla="*/ 1042416 w 6949440"/>
              <a:gd name="connsiteY19" fmla="*/ 36576 h 36576"/>
              <a:gd name="connsiteX20" fmla="*/ 0 w 6949440"/>
              <a:gd name="connsiteY20" fmla="*/ 36576 h 36576"/>
              <a:gd name="connsiteX21" fmla="*/ 0 w 6949440"/>
              <a:gd name="connsiteY21"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49440" h="36576" fill="none" extrusionOk="0">
                <a:moveTo>
                  <a:pt x="0" y="0"/>
                </a:moveTo>
                <a:cubicBezTo>
                  <a:pt x="258497" y="9297"/>
                  <a:pt x="407807" y="-18405"/>
                  <a:pt x="625450" y="0"/>
                </a:cubicBezTo>
                <a:cubicBezTo>
                  <a:pt x="843093" y="18405"/>
                  <a:pt x="999015" y="-26184"/>
                  <a:pt x="1181405" y="0"/>
                </a:cubicBezTo>
                <a:cubicBezTo>
                  <a:pt x="1363796" y="26184"/>
                  <a:pt x="1683622" y="-2693"/>
                  <a:pt x="1945843" y="0"/>
                </a:cubicBezTo>
                <a:cubicBezTo>
                  <a:pt x="2208064" y="2693"/>
                  <a:pt x="2441799" y="25043"/>
                  <a:pt x="2710282" y="0"/>
                </a:cubicBezTo>
                <a:cubicBezTo>
                  <a:pt x="2978765" y="-25043"/>
                  <a:pt x="3067236" y="31163"/>
                  <a:pt x="3405226" y="0"/>
                </a:cubicBezTo>
                <a:cubicBezTo>
                  <a:pt x="3743216" y="-31163"/>
                  <a:pt x="3709212" y="-10243"/>
                  <a:pt x="3891686" y="0"/>
                </a:cubicBezTo>
                <a:cubicBezTo>
                  <a:pt x="4074160" y="10243"/>
                  <a:pt x="4289131" y="-21245"/>
                  <a:pt x="4656125" y="0"/>
                </a:cubicBezTo>
                <a:cubicBezTo>
                  <a:pt x="5023119" y="21245"/>
                  <a:pt x="4974341" y="-6180"/>
                  <a:pt x="5142586" y="0"/>
                </a:cubicBezTo>
                <a:cubicBezTo>
                  <a:pt x="5310831" y="6180"/>
                  <a:pt x="5410735" y="-3376"/>
                  <a:pt x="5629046" y="0"/>
                </a:cubicBezTo>
                <a:cubicBezTo>
                  <a:pt x="5847357" y="3376"/>
                  <a:pt x="6462655" y="40363"/>
                  <a:pt x="6949440" y="0"/>
                </a:cubicBezTo>
                <a:cubicBezTo>
                  <a:pt x="6950776" y="14036"/>
                  <a:pt x="6948002" y="18623"/>
                  <a:pt x="6949440" y="36576"/>
                </a:cubicBezTo>
                <a:cubicBezTo>
                  <a:pt x="6623462" y="17455"/>
                  <a:pt x="6369711" y="22107"/>
                  <a:pt x="6115507" y="36576"/>
                </a:cubicBezTo>
                <a:cubicBezTo>
                  <a:pt x="5861303" y="51045"/>
                  <a:pt x="5644171" y="52892"/>
                  <a:pt x="5420563" y="36576"/>
                </a:cubicBezTo>
                <a:cubicBezTo>
                  <a:pt x="5196955" y="20260"/>
                  <a:pt x="4970928" y="63872"/>
                  <a:pt x="4586630" y="36576"/>
                </a:cubicBezTo>
                <a:cubicBezTo>
                  <a:pt x="4202332" y="9280"/>
                  <a:pt x="4230352" y="42653"/>
                  <a:pt x="4030675" y="36576"/>
                </a:cubicBezTo>
                <a:cubicBezTo>
                  <a:pt x="3830999" y="30499"/>
                  <a:pt x="3610423" y="31125"/>
                  <a:pt x="3335731" y="36576"/>
                </a:cubicBezTo>
                <a:cubicBezTo>
                  <a:pt x="3061039" y="42027"/>
                  <a:pt x="2792562" y="38173"/>
                  <a:pt x="2501798" y="36576"/>
                </a:cubicBezTo>
                <a:cubicBezTo>
                  <a:pt x="2211034" y="34979"/>
                  <a:pt x="2068435" y="6707"/>
                  <a:pt x="1876349" y="36576"/>
                </a:cubicBezTo>
                <a:cubicBezTo>
                  <a:pt x="1684263" y="66445"/>
                  <a:pt x="1257330" y="29560"/>
                  <a:pt x="1042416" y="36576"/>
                </a:cubicBezTo>
                <a:cubicBezTo>
                  <a:pt x="827502" y="43592"/>
                  <a:pt x="333456" y="17904"/>
                  <a:pt x="0" y="36576"/>
                </a:cubicBezTo>
                <a:cubicBezTo>
                  <a:pt x="-44" y="24172"/>
                  <a:pt x="86" y="11981"/>
                  <a:pt x="0" y="0"/>
                </a:cubicBezTo>
                <a:close/>
              </a:path>
              <a:path w="6949440" h="36576" stroke="0" extrusionOk="0">
                <a:moveTo>
                  <a:pt x="0" y="0"/>
                </a:moveTo>
                <a:cubicBezTo>
                  <a:pt x="271875" y="-23518"/>
                  <a:pt x="381428" y="6804"/>
                  <a:pt x="555955" y="0"/>
                </a:cubicBezTo>
                <a:cubicBezTo>
                  <a:pt x="730483" y="-6804"/>
                  <a:pt x="978239" y="33438"/>
                  <a:pt x="1389888" y="0"/>
                </a:cubicBezTo>
                <a:cubicBezTo>
                  <a:pt x="1801537" y="-33438"/>
                  <a:pt x="1682936" y="6451"/>
                  <a:pt x="1876349" y="0"/>
                </a:cubicBezTo>
                <a:cubicBezTo>
                  <a:pt x="2069762" y="-6451"/>
                  <a:pt x="2227570" y="5351"/>
                  <a:pt x="2362810" y="0"/>
                </a:cubicBezTo>
                <a:cubicBezTo>
                  <a:pt x="2498050" y="-5351"/>
                  <a:pt x="2790947" y="32618"/>
                  <a:pt x="3057754" y="0"/>
                </a:cubicBezTo>
                <a:cubicBezTo>
                  <a:pt x="3324561" y="-32618"/>
                  <a:pt x="3460403" y="24807"/>
                  <a:pt x="3683203" y="0"/>
                </a:cubicBezTo>
                <a:cubicBezTo>
                  <a:pt x="3906003" y="-24807"/>
                  <a:pt x="4090944" y="3705"/>
                  <a:pt x="4447642" y="0"/>
                </a:cubicBezTo>
                <a:cubicBezTo>
                  <a:pt x="4804340" y="-3705"/>
                  <a:pt x="4787235" y="-26993"/>
                  <a:pt x="5003597" y="0"/>
                </a:cubicBezTo>
                <a:cubicBezTo>
                  <a:pt x="5219959" y="26993"/>
                  <a:pt x="5645855" y="23373"/>
                  <a:pt x="5837530" y="0"/>
                </a:cubicBezTo>
                <a:cubicBezTo>
                  <a:pt x="6029205" y="-23373"/>
                  <a:pt x="6619805" y="47868"/>
                  <a:pt x="6949440" y="0"/>
                </a:cubicBezTo>
                <a:cubicBezTo>
                  <a:pt x="6949742" y="16774"/>
                  <a:pt x="6948869" y="27779"/>
                  <a:pt x="6949440" y="36576"/>
                </a:cubicBezTo>
                <a:cubicBezTo>
                  <a:pt x="6803300" y="52771"/>
                  <a:pt x="6582007" y="36693"/>
                  <a:pt x="6393485" y="36576"/>
                </a:cubicBezTo>
                <a:cubicBezTo>
                  <a:pt x="6204963" y="36459"/>
                  <a:pt x="6002492" y="17516"/>
                  <a:pt x="5837530" y="36576"/>
                </a:cubicBezTo>
                <a:cubicBezTo>
                  <a:pt x="5672568" y="55636"/>
                  <a:pt x="5520546" y="27893"/>
                  <a:pt x="5212080" y="36576"/>
                </a:cubicBezTo>
                <a:cubicBezTo>
                  <a:pt x="4903614" y="45260"/>
                  <a:pt x="4838281" y="36158"/>
                  <a:pt x="4725619" y="36576"/>
                </a:cubicBezTo>
                <a:cubicBezTo>
                  <a:pt x="4612957" y="36994"/>
                  <a:pt x="4351697" y="27448"/>
                  <a:pt x="4100170" y="36576"/>
                </a:cubicBezTo>
                <a:cubicBezTo>
                  <a:pt x="3848643" y="45704"/>
                  <a:pt x="3746852" y="38176"/>
                  <a:pt x="3544214" y="36576"/>
                </a:cubicBezTo>
                <a:cubicBezTo>
                  <a:pt x="3341576" y="34976"/>
                  <a:pt x="2981167" y="39701"/>
                  <a:pt x="2710282" y="36576"/>
                </a:cubicBezTo>
                <a:cubicBezTo>
                  <a:pt x="2439397" y="33451"/>
                  <a:pt x="2228375" y="14959"/>
                  <a:pt x="1945843" y="36576"/>
                </a:cubicBezTo>
                <a:cubicBezTo>
                  <a:pt x="1663311" y="58193"/>
                  <a:pt x="1580554" y="16658"/>
                  <a:pt x="1459382" y="36576"/>
                </a:cubicBezTo>
                <a:cubicBezTo>
                  <a:pt x="1338210" y="56494"/>
                  <a:pt x="1010083" y="48133"/>
                  <a:pt x="764438" y="36576"/>
                </a:cubicBezTo>
                <a:cubicBezTo>
                  <a:pt x="518793" y="25019"/>
                  <a:pt x="340449" y="41120"/>
                  <a:pt x="0" y="36576"/>
                </a:cubicBezTo>
                <a:cubicBezTo>
                  <a:pt x="566" y="19755"/>
                  <a:pt x="-1" y="873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9585CC-D727-E941-C5FA-123B6EDC5AAF}"/>
              </a:ext>
            </a:extLst>
          </p:cNvPr>
          <p:cNvSpPr txBox="1"/>
          <p:nvPr/>
        </p:nvSpPr>
        <p:spPr>
          <a:xfrm>
            <a:off x="1280160" y="5354282"/>
            <a:ext cx="17368787" cy="10479276"/>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ormAutofit/>
          </a:bodyPr>
          <a:lstStyle/>
          <a:p>
            <a:pPr marR="0" algn="l" defTabSz="914400" fontAlgn="auto" hangingPunct="1">
              <a:lnSpc>
                <a:spcPct val="200000"/>
              </a:lnSpc>
              <a:spcBef>
                <a:spcPts val="1000"/>
              </a:spcBef>
              <a:spcAft>
                <a:spcPts val="0"/>
              </a:spcAft>
              <a:buClrTx/>
              <a:buSzTx/>
              <a:tabLst/>
            </a:pPr>
            <a:r>
              <a:rPr kumimoji="0" lang="en-US" sz="4800" b="1" i="0" u="none" strike="noStrike" kern="1200" cap="none" spc="0" normalizeH="0" baseline="0" dirty="0">
                <a:ln>
                  <a:noFill/>
                </a:ln>
                <a:solidFill>
                  <a:schemeClr val="tx1">
                    <a:lumMod val="85000"/>
                    <a:lumOff val="15000"/>
                  </a:schemeClr>
                </a:solidFill>
                <a:effectLst/>
                <a:uFillTx/>
                <a:latin typeface="+mn-lt"/>
                <a:ea typeface="+mn-ea"/>
                <a:cs typeface="+mn-cs"/>
                <a:sym typeface="Helvetica Neue"/>
              </a:rPr>
              <a:t>HEADQUARTERS</a:t>
            </a:r>
          </a:p>
          <a:p>
            <a:pPr marR="0" algn="l" defTabSz="914400" fontAlgn="auto" hangingPunct="1">
              <a:spcBef>
                <a:spcPts val="1000"/>
              </a:spcBef>
              <a:spcAft>
                <a:spcPts val="0"/>
              </a:spcAft>
              <a:buClrTx/>
              <a:buSzTx/>
              <a:tabLst/>
            </a:pPr>
            <a:r>
              <a:rPr lang="en-US" sz="4400" b="0" kern="1200" dirty="0" err="1">
                <a:solidFill>
                  <a:schemeClr val="tx1">
                    <a:lumMod val="85000"/>
                    <a:lumOff val="15000"/>
                  </a:schemeClr>
                </a:solidFill>
                <a:latin typeface="+mn-lt"/>
                <a:ea typeface="+mn-ea"/>
                <a:cs typeface="+mn-cs"/>
              </a:rPr>
              <a:t>Koç</a:t>
            </a:r>
            <a:r>
              <a:rPr lang="en-US" sz="4400" b="0" kern="1200" dirty="0">
                <a:solidFill>
                  <a:schemeClr val="tx1">
                    <a:lumMod val="85000"/>
                    <a:lumOff val="15000"/>
                  </a:schemeClr>
                </a:solidFill>
                <a:latin typeface="+mn-lt"/>
                <a:ea typeface="+mn-ea"/>
                <a:cs typeface="+mn-cs"/>
              </a:rPr>
              <a:t> Towers, </a:t>
            </a:r>
            <a:r>
              <a:rPr lang="en-US" sz="4400" b="0" kern="1200" dirty="0" err="1">
                <a:solidFill>
                  <a:schemeClr val="tx1">
                    <a:lumMod val="85000"/>
                    <a:lumOff val="15000"/>
                  </a:schemeClr>
                </a:solidFill>
                <a:latin typeface="+mn-lt"/>
                <a:ea typeface="+mn-ea"/>
                <a:cs typeface="+mn-cs"/>
              </a:rPr>
              <a:t>Söğütözü</a:t>
            </a:r>
            <a:r>
              <a:rPr lang="en-US" sz="4400" b="0" kern="1200" dirty="0">
                <a:solidFill>
                  <a:schemeClr val="tx1">
                    <a:lumMod val="85000"/>
                    <a:lumOff val="15000"/>
                  </a:schemeClr>
                </a:solidFill>
                <a:latin typeface="+mn-lt"/>
                <a:ea typeface="+mn-ea"/>
                <a:cs typeface="+mn-cs"/>
              </a:rPr>
              <a:t> Mah. </a:t>
            </a:r>
            <a:r>
              <a:rPr lang="en-US" sz="4400" b="0" kern="1200" dirty="0" err="1">
                <a:solidFill>
                  <a:schemeClr val="tx1">
                    <a:lumMod val="85000"/>
                    <a:lumOff val="15000"/>
                  </a:schemeClr>
                </a:solidFill>
                <a:latin typeface="+mn-lt"/>
                <a:ea typeface="+mn-ea"/>
                <a:cs typeface="+mn-cs"/>
              </a:rPr>
              <a:t>Söğü</a:t>
            </a:r>
            <a:r>
              <a:rPr lang="tr-TR" sz="4400" b="0" kern="1200" dirty="0">
                <a:solidFill>
                  <a:schemeClr val="tx1">
                    <a:lumMod val="85000"/>
                    <a:lumOff val="15000"/>
                  </a:schemeClr>
                </a:solidFill>
                <a:latin typeface="+mn-lt"/>
                <a:ea typeface="+mn-ea"/>
                <a:cs typeface="+mn-cs"/>
              </a:rPr>
              <a:t>t</a:t>
            </a:r>
            <a:r>
              <a:rPr lang="en-US" sz="4400" b="0" kern="1200" dirty="0" err="1">
                <a:solidFill>
                  <a:schemeClr val="tx1">
                    <a:lumMod val="85000"/>
                    <a:lumOff val="15000"/>
                  </a:schemeClr>
                </a:solidFill>
                <a:latin typeface="+mn-lt"/>
                <a:ea typeface="+mn-ea"/>
                <a:cs typeface="+mn-cs"/>
              </a:rPr>
              <a:t>özü</a:t>
            </a:r>
            <a:r>
              <a:rPr lang="en-US" sz="4400" b="0" kern="1200" dirty="0">
                <a:solidFill>
                  <a:schemeClr val="tx1">
                    <a:lumMod val="85000"/>
                    <a:lumOff val="15000"/>
                  </a:schemeClr>
                </a:solidFill>
                <a:latin typeface="+mn-lt"/>
                <a:ea typeface="+mn-ea"/>
                <a:cs typeface="+mn-cs"/>
              </a:rPr>
              <a:t> Cad. No:2,</a:t>
            </a:r>
          </a:p>
          <a:p>
            <a:pPr marR="0" algn="l" defTabSz="914400" fontAlgn="auto" hangingPunct="1">
              <a:spcBef>
                <a:spcPts val="1000"/>
              </a:spcBef>
              <a:spcAft>
                <a:spcPts val="0"/>
              </a:spcAft>
              <a:buClrTx/>
              <a:buSzTx/>
              <a:tabLst/>
            </a:pPr>
            <a:r>
              <a:rPr lang="en-US" sz="4400" b="0" kern="1200" dirty="0">
                <a:solidFill>
                  <a:schemeClr val="tx1">
                    <a:lumMod val="85000"/>
                    <a:lumOff val="15000"/>
                  </a:schemeClr>
                </a:solidFill>
                <a:latin typeface="+mn-lt"/>
                <a:ea typeface="+mn-ea"/>
                <a:cs typeface="+mn-cs"/>
              </a:rPr>
              <a:t>A Block, Floor 20-21, Office Number: 60 </a:t>
            </a:r>
          </a:p>
          <a:p>
            <a:pPr marR="0" algn="l" defTabSz="914400" fontAlgn="auto" hangingPunct="1">
              <a:spcBef>
                <a:spcPts val="1000"/>
              </a:spcBef>
              <a:spcAft>
                <a:spcPts val="0"/>
              </a:spcAft>
              <a:buClrTx/>
              <a:buSzTx/>
              <a:tabLst/>
            </a:pPr>
            <a:r>
              <a:rPr lang="en-US" sz="4400" b="0" kern="1200" dirty="0" err="1">
                <a:solidFill>
                  <a:schemeClr val="tx1">
                    <a:lumMod val="85000"/>
                    <a:lumOff val="15000"/>
                  </a:schemeClr>
                </a:solidFill>
                <a:latin typeface="+mn-lt"/>
                <a:ea typeface="+mn-ea"/>
                <a:cs typeface="+mn-cs"/>
              </a:rPr>
              <a:t>Çankaya</a:t>
            </a:r>
            <a:r>
              <a:rPr lang="en-US" sz="4400" b="0" kern="1200" dirty="0">
                <a:solidFill>
                  <a:schemeClr val="tx1">
                    <a:lumMod val="85000"/>
                    <a:lumOff val="15000"/>
                  </a:schemeClr>
                </a:solidFill>
                <a:latin typeface="+mn-lt"/>
                <a:ea typeface="+mn-ea"/>
                <a:cs typeface="+mn-cs"/>
              </a:rPr>
              <a:t>/Ankara</a:t>
            </a:r>
          </a:p>
          <a:p>
            <a:pPr marR="0" algn="l" defTabSz="914400" fontAlgn="auto" hangingPunct="1">
              <a:lnSpc>
                <a:spcPct val="150000"/>
              </a:lnSpc>
              <a:spcBef>
                <a:spcPts val="1000"/>
              </a:spcBef>
              <a:spcAft>
                <a:spcPts val="0"/>
              </a:spcAft>
              <a:buClrTx/>
              <a:buSzTx/>
              <a:tabLst/>
            </a:pPr>
            <a:endParaRPr lang="tr-TR" sz="4400" b="0" kern="1200" dirty="0">
              <a:solidFill>
                <a:schemeClr val="tx1">
                  <a:lumMod val="85000"/>
                  <a:lumOff val="15000"/>
                </a:schemeClr>
              </a:solidFill>
              <a:latin typeface="+mn-lt"/>
              <a:ea typeface="+mn-ea"/>
              <a:cs typeface="+mn-cs"/>
            </a:endParaRPr>
          </a:p>
          <a:p>
            <a:pPr marR="0" algn="l" defTabSz="914400" fontAlgn="auto" hangingPunct="1">
              <a:spcBef>
                <a:spcPts val="1000"/>
              </a:spcBef>
              <a:spcAft>
                <a:spcPts val="0"/>
              </a:spcAft>
              <a:buClrTx/>
              <a:buSzTx/>
              <a:tabLst/>
            </a:pPr>
            <a:r>
              <a:rPr lang="en-US" sz="4400" b="0" kern="1200" dirty="0">
                <a:solidFill>
                  <a:schemeClr val="tx1">
                    <a:lumMod val="85000"/>
                    <a:lumOff val="15000"/>
                  </a:schemeClr>
                </a:solidFill>
                <a:latin typeface="+mn-lt"/>
                <a:ea typeface="+mn-ea"/>
                <a:cs typeface="+mn-cs"/>
              </a:rPr>
              <a:t>Phone: +(90) 312 299 25 95</a:t>
            </a:r>
          </a:p>
          <a:p>
            <a:pPr marR="0" algn="l" defTabSz="914400" fontAlgn="auto" hangingPunct="1">
              <a:spcBef>
                <a:spcPts val="1000"/>
              </a:spcBef>
              <a:spcAft>
                <a:spcPts val="0"/>
              </a:spcAft>
              <a:buClrTx/>
              <a:buSzTx/>
              <a:tabLst/>
            </a:pPr>
            <a:r>
              <a:rPr lang="en-US" sz="4400" b="0" kern="1200" dirty="0">
                <a:solidFill>
                  <a:schemeClr val="tx1">
                    <a:lumMod val="85000"/>
                    <a:lumOff val="15000"/>
                  </a:schemeClr>
                </a:solidFill>
                <a:latin typeface="+mn-lt"/>
                <a:ea typeface="+mn-ea"/>
                <a:cs typeface="+mn-cs"/>
              </a:rPr>
              <a:t>Fax: +(90) 312 299 25 96 </a:t>
            </a:r>
          </a:p>
          <a:p>
            <a:pPr marR="0" algn="l" defTabSz="914400" fontAlgn="auto" hangingPunct="1">
              <a:spcBef>
                <a:spcPts val="1000"/>
              </a:spcBef>
              <a:spcAft>
                <a:spcPts val="0"/>
              </a:spcAft>
              <a:buClrTx/>
              <a:buSzTx/>
              <a:tabLst/>
            </a:pPr>
            <a:r>
              <a:rPr lang="en-US" sz="4400" b="0" kern="1200" dirty="0">
                <a:solidFill>
                  <a:schemeClr val="tx1">
                    <a:lumMod val="85000"/>
                    <a:lumOff val="15000"/>
                  </a:schemeClr>
                </a:solidFill>
                <a:latin typeface="+mn-lt"/>
                <a:ea typeface="+mn-ea"/>
                <a:cs typeface="+mn-cs"/>
              </a:rPr>
              <a:t>info@ardbilisim.com.tr</a:t>
            </a:r>
          </a:p>
        </p:txBody>
      </p:sp>
      <p:pic>
        <p:nvPicPr>
          <p:cNvPr id="24" name="Picture 23">
            <a:extLst>
              <a:ext uri="{FF2B5EF4-FFF2-40B4-BE49-F238E27FC236}">
                <a16:creationId xmlns:a16="http://schemas.microsoft.com/office/drawing/2014/main" id="{9CB49ABF-BBDA-9BC4-3D30-E5B81D6482EB}"/>
              </a:ext>
            </a:extLst>
          </p:cNvPr>
          <p:cNvPicPr>
            <a:picLocks noChangeAspect="1"/>
          </p:cNvPicPr>
          <p:nvPr/>
        </p:nvPicPr>
        <p:blipFill rotWithShape="1">
          <a:blip r:embed="rId3"/>
          <a:srcRect l="14372" r="32257" b="-1"/>
          <a:stretch/>
        </p:blipFill>
        <p:spPr>
          <a:xfrm>
            <a:off x="14714141" y="10"/>
            <a:ext cx="9663763" cy="13715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280861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Özel 1">
      <a:majorFont>
        <a:latin typeface="Tahoma Bold"/>
        <a:ea typeface="Helvetica Neue Medium"/>
        <a:cs typeface="Helvetica Neue Medium"/>
      </a:majorFont>
      <a:minorFont>
        <a:latin typeface="Tahoma"/>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0310986C536E44880E7FB51769AF0AB" ma:contentTypeVersion="15" ma:contentTypeDescription="Yeni belge oluşturun." ma:contentTypeScope="" ma:versionID="01a9f30faf2e922ca97f12b6c76bea3a">
  <xsd:schema xmlns:xsd="http://www.w3.org/2001/XMLSchema" xmlns:xs="http://www.w3.org/2001/XMLSchema" xmlns:p="http://schemas.microsoft.com/office/2006/metadata/properties" xmlns:ns2="f62690d8-7139-41eb-b67d-b36714d7105f" xmlns:ns3="677e26a8-978d-48f6-9e11-541058dd40d1" targetNamespace="http://schemas.microsoft.com/office/2006/metadata/properties" ma:root="true" ma:fieldsID="e1e542230c2319250c83d09c6ae01a66" ns2:_="" ns3:_="">
    <xsd:import namespace="f62690d8-7139-41eb-b67d-b36714d7105f"/>
    <xsd:import namespace="677e26a8-978d-48f6-9e11-541058dd40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690d8-7139-41eb-b67d-b36714d71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c8d7d591-a225-43b1-83cd-6e45a3b7bff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7e26a8-978d-48f6-9e11-541058dd40d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0fa0be-d850-40c2-b394-6928bf1ecd31}" ma:internalName="TaxCatchAll" ma:showField="CatchAllData" ma:web="677e26a8-978d-48f6-9e11-541058dd40d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Ayrıntıları ile Paylaşıld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2690d8-7139-41eb-b67d-b36714d7105f">
      <Terms xmlns="http://schemas.microsoft.com/office/infopath/2007/PartnerControls"/>
    </lcf76f155ced4ddcb4097134ff3c332f>
    <TaxCatchAll xmlns="677e26a8-978d-48f6-9e11-541058dd40d1" xsi:nil="true"/>
  </documentManagement>
</p:properties>
</file>

<file path=customXml/itemProps1.xml><?xml version="1.0" encoding="utf-8"?>
<ds:datastoreItem xmlns:ds="http://schemas.openxmlformats.org/officeDocument/2006/customXml" ds:itemID="{2EFF192E-FB9D-4647-BF82-64013A21880C}"/>
</file>

<file path=customXml/itemProps2.xml><?xml version="1.0" encoding="utf-8"?>
<ds:datastoreItem xmlns:ds="http://schemas.openxmlformats.org/officeDocument/2006/customXml" ds:itemID="{5B815498-26D2-4CA0-9C80-559F92433B69}">
  <ds:schemaRefs>
    <ds:schemaRef ds:uri="http://schemas.microsoft.com/sharepoint/v3/contenttype/forms"/>
  </ds:schemaRefs>
</ds:datastoreItem>
</file>

<file path=customXml/itemProps3.xml><?xml version="1.0" encoding="utf-8"?>
<ds:datastoreItem xmlns:ds="http://schemas.openxmlformats.org/officeDocument/2006/customXml" ds:itemID="{BAFF7AA1-3718-4BCE-908D-668F995D8A98}">
  <ds:schemaRefs>
    <ds:schemaRef ds:uri="http://purl.org/dc/terms/"/>
    <ds:schemaRef ds:uri="d443c948-8b04-4658-b6e9-3b19fd90d259"/>
    <ds:schemaRef ds:uri="15dd8192-15e2-46a5-8a20-b6d8568cbacd"/>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755</TotalTime>
  <Words>370</Words>
  <Application>Microsoft Office PowerPoint</Application>
  <PresentationFormat>Custom</PresentationFormat>
  <Paragraphs>59</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Avenir Heavy</vt:lpstr>
      <vt:lpstr>Helvetica Light</vt:lpstr>
      <vt:lpstr>Helvetica Neue</vt:lpstr>
      <vt:lpstr>Montserrat Medium</vt:lpstr>
      <vt:lpstr>Open Sans</vt:lpstr>
      <vt:lpstr>Tahoma</vt:lpstr>
      <vt:lpstr>Unbounded</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Kıvanc YANAR</dc:creator>
  <cp:lastModifiedBy>Sultan Kırkan</cp:lastModifiedBy>
  <cp:revision>47</cp:revision>
  <dcterms:modified xsi:type="dcterms:W3CDTF">2025-03-20T14:05:06Z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0x01010050310986C536E44880E7FB51769AF0AB</vt:lpwstr>
  </property>
  <property fmtid="{D5CDD505-2E9C-101B-9397-08002B2CF9AE}" pid="3" name="MediaServiceImageTags">
    <vt:lpwstr/>
  </property>
</Properties>
</file>