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6" r:id="rId2"/>
    <p:sldMasterId id="2147483692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</p:sldIdLst>
  <p:sldSz cx="12190413" cy="6858000"/>
  <p:notesSz cx="6858000" cy="9144000"/>
  <p:embeddedFontLst>
    <p:embeddedFont>
      <p:font typeface="Bebas Neue" panose="020B0606020202050201" pitchFamily="34" charset="0"/>
      <p:regular r:id="rId23"/>
    </p:embeddedFont>
    <p:embeddedFont>
      <p:font typeface="Libre Franklin" pitchFamily="2" charset="0"/>
      <p:regular r:id="rId24"/>
      <p:bold r:id="rId25"/>
      <p:italic r:id="rId26"/>
      <p:boldItalic r:id="rId27"/>
    </p:embeddedFont>
    <p:embeddedFont>
      <p:font typeface="Livvic" pitchFamily="2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Poppins ExtraBold" panose="00000900000000000000" pitchFamily="2" charset="0"/>
      <p:bold r:id="rId36"/>
      <p:boldItalic r:id="rId37"/>
    </p:embeddedFont>
    <p:embeddedFont>
      <p:font typeface="Raleway Black" pitchFamily="2" charset="0"/>
      <p:bold r:id="rId38"/>
      <p:boldItalic r:id="rId39"/>
    </p:embeddedFont>
    <p:embeddedFont>
      <p:font typeface="Roboto" panose="02000000000000000000" pitchFamily="2" charset="0"/>
      <p:regular r:id="rId40"/>
      <p:bold r:id="rId41"/>
      <p:italic r:id="rId42"/>
      <p:boldItalic r:id="rId43"/>
    </p:embeddedFont>
    <p:embeddedFont>
      <p:font typeface="Roboto Condensed Light" panose="02000000000000000000" pitchFamily="2" charset="0"/>
      <p:regular r:id="rId44"/>
      <p:italic r:id="rId45"/>
    </p:embeddedFont>
    <p:embeddedFont>
      <p:font typeface="Titillium Web" panose="00000500000000000000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78">
          <p15:clr>
            <a:srgbClr val="A4A3A4"/>
          </p15:clr>
        </p15:guide>
        <p15:guide id="2" orient="horz" pos="2296">
          <p15:clr>
            <a:srgbClr val="A4A3A4"/>
          </p15:clr>
        </p15:guide>
        <p15:guide id="3" orient="horz" pos="3664">
          <p15:clr>
            <a:srgbClr val="A4A3A4"/>
          </p15:clr>
        </p15:guide>
        <p15:guide id="4" pos="340">
          <p15:clr>
            <a:srgbClr val="A4A3A4"/>
          </p15:clr>
        </p15:guide>
        <p15:guide id="5" pos="3840">
          <p15:clr>
            <a:srgbClr val="A4A3A4"/>
          </p15:clr>
        </p15:guide>
        <p15:guide id="6" pos="7338">
          <p15:clr>
            <a:srgbClr val="A4A3A4"/>
          </p15:clr>
        </p15:guide>
        <p15:guide id="7" orient="horz">
          <p15:clr>
            <a:srgbClr val="A4A3A4"/>
          </p15:clr>
        </p15:guide>
        <p15:guide id="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hLsWuhgmGVIUVBe4y/d+mFwStW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FF7D7D-A491-4A84-88C2-D92F60EDC147}">
  <a:tblStyle styleId="{1BFF7D7D-A491-4A84-88C2-D92F60EDC14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0E68F1F-235A-4010-A077-074B0ED8D13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BF2"/>
          </a:solidFill>
        </a:fill>
      </a:tcStyle>
    </a:wholeTbl>
    <a:band1H>
      <a:tcTxStyle/>
      <a:tcStyle>
        <a:tcBdr/>
        <a:fill>
          <a:solidFill>
            <a:srgbClr val="CAD4E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4E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13C8AB5-AC5D-4F2D-A00E-34BB5B0FC53B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5F6F9"/>
          </a:solidFill>
        </a:fill>
      </a:tcStyle>
    </a:wholeTbl>
    <a:band1H>
      <a:tcTxStyle/>
      <a:tcStyle>
        <a:tcBdr/>
        <a:fill>
          <a:solidFill>
            <a:srgbClr val="EBED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BED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78"/>
        <p:guide orient="horz" pos="2296"/>
        <p:guide orient="horz" pos="3664"/>
        <p:guide pos="340"/>
        <p:guide pos="3840"/>
        <p:guide pos="7338"/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7.fntdata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69" Type="http://customschemas.google.com/relationships/presentationmetadata" Target="metadata"/><Relationship Id="rId8" Type="http://schemas.openxmlformats.org/officeDocument/2006/relationships/slide" Target="slides/slide5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7.xml"/><Relationship Id="rId41" Type="http://schemas.openxmlformats.org/officeDocument/2006/relationships/font" Target="fonts/font19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e9e4bd72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g2e9e4bd72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2157ea5f216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2157ea5f216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g2157ea5f216_1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2157ea5f216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2157ea5f216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g2157ea5f216_1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2157ea5f216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2157ea5f216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g2157ea5f216_1_1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2157ea5f216_1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2157ea5f216_1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g2157ea5f216_1_2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2157ea5f216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2157ea5f216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g2157ea5f216_1_2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2157ea5f216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2157ea5f216_1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g2157ea5f216_1_3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2157ea5f216_1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2157ea5f216_1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g2157ea5f216_1_4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2f28674c29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2f28674c29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g2f28674c299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2157ea5f216_1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2157ea5f216_1_533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e9e4bd72f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g2e9e4bd72f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e9e4bd72f0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e9e4bd72f0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g2e9e4bd72f0_0_2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e9e4bd72f0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2e9e4bd72f0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g2e9e4bd72f0_0_2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e9e4bd72f0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2e9e4bd72f0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g2e9e4bd72f0_0_3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5" name="Google Shape;8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6" name="Google Shape;86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2157ea5f2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2157ea5f2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g2157ea5f21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2" name="Google Shape;8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3" name="Google Shape;88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157ea5f216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157ea5f216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g2157ea5f216_1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7"/>
          <p:cNvSpPr txBox="1">
            <a:spLocks noGrp="1"/>
          </p:cNvSpPr>
          <p:nvPr>
            <p:ph type="ctrTitle"/>
          </p:nvPr>
        </p:nvSpPr>
        <p:spPr>
          <a:xfrm>
            <a:off x="569893" y="1877433"/>
            <a:ext cx="5820842" cy="23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Titillium Web"/>
              <a:buNone/>
              <a:defRPr sz="5333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ubTitle" idx="1"/>
          </p:nvPr>
        </p:nvSpPr>
        <p:spPr>
          <a:xfrm>
            <a:off x="827925" y="4152533"/>
            <a:ext cx="5562876" cy="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6" name="Google Shape;16;p17"/>
          <p:cNvGrpSpPr/>
          <p:nvPr/>
        </p:nvGrpSpPr>
        <p:grpSpPr>
          <a:xfrm>
            <a:off x="308260" y="306342"/>
            <a:ext cx="11630486" cy="5622892"/>
            <a:chOff x="231225" y="229756"/>
            <a:chExt cx="8724000" cy="4217169"/>
          </a:xfrm>
        </p:grpSpPr>
        <p:sp>
          <p:nvSpPr>
            <p:cNvPr id="17" name="Google Shape;17;p17"/>
            <p:cNvSpPr/>
            <p:nvPr/>
          </p:nvSpPr>
          <p:spPr>
            <a:xfrm>
              <a:off x="231225" y="3733500"/>
              <a:ext cx="389700" cy="389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7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7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7"/>
            <p:cNvSpPr/>
            <p:nvPr/>
          </p:nvSpPr>
          <p:spPr>
            <a:xfrm>
              <a:off x="1556445" y="2297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" name="Google Shape;2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313" y="5894833"/>
            <a:ext cx="1832931" cy="7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3525" y="5901468"/>
            <a:ext cx="4103459" cy="69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4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4"/>
          <p:cNvSpPr txBox="1">
            <a:spLocks noGrp="1"/>
          </p:cNvSpPr>
          <p:nvPr>
            <p:ph type="title"/>
          </p:nvPr>
        </p:nvSpPr>
        <p:spPr>
          <a:xfrm>
            <a:off x="950843" y="593367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14" name="Google Shape;114;p64"/>
          <p:cNvSpPr txBox="1">
            <a:spLocks noGrp="1"/>
          </p:cNvSpPr>
          <p:nvPr>
            <p:ph type="subTitle" idx="1"/>
          </p:nvPr>
        </p:nvSpPr>
        <p:spPr>
          <a:xfrm>
            <a:off x="1584347" y="3498977"/>
            <a:ext cx="2466879" cy="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15" name="Google Shape;115;p64"/>
          <p:cNvSpPr txBox="1">
            <a:spLocks noGrp="1"/>
          </p:cNvSpPr>
          <p:nvPr>
            <p:ph type="subTitle" idx="2"/>
          </p:nvPr>
        </p:nvSpPr>
        <p:spPr>
          <a:xfrm>
            <a:off x="8134114" y="3510571"/>
            <a:ext cx="2466879" cy="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16" name="Google Shape;116;p64"/>
          <p:cNvSpPr txBox="1">
            <a:spLocks noGrp="1"/>
          </p:cNvSpPr>
          <p:nvPr>
            <p:ph type="subTitle" idx="3"/>
          </p:nvPr>
        </p:nvSpPr>
        <p:spPr>
          <a:xfrm>
            <a:off x="4857729" y="3510571"/>
            <a:ext cx="2466879" cy="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17" name="Google Shape;117;p64"/>
          <p:cNvSpPr txBox="1">
            <a:spLocks noGrp="1"/>
          </p:cNvSpPr>
          <p:nvPr>
            <p:ph type="subTitle" idx="4"/>
          </p:nvPr>
        </p:nvSpPr>
        <p:spPr>
          <a:xfrm>
            <a:off x="1293998" y="3952707"/>
            <a:ext cx="3047603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18" name="Google Shape;118;p64"/>
          <p:cNvSpPr txBox="1">
            <a:spLocks noGrp="1"/>
          </p:cNvSpPr>
          <p:nvPr>
            <p:ph type="subTitle" idx="5"/>
          </p:nvPr>
        </p:nvSpPr>
        <p:spPr>
          <a:xfrm>
            <a:off x="4567367" y="3952707"/>
            <a:ext cx="3047603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19" name="Google Shape;119;p64"/>
          <p:cNvSpPr txBox="1">
            <a:spLocks noGrp="1"/>
          </p:cNvSpPr>
          <p:nvPr>
            <p:ph type="subTitle" idx="6"/>
          </p:nvPr>
        </p:nvSpPr>
        <p:spPr>
          <a:xfrm>
            <a:off x="7843752" y="3952707"/>
            <a:ext cx="3047603" cy="9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20" name="Google Shape;120;p64"/>
          <p:cNvGrpSpPr/>
          <p:nvPr/>
        </p:nvGrpSpPr>
        <p:grpSpPr>
          <a:xfrm rot="10800000" flipH="1">
            <a:off x="360954" y="337532"/>
            <a:ext cx="11501603" cy="5621467"/>
            <a:chOff x="270750" y="126050"/>
            <a:chExt cx="8627325" cy="4216100"/>
          </a:xfrm>
        </p:grpSpPr>
        <p:sp>
          <p:nvSpPr>
            <p:cNvPr id="121" name="Google Shape;121;p64"/>
            <p:cNvSpPr/>
            <p:nvPr/>
          </p:nvSpPr>
          <p:spPr>
            <a:xfrm>
              <a:off x="320500" y="126050"/>
              <a:ext cx="725100" cy="725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4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4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4"/>
            <p:cNvSpPr/>
            <p:nvPr/>
          </p:nvSpPr>
          <p:spPr>
            <a:xfrm>
              <a:off x="7443175" y="3463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4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4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5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65"/>
          <p:cNvGrpSpPr/>
          <p:nvPr/>
        </p:nvGrpSpPr>
        <p:grpSpPr>
          <a:xfrm>
            <a:off x="360954" y="337533"/>
            <a:ext cx="11501603" cy="5452001"/>
            <a:chOff x="270750" y="253149"/>
            <a:chExt cx="8627325" cy="4089001"/>
          </a:xfrm>
        </p:grpSpPr>
        <p:sp>
          <p:nvSpPr>
            <p:cNvPr id="130" name="Google Shape;130;p65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65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5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5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5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65"/>
          <p:cNvSpPr txBox="1">
            <a:spLocks noGrp="1"/>
          </p:cNvSpPr>
          <p:nvPr>
            <p:ph type="subTitle" idx="1"/>
          </p:nvPr>
        </p:nvSpPr>
        <p:spPr>
          <a:xfrm>
            <a:off x="1685339" y="2550351"/>
            <a:ext cx="268765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6" name="Google Shape;136;p65"/>
          <p:cNvSpPr txBox="1">
            <a:spLocks noGrp="1"/>
          </p:cNvSpPr>
          <p:nvPr>
            <p:ph type="subTitle" idx="2"/>
          </p:nvPr>
        </p:nvSpPr>
        <p:spPr>
          <a:xfrm>
            <a:off x="1795725" y="4088505"/>
            <a:ext cx="2466879" cy="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7" name="Google Shape;137;p65"/>
          <p:cNvSpPr txBox="1">
            <a:spLocks noGrp="1"/>
          </p:cNvSpPr>
          <p:nvPr>
            <p:ph type="subTitle" idx="3"/>
          </p:nvPr>
        </p:nvSpPr>
        <p:spPr>
          <a:xfrm>
            <a:off x="7932778" y="4088461"/>
            <a:ext cx="2466879" cy="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8" name="Google Shape;138;p65"/>
          <p:cNvSpPr txBox="1">
            <a:spLocks noGrp="1"/>
          </p:cNvSpPr>
          <p:nvPr>
            <p:ph type="subTitle" idx="4"/>
          </p:nvPr>
        </p:nvSpPr>
        <p:spPr>
          <a:xfrm>
            <a:off x="4864252" y="4088461"/>
            <a:ext cx="2466879" cy="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39" name="Google Shape;139;p65"/>
          <p:cNvSpPr txBox="1">
            <a:spLocks noGrp="1"/>
          </p:cNvSpPr>
          <p:nvPr>
            <p:ph type="subTitle" idx="5"/>
          </p:nvPr>
        </p:nvSpPr>
        <p:spPr>
          <a:xfrm>
            <a:off x="1795725" y="2170744"/>
            <a:ext cx="2466879" cy="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40" name="Google Shape;140;p65"/>
          <p:cNvSpPr txBox="1">
            <a:spLocks noGrp="1"/>
          </p:cNvSpPr>
          <p:nvPr>
            <p:ph type="subTitle" idx="6"/>
          </p:nvPr>
        </p:nvSpPr>
        <p:spPr>
          <a:xfrm>
            <a:off x="7932778" y="2174623"/>
            <a:ext cx="2466879" cy="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41" name="Google Shape;141;p65"/>
          <p:cNvSpPr txBox="1">
            <a:spLocks noGrp="1"/>
          </p:cNvSpPr>
          <p:nvPr>
            <p:ph type="subTitle" idx="7"/>
          </p:nvPr>
        </p:nvSpPr>
        <p:spPr>
          <a:xfrm>
            <a:off x="4864252" y="2174623"/>
            <a:ext cx="2466879" cy="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42" name="Google Shape;142;p65"/>
          <p:cNvSpPr txBox="1">
            <a:spLocks noGrp="1"/>
          </p:cNvSpPr>
          <p:nvPr>
            <p:ph type="subTitle" idx="8"/>
          </p:nvPr>
        </p:nvSpPr>
        <p:spPr>
          <a:xfrm>
            <a:off x="4753867" y="2550351"/>
            <a:ext cx="268765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43" name="Google Shape;143;p65"/>
          <p:cNvSpPr txBox="1">
            <a:spLocks noGrp="1"/>
          </p:cNvSpPr>
          <p:nvPr>
            <p:ph type="subTitle" idx="9"/>
          </p:nvPr>
        </p:nvSpPr>
        <p:spPr>
          <a:xfrm>
            <a:off x="7822392" y="2550351"/>
            <a:ext cx="268765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44" name="Google Shape;144;p65"/>
          <p:cNvSpPr txBox="1">
            <a:spLocks noGrp="1"/>
          </p:cNvSpPr>
          <p:nvPr>
            <p:ph type="subTitle" idx="13"/>
          </p:nvPr>
        </p:nvSpPr>
        <p:spPr>
          <a:xfrm>
            <a:off x="1682824" y="4467084"/>
            <a:ext cx="268765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45" name="Google Shape;145;p65"/>
          <p:cNvSpPr txBox="1">
            <a:spLocks noGrp="1"/>
          </p:cNvSpPr>
          <p:nvPr>
            <p:ph type="subTitle" idx="14"/>
          </p:nvPr>
        </p:nvSpPr>
        <p:spPr>
          <a:xfrm>
            <a:off x="4751350" y="4467084"/>
            <a:ext cx="268765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46" name="Google Shape;146;p65"/>
          <p:cNvSpPr txBox="1">
            <a:spLocks noGrp="1"/>
          </p:cNvSpPr>
          <p:nvPr>
            <p:ph type="subTitle" idx="15"/>
          </p:nvPr>
        </p:nvSpPr>
        <p:spPr>
          <a:xfrm>
            <a:off x="7819877" y="4467084"/>
            <a:ext cx="268765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47" name="Google Shape;147;p65"/>
          <p:cNvSpPr txBox="1">
            <a:spLocks noGrp="1"/>
          </p:cNvSpPr>
          <p:nvPr>
            <p:ph type="title"/>
          </p:nvPr>
        </p:nvSpPr>
        <p:spPr>
          <a:xfrm>
            <a:off x="950843" y="593367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6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6"/>
          <p:cNvSpPr txBox="1">
            <a:spLocks noGrp="1"/>
          </p:cNvSpPr>
          <p:nvPr>
            <p:ph type="title"/>
          </p:nvPr>
        </p:nvSpPr>
        <p:spPr>
          <a:xfrm flipH="1">
            <a:off x="6224223" y="1726200"/>
            <a:ext cx="4812174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51" name="Google Shape;151;p66"/>
          <p:cNvSpPr txBox="1">
            <a:spLocks noGrp="1"/>
          </p:cNvSpPr>
          <p:nvPr>
            <p:ph type="subTitle" idx="1"/>
          </p:nvPr>
        </p:nvSpPr>
        <p:spPr>
          <a:xfrm flipH="1">
            <a:off x="6596975" y="3775000"/>
            <a:ext cx="4439422" cy="9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21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21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21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21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21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21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21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None/>
              <a:defRPr sz="2133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52" name="Google Shape;152;p66"/>
          <p:cNvGrpSpPr/>
          <p:nvPr/>
        </p:nvGrpSpPr>
        <p:grpSpPr>
          <a:xfrm rot="10800000" flipH="1">
            <a:off x="360954" y="337532"/>
            <a:ext cx="11501603" cy="5381592"/>
            <a:chOff x="270750" y="305956"/>
            <a:chExt cx="8627325" cy="4036194"/>
          </a:xfrm>
        </p:grpSpPr>
        <p:sp>
          <p:nvSpPr>
            <p:cNvPr id="153" name="Google Shape;153;p66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6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66"/>
            <p:cNvSpPr/>
            <p:nvPr/>
          </p:nvSpPr>
          <p:spPr>
            <a:xfrm>
              <a:off x="7218275" y="36057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6"/>
            <p:cNvSpPr/>
            <p:nvPr/>
          </p:nvSpPr>
          <p:spPr>
            <a:xfrm>
              <a:off x="83259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66"/>
            <p:cNvSpPr/>
            <p:nvPr/>
          </p:nvSpPr>
          <p:spPr>
            <a:xfrm>
              <a:off x="2495713" y="3142275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6"/>
            <p:cNvSpPr/>
            <p:nvPr/>
          </p:nvSpPr>
          <p:spPr>
            <a:xfrm>
              <a:off x="5245438" y="366306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66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7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67"/>
          <p:cNvSpPr txBox="1">
            <a:spLocks noGrp="1"/>
          </p:cNvSpPr>
          <p:nvPr>
            <p:ph type="subTitle" idx="1"/>
          </p:nvPr>
        </p:nvSpPr>
        <p:spPr>
          <a:xfrm>
            <a:off x="3573735" y="2767567"/>
            <a:ext cx="2498875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3" name="Google Shape;163;p67"/>
          <p:cNvSpPr txBox="1">
            <a:spLocks noGrp="1"/>
          </p:cNvSpPr>
          <p:nvPr>
            <p:ph type="subTitle" idx="2"/>
          </p:nvPr>
        </p:nvSpPr>
        <p:spPr>
          <a:xfrm>
            <a:off x="3421355" y="2235889"/>
            <a:ext cx="2803635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4" name="Google Shape;164;p67"/>
          <p:cNvSpPr txBox="1">
            <a:spLocks noGrp="1"/>
          </p:cNvSpPr>
          <p:nvPr>
            <p:ph type="subTitle" idx="3"/>
          </p:nvPr>
        </p:nvSpPr>
        <p:spPr>
          <a:xfrm>
            <a:off x="8441601" y="2235889"/>
            <a:ext cx="2803635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5" name="Google Shape;165;p67"/>
          <p:cNvSpPr txBox="1">
            <a:spLocks noGrp="1"/>
          </p:cNvSpPr>
          <p:nvPr>
            <p:ph type="subTitle" idx="4"/>
          </p:nvPr>
        </p:nvSpPr>
        <p:spPr>
          <a:xfrm>
            <a:off x="945177" y="3654833"/>
            <a:ext cx="2803635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6" name="Google Shape;166;p67"/>
          <p:cNvSpPr txBox="1">
            <a:spLocks noGrp="1"/>
          </p:cNvSpPr>
          <p:nvPr>
            <p:ph type="subTitle" idx="5"/>
          </p:nvPr>
        </p:nvSpPr>
        <p:spPr>
          <a:xfrm>
            <a:off x="5927328" y="3656545"/>
            <a:ext cx="2803635" cy="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Titillium Web"/>
              <a:buNone/>
              <a:defRPr sz="2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7" name="Google Shape;167;p67"/>
          <p:cNvSpPr txBox="1">
            <a:spLocks noGrp="1"/>
          </p:cNvSpPr>
          <p:nvPr>
            <p:ph type="subTitle" idx="6"/>
          </p:nvPr>
        </p:nvSpPr>
        <p:spPr>
          <a:xfrm>
            <a:off x="8593981" y="2767567"/>
            <a:ext cx="2498875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8" name="Google Shape;168;p67"/>
          <p:cNvSpPr txBox="1">
            <a:spLocks noGrp="1"/>
          </p:cNvSpPr>
          <p:nvPr>
            <p:ph type="subTitle" idx="7"/>
          </p:nvPr>
        </p:nvSpPr>
        <p:spPr>
          <a:xfrm>
            <a:off x="1097557" y="4181675"/>
            <a:ext cx="2498875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69" name="Google Shape;169;p67"/>
          <p:cNvSpPr txBox="1">
            <a:spLocks noGrp="1"/>
          </p:cNvSpPr>
          <p:nvPr>
            <p:ph type="subTitle" idx="8"/>
          </p:nvPr>
        </p:nvSpPr>
        <p:spPr>
          <a:xfrm>
            <a:off x="6079708" y="4181675"/>
            <a:ext cx="2498875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tillium Web"/>
              <a:buNone/>
              <a:defRPr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70" name="Google Shape;170;p67"/>
          <p:cNvSpPr txBox="1">
            <a:spLocks noGrp="1"/>
          </p:cNvSpPr>
          <p:nvPr>
            <p:ph type="title"/>
          </p:nvPr>
        </p:nvSpPr>
        <p:spPr>
          <a:xfrm>
            <a:off x="950843" y="593367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71" name="Google Shape;171;p67"/>
          <p:cNvGrpSpPr/>
          <p:nvPr/>
        </p:nvGrpSpPr>
        <p:grpSpPr>
          <a:xfrm>
            <a:off x="360953" y="407942"/>
            <a:ext cx="9561989" cy="4685725"/>
            <a:chOff x="270750" y="305956"/>
            <a:chExt cx="7172425" cy="3514294"/>
          </a:xfrm>
        </p:grpSpPr>
        <p:sp>
          <p:nvSpPr>
            <p:cNvPr id="172" name="Google Shape;172;p67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73" name="Google Shape;173;p67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174" name="Google Shape;174;p67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8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8"/>
          <p:cNvSpPr txBox="1">
            <a:spLocks noGrp="1"/>
          </p:cNvSpPr>
          <p:nvPr>
            <p:ph type="subTitle" idx="1"/>
          </p:nvPr>
        </p:nvSpPr>
        <p:spPr>
          <a:xfrm>
            <a:off x="6393234" y="1605167"/>
            <a:ext cx="4328237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78" name="Google Shape;178;p68"/>
          <p:cNvSpPr txBox="1">
            <a:spLocks noGrp="1"/>
          </p:cNvSpPr>
          <p:nvPr>
            <p:ph type="subTitle" idx="2"/>
          </p:nvPr>
        </p:nvSpPr>
        <p:spPr>
          <a:xfrm>
            <a:off x="1486873" y="1611584"/>
            <a:ext cx="4328237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79" name="Google Shape;179;p68"/>
          <p:cNvSpPr txBox="1">
            <a:spLocks noGrp="1"/>
          </p:cNvSpPr>
          <p:nvPr>
            <p:ph type="title"/>
          </p:nvPr>
        </p:nvSpPr>
        <p:spPr>
          <a:xfrm>
            <a:off x="950843" y="593367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0" name="Google Shape;180;p68"/>
          <p:cNvSpPr txBox="1">
            <a:spLocks noGrp="1"/>
          </p:cNvSpPr>
          <p:nvPr>
            <p:ph type="subTitle" idx="3"/>
          </p:nvPr>
        </p:nvSpPr>
        <p:spPr>
          <a:xfrm>
            <a:off x="6393234" y="2474244"/>
            <a:ext cx="4328237" cy="2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●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○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■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●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○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■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●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○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■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81" name="Google Shape;181;p68"/>
          <p:cNvSpPr txBox="1">
            <a:spLocks noGrp="1"/>
          </p:cNvSpPr>
          <p:nvPr>
            <p:ph type="subTitle" idx="4"/>
          </p:nvPr>
        </p:nvSpPr>
        <p:spPr>
          <a:xfrm>
            <a:off x="1486873" y="2474244"/>
            <a:ext cx="4328237" cy="2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●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○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■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●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○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■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●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○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Titillium Web"/>
              <a:buChar char="■"/>
              <a:defRPr sz="20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82" name="Google Shape;182;p68"/>
          <p:cNvGrpSpPr/>
          <p:nvPr/>
        </p:nvGrpSpPr>
        <p:grpSpPr>
          <a:xfrm>
            <a:off x="360954" y="-748351"/>
            <a:ext cx="11501603" cy="6618700"/>
            <a:chOff x="270750" y="-561264"/>
            <a:chExt cx="8627325" cy="4964025"/>
          </a:xfrm>
        </p:grpSpPr>
        <p:grpSp>
          <p:nvGrpSpPr>
            <p:cNvPr id="183" name="Google Shape;183;p68"/>
            <p:cNvGrpSpPr/>
            <p:nvPr/>
          </p:nvGrpSpPr>
          <p:grpSpPr>
            <a:xfrm rot="10800000" flipH="1">
              <a:off x="270750" y="253149"/>
              <a:ext cx="8627325" cy="4149612"/>
              <a:chOff x="270750" y="192538"/>
              <a:chExt cx="8627325" cy="4149612"/>
            </a:xfrm>
          </p:grpSpPr>
          <p:sp>
            <p:nvSpPr>
              <p:cNvPr id="184" name="Google Shape;184;p68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68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68"/>
              <p:cNvSpPr/>
              <p:nvPr/>
            </p:nvSpPr>
            <p:spPr>
              <a:xfrm>
                <a:off x="7218275" y="36057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68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68"/>
              <p:cNvSpPr/>
              <p:nvPr/>
            </p:nvSpPr>
            <p:spPr>
              <a:xfrm>
                <a:off x="817013" y="192538"/>
                <a:ext cx="520200" cy="5208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68"/>
              <p:cNvSpPr/>
              <p:nvPr/>
            </p:nvSpPr>
            <p:spPr>
              <a:xfrm>
                <a:off x="1337220" y="250706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68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1" name="Google Shape;191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313" y="5894833"/>
            <a:ext cx="1832931" cy="7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3525" y="5901468"/>
            <a:ext cx="4103459" cy="69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9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9"/>
          <p:cNvSpPr txBox="1">
            <a:spLocks noGrp="1"/>
          </p:cNvSpPr>
          <p:nvPr>
            <p:ph type="title"/>
          </p:nvPr>
        </p:nvSpPr>
        <p:spPr>
          <a:xfrm>
            <a:off x="1231240" y="1687817"/>
            <a:ext cx="292082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96" name="Google Shape;196;p69"/>
          <p:cNvSpPr txBox="1">
            <a:spLocks noGrp="1"/>
          </p:cNvSpPr>
          <p:nvPr>
            <p:ph type="subTitle" idx="1"/>
          </p:nvPr>
        </p:nvSpPr>
        <p:spPr>
          <a:xfrm>
            <a:off x="1054063" y="2284167"/>
            <a:ext cx="3097997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97" name="Google Shape;197;p69"/>
          <p:cNvSpPr txBox="1">
            <a:spLocks noGrp="1"/>
          </p:cNvSpPr>
          <p:nvPr>
            <p:ph type="title" idx="2"/>
          </p:nvPr>
        </p:nvSpPr>
        <p:spPr>
          <a:xfrm>
            <a:off x="1231240" y="3557521"/>
            <a:ext cx="292082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98" name="Google Shape;198;p69"/>
          <p:cNvSpPr txBox="1">
            <a:spLocks noGrp="1"/>
          </p:cNvSpPr>
          <p:nvPr>
            <p:ph type="subTitle" idx="3"/>
          </p:nvPr>
        </p:nvSpPr>
        <p:spPr>
          <a:xfrm>
            <a:off x="1054063" y="4153891"/>
            <a:ext cx="3097997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99" name="Google Shape;199;p69"/>
          <p:cNvSpPr txBox="1">
            <a:spLocks noGrp="1"/>
          </p:cNvSpPr>
          <p:nvPr>
            <p:ph type="title" idx="4"/>
          </p:nvPr>
        </p:nvSpPr>
        <p:spPr>
          <a:xfrm>
            <a:off x="8038453" y="1687817"/>
            <a:ext cx="292082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00" name="Google Shape;200;p69"/>
          <p:cNvSpPr txBox="1">
            <a:spLocks noGrp="1"/>
          </p:cNvSpPr>
          <p:nvPr>
            <p:ph type="subTitle" idx="5"/>
          </p:nvPr>
        </p:nvSpPr>
        <p:spPr>
          <a:xfrm>
            <a:off x="8038453" y="2284167"/>
            <a:ext cx="3097997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01" name="Google Shape;201;p69"/>
          <p:cNvSpPr txBox="1">
            <a:spLocks noGrp="1"/>
          </p:cNvSpPr>
          <p:nvPr>
            <p:ph type="title" idx="6"/>
          </p:nvPr>
        </p:nvSpPr>
        <p:spPr>
          <a:xfrm>
            <a:off x="8038453" y="3557524"/>
            <a:ext cx="2920820" cy="5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24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02" name="Google Shape;202;p69"/>
          <p:cNvSpPr txBox="1">
            <a:spLocks noGrp="1"/>
          </p:cNvSpPr>
          <p:nvPr>
            <p:ph type="subTitle" idx="7"/>
          </p:nvPr>
        </p:nvSpPr>
        <p:spPr>
          <a:xfrm>
            <a:off x="8038453" y="4153891"/>
            <a:ext cx="3097997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8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203" name="Google Shape;203;p69"/>
          <p:cNvSpPr txBox="1">
            <a:spLocks noGrp="1"/>
          </p:cNvSpPr>
          <p:nvPr>
            <p:ph type="title" idx="8"/>
          </p:nvPr>
        </p:nvSpPr>
        <p:spPr>
          <a:xfrm>
            <a:off x="950843" y="593367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04" name="Google Shape;204;p69"/>
          <p:cNvGrpSpPr/>
          <p:nvPr/>
        </p:nvGrpSpPr>
        <p:grpSpPr>
          <a:xfrm>
            <a:off x="360954" y="-748351"/>
            <a:ext cx="11501603" cy="2920985"/>
            <a:chOff x="270750" y="-561264"/>
            <a:chExt cx="8627325" cy="2190739"/>
          </a:xfrm>
        </p:grpSpPr>
        <p:grpSp>
          <p:nvGrpSpPr>
            <p:cNvPr id="205" name="Google Shape;205;p69"/>
            <p:cNvGrpSpPr/>
            <p:nvPr/>
          </p:nvGrpSpPr>
          <p:grpSpPr>
            <a:xfrm rot="10800000" flipH="1">
              <a:off x="270750" y="253149"/>
              <a:ext cx="8627325" cy="1376326"/>
              <a:chOff x="270750" y="2965824"/>
              <a:chExt cx="8627325" cy="1376326"/>
            </a:xfrm>
          </p:grpSpPr>
          <p:sp>
            <p:nvSpPr>
              <p:cNvPr id="206" name="Google Shape;206;p69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69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69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9" name="Google Shape;209;p69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0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70"/>
          <p:cNvSpPr txBox="1">
            <a:spLocks noGrp="1"/>
          </p:cNvSpPr>
          <p:nvPr>
            <p:ph type="title"/>
          </p:nvPr>
        </p:nvSpPr>
        <p:spPr>
          <a:xfrm>
            <a:off x="950843" y="593367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13" name="Google Shape;213;p70"/>
          <p:cNvGrpSpPr/>
          <p:nvPr/>
        </p:nvGrpSpPr>
        <p:grpSpPr>
          <a:xfrm>
            <a:off x="257599" y="334028"/>
            <a:ext cx="11623923" cy="5444192"/>
            <a:chOff x="193224" y="250521"/>
            <a:chExt cx="8719077" cy="4083144"/>
          </a:xfrm>
        </p:grpSpPr>
        <p:sp>
          <p:nvSpPr>
            <p:cNvPr id="214" name="Google Shape;214;p70"/>
            <p:cNvSpPr/>
            <p:nvPr/>
          </p:nvSpPr>
          <p:spPr>
            <a:xfrm>
              <a:off x="1717228" y="1859301"/>
              <a:ext cx="470400" cy="4704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0"/>
            <p:cNvSpPr/>
            <p:nvPr/>
          </p:nvSpPr>
          <p:spPr>
            <a:xfrm>
              <a:off x="8291625" y="4138665"/>
              <a:ext cx="194700" cy="195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0"/>
            <p:cNvSpPr/>
            <p:nvPr/>
          </p:nvSpPr>
          <p:spPr>
            <a:xfrm>
              <a:off x="8490521" y="250521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0"/>
            <p:cNvSpPr/>
            <p:nvPr/>
          </p:nvSpPr>
          <p:spPr>
            <a:xfrm>
              <a:off x="193224" y="1617493"/>
              <a:ext cx="241500" cy="241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0"/>
            <p:cNvSpPr/>
            <p:nvPr/>
          </p:nvSpPr>
          <p:spPr>
            <a:xfrm>
              <a:off x="8532801" y="3929875"/>
              <a:ext cx="379500" cy="37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70"/>
          <p:cNvSpPr txBox="1">
            <a:spLocks noGrp="1"/>
          </p:cNvSpPr>
          <p:nvPr>
            <p:ph type="subTitle" idx="1"/>
          </p:nvPr>
        </p:nvSpPr>
        <p:spPr>
          <a:xfrm>
            <a:off x="3362562" y="1448600"/>
            <a:ext cx="5465289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itillium Web"/>
              <a:buChar char="●"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20" name="Google Shape;220;p70"/>
          <p:cNvGrpSpPr/>
          <p:nvPr/>
        </p:nvGrpSpPr>
        <p:grpSpPr>
          <a:xfrm rot="10800000" flipH="1">
            <a:off x="805395" y="1409033"/>
            <a:ext cx="11158747" cy="4846867"/>
            <a:chOff x="604125" y="-96626"/>
            <a:chExt cx="8370150" cy="3635150"/>
          </a:xfrm>
        </p:grpSpPr>
        <p:sp>
          <p:nvSpPr>
            <p:cNvPr id="221" name="Google Shape;221;p70"/>
            <p:cNvSpPr/>
            <p:nvPr/>
          </p:nvSpPr>
          <p:spPr>
            <a:xfrm>
              <a:off x="604125" y="25814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70"/>
            <p:cNvSpPr/>
            <p:nvPr/>
          </p:nvSpPr>
          <p:spPr>
            <a:xfrm>
              <a:off x="8063025" y="27908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0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70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70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70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1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1"/>
          <p:cNvSpPr txBox="1">
            <a:spLocks noGrp="1"/>
          </p:cNvSpPr>
          <p:nvPr>
            <p:ph type="title"/>
          </p:nvPr>
        </p:nvSpPr>
        <p:spPr>
          <a:xfrm>
            <a:off x="950843" y="593367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230" name="Google Shape;230;p71"/>
          <p:cNvGrpSpPr/>
          <p:nvPr/>
        </p:nvGrpSpPr>
        <p:grpSpPr>
          <a:xfrm flipH="1">
            <a:off x="621403" y="377767"/>
            <a:ext cx="11079208" cy="5410851"/>
            <a:chOff x="270750" y="369050"/>
            <a:chExt cx="8310488" cy="4058138"/>
          </a:xfrm>
        </p:grpSpPr>
        <p:sp>
          <p:nvSpPr>
            <p:cNvPr id="231" name="Google Shape;231;p71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71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1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71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1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71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1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1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2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72"/>
          <p:cNvSpPr txBox="1">
            <a:spLocks noGrp="1"/>
          </p:cNvSpPr>
          <p:nvPr>
            <p:ph type="title"/>
          </p:nvPr>
        </p:nvSpPr>
        <p:spPr>
          <a:xfrm>
            <a:off x="950843" y="593367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72"/>
          <p:cNvGrpSpPr/>
          <p:nvPr/>
        </p:nvGrpSpPr>
        <p:grpSpPr>
          <a:xfrm flipH="1">
            <a:off x="487937" y="337532"/>
            <a:ext cx="11416376" cy="5474585"/>
            <a:chOff x="536166" y="253149"/>
            <a:chExt cx="8563397" cy="4105939"/>
          </a:xfrm>
        </p:grpSpPr>
        <p:sp>
          <p:nvSpPr>
            <p:cNvPr id="243" name="Google Shape;243;p72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2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2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2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2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2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2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2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3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73"/>
          <p:cNvSpPr txBox="1">
            <a:spLocks noGrp="1"/>
          </p:cNvSpPr>
          <p:nvPr>
            <p:ph type="title"/>
          </p:nvPr>
        </p:nvSpPr>
        <p:spPr>
          <a:xfrm>
            <a:off x="950843" y="593367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4" name="Google Shape;254;p73"/>
          <p:cNvGrpSpPr/>
          <p:nvPr/>
        </p:nvGrpSpPr>
        <p:grpSpPr>
          <a:xfrm flipH="1">
            <a:off x="387015" y="292165"/>
            <a:ext cx="11581459" cy="6199785"/>
            <a:chOff x="412338" y="27249"/>
            <a:chExt cx="8687225" cy="4649839"/>
          </a:xfrm>
        </p:grpSpPr>
        <p:sp>
          <p:nvSpPr>
            <p:cNvPr id="255" name="Google Shape;255;p73"/>
            <p:cNvSpPr/>
            <p:nvPr/>
          </p:nvSpPr>
          <p:spPr>
            <a:xfrm>
              <a:off x="412338" y="904050"/>
              <a:ext cx="687300" cy="6873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73"/>
            <p:cNvSpPr/>
            <p:nvPr/>
          </p:nvSpPr>
          <p:spPr>
            <a:xfrm>
              <a:off x="959150" y="39782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3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73"/>
            <p:cNvSpPr/>
            <p:nvPr/>
          </p:nvSpPr>
          <p:spPr>
            <a:xfrm>
              <a:off x="7399500" y="272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73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73"/>
            <p:cNvSpPr/>
            <p:nvPr/>
          </p:nvSpPr>
          <p:spPr>
            <a:xfrm>
              <a:off x="6661875" y="41562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3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25;p18"/>
          <p:cNvGrpSpPr/>
          <p:nvPr/>
        </p:nvGrpSpPr>
        <p:grpSpPr>
          <a:xfrm flipH="1">
            <a:off x="1434921" y="4665574"/>
            <a:ext cx="9320572" cy="1773239"/>
            <a:chOff x="404800" y="1010238"/>
            <a:chExt cx="8208688" cy="1561500"/>
          </a:xfrm>
        </p:grpSpPr>
        <p:sp>
          <p:nvSpPr>
            <p:cNvPr id="26" name="Google Shape;26;p18"/>
            <p:cNvSpPr/>
            <p:nvPr/>
          </p:nvSpPr>
          <p:spPr>
            <a:xfrm>
              <a:off x="2560391" y="1010238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18"/>
          <p:cNvSpPr/>
          <p:nvPr/>
        </p:nvSpPr>
        <p:spPr>
          <a:xfrm flipH="1">
            <a:off x="4544211" y="1020673"/>
            <a:ext cx="1351024" cy="13512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18"/>
          <p:cNvGrpSpPr/>
          <p:nvPr/>
        </p:nvGrpSpPr>
        <p:grpSpPr>
          <a:xfrm>
            <a:off x="360954" y="337533"/>
            <a:ext cx="11501603" cy="5452001"/>
            <a:chOff x="270750" y="253149"/>
            <a:chExt cx="8627325" cy="4089001"/>
          </a:xfrm>
        </p:grpSpPr>
        <p:sp>
          <p:nvSpPr>
            <p:cNvPr id="32" name="Google Shape;32;p18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2515673" y="2309600"/>
            <a:ext cx="7159068" cy="2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tillium Web"/>
              <a:buNone/>
              <a:defRPr sz="48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pic>
        <p:nvPicPr>
          <p:cNvPr id="38" name="Google Shape;3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313" y="5894833"/>
            <a:ext cx="1832931" cy="7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3525" y="5901468"/>
            <a:ext cx="4103459" cy="69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4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4"/>
          <p:cNvSpPr txBox="1">
            <a:spLocks noGrp="1"/>
          </p:cNvSpPr>
          <p:nvPr>
            <p:ph type="title"/>
          </p:nvPr>
        </p:nvSpPr>
        <p:spPr>
          <a:xfrm>
            <a:off x="3568736" y="994500"/>
            <a:ext cx="5052942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5" name="Google Shape;265;p74"/>
          <p:cNvSpPr txBox="1">
            <a:spLocks noGrp="1"/>
          </p:cNvSpPr>
          <p:nvPr>
            <p:ph type="subTitle" idx="1"/>
          </p:nvPr>
        </p:nvSpPr>
        <p:spPr>
          <a:xfrm>
            <a:off x="3977217" y="2061500"/>
            <a:ext cx="4235849" cy="1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74"/>
          <p:cNvSpPr txBox="1"/>
          <p:nvPr/>
        </p:nvSpPr>
        <p:spPr>
          <a:xfrm>
            <a:off x="3873696" y="4390100"/>
            <a:ext cx="4443022" cy="9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None/>
            </a:pPr>
            <a:r>
              <a:rPr lang="en-US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-US" sz="16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-US" sz="16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infographics &amp; images by </a:t>
            </a:r>
            <a:r>
              <a:rPr lang="en-US" sz="1600" b="1">
                <a:solidFill>
                  <a:schemeClr val="dk1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7" name="Google Shape;267;p74"/>
          <p:cNvSpPr/>
          <p:nvPr/>
        </p:nvSpPr>
        <p:spPr>
          <a:xfrm>
            <a:off x="8863363" y="3429000"/>
            <a:ext cx="1586194" cy="1586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4"/>
          <p:cNvSpPr/>
          <p:nvPr/>
        </p:nvSpPr>
        <p:spPr>
          <a:xfrm>
            <a:off x="2941317" y="4636133"/>
            <a:ext cx="762701" cy="7628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4"/>
          <p:cNvSpPr/>
          <p:nvPr/>
        </p:nvSpPr>
        <p:spPr>
          <a:xfrm>
            <a:off x="11066759" y="5397533"/>
            <a:ext cx="391549" cy="392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74"/>
          <p:cNvSpPr/>
          <p:nvPr/>
        </p:nvSpPr>
        <p:spPr>
          <a:xfrm>
            <a:off x="8579383" y="363865"/>
            <a:ext cx="762701" cy="7636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4"/>
          <p:cNvSpPr/>
          <p:nvPr/>
        </p:nvSpPr>
        <p:spPr>
          <a:xfrm>
            <a:off x="1182446" y="1419299"/>
            <a:ext cx="762701" cy="7636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74"/>
          <p:cNvSpPr/>
          <p:nvPr/>
        </p:nvSpPr>
        <p:spPr>
          <a:xfrm>
            <a:off x="1879055" y="3170700"/>
            <a:ext cx="693510" cy="694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74"/>
          <p:cNvSpPr/>
          <p:nvPr/>
        </p:nvSpPr>
        <p:spPr>
          <a:xfrm>
            <a:off x="10890299" y="2236884"/>
            <a:ext cx="693510" cy="6944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4"/>
          <p:cNvSpPr/>
          <p:nvPr/>
        </p:nvSpPr>
        <p:spPr>
          <a:xfrm>
            <a:off x="843250" y="2061508"/>
            <a:ext cx="391549" cy="3920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75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7" name="Google Shape;277;p75"/>
          <p:cNvGrpSpPr/>
          <p:nvPr/>
        </p:nvGrpSpPr>
        <p:grpSpPr>
          <a:xfrm flipH="1">
            <a:off x="621403" y="377767"/>
            <a:ext cx="11079208" cy="5410851"/>
            <a:chOff x="270750" y="369050"/>
            <a:chExt cx="8310488" cy="4058138"/>
          </a:xfrm>
        </p:grpSpPr>
        <p:sp>
          <p:nvSpPr>
            <p:cNvPr id="278" name="Google Shape;278;p75"/>
            <p:cNvSpPr/>
            <p:nvPr/>
          </p:nvSpPr>
          <p:spPr>
            <a:xfrm>
              <a:off x="622525" y="369050"/>
              <a:ext cx="896100" cy="896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75"/>
            <p:cNvSpPr/>
            <p:nvPr/>
          </p:nvSpPr>
          <p:spPr>
            <a:xfrm>
              <a:off x="270750" y="2638875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75"/>
            <p:cNvSpPr/>
            <p:nvPr/>
          </p:nvSpPr>
          <p:spPr>
            <a:xfrm rot="10800000">
              <a:off x="8287538" y="3923537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5"/>
            <p:cNvSpPr/>
            <p:nvPr/>
          </p:nvSpPr>
          <p:spPr>
            <a:xfrm>
              <a:off x="7891375" y="1494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75"/>
            <p:cNvSpPr/>
            <p:nvPr/>
          </p:nvSpPr>
          <p:spPr>
            <a:xfrm rot="10800000">
              <a:off x="7637888" y="38544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5"/>
            <p:cNvSpPr/>
            <p:nvPr/>
          </p:nvSpPr>
          <p:spPr>
            <a:xfrm>
              <a:off x="2194400" y="3402713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5"/>
            <p:cNvSpPr/>
            <p:nvPr/>
          </p:nvSpPr>
          <p:spPr>
            <a:xfrm>
              <a:off x="6692981" y="897169"/>
              <a:ext cx="274200" cy="2745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75"/>
            <p:cNvSpPr/>
            <p:nvPr/>
          </p:nvSpPr>
          <p:spPr>
            <a:xfrm>
              <a:off x="1661220" y="625231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6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76"/>
          <p:cNvGrpSpPr/>
          <p:nvPr/>
        </p:nvGrpSpPr>
        <p:grpSpPr>
          <a:xfrm flipH="1">
            <a:off x="487937" y="337532"/>
            <a:ext cx="11416376" cy="5474585"/>
            <a:chOff x="536166" y="253149"/>
            <a:chExt cx="8563397" cy="4105939"/>
          </a:xfrm>
        </p:grpSpPr>
        <p:sp>
          <p:nvSpPr>
            <p:cNvPr id="289" name="Google Shape;289;p76"/>
            <p:cNvSpPr/>
            <p:nvPr/>
          </p:nvSpPr>
          <p:spPr>
            <a:xfrm>
              <a:off x="536166" y="349650"/>
              <a:ext cx="860700" cy="860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6"/>
            <p:cNvSpPr/>
            <p:nvPr/>
          </p:nvSpPr>
          <p:spPr>
            <a:xfrm>
              <a:off x="723100" y="313160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6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76"/>
            <p:cNvSpPr/>
            <p:nvPr/>
          </p:nvSpPr>
          <p:spPr>
            <a:xfrm>
              <a:off x="8466300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76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6"/>
            <p:cNvSpPr/>
            <p:nvPr/>
          </p:nvSpPr>
          <p:spPr>
            <a:xfrm>
              <a:off x="3585300" y="25428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6"/>
            <p:cNvSpPr/>
            <p:nvPr/>
          </p:nvSpPr>
          <p:spPr>
            <a:xfrm>
              <a:off x="5778038" y="13197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6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7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77"/>
          <p:cNvGrpSpPr/>
          <p:nvPr/>
        </p:nvGrpSpPr>
        <p:grpSpPr>
          <a:xfrm flipH="1">
            <a:off x="387015" y="292165"/>
            <a:ext cx="11581459" cy="6199785"/>
            <a:chOff x="412338" y="27249"/>
            <a:chExt cx="8687225" cy="4649839"/>
          </a:xfrm>
        </p:grpSpPr>
        <p:sp>
          <p:nvSpPr>
            <p:cNvPr id="300" name="Google Shape;300;p77"/>
            <p:cNvSpPr/>
            <p:nvPr/>
          </p:nvSpPr>
          <p:spPr>
            <a:xfrm>
              <a:off x="412338" y="904050"/>
              <a:ext cx="687300" cy="6873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77"/>
            <p:cNvSpPr/>
            <p:nvPr/>
          </p:nvSpPr>
          <p:spPr>
            <a:xfrm>
              <a:off x="959150" y="39782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77"/>
            <p:cNvSpPr/>
            <p:nvPr/>
          </p:nvSpPr>
          <p:spPr>
            <a:xfrm rot="10800000">
              <a:off x="8805863" y="353166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77"/>
            <p:cNvSpPr/>
            <p:nvPr/>
          </p:nvSpPr>
          <p:spPr>
            <a:xfrm>
              <a:off x="7399500" y="272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77"/>
            <p:cNvSpPr/>
            <p:nvPr/>
          </p:nvSpPr>
          <p:spPr>
            <a:xfrm rot="10800000">
              <a:off x="8272438" y="3786388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77"/>
            <p:cNvSpPr/>
            <p:nvPr/>
          </p:nvSpPr>
          <p:spPr>
            <a:xfrm>
              <a:off x="6661875" y="41562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7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7" name="Google Shape;307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313" y="5894833"/>
            <a:ext cx="1832931" cy="7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3525" y="5901468"/>
            <a:ext cx="4103459" cy="69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8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" name="Google Shape;311;p78"/>
          <p:cNvGrpSpPr/>
          <p:nvPr/>
        </p:nvGrpSpPr>
        <p:grpSpPr>
          <a:xfrm>
            <a:off x="360954" y="-748351"/>
            <a:ext cx="11501603" cy="6618700"/>
            <a:chOff x="270750" y="-561264"/>
            <a:chExt cx="8627325" cy="4964025"/>
          </a:xfrm>
        </p:grpSpPr>
        <p:grpSp>
          <p:nvGrpSpPr>
            <p:cNvPr id="312" name="Google Shape;312;p78"/>
            <p:cNvGrpSpPr/>
            <p:nvPr/>
          </p:nvGrpSpPr>
          <p:grpSpPr>
            <a:xfrm rot="10800000" flipH="1">
              <a:off x="270750" y="253149"/>
              <a:ext cx="8627325" cy="4149612"/>
              <a:chOff x="270750" y="192538"/>
              <a:chExt cx="8627325" cy="4149612"/>
            </a:xfrm>
          </p:grpSpPr>
          <p:sp>
            <p:nvSpPr>
              <p:cNvPr id="313" name="Google Shape;313;p78"/>
              <p:cNvSpPr/>
              <p:nvPr/>
            </p:nvSpPr>
            <p:spPr>
              <a:xfrm>
                <a:off x="270750" y="3248150"/>
                <a:ext cx="572100" cy="5721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78"/>
              <p:cNvSpPr/>
              <p:nvPr/>
            </p:nvSpPr>
            <p:spPr>
              <a:xfrm>
                <a:off x="8301150" y="4048150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78"/>
              <p:cNvSpPr/>
              <p:nvPr/>
            </p:nvSpPr>
            <p:spPr>
              <a:xfrm>
                <a:off x="7218275" y="36057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78"/>
              <p:cNvSpPr/>
              <p:nvPr/>
            </p:nvSpPr>
            <p:spPr>
              <a:xfrm>
                <a:off x="8325975" y="2965824"/>
                <a:ext cx="572100" cy="5727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78"/>
              <p:cNvSpPr/>
              <p:nvPr/>
            </p:nvSpPr>
            <p:spPr>
              <a:xfrm>
                <a:off x="817013" y="192538"/>
                <a:ext cx="520200" cy="5208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78"/>
              <p:cNvSpPr/>
              <p:nvPr/>
            </p:nvSpPr>
            <p:spPr>
              <a:xfrm>
                <a:off x="1337220" y="250706"/>
                <a:ext cx="293700" cy="294000"/>
              </a:xfrm>
              <a:prstGeom prst="donut">
                <a:avLst>
                  <a:gd name="adj" fmla="val 15949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9" name="Google Shape;319;p78"/>
            <p:cNvSpPr/>
            <p:nvPr/>
          </p:nvSpPr>
          <p:spPr>
            <a:xfrm rot="-10244201">
              <a:off x="1290109" y="-473041"/>
              <a:ext cx="1192755" cy="1192755"/>
            </a:xfrm>
            <a:prstGeom prst="blockArc">
              <a:avLst>
                <a:gd name="adj1" fmla="val 10247770"/>
                <a:gd name="adj2" fmla="val 21057893"/>
                <a:gd name="adj3" fmla="val 129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971372" cy="8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79"/>
          <p:cNvSpPr txBox="1">
            <a:spLocks noGrp="1"/>
          </p:cNvSpPr>
          <p:nvPr>
            <p:ph type="body" idx="1"/>
          </p:nvPr>
        </p:nvSpPr>
        <p:spPr>
          <a:xfrm>
            <a:off x="609521" y="1600200"/>
            <a:ext cx="10971372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80"/>
          <p:cNvSpPr/>
          <p:nvPr/>
        </p:nvSpPr>
        <p:spPr>
          <a:xfrm>
            <a:off x="109819" y="107600"/>
            <a:ext cx="11972841" cy="6642800"/>
          </a:xfrm>
          <a:prstGeom prst="rect">
            <a:avLst/>
          </a:prstGeom>
          <a:solidFill>
            <a:srgbClr val="4F157B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80"/>
          <p:cNvSpPr txBox="1">
            <a:spLocks noGrp="1"/>
          </p:cNvSpPr>
          <p:nvPr>
            <p:ph type="title"/>
          </p:nvPr>
        </p:nvSpPr>
        <p:spPr>
          <a:xfrm>
            <a:off x="415546" y="593367"/>
            <a:ext cx="11359321" cy="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tillium Web"/>
              <a:buNone/>
              <a:defRPr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1"/>
          <p:cNvSpPr/>
          <p:nvPr/>
        </p:nvSpPr>
        <p:spPr>
          <a:xfrm>
            <a:off x="0" y="0"/>
            <a:ext cx="12190413" cy="1640800"/>
          </a:xfrm>
          <a:prstGeom prst="rect">
            <a:avLst/>
          </a:prstGeom>
          <a:solidFill>
            <a:srgbClr val="4F157B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81"/>
          <p:cNvSpPr txBox="1">
            <a:spLocks noGrp="1"/>
          </p:cNvSpPr>
          <p:nvPr>
            <p:ph type="ctrTitle"/>
          </p:nvPr>
        </p:nvSpPr>
        <p:spPr>
          <a:xfrm>
            <a:off x="203173" y="-101600"/>
            <a:ext cx="1091018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tillium Web"/>
              <a:buNone/>
              <a:defRPr sz="4266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9"/>
            </a:lvl9pPr>
          </a:lstStyle>
          <a:p>
            <a:endParaRPr/>
          </a:p>
        </p:txBody>
      </p:sp>
      <p:sp>
        <p:nvSpPr>
          <p:cNvPr id="329" name="Google Shape;329;p81"/>
          <p:cNvSpPr txBox="1">
            <a:spLocks noGrp="1"/>
          </p:cNvSpPr>
          <p:nvPr>
            <p:ph type="subTitle" idx="1"/>
          </p:nvPr>
        </p:nvSpPr>
        <p:spPr>
          <a:xfrm>
            <a:off x="180843" y="895833"/>
            <a:ext cx="10910180" cy="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tillium Web"/>
              <a:buNone/>
              <a:defRPr sz="1733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sfolie Text">
  <p:cSld name="Inhaltsfolie 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0"/>
          <p:cNvSpPr txBox="1">
            <a:spLocks noGrp="1"/>
          </p:cNvSpPr>
          <p:nvPr>
            <p:ph type="body" idx="1"/>
          </p:nvPr>
        </p:nvSpPr>
        <p:spPr>
          <a:xfrm>
            <a:off x="527932" y="1800001"/>
            <a:ext cx="1111161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rmAutofit/>
          </a:bodyPr>
          <a:lstStyle>
            <a:lvl1pPr marL="457200" lvl="0" indent="-355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20"/>
          <p:cNvSpPr txBox="1">
            <a:spLocks noGrp="1"/>
          </p:cNvSpPr>
          <p:nvPr>
            <p:ph type="body" idx="2"/>
          </p:nvPr>
        </p:nvSpPr>
        <p:spPr>
          <a:xfrm>
            <a:off x="527314" y="1"/>
            <a:ext cx="9168293" cy="10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500"/>
              <a:buNone/>
              <a:defRPr sz="25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20"/>
          <p:cNvSpPr txBox="1">
            <a:spLocks noGrp="1"/>
          </p:cNvSpPr>
          <p:nvPr>
            <p:ph type="body" idx="3"/>
          </p:nvPr>
        </p:nvSpPr>
        <p:spPr>
          <a:xfrm>
            <a:off x="527314" y="1053287"/>
            <a:ext cx="11112237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L="457200" lvl="0" indent="-228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43"/>
          <p:cNvPicPr preferRelativeResize="0"/>
          <p:nvPr/>
        </p:nvPicPr>
        <p:blipFill rotWithShape="1">
          <a:blip r:embed="rId2">
            <a:alphaModFix/>
          </a:blip>
          <a:srcRect t="33198"/>
          <a:stretch/>
        </p:blipFill>
        <p:spPr>
          <a:xfrm>
            <a:off x="2" y="2277138"/>
            <a:ext cx="12190412" cy="457962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43"/>
          <p:cNvSpPr txBox="1">
            <a:spLocks noGrp="1"/>
          </p:cNvSpPr>
          <p:nvPr>
            <p:ph type="body" idx="1"/>
          </p:nvPr>
        </p:nvSpPr>
        <p:spPr>
          <a:xfrm>
            <a:off x="815308" y="2780930"/>
            <a:ext cx="10559799" cy="16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b" anchorCtr="0">
            <a:normAutofit/>
          </a:bodyPr>
          <a:lstStyle>
            <a:lvl1pPr marL="457200" lvl="0" indent="-228600" algn="l">
              <a:lnSpc>
                <a:spcPct val="83316"/>
              </a:lnSpc>
              <a:spcBef>
                <a:spcPts val="1000"/>
              </a:spcBef>
              <a:spcAft>
                <a:spcPts val="0"/>
              </a:spcAft>
              <a:buSzPts val="4999"/>
              <a:buFont typeface="Calibri"/>
              <a:buNone/>
              <a:defRPr sz="4999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43"/>
          <p:cNvSpPr txBox="1">
            <a:spLocks noGrp="1"/>
          </p:cNvSpPr>
          <p:nvPr>
            <p:ph type="body" idx="2"/>
          </p:nvPr>
        </p:nvSpPr>
        <p:spPr>
          <a:xfrm>
            <a:off x="815312" y="4490841"/>
            <a:ext cx="10559797" cy="50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rmAutofit/>
          </a:bodyPr>
          <a:lstStyle>
            <a:lvl1pPr marL="457200" lvl="0" indent="-228600" algn="l">
              <a:spcBef>
                <a:spcPts val="460"/>
              </a:spcBef>
              <a:spcAft>
                <a:spcPts val="0"/>
              </a:spcAft>
              <a:buSzPts val="2300"/>
              <a:buFont typeface="Calibri"/>
              <a:buNone/>
              <a:def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7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7"/>
          <p:cNvSpPr txBox="1">
            <a:spLocks noGrp="1"/>
          </p:cNvSpPr>
          <p:nvPr>
            <p:ph type="title"/>
          </p:nvPr>
        </p:nvSpPr>
        <p:spPr>
          <a:xfrm>
            <a:off x="950843" y="593367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tillium Web"/>
              <a:buNone/>
              <a:defRPr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body" idx="1"/>
          </p:nvPr>
        </p:nvSpPr>
        <p:spPr>
          <a:xfrm>
            <a:off x="950843" y="1382367"/>
            <a:ext cx="10288661" cy="4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4" name="Google Shape;44;p57"/>
          <p:cNvGrpSpPr/>
          <p:nvPr/>
        </p:nvGrpSpPr>
        <p:grpSpPr>
          <a:xfrm flipH="1">
            <a:off x="221272" y="306342"/>
            <a:ext cx="11577793" cy="5622892"/>
            <a:chOff x="270750" y="229756"/>
            <a:chExt cx="8684475" cy="4217169"/>
          </a:xfrm>
        </p:grpSpPr>
        <p:sp>
          <p:nvSpPr>
            <p:cNvPr id="45" name="Google Shape;45;p57"/>
            <p:cNvSpPr/>
            <p:nvPr/>
          </p:nvSpPr>
          <p:spPr>
            <a:xfrm>
              <a:off x="270750" y="34005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7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7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57"/>
            <p:cNvSpPr/>
            <p:nvPr/>
          </p:nvSpPr>
          <p:spPr>
            <a:xfrm>
              <a:off x="1556445" y="2297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" name="Google Shape;4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313" y="5894833"/>
            <a:ext cx="1832931" cy="7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3525" y="5901468"/>
            <a:ext cx="4103459" cy="69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ischenfolie">
  <p:cSld name="Zwischenfolie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4"/>
          <p:cNvPicPr preferRelativeResize="0"/>
          <p:nvPr/>
        </p:nvPicPr>
        <p:blipFill rotWithShape="1">
          <a:blip r:embed="rId2">
            <a:alphaModFix/>
          </a:blip>
          <a:srcRect t="15346"/>
          <a:stretch/>
        </p:blipFill>
        <p:spPr>
          <a:xfrm>
            <a:off x="6" y="1053286"/>
            <a:ext cx="12190409" cy="5803474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4"/>
          <p:cNvSpPr txBox="1">
            <a:spLocks noGrp="1"/>
          </p:cNvSpPr>
          <p:nvPr>
            <p:ph type="body" idx="1"/>
          </p:nvPr>
        </p:nvSpPr>
        <p:spPr>
          <a:xfrm>
            <a:off x="815308" y="2075659"/>
            <a:ext cx="10559799" cy="16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b" anchorCtr="0">
            <a:normAutofit/>
          </a:bodyPr>
          <a:lstStyle>
            <a:lvl1pPr marL="457200" lvl="0" indent="-228600" algn="l">
              <a:lnSpc>
                <a:spcPct val="99190"/>
              </a:lnSpc>
              <a:spcBef>
                <a:spcPts val="840"/>
              </a:spcBef>
              <a:spcAft>
                <a:spcPts val="0"/>
              </a:spcAft>
              <a:buSzPts val="4199"/>
              <a:buFont typeface="Calibri"/>
              <a:buNone/>
              <a:defRPr sz="4199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44"/>
          <p:cNvSpPr txBox="1">
            <a:spLocks noGrp="1"/>
          </p:cNvSpPr>
          <p:nvPr>
            <p:ph type="body" idx="2"/>
          </p:nvPr>
        </p:nvSpPr>
        <p:spPr>
          <a:xfrm>
            <a:off x="815312" y="3717033"/>
            <a:ext cx="10559797" cy="158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200"/>
              <a:buFont typeface="Calibri"/>
              <a:buNone/>
              <a:def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sverzeichnis ohne Bild">
  <p:cSld name="Inhaltsverzeichnis ohne Bild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1240"/>
            <a:ext cx="12190408" cy="6855518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5"/>
          <p:cNvSpPr>
            <a:spLocks noGrp="1"/>
          </p:cNvSpPr>
          <p:nvPr>
            <p:ph type="body" idx="1"/>
          </p:nvPr>
        </p:nvSpPr>
        <p:spPr>
          <a:xfrm>
            <a:off x="6815286" y="549347"/>
            <a:ext cx="4824264" cy="5757919"/>
          </a:xfrm>
          <a:prstGeom prst="round2DiagRect">
            <a:avLst>
              <a:gd name="adj1" fmla="val 13513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252000" tIns="180000" rIns="252000" bIns="54425" anchor="t" anchorCtr="0">
            <a:norm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oto Sans Symbols"/>
              <a:buNone/>
              <a:defRPr sz="25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1">
                <a:solidFill>
                  <a:schemeClr val="accent1"/>
                </a:solidFill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1">
                <a:solidFill>
                  <a:schemeClr val="accent1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1">
                <a:solidFill>
                  <a:schemeClr val="accent1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1">
                <a:solidFill>
                  <a:schemeClr val="accen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sverzeichnis mit Bild">
  <p:cSld name="Inhaltsverzeichnis mit Bild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6"/>
          <p:cNvSpPr>
            <a:spLocks noGrp="1"/>
          </p:cNvSpPr>
          <p:nvPr>
            <p:ph type="pic" idx="2"/>
          </p:nvPr>
        </p:nvSpPr>
        <p:spPr>
          <a:xfrm>
            <a:off x="1" y="1"/>
            <a:ext cx="12190413" cy="6858000"/>
          </a:xfrm>
          <a:prstGeom prst="rect">
            <a:avLst/>
          </a:prstGeom>
          <a:solidFill>
            <a:srgbClr val="BFE6FD"/>
          </a:solidFill>
          <a:ln>
            <a:noFill/>
          </a:ln>
        </p:spPr>
      </p:sp>
      <p:sp>
        <p:nvSpPr>
          <p:cNvPr id="353" name="Google Shape;353;p46"/>
          <p:cNvSpPr>
            <a:spLocks noGrp="1"/>
          </p:cNvSpPr>
          <p:nvPr>
            <p:ph type="body" idx="1"/>
          </p:nvPr>
        </p:nvSpPr>
        <p:spPr>
          <a:xfrm>
            <a:off x="6815286" y="549347"/>
            <a:ext cx="4824264" cy="5757919"/>
          </a:xfrm>
          <a:prstGeom prst="round2DiagRect">
            <a:avLst>
              <a:gd name="adj1" fmla="val 13513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252000" tIns="180000" rIns="252000" bIns="54425" anchor="t" anchorCtr="0">
            <a:norm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Noto Sans Symbols"/>
              <a:buNone/>
              <a:defRPr sz="25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1">
                <a:solidFill>
                  <a:schemeClr val="accent1"/>
                </a:solidFill>
              </a:defRPr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1">
                <a:solidFill>
                  <a:schemeClr val="accent1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1">
                <a:solidFill>
                  <a:schemeClr val="accent1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b="1">
                <a:solidFill>
                  <a:schemeClr val="accen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haltsfolie leer">
  <p:cSld name="1_Inhaltsfolie leer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7"/>
          <p:cNvSpPr txBox="1">
            <a:spLocks noGrp="1"/>
          </p:cNvSpPr>
          <p:nvPr>
            <p:ph type="body" idx="1"/>
          </p:nvPr>
        </p:nvSpPr>
        <p:spPr>
          <a:xfrm>
            <a:off x="527314" y="1053287"/>
            <a:ext cx="11112237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L="457200" lvl="0" indent="-228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47"/>
          <p:cNvSpPr txBox="1">
            <a:spLocks noGrp="1"/>
          </p:cNvSpPr>
          <p:nvPr>
            <p:ph type="body" idx="2"/>
          </p:nvPr>
        </p:nvSpPr>
        <p:spPr>
          <a:xfrm>
            <a:off x="527314" y="1"/>
            <a:ext cx="9528333" cy="10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500"/>
              <a:buNone/>
              <a:defRPr sz="25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lieninhalt 2 Bilder">
  <p:cSld name="Folieninhalt 2 Bilder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"/>
          <p:cNvSpPr>
            <a:spLocks noGrp="1"/>
          </p:cNvSpPr>
          <p:nvPr>
            <p:ph type="pic" idx="2"/>
          </p:nvPr>
        </p:nvSpPr>
        <p:spPr>
          <a:xfrm>
            <a:off x="1" y="1800001"/>
            <a:ext cx="6047213" cy="4140000"/>
          </a:xfrm>
          <a:prstGeom prst="rect">
            <a:avLst/>
          </a:prstGeom>
          <a:solidFill>
            <a:srgbClr val="BFE6FD"/>
          </a:solidFill>
          <a:ln>
            <a:noFill/>
          </a:ln>
        </p:spPr>
      </p:sp>
      <p:sp>
        <p:nvSpPr>
          <p:cNvPr id="359" name="Google Shape;359;p48"/>
          <p:cNvSpPr>
            <a:spLocks noGrp="1"/>
          </p:cNvSpPr>
          <p:nvPr>
            <p:ph type="pic" idx="3"/>
          </p:nvPr>
        </p:nvSpPr>
        <p:spPr>
          <a:xfrm>
            <a:off x="6143201" y="1800001"/>
            <a:ext cx="6047213" cy="4140000"/>
          </a:xfrm>
          <a:prstGeom prst="rect">
            <a:avLst/>
          </a:prstGeom>
          <a:solidFill>
            <a:srgbClr val="BFE6FD"/>
          </a:solidFill>
          <a:ln>
            <a:noFill/>
          </a:ln>
        </p:spPr>
      </p:sp>
      <p:sp>
        <p:nvSpPr>
          <p:cNvPr id="360" name="Google Shape;360;p48"/>
          <p:cNvSpPr txBox="1">
            <a:spLocks noGrp="1"/>
          </p:cNvSpPr>
          <p:nvPr>
            <p:ph type="body" idx="1"/>
          </p:nvPr>
        </p:nvSpPr>
        <p:spPr>
          <a:xfrm>
            <a:off x="527314" y="1"/>
            <a:ext cx="9168293" cy="10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500"/>
              <a:buNone/>
              <a:defRPr sz="25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48"/>
          <p:cNvSpPr txBox="1">
            <a:spLocks noGrp="1"/>
          </p:cNvSpPr>
          <p:nvPr>
            <p:ph type="body" idx="4"/>
          </p:nvPr>
        </p:nvSpPr>
        <p:spPr>
          <a:xfrm>
            <a:off x="527314" y="1053287"/>
            <a:ext cx="11112237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L="457200" lvl="0" indent="-228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sfolie 2 Texte">
  <p:cSld name="Inhaltsfolie 2 Texte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 txBox="1">
            <a:spLocks noGrp="1"/>
          </p:cNvSpPr>
          <p:nvPr>
            <p:ph type="body" idx="1"/>
          </p:nvPr>
        </p:nvSpPr>
        <p:spPr>
          <a:xfrm>
            <a:off x="526983" y="1800001"/>
            <a:ext cx="5423294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rmAutofit/>
          </a:bodyPr>
          <a:lstStyle>
            <a:lvl1pPr marL="457200" lvl="0" indent="-355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49"/>
          <p:cNvSpPr txBox="1">
            <a:spLocks noGrp="1"/>
          </p:cNvSpPr>
          <p:nvPr>
            <p:ph type="body" idx="2"/>
          </p:nvPr>
        </p:nvSpPr>
        <p:spPr>
          <a:xfrm>
            <a:off x="6239188" y="1800001"/>
            <a:ext cx="540036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rmAutofit/>
          </a:bodyPr>
          <a:lstStyle>
            <a:lvl1pPr marL="457200" lvl="0" indent="-355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49"/>
          <p:cNvSpPr txBox="1">
            <a:spLocks noGrp="1"/>
          </p:cNvSpPr>
          <p:nvPr>
            <p:ph type="body" idx="3"/>
          </p:nvPr>
        </p:nvSpPr>
        <p:spPr>
          <a:xfrm>
            <a:off x="527314" y="1"/>
            <a:ext cx="9168293" cy="10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500"/>
              <a:buNone/>
              <a:defRPr sz="25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49"/>
          <p:cNvSpPr txBox="1">
            <a:spLocks noGrp="1"/>
          </p:cNvSpPr>
          <p:nvPr>
            <p:ph type="body" idx="4"/>
          </p:nvPr>
        </p:nvSpPr>
        <p:spPr>
          <a:xfrm>
            <a:off x="527314" y="1053287"/>
            <a:ext cx="11112237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L="457200" lvl="0" indent="-228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haltsfolie 2 Boxen">
  <p:cSld name="1_Inhaltsfolie 2 Boxen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/>
          <p:nvPr/>
        </p:nvSpPr>
        <p:spPr>
          <a:xfrm>
            <a:off x="6239188" y="1800001"/>
            <a:ext cx="5400362" cy="4140000"/>
          </a:xfrm>
          <a:prstGeom prst="round2DiagRect">
            <a:avLst>
              <a:gd name="adj1" fmla="val 6982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08825" tIns="54400" rIns="108825" bIns="54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0"/>
          <p:cNvSpPr/>
          <p:nvPr/>
        </p:nvSpPr>
        <p:spPr>
          <a:xfrm>
            <a:off x="527313" y="1800001"/>
            <a:ext cx="5423294" cy="4140000"/>
          </a:xfrm>
          <a:prstGeom prst="round2DiagRect">
            <a:avLst>
              <a:gd name="adj1" fmla="val 6982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08825" tIns="54400" rIns="108825" bIns="544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0"/>
          <p:cNvSpPr txBox="1">
            <a:spLocks noGrp="1"/>
          </p:cNvSpPr>
          <p:nvPr>
            <p:ph type="body" idx="1"/>
          </p:nvPr>
        </p:nvSpPr>
        <p:spPr>
          <a:xfrm>
            <a:off x="767900" y="1980001"/>
            <a:ext cx="494335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rmAutofit/>
          </a:bodyPr>
          <a:lstStyle>
            <a:lvl1pPr marL="457200" lvl="0" indent="-355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50"/>
          <p:cNvSpPr txBox="1">
            <a:spLocks noGrp="1"/>
          </p:cNvSpPr>
          <p:nvPr>
            <p:ph type="body" idx="2"/>
          </p:nvPr>
        </p:nvSpPr>
        <p:spPr>
          <a:xfrm>
            <a:off x="6479157" y="1980001"/>
            <a:ext cx="4943356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rmAutofit/>
          </a:bodyPr>
          <a:lstStyle>
            <a:lvl1pPr marL="457200" lvl="0" indent="-355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0"/>
          <p:cNvSpPr txBox="1">
            <a:spLocks noGrp="1"/>
          </p:cNvSpPr>
          <p:nvPr>
            <p:ph type="body" idx="3"/>
          </p:nvPr>
        </p:nvSpPr>
        <p:spPr>
          <a:xfrm>
            <a:off x="527314" y="1"/>
            <a:ext cx="9168293" cy="10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500"/>
              <a:buNone/>
              <a:defRPr sz="25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0"/>
          <p:cNvSpPr txBox="1">
            <a:spLocks noGrp="1"/>
          </p:cNvSpPr>
          <p:nvPr>
            <p:ph type="body" idx="4"/>
          </p:nvPr>
        </p:nvSpPr>
        <p:spPr>
          <a:xfrm>
            <a:off x="527314" y="1053287"/>
            <a:ext cx="11112237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L="457200" lvl="0" indent="-228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Textbox">
  <p:cSld name="Bild mit Textbox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>
            <a:spLocks noGrp="1"/>
          </p:cNvSpPr>
          <p:nvPr>
            <p:ph type="body" idx="1"/>
          </p:nvPr>
        </p:nvSpPr>
        <p:spPr>
          <a:xfrm>
            <a:off x="527314" y="1"/>
            <a:ext cx="9168293" cy="10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500"/>
              <a:buNone/>
              <a:defRPr sz="25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1"/>
          <p:cNvSpPr/>
          <p:nvPr/>
        </p:nvSpPr>
        <p:spPr>
          <a:xfrm>
            <a:off x="-1" y="5876705"/>
            <a:ext cx="12190413" cy="981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1"/>
          <p:cNvSpPr>
            <a:spLocks noGrp="1"/>
          </p:cNvSpPr>
          <p:nvPr>
            <p:ph type="pic" idx="2"/>
          </p:nvPr>
        </p:nvSpPr>
        <p:spPr>
          <a:xfrm>
            <a:off x="1" y="1037985"/>
            <a:ext cx="12190413" cy="5820015"/>
          </a:xfrm>
          <a:prstGeom prst="rect">
            <a:avLst/>
          </a:prstGeom>
          <a:solidFill>
            <a:srgbClr val="BFE6FD"/>
          </a:solidFill>
          <a:ln>
            <a:noFill/>
          </a:ln>
        </p:spPr>
      </p:sp>
      <p:sp>
        <p:nvSpPr>
          <p:cNvPr id="378" name="Google Shape;378;p51"/>
          <p:cNvSpPr>
            <a:spLocks noGrp="1"/>
          </p:cNvSpPr>
          <p:nvPr>
            <p:ph type="body" idx="3"/>
          </p:nvPr>
        </p:nvSpPr>
        <p:spPr>
          <a:xfrm>
            <a:off x="7175500" y="3786899"/>
            <a:ext cx="4464050" cy="2520366"/>
          </a:xfrm>
          <a:prstGeom prst="round2DiagRect">
            <a:avLst>
              <a:gd name="adj1" fmla="val 13513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08850" tIns="54425" rIns="108850" bIns="54425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>
                <a:solidFill>
                  <a:schemeClr val="lt1"/>
                </a:solidFill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4pPr>
            <a:lvl5pPr marL="2286000" lvl="4" indent="-3175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▪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sfolie Bild-Text">
  <p:cSld name="Inhaltsfolie Bild-Tex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>
            <a:spLocks noGrp="1"/>
          </p:cNvSpPr>
          <p:nvPr>
            <p:ph type="pic" idx="2"/>
          </p:nvPr>
        </p:nvSpPr>
        <p:spPr>
          <a:xfrm>
            <a:off x="526982" y="1800001"/>
            <a:ext cx="5423294" cy="4140000"/>
          </a:xfrm>
          <a:prstGeom prst="rect">
            <a:avLst/>
          </a:prstGeom>
          <a:solidFill>
            <a:srgbClr val="BFE6FD"/>
          </a:solidFill>
          <a:ln>
            <a:noFill/>
          </a:ln>
        </p:spPr>
      </p:sp>
      <p:sp>
        <p:nvSpPr>
          <p:cNvPr id="381" name="Google Shape;381;p52"/>
          <p:cNvSpPr txBox="1">
            <a:spLocks noGrp="1"/>
          </p:cNvSpPr>
          <p:nvPr>
            <p:ph type="body" idx="1"/>
          </p:nvPr>
        </p:nvSpPr>
        <p:spPr>
          <a:xfrm>
            <a:off x="6239188" y="1800001"/>
            <a:ext cx="540036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rmAutofit/>
          </a:bodyPr>
          <a:lstStyle>
            <a:lvl1pPr marL="457200" lvl="0" indent="-355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52"/>
          <p:cNvSpPr txBox="1">
            <a:spLocks noGrp="1"/>
          </p:cNvSpPr>
          <p:nvPr>
            <p:ph type="body" idx="3"/>
          </p:nvPr>
        </p:nvSpPr>
        <p:spPr>
          <a:xfrm>
            <a:off x="527314" y="1"/>
            <a:ext cx="9168293" cy="10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500"/>
              <a:buNone/>
              <a:defRPr sz="25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52"/>
          <p:cNvSpPr txBox="1">
            <a:spLocks noGrp="1"/>
          </p:cNvSpPr>
          <p:nvPr>
            <p:ph type="body" idx="4"/>
          </p:nvPr>
        </p:nvSpPr>
        <p:spPr>
          <a:xfrm>
            <a:off x="527314" y="1053287"/>
            <a:ext cx="11112237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L="457200" lvl="0" indent="-228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palten (Bild/TExt)">
  <p:cSld name="3 Spalten (Bild/TExt)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3"/>
          <p:cNvSpPr txBox="1">
            <a:spLocks noGrp="1"/>
          </p:cNvSpPr>
          <p:nvPr>
            <p:ph type="body" idx="1"/>
          </p:nvPr>
        </p:nvSpPr>
        <p:spPr>
          <a:xfrm>
            <a:off x="527314" y="1"/>
            <a:ext cx="9168293" cy="10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500"/>
              <a:buNone/>
              <a:defRPr sz="25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53"/>
          <p:cNvSpPr>
            <a:spLocks noGrp="1"/>
          </p:cNvSpPr>
          <p:nvPr>
            <p:ph type="pic" idx="2"/>
          </p:nvPr>
        </p:nvSpPr>
        <p:spPr>
          <a:xfrm>
            <a:off x="533400" y="1917182"/>
            <a:ext cx="3473574" cy="1799583"/>
          </a:xfrm>
          <a:prstGeom prst="round2DiagRect">
            <a:avLst>
              <a:gd name="adj1" fmla="val 9368"/>
              <a:gd name="adj2" fmla="val 0"/>
            </a:avLst>
          </a:prstGeom>
          <a:solidFill>
            <a:srgbClr val="BFE6FD"/>
          </a:solidFill>
          <a:ln>
            <a:noFill/>
          </a:ln>
        </p:spPr>
      </p:sp>
      <p:sp>
        <p:nvSpPr>
          <p:cNvPr id="387" name="Google Shape;387;p53"/>
          <p:cNvSpPr>
            <a:spLocks noGrp="1"/>
          </p:cNvSpPr>
          <p:nvPr>
            <p:ph type="pic" idx="3"/>
          </p:nvPr>
        </p:nvSpPr>
        <p:spPr>
          <a:xfrm>
            <a:off x="4349688" y="1917182"/>
            <a:ext cx="3473574" cy="1799583"/>
          </a:xfrm>
          <a:prstGeom prst="round2DiagRect">
            <a:avLst>
              <a:gd name="adj1" fmla="val 9368"/>
              <a:gd name="adj2" fmla="val 0"/>
            </a:avLst>
          </a:prstGeom>
          <a:solidFill>
            <a:srgbClr val="BFE6FD"/>
          </a:solidFill>
          <a:ln>
            <a:noFill/>
          </a:ln>
        </p:spPr>
      </p:sp>
      <p:sp>
        <p:nvSpPr>
          <p:cNvPr id="388" name="Google Shape;388;p53"/>
          <p:cNvSpPr>
            <a:spLocks noGrp="1"/>
          </p:cNvSpPr>
          <p:nvPr>
            <p:ph type="pic" idx="4"/>
          </p:nvPr>
        </p:nvSpPr>
        <p:spPr>
          <a:xfrm>
            <a:off x="8165976" y="1917182"/>
            <a:ext cx="3473574" cy="1799583"/>
          </a:xfrm>
          <a:prstGeom prst="round2DiagRect">
            <a:avLst>
              <a:gd name="adj1" fmla="val 9368"/>
              <a:gd name="adj2" fmla="val 0"/>
            </a:avLst>
          </a:prstGeom>
          <a:solidFill>
            <a:srgbClr val="BFE6FD"/>
          </a:solidFill>
          <a:ln>
            <a:noFill/>
          </a:ln>
        </p:spPr>
      </p:sp>
      <p:sp>
        <p:nvSpPr>
          <p:cNvPr id="389" name="Google Shape;389;p53"/>
          <p:cNvSpPr txBox="1">
            <a:spLocks noGrp="1"/>
          </p:cNvSpPr>
          <p:nvPr>
            <p:ph type="body" idx="5"/>
          </p:nvPr>
        </p:nvSpPr>
        <p:spPr>
          <a:xfrm>
            <a:off x="533400" y="3788957"/>
            <a:ext cx="3474000" cy="223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rmAutofit/>
          </a:bodyPr>
          <a:lstStyle>
            <a:lvl1pPr marL="457200" lvl="0" indent="-355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53"/>
          <p:cNvSpPr txBox="1">
            <a:spLocks noGrp="1"/>
          </p:cNvSpPr>
          <p:nvPr>
            <p:ph type="body" idx="6"/>
          </p:nvPr>
        </p:nvSpPr>
        <p:spPr>
          <a:xfrm>
            <a:off x="4349475" y="3788957"/>
            <a:ext cx="3474000" cy="223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rmAutofit/>
          </a:bodyPr>
          <a:lstStyle>
            <a:lvl1pPr marL="457200" lvl="0" indent="-355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1" name="Google Shape;391;p53"/>
          <p:cNvSpPr txBox="1">
            <a:spLocks noGrp="1"/>
          </p:cNvSpPr>
          <p:nvPr>
            <p:ph type="body" idx="7"/>
          </p:nvPr>
        </p:nvSpPr>
        <p:spPr>
          <a:xfrm>
            <a:off x="8165550" y="3788957"/>
            <a:ext cx="3474000" cy="223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rmAutofit/>
          </a:bodyPr>
          <a:lstStyle>
            <a:lvl1pPr marL="457200" lvl="0" indent="-355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14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53"/>
          <p:cNvSpPr txBox="1">
            <a:spLocks noGrp="1"/>
          </p:cNvSpPr>
          <p:nvPr>
            <p:ph type="body" idx="8"/>
          </p:nvPr>
        </p:nvSpPr>
        <p:spPr>
          <a:xfrm>
            <a:off x="527314" y="1053287"/>
            <a:ext cx="11112237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L="457200" lvl="0" indent="-228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8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8"/>
          <p:cNvSpPr txBox="1">
            <a:spLocks noGrp="1"/>
          </p:cNvSpPr>
          <p:nvPr>
            <p:ph type="title"/>
          </p:nvPr>
        </p:nvSpPr>
        <p:spPr>
          <a:xfrm>
            <a:off x="950843" y="593367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subTitle" idx="1"/>
          </p:nvPr>
        </p:nvSpPr>
        <p:spPr>
          <a:xfrm>
            <a:off x="6459819" y="3319323"/>
            <a:ext cx="3964284" cy="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body" idx="2"/>
          </p:nvPr>
        </p:nvSpPr>
        <p:spPr>
          <a:xfrm>
            <a:off x="1734541" y="3852933"/>
            <a:ext cx="3907891" cy="9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2133"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6"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6"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6"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6"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6"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6"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6"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6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body" idx="3"/>
          </p:nvPr>
        </p:nvSpPr>
        <p:spPr>
          <a:xfrm>
            <a:off x="6459826" y="3842333"/>
            <a:ext cx="3964284" cy="10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2133"/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6"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6"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6"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6"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6"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866"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866"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866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8"/>
          <p:cNvSpPr txBox="1"/>
          <p:nvPr/>
        </p:nvSpPr>
        <p:spPr>
          <a:xfrm>
            <a:off x="1774527" y="4016767"/>
            <a:ext cx="3827902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rgbClr val="FFFF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58" name="Google Shape;58;p58"/>
          <p:cNvSpPr txBox="1">
            <a:spLocks noGrp="1"/>
          </p:cNvSpPr>
          <p:nvPr>
            <p:ph type="subTitle" idx="4"/>
          </p:nvPr>
        </p:nvSpPr>
        <p:spPr>
          <a:xfrm>
            <a:off x="1774527" y="3319323"/>
            <a:ext cx="3827902" cy="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grpSp>
        <p:nvGrpSpPr>
          <p:cNvPr id="59" name="Google Shape;59;p58"/>
          <p:cNvGrpSpPr/>
          <p:nvPr/>
        </p:nvGrpSpPr>
        <p:grpSpPr>
          <a:xfrm>
            <a:off x="488870" y="974200"/>
            <a:ext cx="10943493" cy="2454784"/>
            <a:chOff x="404800" y="730650"/>
            <a:chExt cx="8208688" cy="1841088"/>
          </a:xfrm>
        </p:grpSpPr>
        <p:sp>
          <p:nvSpPr>
            <p:cNvPr id="60" name="Google Shape;60;p58"/>
            <p:cNvSpPr/>
            <p:nvPr/>
          </p:nvSpPr>
          <p:spPr>
            <a:xfrm>
              <a:off x="536175" y="73065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58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58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58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58"/>
          <p:cNvGrpSpPr/>
          <p:nvPr/>
        </p:nvGrpSpPr>
        <p:grpSpPr>
          <a:xfrm rot="-2700000" flipH="1">
            <a:off x="1148297" y="4479891"/>
            <a:ext cx="795788" cy="1195223"/>
            <a:chOff x="8358300" y="3550499"/>
            <a:chExt cx="596925" cy="896426"/>
          </a:xfrm>
        </p:grpSpPr>
        <p:sp>
          <p:nvSpPr>
            <p:cNvPr id="65" name="Google Shape;65;p58"/>
            <p:cNvSpPr/>
            <p:nvPr/>
          </p:nvSpPr>
          <p:spPr>
            <a:xfrm>
              <a:off x="8358300" y="4152925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8"/>
            <p:cNvSpPr/>
            <p:nvPr/>
          </p:nvSpPr>
          <p:spPr>
            <a:xfrm>
              <a:off x="8383125" y="35504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sfolie Bild">
  <p:cSld name="Inhaltsfolie Bild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4"/>
          <p:cNvSpPr>
            <a:spLocks noGrp="1"/>
          </p:cNvSpPr>
          <p:nvPr>
            <p:ph type="pic" idx="2"/>
          </p:nvPr>
        </p:nvSpPr>
        <p:spPr>
          <a:xfrm>
            <a:off x="526982" y="1800001"/>
            <a:ext cx="11112568" cy="4140000"/>
          </a:xfrm>
          <a:prstGeom prst="rect">
            <a:avLst/>
          </a:prstGeom>
          <a:solidFill>
            <a:srgbClr val="BFE6FD"/>
          </a:solidFill>
          <a:ln>
            <a:noFill/>
          </a:ln>
        </p:spPr>
      </p:sp>
      <p:sp>
        <p:nvSpPr>
          <p:cNvPr id="395" name="Google Shape;395;p54"/>
          <p:cNvSpPr txBox="1">
            <a:spLocks noGrp="1"/>
          </p:cNvSpPr>
          <p:nvPr>
            <p:ph type="body" idx="1"/>
          </p:nvPr>
        </p:nvSpPr>
        <p:spPr>
          <a:xfrm>
            <a:off x="527314" y="1"/>
            <a:ext cx="9168293" cy="10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500"/>
              <a:buNone/>
              <a:defRPr sz="25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54"/>
          <p:cNvSpPr txBox="1">
            <a:spLocks noGrp="1"/>
          </p:cNvSpPr>
          <p:nvPr>
            <p:ph type="body" idx="3"/>
          </p:nvPr>
        </p:nvSpPr>
        <p:spPr>
          <a:xfrm>
            <a:off x="527314" y="1053287"/>
            <a:ext cx="11112237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L="457200" lvl="0" indent="-228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-Vorstellung">
  <p:cSld name="Team-Vorstellung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5"/>
          <p:cNvSpPr txBox="1">
            <a:spLocks noGrp="1"/>
          </p:cNvSpPr>
          <p:nvPr>
            <p:ph type="body" idx="1"/>
          </p:nvPr>
        </p:nvSpPr>
        <p:spPr>
          <a:xfrm>
            <a:off x="527314" y="1"/>
            <a:ext cx="9168293" cy="10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2500"/>
              <a:buNone/>
              <a:defRPr sz="2500" b="1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3pPr>
            <a:lvl4pPr marL="1828800" lvl="3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4pPr>
            <a:lvl5pPr marL="2286000" lvl="4" indent="-228600" algn="l">
              <a:spcBef>
                <a:spcPts val="500"/>
              </a:spcBef>
              <a:spcAft>
                <a:spcPts val="0"/>
              </a:spcAft>
              <a:buSzPts val="1750"/>
              <a:buNone/>
              <a:defRPr sz="25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9" name="Google Shape;399;p55"/>
          <p:cNvSpPr>
            <a:spLocks noGrp="1"/>
          </p:cNvSpPr>
          <p:nvPr>
            <p:ph type="pic" idx="2"/>
          </p:nvPr>
        </p:nvSpPr>
        <p:spPr>
          <a:xfrm>
            <a:off x="533400" y="1989173"/>
            <a:ext cx="2610000" cy="2609396"/>
          </a:xfrm>
          <a:prstGeom prst="round2DiagRect">
            <a:avLst>
              <a:gd name="adj1" fmla="val 9368"/>
              <a:gd name="adj2" fmla="val 0"/>
            </a:avLst>
          </a:prstGeom>
          <a:solidFill>
            <a:srgbClr val="BFE6FD"/>
          </a:solidFill>
          <a:ln>
            <a:noFill/>
          </a:ln>
        </p:spPr>
      </p:sp>
      <p:sp>
        <p:nvSpPr>
          <p:cNvPr id="400" name="Google Shape;400;p55"/>
          <p:cNvSpPr>
            <a:spLocks noGrp="1"/>
          </p:cNvSpPr>
          <p:nvPr>
            <p:ph type="pic" idx="3"/>
          </p:nvPr>
        </p:nvSpPr>
        <p:spPr>
          <a:xfrm>
            <a:off x="3365450" y="1989173"/>
            <a:ext cx="2610000" cy="2609396"/>
          </a:xfrm>
          <a:prstGeom prst="round2DiagRect">
            <a:avLst>
              <a:gd name="adj1" fmla="val 9368"/>
              <a:gd name="adj2" fmla="val 0"/>
            </a:avLst>
          </a:prstGeom>
          <a:solidFill>
            <a:srgbClr val="BFE6FD"/>
          </a:solidFill>
          <a:ln>
            <a:noFill/>
          </a:ln>
        </p:spPr>
      </p:sp>
      <p:sp>
        <p:nvSpPr>
          <p:cNvPr id="401" name="Google Shape;401;p55"/>
          <p:cNvSpPr>
            <a:spLocks noGrp="1"/>
          </p:cNvSpPr>
          <p:nvPr>
            <p:ph type="pic" idx="4"/>
          </p:nvPr>
        </p:nvSpPr>
        <p:spPr>
          <a:xfrm>
            <a:off x="6197500" y="1989173"/>
            <a:ext cx="2610000" cy="2609396"/>
          </a:xfrm>
          <a:prstGeom prst="round2DiagRect">
            <a:avLst>
              <a:gd name="adj1" fmla="val 9368"/>
              <a:gd name="adj2" fmla="val 0"/>
            </a:avLst>
          </a:prstGeom>
          <a:solidFill>
            <a:srgbClr val="BFE6FD"/>
          </a:solidFill>
          <a:ln>
            <a:noFill/>
          </a:ln>
        </p:spPr>
      </p:sp>
      <p:sp>
        <p:nvSpPr>
          <p:cNvPr id="402" name="Google Shape;402;p55"/>
          <p:cNvSpPr>
            <a:spLocks noGrp="1"/>
          </p:cNvSpPr>
          <p:nvPr>
            <p:ph type="pic" idx="5"/>
          </p:nvPr>
        </p:nvSpPr>
        <p:spPr>
          <a:xfrm>
            <a:off x="9029550" y="1989173"/>
            <a:ext cx="2610000" cy="2609396"/>
          </a:xfrm>
          <a:prstGeom prst="round2DiagRect">
            <a:avLst>
              <a:gd name="adj1" fmla="val 9368"/>
              <a:gd name="adj2" fmla="val 0"/>
            </a:avLst>
          </a:prstGeom>
          <a:solidFill>
            <a:srgbClr val="BFE6FD"/>
          </a:solidFill>
          <a:ln>
            <a:noFill/>
          </a:ln>
        </p:spPr>
      </p:sp>
      <p:sp>
        <p:nvSpPr>
          <p:cNvPr id="403" name="Google Shape;403;p55"/>
          <p:cNvSpPr txBox="1">
            <a:spLocks noGrp="1"/>
          </p:cNvSpPr>
          <p:nvPr>
            <p:ph type="body" idx="6"/>
          </p:nvPr>
        </p:nvSpPr>
        <p:spPr>
          <a:xfrm>
            <a:off x="533400" y="4652852"/>
            <a:ext cx="2609478" cy="123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L="457200" lvl="0" indent="-228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4" name="Google Shape;404;p55"/>
          <p:cNvSpPr txBox="1">
            <a:spLocks noGrp="1"/>
          </p:cNvSpPr>
          <p:nvPr>
            <p:ph type="body" idx="7"/>
          </p:nvPr>
        </p:nvSpPr>
        <p:spPr>
          <a:xfrm>
            <a:off x="3365624" y="4652852"/>
            <a:ext cx="2609478" cy="123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L="457200" lvl="0" indent="-228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55"/>
          <p:cNvSpPr txBox="1">
            <a:spLocks noGrp="1"/>
          </p:cNvSpPr>
          <p:nvPr>
            <p:ph type="body" idx="8"/>
          </p:nvPr>
        </p:nvSpPr>
        <p:spPr>
          <a:xfrm>
            <a:off x="6197848" y="4652852"/>
            <a:ext cx="2609478" cy="123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L="457200" lvl="0" indent="-228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55"/>
          <p:cNvSpPr txBox="1">
            <a:spLocks noGrp="1"/>
          </p:cNvSpPr>
          <p:nvPr>
            <p:ph type="body" idx="9"/>
          </p:nvPr>
        </p:nvSpPr>
        <p:spPr>
          <a:xfrm>
            <a:off x="9030072" y="4652852"/>
            <a:ext cx="2609478" cy="1232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L="457200" lvl="0" indent="-228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52055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55"/>
          <p:cNvSpPr txBox="1">
            <a:spLocks noGrp="1"/>
          </p:cNvSpPr>
          <p:nvPr>
            <p:ph type="body" idx="13"/>
          </p:nvPr>
        </p:nvSpPr>
        <p:spPr>
          <a:xfrm>
            <a:off x="527314" y="1053287"/>
            <a:ext cx="11112237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L="457200" lvl="0" indent="-228600" algn="l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0835" algn="l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SzPts val="1610"/>
              <a:buChar char="▪"/>
              <a:defRPr sz="23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nhaltsfolie Text">
  <p:cSld name="5_Inhaltsfolie Text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6"/>
          <p:cNvSpPr txBox="1">
            <a:spLocks noGrp="1"/>
          </p:cNvSpPr>
          <p:nvPr>
            <p:ph type="body" idx="1"/>
          </p:nvPr>
        </p:nvSpPr>
        <p:spPr>
          <a:xfrm>
            <a:off x="527932" y="1800001"/>
            <a:ext cx="1113455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861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SzPts val="1260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861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SzPts val="1260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861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SzPts val="1260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8610" algn="l">
              <a:lnSpc>
                <a:spcPct val="127777"/>
              </a:lnSpc>
              <a:spcBef>
                <a:spcPts val="0"/>
              </a:spcBef>
              <a:spcAft>
                <a:spcPts val="0"/>
              </a:spcAft>
              <a:buSzPts val="1260"/>
              <a:buChar char="▪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56"/>
          <p:cNvSpPr txBox="1">
            <a:spLocks noGrp="1"/>
          </p:cNvSpPr>
          <p:nvPr>
            <p:ph type="body" idx="2"/>
          </p:nvPr>
        </p:nvSpPr>
        <p:spPr>
          <a:xfrm>
            <a:off x="527313" y="1052737"/>
            <a:ext cx="1113455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>
            <a:lvl1pPr marL="457200" lvl="0" indent="-228600" algn="ctr">
              <a:lnSpc>
                <a:spcPct val="14375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3055" algn="l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SzPts val="1330"/>
              <a:buChar char="▪"/>
              <a:defRPr sz="19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3055" algn="l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SzPts val="1330"/>
              <a:buChar char="▪"/>
              <a:defRPr sz="19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3055" algn="l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SzPts val="1330"/>
              <a:buChar char="▪"/>
              <a:defRPr sz="19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3054" algn="l">
              <a:lnSpc>
                <a:spcPct val="121052"/>
              </a:lnSpc>
              <a:spcBef>
                <a:spcPts val="0"/>
              </a:spcBef>
              <a:spcAft>
                <a:spcPts val="0"/>
              </a:spcAft>
              <a:buSzPts val="1330"/>
              <a:buChar char="▪"/>
              <a:defRPr sz="19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56"/>
          <p:cNvSpPr txBox="1">
            <a:spLocks noGrp="1"/>
          </p:cNvSpPr>
          <p:nvPr>
            <p:ph type="title"/>
          </p:nvPr>
        </p:nvSpPr>
        <p:spPr>
          <a:xfrm>
            <a:off x="526983" y="218331"/>
            <a:ext cx="9408151" cy="61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4B4B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4B4B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12" name="Google Shape;41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79583" y="189390"/>
            <a:ext cx="2285907" cy="3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1710" y="6405297"/>
            <a:ext cx="1165582" cy="4319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157ea5f216_1_543"/>
          <p:cNvSpPr txBox="1">
            <a:spLocks noGrp="1"/>
          </p:cNvSpPr>
          <p:nvPr>
            <p:ph type="title"/>
          </p:nvPr>
        </p:nvSpPr>
        <p:spPr>
          <a:xfrm>
            <a:off x="540000" y="432000"/>
            <a:ext cx="11109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g2157ea5f216_1_543"/>
          <p:cNvSpPr txBox="1">
            <a:spLocks noGrp="1"/>
          </p:cNvSpPr>
          <p:nvPr>
            <p:ph type="body" idx="1"/>
          </p:nvPr>
        </p:nvSpPr>
        <p:spPr>
          <a:xfrm>
            <a:off x="540000" y="972000"/>
            <a:ext cx="11109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>
                <a:solidFill>
                  <a:srgbClr val="7F7F7F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3pPr>
            <a:lvl4pPr marL="182880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20" name="Google Shape;420;g2157ea5f216_1_543"/>
          <p:cNvSpPr txBox="1">
            <a:spLocks noGrp="1"/>
          </p:cNvSpPr>
          <p:nvPr>
            <p:ph type="body" idx="2"/>
          </p:nvPr>
        </p:nvSpPr>
        <p:spPr>
          <a:xfrm>
            <a:off x="540000" y="1512000"/>
            <a:ext cx="11109600" cy="4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3pPr>
            <a:lvl4pPr marL="182880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ENTER">
  <p:cSld name="TITLE SLIDE CENTER">
    <p:bg>
      <p:bgPr>
        <a:solidFill>
          <a:srgbClr val="262626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157ea5f216_1_547"/>
          <p:cNvSpPr>
            <a:spLocks noGrp="1"/>
          </p:cNvSpPr>
          <p:nvPr>
            <p:ph type="pic" idx="2"/>
          </p:nvPr>
        </p:nvSpPr>
        <p:spPr>
          <a:xfrm>
            <a:off x="0" y="0"/>
            <a:ext cx="121905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23" name="Google Shape;423;g2157ea5f216_1_547"/>
          <p:cNvSpPr txBox="1">
            <a:spLocks noGrp="1"/>
          </p:cNvSpPr>
          <p:nvPr>
            <p:ph type="ctrTitle"/>
          </p:nvPr>
        </p:nvSpPr>
        <p:spPr>
          <a:xfrm>
            <a:off x="1055206" y="0"/>
            <a:ext cx="10080000" cy="3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Bebas Neue"/>
              <a:buNone/>
              <a:defRPr sz="88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g2157ea5f216_1_547"/>
          <p:cNvSpPr txBox="1">
            <a:spLocks noGrp="1"/>
          </p:cNvSpPr>
          <p:nvPr>
            <p:ph type="subTitle" idx="1"/>
          </p:nvPr>
        </p:nvSpPr>
        <p:spPr>
          <a:xfrm>
            <a:off x="1055206" y="3744000"/>
            <a:ext cx="10080000" cy="20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4400"/>
              <a:buNone/>
              <a:defRPr sz="4400">
                <a:solidFill>
                  <a:srgbClr val="A5A5A5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AGENDA">
  <p:cSld name="4_AGENDA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157ea5f216_1_551"/>
          <p:cNvSpPr>
            <a:spLocks noGrp="1"/>
          </p:cNvSpPr>
          <p:nvPr>
            <p:ph type="pic" idx="2"/>
          </p:nvPr>
        </p:nvSpPr>
        <p:spPr>
          <a:xfrm>
            <a:off x="7279194" y="1512000"/>
            <a:ext cx="2124000" cy="133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27" name="Google Shape;427;g2157ea5f216_1_551"/>
          <p:cNvSpPr>
            <a:spLocks noGrp="1"/>
          </p:cNvSpPr>
          <p:nvPr>
            <p:ph type="pic" idx="3"/>
          </p:nvPr>
        </p:nvSpPr>
        <p:spPr>
          <a:xfrm>
            <a:off x="7279194" y="2995200"/>
            <a:ext cx="2124000" cy="133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28" name="Google Shape;428;g2157ea5f216_1_551"/>
          <p:cNvSpPr>
            <a:spLocks noGrp="1"/>
          </p:cNvSpPr>
          <p:nvPr>
            <p:ph type="pic" idx="4"/>
          </p:nvPr>
        </p:nvSpPr>
        <p:spPr>
          <a:xfrm>
            <a:off x="2786400" y="1512000"/>
            <a:ext cx="2124000" cy="133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29" name="Google Shape;429;g2157ea5f216_1_551"/>
          <p:cNvSpPr>
            <a:spLocks noGrp="1"/>
          </p:cNvSpPr>
          <p:nvPr>
            <p:ph type="pic" idx="5"/>
          </p:nvPr>
        </p:nvSpPr>
        <p:spPr>
          <a:xfrm>
            <a:off x="2786400" y="2995200"/>
            <a:ext cx="2124000" cy="133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0" name="Google Shape;430;g2157ea5f216_1_551"/>
          <p:cNvSpPr>
            <a:spLocks noGrp="1"/>
          </p:cNvSpPr>
          <p:nvPr>
            <p:ph type="pic" idx="6"/>
          </p:nvPr>
        </p:nvSpPr>
        <p:spPr>
          <a:xfrm>
            <a:off x="540002" y="4478400"/>
            <a:ext cx="5484000" cy="133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1" name="Google Shape;431;g2157ea5f216_1_551"/>
          <p:cNvSpPr>
            <a:spLocks noGrp="1"/>
          </p:cNvSpPr>
          <p:nvPr>
            <p:ph type="pic" idx="7"/>
          </p:nvPr>
        </p:nvSpPr>
        <p:spPr>
          <a:xfrm>
            <a:off x="6165597" y="4478400"/>
            <a:ext cx="5484000" cy="133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2" name="Google Shape;432;g2157ea5f216_1_551"/>
          <p:cNvSpPr>
            <a:spLocks noGrp="1"/>
          </p:cNvSpPr>
          <p:nvPr>
            <p:ph type="pic" idx="8"/>
          </p:nvPr>
        </p:nvSpPr>
        <p:spPr>
          <a:xfrm>
            <a:off x="5032797" y="1512000"/>
            <a:ext cx="2124000" cy="281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3" name="Google Shape;433;g2157ea5f216_1_551"/>
          <p:cNvSpPr>
            <a:spLocks noGrp="1"/>
          </p:cNvSpPr>
          <p:nvPr>
            <p:ph type="pic" idx="9"/>
          </p:nvPr>
        </p:nvSpPr>
        <p:spPr>
          <a:xfrm>
            <a:off x="9525591" y="1512000"/>
            <a:ext cx="2124000" cy="281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4" name="Google Shape;434;g2157ea5f216_1_551"/>
          <p:cNvSpPr txBox="1">
            <a:spLocks noGrp="1"/>
          </p:cNvSpPr>
          <p:nvPr>
            <p:ph type="body" idx="1"/>
          </p:nvPr>
        </p:nvSpPr>
        <p:spPr>
          <a:xfrm>
            <a:off x="540001" y="4478400"/>
            <a:ext cx="54840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775" tIns="899025" rIns="179775" bIns="1078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35" name="Google Shape;435;g2157ea5f216_1_551"/>
          <p:cNvSpPr txBox="1">
            <a:spLocks noGrp="1"/>
          </p:cNvSpPr>
          <p:nvPr>
            <p:ph type="body" idx="13"/>
          </p:nvPr>
        </p:nvSpPr>
        <p:spPr>
          <a:xfrm>
            <a:off x="6165596" y="4478400"/>
            <a:ext cx="54840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775" tIns="899025" rIns="179775" bIns="1078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36" name="Google Shape;436;g2157ea5f216_1_551"/>
          <p:cNvSpPr txBox="1">
            <a:spLocks noGrp="1"/>
          </p:cNvSpPr>
          <p:nvPr>
            <p:ph type="body" idx="14"/>
          </p:nvPr>
        </p:nvSpPr>
        <p:spPr>
          <a:xfrm>
            <a:off x="5032797" y="1512000"/>
            <a:ext cx="2124000" cy="2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775" tIns="899025" rIns="179775" bIns="1078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37" name="Google Shape;437;g2157ea5f216_1_551"/>
          <p:cNvSpPr txBox="1">
            <a:spLocks noGrp="1"/>
          </p:cNvSpPr>
          <p:nvPr>
            <p:ph type="body" idx="15"/>
          </p:nvPr>
        </p:nvSpPr>
        <p:spPr>
          <a:xfrm>
            <a:off x="7279194" y="1512000"/>
            <a:ext cx="21240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775" tIns="899025" rIns="179775" bIns="1078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g2157ea5f216_1_551"/>
          <p:cNvSpPr txBox="1">
            <a:spLocks noGrp="1"/>
          </p:cNvSpPr>
          <p:nvPr>
            <p:ph type="body" idx="16"/>
          </p:nvPr>
        </p:nvSpPr>
        <p:spPr>
          <a:xfrm>
            <a:off x="9525591" y="1512000"/>
            <a:ext cx="2124000" cy="2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775" tIns="899025" rIns="179775" bIns="1078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39" name="Google Shape;439;g2157ea5f216_1_551"/>
          <p:cNvSpPr txBox="1">
            <a:spLocks noGrp="1"/>
          </p:cNvSpPr>
          <p:nvPr>
            <p:ph type="body" idx="17"/>
          </p:nvPr>
        </p:nvSpPr>
        <p:spPr>
          <a:xfrm>
            <a:off x="2786400" y="2995200"/>
            <a:ext cx="21240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775" tIns="899025" rIns="179775" bIns="1078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40" name="Google Shape;440;g2157ea5f216_1_551"/>
          <p:cNvSpPr txBox="1">
            <a:spLocks noGrp="1"/>
          </p:cNvSpPr>
          <p:nvPr>
            <p:ph type="body" idx="18"/>
          </p:nvPr>
        </p:nvSpPr>
        <p:spPr>
          <a:xfrm>
            <a:off x="7279194" y="2995200"/>
            <a:ext cx="21240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775" tIns="899025" rIns="179775" bIns="1078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41" name="Google Shape;441;g2157ea5f216_1_551"/>
          <p:cNvSpPr txBox="1">
            <a:spLocks noGrp="1"/>
          </p:cNvSpPr>
          <p:nvPr>
            <p:ph type="body" idx="19"/>
          </p:nvPr>
        </p:nvSpPr>
        <p:spPr>
          <a:xfrm>
            <a:off x="2786400" y="1512000"/>
            <a:ext cx="2124000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775" tIns="899025" rIns="179775" bIns="1078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g2157ea5f216_1_551"/>
          <p:cNvSpPr>
            <a:spLocks noGrp="1"/>
          </p:cNvSpPr>
          <p:nvPr>
            <p:ph type="pic" idx="20"/>
          </p:nvPr>
        </p:nvSpPr>
        <p:spPr>
          <a:xfrm>
            <a:off x="540002" y="1512000"/>
            <a:ext cx="2124000" cy="2815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43" name="Google Shape;443;g2157ea5f216_1_551"/>
          <p:cNvSpPr txBox="1">
            <a:spLocks noGrp="1"/>
          </p:cNvSpPr>
          <p:nvPr>
            <p:ph type="body" idx="21"/>
          </p:nvPr>
        </p:nvSpPr>
        <p:spPr>
          <a:xfrm>
            <a:off x="540002" y="1512000"/>
            <a:ext cx="2124000" cy="2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775" tIns="899025" rIns="179775" bIns="1078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g2157ea5f216_1_551"/>
          <p:cNvSpPr txBox="1">
            <a:spLocks noGrp="1"/>
          </p:cNvSpPr>
          <p:nvPr>
            <p:ph type="title"/>
          </p:nvPr>
        </p:nvSpPr>
        <p:spPr>
          <a:xfrm>
            <a:off x="540000" y="432000"/>
            <a:ext cx="11109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g2157ea5f216_1_551"/>
          <p:cNvSpPr txBox="1">
            <a:spLocks noGrp="1"/>
          </p:cNvSpPr>
          <p:nvPr>
            <p:ph type="body" idx="22"/>
          </p:nvPr>
        </p:nvSpPr>
        <p:spPr>
          <a:xfrm>
            <a:off x="540000" y="972000"/>
            <a:ext cx="11109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>
                <a:solidFill>
                  <a:srgbClr val="7F7F7F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3pPr>
            <a:lvl4pPr marL="182880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1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GREY">
  <p:cSld name="DARK GREY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157ea5f216_1_572"/>
          <p:cNvSpPr/>
          <p:nvPr/>
        </p:nvSpPr>
        <p:spPr>
          <a:xfrm>
            <a:off x="0" y="0"/>
            <a:ext cx="121905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2157ea5f216_1_572"/>
          <p:cNvSpPr txBox="1">
            <a:spLocks noGrp="1"/>
          </p:cNvSpPr>
          <p:nvPr>
            <p:ph type="title"/>
          </p:nvPr>
        </p:nvSpPr>
        <p:spPr>
          <a:xfrm>
            <a:off x="540000" y="432000"/>
            <a:ext cx="11109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g2157ea5f216_1_572"/>
          <p:cNvSpPr txBox="1">
            <a:spLocks noGrp="1"/>
          </p:cNvSpPr>
          <p:nvPr>
            <p:ph type="body" idx="1"/>
          </p:nvPr>
        </p:nvSpPr>
        <p:spPr>
          <a:xfrm>
            <a:off x="516252" y="942477"/>
            <a:ext cx="111330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2200"/>
              <a:buNone/>
              <a:defRPr>
                <a:solidFill>
                  <a:srgbClr val="A6A6A6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37160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3pPr>
            <a:lvl4pPr marL="182880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g2157ea5f216_1_572"/>
          <p:cNvSpPr txBox="1">
            <a:spLocks noGrp="1"/>
          </p:cNvSpPr>
          <p:nvPr>
            <p:ph type="body" idx="2"/>
          </p:nvPr>
        </p:nvSpPr>
        <p:spPr>
          <a:xfrm>
            <a:off x="516252" y="1483952"/>
            <a:ext cx="11133300" cy="43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200"/>
              <a:buChar char="▪"/>
              <a:defRPr sz="2200">
                <a:solidFill>
                  <a:srgbClr val="D9D9D9"/>
                </a:solidFill>
              </a:defRPr>
            </a:lvl1pPr>
            <a:lvl2pPr marL="91440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000"/>
              <a:buChar char="–"/>
              <a:defRPr>
                <a:solidFill>
                  <a:srgbClr val="D9D9D9"/>
                </a:solidFill>
              </a:defRPr>
            </a:lvl2pPr>
            <a:lvl3pPr marL="137160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1800"/>
              <a:buChar char="–"/>
              <a:defRPr>
                <a:solidFill>
                  <a:srgbClr val="D9D9D9"/>
                </a:solidFill>
              </a:defRPr>
            </a:lvl3pPr>
            <a:lvl4pPr marL="1828800" lvl="3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1600"/>
              <a:buChar char="–"/>
              <a:defRPr>
                <a:solidFill>
                  <a:srgbClr val="D9D9D9"/>
                </a:solidFill>
              </a:defRPr>
            </a:lvl4pPr>
            <a:lvl5pPr marL="2286000" lvl="4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1600"/>
              <a:buChar char="–"/>
              <a:defRPr>
                <a:solidFill>
                  <a:srgbClr val="D9D9D9"/>
                </a:solidFill>
              </a:defRPr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MPFEHLUNGEN">
  <p:cSld name="2_EMPFEHLUNGEN">
    <p:bg>
      <p:bgPr>
        <a:solidFill>
          <a:srgbClr val="262626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157ea5f216_1_577"/>
          <p:cNvSpPr txBox="1">
            <a:spLocks noGrp="1"/>
          </p:cNvSpPr>
          <p:nvPr>
            <p:ph type="title"/>
          </p:nvPr>
        </p:nvSpPr>
        <p:spPr>
          <a:xfrm>
            <a:off x="540000" y="432000"/>
            <a:ext cx="11109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g2157ea5f216_1_577"/>
          <p:cNvSpPr>
            <a:spLocks noGrp="1"/>
          </p:cNvSpPr>
          <p:nvPr>
            <p:ph type="pic" idx="2"/>
          </p:nvPr>
        </p:nvSpPr>
        <p:spPr>
          <a:xfrm>
            <a:off x="539998" y="2095200"/>
            <a:ext cx="3600000" cy="2026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54" name="Google Shape;454;g2157ea5f216_1_577"/>
          <p:cNvSpPr txBox="1">
            <a:spLocks noGrp="1"/>
          </p:cNvSpPr>
          <p:nvPr>
            <p:ph type="body" idx="1"/>
          </p:nvPr>
        </p:nvSpPr>
        <p:spPr>
          <a:xfrm>
            <a:off x="540001" y="4320000"/>
            <a:ext cx="360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3pPr>
            <a:lvl4pPr marL="182880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g2157ea5f216_1_577"/>
          <p:cNvSpPr>
            <a:spLocks noGrp="1"/>
          </p:cNvSpPr>
          <p:nvPr>
            <p:ph type="pic" idx="3"/>
          </p:nvPr>
        </p:nvSpPr>
        <p:spPr>
          <a:xfrm>
            <a:off x="4295203" y="2095200"/>
            <a:ext cx="3600000" cy="2026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56" name="Google Shape;456;g2157ea5f216_1_577"/>
          <p:cNvSpPr txBox="1">
            <a:spLocks noGrp="1"/>
          </p:cNvSpPr>
          <p:nvPr>
            <p:ph type="body" idx="4"/>
          </p:nvPr>
        </p:nvSpPr>
        <p:spPr>
          <a:xfrm>
            <a:off x="4294796" y="4320000"/>
            <a:ext cx="360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3pPr>
            <a:lvl4pPr marL="182880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g2157ea5f216_1_577"/>
          <p:cNvSpPr>
            <a:spLocks noGrp="1"/>
          </p:cNvSpPr>
          <p:nvPr>
            <p:ph type="pic" idx="5"/>
          </p:nvPr>
        </p:nvSpPr>
        <p:spPr>
          <a:xfrm>
            <a:off x="8049594" y="2095200"/>
            <a:ext cx="3600000" cy="20268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58" name="Google Shape;458;g2157ea5f216_1_577"/>
          <p:cNvSpPr txBox="1">
            <a:spLocks noGrp="1"/>
          </p:cNvSpPr>
          <p:nvPr>
            <p:ph type="body" idx="6"/>
          </p:nvPr>
        </p:nvSpPr>
        <p:spPr>
          <a:xfrm>
            <a:off x="8049593" y="4320000"/>
            <a:ext cx="360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3pPr>
            <a:lvl4pPr marL="1828800" lvl="3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9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9"/>
          <p:cNvSpPr txBox="1">
            <a:spLocks noGrp="1"/>
          </p:cNvSpPr>
          <p:nvPr>
            <p:ph type="title"/>
          </p:nvPr>
        </p:nvSpPr>
        <p:spPr>
          <a:xfrm>
            <a:off x="1850559" y="701800"/>
            <a:ext cx="8489295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6399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6399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6399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6399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6399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6399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6399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6399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Titillium Web"/>
              <a:buNone/>
              <a:defRPr sz="6399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70" name="Google Shape;70;p59"/>
          <p:cNvGrpSpPr/>
          <p:nvPr/>
        </p:nvGrpSpPr>
        <p:grpSpPr>
          <a:xfrm rot="10800000" flipH="1">
            <a:off x="1468017" y="337532"/>
            <a:ext cx="10147706" cy="3932240"/>
            <a:chOff x="404800" y="-890960"/>
            <a:chExt cx="8937149" cy="3462698"/>
          </a:xfrm>
        </p:grpSpPr>
        <p:sp>
          <p:nvSpPr>
            <p:cNvPr id="71" name="Google Shape;71;p59"/>
            <p:cNvSpPr/>
            <p:nvPr/>
          </p:nvSpPr>
          <p:spPr>
            <a:xfrm>
              <a:off x="8152149" y="-890960"/>
              <a:ext cx="1189800" cy="1189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59"/>
            <p:cNvSpPr/>
            <p:nvPr/>
          </p:nvSpPr>
          <p:spPr>
            <a:xfrm rot="10800000">
              <a:off x="8319788" y="1398812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59"/>
            <p:cNvSpPr/>
            <p:nvPr/>
          </p:nvSpPr>
          <p:spPr>
            <a:xfrm rot="10800000">
              <a:off x="8016563" y="1770163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9"/>
            <p:cNvSpPr/>
            <p:nvPr/>
          </p:nvSpPr>
          <p:spPr>
            <a:xfrm>
              <a:off x="404800" y="205093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59"/>
          <p:cNvSpPr/>
          <p:nvPr/>
        </p:nvSpPr>
        <p:spPr>
          <a:xfrm rot="10800000" flipH="1">
            <a:off x="6328274" y="4404471"/>
            <a:ext cx="1351024" cy="1351200"/>
          </a:xfrm>
          <a:prstGeom prst="donut">
            <a:avLst>
              <a:gd name="adj" fmla="val 159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59"/>
          <p:cNvGrpSpPr/>
          <p:nvPr/>
        </p:nvGrpSpPr>
        <p:grpSpPr>
          <a:xfrm rot="10800000">
            <a:off x="360954" y="986813"/>
            <a:ext cx="11501603" cy="5452001"/>
            <a:chOff x="270750" y="253149"/>
            <a:chExt cx="8627325" cy="4089001"/>
          </a:xfrm>
        </p:grpSpPr>
        <p:sp>
          <p:nvSpPr>
            <p:cNvPr id="77" name="Google Shape;77;p59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59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59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59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59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0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60"/>
          <p:cNvGrpSpPr/>
          <p:nvPr/>
        </p:nvGrpSpPr>
        <p:grpSpPr>
          <a:xfrm>
            <a:off x="360953" y="407942"/>
            <a:ext cx="9561989" cy="4685725"/>
            <a:chOff x="270750" y="305956"/>
            <a:chExt cx="7172425" cy="3514294"/>
          </a:xfrm>
        </p:grpSpPr>
        <p:sp>
          <p:nvSpPr>
            <p:cNvPr id="85" name="Google Shape;85;p60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60"/>
            <p:cNvSpPr/>
            <p:nvPr/>
          </p:nvSpPr>
          <p:spPr>
            <a:xfrm>
              <a:off x="6871075" y="4450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60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60"/>
          <p:cNvSpPr txBox="1">
            <a:spLocks noGrp="1"/>
          </p:cNvSpPr>
          <p:nvPr>
            <p:ph type="body" idx="1"/>
          </p:nvPr>
        </p:nvSpPr>
        <p:spPr>
          <a:xfrm>
            <a:off x="1418715" y="4827967"/>
            <a:ext cx="4676591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None/>
              <a:defRPr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1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1"/>
          <p:cNvSpPr txBox="1">
            <a:spLocks noGrp="1"/>
          </p:cNvSpPr>
          <p:nvPr>
            <p:ph type="title"/>
          </p:nvPr>
        </p:nvSpPr>
        <p:spPr>
          <a:xfrm>
            <a:off x="3488146" y="1982833"/>
            <a:ext cx="5214121" cy="19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3332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8"/>
            </a:lvl9pPr>
          </a:lstStyle>
          <a:p>
            <a:endParaRPr/>
          </a:p>
        </p:txBody>
      </p:sp>
      <p:sp>
        <p:nvSpPr>
          <p:cNvPr id="92" name="Google Shape;92;p61"/>
          <p:cNvSpPr txBox="1">
            <a:spLocks noGrp="1"/>
          </p:cNvSpPr>
          <p:nvPr>
            <p:ph type="body" idx="1"/>
          </p:nvPr>
        </p:nvSpPr>
        <p:spPr>
          <a:xfrm>
            <a:off x="1874689" y="4204633"/>
            <a:ext cx="7335045" cy="22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●"/>
              <a:defRPr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○"/>
              <a:defRPr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tillium Web"/>
              <a:buChar char="■"/>
              <a:defRPr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93" name="Google Shape;93;p61"/>
          <p:cNvGrpSpPr/>
          <p:nvPr/>
        </p:nvGrpSpPr>
        <p:grpSpPr>
          <a:xfrm>
            <a:off x="360954" y="337533"/>
            <a:ext cx="11501603" cy="5452001"/>
            <a:chOff x="270750" y="253149"/>
            <a:chExt cx="8627325" cy="4089001"/>
          </a:xfrm>
        </p:grpSpPr>
        <p:sp>
          <p:nvSpPr>
            <p:cNvPr id="94" name="Google Shape;94;p61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61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61"/>
            <p:cNvSpPr/>
            <p:nvPr/>
          </p:nvSpPr>
          <p:spPr>
            <a:xfrm>
              <a:off x="6009175" y="25314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61"/>
            <p:cNvSpPr/>
            <p:nvPr/>
          </p:nvSpPr>
          <p:spPr>
            <a:xfrm>
              <a:off x="8325975" y="3398099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1"/>
            <p:cNvSpPr/>
            <p:nvPr/>
          </p:nvSpPr>
          <p:spPr>
            <a:xfrm>
              <a:off x="23184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3"/>
          <p:cNvSpPr/>
          <p:nvPr/>
        </p:nvSpPr>
        <p:spPr>
          <a:xfrm>
            <a:off x="135783" y="162600"/>
            <a:ext cx="11918848" cy="6532800"/>
          </a:xfrm>
          <a:prstGeom prst="roundRect">
            <a:avLst>
              <a:gd name="adj" fmla="val 790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3"/>
          <p:cNvSpPr txBox="1">
            <a:spLocks noGrp="1"/>
          </p:cNvSpPr>
          <p:nvPr>
            <p:ph type="ctrTitle"/>
          </p:nvPr>
        </p:nvSpPr>
        <p:spPr>
          <a:xfrm flipH="1">
            <a:off x="6326077" y="3721533"/>
            <a:ext cx="4806174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None/>
              <a:defRPr sz="32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5998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5998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5998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5998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5998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5998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5998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Titillium Web"/>
              <a:buNone/>
              <a:defRPr sz="15998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103" name="Google Shape;103;p63"/>
          <p:cNvSpPr txBox="1">
            <a:spLocks noGrp="1"/>
          </p:cNvSpPr>
          <p:nvPr>
            <p:ph type="subTitle" idx="1"/>
          </p:nvPr>
        </p:nvSpPr>
        <p:spPr>
          <a:xfrm rot="-286" flipH="1">
            <a:off x="6326077" y="1807567"/>
            <a:ext cx="4806174" cy="17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tillium Web"/>
              <a:buNone/>
              <a:defRPr sz="2666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tillium Web"/>
              <a:buNone/>
              <a:defRPr sz="2133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104" name="Google Shape;104;p63"/>
          <p:cNvGrpSpPr/>
          <p:nvPr/>
        </p:nvGrpSpPr>
        <p:grpSpPr>
          <a:xfrm rot="10800000" flipH="1">
            <a:off x="360954" y="337532"/>
            <a:ext cx="11603189" cy="5918368"/>
            <a:chOff x="270750" y="-96626"/>
            <a:chExt cx="8703525" cy="4438776"/>
          </a:xfrm>
        </p:grpSpPr>
        <p:sp>
          <p:nvSpPr>
            <p:cNvPr id="105" name="Google Shape;105;p63"/>
            <p:cNvSpPr/>
            <p:nvPr/>
          </p:nvSpPr>
          <p:spPr>
            <a:xfrm>
              <a:off x="270750" y="3248150"/>
              <a:ext cx="572100" cy="5721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63"/>
            <p:cNvSpPr/>
            <p:nvPr/>
          </p:nvSpPr>
          <p:spPr>
            <a:xfrm>
              <a:off x="8301150" y="4048150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3"/>
            <p:cNvSpPr/>
            <p:nvPr/>
          </p:nvSpPr>
          <p:spPr>
            <a:xfrm>
              <a:off x="7246850" y="-96626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3"/>
            <p:cNvSpPr/>
            <p:nvPr/>
          </p:nvSpPr>
          <p:spPr>
            <a:xfrm>
              <a:off x="8402175" y="2965824"/>
              <a:ext cx="572100" cy="5727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63"/>
            <p:cNvSpPr/>
            <p:nvPr/>
          </p:nvSpPr>
          <p:spPr>
            <a:xfrm>
              <a:off x="758713" y="43488"/>
              <a:ext cx="520200" cy="5208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3"/>
            <p:cNvSpPr/>
            <p:nvPr/>
          </p:nvSpPr>
          <p:spPr>
            <a:xfrm>
              <a:off x="2013645" y="305956"/>
              <a:ext cx="293700" cy="294000"/>
            </a:xfrm>
            <a:prstGeom prst="donut">
              <a:avLst>
                <a:gd name="adj" fmla="val 159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950843" y="593367"/>
            <a:ext cx="1028866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950843" y="1536633"/>
            <a:ext cx="10288661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tillium Web"/>
              <a:buChar char="●"/>
              <a:defRPr sz="18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866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866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866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866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866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●"/>
              <a:defRPr sz="1866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○"/>
              <a:defRPr sz="1866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tillium Web"/>
              <a:buChar char="■"/>
              <a:defRPr sz="1866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9"/>
          <p:cNvSpPr txBox="1">
            <a:spLocks noGrp="1"/>
          </p:cNvSpPr>
          <p:nvPr>
            <p:ph type="body" idx="1"/>
          </p:nvPr>
        </p:nvSpPr>
        <p:spPr>
          <a:xfrm>
            <a:off x="527932" y="1800001"/>
            <a:ext cx="1111161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4C4C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4C4C4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4C4C4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4C4C4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4C4C4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Google Shape;332;p19"/>
          <p:cNvSpPr txBox="1"/>
          <p:nvPr/>
        </p:nvSpPr>
        <p:spPr>
          <a:xfrm>
            <a:off x="533400" y="6452636"/>
            <a:ext cx="6425902" cy="40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8825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Atrineo AG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 txBox="1"/>
          <p:nvPr/>
        </p:nvSpPr>
        <p:spPr>
          <a:xfrm>
            <a:off x="10415686" y="6452637"/>
            <a:ext cx="1223864" cy="40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00" rIns="0" bIns="544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479583" y="189390"/>
            <a:ext cx="2285907" cy="3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0631710" y="6405297"/>
            <a:ext cx="1165582" cy="43194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157ea5f216_1_540"/>
          <p:cNvSpPr txBox="1">
            <a:spLocks noGrp="1"/>
          </p:cNvSpPr>
          <p:nvPr>
            <p:ph type="title"/>
          </p:nvPr>
        </p:nvSpPr>
        <p:spPr>
          <a:xfrm>
            <a:off x="540000" y="432000"/>
            <a:ext cx="111096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416" name="Google Shape;416;g2157ea5f216_1_540"/>
          <p:cNvSpPr txBox="1">
            <a:spLocks noGrp="1"/>
          </p:cNvSpPr>
          <p:nvPr>
            <p:ph type="body" idx="1"/>
          </p:nvPr>
        </p:nvSpPr>
        <p:spPr>
          <a:xfrm>
            <a:off x="540000" y="1512000"/>
            <a:ext cx="11109600" cy="4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8ZGW4j6ZdMxP9RY77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docs.google.com/forms/d/e/1FAIpQLScJH-_G0oGTb9gxDCpcZs5U8LVjwuieWn-2awgaHMxya35aHg/viewform?usp=head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hyperlink" Target="https://miro.com/templates/product-roadmap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search.slidegeeks.com/powerpoint/6-Month-Plan" TargetMode="External"/><Relationship Id="rId5" Type="http://schemas.openxmlformats.org/officeDocument/2006/relationships/hyperlink" Target="https://www.slideteam.net/6-month-timeline-roadmap-for-business-strategy.html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docs.google.com/forms/d/e/1FAIpQLScJH-_G0oGTb9gxDCpcZs5U8LVjwuieWn-2awgaHMxya35aHg/viewform?usp=header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e9e4bd72f0_0_0"/>
          <p:cNvSpPr/>
          <p:nvPr/>
        </p:nvSpPr>
        <p:spPr>
          <a:xfrm rot="10800000">
            <a:off x="10530848" y="4915218"/>
            <a:ext cx="1659552" cy="1942782"/>
          </a:xfrm>
          <a:custGeom>
            <a:avLst/>
            <a:gdLst/>
            <a:ahLst/>
            <a:cxnLst/>
            <a:rect l="l" t="t" r="r" b="b"/>
            <a:pathLst>
              <a:path w="2486220" h="2910535" extrusionOk="0">
                <a:moveTo>
                  <a:pt x="2486220" y="2910535"/>
                </a:moveTo>
                <a:lnTo>
                  <a:pt x="0" y="2910535"/>
                </a:lnTo>
                <a:lnTo>
                  <a:pt x="0" y="0"/>
                </a:lnTo>
                <a:lnTo>
                  <a:pt x="2486220" y="0"/>
                </a:lnTo>
                <a:lnTo>
                  <a:pt x="2486220" y="291053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g2e9e4bd72f0_0_0"/>
          <p:cNvSpPr/>
          <p:nvPr/>
        </p:nvSpPr>
        <p:spPr>
          <a:xfrm>
            <a:off x="685710" y="564833"/>
            <a:ext cx="2374642" cy="968281"/>
          </a:xfrm>
          <a:custGeom>
            <a:avLst/>
            <a:gdLst/>
            <a:ahLst/>
            <a:cxnLst/>
            <a:rect l="l" t="t" r="r" b="b"/>
            <a:pathLst>
              <a:path w="3876967" h="1634230" extrusionOk="0">
                <a:moveTo>
                  <a:pt x="0" y="0"/>
                </a:moveTo>
                <a:lnTo>
                  <a:pt x="3876967" y="0"/>
                </a:lnTo>
                <a:lnTo>
                  <a:pt x="3876967" y="1634230"/>
                </a:lnTo>
                <a:lnTo>
                  <a:pt x="0" y="16342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g2e9e4bd72f0_0_0"/>
          <p:cNvSpPr txBox="1"/>
          <p:nvPr/>
        </p:nvSpPr>
        <p:spPr>
          <a:xfrm>
            <a:off x="685710" y="2218805"/>
            <a:ext cx="7301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600" b="1">
                <a:latin typeface="Titillium Web"/>
                <a:ea typeface="Titillium Web"/>
                <a:cs typeface="Titillium Web"/>
                <a:sym typeface="Titillium Web"/>
              </a:rPr>
              <a:t>Deliverable 2</a:t>
            </a:r>
            <a:endParaRPr sz="900"/>
          </a:p>
        </p:txBody>
      </p:sp>
      <p:sp>
        <p:nvSpPr>
          <p:cNvPr id="559" name="Google Shape;559;g2e9e4bd72f0_0_0"/>
          <p:cNvSpPr txBox="1"/>
          <p:nvPr/>
        </p:nvSpPr>
        <p:spPr>
          <a:xfrm>
            <a:off x="685710" y="3384567"/>
            <a:ext cx="58356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Titillium Web"/>
                <a:ea typeface="Titillium Web"/>
                <a:cs typeface="Titillium Web"/>
                <a:sym typeface="Titillium Web"/>
              </a:rPr>
              <a:t>Roadmap of Team (name)</a:t>
            </a:r>
            <a:endParaRPr sz="20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60" name="Google Shape;560;g2e9e4bd72f0_0_0"/>
          <p:cNvSpPr txBox="1"/>
          <p:nvPr/>
        </p:nvSpPr>
        <p:spPr>
          <a:xfrm>
            <a:off x="685726" y="5858875"/>
            <a:ext cx="6004800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Titillium Web"/>
                <a:ea typeface="Titillium Web"/>
                <a:cs typeface="Titillium Web"/>
                <a:sym typeface="Titillium Web"/>
              </a:rPr>
              <a:t>Deadline: September 29th</a:t>
            </a:r>
            <a:r>
              <a:rPr lang="en-US" sz="24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202</a:t>
            </a:r>
            <a:r>
              <a:rPr lang="en-US" sz="2400" b="1" dirty="0">
                <a:latin typeface="Titillium Web"/>
                <a:ea typeface="Titillium Web"/>
                <a:cs typeface="Titillium Web"/>
                <a:sym typeface="Titillium Web"/>
              </a:rPr>
              <a:t>5 (10:00 AM)</a:t>
            </a:r>
            <a:endParaRPr sz="900" dirty="0"/>
          </a:p>
        </p:txBody>
      </p:sp>
      <p:sp>
        <p:nvSpPr>
          <p:cNvPr id="561" name="Google Shape;561;g2e9e4bd72f0_0_0"/>
          <p:cNvSpPr/>
          <p:nvPr/>
        </p:nvSpPr>
        <p:spPr>
          <a:xfrm>
            <a:off x="6482901" y="685800"/>
            <a:ext cx="5028726" cy="848615"/>
          </a:xfrm>
          <a:custGeom>
            <a:avLst/>
            <a:gdLst/>
            <a:ahLst/>
            <a:cxnLst/>
            <a:rect l="l" t="t" r="r" b="b"/>
            <a:pathLst>
              <a:path w="7533672" h="1271333" extrusionOk="0">
                <a:moveTo>
                  <a:pt x="0" y="0"/>
                </a:moveTo>
                <a:lnTo>
                  <a:pt x="7533672" y="0"/>
                </a:lnTo>
                <a:lnTo>
                  <a:pt x="7533672" y="1271333"/>
                </a:lnTo>
                <a:lnTo>
                  <a:pt x="0" y="1271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g2e9e4bd72f0_0_0"/>
          <p:cNvSpPr/>
          <p:nvPr/>
        </p:nvSpPr>
        <p:spPr>
          <a:xfrm>
            <a:off x="7675901" y="3270325"/>
            <a:ext cx="3724573" cy="2810359"/>
          </a:xfrm>
          <a:custGeom>
            <a:avLst/>
            <a:gdLst/>
            <a:ahLst/>
            <a:cxnLst/>
            <a:rect l="l" t="t" r="r" b="b"/>
            <a:pathLst>
              <a:path w="2997644" h="2261858" extrusionOk="0">
                <a:moveTo>
                  <a:pt x="0" y="0"/>
                </a:moveTo>
                <a:lnTo>
                  <a:pt x="2997644" y="0"/>
                </a:lnTo>
                <a:lnTo>
                  <a:pt x="2997644" y="2261858"/>
                </a:lnTo>
                <a:lnTo>
                  <a:pt x="0" y="2261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g2e9e4bd72f0_0_0"/>
          <p:cNvSpPr txBox="1"/>
          <p:nvPr/>
        </p:nvSpPr>
        <p:spPr>
          <a:xfrm>
            <a:off x="685700" y="5048350"/>
            <a:ext cx="46521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tillium Web"/>
                <a:ea typeface="Titillium Web"/>
                <a:cs typeface="Titillium Web"/>
                <a:sym typeface="Titillium Web"/>
              </a:rPr>
              <a:t>Make sure your Team’s Deliverable is uploaded </a:t>
            </a:r>
            <a:r>
              <a:rPr lang="en-US" sz="2000" b="1" u="sng" dirty="0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7"/>
              </a:rPr>
              <a:t>HERE</a:t>
            </a:r>
            <a:r>
              <a:rPr lang="en-US" sz="2000" u="sng" dirty="0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8"/>
              </a:rPr>
              <a:t> </a:t>
            </a:r>
            <a:r>
              <a:rPr lang="en-US" sz="2000" dirty="0">
                <a:latin typeface="Titillium Web"/>
                <a:ea typeface="Titillium Web"/>
                <a:cs typeface="Titillium Web"/>
                <a:sym typeface="Titillium Web"/>
              </a:rPr>
              <a:t>before the deadline! </a:t>
            </a:r>
            <a:endParaRPr sz="20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2157ea5f216_1_19"/>
          <p:cNvSpPr txBox="1">
            <a:spLocks noGrp="1"/>
          </p:cNvSpPr>
          <p:nvPr>
            <p:ph type="body" idx="4294967295"/>
          </p:nvPr>
        </p:nvSpPr>
        <p:spPr>
          <a:xfrm>
            <a:off x="528602" y="1"/>
            <a:ext cx="92382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00" rIns="108825" bIns="5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DELIVERABLE 2: ROADMAP OF [COMPANY NAME]</a:t>
            </a:r>
            <a:endParaRPr/>
          </a:p>
        </p:txBody>
      </p:sp>
      <p:sp>
        <p:nvSpPr>
          <p:cNvPr id="903" name="Google Shape;903;g2157ea5f216_1_19"/>
          <p:cNvSpPr txBox="1">
            <a:spLocks noGrp="1"/>
          </p:cNvSpPr>
          <p:nvPr>
            <p:ph type="body" idx="4294967295"/>
          </p:nvPr>
        </p:nvSpPr>
        <p:spPr>
          <a:xfrm>
            <a:off x="539839" y="708044"/>
            <a:ext cx="111123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0" lvl="0" indent="0" algn="l" rtl="0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Date XX/XX/XXXX</a:t>
            </a:r>
            <a:endParaRPr/>
          </a:p>
        </p:txBody>
      </p:sp>
      <p:sp>
        <p:nvSpPr>
          <p:cNvPr id="904" name="Google Shape;904;g2157ea5f216_1_19"/>
          <p:cNvSpPr/>
          <p:nvPr/>
        </p:nvSpPr>
        <p:spPr>
          <a:xfrm>
            <a:off x="1387402" y="1511650"/>
            <a:ext cx="1612200" cy="364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Oct 202</a:t>
            </a:r>
            <a:r>
              <a:rPr lang="en-US" sz="2400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5</a:t>
            </a:r>
            <a:endParaRPr dirty="0"/>
          </a:p>
        </p:txBody>
      </p:sp>
      <p:sp>
        <p:nvSpPr>
          <p:cNvPr id="905" name="Google Shape;905;g2157ea5f216_1_19"/>
          <p:cNvSpPr/>
          <p:nvPr/>
        </p:nvSpPr>
        <p:spPr>
          <a:xfrm>
            <a:off x="3071570" y="1522524"/>
            <a:ext cx="1612200" cy="364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NOV 202</a:t>
            </a:r>
            <a:r>
              <a:rPr lang="en-US" sz="2400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5</a:t>
            </a:r>
            <a:endParaRPr dirty="0"/>
          </a:p>
        </p:txBody>
      </p:sp>
      <p:sp>
        <p:nvSpPr>
          <p:cNvPr id="906" name="Google Shape;906;g2157ea5f216_1_19"/>
          <p:cNvSpPr/>
          <p:nvPr/>
        </p:nvSpPr>
        <p:spPr>
          <a:xfrm>
            <a:off x="4769027" y="1511650"/>
            <a:ext cx="1612200" cy="364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DEC 202</a:t>
            </a:r>
            <a:r>
              <a:rPr lang="en-US" sz="2400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5</a:t>
            </a:r>
            <a:endParaRPr dirty="0"/>
          </a:p>
        </p:txBody>
      </p:sp>
      <p:sp>
        <p:nvSpPr>
          <p:cNvPr id="907" name="Google Shape;907;g2157ea5f216_1_19"/>
          <p:cNvSpPr/>
          <p:nvPr/>
        </p:nvSpPr>
        <p:spPr>
          <a:xfrm>
            <a:off x="6451972" y="1506636"/>
            <a:ext cx="1612200" cy="364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JAN 202</a:t>
            </a:r>
            <a:r>
              <a:rPr lang="en-US" sz="2400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6</a:t>
            </a:r>
            <a:endParaRPr dirty="0"/>
          </a:p>
        </p:txBody>
      </p:sp>
      <p:sp>
        <p:nvSpPr>
          <p:cNvPr id="908" name="Google Shape;908;g2157ea5f216_1_19"/>
          <p:cNvSpPr/>
          <p:nvPr/>
        </p:nvSpPr>
        <p:spPr>
          <a:xfrm>
            <a:off x="8133695" y="1506635"/>
            <a:ext cx="1612200" cy="364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FEB 202</a:t>
            </a:r>
            <a:r>
              <a:rPr lang="en-US" sz="2400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6</a:t>
            </a:r>
            <a:endParaRPr dirty="0"/>
          </a:p>
        </p:txBody>
      </p:sp>
      <p:sp>
        <p:nvSpPr>
          <p:cNvPr id="909" name="Google Shape;909;g2157ea5f216_1_19"/>
          <p:cNvSpPr/>
          <p:nvPr/>
        </p:nvSpPr>
        <p:spPr>
          <a:xfrm>
            <a:off x="9782424" y="1506635"/>
            <a:ext cx="1612200" cy="364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MARCH 202</a:t>
            </a:r>
            <a:r>
              <a:rPr lang="en-US" sz="2400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6</a:t>
            </a:r>
            <a:endParaRPr dirty="0"/>
          </a:p>
        </p:txBody>
      </p:sp>
      <p:sp>
        <p:nvSpPr>
          <p:cNvPr id="910" name="Google Shape;910;g2157ea5f216_1_19"/>
          <p:cNvSpPr/>
          <p:nvPr/>
        </p:nvSpPr>
        <p:spPr>
          <a:xfrm rot="-5400000">
            <a:off x="380869" y="3819389"/>
            <a:ext cx="1041000" cy="69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PRODUCT</a:t>
            </a:r>
            <a:endParaRPr/>
          </a:p>
        </p:txBody>
      </p:sp>
      <p:cxnSp>
        <p:nvCxnSpPr>
          <p:cNvPr id="911" name="Google Shape;911;g2157ea5f216_1_19"/>
          <p:cNvCxnSpPr/>
          <p:nvPr/>
        </p:nvCxnSpPr>
        <p:spPr>
          <a:xfrm>
            <a:off x="1387402" y="3965233"/>
            <a:ext cx="9819300" cy="0"/>
          </a:xfrm>
          <a:prstGeom prst="straightConnector1">
            <a:avLst/>
          </a:prstGeom>
          <a:noFill/>
          <a:ln w="9525" cap="flat" cmpd="sng">
            <a:solidFill>
              <a:srgbClr val="B3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2" name="Google Shape;912;g2157ea5f216_1_19"/>
          <p:cNvCxnSpPr/>
          <p:nvPr/>
        </p:nvCxnSpPr>
        <p:spPr>
          <a:xfrm>
            <a:off x="1387402" y="4469172"/>
            <a:ext cx="9819300" cy="0"/>
          </a:xfrm>
          <a:prstGeom prst="straightConnector1">
            <a:avLst/>
          </a:prstGeom>
          <a:noFill/>
          <a:ln w="9525" cap="flat" cmpd="sng">
            <a:solidFill>
              <a:srgbClr val="B3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3" name="Google Shape;913;g2157ea5f216_1_19"/>
          <p:cNvSpPr/>
          <p:nvPr/>
        </p:nvSpPr>
        <p:spPr>
          <a:xfrm>
            <a:off x="1470064" y="3838768"/>
            <a:ext cx="1626900" cy="193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XXXXXXXXX</a:t>
            </a:r>
            <a:endParaRPr/>
          </a:p>
        </p:txBody>
      </p:sp>
      <p:sp>
        <p:nvSpPr>
          <p:cNvPr id="914" name="Google Shape;914;g2157ea5f216_1_19"/>
          <p:cNvSpPr/>
          <p:nvPr/>
        </p:nvSpPr>
        <p:spPr>
          <a:xfrm>
            <a:off x="3360355" y="3856996"/>
            <a:ext cx="1942800" cy="174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</a:t>
            </a:r>
            <a:endParaRPr/>
          </a:p>
        </p:txBody>
      </p:sp>
      <p:sp>
        <p:nvSpPr>
          <p:cNvPr id="915" name="Google Shape;915;g2157ea5f216_1_19"/>
          <p:cNvSpPr/>
          <p:nvPr/>
        </p:nvSpPr>
        <p:spPr>
          <a:xfrm>
            <a:off x="5652603" y="3859096"/>
            <a:ext cx="2236800" cy="193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XXXXXXXXXXX</a:t>
            </a:r>
            <a:endParaRPr/>
          </a:p>
        </p:txBody>
      </p:sp>
      <p:sp>
        <p:nvSpPr>
          <p:cNvPr id="916" name="Google Shape;916;g2157ea5f216_1_19"/>
          <p:cNvSpPr/>
          <p:nvPr/>
        </p:nvSpPr>
        <p:spPr>
          <a:xfrm>
            <a:off x="1441181" y="4336745"/>
            <a:ext cx="3192000" cy="225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XXXXXXXXX</a:t>
            </a:r>
            <a:endParaRPr/>
          </a:p>
        </p:txBody>
      </p:sp>
      <p:sp>
        <p:nvSpPr>
          <p:cNvPr id="917" name="Google Shape;917;g2157ea5f216_1_19"/>
          <p:cNvSpPr/>
          <p:nvPr/>
        </p:nvSpPr>
        <p:spPr>
          <a:xfrm>
            <a:off x="6350776" y="4350357"/>
            <a:ext cx="1678500" cy="219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XXXXXXXXXX</a:t>
            </a:r>
            <a:endParaRPr/>
          </a:p>
        </p:txBody>
      </p:sp>
      <p:sp>
        <p:nvSpPr>
          <p:cNvPr id="918" name="Google Shape;918;g2157ea5f216_1_19"/>
          <p:cNvSpPr/>
          <p:nvPr/>
        </p:nvSpPr>
        <p:spPr>
          <a:xfrm>
            <a:off x="8470921" y="4355758"/>
            <a:ext cx="1826100" cy="193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XXXXXXXXXX</a:t>
            </a:r>
            <a:endParaRPr/>
          </a:p>
        </p:txBody>
      </p:sp>
      <p:sp>
        <p:nvSpPr>
          <p:cNvPr id="919" name="Google Shape;919;g2157ea5f216_1_19"/>
          <p:cNvSpPr/>
          <p:nvPr/>
        </p:nvSpPr>
        <p:spPr>
          <a:xfrm>
            <a:off x="8905240" y="3835286"/>
            <a:ext cx="2236800" cy="193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</a:t>
            </a:r>
            <a:endParaRPr/>
          </a:p>
        </p:txBody>
      </p:sp>
      <p:sp>
        <p:nvSpPr>
          <p:cNvPr id="920" name="Google Shape;920;g2157ea5f216_1_19"/>
          <p:cNvSpPr/>
          <p:nvPr/>
        </p:nvSpPr>
        <p:spPr>
          <a:xfrm rot="-5400000">
            <a:off x="380869" y="4827267"/>
            <a:ext cx="1041000" cy="69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MARKET</a:t>
            </a:r>
            <a:endParaRPr/>
          </a:p>
        </p:txBody>
      </p:sp>
      <p:cxnSp>
        <p:nvCxnSpPr>
          <p:cNvPr id="921" name="Google Shape;921;g2157ea5f216_1_19"/>
          <p:cNvCxnSpPr/>
          <p:nvPr/>
        </p:nvCxnSpPr>
        <p:spPr>
          <a:xfrm>
            <a:off x="1388947" y="4949396"/>
            <a:ext cx="9819300" cy="0"/>
          </a:xfrm>
          <a:prstGeom prst="straightConnector1">
            <a:avLst/>
          </a:prstGeom>
          <a:noFill/>
          <a:ln w="9525" cap="flat" cmpd="sng">
            <a:solidFill>
              <a:srgbClr val="0471B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2" name="Google Shape;922;g2157ea5f216_1_19"/>
          <p:cNvCxnSpPr/>
          <p:nvPr/>
        </p:nvCxnSpPr>
        <p:spPr>
          <a:xfrm>
            <a:off x="1387402" y="5296979"/>
            <a:ext cx="9819300" cy="0"/>
          </a:xfrm>
          <a:prstGeom prst="straightConnector1">
            <a:avLst/>
          </a:prstGeom>
          <a:noFill/>
          <a:ln w="9525" cap="flat" cmpd="sng">
            <a:solidFill>
              <a:srgbClr val="0471B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3" name="Google Shape;923;g2157ea5f216_1_19"/>
          <p:cNvSpPr/>
          <p:nvPr/>
        </p:nvSpPr>
        <p:spPr>
          <a:xfrm>
            <a:off x="1387402" y="4826567"/>
            <a:ext cx="1626900" cy="19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430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XXXXXXXXX</a:t>
            </a:r>
            <a:endParaRPr/>
          </a:p>
        </p:txBody>
      </p:sp>
      <p:sp>
        <p:nvSpPr>
          <p:cNvPr id="924" name="Google Shape;924;g2157ea5f216_1_19"/>
          <p:cNvSpPr/>
          <p:nvPr/>
        </p:nvSpPr>
        <p:spPr>
          <a:xfrm>
            <a:off x="3633973" y="4826567"/>
            <a:ext cx="1626900" cy="19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430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XXXXXXXXXXX</a:t>
            </a:r>
            <a:endParaRPr/>
          </a:p>
        </p:txBody>
      </p:sp>
      <p:sp>
        <p:nvSpPr>
          <p:cNvPr id="925" name="Google Shape;925;g2157ea5f216_1_19"/>
          <p:cNvSpPr/>
          <p:nvPr/>
        </p:nvSpPr>
        <p:spPr>
          <a:xfrm>
            <a:off x="5684066" y="4818031"/>
            <a:ext cx="3709500" cy="19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430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XXXXXXXXX</a:t>
            </a:r>
            <a:endParaRPr/>
          </a:p>
        </p:txBody>
      </p:sp>
      <p:sp>
        <p:nvSpPr>
          <p:cNvPr id="926" name="Google Shape;926;g2157ea5f216_1_19"/>
          <p:cNvSpPr/>
          <p:nvPr/>
        </p:nvSpPr>
        <p:spPr>
          <a:xfrm>
            <a:off x="7502497" y="5182386"/>
            <a:ext cx="3709500" cy="173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430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XXXXXXXXXX</a:t>
            </a:r>
            <a:endParaRPr/>
          </a:p>
        </p:txBody>
      </p:sp>
      <p:cxnSp>
        <p:nvCxnSpPr>
          <p:cNvPr id="927" name="Google Shape;927;g2157ea5f216_1_19"/>
          <p:cNvCxnSpPr/>
          <p:nvPr/>
        </p:nvCxnSpPr>
        <p:spPr>
          <a:xfrm>
            <a:off x="1387402" y="5936375"/>
            <a:ext cx="98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8" name="Google Shape;928;g2157ea5f216_1_19"/>
          <p:cNvCxnSpPr/>
          <p:nvPr/>
        </p:nvCxnSpPr>
        <p:spPr>
          <a:xfrm>
            <a:off x="1441180" y="6368323"/>
            <a:ext cx="98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9" name="Google Shape;929;g2157ea5f216_1_19"/>
          <p:cNvSpPr/>
          <p:nvPr/>
        </p:nvSpPr>
        <p:spPr>
          <a:xfrm>
            <a:off x="9473840" y="5831025"/>
            <a:ext cx="1626900" cy="193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XXXXXXXXXX</a:t>
            </a:r>
            <a:endParaRPr/>
          </a:p>
        </p:txBody>
      </p:sp>
      <p:sp>
        <p:nvSpPr>
          <p:cNvPr id="930" name="Google Shape;930;g2157ea5f216_1_19"/>
          <p:cNvSpPr/>
          <p:nvPr/>
        </p:nvSpPr>
        <p:spPr>
          <a:xfrm>
            <a:off x="6506849" y="5839773"/>
            <a:ext cx="1626900" cy="193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</a:t>
            </a:r>
            <a:endParaRPr/>
          </a:p>
        </p:txBody>
      </p:sp>
      <p:sp>
        <p:nvSpPr>
          <p:cNvPr id="931" name="Google Shape;931;g2157ea5f216_1_19"/>
          <p:cNvSpPr/>
          <p:nvPr/>
        </p:nvSpPr>
        <p:spPr>
          <a:xfrm>
            <a:off x="3710080" y="5856980"/>
            <a:ext cx="1626900" cy="193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XXXXXXXXX</a:t>
            </a:r>
            <a:endParaRPr/>
          </a:p>
        </p:txBody>
      </p:sp>
      <p:sp>
        <p:nvSpPr>
          <p:cNvPr id="932" name="Google Shape;932;g2157ea5f216_1_19"/>
          <p:cNvSpPr/>
          <p:nvPr/>
        </p:nvSpPr>
        <p:spPr>
          <a:xfrm rot="-5400000">
            <a:off x="380869" y="5835146"/>
            <a:ext cx="1041000" cy="69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TEAM</a:t>
            </a:r>
            <a:endParaRPr/>
          </a:p>
        </p:txBody>
      </p:sp>
      <p:sp>
        <p:nvSpPr>
          <p:cNvPr id="933" name="Google Shape;933;g2157ea5f216_1_19"/>
          <p:cNvSpPr/>
          <p:nvPr/>
        </p:nvSpPr>
        <p:spPr>
          <a:xfrm>
            <a:off x="4769028" y="6260107"/>
            <a:ext cx="1996500" cy="193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XXXXXXXXX</a:t>
            </a:r>
            <a:endParaRPr/>
          </a:p>
        </p:txBody>
      </p:sp>
      <p:sp>
        <p:nvSpPr>
          <p:cNvPr id="934" name="Google Shape;934;g2157ea5f216_1_19"/>
          <p:cNvSpPr/>
          <p:nvPr/>
        </p:nvSpPr>
        <p:spPr>
          <a:xfrm>
            <a:off x="7866883" y="6261458"/>
            <a:ext cx="1996500" cy="193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XXXXXXXXXX</a:t>
            </a:r>
            <a:endParaRPr/>
          </a:p>
        </p:txBody>
      </p:sp>
      <p:sp>
        <p:nvSpPr>
          <p:cNvPr id="935" name="Google Shape;935;g2157ea5f216_1_19"/>
          <p:cNvSpPr/>
          <p:nvPr/>
        </p:nvSpPr>
        <p:spPr>
          <a:xfrm rot="-5400000">
            <a:off x="479337" y="1992459"/>
            <a:ext cx="841500" cy="69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OBJ</a:t>
            </a:r>
            <a:endParaRPr/>
          </a:p>
        </p:txBody>
      </p:sp>
      <p:cxnSp>
        <p:nvCxnSpPr>
          <p:cNvPr id="936" name="Google Shape;936;g2157ea5f216_1_19"/>
          <p:cNvCxnSpPr/>
          <p:nvPr/>
        </p:nvCxnSpPr>
        <p:spPr>
          <a:xfrm>
            <a:off x="1619101" y="2277666"/>
            <a:ext cx="9588600" cy="0"/>
          </a:xfrm>
          <a:prstGeom prst="straightConnector1">
            <a:avLst/>
          </a:prstGeom>
          <a:noFill/>
          <a:ln w="9525" cap="flat" cmpd="sng">
            <a:solidFill>
              <a:srgbClr val="B2C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7" name="Google Shape;937;g2157ea5f216_1_19"/>
          <p:cNvSpPr/>
          <p:nvPr/>
        </p:nvSpPr>
        <p:spPr>
          <a:xfrm>
            <a:off x="9064209" y="2135127"/>
            <a:ext cx="2237400" cy="254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4B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XXXXXXXXXXX</a:t>
            </a:r>
            <a:endParaRPr/>
          </a:p>
        </p:txBody>
      </p:sp>
      <p:sp>
        <p:nvSpPr>
          <p:cNvPr id="938" name="Google Shape;938;g2157ea5f216_1_19"/>
          <p:cNvSpPr/>
          <p:nvPr/>
        </p:nvSpPr>
        <p:spPr>
          <a:xfrm>
            <a:off x="1474584" y="2134770"/>
            <a:ext cx="3048600" cy="254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4B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Pilot MVP 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939" name="Google Shape;939;g2157ea5f216_1_19"/>
          <p:cNvSpPr/>
          <p:nvPr/>
        </p:nvSpPr>
        <p:spPr>
          <a:xfrm>
            <a:off x="5238688" y="2134770"/>
            <a:ext cx="3160800" cy="254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4B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XXXXXXXXXXXX</a:t>
            </a:r>
            <a:endParaRPr/>
          </a:p>
        </p:txBody>
      </p:sp>
      <p:sp>
        <p:nvSpPr>
          <p:cNvPr id="940" name="Google Shape;940;g2157ea5f216_1_19"/>
          <p:cNvSpPr/>
          <p:nvPr/>
        </p:nvSpPr>
        <p:spPr>
          <a:xfrm rot="-5400000">
            <a:off x="479337" y="2856555"/>
            <a:ext cx="841500" cy="69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MILEST</a:t>
            </a:r>
            <a:endParaRPr/>
          </a:p>
        </p:txBody>
      </p:sp>
      <p:sp>
        <p:nvSpPr>
          <p:cNvPr id="941" name="Google Shape;941;g2157ea5f216_1_19"/>
          <p:cNvSpPr/>
          <p:nvPr/>
        </p:nvSpPr>
        <p:spPr>
          <a:xfrm>
            <a:off x="9064209" y="2910479"/>
            <a:ext cx="587673" cy="490678"/>
          </a:xfrm>
          <a:custGeom>
            <a:avLst/>
            <a:gdLst/>
            <a:ahLst/>
            <a:cxnLst/>
            <a:rect l="l" t="t" r="r" b="b"/>
            <a:pathLst>
              <a:path w="413" h="346" extrusionOk="0">
                <a:moveTo>
                  <a:pt x="207" y="0"/>
                </a:moveTo>
                <a:cubicBezTo>
                  <a:pt x="0" y="346"/>
                  <a:pt x="0" y="346"/>
                  <a:pt x="0" y="346"/>
                </a:cubicBezTo>
                <a:cubicBezTo>
                  <a:pt x="413" y="346"/>
                  <a:pt x="413" y="346"/>
                  <a:pt x="413" y="346"/>
                </a:cubicBezTo>
                <a:lnTo>
                  <a:pt x="207" y="0"/>
                </a:lnTo>
                <a:close/>
                <a:moveTo>
                  <a:pt x="189" y="135"/>
                </a:moveTo>
                <a:cubicBezTo>
                  <a:pt x="224" y="135"/>
                  <a:pt x="224" y="135"/>
                  <a:pt x="224" y="135"/>
                </a:cubicBezTo>
                <a:cubicBezTo>
                  <a:pt x="224" y="240"/>
                  <a:pt x="224" y="240"/>
                  <a:pt x="224" y="240"/>
                </a:cubicBezTo>
                <a:cubicBezTo>
                  <a:pt x="189" y="240"/>
                  <a:pt x="189" y="240"/>
                  <a:pt x="189" y="240"/>
                </a:cubicBezTo>
                <a:lnTo>
                  <a:pt x="189" y="135"/>
                </a:lnTo>
                <a:close/>
                <a:moveTo>
                  <a:pt x="207" y="256"/>
                </a:moveTo>
                <a:cubicBezTo>
                  <a:pt x="221" y="256"/>
                  <a:pt x="232" y="267"/>
                  <a:pt x="232" y="281"/>
                </a:cubicBezTo>
                <a:cubicBezTo>
                  <a:pt x="232" y="295"/>
                  <a:pt x="221" y="306"/>
                  <a:pt x="207" y="306"/>
                </a:cubicBezTo>
                <a:cubicBezTo>
                  <a:pt x="193" y="306"/>
                  <a:pt x="182" y="295"/>
                  <a:pt x="182" y="281"/>
                </a:cubicBezTo>
                <a:cubicBezTo>
                  <a:pt x="182" y="267"/>
                  <a:pt x="193" y="256"/>
                  <a:pt x="207" y="2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2" name="Google Shape;942;g2157ea5f216_1_19"/>
          <p:cNvSpPr/>
          <p:nvPr/>
        </p:nvSpPr>
        <p:spPr>
          <a:xfrm>
            <a:off x="3390802" y="3073113"/>
            <a:ext cx="927000" cy="2547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XXX</a:t>
            </a:r>
            <a:endParaRPr/>
          </a:p>
        </p:txBody>
      </p:sp>
      <p:sp>
        <p:nvSpPr>
          <p:cNvPr id="943" name="Google Shape;943;g2157ea5f216_1_19"/>
          <p:cNvSpPr/>
          <p:nvPr/>
        </p:nvSpPr>
        <p:spPr>
          <a:xfrm>
            <a:off x="7040346" y="3075214"/>
            <a:ext cx="927000" cy="2547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XXXX</a:t>
            </a:r>
            <a:endParaRPr/>
          </a:p>
        </p:txBody>
      </p:sp>
      <p:sp>
        <p:nvSpPr>
          <p:cNvPr id="944" name="Google Shape;944;g2157ea5f216_1_19"/>
          <p:cNvSpPr/>
          <p:nvPr/>
        </p:nvSpPr>
        <p:spPr>
          <a:xfrm>
            <a:off x="9658595" y="3069001"/>
            <a:ext cx="927000" cy="2547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XXX</a:t>
            </a:r>
            <a:endParaRPr/>
          </a:p>
        </p:txBody>
      </p:sp>
      <p:sp>
        <p:nvSpPr>
          <p:cNvPr id="945" name="Google Shape;945;g2157ea5f216_1_19"/>
          <p:cNvSpPr/>
          <p:nvPr/>
        </p:nvSpPr>
        <p:spPr>
          <a:xfrm>
            <a:off x="6388243" y="2910479"/>
            <a:ext cx="587673" cy="490678"/>
          </a:xfrm>
          <a:custGeom>
            <a:avLst/>
            <a:gdLst/>
            <a:ahLst/>
            <a:cxnLst/>
            <a:rect l="l" t="t" r="r" b="b"/>
            <a:pathLst>
              <a:path w="413" h="346" extrusionOk="0">
                <a:moveTo>
                  <a:pt x="207" y="0"/>
                </a:moveTo>
                <a:cubicBezTo>
                  <a:pt x="0" y="346"/>
                  <a:pt x="0" y="346"/>
                  <a:pt x="0" y="346"/>
                </a:cubicBezTo>
                <a:cubicBezTo>
                  <a:pt x="413" y="346"/>
                  <a:pt x="413" y="346"/>
                  <a:pt x="413" y="346"/>
                </a:cubicBezTo>
                <a:lnTo>
                  <a:pt x="207" y="0"/>
                </a:lnTo>
                <a:close/>
                <a:moveTo>
                  <a:pt x="189" y="135"/>
                </a:moveTo>
                <a:cubicBezTo>
                  <a:pt x="224" y="135"/>
                  <a:pt x="224" y="135"/>
                  <a:pt x="224" y="135"/>
                </a:cubicBezTo>
                <a:cubicBezTo>
                  <a:pt x="224" y="240"/>
                  <a:pt x="224" y="240"/>
                  <a:pt x="224" y="240"/>
                </a:cubicBezTo>
                <a:cubicBezTo>
                  <a:pt x="189" y="240"/>
                  <a:pt x="189" y="240"/>
                  <a:pt x="189" y="240"/>
                </a:cubicBezTo>
                <a:lnTo>
                  <a:pt x="189" y="135"/>
                </a:lnTo>
                <a:close/>
                <a:moveTo>
                  <a:pt x="207" y="256"/>
                </a:moveTo>
                <a:cubicBezTo>
                  <a:pt x="221" y="256"/>
                  <a:pt x="232" y="267"/>
                  <a:pt x="232" y="281"/>
                </a:cubicBezTo>
                <a:cubicBezTo>
                  <a:pt x="232" y="295"/>
                  <a:pt x="221" y="306"/>
                  <a:pt x="207" y="306"/>
                </a:cubicBezTo>
                <a:cubicBezTo>
                  <a:pt x="193" y="306"/>
                  <a:pt x="182" y="295"/>
                  <a:pt x="182" y="281"/>
                </a:cubicBezTo>
                <a:cubicBezTo>
                  <a:pt x="182" y="267"/>
                  <a:pt x="193" y="256"/>
                  <a:pt x="207" y="2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g2157ea5f216_1_19"/>
          <p:cNvSpPr/>
          <p:nvPr/>
        </p:nvSpPr>
        <p:spPr>
          <a:xfrm>
            <a:off x="2788942" y="2908379"/>
            <a:ext cx="587673" cy="490678"/>
          </a:xfrm>
          <a:custGeom>
            <a:avLst/>
            <a:gdLst/>
            <a:ahLst/>
            <a:cxnLst/>
            <a:rect l="l" t="t" r="r" b="b"/>
            <a:pathLst>
              <a:path w="413" h="346" extrusionOk="0">
                <a:moveTo>
                  <a:pt x="207" y="0"/>
                </a:moveTo>
                <a:cubicBezTo>
                  <a:pt x="0" y="346"/>
                  <a:pt x="0" y="346"/>
                  <a:pt x="0" y="346"/>
                </a:cubicBezTo>
                <a:cubicBezTo>
                  <a:pt x="413" y="346"/>
                  <a:pt x="413" y="346"/>
                  <a:pt x="413" y="346"/>
                </a:cubicBezTo>
                <a:lnTo>
                  <a:pt x="207" y="0"/>
                </a:lnTo>
                <a:close/>
                <a:moveTo>
                  <a:pt x="189" y="135"/>
                </a:moveTo>
                <a:cubicBezTo>
                  <a:pt x="224" y="135"/>
                  <a:pt x="224" y="135"/>
                  <a:pt x="224" y="135"/>
                </a:cubicBezTo>
                <a:cubicBezTo>
                  <a:pt x="224" y="240"/>
                  <a:pt x="224" y="240"/>
                  <a:pt x="224" y="240"/>
                </a:cubicBezTo>
                <a:cubicBezTo>
                  <a:pt x="189" y="240"/>
                  <a:pt x="189" y="240"/>
                  <a:pt x="189" y="240"/>
                </a:cubicBezTo>
                <a:lnTo>
                  <a:pt x="189" y="135"/>
                </a:lnTo>
                <a:close/>
                <a:moveTo>
                  <a:pt x="207" y="256"/>
                </a:moveTo>
                <a:cubicBezTo>
                  <a:pt x="221" y="256"/>
                  <a:pt x="232" y="267"/>
                  <a:pt x="232" y="281"/>
                </a:cubicBezTo>
                <a:cubicBezTo>
                  <a:pt x="232" y="295"/>
                  <a:pt x="221" y="306"/>
                  <a:pt x="207" y="306"/>
                </a:cubicBezTo>
                <a:cubicBezTo>
                  <a:pt x="193" y="306"/>
                  <a:pt x="182" y="295"/>
                  <a:pt x="182" y="281"/>
                </a:cubicBezTo>
                <a:cubicBezTo>
                  <a:pt x="182" y="267"/>
                  <a:pt x="193" y="256"/>
                  <a:pt x="207" y="2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7" name="Google Shape;947;g2157ea5f216_1_19"/>
          <p:cNvSpPr/>
          <p:nvPr/>
        </p:nvSpPr>
        <p:spPr>
          <a:xfrm>
            <a:off x="8029284" y="234076"/>
            <a:ext cx="3362520" cy="56743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8" name="Google Shape;948;g2157ea5f216_1_19"/>
          <p:cNvSpPr/>
          <p:nvPr/>
        </p:nvSpPr>
        <p:spPr>
          <a:xfrm>
            <a:off x="6252910" y="234063"/>
            <a:ext cx="1506916" cy="635199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C890B8B-E549-9201-EF24-AE0702E73497}"/>
              </a:ext>
            </a:extLst>
          </p:cNvPr>
          <p:cNvSpPr txBox="1"/>
          <p:nvPr/>
        </p:nvSpPr>
        <p:spPr>
          <a:xfrm rot="20296112">
            <a:off x="4250521" y="4198946"/>
            <a:ext cx="3635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err="1">
                <a:solidFill>
                  <a:srgbClr val="FFC000"/>
                </a:solidFill>
                <a:latin typeface="Titillium Web" panose="00000500000000000000" pitchFamily="2" charset="0"/>
              </a:rPr>
              <a:t>Example</a:t>
            </a:r>
            <a:r>
              <a:rPr lang="de-DE" sz="6000" b="1" dirty="0">
                <a:solidFill>
                  <a:srgbClr val="FFC000"/>
                </a:solidFill>
                <a:latin typeface="Titillium Web" panose="00000500000000000000" pitchFamily="2" charset="0"/>
              </a:rPr>
              <a:t>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4" name="Google Shape;954;g2157ea5f216_1_27"/>
          <p:cNvCxnSpPr>
            <a:endCxn id="955" idx="3"/>
          </p:cNvCxnSpPr>
          <p:nvPr/>
        </p:nvCxnSpPr>
        <p:spPr>
          <a:xfrm rot="10800000" flipH="1">
            <a:off x="1410475" y="2791600"/>
            <a:ext cx="8148900" cy="14700"/>
          </a:xfrm>
          <a:prstGeom prst="straightConnector1">
            <a:avLst/>
          </a:prstGeom>
          <a:noFill/>
          <a:ln w="9525" cap="flat" cmpd="sng">
            <a:solidFill>
              <a:srgbClr val="B2C7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6" name="Google Shape;956;g2157ea5f216_1_27"/>
          <p:cNvCxnSpPr>
            <a:stCxn id="957" idx="1"/>
            <a:endCxn id="958" idx="3"/>
          </p:cNvCxnSpPr>
          <p:nvPr/>
        </p:nvCxnSpPr>
        <p:spPr>
          <a:xfrm>
            <a:off x="1452750" y="1940250"/>
            <a:ext cx="9828900" cy="327600"/>
          </a:xfrm>
          <a:prstGeom prst="straightConnector1">
            <a:avLst/>
          </a:prstGeom>
          <a:noFill/>
          <a:ln w="9525" cap="flat" cmpd="sng">
            <a:solidFill>
              <a:srgbClr val="B2C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0" name="Google Shape;960;g2157ea5f216_1_27"/>
          <p:cNvSpPr/>
          <p:nvPr/>
        </p:nvSpPr>
        <p:spPr>
          <a:xfrm rot="-5400000">
            <a:off x="380869" y="3362189"/>
            <a:ext cx="1041000" cy="69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FUNDRAISING</a:t>
            </a:r>
            <a:endParaRPr sz="20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961" name="Google Shape;961;g2157ea5f216_1_27"/>
          <p:cNvCxnSpPr>
            <a:endCxn id="962" idx="3"/>
          </p:cNvCxnSpPr>
          <p:nvPr/>
        </p:nvCxnSpPr>
        <p:spPr>
          <a:xfrm rot="10800000" flipH="1">
            <a:off x="3962875" y="3498500"/>
            <a:ext cx="7297500" cy="9600"/>
          </a:xfrm>
          <a:prstGeom prst="straightConnector1">
            <a:avLst/>
          </a:prstGeom>
          <a:noFill/>
          <a:ln w="9525" cap="flat" cmpd="sng">
            <a:solidFill>
              <a:srgbClr val="B3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3" name="Google Shape;963;g2157ea5f216_1_27"/>
          <p:cNvSpPr/>
          <p:nvPr/>
        </p:nvSpPr>
        <p:spPr>
          <a:xfrm>
            <a:off x="1470072" y="3398375"/>
            <a:ext cx="1411800" cy="1728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Finalize Pitch Deck</a:t>
            </a:r>
            <a:endParaRPr sz="1000"/>
          </a:p>
        </p:txBody>
      </p:sp>
      <p:sp>
        <p:nvSpPr>
          <p:cNvPr id="962" name="Google Shape;962;g2157ea5f216_1_27"/>
          <p:cNvSpPr/>
          <p:nvPr/>
        </p:nvSpPr>
        <p:spPr>
          <a:xfrm>
            <a:off x="4443175" y="3401900"/>
            <a:ext cx="6817200" cy="193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Pitch to at least 4 VCs for next round of investment 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64" name="Google Shape;964;g2157ea5f216_1_27"/>
          <p:cNvSpPr/>
          <p:nvPr/>
        </p:nvSpPr>
        <p:spPr>
          <a:xfrm>
            <a:off x="1441167" y="3889425"/>
            <a:ext cx="6535200" cy="215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Apply to public grant programs 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65" name="Google Shape;965;g2157ea5f216_1_27"/>
          <p:cNvSpPr/>
          <p:nvPr/>
        </p:nvSpPr>
        <p:spPr>
          <a:xfrm rot="-5400000">
            <a:off x="459475" y="4291574"/>
            <a:ext cx="883800" cy="69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PRODUCT</a:t>
            </a:r>
            <a:endParaRPr/>
          </a:p>
        </p:txBody>
      </p:sp>
      <p:cxnSp>
        <p:nvCxnSpPr>
          <p:cNvPr id="966" name="Google Shape;966;g2157ea5f216_1_27"/>
          <p:cNvCxnSpPr/>
          <p:nvPr/>
        </p:nvCxnSpPr>
        <p:spPr>
          <a:xfrm>
            <a:off x="1388947" y="4492196"/>
            <a:ext cx="9819300" cy="0"/>
          </a:xfrm>
          <a:prstGeom prst="straightConnector1">
            <a:avLst/>
          </a:prstGeom>
          <a:noFill/>
          <a:ln w="9525" cap="flat" cmpd="sng">
            <a:solidFill>
              <a:srgbClr val="0471B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7" name="Google Shape;967;g2157ea5f216_1_27"/>
          <p:cNvCxnSpPr/>
          <p:nvPr/>
        </p:nvCxnSpPr>
        <p:spPr>
          <a:xfrm>
            <a:off x="1387402" y="4839779"/>
            <a:ext cx="9819300" cy="0"/>
          </a:xfrm>
          <a:prstGeom prst="straightConnector1">
            <a:avLst/>
          </a:prstGeom>
          <a:noFill/>
          <a:ln w="9525" cap="flat" cmpd="sng">
            <a:solidFill>
              <a:srgbClr val="0471B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8" name="Google Shape;968;g2157ea5f216_1_27"/>
          <p:cNvSpPr/>
          <p:nvPr/>
        </p:nvSpPr>
        <p:spPr>
          <a:xfrm>
            <a:off x="1387402" y="4369367"/>
            <a:ext cx="2105100" cy="18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430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define product &amp; value propostion</a:t>
            </a:r>
            <a:endParaRPr sz="1000"/>
          </a:p>
        </p:txBody>
      </p:sp>
      <p:sp>
        <p:nvSpPr>
          <p:cNvPr id="969" name="Google Shape;969;g2157ea5f216_1_27"/>
          <p:cNvSpPr/>
          <p:nvPr/>
        </p:nvSpPr>
        <p:spPr>
          <a:xfrm>
            <a:off x="3557775" y="4369375"/>
            <a:ext cx="2291400" cy="184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430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Develop Yield Prediction Feature</a:t>
            </a:r>
            <a:endParaRPr sz="1000"/>
          </a:p>
        </p:txBody>
      </p:sp>
      <p:sp>
        <p:nvSpPr>
          <p:cNvPr id="970" name="Google Shape;970;g2157ea5f216_1_27"/>
          <p:cNvSpPr/>
          <p:nvPr/>
        </p:nvSpPr>
        <p:spPr>
          <a:xfrm>
            <a:off x="5942800" y="4360825"/>
            <a:ext cx="1890300" cy="19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430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Add Performance Monitoring </a:t>
            </a:r>
            <a:endParaRPr sz="1000"/>
          </a:p>
        </p:txBody>
      </p:sp>
      <p:sp>
        <p:nvSpPr>
          <p:cNvPr id="971" name="Google Shape;971;g2157ea5f216_1_27"/>
          <p:cNvSpPr/>
          <p:nvPr/>
        </p:nvSpPr>
        <p:spPr>
          <a:xfrm>
            <a:off x="3557775" y="4761775"/>
            <a:ext cx="2291400" cy="156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430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Agree with 3 trial sites </a:t>
            </a:r>
            <a:endParaRPr sz="1200">
              <a:solidFill>
                <a:schemeClr val="dk2"/>
              </a:solidFill>
            </a:endParaRPr>
          </a:p>
        </p:txBody>
      </p:sp>
      <p:cxnSp>
        <p:nvCxnSpPr>
          <p:cNvPr id="972" name="Google Shape;972;g2157ea5f216_1_27"/>
          <p:cNvCxnSpPr/>
          <p:nvPr/>
        </p:nvCxnSpPr>
        <p:spPr>
          <a:xfrm>
            <a:off x="1387402" y="5479175"/>
            <a:ext cx="98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3" name="Google Shape;973;g2157ea5f216_1_27"/>
          <p:cNvCxnSpPr/>
          <p:nvPr/>
        </p:nvCxnSpPr>
        <p:spPr>
          <a:xfrm>
            <a:off x="1441180" y="6368323"/>
            <a:ext cx="98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4" name="Google Shape;974;g2157ea5f216_1_27"/>
          <p:cNvSpPr/>
          <p:nvPr/>
        </p:nvSpPr>
        <p:spPr>
          <a:xfrm>
            <a:off x="4906150" y="5348851"/>
            <a:ext cx="1326000" cy="36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 Basic Website</a:t>
            </a:r>
            <a:endParaRPr sz="1200"/>
          </a:p>
        </p:txBody>
      </p:sp>
      <p:sp>
        <p:nvSpPr>
          <p:cNvPr id="975" name="Google Shape;975;g2157ea5f216_1_27"/>
          <p:cNvSpPr/>
          <p:nvPr/>
        </p:nvSpPr>
        <p:spPr>
          <a:xfrm>
            <a:off x="3034275" y="5348850"/>
            <a:ext cx="1731900" cy="36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Hold Inteviews with 10 experts or customers </a:t>
            </a:r>
            <a:endParaRPr sz="1100"/>
          </a:p>
        </p:txBody>
      </p:sp>
      <p:sp>
        <p:nvSpPr>
          <p:cNvPr id="976" name="Google Shape;976;g2157ea5f216_1_27"/>
          <p:cNvSpPr/>
          <p:nvPr/>
        </p:nvSpPr>
        <p:spPr>
          <a:xfrm>
            <a:off x="1387400" y="5367400"/>
            <a:ext cx="1506900" cy="36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Complete Market Research</a:t>
            </a:r>
            <a:endParaRPr sz="1200"/>
          </a:p>
        </p:txBody>
      </p:sp>
      <p:sp>
        <p:nvSpPr>
          <p:cNvPr id="977" name="Google Shape;977;g2157ea5f216_1_27"/>
          <p:cNvSpPr/>
          <p:nvPr/>
        </p:nvSpPr>
        <p:spPr>
          <a:xfrm rot="-5400000">
            <a:off x="491425" y="5143349"/>
            <a:ext cx="819900" cy="692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MKTG</a:t>
            </a:r>
            <a:endParaRPr sz="20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978" name="Google Shape;978;g2157ea5f216_1_27"/>
          <p:cNvSpPr/>
          <p:nvPr/>
        </p:nvSpPr>
        <p:spPr>
          <a:xfrm>
            <a:off x="3465150" y="6196700"/>
            <a:ext cx="1996500" cy="294900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Hire a back-end developer </a:t>
            </a:r>
            <a:endParaRPr sz="1200"/>
          </a:p>
        </p:txBody>
      </p:sp>
      <p:sp>
        <p:nvSpPr>
          <p:cNvPr id="979" name="Google Shape;979;g2157ea5f216_1_27"/>
          <p:cNvSpPr/>
          <p:nvPr/>
        </p:nvSpPr>
        <p:spPr>
          <a:xfrm>
            <a:off x="7930396" y="4364325"/>
            <a:ext cx="1661400" cy="19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430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Add Waste Reduction 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g2157ea5f216_1_27"/>
          <p:cNvSpPr/>
          <p:nvPr/>
        </p:nvSpPr>
        <p:spPr>
          <a:xfrm>
            <a:off x="5980800" y="4748200"/>
            <a:ext cx="1890300" cy="19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430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Hold pilot product tests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81" name="Google Shape;981;g2157ea5f216_1_27"/>
          <p:cNvSpPr/>
          <p:nvPr/>
        </p:nvSpPr>
        <p:spPr>
          <a:xfrm>
            <a:off x="8523500" y="5328350"/>
            <a:ext cx="2635200" cy="327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Run digital marketing capmpaings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g2157ea5f216_1_27"/>
          <p:cNvSpPr/>
          <p:nvPr/>
        </p:nvSpPr>
        <p:spPr>
          <a:xfrm>
            <a:off x="6379575" y="5366325"/>
            <a:ext cx="1996500" cy="327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Initiate social media accounts </a:t>
            </a:r>
            <a:endParaRPr sz="1200"/>
          </a:p>
        </p:txBody>
      </p:sp>
      <p:sp>
        <p:nvSpPr>
          <p:cNvPr id="983" name="Google Shape;983;g2157ea5f216_1_27"/>
          <p:cNvSpPr/>
          <p:nvPr/>
        </p:nvSpPr>
        <p:spPr>
          <a:xfrm>
            <a:off x="3011750" y="3399800"/>
            <a:ext cx="1125300" cy="174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Finalize P&amp;L </a:t>
            </a:r>
            <a:endParaRPr sz="1000"/>
          </a:p>
        </p:txBody>
      </p:sp>
      <p:sp>
        <p:nvSpPr>
          <p:cNvPr id="984" name="Google Shape;984;g2157ea5f216_1_27"/>
          <p:cNvSpPr/>
          <p:nvPr/>
        </p:nvSpPr>
        <p:spPr>
          <a:xfrm rot="-5400000">
            <a:off x="479337" y="1535259"/>
            <a:ext cx="841500" cy="69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OBJ</a:t>
            </a:r>
            <a:endParaRPr/>
          </a:p>
        </p:txBody>
      </p:sp>
      <p:cxnSp>
        <p:nvCxnSpPr>
          <p:cNvPr id="985" name="Google Shape;985;g2157ea5f216_1_27"/>
          <p:cNvCxnSpPr/>
          <p:nvPr/>
        </p:nvCxnSpPr>
        <p:spPr>
          <a:xfrm>
            <a:off x="1619101" y="1668066"/>
            <a:ext cx="9588600" cy="0"/>
          </a:xfrm>
          <a:prstGeom prst="straightConnector1">
            <a:avLst/>
          </a:prstGeom>
          <a:noFill/>
          <a:ln w="9525" cap="flat" cmpd="sng">
            <a:solidFill>
              <a:srgbClr val="B2C7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6" name="Google Shape;986;g2157ea5f216_1_27"/>
          <p:cNvSpPr/>
          <p:nvPr/>
        </p:nvSpPr>
        <p:spPr>
          <a:xfrm>
            <a:off x="8200296" y="1525525"/>
            <a:ext cx="3101400" cy="254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4B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Run 1st Marketing Campaign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g2157ea5f216_1_27"/>
          <p:cNvSpPr/>
          <p:nvPr/>
        </p:nvSpPr>
        <p:spPr>
          <a:xfrm>
            <a:off x="1474577" y="1525175"/>
            <a:ext cx="6589500" cy="254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4B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Pilot MVP with three customers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g2157ea5f216_1_27"/>
          <p:cNvSpPr/>
          <p:nvPr/>
        </p:nvSpPr>
        <p:spPr>
          <a:xfrm>
            <a:off x="1452750" y="1812900"/>
            <a:ext cx="9849000" cy="254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4B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Raise New Funds </a:t>
            </a:r>
            <a:endParaRPr/>
          </a:p>
        </p:txBody>
      </p:sp>
      <p:sp>
        <p:nvSpPr>
          <p:cNvPr id="988" name="Google Shape;988;g2157ea5f216_1_27"/>
          <p:cNvSpPr/>
          <p:nvPr/>
        </p:nvSpPr>
        <p:spPr>
          <a:xfrm rot="-5400000">
            <a:off x="479337" y="2399355"/>
            <a:ext cx="841500" cy="69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MILEST</a:t>
            </a:r>
            <a:endParaRPr/>
          </a:p>
        </p:txBody>
      </p:sp>
      <p:sp>
        <p:nvSpPr>
          <p:cNvPr id="989" name="Google Shape;989;g2157ea5f216_1_27"/>
          <p:cNvSpPr/>
          <p:nvPr/>
        </p:nvSpPr>
        <p:spPr>
          <a:xfrm>
            <a:off x="4998522" y="2557970"/>
            <a:ext cx="1122000" cy="4194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Agree with 3 Trial sites  </a:t>
            </a:r>
            <a:endParaRPr sz="1100"/>
          </a:p>
        </p:txBody>
      </p:sp>
      <p:sp>
        <p:nvSpPr>
          <p:cNvPr id="955" name="Google Shape;955;g2157ea5f216_1_27"/>
          <p:cNvSpPr/>
          <p:nvPr/>
        </p:nvSpPr>
        <p:spPr>
          <a:xfrm>
            <a:off x="7897975" y="2510350"/>
            <a:ext cx="1661400" cy="5625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Re-organize Pitch Deck to contact VCs and apply for public grants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g2157ea5f216_1_27"/>
          <p:cNvSpPr/>
          <p:nvPr/>
        </p:nvSpPr>
        <p:spPr>
          <a:xfrm>
            <a:off x="8029284" y="234076"/>
            <a:ext cx="3362520" cy="56743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g2157ea5f216_1_27"/>
          <p:cNvSpPr/>
          <p:nvPr/>
        </p:nvSpPr>
        <p:spPr>
          <a:xfrm>
            <a:off x="6252910" y="234063"/>
            <a:ext cx="1506916" cy="635199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g2157ea5f216_1_27"/>
          <p:cNvSpPr txBox="1">
            <a:spLocks noGrp="1"/>
          </p:cNvSpPr>
          <p:nvPr>
            <p:ph type="body" idx="4294967295"/>
          </p:nvPr>
        </p:nvSpPr>
        <p:spPr>
          <a:xfrm>
            <a:off x="528601" y="0"/>
            <a:ext cx="57243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00" rIns="108825" bIns="5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dirty="0"/>
              <a:t>DELIVERABLE 2: ROADMAP OF …</a:t>
            </a:r>
            <a:endParaRPr dirty="0"/>
          </a:p>
        </p:txBody>
      </p:sp>
      <p:sp>
        <p:nvSpPr>
          <p:cNvPr id="999" name="Google Shape;999;g2157ea5f216_1_27"/>
          <p:cNvSpPr txBox="1">
            <a:spLocks noGrp="1"/>
          </p:cNvSpPr>
          <p:nvPr>
            <p:ph type="body" idx="4294967295"/>
          </p:nvPr>
        </p:nvSpPr>
        <p:spPr>
          <a:xfrm>
            <a:off x="539839" y="708044"/>
            <a:ext cx="111123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0" lvl="0" indent="0" algn="l" rtl="0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Date …..</a:t>
            </a:r>
            <a:endParaRPr dirty="0"/>
          </a:p>
        </p:txBody>
      </p:sp>
      <p:sp>
        <p:nvSpPr>
          <p:cNvPr id="1000" name="Google Shape;1000;g2157ea5f216_1_27"/>
          <p:cNvSpPr/>
          <p:nvPr/>
        </p:nvSpPr>
        <p:spPr>
          <a:xfrm>
            <a:off x="3557776" y="2584275"/>
            <a:ext cx="1326000" cy="3642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Complete MVP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g2157ea5f216_1_27"/>
          <p:cNvSpPr/>
          <p:nvPr/>
        </p:nvSpPr>
        <p:spPr>
          <a:xfrm>
            <a:off x="8248886" y="2140500"/>
            <a:ext cx="3032700" cy="254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4B5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Hire 3 employees</a:t>
            </a:r>
            <a:endParaRPr/>
          </a:p>
        </p:txBody>
      </p:sp>
      <p:sp>
        <p:nvSpPr>
          <p:cNvPr id="1001" name="Google Shape;1001;g2157ea5f216_1_27"/>
          <p:cNvSpPr/>
          <p:nvPr/>
        </p:nvSpPr>
        <p:spPr>
          <a:xfrm>
            <a:off x="1481676" y="2584500"/>
            <a:ext cx="1996500" cy="3642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Win TeamUp24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g2157ea5f216_1_27"/>
          <p:cNvSpPr/>
          <p:nvPr/>
        </p:nvSpPr>
        <p:spPr>
          <a:xfrm>
            <a:off x="6171996" y="2549597"/>
            <a:ext cx="1583700" cy="4194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Finalize MVP based on Feedback</a:t>
            </a:r>
            <a:endParaRPr sz="1100"/>
          </a:p>
        </p:txBody>
      </p:sp>
      <p:sp>
        <p:nvSpPr>
          <p:cNvPr id="1003" name="Google Shape;1003;g2157ea5f216_1_27"/>
          <p:cNvSpPr/>
          <p:nvPr/>
        </p:nvSpPr>
        <p:spPr>
          <a:xfrm>
            <a:off x="9706225" y="2505424"/>
            <a:ext cx="1583700" cy="5673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1747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Complete due diligence with one VC or secure public grant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g2157ea5f216_1_27"/>
          <p:cNvSpPr/>
          <p:nvPr/>
        </p:nvSpPr>
        <p:spPr>
          <a:xfrm>
            <a:off x="9667371" y="4365113"/>
            <a:ext cx="1661400" cy="19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430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Develop Web-app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5" name="Google Shape;1005;g2157ea5f216_1_27"/>
          <p:cNvSpPr/>
          <p:nvPr/>
        </p:nvSpPr>
        <p:spPr>
          <a:xfrm rot="-5400000">
            <a:off x="490125" y="5963249"/>
            <a:ext cx="819900" cy="692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TEAM</a:t>
            </a:r>
            <a:endParaRPr sz="200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06" name="Google Shape;1006;g2157ea5f216_1_27"/>
          <p:cNvSpPr/>
          <p:nvPr/>
        </p:nvSpPr>
        <p:spPr>
          <a:xfrm>
            <a:off x="8006603" y="4731194"/>
            <a:ext cx="3200100" cy="193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430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Add Marketplace for online equipment sales </a:t>
            </a:r>
            <a:endParaRPr sz="1000"/>
          </a:p>
        </p:txBody>
      </p:sp>
      <p:sp>
        <p:nvSpPr>
          <p:cNvPr id="1007" name="Google Shape;1007;g2157ea5f216_1_27"/>
          <p:cNvSpPr/>
          <p:nvPr/>
        </p:nvSpPr>
        <p:spPr>
          <a:xfrm>
            <a:off x="5596700" y="6181502"/>
            <a:ext cx="2105100" cy="294900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Hire a Jr. Marketing Executive</a:t>
            </a:r>
            <a:endParaRPr sz="1200"/>
          </a:p>
        </p:txBody>
      </p:sp>
      <p:sp>
        <p:nvSpPr>
          <p:cNvPr id="1008" name="Google Shape;1008;g2157ea5f216_1_27"/>
          <p:cNvSpPr/>
          <p:nvPr/>
        </p:nvSpPr>
        <p:spPr>
          <a:xfrm>
            <a:off x="7804450" y="6171452"/>
            <a:ext cx="2105100" cy="294900"/>
          </a:xfrm>
          <a:prstGeom prst="roundRect">
            <a:avLst>
              <a:gd name="adj" fmla="val 16667"/>
            </a:avLst>
          </a:prstGeom>
          <a:solidFill>
            <a:srgbClr val="990000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Hire a front-end developer</a:t>
            </a:r>
            <a:endParaRPr sz="1200"/>
          </a:p>
        </p:txBody>
      </p:sp>
      <p:sp>
        <p:nvSpPr>
          <p:cNvPr id="2" name="Google Shape;904;g2157ea5f216_1_19">
            <a:extLst>
              <a:ext uri="{FF2B5EF4-FFF2-40B4-BE49-F238E27FC236}">
                <a16:creationId xmlns:a16="http://schemas.microsoft.com/office/drawing/2014/main" id="{75798D6D-6B33-C42B-FB72-F9E823DE8A86}"/>
              </a:ext>
            </a:extLst>
          </p:cNvPr>
          <p:cNvSpPr/>
          <p:nvPr/>
        </p:nvSpPr>
        <p:spPr>
          <a:xfrm>
            <a:off x="1425502" y="1054450"/>
            <a:ext cx="1612200" cy="364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Oct 202</a:t>
            </a:r>
            <a:r>
              <a:rPr lang="en-US" sz="2400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5</a:t>
            </a:r>
            <a:endParaRPr dirty="0"/>
          </a:p>
        </p:txBody>
      </p:sp>
      <p:sp>
        <p:nvSpPr>
          <p:cNvPr id="3" name="Google Shape;905;g2157ea5f216_1_19">
            <a:extLst>
              <a:ext uri="{FF2B5EF4-FFF2-40B4-BE49-F238E27FC236}">
                <a16:creationId xmlns:a16="http://schemas.microsoft.com/office/drawing/2014/main" id="{134551D0-CE9D-BF39-9E14-1CACBA41AA1A}"/>
              </a:ext>
            </a:extLst>
          </p:cNvPr>
          <p:cNvSpPr/>
          <p:nvPr/>
        </p:nvSpPr>
        <p:spPr>
          <a:xfrm>
            <a:off x="3109670" y="1065324"/>
            <a:ext cx="1612200" cy="364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NOV 202</a:t>
            </a:r>
            <a:r>
              <a:rPr lang="en-US" sz="2400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5</a:t>
            </a:r>
            <a:endParaRPr dirty="0"/>
          </a:p>
        </p:txBody>
      </p:sp>
      <p:sp>
        <p:nvSpPr>
          <p:cNvPr id="4" name="Google Shape;906;g2157ea5f216_1_19">
            <a:extLst>
              <a:ext uri="{FF2B5EF4-FFF2-40B4-BE49-F238E27FC236}">
                <a16:creationId xmlns:a16="http://schemas.microsoft.com/office/drawing/2014/main" id="{3C0EF413-B8D7-89DF-CED0-503952D84532}"/>
              </a:ext>
            </a:extLst>
          </p:cNvPr>
          <p:cNvSpPr/>
          <p:nvPr/>
        </p:nvSpPr>
        <p:spPr>
          <a:xfrm>
            <a:off x="4807127" y="1054450"/>
            <a:ext cx="1612200" cy="364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DEC 202</a:t>
            </a:r>
            <a:r>
              <a:rPr lang="en-US" sz="2400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5</a:t>
            </a:r>
            <a:endParaRPr dirty="0"/>
          </a:p>
        </p:txBody>
      </p:sp>
      <p:sp>
        <p:nvSpPr>
          <p:cNvPr id="5" name="Google Shape;907;g2157ea5f216_1_19">
            <a:extLst>
              <a:ext uri="{FF2B5EF4-FFF2-40B4-BE49-F238E27FC236}">
                <a16:creationId xmlns:a16="http://schemas.microsoft.com/office/drawing/2014/main" id="{13E7847D-DB0A-1ABA-73AC-1E347A92EC61}"/>
              </a:ext>
            </a:extLst>
          </p:cNvPr>
          <p:cNvSpPr/>
          <p:nvPr/>
        </p:nvSpPr>
        <p:spPr>
          <a:xfrm>
            <a:off x="6490072" y="1049436"/>
            <a:ext cx="1612200" cy="364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JAN 202</a:t>
            </a:r>
            <a:r>
              <a:rPr lang="en-US" sz="2400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6</a:t>
            </a:r>
            <a:endParaRPr dirty="0"/>
          </a:p>
        </p:txBody>
      </p:sp>
      <p:sp>
        <p:nvSpPr>
          <p:cNvPr id="6" name="Google Shape;908;g2157ea5f216_1_19">
            <a:extLst>
              <a:ext uri="{FF2B5EF4-FFF2-40B4-BE49-F238E27FC236}">
                <a16:creationId xmlns:a16="http://schemas.microsoft.com/office/drawing/2014/main" id="{2404348B-0897-9138-A919-03643C5CAF94}"/>
              </a:ext>
            </a:extLst>
          </p:cNvPr>
          <p:cNvSpPr/>
          <p:nvPr/>
        </p:nvSpPr>
        <p:spPr>
          <a:xfrm>
            <a:off x="8171795" y="1049435"/>
            <a:ext cx="1612200" cy="364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FEB 202</a:t>
            </a:r>
            <a:r>
              <a:rPr lang="en-US" sz="2400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6</a:t>
            </a:r>
            <a:endParaRPr dirty="0"/>
          </a:p>
        </p:txBody>
      </p:sp>
      <p:sp>
        <p:nvSpPr>
          <p:cNvPr id="7" name="Google Shape;909;g2157ea5f216_1_19">
            <a:extLst>
              <a:ext uri="{FF2B5EF4-FFF2-40B4-BE49-F238E27FC236}">
                <a16:creationId xmlns:a16="http://schemas.microsoft.com/office/drawing/2014/main" id="{6C5D5651-D215-5C43-99E0-65231E463BBA}"/>
              </a:ext>
            </a:extLst>
          </p:cNvPr>
          <p:cNvSpPr/>
          <p:nvPr/>
        </p:nvSpPr>
        <p:spPr>
          <a:xfrm>
            <a:off x="9820524" y="1049435"/>
            <a:ext cx="1612200" cy="364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MARCH 202</a:t>
            </a:r>
            <a:r>
              <a:rPr lang="en-US" sz="2400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6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4" name="Google Shape;1014;g2157ea5f216_1_184"/>
          <p:cNvGrpSpPr/>
          <p:nvPr/>
        </p:nvGrpSpPr>
        <p:grpSpPr>
          <a:xfrm>
            <a:off x="540211" y="1514285"/>
            <a:ext cx="11110268" cy="4291381"/>
            <a:chOff x="540211" y="1634392"/>
            <a:chExt cx="11110268" cy="4171249"/>
          </a:xfrm>
        </p:grpSpPr>
        <p:grpSp>
          <p:nvGrpSpPr>
            <p:cNvPr id="1015" name="Google Shape;1015;g2157ea5f216_1_184"/>
            <p:cNvGrpSpPr/>
            <p:nvPr/>
          </p:nvGrpSpPr>
          <p:grpSpPr>
            <a:xfrm>
              <a:off x="1373428" y="3050993"/>
              <a:ext cx="10276067" cy="2754548"/>
              <a:chOff x="1373428" y="3051944"/>
              <a:chExt cx="10276067" cy="2753447"/>
            </a:xfrm>
          </p:grpSpPr>
          <p:sp>
            <p:nvSpPr>
              <p:cNvPr id="1016" name="Google Shape;1016;g2157ea5f216_1_184"/>
              <p:cNvSpPr/>
              <p:nvPr/>
            </p:nvSpPr>
            <p:spPr>
              <a:xfrm>
                <a:off x="6579491" y="3051945"/>
                <a:ext cx="2467200" cy="8118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180000" bIns="108000" anchor="ctr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g2157ea5f216_1_184"/>
              <p:cNvSpPr/>
              <p:nvPr/>
            </p:nvSpPr>
            <p:spPr>
              <a:xfrm>
                <a:off x="9180795" y="3051945"/>
                <a:ext cx="2459100" cy="8118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180000" bIns="108000" anchor="ctr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g2157ea5f216_1_184"/>
              <p:cNvSpPr/>
              <p:nvPr/>
            </p:nvSpPr>
            <p:spPr>
              <a:xfrm>
                <a:off x="1373428" y="3051945"/>
                <a:ext cx="2467200" cy="8118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180000" bIns="108000" anchor="ctr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g2157ea5f216_1_184"/>
              <p:cNvSpPr/>
              <p:nvPr/>
            </p:nvSpPr>
            <p:spPr>
              <a:xfrm>
                <a:off x="3975883" y="3051944"/>
                <a:ext cx="2467200" cy="811800"/>
              </a:xfrm>
              <a:prstGeom prst="rect">
                <a:avLst/>
              </a:pr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252000" tIns="144000" rIns="180000" bIns="108000" anchor="ctr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g2157ea5f216_1_184"/>
              <p:cNvSpPr/>
              <p:nvPr/>
            </p:nvSpPr>
            <p:spPr>
              <a:xfrm>
                <a:off x="1374579" y="4993591"/>
                <a:ext cx="2466000" cy="8118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180000" bIns="108000" anchor="ctr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</p:txBody>
          </p:sp>
          <p:sp>
            <p:nvSpPr>
              <p:cNvPr id="1021" name="Google Shape;1021;g2157ea5f216_1_184"/>
              <p:cNvSpPr/>
              <p:nvPr/>
            </p:nvSpPr>
            <p:spPr>
              <a:xfrm>
                <a:off x="3975883" y="4993591"/>
                <a:ext cx="2467200" cy="8118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180000" bIns="108000" anchor="ctr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g2157ea5f216_1_184"/>
              <p:cNvSpPr/>
              <p:nvPr/>
            </p:nvSpPr>
            <p:spPr>
              <a:xfrm>
                <a:off x="6578340" y="4993591"/>
                <a:ext cx="2467200" cy="811800"/>
              </a:xfrm>
              <a:prstGeom prst="rect">
                <a:avLst/>
              </a:pr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252000" tIns="144000" rIns="180000" bIns="108000" anchor="ctr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g2157ea5f216_1_184"/>
              <p:cNvSpPr/>
              <p:nvPr/>
            </p:nvSpPr>
            <p:spPr>
              <a:xfrm>
                <a:off x="9180795" y="4993591"/>
                <a:ext cx="2468700" cy="8118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180000" bIns="108000" anchor="ctr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</p:txBody>
          </p:sp>
        </p:grpSp>
        <p:grpSp>
          <p:nvGrpSpPr>
            <p:cNvPr id="1024" name="Google Shape;1024;g2157ea5f216_1_184"/>
            <p:cNvGrpSpPr/>
            <p:nvPr/>
          </p:nvGrpSpPr>
          <p:grpSpPr>
            <a:xfrm>
              <a:off x="1373427" y="2064742"/>
              <a:ext cx="10277052" cy="2304967"/>
              <a:chOff x="1373427" y="2066087"/>
              <a:chExt cx="10277052" cy="2304045"/>
            </a:xfrm>
          </p:grpSpPr>
          <p:sp>
            <p:nvSpPr>
              <p:cNvPr id="1025" name="Google Shape;1025;g2157ea5f216_1_184"/>
              <p:cNvSpPr/>
              <p:nvPr/>
            </p:nvSpPr>
            <p:spPr>
              <a:xfrm>
                <a:off x="1374579" y="2066087"/>
                <a:ext cx="10275900" cy="36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/>
              </a:p>
            </p:txBody>
          </p:sp>
          <p:sp>
            <p:nvSpPr>
              <p:cNvPr id="1026" name="Google Shape;1026;g2157ea5f216_1_184"/>
              <p:cNvSpPr/>
              <p:nvPr/>
            </p:nvSpPr>
            <p:spPr>
              <a:xfrm>
                <a:off x="1373427" y="4007732"/>
                <a:ext cx="10266300" cy="3624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/>
              </a:p>
            </p:txBody>
          </p:sp>
        </p:grpSp>
        <p:grpSp>
          <p:nvGrpSpPr>
            <p:cNvPr id="1027" name="Google Shape;1027;g2157ea5f216_1_184"/>
            <p:cNvGrpSpPr/>
            <p:nvPr/>
          </p:nvGrpSpPr>
          <p:grpSpPr>
            <a:xfrm>
              <a:off x="1373427" y="2557868"/>
              <a:ext cx="10276112" cy="2305947"/>
              <a:chOff x="1373427" y="2559015"/>
              <a:chExt cx="10276112" cy="2305025"/>
            </a:xfrm>
          </p:grpSpPr>
          <p:sp>
            <p:nvSpPr>
              <p:cNvPr id="1028" name="Google Shape;1028;g2157ea5f216_1_184"/>
              <p:cNvSpPr/>
              <p:nvPr/>
            </p:nvSpPr>
            <p:spPr>
              <a:xfrm>
                <a:off x="1373427" y="2559015"/>
                <a:ext cx="5069700" cy="36240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/>
              </a:p>
            </p:txBody>
          </p:sp>
          <p:sp>
            <p:nvSpPr>
              <p:cNvPr id="1029" name="Google Shape;1029;g2157ea5f216_1_184"/>
              <p:cNvSpPr/>
              <p:nvPr/>
            </p:nvSpPr>
            <p:spPr>
              <a:xfrm>
                <a:off x="6578339" y="2559015"/>
                <a:ext cx="5071200" cy="36240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/>
              </a:p>
            </p:txBody>
          </p:sp>
          <p:sp>
            <p:nvSpPr>
              <p:cNvPr id="1030" name="Google Shape;1030;g2157ea5f216_1_184"/>
              <p:cNvSpPr/>
              <p:nvPr/>
            </p:nvSpPr>
            <p:spPr>
              <a:xfrm>
                <a:off x="1373427" y="4501640"/>
                <a:ext cx="5069700" cy="36240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/>
              </a:p>
            </p:txBody>
          </p:sp>
          <p:sp>
            <p:nvSpPr>
              <p:cNvPr id="1031" name="Google Shape;1031;g2157ea5f216_1_184"/>
              <p:cNvSpPr/>
              <p:nvPr/>
            </p:nvSpPr>
            <p:spPr>
              <a:xfrm>
                <a:off x="6578339" y="4501640"/>
                <a:ext cx="5061300" cy="36240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/>
              </a:p>
            </p:txBody>
          </p:sp>
        </p:grpSp>
        <p:grpSp>
          <p:nvGrpSpPr>
            <p:cNvPr id="1032" name="Google Shape;1032;g2157ea5f216_1_184"/>
            <p:cNvGrpSpPr/>
            <p:nvPr/>
          </p:nvGrpSpPr>
          <p:grpSpPr>
            <a:xfrm>
              <a:off x="540211" y="1634392"/>
              <a:ext cx="9190364" cy="4171249"/>
              <a:chOff x="540211" y="1635907"/>
              <a:chExt cx="9190364" cy="4169581"/>
            </a:xfrm>
          </p:grpSpPr>
          <p:sp>
            <p:nvSpPr>
              <p:cNvPr id="1033" name="Google Shape;1033;g2157ea5f216_1_184"/>
              <p:cNvSpPr/>
              <p:nvPr/>
            </p:nvSpPr>
            <p:spPr>
              <a:xfrm rot="-5400000">
                <a:off x="-12239" y="2618390"/>
                <a:ext cx="1797900" cy="69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Placeholder</a:t>
                </a:r>
                <a:endParaRPr/>
              </a:p>
            </p:txBody>
          </p:sp>
          <p:sp>
            <p:nvSpPr>
              <p:cNvPr id="1034" name="Google Shape;1034;g2157ea5f216_1_184"/>
              <p:cNvSpPr/>
              <p:nvPr/>
            </p:nvSpPr>
            <p:spPr>
              <a:xfrm rot="-5400000">
                <a:off x="-12239" y="4560038"/>
                <a:ext cx="1797900" cy="69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Placeholder</a:t>
                </a:r>
                <a:endParaRPr/>
              </a:p>
            </p:txBody>
          </p:sp>
          <p:sp>
            <p:nvSpPr>
              <p:cNvPr id="1035" name="Google Shape;1035;g2157ea5f216_1_184"/>
              <p:cNvSpPr/>
              <p:nvPr/>
            </p:nvSpPr>
            <p:spPr>
              <a:xfrm>
                <a:off x="3391671" y="1635907"/>
                <a:ext cx="2886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M2</a:t>
                </a:r>
                <a:endParaRPr/>
              </a:p>
            </p:txBody>
          </p:sp>
          <p:sp>
            <p:nvSpPr>
              <p:cNvPr id="1036" name="Google Shape;1036;g2157ea5f216_1_184"/>
              <p:cNvSpPr/>
              <p:nvPr/>
            </p:nvSpPr>
            <p:spPr>
              <a:xfrm>
                <a:off x="5338529" y="1635907"/>
                <a:ext cx="2886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M3</a:t>
                </a:r>
                <a:endParaRPr/>
              </a:p>
            </p:txBody>
          </p:sp>
          <p:sp>
            <p:nvSpPr>
              <p:cNvPr id="1037" name="Google Shape;1037;g2157ea5f216_1_184"/>
              <p:cNvSpPr/>
              <p:nvPr/>
            </p:nvSpPr>
            <p:spPr>
              <a:xfrm>
                <a:off x="9441975" y="1635907"/>
                <a:ext cx="2886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M5</a:t>
                </a:r>
                <a:endParaRPr/>
              </a:p>
            </p:txBody>
          </p:sp>
          <p:sp>
            <p:nvSpPr>
              <p:cNvPr id="1038" name="Google Shape;1038;g2157ea5f216_1_184"/>
              <p:cNvSpPr/>
              <p:nvPr/>
            </p:nvSpPr>
            <p:spPr>
              <a:xfrm>
                <a:off x="1729501" y="1635907"/>
                <a:ext cx="288600" cy="30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M1</a:t>
                </a:r>
                <a:endParaRPr/>
              </a:p>
            </p:txBody>
          </p:sp>
        </p:grpSp>
      </p:grpSp>
      <p:sp>
        <p:nvSpPr>
          <p:cNvPr id="1039" name="Google Shape;1039;g2157ea5f216_1_184"/>
          <p:cNvSpPr/>
          <p:nvPr/>
        </p:nvSpPr>
        <p:spPr>
          <a:xfrm>
            <a:off x="7446457" y="1512000"/>
            <a:ext cx="2886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M4</a:t>
            </a:r>
            <a:endParaRPr/>
          </a:p>
        </p:txBody>
      </p:sp>
      <p:sp>
        <p:nvSpPr>
          <p:cNvPr id="1040" name="Google Shape;1040;g2157ea5f216_1_184"/>
          <p:cNvSpPr/>
          <p:nvPr/>
        </p:nvSpPr>
        <p:spPr>
          <a:xfrm>
            <a:off x="11321885" y="1518821"/>
            <a:ext cx="2886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M6</a:t>
            </a:r>
            <a:endParaRPr/>
          </a:p>
        </p:txBody>
      </p:sp>
      <p:sp>
        <p:nvSpPr>
          <p:cNvPr id="1041" name="Google Shape;1041;g2157ea5f216_1_184"/>
          <p:cNvSpPr/>
          <p:nvPr/>
        </p:nvSpPr>
        <p:spPr>
          <a:xfrm>
            <a:off x="8029284" y="234076"/>
            <a:ext cx="3362520" cy="56743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g2157ea5f216_1_184"/>
          <p:cNvSpPr/>
          <p:nvPr/>
        </p:nvSpPr>
        <p:spPr>
          <a:xfrm>
            <a:off x="6252910" y="234063"/>
            <a:ext cx="1506916" cy="635199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g2157ea5f216_1_184"/>
          <p:cNvSpPr txBox="1">
            <a:spLocks noGrp="1"/>
          </p:cNvSpPr>
          <p:nvPr>
            <p:ph type="body" idx="4294967295"/>
          </p:nvPr>
        </p:nvSpPr>
        <p:spPr>
          <a:xfrm>
            <a:off x="528602" y="1"/>
            <a:ext cx="92382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00" rIns="108825" bIns="5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DELIVERABLE 2: ROADMAP OF [COMPANY NAME]</a:t>
            </a:r>
            <a:endParaRPr/>
          </a:p>
        </p:txBody>
      </p:sp>
      <p:sp>
        <p:nvSpPr>
          <p:cNvPr id="1044" name="Google Shape;1044;g2157ea5f216_1_184"/>
          <p:cNvSpPr txBox="1">
            <a:spLocks noGrp="1"/>
          </p:cNvSpPr>
          <p:nvPr>
            <p:ph type="body" idx="4294967295"/>
          </p:nvPr>
        </p:nvSpPr>
        <p:spPr>
          <a:xfrm>
            <a:off x="539839" y="708044"/>
            <a:ext cx="111123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0" lvl="0" indent="0" algn="l" rtl="0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Date XX/XX/XXXX</a:t>
            </a:r>
            <a:endParaRPr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F47688C-3114-4631-5198-34F0F75F49D3}"/>
              </a:ext>
            </a:extLst>
          </p:cNvPr>
          <p:cNvSpPr txBox="1"/>
          <p:nvPr/>
        </p:nvSpPr>
        <p:spPr>
          <a:xfrm rot="20296112">
            <a:off x="4250521" y="4198946"/>
            <a:ext cx="3635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err="1">
                <a:solidFill>
                  <a:srgbClr val="FFC000"/>
                </a:solidFill>
                <a:latin typeface="Titillium Web" panose="00000500000000000000" pitchFamily="2" charset="0"/>
              </a:rPr>
              <a:t>Example</a:t>
            </a:r>
            <a:r>
              <a:rPr lang="de-DE" sz="6000" b="1" dirty="0">
                <a:solidFill>
                  <a:srgbClr val="FFC000"/>
                </a:solidFill>
                <a:latin typeface="Titillium Web" panose="00000500000000000000" pitchFamily="2" charset="0"/>
              </a:rPr>
              <a:t>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g2157ea5f216_1_223"/>
          <p:cNvGrpSpPr/>
          <p:nvPr/>
        </p:nvGrpSpPr>
        <p:grpSpPr>
          <a:xfrm>
            <a:off x="564714" y="1511966"/>
            <a:ext cx="11195505" cy="4293492"/>
            <a:chOff x="564714" y="1560521"/>
            <a:chExt cx="11195505" cy="4245098"/>
          </a:xfrm>
        </p:grpSpPr>
        <p:grpSp>
          <p:nvGrpSpPr>
            <p:cNvPr id="1051" name="Google Shape;1051;g2157ea5f216_1_223"/>
            <p:cNvGrpSpPr/>
            <p:nvPr/>
          </p:nvGrpSpPr>
          <p:grpSpPr>
            <a:xfrm>
              <a:off x="3924287" y="1560564"/>
              <a:ext cx="5188168" cy="3883851"/>
              <a:chOff x="3841172" y="1555814"/>
              <a:chExt cx="5411106" cy="4246502"/>
            </a:xfrm>
          </p:grpSpPr>
          <p:cxnSp>
            <p:nvCxnSpPr>
              <p:cNvPr id="1052" name="Google Shape;1052;g2157ea5f216_1_223"/>
              <p:cNvCxnSpPr/>
              <p:nvPr/>
            </p:nvCxnSpPr>
            <p:spPr>
              <a:xfrm rot="-5400000">
                <a:off x="1717921" y="3679064"/>
                <a:ext cx="4246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4040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3" name="Google Shape;1053;g2157ea5f216_1_223"/>
              <p:cNvCxnSpPr/>
              <p:nvPr/>
            </p:nvCxnSpPr>
            <p:spPr>
              <a:xfrm rot="-5400000">
                <a:off x="4413966" y="3679066"/>
                <a:ext cx="4246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4040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4" name="Google Shape;1054;g2157ea5f216_1_223"/>
              <p:cNvCxnSpPr/>
              <p:nvPr/>
            </p:nvCxnSpPr>
            <p:spPr>
              <a:xfrm rot="-5400000">
                <a:off x="7129027" y="3679067"/>
                <a:ext cx="42465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04040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55" name="Google Shape;1055;g2157ea5f216_1_223"/>
            <p:cNvGrpSpPr/>
            <p:nvPr/>
          </p:nvGrpSpPr>
          <p:grpSpPr>
            <a:xfrm>
              <a:off x="1394671" y="1560521"/>
              <a:ext cx="10234449" cy="3883877"/>
              <a:chOff x="1394671" y="1643308"/>
              <a:chExt cx="10234449" cy="3725899"/>
            </a:xfrm>
          </p:grpSpPr>
          <p:sp>
            <p:nvSpPr>
              <p:cNvPr id="1056" name="Google Shape;1056;g2157ea5f216_1_223"/>
              <p:cNvSpPr/>
              <p:nvPr/>
            </p:nvSpPr>
            <p:spPr>
              <a:xfrm>
                <a:off x="1394672" y="1643308"/>
                <a:ext cx="2457600" cy="8283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g2157ea5f216_1_223"/>
              <p:cNvSpPr/>
              <p:nvPr/>
            </p:nvSpPr>
            <p:spPr>
              <a:xfrm>
                <a:off x="1394671" y="2609174"/>
                <a:ext cx="2457600" cy="8283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g2157ea5f216_1_223"/>
              <p:cNvSpPr/>
              <p:nvPr/>
            </p:nvSpPr>
            <p:spPr>
              <a:xfrm>
                <a:off x="1394672" y="3575041"/>
                <a:ext cx="2457600" cy="8283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g2157ea5f216_1_223"/>
              <p:cNvSpPr/>
              <p:nvPr/>
            </p:nvSpPr>
            <p:spPr>
              <a:xfrm>
                <a:off x="1394672" y="4540907"/>
                <a:ext cx="2457600" cy="8283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g2157ea5f216_1_223"/>
              <p:cNvSpPr/>
              <p:nvPr/>
            </p:nvSpPr>
            <p:spPr>
              <a:xfrm>
                <a:off x="3986957" y="1643308"/>
                <a:ext cx="2457600" cy="8283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g2157ea5f216_1_223"/>
              <p:cNvSpPr/>
              <p:nvPr/>
            </p:nvSpPr>
            <p:spPr>
              <a:xfrm>
                <a:off x="3986958" y="2609174"/>
                <a:ext cx="2457600" cy="8283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g2157ea5f216_1_223"/>
              <p:cNvSpPr/>
              <p:nvPr/>
            </p:nvSpPr>
            <p:spPr>
              <a:xfrm>
                <a:off x="3986958" y="3575041"/>
                <a:ext cx="2457600" cy="8283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g2157ea5f216_1_223"/>
              <p:cNvSpPr/>
              <p:nvPr/>
            </p:nvSpPr>
            <p:spPr>
              <a:xfrm>
                <a:off x="3986957" y="4540907"/>
                <a:ext cx="2457600" cy="8283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g2157ea5f216_1_223"/>
              <p:cNvSpPr/>
              <p:nvPr/>
            </p:nvSpPr>
            <p:spPr>
              <a:xfrm>
                <a:off x="6579237" y="1643308"/>
                <a:ext cx="2457600" cy="8283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g2157ea5f216_1_223"/>
              <p:cNvSpPr/>
              <p:nvPr/>
            </p:nvSpPr>
            <p:spPr>
              <a:xfrm>
                <a:off x="6579240" y="2609174"/>
                <a:ext cx="2457600" cy="8283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g2157ea5f216_1_223"/>
              <p:cNvSpPr/>
              <p:nvPr/>
            </p:nvSpPr>
            <p:spPr>
              <a:xfrm>
                <a:off x="6579240" y="3575041"/>
                <a:ext cx="2457600" cy="8283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g2157ea5f216_1_223"/>
              <p:cNvSpPr/>
              <p:nvPr/>
            </p:nvSpPr>
            <p:spPr>
              <a:xfrm>
                <a:off x="6579240" y="4540907"/>
                <a:ext cx="2457600" cy="82830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g2157ea5f216_1_223"/>
              <p:cNvSpPr/>
              <p:nvPr/>
            </p:nvSpPr>
            <p:spPr>
              <a:xfrm>
                <a:off x="9171520" y="1643308"/>
                <a:ext cx="2457600" cy="828300"/>
              </a:xfrm>
              <a:prstGeom prst="rect">
                <a:avLst/>
              </a:pr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g2157ea5f216_1_223"/>
              <p:cNvSpPr/>
              <p:nvPr/>
            </p:nvSpPr>
            <p:spPr>
              <a:xfrm>
                <a:off x="9171519" y="2609174"/>
                <a:ext cx="2457600" cy="828300"/>
              </a:xfrm>
              <a:prstGeom prst="rect">
                <a:avLst/>
              </a:pr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g2157ea5f216_1_223"/>
              <p:cNvSpPr/>
              <p:nvPr/>
            </p:nvSpPr>
            <p:spPr>
              <a:xfrm>
                <a:off x="9171520" y="3575041"/>
                <a:ext cx="2457600" cy="828300"/>
              </a:xfrm>
              <a:prstGeom prst="rect">
                <a:avLst/>
              </a:pr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g2157ea5f216_1_223"/>
              <p:cNvSpPr/>
              <p:nvPr/>
            </p:nvSpPr>
            <p:spPr>
              <a:xfrm>
                <a:off x="9171520" y="4540907"/>
                <a:ext cx="2457600" cy="828300"/>
              </a:xfrm>
              <a:prstGeom prst="rect">
                <a:avLst/>
              </a:prstGeom>
              <a:solidFill>
                <a:srgbClr val="CAC0F6"/>
              </a:solidFill>
              <a:ln>
                <a:noFill/>
              </a:ln>
            </p:spPr>
            <p:txBody>
              <a:bodyPr spcFirstLastPara="1" wrap="square" lIns="252000" tIns="144000" rIns="252000" bIns="144000" anchor="t" anchorCtr="0">
                <a:noAutofit/>
              </a:bodyPr>
              <a:lstStyle/>
              <a:p>
                <a:pPr marL="190500" marR="0" lvl="0" indent="-19050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PLACEHOLDER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/>
              </a:p>
              <a:p>
                <a:pPr marL="180975" marR="0" lvl="0" indent="-180975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Noto Sans Symbols"/>
                  <a:buChar char="▪"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This is a placeholder text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2" name="Google Shape;1072;g2157ea5f216_1_223"/>
            <p:cNvGrpSpPr/>
            <p:nvPr/>
          </p:nvGrpSpPr>
          <p:grpSpPr>
            <a:xfrm>
              <a:off x="564714" y="1560603"/>
              <a:ext cx="11195505" cy="4245017"/>
              <a:chOff x="564714" y="1643386"/>
              <a:chExt cx="11195505" cy="4072349"/>
            </a:xfrm>
          </p:grpSpPr>
          <p:sp>
            <p:nvSpPr>
              <p:cNvPr id="1073" name="Google Shape;1073;g2157ea5f216_1_223"/>
              <p:cNvSpPr/>
              <p:nvPr/>
            </p:nvSpPr>
            <p:spPr>
              <a:xfrm rot="-5400000">
                <a:off x="495714" y="1712386"/>
                <a:ext cx="8283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PLACE-</a:t>
                </a:r>
                <a:br>
                  <a:rPr lang="en-US" sz="1800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</a:br>
                <a:r>
                  <a:rPr lang="en-US" sz="1800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HOLDER</a:t>
                </a:r>
                <a:endParaRPr/>
              </a:p>
            </p:txBody>
          </p:sp>
          <p:sp>
            <p:nvSpPr>
              <p:cNvPr id="1074" name="Google Shape;1074;g2157ea5f216_1_223"/>
              <p:cNvSpPr/>
              <p:nvPr/>
            </p:nvSpPr>
            <p:spPr>
              <a:xfrm rot="-5400000">
                <a:off x="495714" y="2678252"/>
                <a:ext cx="8283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PLACE-</a:t>
                </a:r>
                <a:br>
                  <a:rPr lang="en-US" sz="1800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</a:br>
                <a:r>
                  <a:rPr lang="en-US" sz="1800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HOLDER</a:t>
                </a:r>
                <a:endParaRPr/>
              </a:p>
            </p:txBody>
          </p:sp>
          <p:sp>
            <p:nvSpPr>
              <p:cNvPr id="1075" name="Google Shape;1075;g2157ea5f216_1_223"/>
              <p:cNvSpPr/>
              <p:nvPr/>
            </p:nvSpPr>
            <p:spPr>
              <a:xfrm rot="-5400000">
                <a:off x="495714" y="3644119"/>
                <a:ext cx="8283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PLACE-</a:t>
                </a:r>
                <a:br>
                  <a:rPr lang="en-US" sz="1800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</a:br>
                <a:r>
                  <a:rPr lang="en-US" sz="1800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HOLDER</a:t>
                </a:r>
                <a:endParaRPr/>
              </a:p>
            </p:txBody>
          </p:sp>
          <p:sp>
            <p:nvSpPr>
              <p:cNvPr id="1076" name="Google Shape;1076;g2157ea5f216_1_223"/>
              <p:cNvSpPr/>
              <p:nvPr/>
            </p:nvSpPr>
            <p:spPr>
              <a:xfrm rot="-5400000">
                <a:off x="495714" y="4609985"/>
                <a:ext cx="828300" cy="6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PLACE-</a:t>
                </a:r>
                <a:br>
                  <a:rPr lang="en-US" sz="1800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</a:br>
                <a:r>
                  <a:rPr lang="en-US" sz="1800">
                    <a:solidFill>
                      <a:srgbClr val="000000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HOLDER</a:t>
                </a:r>
                <a:endParaRPr/>
              </a:p>
            </p:txBody>
          </p:sp>
          <p:sp>
            <p:nvSpPr>
              <p:cNvPr id="1077" name="Google Shape;1077;g2157ea5f216_1_223"/>
              <p:cNvSpPr/>
              <p:nvPr/>
            </p:nvSpPr>
            <p:spPr>
              <a:xfrm>
                <a:off x="9171519" y="5369285"/>
                <a:ext cx="2588700" cy="345600"/>
              </a:xfrm>
              <a:prstGeom prst="chevron">
                <a:avLst>
                  <a:gd name="adj" fmla="val 36785"/>
                </a:avLst>
              </a:prstGeom>
              <a:solidFill>
                <a:srgbClr val="5E2B97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OBJECTIVES</a:t>
                </a:r>
                <a:endParaRPr/>
              </a:p>
            </p:txBody>
          </p:sp>
          <p:sp>
            <p:nvSpPr>
              <p:cNvPr id="1078" name="Google Shape;1078;g2157ea5f216_1_223"/>
              <p:cNvSpPr/>
              <p:nvPr/>
            </p:nvSpPr>
            <p:spPr>
              <a:xfrm>
                <a:off x="6579152" y="5370135"/>
                <a:ext cx="2571300" cy="345600"/>
              </a:xfrm>
              <a:prstGeom prst="chevron">
                <a:avLst>
                  <a:gd name="adj" fmla="val 34141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M5-m6</a:t>
                </a:r>
                <a:endParaRPr/>
              </a:p>
            </p:txBody>
          </p:sp>
          <p:sp>
            <p:nvSpPr>
              <p:cNvPr id="1079" name="Google Shape;1079;g2157ea5f216_1_223"/>
              <p:cNvSpPr/>
              <p:nvPr/>
            </p:nvSpPr>
            <p:spPr>
              <a:xfrm>
                <a:off x="3986957" y="5370135"/>
                <a:ext cx="2571300" cy="345600"/>
              </a:xfrm>
              <a:prstGeom prst="chevron">
                <a:avLst>
                  <a:gd name="adj" fmla="val 34141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M3-m4</a:t>
                </a:r>
                <a:endParaRPr/>
              </a:p>
            </p:txBody>
          </p:sp>
          <p:sp>
            <p:nvSpPr>
              <p:cNvPr id="1080" name="Google Shape;1080;g2157ea5f216_1_223"/>
              <p:cNvSpPr/>
              <p:nvPr/>
            </p:nvSpPr>
            <p:spPr>
              <a:xfrm>
                <a:off x="1394671" y="5370135"/>
                <a:ext cx="2571300" cy="345600"/>
              </a:xfrm>
              <a:prstGeom prst="homePlate">
                <a:avLst>
                  <a:gd name="adj" fmla="val 35198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M1-m2</a:t>
                </a:r>
                <a:endParaRPr/>
              </a:p>
            </p:txBody>
          </p:sp>
        </p:grpSp>
      </p:grpSp>
      <p:sp>
        <p:nvSpPr>
          <p:cNvPr id="1081" name="Google Shape;1081;g2157ea5f216_1_223"/>
          <p:cNvSpPr txBox="1">
            <a:spLocks noGrp="1"/>
          </p:cNvSpPr>
          <p:nvPr>
            <p:ph type="body" idx="4294967295"/>
          </p:nvPr>
        </p:nvSpPr>
        <p:spPr>
          <a:xfrm>
            <a:off x="528602" y="1"/>
            <a:ext cx="92382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00" rIns="108825" bIns="5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DELIVERABLE 2: ROADMAP OF [COMPANY NAME]</a:t>
            </a:r>
            <a:endParaRPr/>
          </a:p>
        </p:txBody>
      </p:sp>
      <p:sp>
        <p:nvSpPr>
          <p:cNvPr id="1082" name="Google Shape;1082;g2157ea5f216_1_223"/>
          <p:cNvSpPr txBox="1">
            <a:spLocks noGrp="1"/>
          </p:cNvSpPr>
          <p:nvPr>
            <p:ph type="body" idx="4294967295"/>
          </p:nvPr>
        </p:nvSpPr>
        <p:spPr>
          <a:xfrm>
            <a:off x="539839" y="708044"/>
            <a:ext cx="111123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0" lvl="0" indent="0" algn="l" rtl="0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Date XX/XX/XXXX</a:t>
            </a:r>
            <a:endParaRPr/>
          </a:p>
        </p:txBody>
      </p:sp>
      <p:sp>
        <p:nvSpPr>
          <p:cNvPr id="1083" name="Google Shape;1083;g2157ea5f216_1_223"/>
          <p:cNvSpPr/>
          <p:nvPr/>
        </p:nvSpPr>
        <p:spPr>
          <a:xfrm>
            <a:off x="8029284" y="234076"/>
            <a:ext cx="3362520" cy="56743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g2157ea5f216_1_223"/>
          <p:cNvSpPr/>
          <p:nvPr/>
        </p:nvSpPr>
        <p:spPr>
          <a:xfrm>
            <a:off x="6252910" y="234063"/>
            <a:ext cx="1506916" cy="635199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396B423-99AF-1AF7-70D4-406A17317A56}"/>
              </a:ext>
            </a:extLst>
          </p:cNvPr>
          <p:cNvSpPr txBox="1"/>
          <p:nvPr/>
        </p:nvSpPr>
        <p:spPr>
          <a:xfrm rot="20296112">
            <a:off x="4250521" y="4198946"/>
            <a:ext cx="3635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err="1">
                <a:solidFill>
                  <a:srgbClr val="FFC000"/>
                </a:solidFill>
                <a:latin typeface="Titillium Web" panose="00000500000000000000" pitchFamily="2" charset="0"/>
              </a:rPr>
              <a:t>Example</a:t>
            </a:r>
            <a:r>
              <a:rPr lang="de-DE" sz="6000" b="1" dirty="0">
                <a:solidFill>
                  <a:srgbClr val="FFC000"/>
                </a:solidFill>
                <a:latin typeface="Titillium Web" panose="00000500000000000000" pitchFamily="2" charset="0"/>
              </a:rPr>
              <a:t> 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2157ea5f216_1_268"/>
          <p:cNvSpPr/>
          <p:nvPr/>
        </p:nvSpPr>
        <p:spPr>
          <a:xfrm>
            <a:off x="2789649" y="1508987"/>
            <a:ext cx="1741200" cy="411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360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m1</a:t>
            </a:r>
            <a:endParaRPr/>
          </a:p>
        </p:txBody>
      </p:sp>
      <p:sp>
        <p:nvSpPr>
          <p:cNvPr id="1091" name="Google Shape;1091;g2157ea5f216_1_268"/>
          <p:cNvSpPr/>
          <p:nvPr/>
        </p:nvSpPr>
        <p:spPr>
          <a:xfrm>
            <a:off x="4568667" y="1512000"/>
            <a:ext cx="1463100" cy="411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360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m2</a:t>
            </a:r>
            <a:endParaRPr/>
          </a:p>
        </p:txBody>
      </p:sp>
      <p:sp>
        <p:nvSpPr>
          <p:cNvPr id="1092" name="Google Shape;1092;g2157ea5f216_1_268"/>
          <p:cNvSpPr/>
          <p:nvPr/>
        </p:nvSpPr>
        <p:spPr>
          <a:xfrm>
            <a:off x="6069713" y="1508987"/>
            <a:ext cx="1354800" cy="411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360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m3</a:t>
            </a:r>
            <a:endParaRPr/>
          </a:p>
        </p:txBody>
      </p:sp>
      <p:sp>
        <p:nvSpPr>
          <p:cNvPr id="1093" name="Google Shape;1093;g2157ea5f216_1_268"/>
          <p:cNvSpPr/>
          <p:nvPr/>
        </p:nvSpPr>
        <p:spPr>
          <a:xfrm>
            <a:off x="7443496" y="1512000"/>
            <a:ext cx="1333200" cy="411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360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m4</a:t>
            </a:r>
            <a:endParaRPr/>
          </a:p>
        </p:txBody>
      </p:sp>
      <p:grpSp>
        <p:nvGrpSpPr>
          <p:cNvPr id="1094" name="Google Shape;1094;g2157ea5f216_1_268"/>
          <p:cNvGrpSpPr/>
          <p:nvPr/>
        </p:nvGrpSpPr>
        <p:grpSpPr>
          <a:xfrm>
            <a:off x="2789645" y="2066788"/>
            <a:ext cx="8859856" cy="3738737"/>
            <a:chOff x="2789645" y="2066788"/>
            <a:chExt cx="8859856" cy="3738737"/>
          </a:xfrm>
        </p:grpSpPr>
        <p:sp>
          <p:nvSpPr>
            <p:cNvPr id="1095" name="Google Shape;1095;g2157ea5f216_1_268"/>
            <p:cNvSpPr/>
            <p:nvPr/>
          </p:nvSpPr>
          <p:spPr>
            <a:xfrm>
              <a:off x="2789648" y="2066788"/>
              <a:ext cx="2111100" cy="359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PLACEHOLDER</a:t>
              </a:r>
              <a:endParaRPr/>
            </a:p>
          </p:txBody>
        </p:sp>
        <p:sp>
          <p:nvSpPr>
            <p:cNvPr id="1096" name="Google Shape;1096;g2157ea5f216_1_268"/>
            <p:cNvSpPr/>
            <p:nvPr/>
          </p:nvSpPr>
          <p:spPr>
            <a:xfrm>
              <a:off x="5039233" y="2066788"/>
              <a:ext cx="6610200" cy="3597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PLACEHOLDER</a:t>
              </a:r>
              <a:endParaRPr/>
            </a:p>
          </p:txBody>
        </p:sp>
        <p:sp>
          <p:nvSpPr>
            <p:cNvPr id="1097" name="Google Shape;1097;g2157ea5f216_1_268"/>
            <p:cNvSpPr/>
            <p:nvPr/>
          </p:nvSpPr>
          <p:spPr>
            <a:xfrm>
              <a:off x="2789648" y="2534351"/>
              <a:ext cx="2979900" cy="359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PLACEHOLDER</a:t>
              </a:r>
              <a:endParaRPr/>
            </a:p>
          </p:txBody>
        </p:sp>
        <p:sp>
          <p:nvSpPr>
            <p:cNvPr id="1098" name="Google Shape;1098;g2157ea5f216_1_268"/>
            <p:cNvSpPr/>
            <p:nvPr/>
          </p:nvSpPr>
          <p:spPr>
            <a:xfrm>
              <a:off x="5908258" y="2534351"/>
              <a:ext cx="5741100" cy="3597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PLACEHOLDER</a:t>
              </a:r>
              <a:endParaRPr/>
            </a:p>
          </p:txBody>
        </p:sp>
        <p:sp>
          <p:nvSpPr>
            <p:cNvPr id="1099" name="Google Shape;1099;g2157ea5f216_1_268"/>
            <p:cNvSpPr/>
            <p:nvPr/>
          </p:nvSpPr>
          <p:spPr>
            <a:xfrm>
              <a:off x="2789648" y="3037280"/>
              <a:ext cx="2979900" cy="82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PLACEHOLDER</a:t>
              </a:r>
              <a:endParaRPr/>
            </a:p>
          </p:txBody>
        </p:sp>
        <p:sp>
          <p:nvSpPr>
            <p:cNvPr id="1100" name="Google Shape;1100;g2157ea5f216_1_268"/>
            <p:cNvSpPr/>
            <p:nvPr/>
          </p:nvSpPr>
          <p:spPr>
            <a:xfrm>
              <a:off x="5908258" y="3037280"/>
              <a:ext cx="5741100" cy="8271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PLACEHOLDER</a:t>
              </a:r>
              <a:endParaRPr/>
            </a:p>
          </p:txBody>
        </p:sp>
        <p:sp>
          <p:nvSpPr>
            <p:cNvPr id="1101" name="Google Shape;1101;g2157ea5f216_1_268"/>
            <p:cNvSpPr/>
            <p:nvPr/>
          </p:nvSpPr>
          <p:spPr>
            <a:xfrm>
              <a:off x="2789646" y="4007770"/>
              <a:ext cx="7068900" cy="827100"/>
            </a:xfrm>
            <a:prstGeom prst="rect">
              <a:avLst/>
            </a:prstGeom>
            <a:solidFill>
              <a:srgbClr val="CAC0F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PLACEHOLDER</a:t>
              </a:r>
              <a:endParaRPr/>
            </a:p>
          </p:txBody>
        </p:sp>
        <p:sp>
          <p:nvSpPr>
            <p:cNvPr id="1102" name="Google Shape;1102;g2157ea5f216_1_268"/>
            <p:cNvSpPr/>
            <p:nvPr/>
          </p:nvSpPr>
          <p:spPr>
            <a:xfrm>
              <a:off x="9997101" y="3969458"/>
              <a:ext cx="1652400" cy="1836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PLACEHOLDER</a:t>
              </a:r>
              <a:endParaRPr/>
            </a:p>
          </p:txBody>
        </p:sp>
        <p:sp>
          <p:nvSpPr>
            <p:cNvPr id="1103" name="Google Shape;1103;g2157ea5f216_1_268"/>
            <p:cNvSpPr/>
            <p:nvPr/>
          </p:nvSpPr>
          <p:spPr>
            <a:xfrm>
              <a:off x="2789645" y="4978262"/>
              <a:ext cx="7068900" cy="35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PLACEHOLDER</a:t>
              </a:r>
              <a:endParaRPr/>
            </a:p>
          </p:txBody>
        </p:sp>
        <p:sp>
          <p:nvSpPr>
            <p:cNvPr id="1104" name="Google Shape;1104;g2157ea5f216_1_268"/>
            <p:cNvSpPr/>
            <p:nvPr/>
          </p:nvSpPr>
          <p:spPr>
            <a:xfrm>
              <a:off x="2789646" y="5445825"/>
              <a:ext cx="7068900" cy="359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PLACEHOLDER</a:t>
              </a:r>
              <a:endParaRPr/>
            </a:p>
          </p:txBody>
        </p:sp>
      </p:grpSp>
      <p:grpSp>
        <p:nvGrpSpPr>
          <p:cNvPr id="1105" name="Google Shape;1105;g2157ea5f216_1_268"/>
          <p:cNvGrpSpPr/>
          <p:nvPr/>
        </p:nvGrpSpPr>
        <p:grpSpPr>
          <a:xfrm>
            <a:off x="1728068" y="1468126"/>
            <a:ext cx="579008" cy="4337362"/>
            <a:chOff x="1728068" y="1468126"/>
            <a:chExt cx="579008" cy="4337362"/>
          </a:xfrm>
        </p:grpSpPr>
        <p:sp>
          <p:nvSpPr>
            <p:cNvPr id="1106" name="Google Shape;1106;g2157ea5f216_1_268"/>
            <p:cNvSpPr/>
            <p:nvPr/>
          </p:nvSpPr>
          <p:spPr>
            <a:xfrm rot="-5400000">
              <a:off x="1304625" y="1891576"/>
              <a:ext cx="1425900" cy="5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PerfoRmance</a:t>
              </a:r>
              <a:endParaRPr/>
            </a:p>
          </p:txBody>
        </p:sp>
        <p:sp>
          <p:nvSpPr>
            <p:cNvPr id="1107" name="Google Shape;1107;g2157ea5f216_1_268"/>
            <p:cNvSpPr/>
            <p:nvPr/>
          </p:nvSpPr>
          <p:spPr>
            <a:xfrm rot="-5400000">
              <a:off x="1604018" y="3161455"/>
              <a:ext cx="827100" cy="5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Retail</a:t>
              </a:r>
              <a:endParaRPr/>
            </a:p>
          </p:txBody>
        </p:sp>
        <p:sp>
          <p:nvSpPr>
            <p:cNvPr id="1108" name="Google Shape;1108;g2157ea5f216_1_268"/>
            <p:cNvSpPr/>
            <p:nvPr/>
          </p:nvSpPr>
          <p:spPr>
            <a:xfrm rot="-5400000">
              <a:off x="1604018" y="4131946"/>
              <a:ext cx="827100" cy="5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Legacy</a:t>
              </a:r>
              <a:endParaRPr/>
            </a:p>
          </p:txBody>
        </p:sp>
        <p:sp>
          <p:nvSpPr>
            <p:cNvPr id="1109" name="Google Shape;1109;g2157ea5f216_1_268"/>
            <p:cNvSpPr/>
            <p:nvPr/>
          </p:nvSpPr>
          <p:spPr>
            <a:xfrm rot="-5400000">
              <a:off x="1604018" y="5102438"/>
              <a:ext cx="827100" cy="5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000000"/>
                  </a:solidFill>
                  <a:latin typeface="Bebas Neue"/>
                  <a:ea typeface="Bebas Neue"/>
                  <a:cs typeface="Bebas Neue"/>
                  <a:sym typeface="Bebas Neue"/>
                </a:rPr>
                <a:t>Value</a:t>
              </a:r>
              <a:endParaRPr/>
            </a:p>
          </p:txBody>
        </p:sp>
      </p:grpSp>
      <p:grpSp>
        <p:nvGrpSpPr>
          <p:cNvPr id="1110" name="Google Shape;1110;g2157ea5f216_1_268"/>
          <p:cNvGrpSpPr/>
          <p:nvPr/>
        </p:nvGrpSpPr>
        <p:grpSpPr>
          <a:xfrm>
            <a:off x="540743" y="2249711"/>
            <a:ext cx="732924" cy="3440584"/>
            <a:chOff x="540743" y="2249711"/>
            <a:chExt cx="732924" cy="3440584"/>
          </a:xfrm>
        </p:grpSpPr>
        <p:sp>
          <p:nvSpPr>
            <p:cNvPr id="1111" name="Google Shape;1111;g2157ea5f216_1_268"/>
            <p:cNvSpPr/>
            <p:nvPr/>
          </p:nvSpPr>
          <p:spPr>
            <a:xfrm>
              <a:off x="540743" y="5109273"/>
              <a:ext cx="732924" cy="581022"/>
            </a:xfrm>
            <a:custGeom>
              <a:avLst/>
              <a:gdLst/>
              <a:ahLst/>
              <a:cxnLst/>
              <a:rect l="l" t="t" r="r" b="b"/>
              <a:pathLst>
                <a:path w="171" h="136" extrusionOk="0">
                  <a:moveTo>
                    <a:pt x="2" y="51"/>
                  </a:moveTo>
                  <a:cubicBezTo>
                    <a:pt x="0" y="49"/>
                    <a:pt x="0" y="47"/>
                    <a:pt x="1" y="4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2" y="11"/>
                    <a:pt x="24" y="1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2" y="0"/>
                    <a:pt x="62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10" y="0"/>
                    <a:pt x="110" y="0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9" y="11"/>
                    <a:pt x="150" y="12"/>
                    <a:pt x="150" y="13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1" y="47"/>
                    <a:pt x="171" y="49"/>
                    <a:pt x="169" y="51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89" y="135"/>
                    <a:pt x="87" y="136"/>
                    <a:pt x="86" y="136"/>
                  </a:cubicBezTo>
                  <a:cubicBezTo>
                    <a:pt x="84" y="136"/>
                    <a:pt x="83" y="135"/>
                    <a:pt x="81" y="134"/>
                  </a:cubicBezTo>
                  <a:lnTo>
                    <a:pt x="2" y="51"/>
                  </a:lnTo>
                  <a:close/>
                  <a:moveTo>
                    <a:pt x="117" y="53"/>
                  </a:moveTo>
                  <a:cubicBezTo>
                    <a:pt x="152" y="42"/>
                    <a:pt x="152" y="42"/>
                    <a:pt x="152" y="42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13" y="36"/>
                    <a:pt x="113" y="36"/>
                    <a:pt x="113" y="36"/>
                  </a:cubicBezTo>
                  <a:lnTo>
                    <a:pt x="117" y="53"/>
                  </a:lnTo>
                  <a:close/>
                  <a:moveTo>
                    <a:pt x="116" y="61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148" y="52"/>
                    <a:pt x="148" y="52"/>
                    <a:pt x="148" y="52"/>
                  </a:cubicBezTo>
                  <a:lnTo>
                    <a:pt x="116" y="61"/>
                  </a:lnTo>
                  <a:close/>
                  <a:moveTo>
                    <a:pt x="55" y="61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76" y="108"/>
                    <a:pt x="76" y="108"/>
                    <a:pt x="76" y="108"/>
                  </a:cubicBezTo>
                  <a:lnTo>
                    <a:pt x="55" y="61"/>
                  </a:lnTo>
                  <a:close/>
                  <a:moveTo>
                    <a:pt x="54" y="53"/>
                  </a:moveTo>
                  <a:cubicBezTo>
                    <a:pt x="58" y="36"/>
                    <a:pt x="58" y="36"/>
                    <a:pt x="58" y="36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19" y="42"/>
                    <a:pt x="19" y="42"/>
                    <a:pt x="19" y="42"/>
                  </a:cubicBezTo>
                  <a:lnTo>
                    <a:pt x="54" y="53"/>
                  </a:lnTo>
                  <a:close/>
                  <a:moveTo>
                    <a:pt x="64" y="28"/>
                  </a:moveTo>
                  <a:cubicBezTo>
                    <a:pt x="107" y="28"/>
                    <a:pt x="107" y="28"/>
                    <a:pt x="107" y="28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39" y="21"/>
                    <a:pt x="39" y="21"/>
                    <a:pt x="39" y="21"/>
                  </a:cubicBezTo>
                  <a:lnTo>
                    <a:pt x="64" y="28"/>
                  </a:lnTo>
                  <a:close/>
                  <a:moveTo>
                    <a:pt x="67" y="37"/>
                  </a:moveTo>
                  <a:cubicBezTo>
                    <a:pt x="63" y="54"/>
                    <a:pt x="63" y="54"/>
                    <a:pt x="63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4" y="37"/>
                    <a:pt x="104" y="37"/>
                    <a:pt x="104" y="37"/>
                  </a:cubicBezTo>
                  <a:lnTo>
                    <a:pt x="67" y="37"/>
                  </a:lnTo>
                  <a:close/>
                  <a:moveTo>
                    <a:pt x="64" y="62"/>
                  </a:moveTo>
                  <a:cubicBezTo>
                    <a:pt x="86" y="108"/>
                    <a:pt x="86" y="108"/>
                    <a:pt x="86" y="108"/>
                  </a:cubicBezTo>
                  <a:cubicBezTo>
                    <a:pt x="107" y="62"/>
                    <a:pt x="107" y="62"/>
                    <a:pt x="107" y="62"/>
                  </a:cubicBezTo>
                  <a:lnTo>
                    <a:pt x="64" y="6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2" name="Google Shape;1112;g2157ea5f216_1_268"/>
            <p:cNvGrpSpPr/>
            <p:nvPr/>
          </p:nvGrpSpPr>
          <p:grpSpPr>
            <a:xfrm>
              <a:off x="619778" y="3134629"/>
              <a:ext cx="574741" cy="682505"/>
              <a:chOff x="8256554" y="-441834"/>
              <a:chExt cx="428304" cy="508611"/>
            </a:xfrm>
          </p:grpSpPr>
          <p:sp>
            <p:nvSpPr>
              <p:cNvPr id="1113" name="Google Shape;1113;g2157ea5f216_1_268"/>
              <p:cNvSpPr/>
              <p:nvPr/>
            </p:nvSpPr>
            <p:spPr>
              <a:xfrm>
                <a:off x="8327938" y="-441834"/>
                <a:ext cx="283306" cy="31676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9" extrusionOk="0">
                    <a:moveTo>
                      <a:pt x="179" y="105"/>
                    </a:moveTo>
                    <a:cubicBezTo>
                      <a:pt x="179" y="120"/>
                      <a:pt x="179" y="135"/>
                      <a:pt x="179" y="149"/>
                    </a:cubicBezTo>
                    <a:cubicBezTo>
                      <a:pt x="179" y="152"/>
                      <a:pt x="178" y="153"/>
                      <a:pt x="176" y="155"/>
                    </a:cubicBezTo>
                    <a:cubicBezTo>
                      <a:pt x="152" y="169"/>
                      <a:pt x="127" y="183"/>
                      <a:pt x="103" y="197"/>
                    </a:cubicBezTo>
                    <a:cubicBezTo>
                      <a:pt x="101" y="199"/>
                      <a:pt x="99" y="199"/>
                      <a:pt x="97" y="197"/>
                    </a:cubicBezTo>
                    <a:cubicBezTo>
                      <a:pt x="65" y="179"/>
                      <a:pt x="34" y="161"/>
                      <a:pt x="3" y="143"/>
                    </a:cubicBezTo>
                    <a:cubicBezTo>
                      <a:pt x="1" y="141"/>
                      <a:pt x="0" y="140"/>
                      <a:pt x="0" y="137"/>
                    </a:cubicBezTo>
                    <a:cubicBezTo>
                      <a:pt x="0" y="108"/>
                      <a:pt x="0" y="78"/>
                      <a:pt x="0" y="49"/>
                    </a:cubicBezTo>
                    <a:cubicBezTo>
                      <a:pt x="0" y="46"/>
                      <a:pt x="1" y="45"/>
                      <a:pt x="3" y="43"/>
                    </a:cubicBezTo>
                    <a:cubicBezTo>
                      <a:pt x="28" y="29"/>
                      <a:pt x="52" y="15"/>
                      <a:pt x="76" y="1"/>
                    </a:cubicBezTo>
                    <a:cubicBezTo>
                      <a:pt x="79" y="0"/>
                      <a:pt x="81" y="0"/>
                      <a:pt x="83" y="1"/>
                    </a:cubicBezTo>
                    <a:cubicBezTo>
                      <a:pt x="114" y="19"/>
                      <a:pt x="145" y="37"/>
                      <a:pt x="176" y="55"/>
                    </a:cubicBezTo>
                    <a:cubicBezTo>
                      <a:pt x="179" y="57"/>
                      <a:pt x="179" y="58"/>
                      <a:pt x="179" y="60"/>
                    </a:cubicBezTo>
                    <a:cubicBezTo>
                      <a:pt x="179" y="75"/>
                      <a:pt x="179" y="90"/>
                      <a:pt x="179" y="105"/>
                    </a:cubicBezTo>
                    <a:close/>
                    <a:moveTo>
                      <a:pt x="92" y="177"/>
                    </a:moveTo>
                    <a:cubicBezTo>
                      <a:pt x="92" y="176"/>
                      <a:pt x="92" y="176"/>
                      <a:pt x="92" y="175"/>
                    </a:cubicBezTo>
                    <a:cubicBezTo>
                      <a:pt x="92" y="153"/>
                      <a:pt x="92" y="131"/>
                      <a:pt x="92" y="109"/>
                    </a:cubicBezTo>
                    <a:cubicBezTo>
                      <a:pt x="92" y="107"/>
                      <a:pt x="91" y="106"/>
                      <a:pt x="89" y="105"/>
                    </a:cubicBezTo>
                    <a:cubicBezTo>
                      <a:pt x="66" y="91"/>
                      <a:pt x="42" y="78"/>
                      <a:pt x="18" y="64"/>
                    </a:cubicBezTo>
                    <a:cubicBezTo>
                      <a:pt x="17" y="63"/>
                      <a:pt x="16" y="63"/>
                      <a:pt x="14" y="62"/>
                    </a:cubicBezTo>
                    <a:cubicBezTo>
                      <a:pt x="14" y="85"/>
                      <a:pt x="15" y="107"/>
                      <a:pt x="14" y="129"/>
                    </a:cubicBezTo>
                    <a:cubicBezTo>
                      <a:pt x="14" y="132"/>
                      <a:pt x="15" y="133"/>
                      <a:pt x="18" y="134"/>
                    </a:cubicBezTo>
                    <a:cubicBezTo>
                      <a:pt x="30" y="142"/>
                      <a:pt x="42" y="149"/>
                      <a:pt x="55" y="156"/>
                    </a:cubicBezTo>
                    <a:cubicBezTo>
                      <a:pt x="67" y="163"/>
                      <a:pt x="79" y="170"/>
                      <a:pt x="92" y="177"/>
                    </a:cubicBezTo>
                    <a:close/>
                    <a:moveTo>
                      <a:pt x="123" y="98"/>
                    </a:moveTo>
                    <a:cubicBezTo>
                      <a:pt x="118" y="100"/>
                      <a:pt x="114" y="103"/>
                      <a:pt x="110" y="105"/>
                    </a:cubicBezTo>
                    <a:cubicBezTo>
                      <a:pt x="108" y="106"/>
                      <a:pt x="107" y="108"/>
                      <a:pt x="107" y="110"/>
                    </a:cubicBezTo>
                    <a:cubicBezTo>
                      <a:pt x="107" y="123"/>
                      <a:pt x="107" y="135"/>
                      <a:pt x="107" y="147"/>
                    </a:cubicBezTo>
                    <a:cubicBezTo>
                      <a:pt x="107" y="157"/>
                      <a:pt x="107" y="167"/>
                      <a:pt x="107" y="178"/>
                    </a:cubicBezTo>
                    <a:cubicBezTo>
                      <a:pt x="108" y="177"/>
                      <a:pt x="108" y="177"/>
                      <a:pt x="109" y="177"/>
                    </a:cubicBezTo>
                    <a:cubicBezTo>
                      <a:pt x="127" y="166"/>
                      <a:pt x="144" y="156"/>
                      <a:pt x="162" y="146"/>
                    </a:cubicBezTo>
                    <a:cubicBezTo>
                      <a:pt x="163" y="145"/>
                      <a:pt x="164" y="143"/>
                      <a:pt x="164" y="141"/>
                    </a:cubicBezTo>
                    <a:cubicBezTo>
                      <a:pt x="165" y="126"/>
                      <a:pt x="164" y="110"/>
                      <a:pt x="164" y="95"/>
                    </a:cubicBezTo>
                    <a:cubicBezTo>
                      <a:pt x="164" y="88"/>
                      <a:pt x="164" y="82"/>
                      <a:pt x="164" y="75"/>
                    </a:cubicBezTo>
                    <a:cubicBezTo>
                      <a:pt x="160" y="77"/>
                      <a:pt x="156" y="79"/>
                      <a:pt x="153" y="81"/>
                    </a:cubicBezTo>
                    <a:cubicBezTo>
                      <a:pt x="152" y="82"/>
                      <a:pt x="151" y="84"/>
                      <a:pt x="151" y="85"/>
                    </a:cubicBezTo>
                    <a:cubicBezTo>
                      <a:pt x="150" y="92"/>
                      <a:pt x="151" y="99"/>
                      <a:pt x="151" y="106"/>
                    </a:cubicBezTo>
                    <a:cubicBezTo>
                      <a:pt x="151" y="107"/>
                      <a:pt x="150" y="109"/>
                      <a:pt x="149" y="109"/>
                    </a:cubicBezTo>
                    <a:cubicBezTo>
                      <a:pt x="141" y="114"/>
                      <a:pt x="132" y="119"/>
                      <a:pt x="123" y="124"/>
                    </a:cubicBezTo>
                    <a:cubicBezTo>
                      <a:pt x="123" y="115"/>
                      <a:pt x="123" y="107"/>
                      <a:pt x="123" y="98"/>
                    </a:cubicBezTo>
                    <a:close/>
                    <a:moveTo>
                      <a:pt x="22" y="49"/>
                    </a:moveTo>
                    <a:cubicBezTo>
                      <a:pt x="48" y="64"/>
                      <a:pt x="73" y="79"/>
                      <a:pt x="98" y="93"/>
                    </a:cubicBezTo>
                    <a:cubicBezTo>
                      <a:pt x="99" y="94"/>
                      <a:pt x="100" y="94"/>
                      <a:pt x="101" y="93"/>
                    </a:cubicBezTo>
                    <a:cubicBezTo>
                      <a:pt x="105" y="91"/>
                      <a:pt x="110" y="88"/>
                      <a:pt x="114" y="86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89" y="70"/>
                      <a:pt x="65" y="56"/>
                      <a:pt x="40" y="41"/>
                    </a:cubicBezTo>
                    <a:cubicBezTo>
                      <a:pt x="39" y="41"/>
                      <a:pt x="38" y="40"/>
                      <a:pt x="37" y="41"/>
                    </a:cubicBezTo>
                    <a:cubicBezTo>
                      <a:pt x="32" y="43"/>
                      <a:pt x="27" y="46"/>
                      <a:pt x="22" y="49"/>
                    </a:cubicBezTo>
                    <a:close/>
                    <a:moveTo>
                      <a:pt x="65" y="24"/>
                    </a:moveTo>
                    <a:cubicBezTo>
                      <a:pt x="65" y="25"/>
                      <a:pt x="66" y="25"/>
                      <a:pt x="66" y="25"/>
                    </a:cubicBezTo>
                    <a:cubicBezTo>
                      <a:pt x="91" y="40"/>
                      <a:pt x="116" y="55"/>
                      <a:pt x="141" y="69"/>
                    </a:cubicBezTo>
                    <a:cubicBezTo>
                      <a:pt x="142" y="70"/>
                      <a:pt x="143" y="70"/>
                      <a:pt x="144" y="69"/>
                    </a:cubicBezTo>
                    <a:cubicBezTo>
                      <a:pt x="149" y="67"/>
                      <a:pt x="153" y="64"/>
                      <a:pt x="158" y="62"/>
                    </a:cubicBezTo>
                    <a:cubicBezTo>
                      <a:pt x="157" y="62"/>
                      <a:pt x="157" y="61"/>
                      <a:pt x="157" y="61"/>
                    </a:cubicBezTo>
                    <a:cubicBezTo>
                      <a:pt x="132" y="47"/>
                      <a:pt x="107" y="32"/>
                      <a:pt x="81" y="17"/>
                    </a:cubicBezTo>
                    <a:cubicBezTo>
                      <a:pt x="80" y="17"/>
                      <a:pt x="79" y="17"/>
                      <a:pt x="78" y="17"/>
                    </a:cubicBezTo>
                    <a:cubicBezTo>
                      <a:pt x="74" y="19"/>
                      <a:pt x="69" y="22"/>
                      <a:pt x="65" y="24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g2157ea5f216_1_268"/>
              <p:cNvSpPr/>
              <p:nvPr/>
            </p:nvSpPr>
            <p:spPr>
              <a:xfrm>
                <a:off x="8499705" y="-236605"/>
                <a:ext cx="185153" cy="30338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90" extrusionOk="0">
                    <a:moveTo>
                      <a:pt x="79" y="190"/>
                    </a:moveTo>
                    <a:cubicBezTo>
                      <a:pt x="78" y="190"/>
                      <a:pt x="77" y="190"/>
                      <a:pt x="76" y="190"/>
                    </a:cubicBezTo>
                    <a:cubicBezTo>
                      <a:pt x="56" y="190"/>
                      <a:pt x="36" y="190"/>
                      <a:pt x="16" y="190"/>
                    </a:cubicBezTo>
                    <a:cubicBezTo>
                      <a:pt x="14" y="190"/>
                      <a:pt x="12" y="190"/>
                      <a:pt x="12" y="187"/>
                    </a:cubicBezTo>
                    <a:cubicBezTo>
                      <a:pt x="7" y="171"/>
                      <a:pt x="2" y="154"/>
                      <a:pt x="1" y="137"/>
                    </a:cubicBezTo>
                    <a:cubicBezTo>
                      <a:pt x="0" y="119"/>
                      <a:pt x="5" y="104"/>
                      <a:pt x="18" y="91"/>
                    </a:cubicBezTo>
                    <a:cubicBezTo>
                      <a:pt x="26" y="82"/>
                      <a:pt x="35" y="74"/>
                      <a:pt x="43" y="65"/>
                    </a:cubicBezTo>
                    <a:cubicBezTo>
                      <a:pt x="48" y="61"/>
                      <a:pt x="53" y="57"/>
                      <a:pt x="59" y="59"/>
                    </a:cubicBezTo>
                    <a:cubicBezTo>
                      <a:pt x="69" y="61"/>
                      <a:pt x="73" y="72"/>
                      <a:pt x="67" y="80"/>
                    </a:cubicBezTo>
                    <a:cubicBezTo>
                      <a:pt x="60" y="89"/>
                      <a:pt x="52" y="97"/>
                      <a:pt x="44" y="106"/>
                    </a:cubicBezTo>
                    <a:cubicBezTo>
                      <a:pt x="43" y="107"/>
                      <a:pt x="42" y="108"/>
                      <a:pt x="41" y="110"/>
                    </a:cubicBezTo>
                    <a:cubicBezTo>
                      <a:pt x="40" y="112"/>
                      <a:pt x="40" y="114"/>
                      <a:pt x="42" y="116"/>
                    </a:cubicBezTo>
                    <a:cubicBezTo>
                      <a:pt x="44" y="118"/>
                      <a:pt x="46" y="118"/>
                      <a:pt x="48" y="116"/>
                    </a:cubicBezTo>
                    <a:cubicBezTo>
                      <a:pt x="49" y="116"/>
                      <a:pt x="50" y="115"/>
                      <a:pt x="51" y="114"/>
                    </a:cubicBezTo>
                    <a:cubicBezTo>
                      <a:pt x="62" y="102"/>
                      <a:pt x="73" y="89"/>
                      <a:pt x="84" y="77"/>
                    </a:cubicBezTo>
                    <a:cubicBezTo>
                      <a:pt x="88" y="72"/>
                      <a:pt x="90" y="67"/>
                      <a:pt x="90" y="60"/>
                    </a:cubicBezTo>
                    <a:cubicBezTo>
                      <a:pt x="90" y="47"/>
                      <a:pt x="90" y="33"/>
                      <a:pt x="90" y="19"/>
                    </a:cubicBezTo>
                    <a:cubicBezTo>
                      <a:pt x="90" y="17"/>
                      <a:pt x="90" y="15"/>
                      <a:pt x="90" y="13"/>
                    </a:cubicBezTo>
                    <a:cubicBezTo>
                      <a:pt x="92" y="5"/>
                      <a:pt x="97" y="0"/>
                      <a:pt x="105" y="1"/>
                    </a:cubicBezTo>
                    <a:cubicBezTo>
                      <a:pt x="111" y="1"/>
                      <a:pt x="117" y="7"/>
                      <a:pt x="117" y="15"/>
                    </a:cubicBezTo>
                    <a:cubicBezTo>
                      <a:pt x="117" y="28"/>
                      <a:pt x="117" y="42"/>
                      <a:pt x="117" y="56"/>
                    </a:cubicBezTo>
                    <a:cubicBezTo>
                      <a:pt x="117" y="63"/>
                      <a:pt x="117" y="71"/>
                      <a:pt x="117" y="79"/>
                    </a:cubicBezTo>
                    <a:cubicBezTo>
                      <a:pt x="117" y="89"/>
                      <a:pt x="112" y="97"/>
                      <a:pt x="108" y="105"/>
                    </a:cubicBezTo>
                    <a:cubicBezTo>
                      <a:pt x="101" y="119"/>
                      <a:pt x="94" y="132"/>
                      <a:pt x="88" y="146"/>
                    </a:cubicBezTo>
                    <a:cubicBezTo>
                      <a:pt x="83" y="159"/>
                      <a:pt x="80" y="173"/>
                      <a:pt x="80" y="187"/>
                    </a:cubicBezTo>
                    <a:cubicBezTo>
                      <a:pt x="80" y="188"/>
                      <a:pt x="80" y="189"/>
                      <a:pt x="79" y="190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g2157ea5f216_1_268"/>
              <p:cNvSpPr/>
              <p:nvPr/>
            </p:nvSpPr>
            <p:spPr>
              <a:xfrm>
                <a:off x="8256554" y="-234374"/>
                <a:ext cx="185153" cy="30115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89" extrusionOk="0">
                    <a:moveTo>
                      <a:pt x="38" y="189"/>
                    </a:moveTo>
                    <a:cubicBezTo>
                      <a:pt x="37" y="171"/>
                      <a:pt x="34" y="153"/>
                      <a:pt x="27" y="137"/>
                    </a:cubicBezTo>
                    <a:cubicBezTo>
                      <a:pt x="21" y="125"/>
                      <a:pt x="14" y="113"/>
                      <a:pt x="8" y="101"/>
                    </a:cubicBezTo>
                    <a:cubicBezTo>
                      <a:pt x="3" y="92"/>
                      <a:pt x="0" y="84"/>
                      <a:pt x="0" y="74"/>
                    </a:cubicBezTo>
                    <a:cubicBezTo>
                      <a:pt x="0" y="69"/>
                      <a:pt x="0" y="64"/>
                      <a:pt x="0" y="59"/>
                    </a:cubicBezTo>
                    <a:cubicBezTo>
                      <a:pt x="0" y="44"/>
                      <a:pt x="0" y="29"/>
                      <a:pt x="0" y="14"/>
                    </a:cubicBezTo>
                    <a:cubicBezTo>
                      <a:pt x="0" y="5"/>
                      <a:pt x="6" y="0"/>
                      <a:pt x="14" y="0"/>
                    </a:cubicBezTo>
                    <a:cubicBezTo>
                      <a:pt x="21" y="0"/>
                      <a:pt x="27" y="6"/>
                      <a:pt x="27" y="14"/>
                    </a:cubicBezTo>
                    <a:cubicBezTo>
                      <a:pt x="27" y="28"/>
                      <a:pt x="27" y="43"/>
                      <a:pt x="27" y="57"/>
                    </a:cubicBezTo>
                    <a:cubicBezTo>
                      <a:pt x="27" y="65"/>
                      <a:pt x="29" y="72"/>
                      <a:pt x="34" y="78"/>
                    </a:cubicBezTo>
                    <a:cubicBezTo>
                      <a:pt x="45" y="89"/>
                      <a:pt x="55" y="101"/>
                      <a:pt x="66" y="113"/>
                    </a:cubicBezTo>
                    <a:cubicBezTo>
                      <a:pt x="67" y="113"/>
                      <a:pt x="67" y="114"/>
                      <a:pt x="68" y="115"/>
                    </a:cubicBezTo>
                    <a:cubicBezTo>
                      <a:pt x="70" y="117"/>
                      <a:pt x="73" y="117"/>
                      <a:pt x="75" y="115"/>
                    </a:cubicBezTo>
                    <a:cubicBezTo>
                      <a:pt x="78" y="113"/>
                      <a:pt x="77" y="110"/>
                      <a:pt x="75" y="108"/>
                    </a:cubicBezTo>
                    <a:cubicBezTo>
                      <a:pt x="72" y="104"/>
                      <a:pt x="70" y="101"/>
                      <a:pt x="67" y="98"/>
                    </a:cubicBezTo>
                    <a:cubicBezTo>
                      <a:pt x="61" y="92"/>
                      <a:pt x="55" y="85"/>
                      <a:pt x="50" y="79"/>
                    </a:cubicBezTo>
                    <a:cubicBezTo>
                      <a:pt x="44" y="71"/>
                      <a:pt x="48" y="60"/>
                      <a:pt x="58" y="58"/>
                    </a:cubicBezTo>
                    <a:cubicBezTo>
                      <a:pt x="63" y="57"/>
                      <a:pt x="67" y="58"/>
                      <a:pt x="70" y="61"/>
                    </a:cubicBezTo>
                    <a:cubicBezTo>
                      <a:pt x="82" y="73"/>
                      <a:pt x="94" y="85"/>
                      <a:pt x="105" y="97"/>
                    </a:cubicBezTo>
                    <a:cubicBezTo>
                      <a:pt x="113" y="106"/>
                      <a:pt x="116" y="117"/>
                      <a:pt x="116" y="129"/>
                    </a:cubicBezTo>
                    <a:cubicBezTo>
                      <a:pt x="117" y="150"/>
                      <a:pt x="110" y="169"/>
                      <a:pt x="104" y="189"/>
                    </a:cubicBezTo>
                    <a:cubicBezTo>
                      <a:pt x="82" y="189"/>
                      <a:pt x="60" y="189"/>
                      <a:pt x="38" y="189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g2157ea5f216_1_268"/>
              <p:cNvSpPr/>
              <p:nvPr/>
            </p:nvSpPr>
            <p:spPr>
              <a:xfrm>
                <a:off x="8551013" y="-238835"/>
                <a:ext cx="11154" cy="22308"/>
              </a:xfrm>
              <a:custGeom>
                <a:avLst/>
                <a:gdLst/>
                <a:ahLst/>
                <a:cxnLst/>
                <a:rect l="l" t="t" r="r" b="b"/>
                <a:pathLst>
                  <a:path w="7" h="15" extrusionOk="0">
                    <a:moveTo>
                      <a:pt x="4" y="0"/>
                    </a:moveTo>
                    <a:cubicBezTo>
                      <a:pt x="4" y="5"/>
                      <a:pt x="7" y="11"/>
                      <a:pt x="3" y="15"/>
                    </a:cubicBezTo>
                    <a:cubicBezTo>
                      <a:pt x="3" y="10"/>
                      <a:pt x="0" y="5"/>
                      <a:pt x="4" y="0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g2157ea5f216_1_268"/>
              <p:cNvSpPr/>
              <p:nvPr/>
            </p:nvSpPr>
            <p:spPr>
              <a:xfrm>
                <a:off x="8562166" y="-245528"/>
                <a:ext cx="11154" cy="24538"/>
              </a:xfrm>
              <a:custGeom>
                <a:avLst/>
                <a:gdLst/>
                <a:ahLst/>
                <a:cxnLst/>
                <a:rect l="l" t="t" r="r" b="b"/>
                <a:pathLst>
                  <a:path w="6" h="15" extrusionOk="0">
                    <a:moveTo>
                      <a:pt x="2" y="15"/>
                    </a:moveTo>
                    <a:cubicBezTo>
                      <a:pt x="0" y="3"/>
                      <a:pt x="0" y="2"/>
                      <a:pt x="4" y="0"/>
                    </a:cubicBezTo>
                    <a:cubicBezTo>
                      <a:pt x="3" y="5"/>
                      <a:pt x="6" y="11"/>
                      <a:pt x="2" y="15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g2157ea5f216_1_268"/>
              <p:cNvSpPr/>
              <p:nvPr/>
            </p:nvSpPr>
            <p:spPr>
              <a:xfrm>
                <a:off x="8544320" y="-234374"/>
                <a:ext cx="6693" cy="24538"/>
              </a:xfrm>
              <a:custGeom>
                <a:avLst/>
                <a:gdLst/>
                <a:ahLst/>
                <a:cxnLst/>
                <a:rect l="l" t="t" r="r" b="b"/>
                <a:pathLst>
                  <a:path w="4" h="15" extrusionOk="0">
                    <a:moveTo>
                      <a:pt x="1" y="15"/>
                    </a:moveTo>
                    <a:cubicBezTo>
                      <a:pt x="0" y="3"/>
                      <a:pt x="0" y="2"/>
                      <a:pt x="3" y="0"/>
                    </a:cubicBezTo>
                    <a:cubicBezTo>
                      <a:pt x="4" y="8"/>
                      <a:pt x="3" y="13"/>
                      <a:pt x="1" y="15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g2157ea5f216_1_268"/>
              <p:cNvSpPr/>
              <p:nvPr/>
            </p:nvSpPr>
            <p:spPr>
              <a:xfrm>
                <a:off x="8537628" y="-229912"/>
                <a:ext cx="6693" cy="22308"/>
              </a:xfrm>
              <a:custGeom>
                <a:avLst/>
                <a:gdLst/>
                <a:ahLst/>
                <a:cxnLst/>
                <a:rect l="l" t="t" r="r" b="b"/>
                <a:pathLst>
                  <a:path w="4" h="14" extrusionOk="0">
                    <a:moveTo>
                      <a:pt x="3" y="0"/>
                    </a:moveTo>
                    <a:cubicBezTo>
                      <a:pt x="4" y="11"/>
                      <a:pt x="4" y="13"/>
                      <a:pt x="1" y="14"/>
                    </a:cubicBezTo>
                    <a:cubicBezTo>
                      <a:pt x="0" y="7"/>
                      <a:pt x="0" y="1"/>
                      <a:pt x="3" y="0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g2157ea5f216_1_268"/>
              <p:cNvSpPr/>
              <p:nvPr/>
            </p:nvSpPr>
            <p:spPr>
              <a:xfrm>
                <a:off x="8517551" y="-218759"/>
                <a:ext cx="8923" cy="22308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2" y="14"/>
                    </a:moveTo>
                    <a:cubicBezTo>
                      <a:pt x="0" y="7"/>
                      <a:pt x="1" y="1"/>
                      <a:pt x="4" y="0"/>
                    </a:cubicBezTo>
                    <a:cubicBezTo>
                      <a:pt x="5" y="10"/>
                      <a:pt x="4" y="13"/>
                      <a:pt x="2" y="14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g2157ea5f216_1_268"/>
              <p:cNvSpPr/>
              <p:nvPr/>
            </p:nvSpPr>
            <p:spPr>
              <a:xfrm>
                <a:off x="8526474" y="-223221"/>
                <a:ext cx="6693" cy="22308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3" y="0"/>
                    </a:moveTo>
                    <a:cubicBezTo>
                      <a:pt x="3" y="5"/>
                      <a:pt x="5" y="10"/>
                      <a:pt x="2" y="14"/>
                    </a:cubicBezTo>
                    <a:cubicBezTo>
                      <a:pt x="2" y="9"/>
                      <a:pt x="0" y="4"/>
                      <a:pt x="3" y="0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g2157ea5f216_1_268"/>
            <p:cNvSpPr/>
            <p:nvPr/>
          </p:nvSpPr>
          <p:spPr>
            <a:xfrm>
              <a:off x="588204" y="2249711"/>
              <a:ext cx="674154" cy="461380"/>
            </a:xfrm>
            <a:custGeom>
              <a:avLst/>
              <a:gdLst/>
              <a:ahLst/>
              <a:cxnLst/>
              <a:rect l="l" t="t" r="r" b="b"/>
              <a:pathLst>
                <a:path w="424" h="288" extrusionOk="0">
                  <a:moveTo>
                    <a:pt x="173" y="219"/>
                  </a:moveTo>
                  <a:cubicBezTo>
                    <a:pt x="158" y="244"/>
                    <a:pt x="168" y="265"/>
                    <a:pt x="188" y="277"/>
                  </a:cubicBezTo>
                  <a:cubicBezTo>
                    <a:pt x="209" y="288"/>
                    <a:pt x="232" y="287"/>
                    <a:pt x="246" y="261"/>
                  </a:cubicBezTo>
                  <a:cubicBezTo>
                    <a:pt x="261" y="236"/>
                    <a:pt x="353" y="10"/>
                    <a:pt x="345" y="5"/>
                  </a:cubicBezTo>
                  <a:cubicBezTo>
                    <a:pt x="337" y="0"/>
                    <a:pt x="187" y="194"/>
                    <a:pt x="173" y="219"/>
                  </a:cubicBezTo>
                  <a:close/>
                  <a:moveTo>
                    <a:pt x="212" y="58"/>
                  </a:moveTo>
                  <a:cubicBezTo>
                    <a:pt x="222" y="58"/>
                    <a:pt x="231" y="59"/>
                    <a:pt x="240" y="60"/>
                  </a:cubicBezTo>
                  <a:cubicBezTo>
                    <a:pt x="249" y="48"/>
                    <a:pt x="259" y="36"/>
                    <a:pt x="269" y="23"/>
                  </a:cubicBezTo>
                  <a:cubicBezTo>
                    <a:pt x="251" y="18"/>
                    <a:pt x="232" y="15"/>
                    <a:pt x="212" y="15"/>
                  </a:cubicBezTo>
                  <a:cubicBezTo>
                    <a:pt x="94" y="15"/>
                    <a:pt x="0" y="116"/>
                    <a:pt x="0" y="244"/>
                  </a:cubicBezTo>
                  <a:cubicBezTo>
                    <a:pt x="0" y="251"/>
                    <a:pt x="1" y="259"/>
                    <a:pt x="1" y="267"/>
                  </a:cubicBezTo>
                  <a:cubicBezTo>
                    <a:pt x="3" y="279"/>
                    <a:pt x="13" y="287"/>
                    <a:pt x="24" y="286"/>
                  </a:cubicBezTo>
                  <a:cubicBezTo>
                    <a:pt x="36" y="285"/>
                    <a:pt x="45" y="275"/>
                    <a:pt x="44" y="263"/>
                  </a:cubicBezTo>
                  <a:cubicBezTo>
                    <a:pt x="43" y="257"/>
                    <a:pt x="43" y="250"/>
                    <a:pt x="43" y="244"/>
                  </a:cubicBezTo>
                  <a:cubicBezTo>
                    <a:pt x="43" y="139"/>
                    <a:pt x="117" y="58"/>
                    <a:pt x="212" y="58"/>
                  </a:cubicBezTo>
                  <a:close/>
                  <a:moveTo>
                    <a:pt x="365" y="84"/>
                  </a:moveTo>
                  <a:cubicBezTo>
                    <a:pt x="360" y="100"/>
                    <a:pt x="353" y="116"/>
                    <a:pt x="348" y="130"/>
                  </a:cubicBezTo>
                  <a:cubicBezTo>
                    <a:pt x="369" y="162"/>
                    <a:pt x="382" y="201"/>
                    <a:pt x="382" y="244"/>
                  </a:cubicBezTo>
                  <a:cubicBezTo>
                    <a:pt x="382" y="250"/>
                    <a:pt x="382" y="257"/>
                    <a:pt x="381" y="264"/>
                  </a:cubicBezTo>
                  <a:cubicBezTo>
                    <a:pt x="380" y="275"/>
                    <a:pt x="389" y="286"/>
                    <a:pt x="400" y="287"/>
                  </a:cubicBezTo>
                  <a:cubicBezTo>
                    <a:pt x="401" y="287"/>
                    <a:pt x="402" y="287"/>
                    <a:pt x="402" y="287"/>
                  </a:cubicBezTo>
                  <a:cubicBezTo>
                    <a:pt x="413" y="287"/>
                    <a:pt x="422" y="278"/>
                    <a:pt x="423" y="267"/>
                  </a:cubicBezTo>
                  <a:cubicBezTo>
                    <a:pt x="424" y="260"/>
                    <a:pt x="424" y="252"/>
                    <a:pt x="424" y="244"/>
                  </a:cubicBezTo>
                  <a:cubicBezTo>
                    <a:pt x="424" y="181"/>
                    <a:pt x="402" y="125"/>
                    <a:pt x="365" y="84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3" name="Google Shape;1123;g2157ea5f216_1_268"/>
            <p:cNvGrpSpPr/>
            <p:nvPr/>
          </p:nvGrpSpPr>
          <p:grpSpPr>
            <a:xfrm>
              <a:off x="574196" y="4093500"/>
              <a:ext cx="693684" cy="672229"/>
              <a:chOff x="-1150938" y="3505200"/>
              <a:chExt cx="461963" cy="447675"/>
            </a:xfrm>
          </p:grpSpPr>
          <p:sp>
            <p:nvSpPr>
              <p:cNvPr id="1124" name="Google Shape;1124;g2157ea5f216_1_268"/>
              <p:cNvSpPr/>
              <p:nvPr/>
            </p:nvSpPr>
            <p:spPr>
              <a:xfrm>
                <a:off x="-973138" y="3514725"/>
                <a:ext cx="220663" cy="14446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70" extrusionOk="0">
                    <a:moveTo>
                      <a:pt x="105" y="27"/>
                    </a:moveTo>
                    <a:cubicBezTo>
                      <a:pt x="104" y="25"/>
                      <a:pt x="101" y="26"/>
                      <a:pt x="100" y="26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1" y="31"/>
                      <a:pt x="89" y="25"/>
                      <a:pt x="89" y="25"/>
                    </a:cubicBezTo>
                    <a:cubicBezTo>
                      <a:pt x="86" y="19"/>
                      <a:pt x="79" y="8"/>
                      <a:pt x="68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9" y="7"/>
                      <a:pt x="28" y="22"/>
                    </a:cubicBezTo>
                    <a:cubicBezTo>
                      <a:pt x="34" y="33"/>
                      <a:pt x="40" y="44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51"/>
                      <a:pt x="45" y="55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1"/>
                      <a:pt x="31" y="63"/>
                      <a:pt x="32" y="65"/>
                    </a:cubicBezTo>
                    <a:cubicBezTo>
                      <a:pt x="32" y="67"/>
                      <a:pt x="34" y="68"/>
                      <a:pt x="36" y="68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7" y="30"/>
                      <a:pt x="107" y="28"/>
                      <a:pt x="105" y="27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g2157ea5f216_1_268"/>
              <p:cNvSpPr/>
              <p:nvPr/>
            </p:nvSpPr>
            <p:spPr>
              <a:xfrm>
                <a:off x="-973138" y="3514725"/>
                <a:ext cx="220663" cy="144462"/>
              </a:xfrm>
              <a:custGeom>
                <a:avLst/>
                <a:gdLst/>
                <a:ahLst/>
                <a:cxnLst/>
                <a:rect l="l" t="t" r="r" b="b"/>
                <a:pathLst>
                  <a:path w="107" h="70" extrusionOk="0">
                    <a:moveTo>
                      <a:pt x="0" y="0"/>
                    </a:moveTo>
                    <a:cubicBezTo>
                      <a:pt x="0" y="0"/>
                      <a:pt x="19" y="7"/>
                      <a:pt x="28" y="22"/>
                    </a:cubicBezTo>
                    <a:cubicBezTo>
                      <a:pt x="34" y="33"/>
                      <a:pt x="40" y="44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50"/>
                      <a:pt x="43" y="51"/>
                      <a:pt x="43" y="53"/>
                    </a:cubicBezTo>
                    <a:cubicBezTo>
                      <a:pt x="43" y="54"/>
                      <a:pt x="43" y="56"/>
                      <a:pt x="41" y="57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1"/>
                      <a:pt x="32" y="62"/>
                      <a:pt x="32" y="64"/>
                    </a:cubicBezTo>
                    <a:cubicBezTo>
                      <a:pt x="32" y="64"/>
                      <a:pt x="32" y="65"/>
                      <a:pt x="32" y="65"/>
                    </a:cubicBezTo>
                    <a:cubicBezTo>
                      <a:pt x="32" y="67"/>
                      <a:pt x="34" y="68"/>
                      <a:pt x="36" y="68"/>
                    </a:cubicBezTo>
                    <a:cubicBezTo>
                      <a:pt x="79" y="70"/>
                      <a:pt x="79" y="70"/>
                      <a:pt x="79" y="70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6" y="31"/>
                      <a:pt x="107" y="30"/>
                      <a:pt x="107" y="29"/>
                    </a:cubicBezTo>
                    <a:cubicBezTo>
                      <a:pt x="107" y="28"/>
                      <a:pt x="106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6"/>
                      <a:pt x="104" y="26"/>
                      <a:pt x="103" y="26"/>
                    </a:cubicBezTo>
                    <a:cubicBezTo>
                      <a:pt x="102" y="26"/>
                      <a:pt x="101" y="26"/>
                      <a:pt x="100" y="26"/>
                    </a:cubicBezTo>
                    <a:cubicBezTo>
                      <a:pt x="100" y="26"/>
                      <a:pt x="100" y="26"/>
                      <a:pt x="100" y="26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5" y="29"/>
                      <a:pt x="94" y="29"/>
                      <a:pt x="94" y="29"/>
                    </a:cubicBezTo>
                    <a:cubicBezTo>
                      <a:pt x="90" y="29"/>
                      <a:pt x="89" y="25"/>
                      <a:pt x="89" y="25"/>
                    </a:cubicBezTo>
                    <a:cubicBezTo>
                      <a:pt x="86" y="19"/>
                      <a:pt x="79" y="8"/>
                      <a:pt x="68" y="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g2157ea5f216_1_268"/>
              <p:cNvSpPr/>
              <p:nvPr/>
            </p:nvSpPr>
            <p:spPr>
              <a:xfrm>
                <a:off x="-1087438" y="3505200"/>
                <a:ext cx="168275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81" h="82" extrusionOk="0">
                    <a:moveTo>
                      <a:pt x="4" y="47"/>
                    </a:moveTo>
                    <a:cubicBezTo>
                      <a:pt x="4" y="47"/>
                      <a:pt x="0" y="52"/>
                      <a:pt x="5" y="57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3" y="79"/>
                      <a:pt x="48" y="82"/>
                      <a:pt x="51" y="77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70" y="14"/>
                      <a:pt x="61" y="11"/>
                      <a:pt x="61" y="11"/>
                    </a:cubicBezTo>
                    <a:cubicBezTo>
                      <a:pt x="36" y="0"/>
                      <a:pt x="20" y="19"/>
                      <a:pt x="20" y="19"/>
                    </a:cubicBez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g2157ea5f216_1_268"/>
              <p:cNvSpPr/>
              <p:nvPr/>
            </p:nvSpPr>
            <p:spPr>
              <a:xfrm>
                <a:off x="-925513" y="3779838"/>
                <a:ext cx="206375" cy="173037"/>
              </a:xfrm>
              <a:custGeom>
                <a:avLst/>
                <a:gdLst/>
                <a:ahLst/>
                <a:cxnLst/>
                <a:rect l="l" t="t" r="r" b="b"/>
                <a:pathLst>
                  <a:path w="100" h="84" extrusionOk="0">
                    <a:moveTo>
                      <a:pt x="23" y="84"/>
                    </a:moveTo>
                    <a:cubicBezTo>
                      <a:pt x="25" y="83"/>
                      <a:pt x="26" y="80"/>
                      <a:pt x="26" y="79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7" y="75"/>
                      <a:pt x="27" y="75"/>
                      <a:pt x="27" y="75"/>
                    </a:cubicBezTo>
                    <a:cubicBezTo>
                      <a:pt x="28" y="69"/>
                      <a:pt x="33" y="70"/>
                      <a:pt x="33" y="70"/>
                    </a:cubicBezTo>
                    <a:cubicBezTo>
                      <a:pt x="40" y="71"/>
                      <a:pt x="53" y="71"/>
                      <a:pt x="63" y="64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0" y="7"/>
                      <a:pt x="85" y="20"/>
                      <a:pt x="67" y="20"/>
                    </a:cubicBezTo>
                    <a:cubicBezTo>
                      <a:pt x="55" y="19"/>
                      <a:pt x="42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8"/>
                      <a:pt x="31" y="17"/>
                      <a:pt x="31" y="13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1" y="2"/>
                      <a:pt x="29" y="1"/>
                    </a:cubicBezTo>
                    <a:cubicBezTo>
                      <a:pt x="27" y="0"/>
                      <a:pt x="25" y="1"/>
                      <a:pt x="24" y="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20" y="83"/>
                      <a:pt x="22" y="84"/>
                      <a:pt x="23" y="84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g2157ea5f216_1_268"/>
              <p:cNvSpPr/>
              <p:nvPr/>
            </p:nvSpPr>
            <p:spPr>
              <a:xfrm>
                <a:off x="-847725" y="3646488"/>
                <a:ext cx="15875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77" h="81" extrusionOk="0">
                    <a:moveTo>
                      <a:pt x="53" y="6"/>
                    </a:moveTo>
                    <a:cubicBezTo>
                      <a:pt x="53" y="6"/>
                      <a:pt x="50" y="0"/>
                      <a:pt x="43" y="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0" y="26"/>
                      <a:pt x="3" y="31"/>
                    </a:cubicBezTo>
                    <a:cubicBezTo>
                      <a:pt x="29" y="81"/>
                      <a:pt x="29" y="81"/>
                      <a:pt x="29" y="81"/>
                    </a:cubicBezTo>
                    <a:cubicBezTo>
                      <a:pt x="47" y="79"/>
                      <a:pt x="54" y="73"/>
                      <a:pt x="54" y="73"/>
                    </a:cubicBezTo>
                    <a:cubicBezTo>
                      <a:pt x="77" y="57"/>
                      <a:pt x="68" y="34"/>
                      <a:pt x="68" y="34"/>
                    </a:cubicBez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g2157ea5f216_1_268"/>
              <p:cNvSpPr/>
              <p:nvPr/>
            </p:nvSpPr>
            <p:spPr>
              <a:xfrm>
                <a:off x="-1150938" y="3651250"/>
                <a:ext cx="152400" cy="220662"/>
              </a:xfrm>
              <a:custGeom>
                <a:avLst/>
                <a:gdLst/>
                <a:ahLst/>
                <a:cxnLst/>
                <a:rect l="l" t="t" r="r" b="b"/>
                <a:pathLst>
                  <a:path w="74" h="107" extrusionOk="0">
                    <a:moveTo>
                      <a:pt x="3" y="3"/>
                    </a:moveTo>
                    <a:cubicBezTo>
                      <a:pt x="2" y="5"/>
                      <a:pt x="4" y="6"/>
                      <a:pt x="5" y="7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3" y="13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6" y="24"/>
                      <a:pt x="0" y="34"/>
                      <a:pt x="0" y="47"/>
                    </a:cubicBezTo>
                    <a:cubicBezTo>
                      <a:pt x="33" y="107"/>
                      <a:pt x="33" y="107"/>
                      <a:pt x="33" y="107"/>
                    </a:cubicBezTo>
                    <a:cubicBezTo>
                      <a:pt x="33" y="107"/>
                      <a:pt x="29" y="87"/>
                      <a:pt x="38" y="72"/>
                    </a:cubicBezTo>
                    <a:cubicBezTo>
                      <a:pt x="44" y="61"/>
                      <a:pt x="51" y="51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5" y="44"/>
                      <a:pt x="57" y="41"/>
                      <a:pt x="61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8"/>
                      <a:pt x="71" y="49"/>
                      <a:pt x="73" y="47"/>
                    </a:cubicBezTo>
                    <a:cubicBezTo>
                      <a:pt x="74" y="46"/>
                      <a:pt x="74" y="43"/>
                      <a:pt x="73" y="42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3" y="1"/>
                      <a:pt x="3" y="3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g2157ea5f216_1_268"/>
              <p:cNvSpPr/>
              <p:nvPr/>
            </p:nvSpPr>
            <p:spPr>
              <a:xfrm>
                <a:off x="-1082675" y="3802063"/>
                <a:ext cx="144463" cy="119062"/>
              </a:xfrm>
              <a:custGeom>
                <a:avLst/>
                <a:gdLst/>
                <a:ahLst/>
                <a:cxnLst/>
                <a:rect l="l" t="t" r="r" b="b"/>
                <a:pathLst>
                  <a:path w="70" h="58" extrusionOk="0">
                    <a:moveTo>
                      <a:pt x="61" y="57"/>
                    </a:moveTo>
                    <a:cubicBezTo>
                      <a:pt x="61" y="57"/>
                      <a:pt x="68" y="58"/>
                      <a:pt x="69" y="51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0" y="8"/>
                      <a:pt x="70" y="1"/>
                      <a:pt x="64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7"/>
                      <a:pt x="2" y="25"/>
                      <a:pt x="2" y="25"/>
                    </a:cubicBezTo>
                    <a:cubicBezTo>
                      <a:pt x="4" y="53"/>
                      <a:pt x="29" y="57"/>
                      <a:pt x="29" y="57"/>
                    </a:cubicBezTo>
                    <a:lnTo>
                      <a:pt x="61" y="57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1" name="Google Shape;1131;g2157ea5f216_1_268"/>
          <p:cNvSpPr/>
          <p:nvPr/>
        </p:nvSpPr>
        <p:spPr>
          <a:xfrm>
            <a:off x="8814698" y="1508987"/>
            <a:ext cx="1333200" cy="411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360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m5</a:t>
            </a:r>
            <a:endParaRPr/>
          </a:p>
        </p:txBody>
      </p:sp>
      <p:sp>
        <p:nvSpPr>
          <p:cNvPr id="1132" name="Google Shape;1132;g2157ea5f216_1_268"/>
          <p:cNvSpPr/>
          <p:nvPr/>
        </p:nvSpPr>
        <p:spPr>
          <a:xfrm>
            <a:off x="10185900" y="1508987"/>
            <a:ext cx="1463100" cy="411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360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m6</a:t>
            </a:r>
            <a:endParaRPr/>
          </a:p>
        </p:txBody>
      </p:sp>
      <p:sp>
        <p:nvSpPr>
          <p:cNvPr id="1133" name="Google Shape;1133;g2157ea5f216_1_268"/>
          <p:cNvSpPr txBox="1">
            <a:spLocks noGrp="1"/>
          </p:cNvSpPr>
          <p:nvPr>
            <p:ph type="body" idx="4294967295"/>
          </p:nvPr>
        </p:nvSpPr>
        <p:spPr>
          <a:xfrm>
            <a:off x="528602" y="1"/>
            <a:ext cx="92382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00" rIns="108825" bIns="5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DELIVERABLE 2: ROADMAP OF [COMPANY NAME]</a:t>
            </a:r>
            <a:endParaRPr/>
          </a:p>
        </p:txBody>
      </p:sp>
      <p:sp>
        <p:nvSpPr>
          <p:cNvPr id="1134" name="Google Shape;1134;g2157ea5f216_1_268"/>
          <p:cNvSpPr txBox="1">
            <a:spLocks noGrp="1"/>
          </p:cNvSpPr>
          <p:nvPr>
            <p:ph type="body" idx="4294967295"/>
          </p:nvPr>
        </p:nvSpPr>
        <p:spPr>
          <a:xfrm>
            <a:off x="539839" y="708044"/>
            <a:ext cx="111123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0" lvl="0" indent="0" algn="l" rtl="0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Date XX/XX/XXXX</a:t>
            </a:r>
            <a:endParaRPr/>
          </a:p>
        </p:txBody>
      </p:sp>
      <p:sp>
        <p:nvSpPr>
          <p:cNvPr id="1135" name="Google Shape;1135;g2157ea5f216_1_268"/>
          <p:cNvSpPr/>
          <p:nvPr/>
        </p:nvSpPr>
        <p:spPr>
          <a:xfrm>
            <a:off x="8029284" y="234076"/>
            <a:ext cx="3362520" cy="56743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g2157ea5f216_1_268"/>
          <p:cNvSpPr/>
          <p:nvPr/>
        </p:nvSpPr>
        <p:spPr>
          <a:xfrm>
            <a:off x="6252910" y="234063"/>
            <a:ext cx="1506916" cy="635199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2" name="Google Shape;1142;g2157ea5f216_1_319"/>
          <p:cNvGrpSpPr/>
          <p:nvPr/>
        </p:nvGrpSpPr>
        <p:grpSpPr>
          <a:xfrm>
            <a:off x="554015" y="1512059"/>
            <a:ext cx="11096049" cy="4293636"/>
            <a:chOff x="554015" y="1512059"/>
            <a:chExt cx="11096049" cy="4293636"/>
          </a:xfrm>
        </p:grpSpPr>
        <p:grpSp>
          <p:nvGrpSpPr>
            <p:cNvPr id="1143" name="Google Shape;1143;g2157ea5f216_1_319"/>
            <p:cNvGrpSpPr/>
            <p:nvPr/>
          </p:nvGrpSpPr>
          <p:grpSpPr>
            <a:xfrm>
              <a:off x="1386255" y="2022012"/>
              <a:ext cx="10263802" cy="841577"/>
              <a:chOff x="1372344" y="2120410"/>
              <a:chExt cx="10278191" cy="801349"/>
            </a:xfrm>
          </p:grpSpPr>
          <p:sp>
            <p:nvSpPr>
              <p:cNvPr id="1144" name="Google Shape;1144;g2157ea5f216_1_319"/>
              <p:cNvSpPr/>
              <p:nvPr/>
            </p:nvSpPr>
            <p:spPr>
              <a:xfrm>
                <a:off x="1372344" y="2120410"/>
                <a:ext cx="928200" cy="24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45" name="Google Shape;1145;g2157ea5f216_1_319"/>
              <p:cNvSpPr/>
              <p:nvPr/>
            </p:nvSpPr>
            <p:spPr>
              <a:xfrm>
                <a:off x="1372344" y="2399885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46" name="Google Shape;1146;g2157ea5f216_1_319"/>
              <p:cNvSpPr/>
              <p:nvPr/>
            </p:nvSpPr>
            <p:spPr>
              <a:xfrm>
                <a:off x="1372344" y="267935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47" name="Google Shape;1147;g2157ea5f216_1_319"/>
              <p:cNvSpPr/>
              <p:nvPr/>
            </p:nvSpPr>
            <p:spPr>
              <a:xfrm>
                <a:off x="2411229" y="2120410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48" name="Google Shape;1148;g2157ea5f216_1_319"/>
              <p:cNvSpPr/>
              <p:nvPr/>
            </p:nvSpPr>
            <p:spPr>
              <a:xfrm>
                <a:off x="2411229" y="2399885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49" name="Google Shape;1149;g2157ea5f216_1_319"/>
              <p:cNvSpPr/>
              <p:nvPr/>
            </p:nvSpPr>
            <p:spPr>
              <a:xfrm>
                <a:off x="2411230" y="2679359"/>
                <a:ext cx="928200" cy="242400"/>
              </a:xfrm>
              <a:prstGeom prst="rect">
                <a:avLst/>
              </a:prstGeom>
              <a:solidFill>
                <a:srgbClr val="144D7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50" name="Google Shape;1150;g2157ea5f216_1_319"/>
              <p:cNvSpPr/>
              <p:nvPr/>
            </p:nvSpPr>
            <p:spPr>
              <a:xfrm>
                <a:off x="3450120" y="2120410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51" name="Google Shape;1151;g2157ea5f216_1_319"/>
              <p:cNvSpPr/>
              <p:nvPr/>
            </p:nvSpPr>
            <p:spPr>
              <a:xfrm>
                <a:off x="3450120" y="2399885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52" name="Google Shape;1152;g2157ea5f216_1_319"/>
              <p:cNvSpPr/>
              <p:nvPr/>
            </p:nvSpPr>
            <p:spPr>
              <a:xfrm>
                <a:off x="3450121" y="2679359"/>
                <a:ext cx="928200" cy="242400"/>
              </a:xfrm>
              <a:prstGeom prst="rect">
                <a:avLst/>
              </a:prstGeom>
              <a:solidFill>
                <a:srgbClr val="144D7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53" name="Google Shape;1153;g2157ea5f216_1_319"/>
              <p:cNvSpPr/>
              <p:nvPr/>
            </p:nvSpPr>
            <p:spPr>
              <a:xfrm>
                <a:off x="4489006" y="2120410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54" name="Google Shape;1154;g2157ea5f216_1_319"/>
              <p:cNvSpPr/>
              <p:nvPr/>
            </p:nvSpPr>
            <p:spPr>
              <a:xfrm>
                <a:off x="4489006" y="2399885"/>
                <a:ext cx="928200" cy="24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55" name="Google Shape;1155;g2157ea5f216_1_319"/>
              <p:cNvSpPr/>
              <p:nvPr/>
            </p:nvSpPr>
            <p:spPr>
              <a:xfrm>
                <a:off x="4489006" y="267935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56" name="Google Shape;1156;g2157ea5f216_1_319"/>
              <p:cNvSpPr/>
              <p:nvPr/>
            </p:nvSpPr>
            <p:spPr>
              <a:xfrm>
                <a:off x="5527893" y="2120410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57" name="Google Shape;1157;g2157ea5f216_1_319"/>
              <p:cNvSpPr/>
              <p:nvPr/>
            </p:nvSpPr>
            <p:spPr>
              <a:xfrm>
                <a:off x="5527894" y="2399885"/>
                <a:ext cx="928200" cy="242400"/>
              </a:xfrm>
              <a:prstGeom prst="rect">
                <a:avLst/>
              </a:prstGeom>
              <a:solidFill>
                <a:srgbClr val="144D7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58" name="Google Shape;1158;g2157ea5f216_1_319"/>
              <p:cNvSpPr/>
              <p:nvPr/>
            </p:nvSpPr>
            <p:spPr>
              <a:xfrm>
                <a:off x="5527893" y="267935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59" name="Google Shape;1159;g2157ea5f216_1_319"/>
              <p:cNvSpPr/>
              <p:nvPr/>
            </p:nvSpPr>
            <p:spPr>
              <a:xfrm>
                <a:off x="6566782" y="2120410"/>
                <a:ext cx="928200" cy="2424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60" name="Google Shape;1160;g2157ea5f216_1_319"/>
              <p:cNvSpPr/>
              <p:nvPr/>
            </p:nvSpPr>
            <p:spPr>
              <a:xfrm>
                <a:off x="6566782" y="2399885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61" name="Google Shape;1161;g2157ea5f216_1_319"/>
              <p:cNvSpPr/>
              <p:nvPr/>
            </p:nvSpPr>
            <p:spPr>
              <a:xfrm>
                <a:off x="6566782" y="267935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62" name="Google Shape;1162;g2157ea5f216_1_319"/>
              <p:cNvSpPr/>
              <p:nvPr/>
            </p:nvSpPr>
            <p:spPr>
              <a:xfrm>
                <a:off x="7605668" y="2120410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63" name="Google Shape;1163;g2157ea5f216_1_319"/>
              <p:cNvSpPr/>
              <p:nvPr/>
            </p:nvSpPr>
            <p:spPr>
              <a:xfrm>
                <a:off x="7605668" y="2399885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64" name="Google Shape;1164;g2157ea5f216_1_319"/>
              <p:cNvSpPr/>
              <p:nvPr/>
            </p:nvSpPr>
            <p:spPr>
              <a:xfrm>
                <a:off x="7605668" y="267935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65" name="Google Shape;1165;g2157ea5f216_1_319"/>
              <p:cNvSpPr/>
              <p:nvPr/>
            </p:nvSpPr>
            <p:spPr>
              <a:xfrm>
                <a:off x="8644555" y="2120410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66" name="Google Shape;1166;g2157ea5f216_1_319"/>
              <p:cNvSpPr/>
              <p:nvPr/>
            </p:nvSpPr>
            <p:spPr>
              <a:xfrm>
                <a:off x="8644555" y="2399885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67" name="Google Shape;1167;g2157ea5f216_1_319"/>
              <p:cNvSpPr/>
              <p:nvPr/>
            </p:nvSpPr>
            <p:spPr>
              <a:xfrm>
                <a:off x="8644555" y="267935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68" name="Google Shape;1168;g2157ea5f216_1_319"/>
              <p:cNvSpPr/>
              <p:nvPr/>
            </p:nvSpPr>
            <p:spPr>
              <a:xfrm>
                <a:off x="9683443" y="2120410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69" name="Google Shape;1169;g2157ea5f216_1_319"/>
              <p:cNvSpPr/>
              <p:nvPr/>
            </p:nvSpPr>
            <p:spPr>
              <a:xfrm>
                <a:off x="9683443" y="2399885"/>
                <a:ext cx="928200" cy="242400"/>
              </a:xfrm>
              <a:prstGeom prst="rect">
                <a:avLst/>
              </a:prstGeom>
              <a:solidFill>
                <a:schemeClr val="accent3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70" name="Google Shape;1170;g2157ea5f216_1_319"/>
              <p:cNvSpPr/>
              <p:nvPr/>
            </p:nvSpPr>
            <p:spPr>
              <a:xfrm>
                <a:off x="9683443" y="267935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71" name="Google Shape;1171;g2157ea5f216_1_319"/>
              <p:cNvSpPr/>
              <p:nvPr/>
            </p:nvSpPr>
            <p:spPr>
              <a:xfrm>
                <a:off x="10722335" y="2120410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72" name="Google Shape;1172;g2157ea5f216_1_319"/>
              <p:cNvSpPr/>
              <p:nvPr/>
            </p:nvSpPr>
            <p:spPr>
              <a:xfrm>
                <a:off x="10722335" y="2399885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73" name="Google Shape;1173;g2157ea5f216_1_319"/>
              <p:cNvSpPr/>
              <p:nvPr/>
            </p:nvSpPr>
            <p:spPr>
              <a:xfrm>
                <a:off x="10722335" y="267935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 w="12700" cap="flat" cmpd="sng">
                <a:solidFill>
                  <a:srgbClr val="40404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</p:grpSp>
        <p:grpSp>
          <p:nvGrpSpPr>
            <p:cNvPr id="1174" name="Google Shape;1174;g2157ea5f216_1_319"/>
            <p:cNvGrpSpPr/>
            <p:nvPr/>
          </p:nvGrpSpPr>
          <p:grpSpPr>
            <a:xfrm>
              <a:off x="1386255" y="3008348"/>
              <a:ext cx="10263802" cy="832811"/>
              <a:chOff x="1372344" y="3059598"/>
              <a:chExt cx="10278191" cy="793002"/>
            </a:xfrm>
          </p:grpSpPr>
          <p:sp>
            <p:nvSpPr>
              <p:cNvPr id="1175" name="Google Shape;1175;g2157ea5f216_1_319"/>
              <p:cNvSpPr/>
              <p:nvPr/>
            </p:nvSpPr>
            <p:spPr>
              <a:xfrm>
                <a:off x="1372344" y="3059598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76" name="Google Shape;1176;g2157ea5f216_1_319"/>
              <p:cNvSpPr/>
              <p:nvPr/>
            </p:nvSpPr>
            <p:spPr>
              <a:xfrm>
                <a:off x="1372344" y="3336099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77" name="Google Shape;1177;g2157ea5f216_1_319"/>
              <p:cNvSpPr/>
              <p:nvPr/>
            </p:nvSpPr>
            <p:spPr>
              <a:xfrm>
                <a:off x="1372344" y="3612600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78" name="Google Shape;1178;g2157ea5f216_1_319"/>
              <p:cNvSpPr/>
              <p:nvPr/>
            </p:nvSpPr>
            <p:spPr>
              <a:xfrm>
                <a:off x="2411229" y="3059598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79" name="Google Shape;1179;g2157ea5f216_1_319"/>
              <p:cNvSpPr/>
              <p:nvPr/>
            </p:nvSpPr>
            <p:spPr>
              <a:xfrm>
                <a:off x="2411229" y="3336099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80" name="Google Shape;1180;g2157ea5f216_1_319"/>
              <p:cNvSpPr/>
              <p:nvPr/>
            </p:nvSpPr>
            <p:spPr>
              <a:xfrm>
                <a:off x="2411230" y="3612600"/>
                <a:ext cx="928200" cy="240000"/>
              </a:xfrm>
              <a:prstGeom prst="rect">
                <a:avLst/>
              </a:prstGeom>
              <a:solidFill>
                <a:srgbClr val="144D7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81" name="Google Shape;1181;g2157ea5f216_1_319"/>
              <p:cNvSpPr/>
              <p:nvPr/>
            </p:nvSpPr>
            <p:spPr>
              <a:xfrm>
                <a:off x="3450120" y="3059598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82" name="Google Shape;1182;g2157ea5f216_1_319"/>
              <p:cNvSpPr/>
              <p:nvPr/>
            </p:nvSpPr>
            <p:spPr>
              <a:xfrm>
                <a:off x="3450120" y="3336099"/>
                <a:ext cx="928200" cy="24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83" name="Google Shape;1183;g2157ea5f216_1_319"/>
              <p:cNvSpPr/>
              <p:nvPr/>
            </p:nvSpPr>
            <p:spPr>
              <a:xfrm>
                <a:off x="3450120" y="3612600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84" name="Google Shape;1184;g2157ea5f216_1_319"/>
              <p:cNvSpPr/>
              <p:nvPr/>
            </p:nvSpPr>
            <p:spPr>
              <a:xfrm>
                <a:off x="4489006" y="3059598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85" name="Google Shape;1185;g2157ea5f216_1_319"/>
              <p:cNvSpPr/>
              <p:nvPr/>
            </p:nvSpPr>
            <p:spPr>
              <a:xfrm>
                <a:off x="4489006" y="3336099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86" name="Google Shape;1186;g2157ea5f216_1_319"/>
              <p:cNvSpPr/>
              <p:nvPr/>
            </p:nvSpPr>
            <p:spPr>
              <a:xfrm>
                <a:off x="4489006" y="3612600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87" name="Google Shape;1187;g2157ea5f216_1_319"/>
              <p:cNvSpPr/>
              <p:nvPr/>
            </p:nvSpPr>
            <p:spPr>
              <a:xfrm>
                <a:off x="5527893" y="3059598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88" name="Google Shape;1188;g2157ea5f216_1_319"/>
              <p:cNvSpPr/>
              <p:nvPr/>
            </p:nvSpPr>
            <p:spPr>
              <a:xfrm>
                <a:off x="5527894" y="3336099"/>
                <a:ext cx="928200" cy="240000"/>
              </a:xfrm>
              <a:prstGeom prst="rect">
                <a:avLst/>
              </a:prstGeom>
              <a:solidFill>
                <a:srgbClr val="144D7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89" name="Google Shape;1189;g2157ea5f216_1_319"/>
              <p:cNvSpPr/>
              <p:nvPr/>
            </p:nvSpPr>
            <p:spPr>
              <a:xfrm>
                <a:off x="5527893" y="3612600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90" name="Google Shape;1190;g2157ea5f216_1_319"/>
              <p:cNvSpPr/>
              <p:nvPr/>
            </p:nvSpPr>
            <p:spPr>
              <a:xfrm>
                <a:off x="6566782" y="3059598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91" name="Google Shape;1191;g2157ea5f216_1_319"/>
              <p:cNvSpPr/>
              <p:nvPr/>
            </p:nvSpPr>
            <p:spPr>
              <a:xfrm>
                <a:off x="6566782" y="3336099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92" name="Google Shape;1192;g2157ea5f216_1_319"/>
              <p:cNvSpPr/>
              <p:nvPr/>
            </p:nvSpPr>
            <p:spPr>
              <a:xfrm>
                <a:off x="6566782" y="3612600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93" name="Google Shape;1193;g2157ea5f216_1_319"/>
              <p:cNvSpPr/>
              <p:nvPr/>
            </p:nvSpPr>
            <p:spPr>
              <a:xfrm>
                <a:off x="7605668" y="3059598"/>
                <a:ext cx="928200" cy="240000"/>
              </a:xfrm>
              <a:prstGeom prst="rect">
                <a:avLst/>
              </a:prstGeom>
              <a:solidFill>
                <a:srgbClr val="144D7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94" name="Google Shape;1194;g2157ea5f216_1_319"/>
              <p:cNvSpPr/>
              <p:nvPr/>
            </p:nvSpPr>
            <p:spPr>
              <a:xfrm>
                <a:off x="7605668" y="3336099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95" name="Google Shape;1195;g2157ea5f216_1_319"/>
              <p:cNvSpPr/>
              <p:nvPr/>
            </p:nvSpPr>
            <p:spPr>
              <a:xfrm>
                <a:off x="7605668" y="3612600"/>
                <a:ext cx="928200" cy="24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96" name="Google Shape;1196;g2157ea5f216_1_319"/>
              <p:cNvSpPr/>
              <p:nvPr/>
            </p:nvSpPr>
            <p:spPr>
              <a:xfrm>
                <a:off x="8644555" y="3059598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97" name="Google Shape;1197;g2157ea5f216_1_319"/>
              <p:cNvSpPr/>
              <p:nvPr/>
            </p:nvSpPr>
            <p:spPr>
              <a:xfrm>
                <a:off x="8644555" y="3336099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98" name="Google Shape;1198;g2157ea5f216_1_319"/>
              <p:cNvSpPr/>
              <p:nvPr/>
            </p:nvSpPr>
            <p:spPr>
              <a:xfrm>
                <a:off x="8644555" y="3612600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199" name="Google Shape;1199;g2157ea5f216_1_319"/>
              <p:cNvSpPr/>
              <p:nvPr/>
            </p:nvSpPr>
            <p:spPr>
              <a:xfrm>
                <a:off x="9683443" y="3059598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00" name="Google Shape;1200;g2157ea5f216_1_319"/>
              <p:cNvSpPr/>
              <p:nvPr/>
            </p:nvSpPr>
            <p:spPr>
              <a:xfrm>
                <a:off x="9683443" y="3336099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01" name="Google Shape;1201;g2157ea5f216_1_319"/>
              <p:cNvSpPr/>
              <p:nvPr/>
            </p:nvSpPr>
            <p:spPr>
              <a:xfrm>
                <a:off x="9683443" y="3612600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02" name="Google Shape;1202;g2157ea5f216_1_319"/>
              <p:cNvSpPr/>
              <p:nvPr/>
            </p:nvSpPr>
            <p:spPr>
              <a:xfrm>
                <a:off x="10722335" y="3059598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03" name="Google Shape;1203;g2157ea5f216_1_319"/>
              <p:cNvSpPr/>
              <p:nvPr/>
            </p:nvSpPr>
            <p:spPr>
              <a:xfrm>
                <a:off x="10722335" y="3336099"/>
                <a:ext cx="928200" cy="24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04" name="Google Shape;1204;g2157ea5f216_1_319"/>
              <p:cNvSpPr/>
              <p:nvPr/>
            </p:nvSpPr>
            <p:spPr>
              <a:xfrm>
                <a:off x="10722335" y="3612600"/>
                <a:ext cx="928200" cy="2400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</p:grpSp>
        <p:grpSp>
          <p:nvGrpSpPr>
            <p:cNvPr id="1205" name="Google Shape;1205;g2157ea5f216_1_319"/>
            <p:cNvGrpSpPr/>
            <p:nvPr/>
          </p:nvGrpSpPr>
          <p:grpSpPr>
            <a:xfrm>
              <a:off x="1386255" y="3986656"/>
              <a:ext cx="10263802" cy="841255"/>
              <a:chOff x="1372344" y="3991138"/>
              <a:chExt cx="10278191" cy="801043"/>
            </a:xfrm>
          </p:grpSpPr>
          <p:sp>
            <p:nvSpPr>
              <p:cNvPr id="1206" name="Google Shape;1206;g2157ea5f216_1_319"/>
              <p:cNvSpPr/>
              <p:nvPr/>
            </p:nvSpPr>
            <p:spPr>
              <a:xfrm>
                <a:off x="1372344" y="3991138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07" name="Google Shape;1207;g2157ea5f216_1_319"/>
              <p:cNvSpPr/>
              <p:nvPr/>
            </p:nvSpPr>
            <p:spPr>
              <a:xfrm>
                <a:off x="1372344" y="4270460"/>
                <a:ext cx="928200" cy="24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08" name="Google Shape;1208;g2157ea5f216_1_319"/>
              <p:cNvSpPr/>
              <p:nvPr/>
            </p:nvSpPr>
            <p:spPr>
              <a:xfrm>
                <a:off x="1372344" y="4549781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09" name="Google Shape;1209;g2157ea5f216_1_319"/>
              <p:cNvSpPr/>
              <p:nvPr/>
            </p:nvSpPr>
            <p:spPr>
              <a:xfrm>
                <a:off x="2411229" y="3991138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10" name="Google Shape;1210;g2157ea5f216_1_319"/>
              <p:cNvSpPr/>
              <p:nvPr/>
            </p:nvSpPr>
            <p:spPr>
              <a:xfrm>
                <a:off x="2411229" y="4270460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11" name="Google Shape;1211;g2157ea5f216_1_319"/>
              <p:cNvSpPr/>
              <p:nvPr/>
            </p:nvSpPr>
            <p:spPr>
              <a:xfrm>
                <a:off x="2411229" y="4549781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12" name="Google Shape;1212;g2157ea5f216_1_319"/>
              <p:cNvSpPr/>
              <p:nvPr/>
            </p:nvSpPr>
            <p:spPr>
              <a:xfrm>
                <a:off x="3450120" y="3991138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13" name="Google Shape;1213;g2157ea5f216_1_319"/>
              <p:cNvSpPr/>
              <p:nvPr/>
            </p:nvSpPr>
            <p:spPr>
              <a:xfrm>
                <a:off x="3450120" y="4270460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14" name="Google Shape;1214;g2157ea5f216_1_319"/>
              <p:cNvSpPr/>
              <p:nvPr/>
            </p:nvSpPr>
            <p:spPr>
              <a:xfrm>
                <a:off x="3450120" y="4549781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15" name="Google Shape;1215;g2157ea5f216_1_319"/>
              <p:cNvSpPr/>
              <p:nvPr/>
            </p:nvSpPr>
            <p:spPr>
              <a:xfrm>
                <a:off x="4489006" y="3991138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16" name="Google Shape;1216;g2157ea5f216_1_319"/>
              <p:cNvSpPr/>
              <p:nvPr/>
            </p:nvSpPr>
            <p:spPr>
              <a:xfrm>
                <a:off x="4489006" y="4270460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17" name="Google Shape;1217;g2157ea5f216_1_319"/>
              <p:cNvSpPr/>
              <p:nvPr/>
            </p:nvSpPr>
            <p:spPr>
              <a:xfrm>
                <a:off x="4489006" y="4549781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18" name="Google Shape;1218;g2157ea5f216_1_319"/>
              <p:cNvSpPr/>
              <p:nvPr/>
            </p:nvSpPr>
            <p:spPr>
              <a:xfrm>
                <a:off x="5527893" y="3991138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19" name="Google Shape;1219;g2157ea5f216_1_319"/>
              <p:cNvSpPr/>
              <p:nvPr/>
            </p:nvSpPr>
            <p:spPr>
              <a:xfrm>
                <a:off x="5527893" y="4270460"/>
                <a:ext cx="928200" cy="24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20" name="Google Shape;1220;g2157ea5f216_1_319"/>
              <p:cNvSpPr/>
              <p:nvPr/>
            </p:nvSpPr>
            <p:spPr>
              <a:xfrm>
                <a:off x="5527893" y="4549781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21" name="Google Shape;1221;g2157ea5f216_1_319"/>
              <p:cNvSpPr/>
              <p:nvPr/>
            </p:nvSpPr>
            <p:spPr>
              <a:xfrm>
                <a:off x="6566782" y="3991138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22" name="Google Shape;1222;g2157ea5f216_1_319"/>
              <p:cNvSpPr/>
              <p:nvPr/>
            </p:nvSpPr>
            <p:spPr>
              <a:xfrm>
                <a:off x="6566783" y="4270460"/>
                <a:ext cx="928200" cy="242400"/>
              </a:xfrm>
              <a:prstGeom prst="rect">
                <a:avLst/>
              </a:prstGeom>
              <a:solidFill>
                <a:srgbClr val="144D7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23" name="Google Shape;1223;g2157ea5f216_1_319"/>
              <p:cNvSpPr/>
              <p:nvPr/>
            </p:nvSpPr>
            <p:spPr>
              <a:xfrm>
                <a:off x="6566782" y="4549781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24" name="Google Shape;1224;g2157ea5f216_1_319"/>
              <p:cNvSpPr/>
              <p:nvPr/>
            </p:nvSpPr>
            <p:spPr>
              <a:xfrm>
                <a:off x="7605668" y="3991138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25" name="Google Shape;1225;g2157ea5f216_1_319"/>
              <p:cNvSpPr/>
              <p:nvPr/>
            </p:nvSpPr>
            <p:spPr>
              <a:xfrm>
                <a:off x="7605668" y="4270460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26" name="Google Shape;1226;g2157ea5f216_1_319"/>
              <p:cNvSpPr/>
              <p:nvPr/>
            </p:nvSpPr>
            <p:spPr>
              <a:xfrm>
                <a:off x="7605668" y="4549781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27" name="Google Shape;1227;g2157ea5f216_1_319"/>
              <p:cNvSpPr/>
              <p:nvPr/>
            </p:nvSpPr>
            <p:spPr>
              <a:xfrm>
                <a:off x="8644555" y="3991138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28" name="Google Shape;1228;g2157ea5f216_1_319"/>
              <p:cNvSpPr/>
              <p:nvPr/>
            </p:nvSpPr>
            <p:spPr>
              <a:xfrm>
                <a:off x="8644556" y="4270460"/>
                <a:ext cx="928200" cy="242400"/>
              </a:xfrm>
              <a:prstGeom prst="rect">
                <a:avLst/>
              </a:prstGeom>
              <a:solidFill>
                <a:srgbClr val="144D7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29" name="Google Shape;1229;g2157ea5f216_1_319"/>
              <p:cNvSpPr/>
              <p:nvPr/>
            </p:nvSpPr>
            <p:spPr>
              <a:xfrm>
                <a:off x="8644556" y="4549781"/>
                <a:ext cx="928200" cy="242400"/>
              </a:xfrm>
              <a:prstGeom prst="rect">
                <a:avLst/>
              </a:prstGeom>
              <a:solidFill>
                <a:srgbClr val="144D7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30" name="Google Shape;1230;g2157ea5f216_1_319"/>
              <p:cNvSpPr/>
              <p:nvPr/>
            </p:nvSpPr>
            <p:spPr>
              <a:xfrm>
                <a:off x="9683443" y="3991138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31" name="Google Shape;1231;g2157ea5f216_1_319"/>
              <p:cNvSpPr/>
              <p:nvPr/>
            </p:nvSpPr>
            <p:spPr>
              <a:xfrm>
                <a:off x="9683443" y="4270460"/>
                <a:ext cx="928200" cy="24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32" name="Google Shape;1232;g2157ea5f216_1_319"/>
              <p:cNvSpPr/>
              <p:nvPr/>
            </p:nvSpPr>
            <p:spPr>
              <a:xfrm>
                <a:off x="9683443" y="4549781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33" name="Google Shape;1233;g2157ea5f216_1_319"/>
              <p:cNvSpPr/>
              <p:nvPr/>
            </p:nvSpPr>
            <p:spPr>
              <a:xfrm>
                <a:off x="10722335" y="3991138"/>
                <a:ext cx="928200" cy="242400"/>
              </a:xfrm>
              <a:prstGeom prst="rect">
                <a:avLst/>
              </a:prstGeom>
              <a:solidFill>
                <a:srgbClr val="144D7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34" name="Google Shape;1234;g2157ea5f216_1_319"/>
              <p:cNvSpPr/>
              <p:nvPr/>
            </p:nvSpPr>
            <p:spPr>
              <a:xfrm>
                <a:off x="10722335" y="4270460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35" name="Google Shape;1235;g2157ea5f216_1_319"/>
              <p:cNvSpPr/>
              <p:nvPr/>
            </p:nvSpPr>
            <p:spPr>
              <a:xfrm>
                <a:off x="10722335" y="4549781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</p:grpSp>
        <p:grpSp>
          <p:nvGrpSpPr>
            <p:cNvPr id="1236" name="Google Shape;1236;g2157ea5f216_1_319"/>
            <p:cNvGrpSpPr/>
            <p:nvPr/>
          </p:nvGrpSpPr>
          <p:grpSpPr>
            <a:xfrm>
              <a:off x="1386255" y="4964031"/>
              <a:ext cx="10263802" cy="841578"/>
              <a:chOff x="1372344" y="4921799"/>
              <a:chExt cx="10278191" cy="801350"/>
            </a:xfrm>
          </p:grpSpPr>
          <p:sp>
            <p:nvSpPr>
              <p:cNvPr id="1237" name="Google Shape;1237;g2157ea5f216_1_319"/>
              <p:cNvSpPr/>
              <p:nvPr/>
            </p:nvSpPr>
            <p:spPr>
              <a:xfrm>
                <a:off x="1372344" y="492179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38" name="Google Shape;1238;g2157ea5f216_1_319"/>
              <p:cNvSpPr/>
              <p:nvPr/>
            </p:nvSpPr>
            <p:spPr>
              <a:xfrm>
                <a:off x="1372344" y="5201274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39" name="Google Shape;1239;g2157ea5f216_1_319"/>
              <p:cNvSpPr/>
              <p:nvPr/>
            </p:nvSpPr>
            <p:spPr>
              <a:xfrm>
                <a:off x="1372344" y="5480749"/>
                <a:ext cx="928200" cy="2424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40" name="Google Shape;1240;g2157ea5f216_1_319"/>
              <p:cNvSpPr/>
              <p:nvPr/>
            </p:nvSpPr>
            <p:spPr>
              <a:xfrm>
                <a:off x="2411230" y="4921799"/>
                <a:ext cx="928200" cy="242400"/>
              </a:xfrm>
              <a:prstGeom prst="rect">
                <a:avLst/>
              </a:prstGeom>
              <a:solidFill>
                <a:srgbClr val="144D7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41" name="Google Shape;1241;g2157ea5f216_1_319"/>
              <p:cNvSpPr/>
              <p:nvPr/>
            </p:nvSpPr>
            <p:spPr>
              <a:xfrm>
                <a:off x="2411229" y="5201274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42" name="Google Shape;1242;g2157ea5f216_1_319"/>
              <p:cNvSpPr/>
              <p:nvPr/>
            </p:nvSpPr>
            <p:spPr>
              <a:xfrm>
                <a:off x="2411229" y="548074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43" name="Google Shape;1243;g2157ea5f216_1_319"/>
              <p:cNvSpPr/>
              <p:nvPr/>
            </p:nvSpPr>
            <p:spPr>
              <a:xfrm>
                <a:off x="3450120" y="492179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44" name="Google Shape;1244;g2157ea5f216_1_319"/>
              <p:cNvSpPr/>
              <p:nvPr/>
            </p:nvSpPr>
            <p:spPr>
              <a:xfrm>
                <a:off x="3450120" y="5201274"/>
                <a:ext cx="928200" cy="24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45" name="Google Shape;1245;g2157ea5f216_1_319"/>
              <p:cNvSpPr/>
              <p:nvPr/>
            </p:nvSpPr>
            <p:spPr>
              <a:xfrm>
                <a:off x="3450120" y="548074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46" name="Google Shape;1246;g2157ea5f216_1_319"/>
              <p:cNvSpPr/>
              <p:nvPr/>
            </p:nvSpPr>
            <p:spPr>
              <a:xfrm>
                <a:off x="4489006" y="492179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47" name="Google Shape;1247;g2157ea5f216_1_319"/>
              <p:cNvSpPr/>
              <p:nvPr/>
            </p:nvSpPr>
            <p:spPr>
              <a:xfrm>
                <a:off x="4489006" y="5201274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48" name="Google Shape;1248;g2157ea5f216_1_319"/>
              <p:cNvSpPr/>
              <p:nvPr/>
            </p:nvSpPr>
            <p:spPr>
              <a:xfrm>
                <a:off x="4489006" y="548074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49" name="Google Shape;1249;g2157ea5f216_1_319"/>
              <p:cNvSpPr/>
              <p:nvPr/>
            </p:nvSpPr>
            <p:spPr>
              <a:xfrm>
                <a:off x="5527894" y="4921799"/>
                <a:ext cx="928200" cy="242400"/>
              </a:xfrm>
              <a:prstGeom prst="rect">
                <a:avLst/>
              </a:prstGeom>
              <a:solidFill>
                <a:srgbClr val="144D7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50" name="Google Shape;1250;g2157ea5f216_1_319"/>
              <p:cNvSpPr/>
              <p:nvPr/>
            </p:nvSpPr>
            <p:spPr>
              <a:xfrm>
                <a:off x="5527893" y="5201274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51" name="Google Shape;1251;g2157ea5f216_1_319"/>
              <p:cNvSpPr/>
              <p:nvPr/>
            </p:nvSpPr>
            <p:spPr>
              <a:xfrm>
                <a:off x="5527893" y="548074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52" name="Google Shape;1252;g2157ea5f216_1_319"/>
              <p:cNvSpPr/>
              <p:nvPr/>
            </p:nvSpPr>
            <p:spPr>
              <a:xfrm>
                <a:off x="6566782" y="492179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53" name="Google Shape;1253;g2157ea5f216_1_319"/>
              <p:cNvSpPr/>
              <p:nvPr/>
            </p:nvSpPr>
            <p:spPr>
              <a:xfrm>
                <a:off x="6566782" y="5201274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54" name="Google Shape;1254;g2157ea5f216_1_319"/>
              <p:cNvSpPr/>
              <p:nvPr/>
            </p:nvSpPr>
            <p:spPr>
              <a:xfrm>
                <a:off x="6566782" y="548074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55" name="Google Shape;1255;g2157ea5f216_1_319"/>
              <p:cNvSpPr/>
              <p:nvPr/>
            </p:nvSpPr>
            <p:spPr>
              <a:xfrm>
                <a:off x="7605668" y="492179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56" name="Google Shape;1256;g2157ea5f216_1_319"/>
              <p:cNvSpPr/>
              <p:nvPr/>
            </p:nvSpPr>
            <p:spPr>
              <a:xfrm>
                <a:off x="7605668" y="5201274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57" name="Google Shape;1257;g2157ea5f216_1_319"/>
              <p:cNvSpPr/>
              <p:nvPr/>
            </p:nvSpPr>
            <p:spPr>
              <a:xfrm>
                <a:off x="7605668" y="5480749"/>
                <a:ext cx="928200" cy="2424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58" name="Google Shape;1258;g2157ea5f216_1_319"/>
              <p:cNvSpPr/>
              <p:nvPr/>
            </p:nvSpPr>
            <p:spPr>
              <a:xfrm>
                <a:off x="8644555" y="492179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59" name="Google Shape;1259;g2157ea5f216_1_319"/>
              <p:cNvSpPr/>
              <p:nvPr/>
            </p:nvSpPr>
            <p:spPr>
              <a:xfrm>
                <a:off x="8644555" y="5201274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60" name="Google Shape;1260;g2157ea5f216_1_319"/>
              <p:cNvSpPr/>
              <p:nvPr/>
            </p:nvSpPr>
            <p:spPr>
              <a:xfrm>
                <a:off x="8644555" y="548074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61" name="Google Shape;1261;g2157ea5f216_1_319"/>
              <p:cNvSpPr/>
              <p:nvPr/>
            </p:nvSpPr>
            <p:spPr>
              <a:xfrm>
                <a:off x="9683443" y="492179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62" name="Google Shape;1262;g2157ea5f216_1_319"/>
              <p:cNvSpPr/>
              <p:nvPr/>
            </p:nvSpPr>
            <p:spPr>
              <a:xfrm>
                <a:off x="9683443" y="5201274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63" name="Google Shape;1263;g2157ea5f216_1_319"/>
              <p:cNvSpPr/>
              <p:nvPr/>
            </p:nvSpPr>
            <p:spPr>
              <a:xfrm>
                <a:off x="9683443" y="548074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64" name="Google Shape;1264;g2157ea5f216_1_319"/>
              <p:cNvSpPr/>
              <p:nvPr/>
            </p:nvSpPr>
            <p:spPr>
              <a:xfrm>
                <a:off x="10722335" y="492179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65" name="Google Shape;1265;g2157ea5f216_1_319"/>
              <p:cNvSpPr/>
              <p:nvPr/>
            </p:nvSpPr>
            <p:spPr>
              <a:xfrm>
                <a:off x="10722335" y="5201274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190500" marR="0" lvl="0" indent="-1905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  <p:sp>
            <p:nvSpPr>
              <p:cNvPr id="1266" name="Google Shape;1266;g2157ea5f216_1_319"/>
              <p:cNvSpPr/>
              <p:nvPr/>
            </p:nvSpPr>
            <p:spPr>
              <a:xfrm>
                <a:off x="10722335" y="5480749"/>
                <a:ext cx="928200" cy="2424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Text</a:t>
                </a:r>
                <a:endParaRPr/>
              </a:p>
            </p:txBody>
          </p:sp>
        </p:grpSp>
        <p:grpSp>
          <p:nvGrpSpPr>
            <p:cNvPr id="1267" name="Google Shape;1267;g2157ea5f216_1_319"/>
            <p:cNvGrpSpPr/>
            <p:nvPr/>
          </p:nvGrpSpPr>
          <p:grpSpPr>
            <a:xfrm>
              <a:off x="554015" y="1512059"/>
              <a:ext cx="11096049" cy="4293636"/>
              <a:chOff x="538937" y="1634832"/>
              <a:chExt cx="11111605" cy="4088398"/>
            </a:xfrm>
          </p:grpSpPr>
          <p:sp>
            <p:nvSpPr>
              <p:cNvPr id="1268" name="Google Shape;1268;g2157ea5f216_1_319"/>
              <p:cNvSpPr/>
              <p:nvPr/>
            </p:nvSpPr>
            <p:spPr>
              <a:xfrm rot="-5400000">
                <a:off x="489137" y="3109401"/>
                <a:ext cx="792900" cy="6933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PLACE-</a:t>
                </a:r>
                <a:br>
                  <a:rPr lang="en-US" sz="20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</a:br>
                <a:r>
                  <a:rPr lang="en-US" sz="20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HOLDER</a:t>
                </a:r>
                <a:endParaRPr/>
              </a:p>
            </p:txBody>
          </p:sp>
          <p:sp>
            <p:nvSpPr>
              <p:cNvPr id="1269" name="Google Shape;1269;g2157ea5f216_1_319"/>
              <p:cNvSpPr/>
              <p:nvPr/>
            </p:nvSpPr>
            <p:spPr>
              <a:xfrm rot="-5400000">
                <a:off x="485087" y="4044979"/>
                <a:ext cx="801000" cy="6933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PLACE-</a:t>
                </a:r>
                <a:br>
                  <a:rPr lang="en-US" sz="20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</a:br>
                <a:r>
                  <a:rPr lang="en-US" sz="20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HOLDER</a:t>
                </a:r>
                <a:endParaRPr/>
              </a:p>
            </p:txBody>
          </p:sp>
          <p:sp>
            <p:nvSpPr>
              <p:cNvPr id="1270" name="Google Shape;1270;g2157ea5f216_1_319"/>
              <p:cNvSpPr/>
              <p:nvPr/>
            </p:nvSpPr>
            <p:spPr>
              <a:xfrm rot="-5400000">
                <a:off x="484937" y="2174540"/>
                <a:ext cx="801300" cy="6933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PLACE-</a:t>
                </a:r>
                <a:br>
                  <a:rPr lang="en-US" sz="20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</a:br>
                <a:r>
                  <a:rPr lang="en-US" sz="20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HOLDER</a:t>
                </a:r>
                <a:endParaRPr/>
              </a:p>
            </p:txBody>
          </p:sp>
          <p:sp>
            <p:nvSpPr>
              <p:cNvPr id="1271" name="Google Shape;1271;g2157ea5f216_1_319"/>
              <p:cNvSpPr/>
              <p:nvPr/>
            </p:nvSpPr>
            <p:spPr>
              <a:xfrm rot="-5400000">
                <a:off x="484937" y="4975930"/>
                <a:ext cx="801300" cy="6933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PLACE-</a:t>
                </a:r>
                <a:br>
                  <a:rPr lang="en-US" sz="20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</a:br>
                <a:r>
                  <a:rPr lang="en-US" sz="20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HOLDER</a:t>
                </a:r>
                <a:endParaRPr/>
              </a:p>
            </p:txBody>
          </p:sp>
          <p:sp>
            <p:nvSpPr>
              <p:cNvPr id="1272" name="Google Shape;1272;g2157ea5f216_1_319"/>
              <p:cNvSpPr/>
              <p:nvPr/>
            </p:nvSpPr>
            <p:spPr>
              <a:xfrm>
                <a:off x="4862752" y="1634832"/>
                <a:ext cx="1560900" cy="3468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M3</a:t>
                </a:r>
                <a:endParaRPr/>
              </a:p>
            </p:txBody>
          </p:sp>
          <p:sp>
            <p:nvSpPr>
              <p:cNvPr id="1273" name="Google Shape;1273;g2157ea5f216_1_319"/>
              <p:cNvSpPr/>
              <p:nvPr/>
            </p:nvSpPr>
            <p:spPr>
              <a:xfrm>
                <a:off x="6465436" y="1634832"/>
                <a:ext cx="1560900" cy="3468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M4</a:t>
                </a:r>
                <a:endParaRPr/>
              </a:p>
            </p:txBody>
          </p:sp>
          <p:sp>
            <p:nvSpPr>
              <p:cNvPr id="1274" name="Google Shape;1274;g2157ea5f216_1_319"/>
              <p:cNvSpPr/>
              <p:nvPr/>
            </p:nvSpPr>
            <p:spPr>
              <a:xfrm>
                <a:off x="9683442" y="1634832"/>
                <a:ext cx="1967100" cy="3468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M6</a:t>
                </a:r>
                <a:endParaRPr/>
              </a:p>
            </p:txBody>
          </p:sp>
          <p:sp>
            <p:nvSpPr>
              <p:cNvPr id="1275" name="Google Shape;1275;g2157ea5f216_1_319"/>
              <p:cNvSpPr/>
              <p:nvPr/>
            </p:nvSpPr>
            <p:spPr>
              <a:xfrm>
                <a:off x="1372345" y="1634832"/>
                <a:ext cx="1833300" cy="3468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M1</a:t>
                </a:r>
                <a:endParaRPr/>
              </a:p>
            </p:txBody>
          </p:sp>
          <p:sp>
            <p:nvSpPr>
              <p:cNvPr id="1276" name="Google Shape;1276;g2157ea5f216_1_319"/>
              <p:cNvSpPr/>
              <p:nvPr/>
            </p:nvSpPr>
            <p:spPr>
              <a:xfrm>
                <a:off x="3282181" y="1634832"/>
                <a:ext cx="1519500" cy="34680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rgbClr val="FFFFFF"/>
                    </a:solidFill>
                    <a:latin typeface="Bebas Neue"/>
                    <a:ea typeface="Bebas Neue"/>
                    <a:cs typeface="Bebas Neue"/>
                    <a:sym typeface="Bebas Neue"/>
                  </a:rPr>
                  <a:t>M2</a:t>
                </a:r>
                <a:endParaRPr/>
              </a:p>
            </p:txBody>
          </p:sp>
        </p:grpSp>
      </p:grpSp>
      <p:sp>
        <p:nvSpPr>
          <p:cNvPr id="1277" name="Google Shape;1277;g2157ea5f216_1_319"/>
          <p:cNvSpPr/>
          <p:nvPr/>
        </p:nvSpPr>
        <p:spPr>
          <a:xfrm>
            <a:off x="8074698" y="1521415"/>
            <a:ext cx="1558800" cy="3642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M5</a:t>
            </a:r>
            <a:endParaRPr/>
          </a:p>
        </p:txBody>
      </p:sp>
      <p:sp>
        <p:nvSpPr>
          <p:cNvPr id="1278" name="Google Shape;1278;g2157ea5f216_1_319"/>
          <p:cNvSpPr txBox="1">
            <a:spLocks noGrp="1"/>
          </p:cNvSpPr>
          <p:nvPr>
            <p:ph type="body" idx="4294967295"/>
          </p:nvPr>
        </p:nvSpPr>
        <p:spPr>
          <a:xfrm>
            <a:off x="528602" y="1"/>
            <a:ext cx="92382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00" rIns="108825" bIns="5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DELIVERABLE 2: ROADMAP OF [COMPANY NAME]</a:t>
            </a:r>
            <a:endParaRPr/>
          </a:p>
        </p:txBody>
      </p:sp>
      <p:sp>
        <p:nvSpPr>
          <p:cNvPr id="1279" name="Google Shape;1279;g2157ea5f216_1_319"/>
          <p:cNvSpPr txBox="1">
            <a:spLocks noGrp="1"/>
          </p:cNvSpPr>
          <p:nvPr>
            <p:ph type="body" idx="4294967295"/>
          </p:nvPr>
        </p:nvSpPr>
        <p:spPr>
          <a:xfrm>
            <a:off x="539839" y="708044"/>
            <a:ext cx="111123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50" tIns="54425" rIns="108850" bIns="54425" anchor="t" anchorCtr="0">
            <a:noAutofit/>
          </a:bodyPr>
          <a:lstStyle/>
          <a:p>
            <a:pPr marL="0" lvl="0" indent="0" algn="l" rtl="0">
              <a:lnSpc>
                <a:spcPct val="13685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Date XX/XX/XXXX</a:t>
            </a:r>
            <a:endParaRPr/>
          </a:p>
        </p:txBody>
      </p:sp>
      <p:sp>
        <p:nvSpPr>
          <p:cNvPr id="1280" name="Google Shape;1280;g2157ea5f216_1_319"/>
          <p:cNvSpPr/>
          <p:nvPr/>
        </p:nvSpPr>
        <p:spPr>
          <a:xfrm>
            <a:off x="8029284" y="234076"/>
            <a:ext cx="3362520" cy="56743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g2157ea5f216_1_319"/>
          <p:cNvSpPr/>
          <p:nvPr/>
        </p:nvSpPr>
        <p:spPr>
          <a:xfrm>
            <a:off x="6252910" y="234063"/>
            <a:ext cx="1506916" cy="635199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36231C2-0263-A4E8-3640-E42FF694EAC1}"/>
              </a:ext>
            </a:extLst>
          </p:cNvPr>
          <p:cNvSpPr txBox="1"/>
          <p:nvPr/>
        </p:nvSpPr>
        <p:spPr>
          <a:xfrm rot="20296112">
            <a:off x="2709524" y="1013582"/>
            <a:ext cx="3635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 err="1">
                <a:solidFill>
                  <a:srgbClr val="FFC000"/>
                </a:solidFill>
                <a:latin typeface="Titillium Web" panose="00000500000000000000" pitchFamily="2" charset="0"/>
              </a:rPr>
              <a:t>Example</a:t>
            </a:r>
            <a:r>
              <a:rPr lang="de-DE" sz="6000" b="1" dirty="0">
                <a:solidFill>
                  <a:srgbClr val="FFC000"/>
                </a:solidFill>
                <a:latin typeface="Titillium Web" panose="00000500000000000000" pitchFamily="2" charset="0"/>
              </a:rPr>
              <a:t> 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2157ea5f216_1_463"/>
          <p:cNvSpPr/>
          <p:nvPr/>
        </p:nvSpPr>
        <p:spPr>
          <a:xfrm>
            <a:off x="8146809" y="6026713"/>
            <a:ext cx="3362520" cy="56743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g2157ea5f216_1_463"/>
          <p:cNvSpPr/>
          <p:nvPr/>
        </p:nvSpPr>
        <p:spPr>
          <a:xfrm>
            <a:off x="685710" y="6026713"/>
            <a:ext cx="1506916" cy="635199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9" name="Google Shape;1289;g2157ea5f216_1_463"/>
          <p:cNvSpPr txBox="1"/>
          <p:nvPr/>
        </p:nvSpPr>
        <p:spPr>
          <a:xfrm>
            <a:off x="991150" y="1657900"/>
            <a:ext cx="7371800" cy="164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Titillium Web"/>
                <a:ea typeface="Titillium Web"/>
                <a:cs typeface="Titillium Web"/>
                <a:sym typeface="Titillium Web"/>
              </a:rPr>
              <a:t>Plan the financial resources needed</a:t>
            </a:r>
            <a:endParaRPr sz="15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85750" lvl="0" indent="-292100" algn="l" rtl="0">
              <a:spcBef>
                <a:spcPts val="1300"/>
              </a:spcBef>
              <a:spcAft>
                <a:spcPts val="0"/>
              </a:spcAft>
              <a:buSzPts val="1700"/>
              <a:buFont typeface="Titillium Web"/>
              <a:buChar char="❑"/>
            </a:pPr>
            <a:r>
              <a:rPr lang="en-US" sz="1500" u="sng" dirty="0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5"/>
              </a:rPr>
              <a:t>https://www.slideteam.net/6-month-timeline-roadmap-for-business-strategy.html</a:t>
            </a:r>
            <a:r>
              <a:rPr lang="en-US" sz="15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5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85750" lvl="0" indent="-292100" algn="l" rtl="0">
              <a:spcBef>
                <a:spcPts val="1300"/>
              </a:spcBef>
              <a:spcAft>
                <a:spcPts val="0"/>
              </a:spcAft>
              <a:buSzPts val="1700"/>
              <a:buFont typeface="Titillium Web"/>
              <a:buChar char="❑"/>
            </a:pPr>
            <a:r>
              <a:rPr lang="en-US" sz="1500" u="sng" dirty="0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6"/>
              </a:rPr>
              <a:t>https://search.slidegeeks.com/powerpoint/6-Month-Plan</a:t>
            </a:r>
            <a:r>
              <a:rPr lang="en-US" sz="15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5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85750" lvl="0" indent="-292100" algn="l" rtl="0">
              <a:spcBef>
                <a:spcPts val="1300"/>
              </a:spcBef>
              <a:spcAft>
                <a:spcPts val="0"/>
              </a:spcAft>
              <a:buSzPts val="1700"/>
              <a:buFont typeface="Titillium Web"/>
              <a:buChar char="❑"/>
            </a:pPr>
            <a:r>
              <a:rPr lang="en-US" sz="1500" u="sng" dirty="0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7"/>
              </a:rPr>
              <a:t>https://miro.com/templates/product-roadmap/</a:t>
            </a:r>
            <a:r>
              <a:rPr lang="en-US" sz="15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600" b="1" dirty="0">
              <a:solidFill>
                <a:srgbClr val="5E2B9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90" name="Google Shape;1290;g2157ea5f216_1_463"/>
          <p:cNvSpPr txBox="1"/>
          <p:nvPr/>
        </p:nvSpPr>
        <p:spPr>
          <a:xfrm>
            <a:off x="991150" y="940025"/>
            <a:ext cx="437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5E2B97"/>
                </a:solidFill>
                <a:latin typeface="Titillium Web"/>
                <a:ea typeface="Titillium Web"/>
                <a:cs typeface="Titillium Web"/>
                <a:sym typeface="Titillium Web"/>
              </a:rPr>
              <a:t>More templates</a:t>
            </a:r>
            <a:endParaRPr sz="2500" b="1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91" name="Google Shape;1291;g2157ea5f216_1_463"/>
          <p:cNvSpPr/>
          <p:nvPr/>
        </p:nvSpPr>
        <p:spPr>
          <a:xfrm>
            <a:off x="7912301" y="2349048"/>
            <a:ext cx="2871961" cy="2856296"/>
          </a:xfrm>
          <a:custGeom>
            <a:avLst/>
            <a:gdLst/>
            <a:ahLst/>
            <a:cxnLst/>
            <a:rect l="l" t="t" r="r" b="b"/>
            <a:pathLst>
              <a:path w="3378778" h="3360348" extrusionOk="0">
                <a:moveTo>
                  <a:pt x="0" y="0"/>
                </a:moveTo>
                <a:lnTo>
                  <a:pt x="3378778" y="0"/>
                </a:lnTo>
                <a:lnTo>
                  <a:pt x="3378778" y="3360348"/>
                </a:lnTo>
                <a:lnTo>
                  <a:pt x="0" y="3360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7" name="Google Shape;1297;g2f28674c299_0_4"/>
          <p:cNvGraphicFramePr/>
          <p:nvPr>
            <p:extLst>
              <p:ext uri="{D42A27DB-BD31-4B8C-83A1-F6EECF244321}">
                <p14:modId xmlns:p14="http://schemas.microsoft.com/office/powerpoint/2010/main" val="1062094052"/>
              </p:ext>
            </p:extLst>
          </p:nvPr>
        </p:nvGraphicFramePr>
        <p:xfrm>
          <a:off x="810575" y="1211372"/>
          <a:ext cx="10570850" cy="3821715"/>
        </p:xfrm>
        <a:graphic>
          <a:graphicData uri="http://schemas.openxmlformats.org/drawingml/2006/table">
            <a:tbl>
              <a:tblPr firstRow="1" bandRow="1">
                <a:noFill/>
                <a:tableStyleId>{B13C8AB5-AC5D-4F2D-A00E-34BB5B0FC53B}</a:tableStyleId>
              </a:tblPr>
              <a:tblGrid>
                <a:gridCol w="309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1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l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l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Criteria</a:t>
                      </a:r>
                      <a:r>
                        <a:rPr lang="en-US" sz="2400" b="0" i="0" u="none" strike="noStrike" cap="none">
                          <a:solidFill>
                            <a:schemeClr val="l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 </a:t>
                      </a:r>
                      <a:endParaRPr sz="2400" b="0" i="0" u="none" strike="noStrike" cap="none">
                        <a:solidFill>
                          <a:schemeClr val="l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solidFill>
                          <a:schemeClr val="l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0" u="none" strike="noStrike" cap="none">
                          <a:solidFill>
                            <a:schemeClr val="l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Explanation</a:t>
                      </a:r>
                      <a:r>
                        <a:rPr lang="en-US" sz="2400" b="0" i="0" u="none" strike="noStrike" cap="none">
                          <a:solidFill>
                            <a:schemeClr val="lt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 </a:t>
                      </a:r>
                      <a:endParaRPr sz="2400" b="0" i="0" u="none" strike="noStrike" cap="none">
                        <a:solidFill>
                          <a:schemeClr val="lt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457200" marR="0" lvl="0" indent="-34925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Titillium Web"/>
                        <a:buAutoNum type="arabicPeriod"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Goals</a:t>
                      </a:r>
                      <a:r>
                        <a:rPr lang="en-US" sz="1900" i="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 </a:t>
                      </a:r>
                      <a:endParaRPr sz="1900" i="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Team can  define main 6-month Startegic Objectives, milestones for each key objective and has clarity on how 6-months milestones relate to the long-term startegy of the startup</a:t>
                      </a:r>
                      <a:endParaRPr sz="1900" i="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i="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2.</a:t>
                      </a: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Capabilities</a:t>
                      </a:r>
                      <a:endParaRPr sz="1900" i="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Team identifies what capabilities it needs to establish or invest to reach its objectives, identifies the main blocks of its business capabilities associated with each milestone</a:t>
                      </a:r>
                      <a:r>
                        <a:rPr lang="en-US" sz="1900" i="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 </a:t>
                      </a:r>
                      <a:endParaRPr sz="1900" i="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i="0" u="none" strike="noStrike" cap="non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3.</a:t>
                      </a:r>
                      <a:r>
                        <a:rPr lang="en-US" sz="19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Financial Resources</a:t>
                      </a:r>
                      <a:endParaRPr sz="1900" i="0" u="none" strike="noStrike" cap="non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The Team forecasts the </a:t>
                      </a:r>
                      <a:r>
                        <a:rPr lang="en-US" sz="1900" dirty="0" err="1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fanancial</a:t>
                      </a:r>
                      <a:r>
                        <a:rPr lang="en-US" sz="1900" dirty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resources it needs for next 6-month period, indicates fixed and monthly costs, aggregates all costs into specific budget lines</a:t>
                      </a:r>
                      <a:r>
                        <a:rPr lang="en-US" sz="1900" i="0" u="none" strike="noStrike" cap="none" dirty="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 </a:t>
                      </a:r>
                      <a:endParaRPr sz="1900" i="0" u="none" strike="noStrike" cap="none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g2157ea5f216_1_533"/>
          <p:cNvSpPr/>
          <p:nvPr/>
        </p:nvSpPr>
        <p:spPr>
          <a:xfrm>
            <a:off x="6532742" y="1567791"/>
            <a:ext cx="3364576" cy="2697778"/>
          </a:xfrm>
          <a:custGeom>
            <a:avLst/>
            <a:gdLst/>
            <a:ahLst/>
            <a:cxnLst/>
            <a:rect l="l" t="t" r="r" b="b"/>
            <a:pathLst>
              <a:path w="3093863" h="2480715" extrusionOk="0">
                <a:moveTo>
                  <a:pt x="0" y="0"/>
                </a:moveTo>
                <a:lnTo>
                  <a:pt x="3093863" y="0"/>
                </a:lnTo>
                <a:lnTo>
                  <a:pt x="3093863" y="2480715"/>
                </a:lnTo>
                <a:lnTo>
                  <a:pt x="0" y="2480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g2157ea5f216_1_533"/>
          <p:cNvSpPr/>
          <p:nvPr/>
        </p:nvSpPr>
        <p:spPr>
          <a:xfrm>
            <a:off x="8146809" y="6026713"/>
            <a:ext cx="3362520" cy="56743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g2157ea5f216_1_533"/>
          <p:cNvSpPr/>
          <p:nvPr/>
        </p:nvSpPr>
        <p:spPr>
          <a:xfrm>
            <a:off x="685710" y="6026713"/>
            <a:ext cx="1506916" cy="635199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g2157ea5f216_1_533"/>
          <p:cNvSpPr txBox="1"/>
          <p:nvPr/>
        </p:nvSpPr>
        <p:spPr>
          <a:xfrm>
            <a:off x="2082527" y="2275433"/>
            <a:ext cx="4141200" cy="1723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Titillium Web"/>
                <a:ea typeface="Titillium Web"/>
                <a:cs typeface="Titillium Web"/>
                <a:sym typeface="Titillium Web"/>
              </a:rPr>
              <a:t>Make sure your Team’s Deliverable is uploaded </a:t>
            </a:r>
            <a:r>
              <a:rPr lang="en-US" sz="2000" b="1" u="sng" dirty="0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6"/>
              </a:rPr>
              <a:t>HERE</a:t>
            </a:r>
            <a:r>
              <a:rPr lang="en-US" sz="2000" b="1" u="sng" dirty="0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en-US" sz="2000" b="1" dirty="0">
                <a:latin typeface="Titillium Web"/>
                <a:ea typeface="Titillium Web"/>
                <a:cs typeface="Titillium Web"/>
                <a:sym typeface="Titillium Web"/>
              </a:rPr>
              <a:t>before the deadline! </a:t>
            </a:r>
            <a:endParaRPr sz="20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8" name="Google Shape;568;g2e9e4bd72f0_0_57"/>
          <p:cNvCxnSpPr/>
          <p:nvPr/>
        </p:nvCxnSpPr>
        <p:spPr>
          <a:xfrm rot="5400000">
            <a:off x="2400437" y="3162512"/>
            <a:ext cx="4592700" cy="0"/>
          </a:xfrm>
          <a:prstGeom prst="straightConnector1">
            <a:avLst/>
          </a:prstGeom>
          <a:noFill/>
          <a:ln w="28575" cap="rnd" cmpd="sng">
            <a:solidFill>
              <a:srgbClr val="CAC0F6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69" name="Google Shape;569;g2e9e4bd72f0_0_57"/>
          <p:cNvGrpSpPr/>
          <p:nvPr/>
        </p:nvGrpSpPr>
        <p:grpSpPr>
          <a:xfrm>
            <a:off x="685756" y="996548"/>
            <a:ext cx="9522421" cy="4391835"/>
            <a:chOff x="-1617667" y="217017"/>
            <a:chExt cx="19048652" cy="8783668"/>
          </a:xfrm>
        </p:grpSpPr>
        <p:sp>
          <p:nvSpPr>
            <p:cNvPr id="570" name="Google Shape;570;g2e9e4bd72f0_0_57"/>
            <p:cNvSpPr txBox="1"/>
            <p:nvPr/>
          </p:nvSpPr>
          <p:spPr>
            <a:xfrm>
              <a:off x="-1617667" y="217017"/>
              <a:ext cx="5904000" cy="27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1">
                  <a:latin typeface="Titillium Web"/>
                  <a:ea typeface="Titillium Web"/>
                  <a:cs typeface="Titillium Web"/>
                  <a:sym typeface="Titillium Web"/>
                </a:rPr>
                <a:t>What’s the purpose? </a:t>
              </a:r>
              <a:endParaRPr sz="100"/>
            </a:p>
          </p:txBody>
        </p:sp>
        <p:sp>
          <p:nvSpPr>
            <p:cNvPr id="571" name="Google Shape;571;g2e9e4bd72f0_0_57"/>
            <p:cNvSpPr txBox="1"/>
            <p:nvPr/>
          </p:nvSpPr>
          <p:spPr>
            <a:xfrm>
              <a:off x="8332277" y="4385320"/>
              <a:ext cx="9098708" cy="46153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1300"/>
                </a:spcBef>
                <a:spcAft>
                  <a:spcPts val="0"/>
                </a:spcAft>
                <a:buNone/>
              </a:pPr>
              <a:r>
                <a:rPr lang="en-US" sz="1866" dirty="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Draw up an action plan in a flexible document that captures and concisely presents key goals, dates and plans of action to be followed over the </a:t>
              </a:r>
              <a:r>
                <a:rPr lang="en-US" sz="1866" b="1" dirty="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next 6 months</a:t>
              </a:r>
              <a:r>
                <a:rPr lang="en-US" sz="1866" dirty="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, including both business and team aspects.</a:t>
              </a:r>
              <a:endParaRPr sz="15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l" rtl="0">
                <a:lnSpc>
                  <a:spcPct val="140009"/>
                </a:lnSpc>
                <a:spcBef>
                  <a:spcPts val="1300"/>
                </a:spcBef>
                <a:spcAft>
                  <a:spcPts val="0"/>
                </a:spcAft>
                <a:buNone/>
              </a:pPr>
              <a:endParaRPr sz="1500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572" name="Google Shape;572;g2e9e4bd72f0_0_57"/>
          <p:cNvSpPr/>
          <p:nvPr/>
        </p:nvSpPr>
        <p:spPr>
          <a:xfrm rot="2700000">
            <a:off x="1296894" y="2745098"/>
            <a:ext cx="2734058" cy="2742310"/>
          </a:xfrm>
          <a:custGeom>
            <a:avLst/>
            <a:gdLst/>
            <a:ahLst/>
            <a:cxnLst/>
            <a:rect l="l" t="t" r="r" b="b"/>
            <a:pathLst>
              <a:path w="4091579" h="4114800" extrusionOk="0">
                <a:moveTo>
                  <a:pt x="0" y="0"/>
                </a:moveTo>
                <a:lnTo>
                  <a:pt x="4091579" y="0"/>
                </a:lnTo>
                <a:lnTo>
                  <a:pt x="409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g2e9e4bd72f0_0_57"/>
          <p:cNvSpPr/>
          <p:nvPr/>
        </p:nvSpPr>
        <p:spPr>
          <a:xfrm>
            <a:off x="8146809" y="6026713"/>
            <a:ext cx="3362520" cy="56743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g2e9e4bd72f0_0_57"/>
          <p:cNvSpPr/>
          <p:nvPr/>
        </p:nvSpPr>
        <p:spPr>
          <a:xfrm>
            <a:off x="685710" y="6026713"/>
            <a:ext cx="1506916" cy="635199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e9e4bd72f0_0_265"/>
          <p:cNvSpPr/>
          <p:nvPr/>
        </p:nvSpPr>
        <p:spPr>
          <a:xfrm>
            <a:off x="8146809" y="6026713"/>
            <a:ext cx="3362520" cy="56743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g2e9e4bd72f0_0_265"/>
          <p:cNvSpPr/>
          <p:nvPr/>
        </p:nvSpPr>
        <p:spPr>
          <a:xfrm>
            <a:off x="685710" y="6026713"/>
            <a:ext cx="1506916" cy="635199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g2e9e4bd72f0_0_265"/>
          <p:cNvSpPr txBox="1"/>
          <p:nvPr/>
        </p:nvSpPr>
        <p:spPr>
          <a:xfrm>
            <a:off x="991150" y="1135675"/>
            <a:ext cx="63861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5E2B9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Titillium Web"/>
                <a:ea typeface="Titillium Web"/>
                <a:cs typeface="Titillium Web"/>
                <a:sym typeface="Titillium Web"/>
              </a:rPr>
              <a:t>Determine your goals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85750" lvl="0" indent="-292100" algn="l" rtl="0">
              <a:spcBef>
                <a:spcPts val="1300"/>
              </a:spcBef>
              <a:spcAft>
                <a:spcPts val="0"/>
              </a:spcAft>
              <a:buSzPts val="1700"/>
              <a:buFont typeface="Titillium Web"/>
              <a:buChar char="❑"/>
            </a:pPr>
            <a:r>
              <a:rPr lang="en-US" sz="1500">
                <a:latin typeface="Titillium Web"/>
                <a:ea typeface="Titillium Web"/>
                <a:cs typeface="Titillium Web"/>
                <a:sym typeface="Titillium Web"/>
              </a:rPr>
              <a:t>Define your main 6-month Strategic Objective 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85750" lvl="0" indent="-292100" algn="l" rtl="0">
              <a:spcBef>
                <a:spcPts val="1300"/>
              </a:spcBef>
              <a:spcAft>
                <a:spcPts val="0"/>
              </a:spcAft>
              <a:buSzPts val="1700"/>
              <a:buFont typeface="Titillium Web"/>
              <a:buChar char="❑"/>
            </a:pPr>
            <a:r>
              <a:rPr lang="en-US" sz="1500">
                <a:latin typeface="Titillium Web"/>
                <a:ea typeface="Titillium Web"/>
                <a:cs typeface="Titillium Web"/>
                <a:sym typeface="Titillium Web"/>
              </a:rPr>
              <a:t>Breakdown your Strategic Objective into 3-5 Key Objectives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85750" lvl="0" indent="-292100" algn="l" rtl="0">
              <a:spcBef>
                <a:spcPts val="1300"/>
              </a:spcBef>
              <a:spcAft>
                <a:spcPts val="0"/>
              </a:spcAft>
              <a:buSzPts val="1700"/>
              <a:buFont typeface="Titillium Web"/>
              <a:buChar char="❑"/>
            </a:pPr>
            <a:r>
              <a:rPr lang="en-US" sz="1500">
                <a:latin typeface="Titillium Web"/>
                <a:ea typeface="Titillium Web"/>
                <a:cs typeface="Titillium Web"/>
                <a:sym typeface="Titillium Web"/>
              </a:rPr>
              <a:t>Make sure to provide clear, reachable and numerical objectives, so you have a specific reference to measure your progress. Don’t set the numbers too high, as it would be daunting, but don’t set it too low either.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500">
                <a:latin typeface="Titillium Web"/>
                <a:ea typeface="Titillium Web"/>
                <a:cs typeface="Titillium Web"/>
                <a:sym typeface="Titillium Web"/>
              </a:rPr>
              <a:t>Example: </a:t>
            </a:r>
            <a:r>
              <a:rPr lang="en-US" sz="1500" i="1">
                <a:latin typeface="Titillium Web"/>
                <a:ea typeface="Titillium Web"/>
                <a:cs typeface="Titillium Web"/>
                <a:sym typeface="Titillium Web"/>
              </a:rPr>
              <a:t>Key objective🡪 Validate My Value Proposition with 10 Clients.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68287" lvl="0" indent="-274637" algn="l" rtl="0">
              <a:spcBef>
                <a:spcPts val="1300"/>
              </a:spcBef>
              <a:spcAft>
                <a:spcPts val="0"/>
              </a:spcAft>
              <a:buSzPts val="1700"/>
              <a:buFont typeface="Titillium Web"/>
              <a:buChar char="❑"/>
            </a:pPr>
            <a:r>
              <a:rPr lang="en-US" sz="1500">
                <a:latin typeface="Titillium Web"/>
                <a:ea typeface="Titillium Web"/>
                <a:cs typeface="Titillium Web"/>
                <a:sym typeface="Titillium Web"/>
              </a:rPr>
              <a:t>Define a set of milestone for each key objective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500">
                <a:latin typeface="Titillium Web"/>
                <a:ea typeface="Titillium Web"/>
                <a:cs typeface="Titillium Web"/>
                <a:sym typeface="Titillium Web"/>
              </a:rPr>
              <a:t>Example: </a:t>
            </a:r>
            <a:r>
              <a:rPr lang="en-US" sz="1500" i="1">
                <a:latin typeface="Titillium Web"/>
                <a:ea typeface="Titillium Web"/>
                <a:cs typeface="Titillium Web"/>
                <a:sym typeface="Titillium Web"/>
              </a:rPr>
              <a:t>Milestone🡪</a:t>
            </a:r>
            <a:r>
              <a:rPr lang="en-US" sz="1500">
                <a:latin typeface="Titillium Web"/>
                <a:ea typeface="Titillium Web"/>
                <a:cs typeface="Titillium Web"/>
                <a:sym typeface="Titillium Web"/>
              </a:rPr>
              <a:t>  25 customer interviews or surveys completed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68287" lvl="0" indent="-274637" algn="l" rtl="0">
              <a:spcBef>
                <a:spcPts val="1300"/>
              </a:spcBef>
              <a:spcAft>
                <a:spcPts val="0"/>
              </a:spcAft>
              <a:buSzPts val="1700"/>
              <a:buFont typeface="Titillium Web"/>
              <a:buChar char="❑"/>
            </a:pPr>
            <a:r>
              <a:rPr lang="en-US" sz="1500">
                <a:latin typeface="Titillium Web"/>
                <a:ea typeface="Titillium Web"/>
                <a:cs typeface="Titillium Web"/>
                <a:sym typeface="Titillium Web"/>
              </a:rPr>
              <a:t>Have clarity on how these 6 months milestone relate to the long-term strategy of the company</a:t>
            </a:r>
            <a:endParaRPr sz="1500" b="1">
              <a:solidFill>
                <a:srgbClr val="5E2B9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3" name="Google Shape;583;g2e9e4bd72f0_0_265"/>
          <p:cNvSpPr txBox="1"/>
          <p:nvPr/>
        </p:nvSpPr>
        <p:spPr>
          <a:xfrm>
            <a:off x="991150" y="940025"/>
            <a:ext cx="437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5E2B97"/>
                </a:solidFill>
                <a:latin typeface="Titillium Web"/>
                <a:ea typeface="Titillium Web"/>
                <a:cs typeface="Titillium Web"/>
                <a:sym typeface="Titillium Web"/>
              </a:rPr>
              <a:t>Step 1</a:t>
            </a:r>
            <a:endParaRPr sz="2500" b="1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84" name="Google Shape;584;g2e9e4bd72f0_0_265"/>
          <p:cNvSpPr/>
          <p:nvPr/>
        </p:nvSpPr>
        <p:spPr>
          <a:xfrm>
            <a:off x="7985501" y="1286211"/>
            <a:ext cx="3129137" cy="3476819"/>
          </a:xfrm>
          <a:custGeom>
            <a:avLst/>
            <a:gdLst/>
            <a:ahLst/>
            <a:cxnLst/>
            <a:rect l="l" t="t" r="r" b="b"/>
            <a:pathLst>
              <a:path w="2680203" h="2978003" extrusionOk="0">
                <a:moveTo>
                  <a:pt x="0" y="0"/>
                </a:moveTo>
                <a:lnTo>
                  <a:pt x="2680203" y="0"/>
                </a:lnTo>
                <a:lnTo>
                  <a:pt x="2680203" y="2978003"/>
                </a:lnTo>
                <a:lnTo>
                  <a:pt x="0" y="29780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e9e4bd72f0_0_275"/>
          <p:cNvSpPr txBox="1">
            <a:spLocks noGrp="1"/>
          </p:cNvSpPr>
          <p:nvPr>
            <p:ph type="body" idx="4294967295"/>
          </p:nvPr>
        </p:nvSpPr>
        <p:spPr>
          <a:xfrm>
            <a:off x="528602" y="1"/>
            <a:ext cx="9238200" cy="10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00" rIns="108825" bIns="5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dirty="0">
                <a:latin typeface="Titillium Web"/>
                <a:ea typeface="Titillium Web"/>
                <a:cs typeface="Titillium Web"/>
                <a:sym typeface="Titillium Web"/>
              </a:rPr>
              <a:t>DELIVERABLE 2: OBJECTIVES AND MILESTONES</a:t>
            </a:r>
            <a:endParaRPr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591" name="Google Shape;591;g2e9e4bd72f0_0_275"/>
          <p:cNvGrpSpPr/>
          <p:nvPr/>
        </p:nvGrpSpPr>
        <p:grpSpPr>
          <a:xfrm>
            <a:off x="0" y="1908000"/>
            <a:ext cx="10569600" cy="3506400"/>
            <a:chOff x="0" y="1908000"/>
            <a:chExt cx="10569600" cy="3506400"/>
          </a:xfrm>
        </p:grpSpPr>
        <p:cxnSp>
          <p:nvCxnSpPr>
            <p:cNvPr id="592" name="Google Shape;592;g2e9e4bd72f0_0_275"/>
            <p:cNvCxnSpPr/>
            <p:nvPr/>
          </p:nvCxnSpPr>
          <p:spPr>
            <a:xfrm>
              <a:off x="3240000" y="1908000"/>
              <a:ext cx="7329600" cy="0"/>
            </a:xfrm>
            <a:prstGeom prst="straightConnector1">
              <a:avLst/>
            </a:prstGeom>
            <a:noFill/>
            <a:ln w="12700" cap="flat" cmpd="sng">
              <a:solidFill>
                <a:srgbClr val="2C3E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3" name="Google Shape;593;g2e9e4bd72f0_0_275"/>
            <p:cNvCxnSpPr/>
            <p:nvPr/>
          </p:nvCxnSpPr>
          <p:spPr>
            <a:xfrm>
              <a:off x="3240000" y="2784600"/>
              <a:ext cx="7329600" cy="0"/>
            </a:xfrm>
            <a:prstGeom prst="straightConnector1">
              <a:avLst/>
            </a:prstGeom>
            <a:noFill/>
            <a:ln w="12700" cap="flat" cmpd="sng">
              <a:solidFill>
                <a:srgbClr val="2C3E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4" name="Google Shape;594;g2e9e4bd72f0_0_275"/>
            <p:cNvCxnSpPr/>
            <p:nvPr/>
          </p:nvCxnSpPr>
          <p:spPr>
            <a:xfrm>
              <a:off x="3240000" y="4537800"/>
              <a:ext cx="7329600" cy="0"/>
            </a:xfrm>
            <a:prstGeom prst="straightConnector1">
              <a:avLst/>
            </a:prstGeom>
            <a:noFill/>
            <a:ln w="12700" cap="flat" cmpd="sng">
              <a:solidFill>
                <a:srgbClr val="2C3E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5" name="Google Shape;595;g2e9e4bd72f0_0_275"/>
            <p:cNvCxnSpPr/>
            <p:nvPr/>
          </p:nvCxnSpPr>
          <p:spPr>
            <a:xfrm>
              <a:off x="3240000" y="5414400"/>
              <a:ext cx="7329600" cy="0"/>
            </a:xfrm>
            <a:prstGeom prst="straightConnector1">
              <a:avLst/>
            </a:prstGeom>
            <a:noFill/>
            <a:ln w="12700" cap="flat" cmpd="sng">
              <a:solidFill>
                <a:srgbClr val="2C3E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6" name="Google Shape;596;g2e9e4bd72f0_0_275"/>
            <p:cNvCxnSpPr/>
            <p:nvPr/>
          </p:nvCxnSpPr>
          <p:spPr>
            <a:xfrm>
              <a:off x="3240000" y="3661200"/>
              <a:ext cx="7197000" cy="0"/>
            </a:xfrm>
            <a:prstGeom prst="straightConnector1">
              <a:avLst/>
            </a:prstGeom>
            <a:noFill/>
            <a:ln w="12700" cap="flat" cmpd="sng">
              <a:solidFill>
                <a:srgbClr val="2C3E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7" name="Google Shape;597;g2e9e4bd72f0_0_275"/>
            <p:cNvCxnSpPr/>
            <p:nvPr/>
          </p:nvCxnSpPr>
          <p:spPr>
            <a:xfrm>
              <a:off x="0" y="3661200"/>
              <a:ext cx="3240000" cy="0"/>
            </a:xfrm>
            <a:prstGeom prst="straightConnector1">
              <a:avLst/>
            </a:prstGeom>
            <a:noFill/>
            <a:ln w="12700" cap="flat" cmpd="sng">
              <a:solidFill>
                <a:srgbClr val="2C3E5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98" name="Google Shape;598;g2e9e4bd72f0_0_275"/>
            <p:cNvCxnSpPr/>
            <p:nvPr/>
          </p:nvCxnSpPr>
          <p:spPr>
            <a:xfrm>
              <a:off x="3240000" y="1908000"/>
              <a:ext cx="0" cy="3506400"/>
            </a:xfrm>
            <a:prstGeom prst="straightConnector1">
              <a:avLst/>
            </a:prstGeom>
            <a:noFill/>
            <a:ln w="12700" cap="flat" cmpd="sng">
              <a:solidFill>
                <a:srgbClr val="2C3E5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599" name="Google Shape;599;g2e9e4bd72f0_0_275"/>
          <p:cNvGrpSpPr/>
          <p:nvPr/>
        </p:nvGrpSpPr>
        <p:grpSpPr>
          <a:xfrm>
            <a:off x="540002" y="2581200"/>
            <a:ext cx="2620500" cy="2160000"/>
            <a:chOff x="540001" y="2052000"/>
            <a:chExt cx="2620500" cy="2160000"/>
          </a:xfrm>
        </p:grpSpPr>
        <p:sp>
          <p:nvSpPr>
            <p:cNvPr id="600" name="Google Shape;600;g2e9e4bd72f0_0_275"/>
            <p:cNvSpPr txBox="1"/>
            <p:nvPr/>
          </p:nvSpPr>
          <p:spPr>
            <a:xfrm>
              <a:off x="540001" y="3132000"/>
              <a:ext cx="2620500" cy="10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800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D5B6A"/>
                </a:buClr>
                <a:buSzPts val="1400"/>
                <a:buFont typeface="Calibri"/>
                <a:buNone/>
              </a:pPr>
              <a:r>
                <a:rPr lang="en-US" sz="1400" b="1" i="0" u="none" strike="noStrike" cap="none">
                  <a:solidFill>
                    <a:srgbClr val="1D5B6A"/>
                  </a:solidFill>
                  <a:latin typeface="Calibri"/>
                  <a:ea typeface="Calibri"/>
                  <a:cs typeface="Calibri"/>
                  <a:sym typeface="Calibri"/>
                </a:rPr>
                <a:t>Placeholder for company </a:t>
              </a:r>
              <a:br>
                <a:rPr lang="en-US" sz="1400" b="1" i="0" u="none" strike="noStrike" cap="none">
                  <a:solidFill>
                    <a:srgbClr val="1D5B6A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400" b="1" i="0" u="none" strike="noStrike" cap="none">
                  <a:solidFill>
                    <a:srgbClr val="1D5B6A"/>
                  </a:solidFill>
                  <a:latin typeface="Calibri"/>
                  <a:ea typeface="Calibri"/>
                  <a:cs typeface="Calibri"/>
                  <a:sym typeface="Calibri"/>
                </a:rPr>
                <a:t>strategic objective</a:t>
              </a:r>
              <a:endParaRPr/>
            </a:p>
          </p:txBody>
        </p:sp>
        <p:sp>
          <p:nvSpPr>
            <p:cNvPr id="601" name="Google Shape;601;g2e9e4bd72f0_0_275"/>
            <p:cNvSpPr txBox="1"/>
            <p:nvPr/>
          </p:nvSpPr>
          <p:spPr>
            <a:xfrm>
              <a:off x="540001" y="2052000"/>
              <a:ext cx="2620500" cy="10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108000" anchor="b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5B1CB"/>
                </a:buClr>
                <a:buSzPts val="3600"/>
                <a:buFont typeface="Bebas Neue"/>
                <a:buNone/>
              </a:pPr>
              <a:r>
                <a:rPr lang="en-US" sz="3600" b="0" i="0" u="none" strike="noStrike" cap="none">
                  <a:solidFill>
                    <a:srgbClr val="45B1CB"/>
                  </a:solidFill>
                  <a:latin typeface="Bebas Neue"/>
                  <a:ea typeface="Bebas Neue"/>
                  <a:cs typeface="Bebas Neue"/>
                  <a:sym typeface="Bebas Neue"/>
                </a:rPr>
                <a:t>Strategic </a:t>
              </a:r>
              <a:br>
                <a:rPr lang="en-US" sz="3600" b="0" i="0" u="none" strike="noStrike" cap="none">
                  <a:solidFill>
                    <a:srgbClr val="45B1CB"/>
                  </a:solidFill>
                  <a:latin typeface="Bebas Neue"/>
                  <a:ea typeface="Bebas Neue"/>
                  <a:cs typeface="Bebas Neue"/>
                  <a:sym typeface="Bebas Neue"/>
                </a:rPr>
              </a:br>
              <a:r>
                <a:rPr lang="en-US" sz="3600" b="0" i="0" u="none" strike="noStrike" cap="none">
                  <a:solidFill>
                    <a:srgbClr val="45B1CB"/>
                  </a:solidFill>
                  <a:latin typeface="Bebas Neue"/>
                  <a:ea typeface="Bebas Neue"/>
                  <a:cs typeface="Bebas Neue"/>
                  <a:sym typeface="Bebas Neue"/>
                </a:rPr>
                <a:t>Objective</a:t>
              </a:r>
              <a:endParaRPr/>
            </a:p>
          </p:txBody>
        </p:sp>
      </p:grpSp>
      <p:graphicFrame>
        <p:nvGraphicFramePr>
          <p:cNvPr id="602" name="Google Shape;602;g2e9e4bd72f0_0_275"/>
          <p:cNvGraphicFramePr/>
          <p:nvPr>
            <p:extLst>
              <p:ext uri="{D42A27DB-BD31-4B8C-83A1-F6EECF244321}">
                <p14:modId xmlns:p14="http://schemas.microsoft.com/office/powerpoint/2010/main" val="3597362780"/>
              </p:ext>
            </p:extLst>
          </p:nvPr>
        </p:nvGraphicFramePr>
        <p:xfrm>
          <a:off x="5083200" y="1490475"/>
          <a:ext cx="11652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1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C82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1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72000" marR="72000" marT="36000" marB="36000">
                    <a:lnL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3" name="Google Shape;603;g2e9e4bd72f0_0_275"/>
          <p:cNvGraphicFramePr/>
          <p:nvPr/>
        </p:nvGraphicFramePr>
        <p:xfrm>
          <a:off x="6386101" y="1490475"/>
          <a:ext cx="11652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1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89A0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2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4" name="Google Shape;604;g2e9e4bd72f0_0_275"/>
          <p:cNvGraphicFramePr/>
          <p:nvPr/>
        </p:nvGraphicFramePr>
        <p:xfrm>
          <a:off x="7689002" y="1490475"/>
          <a:ext cx="12600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9EB7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3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5" name="Google Shape;605;g2e9e4bd72f0_0_275"/>
          <p:cNvGraphicFramePr/>
          <p:nvPr/>
        </p:nvGraphicFramePr>
        <p:xfrm>
          <a:off x="9086701" y="1490475"/>
          <a:ext cx="12126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1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ABC5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4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6" name="Google Shape;606;g2e9e4bd72f0_0_275"/>
          <p:cNvGraphicFramePr/>
          <p:nvPr/>
        </p:nvGraphicFramePr>
        <p:xfrm>
          <a:off x="10437001" y="1490475"/>
          <a:ext cx="12126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1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5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7" name="Google Shape;607;g2e9e4bd72f0_0_275"/>
          <p:cNvGraphicFramePr/>
          <p:nvPr>
            <p:extLst>
              <p:ext uri="{D42A27DB-BD31-4B8C-83A1-F6EECF244321}">
                <p14:modId xmlns:p14="http://schemas.microsoft.com/office/powerpoint/2010/main" val="3075481317"/>
              </p:ext>
            </p:extLst>
          </p:nvPr>
        </p:nvGraphicFramePr>
        <p:xfrm>
          <a:off x="3531600" y="1512000"/>
          <a:ext cx="12600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796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 1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72000" marR="72000" marT="36000" marB="36000">
                    <a:lnL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8" name="Google Shape;608;g2e9e4bd72f0_0_275"/>
          <p:cNvGraphicFramePr/>
          <p:nvPr/>
        </p:nvGraphicFramePr>
        <p:xfrm>
          <a:off x="3531600" y="2388600"/>
          <a:ext cx="12600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796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 2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9" name="Google Shape;609;g2e9e4bd72f0_0_275"/>
          <p:cNvGraphicFramePr/>
          <p:nvPr/>
        </p:nvGraphicFramePr>
        <p:xfrm>
          <a:off x="3531600" y="3265200"/>
          <a:ext cx="12600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796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 3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0" name="Google Shape;610;g2e9e4bd72f0_0_275"/>
          <p:cNvGraphicFramePr/>
          <p:nvPr/>
        </p:nvGraphicFramePr>
        <p:xfrm>
          <a:off x="3531600" y="4141800"/>
          <a:ext cx="12600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796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 4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1" name="Google Shape;611;g2e9e4bd72f0_0_275"/>
          <p:cNvGraphicFramePr/>
          <p:nvPr/>
        </p:nvGraphicFramePr>
        <p:xfrm>
          <a:off x="3531600" y="5018400"/>
          <a:ext cx="12600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796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OBJECTIVE 5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BBB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2" name="Google Shape;612;g2e9e4bd72f0_0_275"/>
          <p:cNvGraphicFramePr/>
          <p:nvPr/>
        </p:nvGraphicFramePr>
        <p:xfrm>
          <a:off x="5083200" y="2388600"/>
          <a:ext cx="11652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1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C82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1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3" name="Google Shape;613;g2e9e4bd72f0_0_275"/>
          <p:cNvGraphicFramePr/>
          <p:nvPr/>
        </p:nvGraphicFramePr>
        <p:xfrm>
          <a:off x="6386101" y="2388600"/>
          <a:ext cx="11652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1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89A0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2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4" name="Google Shape;614;g2e9e4bd72f0_0_275"/>
          <p:cNvGraphicFramePr/>
          <p:nvPr/>
        </p:nvGraphicFramePr>
        <p:xfrm>
          <a:off x="7689002" y="2388600"/>
          <a:ext cx="12600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9EB7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 3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5" name="Google Shape;615;g2e9e4bd72f0_0_275"/>
          <p:cNvGraphicFramePr/>
          <p:nvPr/>
        </p:nvGraphicFramePr>
        <p:xfrm>
          <a:off x="9086701" y="2388600"/>
          <a:ext cx="12126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1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ABC5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 4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6" name="Google Shape;616;g2e9e4bd72f0_0_275"/>
          <p:cNvGraphicFramePr/>
          <p:nvPr/>
        </p:nvGraphicFramePr>
        <p:xfrm>
          <a:off x="10437001" y="2388600"/>
          <a:ext cx="12126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1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ABC5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</a:t>
                      </a:r>
                      <a:r>
                        <a:rPr lang="en-US" sz="1200" b="1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5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7" name="Google Shape;617;g2e9e4bd72f0_0_275"/>
          <p:cNvGraphicFramePr/>
          <p:nvPr/>
        </p:nvGraphicFramePr>
        <p:xfrm>
          <a:off x="5083200" y="3265200"/>
          <a:ext cx="11652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1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C82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1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8" name="Google Shape;618;g2e9e4bd72f0_0_275"/>
          <p:cNvGraphicFramePr/>
          <p:nvPr/>
        </p:nvGraphicFramePr>
        <p:xfrm>
          <a:off x="6386101" y="3265200"/>
          <a:ext cx="11652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1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89A0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2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9" name="Google Shape;619;g2e9e4bd72f0_0_275"/>
          <p:cNvGraphicFramePr/>
          <p:nvPr/>
        </p:nvGraphicFramePr>
        <p:xfrm>
          <a:off x="7689002" y="3265200"/>
          <a:ext cx="12600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9EB7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3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0" name="Google Shape;620;g2e9e4bd72f0_0_275"/>
          <p:cNvGraphicFramePr/>
          <p:nvPr/>
        </p:nvGraphicFramePr>
        <p:xfrm>
          <a:off x="9086701" y="3265200"/>
          <a:ext cx="12126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1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ABC5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4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1" name="Google Shape;621;g2e9e4bd72f0_0_275"/>
          <p:cNvGraphicFramePr/>
          <p:nvPr/>
        </p:nvGraphicFramePr>
        <p:xfrm>
          <a:off x="10437001" y="3265200"/>
          <a:ext cx="12126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1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ABC5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5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2" name="Google Shape;622;g2e9e4bd72f0_0_275"/>
          <p:cNvGraphicFramePr/>
          <p:nvPr/>
        </p:nvGraphicFramePr>
        <p:xfrm>
          <a:off x="5083200" y="4141800"/>
          <a:ext cx="11652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1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C82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1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3" name="Google Shape;623;g2e9e4bd72f0_0_275"/>
          <p:cNvGraphicFramePr/>
          <p:nvPr/>
        </p:nvGraphicFramePr>
        <p:xfrm>
          <a:off x="6386101" y="4141800"/>
          <a:ext cx="11652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1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89A0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2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4" name="Google Shape;624;g2e9e4bd72f0_0_275"/>
          <p:cNvGraphicFramePr/>
          <p:nvPr/>
        </p:nvGraphicFramePr>
        <p:xfrm>
          <a:off x="7689002" y="4141800"/>
          <a:ext cx="12600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9EB7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3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5" name="Google Shape;625;g2e9e4bd72f0_0_275"/>
          <p:cNvGraphicFramePr/>
          <p:nvPr/>
        </p:nvGraphicFramePr>
        <p:xfrm>
          <a:off x="9086701" y="4141800"/>
          <a:ext cx="12126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1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ABC5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4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6" name="Google Shape;626;g2e9e4bd72f0_0_275"/>
          <p:cNvGraphicFramePr/>
          <p:nvPr/>
        </p:nvGraphicFramePr>
        <p:xfrm>
          <a:off x="10437001" y="4141800"/>
          <a:ext cx="12126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1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ABC5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5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7" name="Google Shape;627;g2e9e4bd72f0_0_275"/>
          <p:cNvGraphicFramePr/>
          <p:nvPr/>
        </p:nvGraphicFramePr>
        <p:xfrm>
          <a:off x="5083200" y="5018400"/>
          <a:ext cx="11652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1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6C82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1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66C8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8" name="Google Shape;628;g2e9e4bd72f0_0_275"/>
          <p:cNvGraphicFramePr/>
          <p:nvPr/>
        </p:nvGraphicFramePr>
        <p:xfrm>
          <a:off x="6386101" y="5018400"/>
          <a:ext cx="11652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1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89A0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2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C89A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9" name="Google Shape;629;g2e9e4bd72f0_0_275"/>
          <p:cNvGraphicFramePr/>
          <p:nvPr/>
        </p:nvGraphicFramePr>
        <p:xfrm>
          <a:off x="7689002" y="5018400"/>
          <a:ext cx="12600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19EB7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3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19E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0" name="Google Shape;630;g2e9e4bd72f0_0_275"/>
          <p:cNvGraphicFramePr/>
          <p:nvPr/>
        </p:nvGraphicFramePr>
        <p:xfrm>
          <a:off x="9086701" y="5018400"/>
          <a:ext cx="12126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1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ABC5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4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4AB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1" name="Google Shape;631;g2e9e4bd72f0_0_275"/>
          <p:cNvGraphicFramePr/>
          <p:nvPr/>
        </p:nvGraphicFramePr>
        <p:xfrm>
          <a:off x="10437001" y="5018400"/>
          <a:ext cx="1212600" cy="792000"/>
        </p:xfrm>
        <a:graphic>
          <a:graphicData uri="http://schemas.openxmlformats.org/drawingml/2006/table">
            <a:tbl>
              <a:tblPr>
                <a:noFill/>
                <a:tableStyleId>{1BFF7D7D-A491-4A84-88C2-D92F60EDC147}</a:tableStyleId>
              </a:tblPr>
              <a:tblGrid>
                <a:gridCol w="121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ABC5"/>
                        </a:buClr>
                        <a:buSzPts val="1200"/>
                        <a:buFont typeface="Noto Sans Symbols"/>
                        <a:buChar char="✔"/>
                      </a:pPr>
                      <a:r>
                        <a:rPr lang="en-US" sz="1200" b="1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MILESTONE 5</a:t>
                      </a:r>
                      <a:endParaRPr/>
                    </a:p>
                  </a:txBody>
                  <a:tcPr marL="72000" marR="72000" marT="36000" marB="36000" anchor="ctr">
                    <a:lnL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72000" marR="72000" marT="36000" marB="36000">
                    <a:lnL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5B1C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2" name="Google Shape;632;g2e9e4bd72f0_0_275"/>
          <p:cNvSpPr/>
          <p:nvPr/>
        </p:nvSpPr>
        <p:spPr>
          <a:xfrm>
            <a:off x="8146809" y="6026713"/>
            <a:ext cx="3362520" cy="56743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g2e9e4bd72f0_0_275"/>
          <p:cNvSpPr/>
          <p:nvPr/>
        </p:nvSpPr>
        <p:spPr>
          <a:xfrm>
            <a:off x="685710" y="6026713"/>
            <a:ext cx="1506916" cy="635199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e9e4bd72f0_0_323"/>
          <p:cNvSpPr/>
          <p:nvPr/>
        </p:nvSpPr>
        <p:spPr>
          <a:xfrm>
            <a:off x="8146809" y="6026713"/>
            <a:ext cx="3362520" cy="56743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g2e9e4bd72f0_0_323"/>
          <p:cNvSpPr/>
          <p:nvPr/>
        </p:nvSpPr>
        <p:spPr>
          <a:xfrm>
            <a:off x="685710" y="6026713"/>
            <a:ext cx="1506916" cy="635199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g2e9e4bd72f0_0_323"/>
          <p:cNvSpPr txBox="1"/>
          <p:nvPr/>
        </p:nvSpPr>
        <p:spPr>
          <a:xfrm>
            <a:off x="991150" y="1135675"/>
            <a:ext cx="6386100" cy="356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5E2B97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Titillium Web" panose="00000500000000000000" pitchFamily="2" charset="0"/>
              </a:rPr>
              <a:t>Define your capabilities</a:t>
            </a:r>
            <a:endParaRPr sz="1500" dirty="0">
              <a:latin typeface="Titillium Web" panose="00000500000000000000" pitchFamily="2" charset="0"/>
            </a:endParaRPr>
          </a:p>
          <a:p>
            <a:pPr marL="285750" lvl="0" indent="-279400" algn="l" rtl="0">
              <a:spcBef>
                <a:spcPts val="1300"/>
              </a:spcBef>
              <a:spcAft>
                <a:spcPts val="0"/>
              </a:spcAft>
              <a:buSzPts val="1500"/>
              <a:buFont typeface="Noto Sans Symbols"/>
              <a:buChar char="❑"/>
            </a:pPr>
            <a:r>
              <a:rPr lang="en-US" sz="1500" dirty="0">
                <a:latin typeface="Titillium Web" panose="00000500000000000000" pitchFamily="2" charset="0"/>
              </a:rPr>
              <a:t>A capability is typically made up of processes, people and physical things, such as technology or equipment</a:t>
            </a:r>
            <a:endParaRPr sz="1500" dirty="0">
              <a:latin typeface="Titillium Web" panose="00000500000000000000" pitchFamily="2" charset="0"/>
            </a:endParaRPr>
          </a:p>
          <a:p>
            <a:pPr marL="285750" lvl="0" indent="-279400" algn="l" rtl="0">
              <a:spcBef>
                <a:spcPts val="1300"/>
              </a:spcBef>
              <a:spcAft>
                <a:spcPts val="0"/>
              </a:spcAft>
              <a:buSzPts val="1500"/>
              <a:buFont typeface="Noto Sans Symbols"/>
              <a:buChar char="❑"/>
            </a:pPr>
            <a:r>
              <a:rPr lang="en-US" sz="1500" dirty="0">
                <a:latin typeface="Titillium Web" panose="00000500000000000000" pitchFamily="2" charset="0"/>
              </a:rPr>
              <a:t>Identify what capabilities you need to establish or invest in to reach your objectives</a:t>
            </a:r>
            <a:endParaRPr sz="1500" dirty="0">
              <a:latin typeface="Titillium Web" panose="00000500000000000000" pitchFamily="2" charset="0"/>
            </a:endParaRPr>
          </a:p>
          <a:p>
            <a:pPr marL="285750" lvl="0" indent="-279400" algn="l" rtl="0">
              <a:spcBef>
                <a:spcPts val="1300"/>
              </a:spcBef>
              <a:spcAft>
                <a:spcPts val="0"/>
              </a:spcAft>
              <a:buSzPts val="1500"/>
              <a:buFont typeface="Noto Sans Symbols"/>
              <a:buChar char="❑"/>
            </a:pPr>
            <a:r>
              <a:rPr lang="en-US" sz="1500" dirty="0">
                <a:latin typeface="Titillium Web" panose="00000500000000000000" pitchFamily="2" charset="0"/>
              </a:rPr>
              <a:t>Your business’s capabilities describe what your business does</a:t>
            </a:r>
            <a:endParaRPr sz="1500" dirty="0">
              <a:latin typeface="Titillium Web" panose="00000500000000000000" pitchFamily="2" charset="0"/>
            </a:endParaRPr>
          </a:p>
          <a:p>
            <a:pPr marL="285750" lvl="0" indent="-279400" algn="l" rtl="0">
              <a:spcBef>
                <a:spcPts val="1300"/>
              </a:spcBef>
              <a:spcAft>
                <a:spcPts val="0"/>
              </a:spcAft>
              <a:buSzPts val="1500"/>
              <a:buFont typeface="Noto Sans Symbols"/>
              <a:buChar char="❑"/>
            </a:pPr>
            <a:r>
              <a:rPr lang="en-US" sz="1500" dirty="0">
                <a:latin typeface="Titillium Web" panose="00000500000000000000" pitchFamily="2" charset="0"/>
              </a:rPr>
              <a:t>Identify the main blocks of your business capabilities</a:t>
            </a:r>
            <a:endParaRPr sz="1500" dirty="0">
              <a:latin typeface="Titillium Web" panose="00000500000000000000" pitchFamily="2" charset="0"/>
            </a:endParaRP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500" dirty="0">
                <a:latin typeface="Titillium Web" panose="00000500000000000000" pitchFamily="2" charset="0"/>
              </a:rPr>
              <a:t>Example: </a:t>
            </a:r>
            <a:r>
              <a:rPr lang="en-US" sz="1500" i="1" dirty="0">
                <a:latin typeface="Titillium Web" panose="00000500000000000000" pitchFamily="2" charset="0"/>
              </a:rPr>
              <a:t>Capabilities: Product-Market-Team or Sales-Marketing-Operations</a:t>
            </a:r>
            <a:endParaRPr sz="1500" dirty="0">
              <a:latin typeface="Titillium Web" panose="00000500000000000000" pitchFamily="2" charset="0"/>
            </a:endParaRPr>
          </a:p>
          <a:p>
            <a:pPr marL="285750" lvl="0" indent="-279400" algn="l" rtl="0">
              <a:spcBef>
                <a:spcPts val="1300"/>
              </a:spcBef>
              <a:spcAft>
                <a:spcPts val="0"/>
              </a:spcAft>
              <a:buSzPts val="1500"/>
              <a:buFont typeface="Noto Sans Symbols"/>
              <a:buChar char="❑"/>
            </a:pPr>
            <a:r>
              <a:rPr lang="en-US" sz="1500" dirty="0">
                <a:latin typeface="Titillium Web" panose="00000500000000000000" pitchFamily="2" charset="0"/>
              </a:rPr>
              <a:t>For each block, define a set of capabilities associated to each milestone</a:t>
            </a:r>
            <a:endParaRPr sz="1500" b="1" dirty="0"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61" name="Google Shape;861;g2e9e4bd72f0_0_323"/>
          <p:cNvSpPr txBox="1"/>
          <p:nvPr/>
        </p:nvSpPr>
        <p:spPr>
          <a:xfrm>
            <a:off x="991150" y="940025"/>
            <a:ext cx="437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5E2B97"/>
                </a:solidFill>
                <a:latin typeface="Titillium Web"/>
                <a:ea typeface="Titillium Web"/>
                <a:cs typeface="Titillium Web"/>
                <a:sym typeface="Titillium Web"/>
              </a:rPr>
              <a:t>Step 2</a:t>
            </a:r>
            <a:endParaRPr sz="2500" b="1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62" name="Google Shape;862;g2e9e4bd72f0_0_323"/>
          <p:cNvSpPr/>
          <p:nvPr/>
        </p:nvSpPr>
        <p:spPr>
          <a:xfrm>
            <a:off x="8207865" y="1810441"/>
            <a:ext cx="2589686" cy="3237108"/>
          </a:xfrm>
          <a:custGeom>
            <a:avLst/>
            <a:gdLst/>
            <a:ahLst/>
            <a:cxnLst/>
            <a:rect l="l" t="t" r="r" b="b"/>
            <a:pathLst>
              <a:path w="2589686" h="3237108" extrusionOk="0">
                <a:moveTo>
                  <a:pt x="0" y="0"/>
                </a:moveTo>
                <a:lnTo>
                  <a:pt x="2589686" y="0"/>
                </a:lnTo>
                <a:lnTo>
                  <a:pt x="2589686" y="3237108"/>
                </a:lnTo>
                <a:lnTo>
                  <a:pt x="0" y="3237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5"/>
          <p:cNvSpPr txBox="1">
            <a:spLocks noGrp="1"/>
          </p:cNvSpPr>
          <p:nvPr>
            <p:ph type="body" idx="2"/>
          </p:nvPr>
        </p:nvSpPr>
        <p:spPr>
          <a:xfrm>
            <a:off x="528602" y="1"/>
            <a:ext cx="9238163" cy="10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00" rIns="108825" bIns="5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/>
              <a:t>DELIVERABLE 2: CAPABILITIES</a:t>
            </a:r>
            <a:endParaRPr/>
          </a:p>
        </p:txBody>
      </p:sp>
      <p:graphicFrame>
        <p:nvGraphicFramePr>
          <p:cNvPr id="869" name="Google Shape;869;p5"/>
          <p:cNvGraphicFramePr/>
          <p:nvPr>
            <p:extLst>
              <p:ext uri="{D42A27DB-BD31-4B8C-83A1-F6EECF244321}">
                <p14:modId xmlns:p14="http://schemas.microsoft.com/office/powerpoint/2010/main" val="4101771424"/>
              </p:ext>
            </p:extLst>
          </p:nvPr>
        </p:nvGraphicFramePr>
        <p:xfrm>
          <a:off x="539749" y="1133474"/>
          <a:ext cx="11109324" cy="44100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77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7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84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>
                          <a:sym typeface="Titillium Web"/>
                        </a:rPr>
                        <a:t>Capability 1</a:t>
                      </a:r>
                      <a:endParaRPr sz="1300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900" dirty="0">
                          <a:sym typeface="Titillium Web"/>
                        </a:rPr>
                        <a:t>Capability 2</a:t>
                      </a:r>
                      <a:endParaRPr sz="1300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900" dirty="0">
                          <a:sym typeface="Titillium Web"/>
                        </a:rPr>
                        <a:t>Capability 3</a:t>
                      </a:r>
                      <a:endParaRPr sz="1300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44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ym typeface="Titillium Web"/>
                        </a:rPr>
                        <a:t>Objective X: This is a placeholder</a:t>
                      </a:r>
                      <a:endParaRPr sz="1900" b="1" i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ym typeface="Titillium Web"/>
                        </a:rPr>
                        <a:t>Milestone 1: This is a placeholder	</a:t>
                      </a:r>
                      <a:endParaRPr sz="1300"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ym typeface="Titillium Web"/>
                        </a:rPr>
                        <a:t>This is a placeholder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ym typeface="Titillium Web"/>
                        </a:rPr>
                        <a:t>This is a placeholder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ym typeface="Titillium Web"/>
                        </a:rPr>
                        <a:t>This is a placeholder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>
                          <a:sym typeface="Titillium Web"/>
                        </a:rPr>
                        <a:t>Milestone 2: This is a placeholder</a:t>
                      </a:r>
                      <a:endParaRPr sz="1900" b="1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ym typeface="Titillium Web"/>
                        </a:rPr>
                        <a:t>This is a placeholder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ym typeface="Titillium Web"/>
                        </a:rPr>
                        <a:t>This is a placeholder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ym typeface="Titillium Web"/>
                        </a:rPr>
                        <a:t>This is a placeholder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>
                          <a:sym typeface="Titillium Web"/>
                        </a:rPr>
                        <a:t>Milestone 3: This is a placeholder</a:t>
                      </a:r>
                      <a:endParaRPr sz="1900" b="1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ym typeface="Titillium Web"/>
                        </a:rPr>
                        <a:t>This is a placeholder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ym typeface="Titillium Web"/>
                        </a:rPr>
                        <a:t>This is a placeholder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ym typeface="Titillium Web"/>
                        </a:rPr>
                        <a:t>This is a placeholder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5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1" dirty="0">
                          <a:sym typeface="Titillium Web"/>
                        </a:rPr>
                        <a:t>Milestone 4: This is a placeholder	</a:t>
                      </a:r>
                      <a:endParaRPr sz="1300" b="1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sym typeface="Titillium Web"/>
                        </a:rPr>
                        <a:t>This is a placeholder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900">
                          <a:sym typeface="Titillium Web"/>
                        </a:rPr>
                        <a:t>This is a placeholder</a:t>
                      </a:r>
                      <a:endParaRPr sz="19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dirty="0">
                          <a:sym typeface="Titillium Web"/>
                        </a:rPr>
                        <a:t>This is a placeholder</a:t>
                      </a:r>
                      <a:endParaRPr sz="1900"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157ea5f216_1_0"/>
          <p:cNvSpPr/>
          <p:nvPr/>
        </p:nvSpPr>
        <p:spPr>
          <a:xfrm>
            <a:off x="8146809" y="6026713"/>
            <a:ext cx="3362520" cy="56743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g2157ea5f216_1_0"/>
          <p:cNvSpPr/>
          <p:nvPr/>
        </p:nvSpPr>
        <p:spPr>
          <a:xfrm>
            <a:off x="685710" y="6026713"/>
            <a:ext cx="1506916" cy="635199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g2157ea5f216_1_0"/>
          <p:cNvSpPr txBox="1"/>
          <p:nvPr/>
        </p:nvSpPr>
        <p:spPr>
          <a:xfrm>
            <a:off x="991150" y="1657900"/>
            <a:ext cx="6386100" cy="17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latin typeface="Titillium Web"/>
                <a:ea typeface="Titillium Web"/>
                <a:cs typeface="Titillium Web"/>
                <a:sym typeface="Titillium Web"/>
              </a:rPr>
              <a:t>Plan the financial resources needed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85750" lvl="0" indent="-292100" algn="l" rtl="0">
              <a:spcBef>
                <a:spcPts val="1300"/>
              </a:spcBef>
              <a:spcAft>
                <a:spcPts val="0"/>
              </a:spcAft>
              <a:buSzPts val="1700"/>
              <a:buFont typeface="Titillium Web"/>
              <a:buChar char="❑"/>
            </a:pPr>
            <a:r>
              <a:rPr lang="en-US" sz="1500">
                <a:latin typeface="Titillium Web"/>
                <a:ea typeface="Titillium Web"/>
                <a:cs typeface="Titillium Web"/>
                <a:sym typeface="Titillium Web"/>
              </a:rPr>
              <a:t>Forecast the financial resources you need for a 6-months period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85750" lvl="0" indent="-292100" algn="l" rtl="0">
              <a:spcBef>
                <a:spcPts val="1300"/>
              </a:spcBef>
              <a:spcAft>
                <a:spcPts val="0"/>
              </a:spcAft>
              <a:buSzPts val="1700"/>
              <a:buFont typeface="Titillium Web"/>
              <a:buChar char="❑"/>
            </a:pPr>
            <a:r>
              <a:rPr lang="en-US" sz="1500">
                <a:latin typeface="Titillium Web"/>
                <a:ea typeface="Titillium Web"/>
                <a:cs typeface="Titillium Web"/>
                <a:sym typeface="Titillium Web"/>
              </a:rPr>
              <a:t>Indicate your fixed and your monthly costs</a:t>
            </a:r>
            <a:endParaRPr sz="150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85750" lvl="0" indent="-292100" algn="l" rtl="0">
              <a:spcBef>
                <a:spcPts val="1300"/>
              </a:spcBef>
              <a:spcAft>
                <a:spcPts val="0"/>
              </a:spcAft>
              <a:buSzPts val="1700"/>
              <a:buFont typeface="Titillium Web"/>
              <a:buChar char="❑"/>
            </a:pPr>
            <a:r>
              <a:rPr lang="en-US" sz="1500">
                <a:latin typeface="Titillium Web"/>
                <a:ea typeface="Titillium Web"/>
                <a:cs typeface="Titillium Web"/>
                <a:sym typeface="Titillium Web"/>
              </a:rPr>
              <a:t>Aggregate your costs into specific budget lines</a:t>
            </a:r>
            <a:endParaRPr sz="1600" b="1">
              <a:solidFill>
                <a:srgbClr val="5E2B9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8" name="Google Shape;878;g2157ea5f216_1_0"/>
          <p:cNvSpPr txBox="1"/>
          <p:nvPr/>
        </p:nvSpPr>
        <p:spPr>
          <a:xfrm>
            <a:off x="991150" y="940025"/>
            <a:ext cx="437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5E2B97"/>
                </a:solidFill>
                <a:latin typeface="Titillium Web"/>
                <a:ea typeface="Titillium Web"/>
                <a:cs typeface="Titillium Web"/>
                <a:sym typeface="Titillium Web"/>
              </a:rPr>
              <a:t>Step 3</a:t>
            </a:r>
            <a:endParaRPr sz="2500" b="1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79" name="Google Shape;879;g2157ea5f216_1_0"/>
          <p:cNvSpPr/>
          <p:nvPr/>
        </p:nvSpPr>
        <p:spPr>
          <a:xfrm>
            <a:off x="7863054" y="1861077"/>
            <a:ext cx="3270939" cy="3771523"/>
          </a:xfrm>
          <a:custGeom>
            <a:avLst/>
            <a:gdLst/>
            <a:ahLst/>
            <a:cxnLst/>
            <a:rect l="l" t="t" r="r" b="b"/>
            <a:pathLst>
              <a:path w="2422918" h="2793721" extrusionOk="0">
                <a:moveTo>
                  <a:pt x="0" y="0"/>
                </a:moveTo>
                <a:lnTo>
                  <a:pt x="2422918" y="0"/>
                </a:lnTo>
                <a:lnTo>
                  <a:pt x="2422918" y="2793721"/>
                </a:lnTo>
                <a:lnTo>
                  <a:pt x="0" y="2793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7"/>
          <p:cNvSpPr txBox="1">
            <a:spLocks noGrp="1"/>
          </p:cNvSpPr>
          <p:nvPr>
            <p:ph type="body" idx="2"/>
          </p:nvPr>
        </p:nvSpPr>
        <p:spPr>
          <a:xfrm>
            <a:off x="528602" y="1"/>
            <a:ext cx="9238163" cy="10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25" tIns="54400" rIns="108825" bIns="5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>
                <a:latin typeface="Titillium Web"/>
                <a:ea typeface="Titillium Web"/>
                <a:cs typeface="Titillium Web"/>
                <a:sym typeface="Titillium Web"/>
              </a:rPr>
              <a:t>DELIVERABLE 2: 6-MONTHS BUDGET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886" name="Google Shape;886;p7"/>
          <p:cNvGraphicFramePr/>
          <p:nvPr>
            <p:extLst>
              <p:ext uri="{D42A27DB-BD31-4B8C-83A1-F6EECF244321}">
                <p14:modId xmlns:p14="http://schemas.microsoft.com/office/powerpoint/2010/main" val="714355689"/>
              </p:ext>
            </p:extLst>
          </p:nvPr>
        </p:nvGraphicFramePr>
        <p:xfrm>
          <a:off x="539749" y="1352550"/>
          <a:ext cx="11109326" cy="446404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55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7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ym typeface="Titillium Web"/>
                        </a:rPr>
                        <a:t>Item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ym typeface="Titillium Web"/>
                        </a:rPr>
                        <a:t>Cost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7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ym typeface="Titillium Web"/>
                        </a:rPr>
                        <a:t>Personnel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ym typeface="Titillium Web"/>
                        </a:rPr>
                        <a:t>XXXXXXX €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ym typeface="Titillium Web"/>
                        </a:rPr>
                        <a:t>Consumables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ym typeface="Titillium Web"/>
                        </a:rPr>
                        <a:t>XXXXXXX €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7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ym typeface="Titillium Web"/>
                        </a:rPr>
                        <a:t>Equipment and Software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ym typeface="Titillium Web"/>
                        </a:rPr>
                        <a:t>XXXXXXX €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7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ym typeface="Titillium Web"/>
                        </a:rPr>
                        <a:t>Subcontracting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ym typeface="Titillium Web"/>
                        </a:rPr>
                        <a:t>XXXXXXX €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7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ym typeface="Titillium Web"/>
                        </a:rPr>
                        <a:t>Other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ym typeface="Titillium Web"/>
                        </a:rPr>
                        <a:t>XXXXXXX €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7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ym typeface="Titillium Web"/>
                        </a:rPr>
                        <a:t>TOTAL</a:t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 dirty="0">
                          <a:sym typeface="Titillium Web"/>
                        </a:rPr>
                        <a:t>XXXXXXX €</a:t>
                      </a:r>
                      <a:endParaRPr dirty="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2157ea5f216_1_10"/>
          <p:cNvSpPr/>
          <p:nvPr/>
        </p:nvSpPr>
        <p:spPr>
          <a:xfrm>
            <a:off x="8146809" y="6026713"/>
            <a:ext cx="3362520" cy="567436"/>
          </a:xfrm>
          <a:custGeom>
            <a:avLst/>
            <a:gdLst/>
            <a:ahLst/>
            <a:cxnLst/>
            <a:rect l="l" t="t" r="r" b="b"/>
            <a:pathLst>
              <a:path w="5037483" h="850092" extrusionOk="0">
                <a:moveTo>
                  <a:pt x="0" y="0"/>
                </a:moveTo>
                <a:lnTo>
                  <a:pt x="5037483" y="0"/>
                </a:lnTo>
                <a:lnTo>
                  <a:pt x="5037483" y="850092"/>
                </a:lnTo>
                <a:lnTo>
                  <a:pt x="0" y="8500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g2157ea5f216_1_10"/>
          <p:cNvSpPr/>
          <p:nvPr/>
        </p:nvSpPr>
        <p:spPr>
          <a:xfrm>
            <a:off x="685710" y="6026713"/>
            <a:ext cx="1506916" cy="635199"/>
          </a:xfrm>
          <a:custGeom>
            <a:avLst/>
            <a:gdLst/>
            <a:ahLst/>
            <a:cxnLst/>
            <a:rect l="l" t="t" r="r" b="b"/>
            <a:pathLst>
              <a:path w="2257552" h="951609" extrusionOk="0">
                <a:moveTo>
                  <a:pt x="0" y="0"/>
                </a:moveTo>
                <a:lnTo>
                  <a:pt x="2257552" y="0"/>
                </a:lnTo>
                <a:lnTo>
                  <a:pt x="2257552" y="951609"/>
                </a:lnTo>
                <a:lnTo>
                  <a:pt x="0" y="9516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g2157ea5f216_1_10"/>
          <p:cNvSpPr txBox="1"/>
          <p:nvPr/>
        </p:nvSpPr>
        <p:spPr>
          <a:xfrm>
            <a:off x="991149" y="1657900"/>
            <a:ext cx="6752675" cy="187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Titillium Web"/>
                <a:ea typeface="Titillium Web"/>
                <a:cs typeface="Titillium Web"/>
                <a:sym typeface="Titillium Web"/>
              </a:rPr>
              <a:t>Build your 6-month Roadmap</a:t>
            </a:r>
            <a:endParaRPr sz="15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85750" lvl="0" indent="-292100" algn="l" rtl="0">
              <a:spcBef>
                <a:spcPts val="1300"/>
              </a:spcBef>
              <a:spcAft>
                <a:spcPts val="0"/>
              </a:spcAft>
              <a:buSzPts val="1700"/>
              <a:buFont typeface="Titillium Web"/>
              <a:buChar char="❑"/>
            </a:pPr>
            <a:r>
              <a:rPr lang="en-US" sz="1500" dirty="0">
                <a:latin typeface="Titillium Web"/>
                <a:ea typeface="Titillium Web"/>
                <a:cs typeface="Titillium Web"/>
                <a:sym typeface="Titillium Web"/>
              </a:rPr>
              <a:t>Based on your Objectives, Milestones and Capabilities</a:t>
            </a:r>
            <a:endParaRPr sz="15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85750" lvl="0" indent="-292100" algn="l" rtl="0">
              <a:spcBef>
                <a:spcPts val="1300"/>
              </a:spcBef>
              <a:spcAft>
                <a:spcPts val="0"/>
              </a:spcAft>
              <a:buSzPts val="1700"/>
              <a:buFont typeface="Titillium Web"/>
              <a:buChar char="❑"/>
            </a:pPr>
            <a:r>
              <a:rPr lang="en-US" sz="1500" dirty="0">
                <a:latin typeface="Titillium Web"/>
                <a:ea typeface="Titillium Web"/>
                <a:cs typeface="Titillium Web"/>
                <a:sym typeface="Titillium Web"/>
              </a:rPr>
              <a:t>Select the roadmap template you like the most </a:t>
            </a:r>
            <a:br>
              <a:rPr lang="en-US" sz="1500" dirty="0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-US" sz="1500" dirty="0">
                <a:latin typeface="Titillium Web"/>
                <a:ea typeface="Titillium Web"/>
                <a:cs typeface="Titillium Web"/>
                <a:sym typeface="Titillium Web"/>
              </a:rPr>
              <a:t>(you have 4 Examples of Roadmaps and links to other templates on slide 16)</a:t>
            </a:r>
            <a:endParaRPr sz="15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85750" lvl="0" indent="-292100" algn="l" rtl="0">
              <a:spcBef>
                <a:spcPts val="1300"/>
              </a:spcBef>
              <a:spcAft>
                <a:spcPts val="0"/>
              </a:spcAft>
              <a:buSzPts val="1700"/>
              <a:buFont typeface="Titillium Web"/>
              <a:buChar char="❑"/>
            </a:pPr>
            <a:r>
              <a:rPr lang="en-US" sz="1500" dirty="0">
                <a:latin typeface="Titillium Web"/>
                <a:ea typeface="Titillium Web"/>
                <a:cs typeface="Titillium Web"/>
                <a:sym typeface="Titillium Web"/>
              </a:rPr>
              <a:t>Complete the template and build your Roadmap</a:t>
            </a:r>
            <a:endParaRPr sz="1600"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95" name="Google Shape;895;g2157ea5f216_1_10"/>
          <p:cNvSpPr txBox="1"/>
          <p:nvPr/>
        </p:nvSpPr>
        <p:spPr>
          <a:xfrm>
            <a:off x="991150" y="940025"/>
            <a:ext cx="437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5E2B97"/>
                </a:solidFill>
                <a:latin typeface="Titillium Web"/>
                <a:ea typeface="Titillium Web"/>
                <a:cs typeface="Titillium Web"/>
                <a:sym typeface="Titillium Web"/>
              </a:rPr>
              <a:t>Step 4</a:t>
            </a:r>
            <a:endParaRPr sz="2500" b="1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96" name="Google Shape;896;g2157ea5f216_1_10"/>
          <p:cNvSpPr/>
          <p:nvPr/>
        </p:nvSpPr>
        <p:spPr>
          <a:xfrm>
            <a:off x="8730149" y="1857674"/>
            <a:ext cx="2052623" cy="3452424"/>
          </a:xfrm>
          <a:custGeom>
            <a:avLst/>
            <a:gdLst/>
            <a:ahLst/>
            <a:cxnLst/>
            <a:rect l="l" t="t" r="r" b="b"/>
            <a:pathLst>
              <a:path w="1909417" h="3211557" extrusionOk="0">
                <a:moveTo>
                  <a:pt x="0" y="0"/>
                </a:moveTo>
                <a:lnTo>
                  <a:pt x="1909417" y="0"/>
                </a:lnTo>
                <a:lnTo>
                  <a:pt x="1909417" y="3211556"/>
                </a:lnTo>
                <a:lnTo>
                  <a:pt x="0" y="32115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nagement System Planner by Slidesgo">
  <a:themeElements>
    <a:clrScheme name="Simple Light">
      <a:dk1>
        <a:srgbClr val="36338C"/>
      </a:dk1>
      <a:lt1>
        <a:srgbClr val="DAE3F2"/>
      </a:lt1>
      <a:dk2>
        <a:srgbClr val="161620"/>
      </a:dk2>
      <a:lt2>
        <a:srgbClr val="FFFFFF"/>
      </a:lt2>
      <a:accent1>
        <a:srgbClr val="C7CEDE"/>
      </a:accent1>
      <a:accent2>
        <a:srgbClr val="7966E4"/>
      </a:accent2>
      <a:accent3>
        <a:srgbClr val="F0F5FD"/>
      </a:accent3>
      <a:accent4>
        <a:srgbClr val="F1F4FD"/>
      </a:accent4>
      <a:accent5>
        <a:srgbClr val="36338C"/>
      </a:accent5>
      <a:accent6>
        <a:srgbClr val="DAE3F2"/>
      </a:accent6>
      <a:hlink>
        <a:srgbClr val="36338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LGEMEIN">
  <a:themeElements>
    <a:clrScheme name="Artineo">
      <a:dk1>
        <a:srgbClr val="4B4B4B"/>
      </a:dk1>
      <a:lt1>
        <a:srgbClr val="FFFFFF"/>
      </a:lt1>
      <a:dk2>
        <a:srgbClr val="878787"/>
      </a:dk2>
      <a:lt2>
        <a:srgbClr val="FFFFFF"/>
      </a:lt2>
      <a:accent1>
        <a:srgbClr val="0A73B4"/>
      </a:accent1>
      <a:accent2>
        <a:srgbClr val="37AADC"/>
      </a:accent2>
      <a:accent3>
        <a:srgbClr val="B4C800"/>
      </a:accent3>
      <a:accent4>
        <a:srgbClr val="FFDC05"/>
      </a:accent4>
      <a:accent5>
        <a:srgbClr val="FF7D00"/>
      </a:accent5>
      <a:accent6>
        <a:srgbClr val="B40000"/>
      </a:accent6>
      <a:hlink>
        <a:srgbClr val="0A73B4"/>
      </a:hlink>
      <a:folHlink>
        <a:srgbClr val="37AAD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ESENTATIONLOAD">
  <a:themeElements>
    <a:clrScheme name="Benutzerdefiniert 3">
      <a:dk1>
        <a:srgbClr val="000000"/>
      </a:dk1>
      <a:lt1>
        <a:srgbClr val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1430</Words>
  <Application>Microsoft Office PowerPoint</Application>
  <PresentationFormat>Benutzerdefiniert</PresentationFormat>
  <Paragraphs>473</Paragraphs>
  <Slides>18</Slides>
  <Notes>18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33" baseType="lpstr">
      <vt:lpstr>Libre Franklin</vt:lpstr>
      <vt:lpstr>Roboto</vt:lpstr>
      <vt:lpstr>Calibri</vt:lpstr>
      <vt:lpstr>Noto Sans Symbols</vt:lpstr>
      <vt:lpstr>Titillium Web</vt:lpstr>
      <vt:lpstr>Open Sans</vt:lpstr>
      <vt:lpstr>Bebas Neue</vt:lpstr>
      <vt:lpstr>Roboto Condensed Light</vt:lpstr>
      <vt:lpstr>Poppins ExtraBold</vt:lpstr>
      <vt:lpstr>Raleway Black</vt:lpstr>
      <vt:lpstr>Arial</vt:lpstr>
      <vt:lpstr>Livvic</vt:lpstr>
      <vt:lpstr>Management System Planner by Slidesgo</vt:lpstr>
      <vt:lpstr>ALLGEMEIN</vt:lpstr>
      <vt:lpstr>2_PRESENTATIONLOAD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PresentationLoad</dc:creator>
  <cp:lastModifiedBy>Sylwia Sekula-Neuner</cp:lastModifiedBy>
  <cp:revision>3</cp:revision>
  <dcterms:created xsi:type="dcterms:W3CDTF">2015-11-26T10:37:47Z</dcterms:created>
  <dcterms:modified xsi:type="dcterms:W3CDTF">2025-09-19T10:27:00Z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0x010100878A0E929B6464498A6B03AD32F45E6D</vt:lpwstr>
  </property>
</Properties>
</file>