
<file path=[Content_Types].xml><?xml version="1.0" encoding="utf-8"?>
<Types xmlns="http://schemas.openxmlformats.org/package/2006/content-types">
  <Override PartName="/ppt/slideMasters/slideMaster3.xml" ContentType="application/vnd.openxmlformats-officedocument.presentationml.slideMaster+xml"/>
  <Override PartName="/ppt/slideLayouts/slideLayout57.xml" ContentType="application/vnd.openxmlformats-officedocument.presentationml.slideLayout+xml"/>
  <Override PartName="/ppt/theme/theme5.xml" ContentType="application/vnd.openxmlformats-officedocument.theme+xml"/>
  <Override PartName="/ppt/slideLayouts/slideLayout157.xml" ContentType="application/vnd.openxmlformats-officedocument.presentationml.slideLayout+xml"/>
  <Override PartName="/ppt/slideLayouts/slideLayout46.xml" ContentType="application/vnd.openxmlformats-officedocument.presentationml.slideLayout+xml"/>
  <Override PartName="/ppt/slideLayouts/slideLayout93.xml" ContentType="application/vnd.openxmlformats-officedocument.presentationml.slideLayout+xml"/>
  <Override PartName="/ppt/slideLayouts/slideLayout135.xml" ContentType="application/vnd.openxmlformats-officedocument.presentationml.slideLayout+xml"/>
  <Override PartName="/ppt/slideLayouts/slideLayout146.xml" ContentType="application/vnd.openxmlformats-officedocument.presentationml.slideLayout+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82.xml" ContentType="application/vnd.openxmlformats-officedocument.presentationml.slideLayout+xml"/>
  <Override PartName="/ppt/slideLayouts/slideLayout124.xml" ContentType="application/vnd.openxmlformats-officedocument.presentationml.slideLayout+xml"/>
  <Override PartName="/ppt/slideLayouts/slideLayout171.xml" ContentType="application/vnd.openxmlformats-officedocument.presentationml.slideLayout+xml"/>
  <Default Extension="xml" ContentType="application/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slideLayouts/slideLayout60.xml" ContentType="application/vnd.openxmlformats-officedocument.presentationml.slideLayout+xml"/>
  <Override PartName="/ppt/slideLayouts/slideLayout71.xml" ContentType="application/vnd.openxmlformats-officedocument.presentationml.slideLayout+xml"/>
  <Override PartName="/ppt/slideLayouts/slideLayout113.xml" ContentType="application/vnd.openxmlformats-officedocument.presentationml.slideLayout+xml"/>
  <Override PartName="/ppt/slideLayouts/slideLayout131.xml" ContentType="application/vnd.openxmlformats-officedocument.presentationml.slideLayout+xml"/>
  <Override PartName="/ppt/slideLayouts/slideLayout160.xml" ContentType="application/vnd.openxmlformats-officedocument.presentationml.slideLayout+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102.xml" ContentType="application/vnd.openxmlformats-officedocument.presentationml.slideLayout+xml"/>
  <Override PartName="/ppt/slideLayouts/slideLayout120.xml" ContentType="application/vnd.openxmlformats-officedocument.presentationml.slideLayout+xml"/>
  <Override PartName="/docProps/custom.xml" ContentType="application/vnd.openxmlformats-officedocument.custom-properties+xml"/>
  <Override PartName="/ppt/slideMasters/slideMaster8.xml" ContentType="application/vnd.openxmlformats-officedocument.presentationml.slideMaster+xml"/>
  <Override PartName="/ppt/slideMasters/slideMaster4.xml" ContentType="application/vnd.openxmlformats-officedocument.presentationml.slideMaster+xml"/>
  <Override PartName="/ppt/viewProps.xml" ContentType="application/vnd.openxmlformats-officedocument.presentationml.viewProps+xml"/>
  <Override PartName="/ppt/slideLayouts/slideLayout69.xml" ContentType="application/vnd.openxmlformats-officedocument.presentationml.slideLayout+xml"/>
  <Override PartName="/ppt/slideLayouts/slideLayout87.xml" ContentType="application/vnd.openxmlformats-officedocument.presentationml.slideLayout+xml"/>
  <Override PartName="/ppt/slideLayouts/slideLayout98.xml" ContentType="application/vnd.openxmlformats-officedocument.presentationml.slideLayout+xml"/>
  <Override PartName="/ppt/theme/theme6.xml" ContentType="application/vnd.openxmlformats-officedocument.theme+xml"/>
  <Override PartName="/ppt/slideLayouts/slideLayout158.xml" ContentType="application/vnd.openxmlformats-officedocument.presentationml.slideLayout+xml"/>
  <Override PartName="/ppt/slideLayouts/slideLayout169.xml" ContentType="application/vnd.openxmlformats-officedocument.presentationml.slideLayout+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slideLayouts/slideLayout29.xml" ContentType="application/vnd.openxmlformats-officedocument.presentationml.slideLayout+xml"/>
  <Override PartName="/ppt/slideLayouts/slideLayout58.xml" ContentType="application/vnd.openxmlformats-officedocument.presentationml.slideLayout+xml"/>
  <Override PartName="/ppt/slideLayouts/slideLayout76.xml" ContentType="application/vnd.openxmlformats-officedocument.presentationml.slideLayout+xml"/>
  <Override PartName="/ppt/slideLayouts/slideLayout118.xml" ContentType="application/vnd.openxmlformats-officedocument.presentationml.slideLayout+xml"/>
  <Override PartName="/ppt/slideLayouts/slideLayout129.xml" ContentType="application/vnd.openxmlformats-officedocument.presentationml.slideLayout+xml"/>
  <Override PartName="/ppt/slideLayouts/slideLayout147.xml" ContentType="application/vnd.openxmlformats-officedocument.presentationml.slideLayout+xml"/>
  <Override PartName="/ppt/slideLayouts/slideLayout165.xml" ContentType="application/vnd.openxmlformats-officedocument.presentationml.slideLayout+xml"/>
  <Override PartName="/ppt/presProps.xml" ContentType="application/vnd.openxmlformats-officedocument.presentationml.presProps+xml"/>
  <Override PartName="/ppt/slideLayouts/slideLayout18.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slideLayouts/slideLayout47.xml" ContentType="application/vnd.openxmlformats-officedocument.presentationml.slideLayout+xml"/>
  <Override PartName="/ppt/slideLayouts/slideLayout65.xml" ContentType="application/vnd.openxmlformats-officedocument.presentationml.slideLayout+xml"/>
  <Override PartName="/ppt/slideLayouts/slideLayout83.xml" ContentType="application/vnd.openxmlformats-officedocument.presentationml.slideLayout+xml"/>
  <Override PartName="/ppt/slideLayouts/slideLayout94.xml" ContentType="application/vnd.openxmlformats-officedocument.presentationml.slideLayout+xml"/>
  <Override PartName="/ppt/slideLayouts/slideLayout107.xml" ContentType="application/vnd.openxmlformats-officedocument.presentationml.slideLayout+xml"/>
  <Override PartName="/ppt/slideLayouts/slideLayout136.xml" ContentType="application/vnd.openxmlformats-officedocument.presentationml.slideLayout+xml"/>
  <Override PartName="/ppt/slideLayouts/slideLayout154.xml" ContentType="application/vnd.openxmlformats-officedocument.presentationml.slideLayout+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25.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72.xml" ContentType="application/vnd.openxmlformats-officedocument.presentationml.slideLayout+xml"/>
  <Override PartName="/ppt/slideLayouts/slideLayout90.xml" ContentType="application/vnd.openxmlformats-officedocument.presentationml.slideLayout+xml"/>
  <Override PartName="/ppt/slideLayouts/slideLayout114.xml" ContentType="application/vnd.openxmlformats-officedocument.presentationml.slideLayout+xml"/>
  <Override PartName="/ppt/slideLayouts/slideLayout125.xml" ContentType="application/vnd.openxmlformats-officedocument.presentationml.slideLayout+xml"/>
  <Override PartName="/ppt/slideLayouts/slideLayout143.xml" ContentType="application/vnd.openxmlformats-officedocument.presentationml.slideLayout+xml"/>
  <Override PartName="/ppt/slideLayouts/slideLayout161.xml" ContentType="application/vnd.openxmlformats-officedocument.presentationml.slideLayout+xml"/>
  <Override PartName="/ppt/presentation.xml" ContentType="application/vnd.openxmlformats-officedocument.presentationml.presentation.main+xml"/>
  <Override PartName="/ppt/slideLayouts/slideLayout14.xml" ContentType="application/vnd.openxmlformats-officedocument.presentationml.slideLayout+xml"/>
  <Override PartName="/ppt/slideLayouts/slideLayout32.xml" ContentType="application/vnd.openxmlformats-officedocument.presentationml.slideLayout+xml"/>
  <Override PartName="/ppt/slideLayouts/slideLayout61.xml" ContentType="application/vnd.openxmlformats-officedocument.presentationml.slideLayout+xml"/>
  <Override PartName="/ppt/slideLayouts/slideLayout103.xml" ContentType="application/vnd.openxmlformats-officedocument.presentationml.slideLayout+xml"/>
  <Override PartName="/ppt/slideLayouts/slideLayout132.xml" ContentType="application/vnd.openxmlformats-officedocument.presentationml.slideLayout+xml"/>
  <Override PartName="/ppt/slideLayouts/slideLayout150.xml" ContentType="application/vnd.openxmlformats-officedocument.presentationml.slideLayout+xml"/>
  <Override PartName="/docProps/app.xml" ContentType="application/vnd.openxmlformats-officedocument.extended-properties+xml"/>
  <Override PartName="/ppt/slideLayouts/slideLayout21.xml" ContentType="application/vnd.openxmlformats-officedocument.presentationml.slideLayout+xml"/>
  <Override PartName="/ppt/slideLayouts/slideLayout50.xml" ContentType="application/vnd.openxmlformats-officedocument.presentationml.slideLayout+xml"/>
  <Override PartName="/ppt/slideLayouts/slideLayout110.xml" ContentType="application/vnd.openxmlformats-officedocument.presentationml.slideLayout+xml"/>
  <Override PartName="/ppt/slideLayouts/slideLayout121.xml" ContentType="application/vnd.openxmlformats-officedocument.presentationml.slideLayout+xml"/>
  <Override PartName="/ppt/slideLayouts/slideLayout10.xml" ContentType="application/vnd.openxmlformats-officedocument.presentationml.slideLayout+xml"/>
  <Override PartName="/ppt/slideLayouts/slideLayout99.xml" ContentType="application/vnd.openxmlformats-officedocument.presentationml.slideLayout+xml"/>
  <Override PartName="/ppt/slideMasters/slideMaster5.xml" ContentType="application/vnd.openxmlformats-officedocument.presentationml.slideMaster+xml"/>
  <Override PartName="/ppt/slideLayouts/slideLayout59.xml" ContentType="application/vnd.openxmlformats-officedocument.presentationml.slideLayout+xml"/>
  <Override PartName="/ppt/slideLayouts/slideLayout88.xml" ContentType="application/vnd.openxmlformats-officedocument.presentationml.slideLayout+xml"/>
  <Override PartName="/ppt/slideLayouts/slideLayout159.xml" ContentType="application/vnd.openxmlformats-officedocument.presentationml.slideLayout+xml"/>
  <Override PartName="/ppt/theme/theme7.xml" ContentType="application/vnd.openxmlformats-officedocument.them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Layouts/slideLayout77.xml" ContentType="application/vnd.openxmlformats-officedocument.presentationml.slideLayout+xml"/>
  <Override PartName="/ppt/slideLayouts/slideLayout95.xml" ContentType="application/vnd.openxmlformats-officedocument.presentationml.slideLayout+xml"/>
  <Override PartName="/ppt/slideLayouts/slideLayout119.xml" ContentType="application/vnd.openxmlformats-officedocument.presentationml.slideLayout+xml"/>
  <Override PartName="/ppt/slideLayouts/slideLayout137.xml" ContentType="application/vnd.openxmlformats-officedocument.presentationml.slideLayout+xml"/>
  <Override PartName="/ppt/slideLayouts/slideLayout148.xml" ContentType="application/vnd.openxmlformats-officedocument.presentationml.slideLayout+xml"/>
  <Override PartName="/ppt/slideLayouts/slideLayout166.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37.xml" ContentType="application/vnd.openxmlformats-officedocument.presentationml.slideLayout+xml"/>
  <Override PartName="/ppt/slideLayouts/slideLayout55.xml" ContentType="application/vnd.openxmlformats-officedocument.presentationml.slideLayout+xml"/>
  <Override PartName="/ppt/theme/theme3.xml" ContentType="application/vnd.openxmlformats-officedocument.theme+xml"/>
  <Override PartName="/ppt/slideLayouts/slideLayout84.xml" ContentType="application/vnd.openxmlformats-officedocument.presentationml.slideLayout+xml"/>
  <Override PartName="/ppt/slideLayouts/slideLayout108.xml" ContentType="application/vnd.openxmlformats-officedocument.presentationml.slideLayout+xml"/>
  <Override PartName="/ppt/slideLayouts/slideLayout126.xml" ContentType="application/vnd.openxmlformats-officedocument.presentationml.slideLayout+xml"/>
  <Override PartName="/ppt/slideLayouts/slideLayout155.xml" ContentType="application/vnd.openxmlformats-officedocument.presentationml.slideLayout+xml"/>
  <Override PartName="/ppt/slides/slide2.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slideLayouts/slideLayout62.xml" ContentType="application/vnd.openxmlformats-officedocument.presentationml.slideLayout+xml"/>
  <Override PartName="/ppt/slideLayouts/slideLayout73.xml" ContentType="application/vnd.openxmlformats-officedocument.presentationml.slideLayout+xml"/>
  <Override PartName="/ppt/slideLayouts/slideLayout91.xml" ContentType="application/vnd.openxmlformats-officedocument.presentationml.slideLayout+xml"/>
  <Override PartName="/ppt/slideLayouts/slideLayout115.xml" ContentType="application/vnd.openxmlformats-officedocument.presentationml.slideLayout+xml"/>
  <Override PartName="/ppt/slideLayouts/slideLayout133.xml" ContentType="application/vnd.openxmlformats-officedocument.presentationml.slideLayout+xml"/>
  <Override PartName="/ppt/slideLayouts/slideLayout144.xml" ContentType="application/vnd.openxmlformats-officedocument.presentationml.slideLayout+xml"/>
  <Override PartName="/ppt/slideLayouts/slideLayout162.xml" ContentType="application/vnd.openxmlformats-officedocument.presentationml.slideLayout+xml"/>
  <Default Extension="rels" ContentType="application/vnd.openxmlformats-package.relationships+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slideLayouts/slideLayout80.xml" ContentType="application/vnd.openxmlformats-officedocument.presentationml.slideLayout+xml"/>
  <Override PartName="/ppt/slideLayouts/slideLayout104.xml" ContentType="application/vnd.openxmlformats-officedocument.presentationml.slideLayout+xml"/>
  <Override PartName="/ppt/slideLayouts/slideLayout122.xml" ContentType="application/vnd.openxmlformats-officedocument.presentationml.slideLayout+xml"/>
  <Override PartName="/ppt/slideLayouts/slideLayout140.xml" ContentType="application/vnd.openxmlformats-officedocument.presentationml.slideLayout+xml"/>
  <Override PartName="/ppt/slideLayouts/slideLayout151.xml" ContentType="application/vnd.openxmlformats-officedocument.presentationml.slideLayout+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slideLayouts/slideLayout111.xml" ContentType="application/vnd.openxmlformats-officedocument.presentationml.slideLayout+xml"/>
  <Override PartName="/ppt/slideLayouts/slideLayout100.xml" ContentType="application/vnd.openxmlformats-officedocument.presentationml.slideLayout+xml"/>
  <Override PartName="/ppt/slideMasters/slideMaster6.xml" ContentType="application/vnd.openxmlformats-officedocument.presentationml.slideMaster+xml"/>
  <Override PartName="/ppt/slideLayouts/slideLayout89.xml" ContentType="application/vnd.openxmlformats-officedocument.presentationml.slideLayout+xml"/>
  <Override PartName="/ppt/theme/theme8.xml" ContentType="application/vnd.openxmlformats-officedocument.theme+xml"/>
  <Override PartName="/ppt/slides/slide7.xml" ContentType="application/vnd.openxmlformats-officedocument.presentationml.slide+xml"/>
  <Override PartName="/ppt/slideLayouts/slideLayout9.xml" ContentType="application/vnd.openxmlformats-officedocument.presentationml.slideLayout+xml"/>
  <Override PartName="/ppt/slideLayouts/slideLayout78.xml" ContentType="application/vnd.openxmlformats-officedocument.presentationml.slideLayout+xml"/>
  <Override PartName="/ppt/slideLayouts/slideLayout149.xml" ContentType="application/vnd.openxmlformats-officedocument.presentationml.slideLayout+xml"/>
  <Override PartName="/ppt/slideMasters/slideMaster2.xml" ContentType="application/vnd.openxmlformats-officedocument.presentationml.slideMaster+xml"/>
  <Override PartName="/ppt/slideLayouts/slideLayout38.xml" ContentType="application/vnd.openxmlformats-officedocument.presentationml.slideLayout+xml"/>
  <Override PartName="/ppt/slideLayouts/slideLayout49.xml" ContentType="application/vnd.openxmlformats-officedocument.presentationml.slideLayout+xml"/>
  <Override PartName="/ppt/slideLayouts/slideLayout67.xml" ContentType="application/vnd.openxmlformats-officedocument.presentationml.slideLayout+xml"/>
  <Override PartName="/ppt/slideLayouts/slideLayout85.xml" ContentType="application/vnd.openxmlformats-officedocument.presentationml.slideLayout+xml"/>
  <Override PartName="/ppt/slideLayouts/slideLayout96.xml" ContentType="application/vnd.openxmlformats-officedocument.presentationml.slideLayout+xml"/>
  <Override PartName="/ppt/theme/theme4.xml" ContentType="application/vnd.openxmlformats-officedocument.theme+xml"/>
  <Override PartName="/ppt/slideLayouts/slideLayout109.xml" ContentType="application/vnd.openxmlformats-officedocument.presentationml.slideLayout+xml"/>
  <Override PartName="/ppt/slideLayouts/slideLayout138.xml" ContentType="application/vnd.openxmlformats-officedocument.presentationml.slideLayout+xml"/>
  <Override PartName="/ppt/slideLayouts/slideLayout156.xml" ContentType="application/vnd.openxmlformats-officedocument.presentationml.slideLayout+xml"/>
  <Override PartName="/ppt/slideLayouts/slideLayout16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slideLayouts/slideLayout45.xml" ContentType="application/vnd.openxmlformats-officedocument.presentationml.slideLayout+xml"/>
  <Override PartName="/ppt/slideLayouts/slideLayout56.xml" ContentType="application/vnd.openxmlformats-officedocument.presentationml.slideLayout+xml"/>
  <Override PartName="/ppt/slideLayouts/slideLayout74.xml" ContentType="application/vnd.openxmlformats-officedocument.presentationml.slideLayout+xml"/>
  <Override PartName="/ppt/slideLayouts/slideLayout116.xml" ContentType="application/vnd.openxmlformats-officedocument.presentationml.slideLayout+xml"/>
  <Override PartName="/ppt/slideLayouts/slideLayout127.xml" ContentType="application/vnd.openxmlformats-officedocument.presentationml.slideLayout+xml"/>
  <Override PartName="/ppt/slideLayouts/slideLayout145.xml" ContentType="application/vnd.openxmlformats-officedocument.presentationml.slideLayout+xml"/>
  <Override PartName="/ppt/slideLayouts/slideLayout163.xml" ContentType="application/vnd.openxmlformats-officedocument.presentationml.slideLayout+xml"/>
  <Override PartName="/ppt/slideLayouts/slideLayout16.xml" ContentType="application/vnd.openxmlformats-officedocument.presentationml.slideLayout+xml"/>
  <Override PartName="/ppt/slideLayouts/slideLayout34.xml" ContentType="application/vnd.openxmlformats-officedocument.presentationml.slideLayout+xml"/>
  <Override PartName="/ppt/slideLayouts/slideLayout63.xml" ContentType="application/vnd.openxmlformats-officedocument.presentationml.slideLayout+xml"/>
  <Override PartName="/ppt/slideLayouts/slideLayout81.xml" ContentType="application/vnd.openxmlformats-officedocument.presentationml.slideLayout+xml"/>
  <Override PartName="/ppt/slideLayouts/slideLayout92.xml" ContentType="application/vnd.openxmlformats-officedocument.presentationml.slideLayout+xml"/>
  <Override PartName="/ppt/slideLayouts/slideLayout105.xml" ContentType="application/vnd.openxmlformats-officedocument.presentationml.slideLayout+xml"/>
  <Override PartName="/ppt/slideLayouts/slideLayout134.xml" ContentType="application/vnd.openxmlformats-officedocument.presentationml.slideLayout+xml"/>
  <Override PartName="/ppt/slideLayouts/slideLayout152.xml" ContentType="application/vnd.openxmlformats-officedocument.presentationml.slideLayout+xml"/>
  <Default Extension="jpeg" ContentType="image/jpeg"/>
  <Override PartName="/ppt/slideLayouts/slideLayout1.xml" ContentType="application/vnd.openxmlformats-officedocument.presentationml.slideLayout+xml"/>
  <Override PartName="/ppt/slideLayouts/slideLayout23.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70.xml" ContentType="application/vnd.openxmlformats-officedocument.presentationml.slideLayout+xml"/>
  <Override PartName="/ppt/slideLayouts/slideLayout112.xml" ContentType="application/vnd.openxmlformats-officedocument.presentationml.slideLayout+xml"/>
  <Override PartName="/ppt/slideLayouts/slideLayout123.xml" ContentType="application/vnd.openxmlformats-officedocument.presentationml.slideLayout+xml"/>
  <Override PartName="/ppt/slideLayouts/slideLayout141.xml" ContentType="application/vnd.openxmlformats-officedocument.presentationml.slideLayout+xml"/>
  <Override PartName="/ppt/slideLayouts/slideLayout170.xml" ContentType="application/vnd.openxmlformats-officedocument.presentationml.slideLayout+xml"/>
  <Override PartName="/ppt/slideLayouts/slideLayout12.xml" ContentType="application/vnd.openxmlformats-officedocument.presentationml.slideLayout+xml"/>
  <Override PartName="/ppt/slideLayouts/slideLayout30.xml" ContentType="application/vnd.openxmlformats-officedocument.presentationml.slideLayout+xml"/>
  <Override PartName="/ppt/slideLayouts/slideLayout101.xml" ContentType="application/vnd.openxmlformats-officedocument.presentationml.slideLayout+xml"/>
  <Override PartName="/ppt/slideLayouts/slideLayout130.xml" ContentType="application/vnd.openxmlformats-officedocument.presentationml.slideLayout+xml"/>
  <Override PartName="/ppt/slideMasters/slideMaster7.xml" ContentType="application/vnd.openxmlformats-officedocument.presentationml.slideMaster+xml"/>
  <Override PartName="/ppt/theme/theme9.xml" ContentType="application/vnd.openxmlformats-officedocument.theme+xml"/>
  <Override PartName="/ppt/slides/slide8.xml" ContentType="application/vnd.openxmlformats-officedocument.presentationml.slide+xml"/>
  <Override PartName="/ppt/slideLayouts/slideLayout68.xml" ContentType="application/vnd.openxmlformats-officedocument.presentationml.slideLayout+xml"/>
  <Override PartName="/ppt/slideLayouts/slideLayout79.xml" ContentType="application/vnd.openxmlformats-officedocument.presentationml.slideLayout+xml"/>
  <Override PartName="/ppt/slideLayouts/slideLayout97.xml" ContentType="application/vnd.openxmlformats-officedocument.presentationml.slideLayout+xml"/>
  <Override PartName="/ppt/slideLayouts/slideLayout139.xml" ContentType="application/vnd.openxmlformats-officedocument.presentationml.slideLayout+xml"/>
  <Override PartName="/ppt/slideLayouts/slideLayout168.xml" ContentType="application/vnd.openxmlformats-officedocument.presentationml.slideLayout+xml"/>
  <Override PartName="/ppt/slideLayouts/slideLayout39.xml" ContentType="application/vnd.openxmlformats-officedocument.presentationml.slideLayout+xml"/>
  <Override PartName="/ppt/slideLayouts/slideLayout86.xml" ContentType="application/vnd.openxmlformats-officedocument.presentationml.slideLayout+xml"/>
  <Override PartName="/ppt/slideLayouts/slideLayout128.xml" ContentType="application/vnd.openxmlformats-officedocument.presentationml.slideLayout+xml"/>
  <Override PartName="/ppt/slides/slide4.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64.xml" ContentType="application/vnd.openxmlformats-officedocument.presentationml.slideLayout+xml"/>
  <Override PartName="/ppt/slideLayouts/slideLayout75.xml" ContentType="application/vnd.openxmlformats-officedocument.presentationml.slideLayout+xml"/>
  <Override PartName="/ppt/slideLayouts/slideLayout117.xml" ContentType="application/vnd.openxmlformats-officedocument.presentationml.slideLayout+xml"/>
  <Override PartName="/ppt/slideLayouts/slideLayout164.xml" ContentType="application/vnd.openxmlformats-officedocument.presentationml.slideLayout+xml"/>
  <Override PartName="/ppt/theme/theme1.xml" ContentType="application/vnd.openxmlformats-officedocument.theme+xml"/>
  <Override PartName="/ppt/slideLayouts/slideLayout53.xml" ContentType="application/vnd.openxmlformats-officedocument.presentationml.slideLayout+xml"/>
  <Override PartName="/ppt/slideLayouts/slideLayout106.xml" ContentType="application/vnd.openxmlformats-officedocument.presentationml.slideLayout+xml"/>
  <Override PartName="/ppt/slideLayouts/slideLayout142.xml" ContentType="application/vnd.openxmlformats-officedocument.presentationml.slideLayout+xml"/>
  <Override PartName="/ppt/slideLayouts/slideLayout15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1" r:id="rId1"/>
    <p:sldMasterId id="2147483685" r:id="rId2"/>
    <p:sldMasterId id="2147483699" r:id="rId3"/>
    <p:sldMasterId id="2147483745" r:id="rId4"/>
    <p:sldMasterId id="2147483769" r:id="rId5"/>
    <p:sldMasterId id="2147483790" r:id="rId6"/>
    <p:sldMasterId id="2147483811" r:id="rId7"/>
    <p:sldMasterId id="2147483832" r:id="rId8"/>
  </p:sldMasterIdLst>
  <p:notesMasterIdLst>
    <p:notesMasterId r:id="rId17"/>
  </p:notesMasterIdLst>
  <p:sldIdLst>
    <p:sldId id="256" r:id="rId9"/>
    <p:sldId id="3230" r:id="rId10"/>
    <p:sldId id="3231" r:id="rId11"/>
    <p:sldId id="3233" r:id="rId12"/>
    <p:sldId id="3236" r:id="rId13"/>
    <p:sldId id="3235" r:id="rId14"/>
    <p:sldId id="3234" r:id="rId15"/>
    <p:sldId id="258" r:id="rId16"/>
  </p:sldIdLst>
  <p:sldSz cx="12192000" cy="6858000"/>
  <p:notesSz cx="6858000" cy="9144000"/>
  <p:defaultTex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4997" autoAdjust="0"/>
    <p:restoredTop sz="85766" autoAdjust="0"/>
  </p:normalViewPr>
  <p:slideViewPr>
    <p:cSldViewPr snapToGrid="0">
      <p:cViewPr varScale="1">
        <p:scale>
          <a:sx n="58" d="100"/>
          <a:sy n="58" d="100"/>
        </p:scale>
        <p:origin x="-960" y="-52"/>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5.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Master" Target="slideMasters/slideMaster7.xml"/><Relationship Id="rId12" Type="http://schemas.openxmlformats.org/officeDocument/2006/relationships/slide" Target="slides/slide4.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8.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3.xml"/><Relationship Id="rId5" Type="http://schemas.openxmlformats.org/officeDocument/2006/relationships/slideMaster" Target="slideMasters/slideMaster5.xml"/><Relationship Id="rId15" Type="http://schemas.openxmlformats.org/officeDocument/2006/relationships/slide" Target="slides/slide7.xml"/><Relationship Id="rId10" Type="http://schemas.openxmlformats.org/officeDocument/2006/relationships/slide" Target="slides/slide2.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1.xml"/><Relationship Id="rId14"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018226A-0DB3-46E3-95FB-0CF2C52A4077}" type="datetimeFigureOut">
              <a:rPr lang="en-GB" smtClean="0"/>
              <a:pPr/>
              <a:t>06/02/2025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0F1D42-134E-484A-B2F4-C52BC536A2EE}" type="slidenum">
              <a:rPr lang="en-GB" smtClean="0"/>
              <a:pPr/>
              <a:t>‹#›</a:t>
            </a:fld>
            <a:endParaRPr lang="en-GB"/>
          </a:p>
        </p:txBody>
      </p:sp>
    </p:spTree>
    <p:extLst>
      <p:ext uri="{BB962C8B-B14F-4D97-AF65-F5344CB8AC3E}">
        <p14:creationId xmlns="" xmlns:p14="http://schemas.microsoft.com/office/powerpoint/2010/main" val="29205738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left drawing shows the key components described in the previous slide: a compressor, with a thermal sponge, a linear motor that can have the speed regulated by the processor based on the info collected by the sensors: pressure, volume, temperature. All is aided by a heat exchanger that recovers the temperature from the compressor.</a:t>
            </a:r>
          </a:p>
          <a:p>
            <a:r>
              <a:rPr lang="en-GB" dirty="0"/>
              <a:t>The second picture is an exemplification of such a device in a liquid piston. Picture shows 2 interconnected pistons that work in sync, with a pump that can push water from left to right. The design ensures pressured gas is close to a cooling surface area.</a:t>
            </a:r>
          </a:p>
        </p:txBody>
      </p:sp>
      <p:sp>
        <p:nvSpPr>
          <p:cNvPr id="4" name="Slide Number Placeholder 3"/>
          <p:cNvSpPr>
            <a:spLocks noGrp="1"/>
          </p:cNvSpPr>
          <p:nvPr>
            <p:ph type="sldNum" sz="quarter" idx="5"/>
          </p:nvPr>
        </p:nvSpPr>
        <p:spPr/>
        <p:txBody>
          <a:bodyPr/>
          <a:lstStyle/>
          <a:p>
            <a:fld id="{760F1D42-134E-484A-B2F4-C52BC536A2EE}" type="slidenum">
              <a:rPr lang="en-GB" smtClean="0"/>
              <a:pPr/>
              <a:t>5</a:t>
            </a:fld>
            <a:endParaRPr lang="en-GB"/>
          </a:p>
        </p:txBody>
      </p:sp>
    </p:spTree>
    <p:extLst>
      <p:ext uri="{BB962C8B-B14F-4D97-AF65-F5344CB8AC3E}">
        <p14:creationId xmlns="" xmlns:p14="http://schemas.microsoft.com/office/powerpoint/2010/main" val="356047477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0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10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10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10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10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10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10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10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10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1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1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1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1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1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1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1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1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1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1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5.xml"/><Relationship Id="rId4" Type="http://schemas.openxmlformats.org/officeDocument/2006/relationships/image" Target="../media/image5.png"/></Relationships>
</file>

<file path=ppt/slideLayouts/_rels/slideLayout1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1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1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6.xml"/><Relationship Id="rId4" Type="http://schemas.openxmlformats.org/officeDocument/2006/relationships/image" Target="../media/image3.png"/></Relationships>
</file>

<file path=ppt/slideLayouts/_rels/slideLayout1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12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6.xml"/></Relationships>
</file>

<file path=ppt/slideLayouts/_rels/slideLayout12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12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6.xml"/></Relationships>
</file>

<file path=ppt/slideLayouts/_rels/slideLayout12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6.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6.xml"/></Relationships>
</file>

<file path=ppt/slideLayouts/_rels/slideLayout13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13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13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13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13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13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13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6.xml"/></Relationships>
</file>

<file path=ppt/slideLayouts/_rels/slideLayout13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6.xml"/></Relationships>
</file>

<file path=ppt/slideLayouts/_rels/slideLayout13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6.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14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Master" Target="../slideMasters/slideMaster6.xml"/><Relationship Id="rId4" Type="http://schemas.openxmlformats.org/officeDocument/2006/relationships/image" Target="../media/image5.png"/></Relationships>
</file>

<file path=ppt/slideLayouts/_rels/slideLayout14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Master" Target="../slideMasters/slideMaster7.xml"/></Relationships>
</file>

<file path=ppt/slideLayouts/_rels/slideLayout14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Master" Target="../slideMasters/slideMaster7.xml"/></Relationships>
</file>

<file path=ppt/slideLayouts/_rels/slideLayout1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7.xml"/></Relationships>
</file>

<file path=ppt/slideLayouts/_rels/slideLayout14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Master" Target="../slideMasters/slideMaster7.xml"/></Relationships>
</file>

<file path=ppt/slideLayouts/_rels/slideLayout14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png"/><Relationship Id="rId1" Type="http://schemas.openxmlformats.org/officeDocument/2006/relationships/slideMaster" Target="../slideMasters/slideMaster7.xml"/></Relationships>
</file>

<file path=ppt/slideLayouts/_rels/slideLayout14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Master" Target="../slideMasters/slideMaster7.xml"/></Relationships>
</file>

<file path=ppt/slideLayouts/_rels/slideLayout14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png"/><Relationship Id="rId1" Type="http://schemas.openxmlformats.org/officeDocument/2006/relationships/slideMaster" Target="../slideMasters/slideMaster7.xml"/></Relationships>
</file>

<file path=ppt/slideLayouts/_rels/slideLayout14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png"/><Relationship Id="rId1" Type="http://schemas.openxmlformats.org/officeDocument/2006/relationships/slideMaster" Target="../slideMasters/slideMaster7.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png"/><Relationship Id="rId1" Type="http://schemas.openxmlformats.org/officeDocument/2006/relationships/slideMaster" Target="../slideMasters/slideMaster7.xml"/></Relationships>
</file>

<file path=ppt/slideLayouts/_rels/slideLayout15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Master" Target="../slideMasters/slideMaster7.xml"/></Relationships>
</file>

<file path=ppt/slideLayouts/_rels/slideLayout15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Master" Target="../slideMasters/slideMaster7.xml"/></Relationships>
</file>

<file path=ppt/slideLayouts/_rels/slideLayout15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Master" Target="../slideMasters/slideMaster7.xml"/></Relationships>
</file>

<file path=ppt/slideLayouts/_rels/slideLayout15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Master" Target="../slideMasters/slideMaster7.xml"/></Relationships>
</file>

<file path=ppt/slideLayouts/_rels/slideLayout15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Master" Target="../slideMasters/slideMaster7.xml"/></Relationships>
</file>

<file path=ppt/slideLayouts/_rels/slideLayout15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Master" Target="../slideMasters/slideMaster7.xml"/></Relationships>
</file>

<file path=ppt/slideLayouts/_rels/slideLayout15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png"/><Relationship Id="rId1" Type="http://schemas.openxmlformats.org/officeDocument/2006/relationships/slideMaster" Target="../slideMasters/slideMaster7.xml"/></Relationships>
</file>

<file path=ppt/slideLayouts/_rels/slideLayout15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7.xml"/></Relationships>
</file>

<file path=ppt/slideLayouts/_rels/slideLayout15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7.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Master" Target="../slideMasters/slideMaster7.xml"/></Relationships>
</file>

<file path=ppt/slideLayouts/_rels/slideLayout16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Master" Target="../slideMasters/slideMaster7.xml"/><Relationship Id="rId4" Type="http://schemas.openxmlformats.org/officeDocument/2006/relationships/image" Target="../media/image5.png"/></Relationships>
</file>

<file path=ppt/slideLayouts/_rels/slideLayout16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8.xml"/></Relationships>
</file>

<file path=ppt/slideLayouts/_rels/slideLayout16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8.xml"/></Relationships>
</file>

<file path=ppt/slideLayouts/_rels/slideLayout16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Master" Target="../slideMasters/slideMaster8.xml"/><Relationship Id="rId4" Type="http://schemas.openxmlformats.org/officeDocument/2006/relationships/image" Target="../media/image9.png"/></Relationships>
</file>

<file path=ppt/slideLayouts/_rels/slideLayout16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Master" Target="../slideMasters/slideMaster8.xml"/></Relationships>
</file>

<file path=ppt/slideLayouts/_rels/slideLayout16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Master" Target="../slideMasters/slideMaster8.xml"/></Relationships>
</file>

<file path=ppt/slideLayouts/_rels/slideLayout16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Master" Target="../slideMasters/slideMaster8.xml"/></Relationships>
</file>

<file path=ppt/slideLayouts/_rels/slideLayout16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Master" Target="../slideMasters/slideMaster8.xml"/></Relationships>
</file>

<file path=ppt/slideLayouts/_rels/slideLayout16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3.png"/><Relationship Id="rId1" Type="http://schemas.openxmlformats.org/officeDocument/2006/relationships/slideMaster" Target="../slideMasters/slideMaster8.xml"/></Relationships>
</file>

<file path=ppt/slideLayouts/_rels/slideLayout17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3.png"/></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5.png"/></Relationships>
</file>

<file path=ppt/slideLayouts/_rels/slideLayout4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5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5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5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5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5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Master" Target="../slideMasters/slideMaster3.xml"/><Relationship Id="rId4" Type="http://schemas.openxmlformats.org/officeDocument/2006/relationships/image" Target="../media/image5.png"/></Relationships>
</file>

<file path=ppt/slideLayouts/_rels/slideLayout6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6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6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6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6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6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6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7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7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7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7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7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7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7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7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8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8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8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8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8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8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8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9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9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9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9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9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9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9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9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CAFC977-73BA-ECC9-B03C-39BD5DF41806}"/>
              </a:ext>
            </a:extLst>
          </p:cNvPr>
          <p:cNvSpPr>
            <a:spLocks noGrp="1"/>
          </p:cNvSpPr>
          <p:nvPr>
            <p:ph type="ctrTitle"/>
          </p:nvPr>
        </p:nvSpPr>
        <p:spPr>
          <a:xfrm>
            <a:off x="334963" y="1757028"/>
            <a:ext cx="10081037" cy="2387600"/>
          </a:xfrm>
          <a:prstGeom prst="rect">
            <a:avLst/>
          </a:prstGeom>
        </p:spPr>
        <p:txBody>
          <a:bodyPr anchor="b"/>
          <a:lstStyle>
            <a:lvl1pPr algn="l">
              <a:lnSpc>
                <a:spcPct val="84000"/>
              </a:lnSpc>
              <a:defRPr sz="5400"/>
            </a:lvl1pPr>
          </a:lstStyle>
          <a:p>
            <a:r>
              <a:rPr lang="en-US"/>
              <a:t>Click to edit Master title style</a:t>
            </a:r>
            <a:endParaRPr lang="x-none"/>
          </a:p>
        </p:txBody>
      </p:sp>
      <p:sp>
        <p:nvSpPr>
          <p:cNvPr id="3" name="Subtitle 2">
            <a:extLst>
              <a:ext uri="{FF2B5EF4-FFF2-40B4-BE49-F238E27FC236}">
                <a16:creationId xmlns="" xmlns:a16="http://schemas.microsoft.com/office/drawing/2014/main" id="{3CCD0222-8D53-D9B7-AE85-79F5C518ED09}"/>
              </a:ext>
            </a:extLst>
          </p:cNvPr>
          <p:cNvSpPr>
            <a:spLocks noGrp="1"/>
          </p:cNvSpPr>
          <p:nvPr>
            <p:ph type="subTitle" idx="1"/>
          </p:nvPr>
        </p:nvSpPr>
        <p:spPr>
          <a:xfrm>
            <a:off x="336000" y="4308907"/>
            <a:ext cx="11520000" cy="1460093"/>
          </a:xfrm>
          <a:prstGeom prst="rect">
            <a:avLst/>
          </a:prstGeom>
        </p:spPr>
        <p:txBody>
          <a:bodyPr/>
          <a:lstStyle>
            <a:lvl1pPr marL="0" indent="0" algn="l">
              <a:buNone/>
              <a:defRPr sz="2000">
                <a:latin typeface="+mj-lt"/>
                <a:cs typeface="Helvetica"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x-none"/>
          </a:p>
        </p:txBody>
      </p:sp>
      <p:pic>
        <p:nvPicPr>
          <p:cNvPr id="7" name="Picture 6">
            <a:extLst>
              <a:ext uri="{FF2B5EF4-FFF2-40B4-BE49-F238E27FC236}">
                <a16:creationId xmlns="" xmlns:a16="http://schemas.microsoft.com/office/drawing/2014/main" id="{9FF20EDE-922F-9E9A-CEC2-75DC1765B282}"/>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6" name="Picture 5" descr="Background pattern&#10;&#10;Description automatically generated">
            <a:extLst>
              <a:ext uri="{FF2B5EF4-FFF2-40B4-BE49-F238E27FC236}">
                <a16:creationId xmlns="" xmlns:a16="http://schemas.microsoft.com/office/drawing/2014/main" id="{9FA1EDA6-B0C2-F713-7FBE-F4D1D2C4D185}"/>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34963" y="6084625"/>
            <a:ext cx="720981" cy="508242"/>
          </a:xfrm>
          <a:prstGeom prst="rect">
            <a:avLst/>
          </a:prstGeom>
        </p:spPr>
      </p:pic>
      <p:sp>
        <p:nvSpPr>
          <p:cNvPr id="9" name="TextBox 8">
            <a:extLst>
              <a:ext uri="{FF2B5EF4-FFF2-40B4-BE49-F238E27FC236}">
                <a16:creationId xmlns="" xmlns:a16="http://schemas.microsoft.com/office/drawing/2014/main" id="{2B047712-7C6D-DD5D-C470-E1455480583F}"/>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Bioeconomy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1595052999"/>
      </p:ext>
    </p:extLst>
  </p:cSld>
  <p:clrMapOvr>
    <a:masterClrMapping/>
  </p:clrMapOvr>
  <p:extLst>
    <p:ext uri="{DCECCB84-F9BA-43D5-87BE-67443E8EF086}">
      <p15:sldGuideLst xmlns="" xmlns:p15="http://schemas.microsoft.com/office/powerpoint/2012/main">
        <p15:guide id="1" orient="horz" pos="2160">
          <p15:clr>
            <a:srgbClr val="FBAE40"/>
          </p15:clr>
        </p15:guide>
        <p15:guide id="2" orient="horz" pos="2260">
          <p15:clr>
            <a:srgbClr val="FBAE40"/>
          </p15:clr>
        </p15:guide>
        <p15:guide id="3" orient="horz" pos="4156">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ubsection title, haze beige">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hasCustomPrompt="1"/>
          </p:nvPr>
        </p:nvSpPr>
        <p:spPr>
          <a:xfrm>
            <a:off x="336000" y="2889000"/>
            <a:ext cx="11520000" cy="1229824"/>
          </a:xfrm>
          <a:prstGeom prst="rect">
            <a:avLst/>
          </a:prstGeom>
        </p:spPr>
        <p:txBody>
          <a:bodyPr anchor="b">
            <a:noAutofit/>
          </a:bodyPr>
          <a:lstStyle>
            <a:lvl1pPr>
              <a:lnSpc>
                <a:spcPct val="84000"/>
              </a:lnSpc>
              <a:defRPr/>
            </a:lvl1pPr>
          </a:lstStyle>
          <a:p>
            <a:r>
              <a:rPr lang="en-US"/>
              <a:t>Click to add subsection title</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1" name="Text Placeholder 7">
            <a:extLst>
              <a:ext uri="{FF2B5EF4-FFF2-40B4-BE49-F238E27FC236}">
                <a16:creationId xmlns="" xmlns:a16="http://schemas.microsoft.com/office/drawing/2014/main" id="{238E859D-B5A9-0D4B-E357-D754A7317097}"/>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12" name="Picture 11">
            <a:extLst>
              <a:ext uri="{FF2B5EF4-FFF2-40B4-BE49-F238E27FC236}">
                <a16:creationId xmlns="" xmlns:a16="http://schemas.microsoft.com/office/drawing/2014/main" id="{FDF9666D-4B10-761D-7DB8-1415C1755F40}"/>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5" name="Picture 4" descr="Background pattern&#10;&#10;Description automatically generated">
            <a:extLst>
              <a:ext uri="{FF2B5EF4-FFF2-40B4-BE49-F238E27FC236}">
                <a16:creationId xmlns="" xmlns:a16="http://schemas.microsoft.com/office/drawing/2014/main" id="{07E21C53-E75D-409D-166B-38DAB95CBE92}"/>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34963" y="6084625"/>
            <a:ext cx="720981" cy="508242"/>
          </a:xfrm>
          <a:prstGeom prst="rect">
            <a:avLst/>
          </a:prstGeom>
        </p:spPr>
      </p:pic>
      <p:sp>
        <p:nvSpPr>
          <p:cNvPr id="7" name="TextBox 6">
            <a:extLst>
              <a:ext uri="{FF2B5EF4-FFF2-40B4-BE49-F238E27FC236}">
                <a16:creationId xmlns="" xmlns:a16="http://schemas.microsoft.com/office/drawing/2014/main" id="{5DC47DDC-6709-8B69-A39C-F3C212166F3E}"/>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Bioeconomy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586968415"/>
      </p:ext>
    </p:extLst>
  </p:cSld>
  <p:clrMapOvr>
    <a:overrideClrMapping bg1="lt1" tx1="dk1" bg2="lt2" tx2="dk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100.xml><?xml version="1.0" encoding="utf-8"?>
<p:sldLayout xmlns:a="http://schemas.openxmlformats.org/drawingml/2006/main" xmlns:r="http://schemas.openxmlformats.org/officeDocument/2006/relationships" xmlns:p="http://schemas.openxmlformats.org/presentationml/2006/main" preserve="1">
  <p:cSld name="1_Content + picture + highlights red">
    <p:spTree>
      <p:nvGrpSpPr>
        <p:cNvPr id="1" name=""/>
        <p:cNvGrpSpPr/>
        <p:nvPr/>
      </p:nvGrpSpPr>
      <p:grpSpPr>
        <a:xfrm>
          <a:off x="0" y="0"/>
          <a:ext cx="0" cy="0"/>
          <a:chOff x="0" y="0"/>
          <a:chExt cx="0" cy="0"/>
        </a:xfrm>
      </p:grpSpPr>
      <p:sp>
        <p:nvSpPr>
          <p:cNvPr id="11" name="Picture Placeholder 10">
            <a:extLst>
              <a:ext uri="{FF2B5EF4-FFF2-40B4-BE49-F238E27FC236}">
                <a16:creationId xmlns="" xmlns:a16="http://schemas.microsoft.com/office/drawing/2014/main" id="{4802C117-713B-ACA1-45BC-FBE0DBCB434F}"/>
              </a:ext>
            </a:extLst>
          </p:cNvPr>
          <p:cNvSpPr>
            <a:spLocks noGrp="1"/>
          </p:cNvSpPr>
          <p:nvPr>
            <p:ph type="pic" sz="quarter" idx="14"/>
          </p:nvPr>
        </p:nvSpPr>
        <p:spPr>
          <a:xfrm>
            <a:off x="6276000" y="1"/>
            <a:ext cx="5916000" cy="4149007"/>
          </a:xfrm>
          <a:prstGeom prst="rect">
            <a:avLst/>
          </a:prstGeom>
        </p:spPr>
        <p:txBody>
          <a:bodyPr/>
          <a:lstStyle/>
          <a:p>
            <a:r>
              <a:rPr lang="fi-FI"/>
              <a:t>Lisää kuva napsauttamalla kuvaketta</a:t>
            </a:r>
            <a:endParaRPr lang="x-none"/>
          </a:p>
        </p:txBody>
      </p:sp>
      <p:sp>
        <p:nvSpPr>
          <p:cNvPr id="38" name="Rectangle 37">
            <a:extLst>
              <a:ext uri="{FF2B5EF4-FFF2-40B4-BE49-F238E27FC236}">
                <a16:creationId xmlns="" xmlns:a16="http://schemas.microsoft.com/office/drawing/2014/main" id="{BDF36422-2C33-5D33-BBA3-A97CD395FDD5}"/>
              </a:ext>
            </a:extLst>
          </p:cNvPr>
          <p:cNvSpPr>
            <a:spLocks/>
          </p:cNvSpPr>
          <p:nvPr/>
        </p:nvSpPr>
        <p:spPr>
          <a:xfrm>
            <a:off x="0" y="4149008"/>
            <a:ext cx="12192000" cy="270899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5582050" cy="1229824"/>
          </a:xfrm>
          <a:prstGeom prst="rect">
            <a:avLst/>
          </a:prstGeom>
        </p:spPr>
        <p:txBody>
          <a:bodyPr anchor="t">
            <a:noAutofit/>
          </a:bodyPr>
          <a:lstStyle>
            <a:lvl1pPr>
              <a:lnSpc>
                <a:spcPct val="84000"/>
              </a:lnSpc>
              <a:defRPr/>
            </a:lvl1pPr>
          </a:lstStyle>
          <a:p>
            <a:r>
              <a:rPr lang="fi-FI"/>
              <a:t>Muokkaa ots. perustyyl. napsautt.</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333949" y="1988999"/>
            <a:ext cx="5582051" cy="2092345"/>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lvl1pPr>
              <a:defRPr>
                <a:solidFill>
                  <a:schemeClr val="bg1"/>
                </a:solidFill>
              </a:defRPr>
            </a:lvl1pPr>
          </a:lstStyle>
          <a:p>
            <a:fld id="{02D9CBAC-2441-4F8C-A1E1-12A8002240E4}" type="slidenum">
              <a:rPr lang="x-none" smtClean="0"/>
              <a:pPr/>
              <a:t>‹#›</a:t>
            </a:fld>
            <a:endParaRPr lang="x-none"/>
          </a:p>
        </p:txBody>
      </p:sp>
      <p:sp>
        <p:nvSpPr>
          <p:cNvPr id="7" name="Content Placeholder 2">
            <a:extLst>
              <a:ext uri="{FF2B5EF4-FFF2-40B4-BE49-F238E27FC236}">
                <a16:creationId xmlns="" xmlns:a16="http://schemas.microsoft.com/office/drawing/2014/main" id="{EC4F6CA9-8D0A-1A26-B7D0-EF017A6B6BAF}"/>
              </a:ext>
            </a:extLst>
          </p:cNvPr>
          <p:cNvSpPr>
            <a:spLocks noGrp="1"/>
          </p:cNvSpPr>
          <p:nvPr>
            <p:ph idx="20"/>
          </p:nvPr>
        </p:nvSpPr>
        <p:spPr>
          <a:xfrm>
            <a:off x="408472" y="4941410"/>
            <a:ext cx="2432014" cy="1185813"/>
          </a:xfrm>
          <a:prstGeom prst="rect">
            <a:avLst/>
          </a:prstGeom>
        </p:spPr>
        <p:txBody>
          <a:bodyPr/>
          <a:lstStyle>
            <a:lvl1pPr marL="0" indent="0">
              <a:lnSpc>
                <a:spcPct val="114000"/>
              </a:lnSpc>
              <a:buNone/>
              <a:defRPr sz="1200">
                <a:solidFill>
                  <a:schemeClr val="tx1"/>
                </a:solidFill>
              </a:defRPr>
            </a:lvl1pPr>
            <a:lvl2pPr marL="457200" indent="0">
              <a:lnSpc>
                <a:spcPct val="114000"/>
              </a:lnSpc>
              <a:buNone/>
              <a:defRPr sz="1100"/>
            </a:lvl2pPr>
            <a:lvl3pPr>
              <a:lnSpc>
                <a:spcPct val="114000"/>
              </a:lnSpc>
              <a:defRPr sz="1050"/>
            </a:lvl3pPr>
            <a:lvl4pPr>
              <a:lnSpc>
                <a:spcPct val="114000"/>
              </a:lnSpc>
              <a:defRPr sz="1050"/>
            </a:lvl4pPr>
            <a:lvl5pPr>
              <a:lnSpc>
                <a:spcPct val="114000"/>
              </a:lnSpc>
              <a:defRPr sz="1050"/>
            </a:lvl5pPr>
          </a:lstStyle>
          <a:p>
            <a:pPr lvl="0"/>
            <a:r>
              <a:rPr lang="fi-FI"/>
              <a:t>Muokkaa tekstin perustyylejä napsauttamalla</a:t>
            </a:r>
          </a:p>
        </p:txBody>
      </p:sp>
      <p:sp>
        <p:nvSpPr>
          <p:cNvPr id="10" name="Text Placeholder 10">
            <a:extLst>
              <a:ext uri="{FF2B5EF4-FFF2-40B4-BE49-F238E27FC236}">
                <a16:creationId xmlns="" xmlns:a16="http://schemas.microsoft.com/office/drawing/2014/main" id="{D0D68D03-819D-87F9-B3D4-DADF02D55935}"/>
              </a:ext>
            </a:extLst>
          </p:cNvPr>
          <p:cNvSpPr>
            <a:spLocks noGrp="1"/>
          </p:cNvSpPr>
          <p:nvPr>
            <p:ph type="body" sz="quarter" idx="21" hasCustomPrompt="1"/>
          </p:nvPr>
        </p:nvSpPr>
        <p:spPr>
          <a:xfrm>
            <a:off x="408472" y="4559815"/>
            <a:ext cx="2432014" cy="313932"/>
          </a:xfrm>
          <a:prstGeom prst="rect">
            <a:avLst/>
          </a:prstGeom>
        </p:spPr>
        <p:txBody>
          <a:bodyPr wrap="square">
            <a:noAutofit/>
          </a:bodyPr>
          <a:lstStyle>
            <a:lvl1pPr marL="0" indent="0">
              <a:buNone/>
              <a:defRPr sz="16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2" name="Content Placeholder 2">
            <a:extLst>
              <a:ext uri="{FF2B5EF4-FFF2-40B4-BE49-F238E27FC236}">
                <a16:creationId xmlns="" xmlns:a16="http://schemas.microsoft.com/office/drawing/2014/main" id="{C818C577-1B1E-7B26-6451-3E4179F4C0D0}"/>
              </a:ext>
            </a:extLst>
          </p:cNvPr>
          <p:cNvSpPr>
            <a:spLocks noGrp="1"/>
          </p:cNvSpPr>
          <p:nvPr>
            <p:ph idx="22"/>
          </p:nvPr>
        </p:nvSpPr>
        <p:spPr>
          <a:xfrm>
            <a:off x="3210147" y="4941410"/>
            <a:ext cx="2610030" cy="1185813"/>
          </a:xfrm>
          <a:prstGeom prst="rect">
            <a:avLst/>
          </a:prstGeom>
        </p:spPr>
        <p:txBody>
          <a:bodyPr/>
          <a:lstStyle>
            <a:lvl1pPr marL="0" indent="0">
              <a:lnSpc>
                <a:spcPct val="114000"/>
              </a:lnSpc>
              <a:buNone/>
              <a:defRPr sz="1200">
                <a:solidFill>
                  <a:schemeClr val="tx1"/>
                </a:solidFill>
              </a:defRPr>
            </a:lvl1pPr>
            <a:lvl2pPr marL="457200" indent="0">
              <a:lnSpc>
                <a:spcPct val="114000"/>
              </a:lnSpc>
              <a:buNone/>
              <a:defRPr sz="1100"/>
            </a:lvl2pPr>
            <a:lvl3pPr>
              <a:lnSpc>
                <a:spcPct val="114000"/>
              </a:lnSpc>
              <a:defRPr sz="1050"/>
            </a:lvl3pPr>
            <a:lvl4pPr>
              <a:lnSpc>
                <a:spcPct val="114000"/>
              </a:lnSpc>
              <a:defRPr sz="1050"/>
            </a:lvl4pPr>
            <a:lvl5pPr>
              <a:lnSpc>
                <a:spcPct val="114000"/>
              </a:lnSpc>
              <a:defRPr sz="1050"/>
            </a:lvl5pPr>
          </a:lstStyle>
          <a:p>
            <a:pPr lvl="0"/>
            <a:r>
              <a:rPr lang="fi-FI"/>
              <a:t>Muokkaa tekstin perustyylejä napsauttamalla</a:t>
            </a:r>
          </a:p>
        </p:txBody>
      </p:sp>
      <p:sp>
        <p:nvSpPr>
          <p:cNvPr id="33" name="Text Placeholder 10">
            <a:extLst>
              <a:ext uri="{FF2B5EF4-FFF2-40B4-BE49-F238E27FC236}">
                <a16:creationId xmlns="" xmlns:a16="http://schemas.microsoft.com/office/drawing/2014/main" id="{572AD8F2-5F5E-6ED0-76E8-A64A1E820AF7}"/>
              </a:ext>
            </a:extLst>
          </p:cNvPr>
          <p:cNvSpPr>
            <a:spLocks noGrp="1"/>
          </p:cNvSpPr>
          <p:nvPr>
            <p:ph type="body" sz="quarter" idx="23" hasCustomPrompt="1"/>
          </p:nvPr>
        </p:nvSpPr>
        <p:spPr>
          <a:xfrm>
            <a:off x="3210147" y="4559815"/>
            <a:ext cx="2610030" cy="313932"/>
          </a:xfrm>
          <a:prstGeom prst="rect">
            <a:avLst/>
          </a:prstGeom>
        </p:spPr>
        <p:txBody>
          <a:bodyPr wrap="square">
            <a:noAutofit/>
          </a:bodyPr>
          <a:lstStyle>
            <a:lvl1pPr marL="0" indent="0">
              <a:buNone/>
              <a:defRPr sz="16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4" name="Content Placeholder 2">
            <a:extLst>
              <a:ext uri="{FF2B5EF4-FFF2-40B4-BE49-F238E27FC236}">
                <a16:creationId xmlns="" xmlns:a16="http://schemas.microsoft.com/office/drawing/2014/main" id="{CC4D6064-FA67-3CDB-E572-600A7E05025C}"/>
              </a:ext>
            </a:extLst>
          </p:cNvPr>
          <p:cNvSpPr>
            <a:spLocks noGrp="1"/>
          </p:cNvSpPr>
          <p:nvPr>
            <p:ph idx="24"/>
          </p:nvPr>
        </p:nvSpPr>
        <p:spPr>
          <a:xfrm>
            <a:off x="6189838" y="4941410"/>
            <a:ext cx="2610031" cy="1185813"/>
          </a:xfrm>
          <a:prstGeom prst="rect">
            <a:avLst/>
          </a:prstGeom>
        </p:spPr>
        <p:txBody>
          <a:bodyPr/>
          <a:lstStyle>
            <a:lvl1pPr marL="0" indent="0">
              <a:lnSpc>
                <a:spcPct val="114000"/>
              </a:lnSpc>
              <a:buNone/>
              <a:defRPr sz="1200">
                <a:solidFill>
                  <a:schemeClr val="tx1"/>
                </a:solidFill>
              </a:defRPr>
            </a:lvl1pPr>
            <a:lvl2pPr marL="457200" indent="0">
              <a:lnSpc>
                <a:spcPct val="114000"/>
              </a:lnSpc>
              <a:buNone/>
              <a:defRPr sz="1100"/>
            </a:lvl2pPr>
            <a:lvl3pPr>
              <a:lnSpc>
                <a:spcPct val="114000"/>
              </a:lnSpc>
              <a:defRPr sz="1050"/>
            </a:lvl3pPr>
            <a:lvl4pPr>
              <a:lnSpc>
                <a:spcPct val="114000"/>
              </a:lnSpc>
              <a:defRPr sz="1050"/>
            </a:lvl4pPr>
            <a:lvl5pPr>
              <a:lnSpc>
                <a:spcPct val="114000"/>
              </a:lnSpc>
              <a:defRPr sz="1050"/>
            </a:lvl5pPr>
          </a:lstStyle>
          <a:p>
            <a:pPr lvl="0"/>
            <a:r>
              <a:rPr lang="fi-FI"/>
              <a:t>Muokkaa tekstin perustyylejä napsauttamalla</a:t>
            </a:r>
          </a:p>
        </p:txBody>
      </p:sp>
      <p:sp>
        <p:nvSpPr>
          <p:cNvPr id="35" name="Text Placeholder 10">
            <a:extLst>
              <a:ext uri="{FF2B5EF4-FFF2-40B4-BE49-F238E27FC236}">
                <a16:creationId xmlns="" xmlns:a16="http://schemas.microsoft.com/office/drawing/2014/main" id="{83D44FBB-8FB6-BAB4-A1A8-22BDC65894EA}"/>
              </a:ext>
            </a:extLst>
          </p:cNvPr>
          <p:cNvSpPr>
            <a:spLocks noGrp="1"/>
          </p:cNvSpPr>
          <p:nvPr>
            <p:ph type="body" sz="quarter" idx="25" hasCustomPrompt="1"/>
          </p:nvPr>
        </p:nvSpPr>
        <p:spPr>
          <a:xfrm>
            <a:off x="6189838" y="4559815"/>
            <a:ext cx="2610031" cy="313932"/>
          </a:xfrm>
          <a:prstGeom prst="rect">
            <a:avLst/>
          </a:prstGeom>
        </p:spPr>
        <p:txBody>
          <a:bodyPr wrap="square">
            <a:noAutofit/>
          </a:bodyPr>
          <a:lstStyle>
            <a:lvl1pPr marL="0" indent="0">
              <a:buNone/>
              <a:defRPr sz="16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6" name="Content Placeholder 2">
            <a:extLst>
              <a:ext uri="{FF2B5EF4-FFF2-40B4-BE49-F238E27FC236}">
                <a16:creationId xmlns="" xmlns:a16="http://schemas.microsoft.com/office/drawing/2014/main" id="{2C6EF358-D2C1-ECF4-01BB-5A5D4CBCBD96}"/>
              </a:ext>
            </a:extLst>
          </p:cNvPr>
          <p:cNvSpPr>
            <a:spLocks noGrp="1"/>
          </p:cNvSpPr>
          <p:nvPr>
            <p:ph idx="26"/>
          </p:nvPr>
        </p:nvSpPr>
        <p:spPr>
          <a:xfrm>
            <a:off x="9171580" y="4952232"/>
            <a:ext cx="2611948" cy="1185813"/>
          </a:xfrm>
          <a:prstGeom prst="rect">
            <a:avLst/>
          </a:prstGeom>
        </p:spPr>
        <p:txBody>
          <a:bodyPr/>
          <a:lstStyle>
            <a:lvl1pPr marL="0" indent="0">
              <a:lnSpc>
                <a:spcPct val="114000"/>
              </a:lnSpc>
              <a:buNone/>
              <a:defRPr sz="1200">
                <a:solidFill>
                  <a:schemeClr val="tx1"/>
                </a:solidFill>
              </a:defRPr>
            </a:lvl1pPr>
            <a:lvl2pPr marL="457200" indent="0">
              <a:lnSpc>
                <a:spcPct val="114000"/>
              </a:lnSpc>
              <a:buNone/>
              <a:defRPr sz="1100"/>
            </a:lvl2pPr>
            <a:lvl3pPr>
              <a:lnSpc>
                <a:spcPct val="114000"/>
              </a:lnSpc>
              <a:defRPr sz="1050"/>
            </a:lvl3pPr>
            <a:lvl4pPr>
              <a:lnSpc>
                <a:spcPct val="114000"/>
              </a:lnSpc>
              <a:defRPr sz="1050"/>
            </a:lvl4pPr>
            <a:lvl5pPr>
              <a:lnSpc>
                <a:spcPct val="114000"/>
              </a:lnSpc>
              <a:defRPr sz="1050"/>
            </a:lvl5pPr>
          </a:lstStyle>
          <a:p>
            <a:pPr lvl="0"/>
            <a:r>
              <a:rPr lang="fi-FI"/>
              <a:t>Muokkaa tekstin perustyylejä napsauttamalla</a:t>
            </a:r>
          </a:p>
        </p:txBody>
      </p:sp>
      <p:sp>
        <p:nvSpPr>
          <p:cNvPr id="37" name="Text Placeholder 10">
            <a:extLst>
              <a:ext uri="{FF2B5EF4-FFF2-40B4-BE49-F238E27FC236}">
                <a16:creationId xmlns="" xmlns:a16="http://schemas.microsoft.com/office/drawing/2014/main" id="{6CDDD87C-51C2-4B41-2D75-8CE15AB0AD37}"/>
              </a:ext>
            </a:extLst>
          </p:cNvPr>
          <p:cNvSpPr>
            <a:spLocks noGrp="1"/>
          </p:cNvSpPr>
          <p:nvPr>
            <p:ph type="body" sz="quarter" idx="27" hasCustomPrompt="1"/>
          </p:nvPr>
        </p:nvSpPr>
        <p:spPr>
          <a:xfrm>
            <a:off x="9171580" y="4570637"/>
            <a:ext cx="2611948" cy="313932"/>
          </a:xfrm>
          <a:prstGeom prst="rect">
            <a:avLst/>
          </a:prstGeom>
        </p:spPr>
        <p:txBody>
          <a:bodyPr wrap="square">
            <a:noAutofit/>
          </a:bodyPr>
          <a:lstStyle>
            <a:lvl1pPr marL="0" indent="0">
              <a:buNone/>
              <a:defRPr sz="16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9" name="Text Placeholder 7">
            <a:extLst>
              <a:ext uri="{FF2B5EF4-FFF2-40B4-BE49-F238E27FC236}">
                <a16:creationId xmlns="" xmlns:a16="http://schemas.microsoft.com/office/drawing/2014/main" id="{90CCF5E7-9F08-D15E-0397-84FCE78ABCA8}"/>
              </a:ext>
            </a:extLst>
          </p:cNvPr>
          <p:cNvSpPr>
            <a:spLocks noGrp="1"/>
          </p:cNvSpPr>
          <p:nvPr>
            <p:ph type="body" sz="quarter" idx="13" hasCustomPrompt="1"/>
          </p:nvPr>
        </p:nvSpPr>
        <p:spPr>
          <a:xfrm>
            <a:off x="333950" y="187626"/>
            <a:ext cx="558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spTree>
    <p:extLst>
      <p:ext uri="{BB962C8B-B14F-4D97-AF65-F5344CB8AC3E}">
        <p14:creationId xmlns="" xmlns:p14="http://schemas.microsoft.com/office/powerpoint/2010/main" val="2318993132"/>
      </p:ext>
    </p:extLst>
  </p:cSld>
  <p:clrMapOvr>
    <a:masterClrMapping/>
  </p:clrMapOvr>
  <p:extLst>
    <p:ext uri="{DCECCB84-F9BA-43D5-87BE-67443E8EF086}">
      <p15:sldGuideLst xmlns="" xmlns:p15="http://schemas.microsoft.com/office/powerpoint/2012/main"/>
    </p:ext>
  </p:extLst>
</p:sldLayout>
</file>

<file path=ppt/slideLayouts/slideLayout101.xml><?xml version="1.0" encoding="utf-8"?>
<p:sldLayout xmlns:a="http://schemas.openxmlformats.org/drawingml/2006/main" xmlns:r="http://schemas.openxmlformats.org/officeDocument/2006/relationships" xmlns:p="http://schemas.openxmlformats.org/presentationml/2006/main" preserve="1">
  <p:cSld name="1_Logo">
    <p:spTree>
      <p:nvGrpSpPr>
        <p:cNvPr id="1" name=""/>
        <p:cNvGrpSpPr/>
        <p:nvPr/>
      </p:nvGrpSpPr>
      <p:grpSpPr>
        <a:xfrm>
          <a:off x="0" y="0"/>
          <a:ext cx="0" cy="0"/>
          <a:chOff x="0" y="0"/>
          <a:chExt cx="0" cy="0"/>
        </a:xfrm>
      </p:grpSpPr>
      <p:pic>
        <p:nvPicPr>
          <p:cNvPr id="5" name="Picture 4" descr="A picture containing text, clock, sign, gauge&#10;&#10;Description automatically generated">
            <a:extLst>
              <a:ext uri="{FF2B5EF4-FFF2-40B4-BE49-F238E27FC236}">
                <a16:creationId xmlns="" xmlns:a16="http://schemas.microsoft.com/office/drawing/2014/main" id="{77BBD88E-03AF-B6FE-51DA-09546D24F36F}"/>
              </a:ext>
            </a:extLst>
          </p:cNvPr>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3193978" y="1629000"/>
            <a:ext cx="5804044" cy="2520000"/>
          </a:xfrm>
          <a:prstGeom prst="rect">
            <a:avLst/>
          </a:prstGeom>
        </p:spPr>
      </p:pic>
      <p:pic>
        <p:nvPicPr>
          <p:cNvPr id="3" name="Kuva 2">
            <a:extLst>
              <a:ext uri="{FF2B5EF4-FFF2-40B4-BE49-F238E27FC236}">
                <a16:creationId xmlns="" xmlns:a16="http://schemas.microsoft.com/office/drawing/2014/main" id="{D3F0E168-159F-6C10-BE04-CC07FC5B3E02}"/>
              </a:ext>
            </a:extLst>
          </p:cNvPr>
          <p:cNvPicPr>
            <a:picLocks noChangeAspect="1"/>
          </p:cNvPicPr>
          <p:nvPr/>
        </p:nvPicPr>
        <p:blipFill rotWithShape="1">
          <a:blip r:embed="rId3"/>
          <a:srcRect l="19958" t="21411" r="8248" b="41107"/>
          <a:stretch/>
        </p:blipFill>
        <p:spPr>
          <a:xfrm>
            <a:off x="4192656" y="4790661"/>
            <a:ext cx="3806687" cy="438339"/>
          </a:xfrm>
          <a:prstGeom prst="rect">
            <a:avLst/>
          </a:prstGeom>
        </p:spPr>
      </p:pic>
    </p:spTree>
    <p:extLst>
      <p:ext uri="{BB962C8B-B14F-4D97-AF65-F5344CB8AC3E}">
        <p14:creationId xmlns="" xmlns:p14="http://schemas.microsoft.com/office/powerpoint/2010/main" val="1750208937"/>
      </p:ext>
    </p:extLst>
  </p:cSld>
  <p:clrMapOvr>
    <a:masterClrMapping/>
  </p:clrMapOvr>
  <p:extLst>
    <p:ext uri="{DCECCB84-F9BA-43D5-87BE-67443E8EF086}">
      <p15:sldGuideLst xmlns="" xmlns:p15="http://schemas.microsoft.com/office/powerpoint/2012/main">
        <p15:guide id="1" orient="horz">
          <p15:clr>
            <a:srgbClr val="FBAE40"/>
          </p15:clr>
        </p15:guide>
      </p15:sldGuideLst>
    </p:ext>
  </p:extLst>
</p:sldLayout>
</file>

<file path=ppt/slideLayouts/slideLayout102.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CAFC977-73BA-ECC9-B03C-39BD5DF41806}"/>
              </a:ext>
            </a:extLst>
          </p:cNvPr>
          <p:cNvSpPr>
            <a:spLocks noGrp="1"/>
          </p:cNvSpPr>
          <p:nvPr>
            <p:ph type="ctrTitle"/>
          </p:nvPr>
        </p:nvSpPr>
        <p:spPr>
          <a:xfrm>
            <a:off x="334963" y="1757028"/>
            <a:ext cx="10081037" cy="2387600"/>
          </a:xfrm>
          <a:prstGeom prst="rect">
            <a:avLst/>
          </a:prstGeom>
        </p:spPr>
        <p:txBody>
          <a:bodyPr anchor="b"/>
          <a:lstStyle>
            <a:lvl1pPr algn="l">
              <a:lnSpc>
                <a:spcPct val="84000"/>
              </a:lnSpc>
              <a:defRPr sz="5400"/>
            </a:lvl1pPr>
          </a:lstStyle>
          <a:p>
            <a:r>
              <a:rPr lang="fi-FI"/>
              <a:t>Muokkaa ots. perustyyl. napsautt.</a:t>
            </a:r>
            <a:endParaRPr lang="x-none"/>
          </a:p>
        </p:txBody>
      </p:sp>
      <p:sp>
        <p:nvSpPr>
          <p:cNvPr id="3" name="Subtitle 2">
            <a:extLst>
              <a:ext uri="{FF2B5EF4-FFF2-40B4-BE49-F238E27FC236}">
                <a16:creationId xmlns="" xmlns:a16="http://schemas.microsoft.com/office/drawing/2014/main" id="{3CCD0222-8D53-D9B7-AE85-79F5C518ED09}"/>
              </a:ext>
            </a:extLst>
          </p:cNvPr>
          <p:cNvSpPr>
            <a:spLocks noGrp="1"/>
          </p:cNvSpPr>
          <p:nvPr>
            <p:ph type="subTitle" idx="1"/>
          </p:nvPr>
        </p:nvSpPr>
        <p:spPr>
          <a:xfrm>
            <a:off x="336000" y="4308907"/>
            <a:ext cx="11520000" cy="1460093"/>
          </a:xfrm>
          <a:prstGeom prst="rect">
            <a:avLst/>
          </a:prstGeom>
        </p:spPr>
        <p:txBody>
          <a:bodyPr/>
          <a:lstStyle>
            <a:lvl1pPr marL="0" indent="0" algn="l">
              <a:buNone/>
              <a:defRPr sz="2000">
                <a:latin typeface="+mj-lt"/>
                <a:cs typeface="Helvetica"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x-none"/>
          </a:p>
        </p:txBody>
      </p:sp>
      <p:pic>
        <p:nvPicPr>
          <p:cNvPr id="7" name="Picture 6">
            <a:extLst>
              <a:ext uri="{FF2B5EF4-FFF2-40B4-BE49-F238E27FC236}">
                <a16:creationId xmlns="" xmlns:a16="http://schemas.microsoft.com/office/drawing/2014/main" id="{9FF20EDE-922F-9E9A-CEC2-75DC1765B282}"/>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6" name="Picture 5" descr="Background pattern&#10;&#10;Description automatically generated">
            <a:extLst>
              <a:ext uri="{FF2B5EF4-FFF2-40B4-BE49-F238E27FC236}">
                <a16:creationId xmlns="" xmlns:a16="http://schemas.microsoft.com/office/drawing/2014/main" id="{9FA1EDA6-B0C2-F713-7FBE-F4D1D2C4D185}"/>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34963" y="6084625"/>
            <a:ext cx="720981" cy="508242"/>
          </a:xfrm>
          <a:prstGeom prst="rect">
            <a:avLst/>
          </a:prstGeom>
        </p:spPr>
      </p:pic>
      <p:sp>
        <p:nvSpPr>
          <p:cNvPr id="9" name="TextBox 8">
            <a:extLst>
              <a:ext uri="{FF2B5EF4-FFF2-40B4-BE49-F238E27FC236}">
                <a16:creationId xmlns="" xmlns:a16="http://schemas.microsoft.com/office/drawing/2014/main" id="{2B047712-7C6D-DD5D-C470-E1455480583F}"/>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Bioeconomy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2306422423"/>
      </p:ext>
    </p:extLst>
  </p:cSld>
  <p:clrMapOvr>
    <a:masterClrMapping/>
  </p:clrMapOvr>
  <p:extLst>
    <p:ext uri="{DCECCB84-F9BA-43D5-87BE-67443E8EF086}">
      <p15:sldGuideLst xmlns="" xmlns:p15="http://schemas.microsoft.com/office/powerpoint/2012/main">
        <p15:guide id="1" orient="horz" pos="2160">
          <p15:clr>
            <a:srgbClr val="FBAE40"/>
          </p15:clr>
        </p15:guide>
        <p15:guide id="2" orient="horz" pos="2260">
          <p15:clr>
            <a:srgbClr val="FBAE40"/>
          </p15:clr>
        </p15:guide>
        <p15:guide id="3" orient="horz" pos="4156">
          <p15:clr>
            <a:srgbClr val="FBAE40"/>
          </p15:clr>
        </p15:guide>
      </p15:sldGuideLst>
    </p:ext>
  </p:extLst>
</p:sldLayout>
</file>

<file path=ppt/slideLayouts/slideLayout103.xml><?xml version="1.0" encoding="utf-8"?>
<p:sldLayout xmlns:a="http://schemas.openxmlformats.org/drawingml/2006/main" xmlns:r="http://schemas.openxmlformats.org/officeDocument/2006/relationships" xmlns:p="http://schemas.openxmlformats.org/presentationml/2006/main" type="title" preserve="1">
  <p:cSld name="Title Slide haze beige">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CAFC977-73BA-ECC9-B03C-39BD5DF41806}"/>
              </a:ext>
            </a:extLst>
          </p:cNvPr>
          <p:cNvSpPr>
            <a:spLocks noGrp="1"/>
          </p:cNvSpPr>
          <p:nvPr>
            <p:ph type="ctrTitle"/>
          </p:nvPr>
        </p:nvSpPr>
        <p:spPr>
          <a:xfrm>
            <a:off x="334963" y="1757028"/>
            <a:ext cx="10081037" cy="2387600"/>
          </a:xfrm>
          <a:prstGeom prst="rect">
            <a:avLst/>
          </a:prstGeom>
        </p:spPr>
        <p:txBody>
          <a:bodyPr anchor="b"/>
          <a:lstStyle>
            <a:lvl1pPr algn="l">
              <a:lnSpc>
                <a:spcPct val="84000"/>
              </a:lnSpc>
              <a:defRPr sz="5400"/>
            </a:lvl1pPr>
          </a:lstStyle>
          <a:p>
            <a:r>
              <a:rPr lang="fi-FI"/>
              <a:t>Muokkaa ots. perustyyl. napsautt.</a:t>
            </a:r>
            <a:endParaRPr lang="x-none"/>
          </a:p>
        </p:txBody>
      </p:sp>
      <p:sp>
        <p:nvSpPr>
          <p:cNvPr id="3" name="Subtitle 2">
            <a:extLst>
              <a:ext uri="{FF2B5EF4-FFF2-40B4-BE49-F238E27FC236}">
                <a16:creationId xmlns="" xmlns:a16="http://schemas.microsoft.com/office/drawing/2014/main" id="{3CCD0222-8D53-D9B7-AE85-79F5C518ED09}"/>
              </a:ext>
            </a:extLst>
          </p:cNvPr>
          <p:cNvSpPr>
            <a:spLocks noGrp="1"/>
          </p:cNvSpPr>
          <p:nvPr>
            <p:ph type="subTitle" idx="1"/>
          </p:nvPr>
        </p:nvSpPr>
        <p:spPr>
          <a:xfrm>
            <a:off x="336000" y="4308907"/>
            <a:ext cx="11520000" cy="1460093"/>
          </a:xfrm>
          <a:prstGeom prst="rect">
            <a:avLst/>
          </a:prstGeom>
        </p:spPr>
        <p:txBody>
          <a:bodyPr/>
          <a:lstStyle>
            <a:lvl1pPr marL="0" indent="0" algn="l">
              <a:buNone/>
              <a:defRPr sz="2000">
                <a:latin typeface="+mj-lt"/>
                <a:cs typeface="Helvetica"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x-none"/>
          </a:p>
        </p:txBody>
      </p:sp>
      <p:pic>
        <p:nvPicPr>
          <p:cNvPr id="7" name="Picture 6">
            <a:extLst>
              <a:ext uri="{FF2B5EF4-FFF2-40B4-BE49-F238E27FC236}">
                <a16:creationId xmlns="" xmlns:a16="http://schemas.microsoft.com/office/drawing/2014/main" id="{9FF20EDE-922F-9E9A-CEC2-75DC1765B282}"/>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6" name="Picture 5" descr="Background pattern&#10;&#10;Description automatically generated">
            <a:extLst>
              <a:ext uri="{FF2B5EF4-FFF2-40B4-BE49-F238E27FC236}">
                <a16:creationId xmlns="" xmlns:a16="http://schemas.microsoft.com/office/drawing/2014/main" id="{9FA1EDA6-B0C2-F713-7FBE-F4D1D2C4D185}"/>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34963" y="6084625"/>
            <a:ext cx="720981" cy="508242"/>
          </a:xfrm>
          <a:prstGeom prst="rect">
            <a:avLst/>
          </a:prstGeom>
        </p:spPr>
      </p:pic>
      <p:sp>
        <p:nvSpPr>
          <p:cNvPr id="9" name="TextBox 8">
            <a:extLst>
              <a:ext uri="{FF2B5EF4-FFF2-40B4-BE49-F238E27FC236}">
                <a16:creationId xmlns="" xmlns:a16="http://schemas.microsoft.com/office/drawing/2014/main" id="{2B047712-7C6D-DD5D-C470-E1455480583F}"/>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Bioeconomy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2766345826"/>
      </p:ext>
    </p:extLst>
  </p:cSld>
  <p:clrMapOvr>
    <a:masterClrMapping/>
  </p:clrMapOvr>
  <p:extLst>
    <p:ext uri="{DCECCB84-F9BA-43D5-87BE-67443E8EF086}">
      <p15:sldGuideLst xmlns="" xmlns:p15="http://schemas.microsoft.com/office/powerpoint/2012/main">
        <p15:guide id="1" orient="horz" pos="2160">
          <p15:clr>
            <a:srgbClr val="FBAE40"/>
          </p15:clr>
        </p15:guide>
        <p15:guide id="2" orient="horz" pos="2260">
          <p15:clr>
            <a:srgbClr val="FBAE40"/>
          </p15:clr>
        </p15:guide>
        <p15:guide id="3" orient="horz" pos="4156">
          <p15:clr>
            <a:srgbClr val="FBAE40"/>
          </p15:clr>
        </p15:guide>
      </p15:sldGuideLst>
    </p:ext>
  </p:extLst>
</p:sldLayout>
</file>

<file path=ppt/slideLayouts/slideLayout104.xml><?xml version="1.0" encoding="utf-8"?>
<p:sldLayout xmlns:a="http://schemas.openxmlformats.org/drawingml/2006/main" xmlns:r="http://schemas.openxmlformats.org/officeDocument/2006/relationships" xmlns:p="http://schemas.openxmlformats.org/presentationml/2006/main" type="title" preserve="1">
  <p:cSld name="Title Slide pine green">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CAFC977-73BA-ECC9-B03C-39BD5DF41806}"/>
              </a:ext>
            </a:extLst>
          </p:cNvPr>
          <p:cNvSpPr>
            <a:spLocks noGrp="1"/>
          </p:cNvSpPr>
          <p:nvPr>
            <p:ph type="ctrTitle"/>
          </p:nvPr>
        </p:nvSpPr>
        <p:spPr>
          <a:xfrm>
            <a:off x="334963" y="1757028"/>
            <a:ext cx="10081037" cy="2387600"/>
          </a:xfrm>
          <a:prstGeom prst="rect">
            <a:avLst/>
          </a:prstGeom>
        </p:spPr>
        <p:txBody>
          <a:bodyPr anchor="b"/>
          <a:lstStyle>
            <a:lvl1pPr algn="l">
              <a:lnSpc>
                <a:spcPct val="84000"/>
              </a:lnSpc>
              <a:defRPr sz="5400">
                <a:solidFill>
                  <a:schemeClr val="bg1"/>
                </a:solidFill>
              </a:defRPr>
            </a:lvl1pPr>
          </a:lstStyle>
          <a:p>
            <a:r>
              <a:rPr lang="fi-FI"/>
              <a:t>Muokkaa ots. perustyyl. napsautt.</a:t>
            </a:r>
            <a:endParaRPr lang="x-none"/>
          </a:p>
        </p:txBody>
      </p:sp>
      <p:sp>
        <p:nvSpPr>
          <p:cNvPr id="3" name="Subtitle 2">
            <a:extLst>
              <a:ext uri="{FF2B5EF4-FFF2-40B4-BE49-F238E27FC236}">
                <a16:creationId xmlns="" xmlns:a16="http://schemas.microsoft.com/office/drawing/2014/main" id="{3CCD0222-8D53-D9B7-AE85-79F5C518ED09}"/>
              </a:ext>
            </a:extLst>
          </p:cNvPr>
          <p:cNvSpPr>
            <a:spLocks noGrp="1"/>
          </p:cNvSpPr>
          <p:nvPr>
            <p:ph type="subTitle" idx="1"/>
          </p:nvPr>
        </p:nvSpPr>
        <p:spPr>
          <a:xfrm>
            <a:off x="336000" y="4308907"/>
            <a:ext cx="11520000" cy="1460093"/>
          </a:xfrm>
          <a:prstGeom prst="rect">
            <a:avLst/>
          </a:prstGeom>
        </p:spPr>
        <p:txBody>
          <a:bodyPr/>
          <a:lstStyle>
            <a:lvl1pPr marL="0" indent="0" algn="l">
              <a:buNone/>
              <a:defRPr sz="2000">
                <a:solidFill>
                  <a:schemeClr val="bg1"/>
                </a:solidFill>
                <a:latin typeface="+mj-lt"/>
                <a:cs typeface="Helvetica"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x-none"/>
          </a:p>
        </p:txBody>
      </p:sp>
      <p:pic>
        <p:nvPicPr>
          <p:cNvPr id="6" name="Picture 5" descr="Background pattern&#10;&#10;Description automatically generated">
            <a:extLst>
              <a:ext uri="{FF2B5EF4-FFF2-40B4-BE49-F238E27FC236}">
                <a16:creationId xmlns="" xmlns:a16="http://schemas.microsoft.com/office/drawing/2014/main" id="{9FA1EDA6-B0C2-F713-7FBE-F4D1D2C4D185}"/>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334963" y="6084625"/>
            <a:ext cx="720981" cy="508242"/>
          </a:xfrm>
          <a:prstGeom prst="rect">
            <a:avLst/>
          </a:prstGeom>
        </p:spPr>
      </p:pic>
      <p:sp>
        <p:nvSpPr>
          <p:cNvPr id="9" name="TextBox 8">
            <a:extLst>
              <a:ext uri="{FF2B5EF4-FFF2-40B4-BE49-F238E27FC236}">
                <a16:creationId xmlns="" xmlns:a16="http://schemas.microsoft.com/office/drawing/2014/main" id="{2B047712-7C6D-DD5D-C470-E1455480583F}"/>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bg1"/>
                </a:solidFill>
                <a:latin typeface="+mj-lt"/>
                <a:cs typeface="Helvetica" panose="020B0604020202020204" pitchFamily="34" charset="0"/>
              </a:rPr>
              <a:t>Bioeconomy</a:t>
            </a:r>
            <a:endParaRPr lang="x-none" sz="1600">
              <a:solidFill>
                <a:schemeClr val="bg1"/>
              </a:solidFill>
              <a:latin typeface="+mj-lt"/>
              <a:cs typeface="Helvetica" panose="020B0604020202020204" pitchFamily="34" charset="0"/>
            </a:endParaRPr>
          </a:p>
        </p:txBody>
      </p:sp>
      <p:pic>
        <p:nvPicPr>
          <p:cNvPr id="4" name="Picture 3">
            <a:extLst>
              <a:ext uri="{FF2B5EF4-FFF2-40B4-BE49-F238E27FC236}">
                <a16:creationId xmlns="" xmlns:a16="http://schemas.microsoft.com/office/drawing/2014/main" id="{89F23E40-9994-3274-77D3-F1023696A67A}"/>
              </a:ext>
              <a:ext uri="{C183D7F6-B498-43B3-948B-1728B52AA6E4}">
                <adec:decorative xmlns="" xmlns:adec="http://schemas.microsoft.com/office/drawing/2017/decorative" val="1"/>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11027395" y="188964"/>
            <a:ext cx="828191" cy="360000"/>
          </a:xfrm>
          <a:prstGeom prst="rect">
            <a:avLst/>
          </a:prstGeom>
        </p:spPr>
      </p:pic>
    </p:spTree>
    <p:extLst>
      <p:ext uri="{BB962C8B-B14F-4D97-AF65-F5344CB8AC3E}">
        <p14:creationId xmlns="" xmlns:p14="http://schemas.microsoft.com/office/powerpoint/2010/main" val="4278177657"/>
      </p:ext>
    </p:extLst>
  </p:cSld>
  <p:clrMapOvr>
    <a:masterClrMapping/>
  </p:clrMapOvr>
  <p:extLst>
    <p:ext uri="{DCECCB84-F9BA-43D5-87BE-67443E8EF086}">
      <p15:sldGuideLst xmlns="" xmlns:p15="http://schemas.microsoft.com/office/powerpoint/2012/main">
        <p15:guide id="1" orient="horz" pos="4320">
          <p15:clr>
            <a:srgbClr val="FBAE40"/>
          </p15:clr>
        </p15:guide>
      </p15:sldGuideLst>
    </p:ext>
  </p:extLst>
</p:sldLayout>
</file>

<file path=ppt/slideLayouts/slideLayout105.xml><?xml version="1.0" encoding="utf-8"?>
<p:sldLayout xmlns:a="http://schemas.openxmlformats.org/drawingml/2006/main" xmlns:r="http://schemas.openxmlformats.org/officeDocument/2006/relationships" xmlns:p="http://schemas.openxmlformats.org/presentationml/2006/main" preserve="1">
  <p:cSld name="Title Slide with picture, white ">
    <p:bg>
      <p:bgRef idx="1001">
        <a:schemeClr val="bg1"/>
      </p:bgRef>
    </p:bg>
    <p:spTree>
      <p:nvGrpSpPr>
        <p:cNvPr id="1" name=""/>
        <p:cNvGrpSpPr/>
        <p:nvPr/>
      </p:nvGrpSpPr>
      <p:grpSpPr>
        <a:xfrm>
          <a:off x="0" y="0"/>
          <a:ext cx="0" cy="0"/>
          <a:chOff x="0" y="0"/>
          <a:chExt cx="0" cy="0"/>
        </a:xfrm>
      </p:grpSpPr>
      <p:sp>
        <p:nvSpPr>
          <p:cNvPr id="6" name="Picture Placeholder 5">
            <a:extLst>
              <a:ext uri="{FF2B5EF4-FFF2-40B4-BE49-F238E27FC236}">
                <a16:creationId xmlns="" xmlns:a16="http://schemas.microsoft.com/office/drawing/2014/main" id="{1DCFFA2B-68F4-F84E-F178-DD6EE5B4C177}"/>
              </a:ext>
            </a:extLst>
          </p:cNvPr>
          <p:cNvSpPr>
            <a:spLocks noGrp="1"/>
          </p:cNvSpPr>
          <p:nvPr>
            <p:ph type="pic" sz="quarter" idx="10"/>
          </p:nvPr>
        </p:nvSpPr>
        <p:spPr>
          <a:xfrm>
            <a:off x="6816000" y="0"/>
            <a:ext cx="5376000" cy="6858000"/>
          </a:xfrm>
          <a:prstGeom prst="rect">
            <a:avLst/>
          </a:prstGeom>
        </p:spPr>
        <p:txBody>
          <a:bodyPr/>
          <a:lstStyle>
            <a:lvl1pPr>
              <a:defRPr>
                <a:solidFill>
                  <a:schemeClr val="tx1"/>
                </a:solidFill>
              </a:defRPr>
            </a:lvl1pPr>
          </a:lstStyle>
          <a:p>
            <a:r>
              <a:rPr lang="fi-FI"/>
              <a:t>Lisää kuva napsauttamalla kuvaketta</a:t>
            </a:r>
            <a:endParaRPr lang="x-none"/>
          </a:p>
        </p:txBody>
      </p:sp>
      <p:sp>
        <p:nvSpPr>
          <p:cNvPr id="2" name="Title 1">
            <a:extLst>
              <a:ext uri="{FF2B5EF4-FFF2-40B4-BE49-F238E27FC236}">
                <a16:creationId xmlns="" xmlns:a16="http://schemas.microsoft.com/office/drawing/2014/main" id="{9CAFC977-73BA-ECC9-B03C-39BD5DF41806}"/>
              </a:ext>
            </a:extLst>
          </p:cNvPr>
          <p:cNvSpPr>
            <a:spLocks noGrp="1"/>
          </p:cNvSpPr>
          <p:nvPr>
            <p:ph type="ctrTitle"/>
          </p:nvPr>
        </p:nvSpPr>
        <p:spPr>
          <a:xfrm>
            <a:off x="334963" y="1757028"/>
            <a:ext cx="6121037" cy="2387600"/>
          </a:xfrm>
          <a:prstGeom prst="rect">
            <a:avLst/>
          </a:prstGeom>
        </p:spPr>
        <p:txBody>
          <a:bodyPr anchor="b"/>
          <a:lstStyle>
            <a:lvl1pPr algn="l">
              <a:lnSpc>
                <a:spcPct val="84000"/>
              </a:lnSpc>
              <a:defRPr sz="5400">
                <a:solidFill>
                  <a:schemeClr val="tx1"/>
                </a:solidFill>
              </a:defRPr>
            </a:lvl1pPr>
          </a:lstStyle>
          <a:p>
            <a:r>
              <a:rPr lang="fi-FI"/>
              <a:t>Muokkaa ots. perustyyl. napsautt.</a:t>
            </a:r>
            <a:endParaRPr lang="x-none"/>
          </a:p>
        </p:txBody>
      </p:sp>
      <p:sp>
        <p:nvSpPr>
          <p:cNvPr id="3" name="Subtitle 2">
            <a:extLst>
              <a:ext uri="{FF2B5EF4-FFF2-40B4-BE49-F238E27FC236}">
                <a16:creationId xmlns="" xmlns:a16="http://schemas.microsoft.com/office/drawing/2014/main" id="{3CCD0222-8D53-D9B7-AE85-79F5C518ED09}"/>
              </a:ext>
            </a:extLst>
          </p:cNvPr>
          <p:cNvSpPr>
            <a:spLocks noGrp="1"/>
          </p:cNvSpPr>
          <p:nvPr>
            <p:ph type="subTitle" idx="1"/>
          </p:nvPr>
        </p:nvSpPr>
        <p:spPr>
          <a:xfrm>
            <a:off x="336000" y="4308907"/>
            <a:ext cx="6120000" cy="1460093"/>
          </a:xfrm>
          <a:prstGeom prst="rect">
            <a:avLst/>
          </a:prstGeom>
        </p:spPr>
        <p:txBody>
          <a:bodyPr/>
          <a:lstStyle>
            <a:lvl1pPr marL="0" indent="0" algn="l">
              <a:buNone/>
              <a:defRPr sz="2000">
                <a:solidFill>
                  <a:schemeClr val="tx1"/>
                </a:solidFill>
                <a:latin typeface="+mj-lt"/>
                <a:cs typeface="Helvetica"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x-none"/>
          </a:p>
        </p:txBody>
      </p:sp>
      <p:pic>
        <p:nvPicPr>
          <p:cNvPr id="8" name="Picture 7">
            <a:extLst>
              <a:ext uri="{FF2B5EF4-FFF2-40B4-BE49-F238E27FC236}">
                <a16:creationId xmlns="" xmlns:a16="http://schemas.microsoft.com/office/drawing/2014/main" id="{DE85D680-B083-6F2F-EF31-E276D1D60DD2}"/>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334963" y="188964"/>
            <a:ext cx="829146" cy="360000"/>
          </a:xfrm>
          <a:prstGeom prst="rect">
            <a:avLst/>
          </a:prstGeom>
        </p:spPr>
      </p:pic>
      <p:pic>
        <p:nvPicPr>
          <p:cNvPr id="4" name="Picture 3" descr="Background pattern&#10;&#10;Description automatically generated">
            <a:extLst>
              <a:ext uri="{FF2B5EF4-FFF2-40B4-BE49-F238E27FC236}">
                <a16:creationId xmlns="" xmlns:a16="http://schemas.microsoft.com/office/drawing/2014/main" id="{E1E1F2CA-BCC4-E28A-6FD1-AE933E935E6A}"/>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34963" y="6084625"/>
            <a:ext cx="720981" cy="508242"/>
          </a:xfrm>
          <a:prstGeom prst="rect">
            <a:avLst/>
          </a:prstGeom>
        </p:spPr>
      </p:pic>
      <p:sp>
        <p:nvSpPr>
          <p:cNvPr id="5" name="TextBox 4">
            <a:extLst>
              <a:ext uri="{FF2B5EF4-FFF2-40B4-BE49-F238E27FC236}">
                <a16:creationId xmlns="" xmlns:a16="http://schemas.microsoft.com/office/drawing/2014/main" id="{43CAE20B-1205-C5D2-C094-B087E4AF2E67}"/>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Bioeconomy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2031440782"/>
      </p:ext>
    </p:extLst>
  </p:cSld>
  <p:clrMapOvr>
    <a:overrideClrMapping bg1="lt1" tx1="dk1" bg2="lt2" tx2="dk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106.xml><?xml version="1.0" encoding="utf-8"?>
<p:sldLayout xmlns:a="http://schemas.openxmlformats.org/drawingml/2006/main" xmlns:r="http://schemas.openxmlformats.org/officeDocument/2006/relationships" xmlns:p="http://schemas.openxmlformats.org/presentationml/2006/main" preserve="1">
  <p:cSld name="Title Slide with picture, pine green">
    <p:bg>
      <p:bgPr>
        <a:solidFill>
          <a:schemeClr val="tx2"/>
        </a:solidFill>
        <a:effectLst/>
      </p:bgPr>
    </p:bg>
    <p:spTree>
      <p:nvGrpSpPr>
        <p:cNvPr id="1" name=""/>
        <p:cNvGrpSpPr/>
        <p:nvPr/>
      </p:nvGrpSpPr>
      <p:grpSpPr>
        <a:xfrm>
          <a:off x="0" y="0"/>
          <a:ext cx="0" cy="0"/>
          <a:chOff x="0" y="0"/>
          <a:chExt cx="0" cy="0"/>
        </a:xfrm>
      </p:grpSpPr>
      <p:sp>
        <p:nvSpPr>
          <p:cNvPr id="6" name="Picture Placeholder 5">
            <a:extLst>
              <a:ext uri="{FF2B5EF4-FFF2-40B4-BE49-F238E27FC236}">
                <a16:creationId xmlns="" xmlns:a16="http://schemas.microsoft.com/office/drawing/2014/main" id="{1DCFFA2B-68F4-F84E-F178-DD6EE5B4C177}"/>
              </a:ext>
            </a:extLst>
          </p:cNvPr>
          <p:cNvSpPr>
            <a:spLocks noGrp="1"/>
          </p:cNvSpPr>
          <p:nvPr>
            <p:ph type="pic" sz="quarter" idx="10"/>
          </p:nvPr>
        </p:nvSpPr>
        <p:spPr>
          <a:xfrm>
            <a:off x="6816000" y="0"/>
            <a:ext cx="5376000" cy="6858000"/>
          </a:xfrm>
          <a:prstGeom prst="rect">
            <a:avLst/>
          </a:prstGeom>
        </p:spPr>
        <p:txBody>
          <a:bodyPr/>
          <a:lstStyle>
            <a:lvl1pPr>
              <a:defRPr>
                <a:solidFill>
                  <a:schemeClr val="bg1"/>
                </a:solidFill>
              </a:defRPr>
            </a:lvl1pPr>
          </a:lstStyle>
          <a:p>
            <a:r>
              <a:rPr lang="fi-FI"/>
              <a:t>Lisää kuva napsauttamalla kuvaketta</a:t>
            </a:r>
            <a:endParaRPr lang="x-none"/>
          </a:p>
        </p:txBody>
      </p:sp>
      <p:sp>
        <p:nvSpPr>
          <p:cNvPr id="2" name="Title 1">
            <a:extLst>
              <a:ext uri="{FF2B5EF4-FFF2-40B4-BE49-F238E27FC236}">
                <a16:creationId xmlns="" xmlns:a16="http://schemas.microsoft.com/office/drawing/2014/main" id="{9CAFC977-73BA-ECC9-B03C-39BD5DF41806}"/>
              </a:ext>
            </a:extLst>
          </p:cNvPr>
          <p:cNvSpPr>
            <a:spLocks noGrp="1"/>
          </p:cNvSpPr>
          <p:nvPr>
            <p:ph type="ctrTitle"/>
          </p:nvPr>
        </p:nvSpPr>
        <p:spPr>
          <a:xfrm>
            <a:off x="334963" y="1757028"/>
            <a:ext cx="6121037" cy="2387600"/>
          </a:xfrm>
          <a:prstGeom prst="rect">
            <a:avLst/>
          </a:prstGeom>
        </p:spPr>
        <p:txBody>
          <a:bodyPr anchor="b"/>
          <a:lstStyle>
            <a:lvl1pPr algn="l">
              <a:lnSpc>
                <a:spcPct val="84000"/>
              </a:lnSpc>
              <a:defRPr sz="5400">
                <a:solidFill>
                  <a:schemeClr val="bg1"/>
                </a:solidFill>
              </a:defRPr>
            </a:lvl1pPr>
          </a:lstStyle>
          <a:p>
            <a:r>
              <a:rPr lang="fi-FI"/>
              <a:t>Muokkaa ots. perustyyl. napsautt.</a:t>
            </a:r>
            <a:endParaRPr lang="x-none"/>
          </a:p>
        </p:txBody>
      </p:sp>
      <p:sp>
        <p:nvSpPr>
          <p:cNvPr id="3" name="Subtitle 2">
            <a:extLst>
              <a:ext uri="{FF2B5EF4-FFF2-40B4-BE49-F238E27FC236}">
                <a16:creationId xmlns="" xmlns:a16="http://schemas.microsoft.com/office/drawing/2014/main" id="{3CCD0222-8D53-D9B7-AE85-79F5C518ED09}"/>
              </a:ext>
            </a:extLst>
          </p:cNvPr>
          <p:cNvSpPr>
            <a:spLocks noGrp="1"/>
          </p:cNvSpPr>
          <p:nvPr>
            <p:ph type="subTitle" idx="1"/>
          </p:nvPr>
        </p:nvSpPr>
        <p:spPr>
          <a:xfrm>
            <a:off x="336000" y="4308907"/>
            <a:ext cx="6120000" cy="1460093"/>
          </a:xfrm>
          <a:prstGeom prst="rect">
            <a:avLst/>
          </a:prstGeom>
        </p:spPr>
        <p:txBody>
          <a:bodyPr/>
          <a:lstStyle>
            <a:lvl1pPr marL="0" indent="0" algn="l">
              <a:buNone/>
              <a:defRPr sz="2000">
                <a:solidFill>
                  <a:schemeClr val="bg1"/>
                </a:solidFill>
                <a:latin typeface="+mj-lt"/>
                <a:cs typeface="Helvetica"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x-none"/>
          </a:p>
        </p:txBody>
      </p:sp>
      <p:pic>
        <p:nvPicPr>
          <p:cNvPr id="4" name="Picture 3">
            <a:extLst>
              <a:ext uri="{FF2B5EF4-FFF2-40B4-BE49-F238E27FC236}">
                <a16:creationId xmlns="" xmlns:a16="http://schemas.microsoft.com/office/drawing/2014/main" id="{E19281FD-E573-6D7F-7E06-8971EF85A990}"/>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334963" y="188964"/>
            <a:ext cx="828191" cy="360000"/>
          </a:xfrm>
          <a:prstGeom prst="rect">
            <a:avLst/>
          </a:prstGeom>
        </p:spPr>
      </p:pic>
      <p:pic>
        <p:nvPicPr>
          <p:cNvPr id="8" name="Picture 7" descr="Background pattern&#10;&#10;Description automatically generated">
            <a:extLst>
              <a:ext uri="{FF2B5EF4-FFF2-40B4-BE49-F238E27FC236}">
                <a16:creationId xmlns="" xmlns:a16="http://schemas.microsoft.com/office/drawing/2014/main" id="{13E19760-7B65-A6CD-1152-286BE528B274}"/>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34963" y="6084625"/>
            <a:ext cx="720981" cy="508242"/>
          </a:xfrm>
          <a:prstGeom prst="rect">
            <a:avLst/>
          </a:prstGeom>
        </p:spPr>
      </p:pic>
      <p:sp>
        <p:nvSpPr>
          <p:cNvPr id="9" name="TextBox 8">
            <a:extLst>
              <a:ext uri="{FF2B5EF4-FFF2-40B4-BE49-F238E27FC236}">
                <a16:creationId xmlns="" xmlns:a16="http://schemas.microsoft.com/office/drawing/2014/main" id="{F36F60A9-DF7B-8A2B-769D-04CB37AC6EDE}"/>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bg1"/>
                </a:solidFill>
                <a:latin typeface="+mj-lt"/>
                <a:cs typeface="Helvetica" panose="020B0604020202020204" pitchFamily="34" charset="0"/>
              </a:rPr>
              <a:t>Bioeconomy</a:t>
            </a:r>
            <a:endParaRPr lang="x-none" sz="1600">
              <a:solidFill>
                <a:schemeClr val="bg1"/>
              </a:solidFill>
              <a:latin typeface="+mj-lt"/>
              <a:cs typeface="Helvetica" panose="020B0604020202020204" pitchFamily="34" charset="0"/>
            </a:endParaRPr>
          </a:p>
        </p:txBody>
      </p:sp>
    </p:spTree>
    <p:extLst>
      <p:ext uri="{BB962C8B-B14F-4D97-AF65-F5344CB8AC3E}">
        <p14:creationId xmlns="" xmlns:p14="http://schemas.microsoft.com/office/powerpoint/2010/main" val="3476134210"/>
      </p:ext>
    </p:extLst>
  </p:cSld>
  <p:clrMapOvr>
    <a:masterClrMapping/>
  </p:clrMapOvr>
  <p:extLst>
    <p:ext uri="{DCECCB84-F9BA-43D5-87BE-67443E8EF086}">
      <p15:sldGuideLst xmlns="" xmlns:p15="http://schemas.microsoft.com/office/powerpoint/2012/main"/>
    </p:ext>
  </p:extLst>
</p:sldLayout>
</file>

<file path=ppt/slideLayouts/slideLayout107.xml><?xml version="1.0" encoding="utf-8"?>
<p:sldLayout xmlns:a="http://schemas.openxmlformats.org/drawingml/2006/main" xmlns:r="http://schemas.openxmlformats.org/officeDocument/2006/relationships" xmlns:p="http://schemas.openxmlformats.org/presentationml/2006/main" preserve="1">
  <p:cSld name="Title Slide with picture, haze beige">
    <p:bg>
      <p:bgRef idx="1001">
        <a:schemeClr val="bg2"/>
      </p:bgRef>
    </p:bg>
    <p:spTree>
      <p:nvGrpSpPr>
        <p:cNvPr id="1" name=""/>
        <p:cNvGrpSpPr/>
        <p:nvPr/>
      </p:nvGrpSpPr>
      <p:grpSpPr>
        <a:xfrm>
          <a:off x="0" y="0"/>
          <a:ext cx="0" cy="0"/>
          <a:chOff x="0" y="0"/>
          <a:chExt cx="0" cy="0"/>
        </a:xfrm>
      </p:grpSpPr>
      <p:sp>
        <p:nvSpPr>
          <p:cNvPr id="6" name="Picture Placeholder 5">
            <a:extLst>
              <a:ext uri="{FF2B5EF4-FFF2-40B4-BE49-F238E27FC236}">
                <a16:creationId xmlns="" xmlns:a16="http://schemas.microsoft.com/office/drawing/2014/main" id="{1DCFFA2B-68F4-F84E-F178-DD6EE5B4C177}"/>
              </a:ext>
            </a:extLst>
          </p:cNvPr>
          <p:cNvSpPr>
            <a:spLocks noGrp="1"/>
          </p:cNvSpPr>
          <p:nvPr>
            <p:ph type="pic" sz="quarter" idx="10"/>
          </p:nvPr>
        </p:nvSpPr>
        <p:spPr>
          <a:xfrm>
            <a:off x="6816000" y="0"/>
            <a:ext cx="5376000" cy="6858000"/>
          </a:xfrm>
          <a:prstGeom prst="rect">
            <a:avLst/>
          </a:prstGeom>
        </p:spPr>
        <p:txBody>
          <a:bodyPr/>
          <a:lstStyle>
            <a:lvl1pPr>
              <a:defRPr>
                <a:solidFill>
                  <a:schemeClr val="tx1"/>
                </a:solidFill>
              </a:defRPr>
            </a:lvl1pPr>
          </a:lstStyle>
          <a:p>
            <a:r>
              <a:rPr lang="fi-FI"/>
              <a:t>Lisää kuva napsauttamalla kuvaketta</a:t>
            </a:r>
            <a:endParaRPr lang="x-none"/>
          </a:p>
        </p:txBody>
      </p:sp>
      <p:sp>
        <p:nvSpPr>
          <p:cNvPr id="2" name="Title 1">
            <a:extLst>
              <a:ext uri="{FF2B5EF4-FFF2-40B4-BE49-F238E27FC236}">
                <a16:creationId xmlns="" xmlns:a16="http://schemas.microsoft.com/office/drawing/2014/main" id="{9CAFC977-73BA-ECC9-B03C-39BD5DF41806}"/>
              </a:ext>
            </a:extLst>
          </p:cNvPr>
          <p:cNvSpPr>
            <a:spLocks noGrp="1"/>
          </p:cNvSpPr>
          <p:nvPr>
            <p:ph type="ctrTitle"/>
          </p:nvPr>
        </p:nvSpPr>
        <p:spPr>
          <a:xfrm>
            <a:off x="334963" y="1757028"/>
            <a:ext cx="6121037" cy="2387600"/>
          </a:xfrm>
          <a:prstGeom prst="rect">
            <a:avLst/>
          </a:prstGeom>
        </p:spPr>
        <p:txBody>
          <a:bodyPr anchor="b"/>
          <a:lstStyle>
            <a:lvl1pPr algn="l">
              <a:lnSpc>
                <a:spcPct val="84000"/>
              </a:lnSpc>
              <a:defRPr sz="5400">
                <a:solidFill>
                  <a:schemeClr val="tx1"/>
                </a:solidFill>
              </a:defRPr>
            </a:lvl1pPr>
          </a:lstStyle>
          <a:p>
            <a:r>
              <a:rPr lang="fi-FI"/>
              <a:t>Muokkaa ots. perustyyl. napsautt.</a:t>
            </a:r>
            <a:endParaRPr lang="x-none"/>
          </a:p>
        </p:txBody>
      </p:sp>
      <p:sp>
        <p:nvSpPr>
          <p:cNvPr id="3" name="Subtitle 2">
            <a:extLst>
              <a:ext uri="{FF2B5EF4-FFF2-40B4-BE49-F238E27FC236}">
                <a16:creationId xmlns="" xmlns:a16="http://schemas.microsoft.com/office/drawing/2014/main" id="{3CCD0222-8D53-D9B7-AE85-79F5C518ED09}"/>
              </a:ext>
            </a:extLst>
          </p:cNvPr>
          <p:cNvSpPr>
            <a:spLocks noGrp="1"/>
          </p:cNvSpPr>
          <p:nvPr>
            <p:ph type="subTitle" idx="1"/>
          </p:nvPr>
        </p:nvSpPr>
        <p:spPr>
          <a:xfrm>
            <a:off x="336000" y="4308907"/>
            <a:ext cx="6120000" cy="1460093"/>
          </a:xfrm>
          <a:prstGeom prst="rect">
            <a:avLst/>
          </a:prstGeom>
        </p:spPr>
        <p:txBody>
          <a:bodyPr/>
          <a:lstStyle>
            <a:lvl1pPr marL="0" indent="0" algn="l">
              <a:buNone/>
              <a:defRPr sz="2000">
                <a:solidFill>
                  <a:schemeClr val="tx1"/>
                </a:solidFill>
                <a:latin typeface="+mj-lt"/>
                <a:cs typeface="Helvetica"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x-none"/>
          </a:p>
        </p:txBody>
      </p:sp>
      <p:pic>
        <p:nvPicPr>
          <p:cNvPr id="5" name="Picture 4">
            <a:extLst>
              <a:ext uri="{FF2B5EF4-FFF2-40B4-BE49-F238E27FC236}">
                <a16:creationId xmlns="" xmlns:a16="http://schemas.microsoft.com/office/drawing/2014/main" id="{815B52A3-D9DD-746F-A8BB-616C30C4A73B}"/>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334963" y="188964"/>
            <a:ext cx="829146" cy="360000"/>
          </a:xfrm>
          <a:prstGeom prst="rect">
            <a:avLst/>
          </a:prstGeom>
        </p:spPr>
      </p:pic>
      <p:pic>
        <p:nvPicPr>
          <p:cNvPr id="4" name="Picture 3" descr="Background pattern&#10;&#10;Description automatically generated">
            <a:extLst>
              <a:ext uri="{FF2B5EF4-FFF2-40B4-BE49-F238E27FC236}">
                <a16:creationId xmlns="" xmlns:a16="http://schemas.microsoft.com/office/drawing/2014/main" id="{FA707193-5A21-403F-9BE5-7E579CB0F888}"/>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34963" y="6084625"/>
            <a:ext cx="720981" cy="508242"/>
          </a:xfrm>
          <a:prstGeom prst="rect">
            <a:avLst/>
          </a:prstGeom>
        </p:spPr>
      </p:pic>
      <p:sp>
        <p:nvSpPr>
          <p:cNvPr id="7" name="TextBox 6">
            <a:extLst>
              <a:ext uri="{FF2B5EF4-FFF2-40B4-BE49-F238E27FC236}">
                <a16:creationId xmlns="" xmlns:a16="http://schemas.microsoft.com/office/drawing/2014/main" id="{39386F77-FAEC-02D4-EA08-5A1610100C6E}"/>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Bioeconomy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1977523613"/>
      </p:ext>
    </p:extLst>
  </p:cSld>
  <p:clrMapOvr>
    <a:overrideClrMapping bg1="lt1" tx1="dk1" bg2="lt2" tx2="dk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108.xml><?xml version="1.0" encoding="utf-8"?>
<p:sldLayout xmlns:a="http://schemas.openxmlformats.org/drawingml/2006/main" xmlns:r="http://schemas.openxmlformats.org/officeDocument/2006/relationships" xmlns:p="http://schemas.openxmlformats.org/presentationml/2006/main" preserve="1">
  <p:cSld name="Index">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hasCustomPrompt="1"/>
          </p:nvPr>
        </p:nvSpPr>
        <p:spPr>
          <a:xfrm>
            <a:off x="333950" y="549000"/>
            <a:ext cx="11520000" cy="661078"/>
          </a:xfrm>
          <a:prstGeom prst="rect">
            <a:avLst/>
          </a:prstGeom>
        </p:spPr>
        <p:txBody>
          <a:bodyPr anchor="t">
            <a:spAutoFit/>
          </a:bodyPr>
          <a:lstStyle>
            <a:lvl1pPr>
              <a:lnSpc>
                <a:spcPct val="84000"/>
              </a:lnSpc>
              <a:defRPr>
                <a:solidFill>
                  <a:schemeClr val="tx1"/>
                </a:solidFill>
              </a:defRPr>
            </a:lvl1pPr>
          </a:lstStyle>
          <a:p>
            <a:r>
              <a:rPr lang="en-US"/>
              <a:t>Index</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hasCustomPrompt="1"/>
          </p:nvPr>
        </p:nvSpPr>
        <p:spPr>
          <a:xfrm>
            <a:off x="333950" y="1980953"/>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	Chapter title</a:t>
            </a:r>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2" name="Content Placeholder 2">
            <a:extLst>
              <a:ext uri="{FF2B5EF4-FFF2-40B4-BE49-F238E27FC236}">
                <a16:creationId xmlns="" xmlns:a16="http://schemas.microsoft.com/office/drawing/2014/main" id="{64A75EBE-5209-DBB7-F2A3-ACDC318EF8A9}"/>
              </a:ext>
            </a:extLst>
          </p:cNvPr>
          <p:cNvSpPr>
            <a:spLocks noGrp="1"/>
          </p:cNvSpPr>
          <p:nvPr>
            <p:ph idx="13" hasCustomPrompt="1"/>
          </p:nvPr>
        </p:nvSpPr>
        <p:spPr>
          <a:xfrm>
            <a:off x="333950" y="2557914"/>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2.	Chapter title</a:t>
            </a:r>
          </a:p>
        </p:txBody>
      </p:sp>
      <p:sp>
        <p:nvSpPr>
          <p:cNvPr id="13" name="Content Placeholder 2">
            <a:extLst>
              <a:ext uri="{FF2B5EF4-FFF2-40B4-BE49-F238E27FC236}">
                <a16:creationId xmlns="" xmlns:a16="http://schemas.microsoft.com/office/drawing/2014/main" id="{1EAC0963-E6A8-6309-F054-F8F3477EB6FA}"/>
              </a:ext>
            </a:extLst>
          </p:cNvPr>
          <p:cNvSpPr>
            <a:spLocks noGrp="1"/>
          </p:cNvSpPr>
          <p:nvPr>
            <p:ph idx="14" hasCustomPrompt="1"/>
          </p:nvPr>
        </p:nvSpPr>
        <p:spPr>
          <a:xfrm>
            <a:off x="333950" y="3132783"/>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3.	Chapter title</a:t>
            </a:r>
          </a:p>
        </p:txBody>
      </p:sp>
      <p:sp>
        <p:nvSpPr>
          <p:cNvPr id="14" name="Content Placeholder 2">
            <a:extLst>
              <a:ext uri="{FF2B5EF4-FFF2-40B4-BE49-F238E27FC236}">
                <a16:creationId xmlns="" xmlns:a16="http://schemas.microsoft.com/office/drawing/2014/main" id="{07B608BD-DD87-1345-6843-CCFF67496D83}"/>
              </a:ext>
            </a:extLst>
          </p:cNvPr>
          <p:cNvSpPr>
            <a:spLocks noGrp="1"/>
          </p:cNvSpPr>
          <p:nvPr>
            <p:ph idx="15" hasCustomPrompt="1"/>
          </p:nvPr>
        </p:nvSpPr>
        <p:spPr>
          <a:xfrm>
            <a:off x="333950" y="3707652"/>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4.	Chapter title</a:t>
            </a:r>
          </a:p>
        </p:txBody>
      </p:sp>
      <p:sp>
        <p:nvSpPr>
          <p:cNvPr id="15" name="Content Placeholder 2">
            <a:extLst>
              <a:ext uri="{FF2B5EF4-FFF2-40B4-BE49-F238E27FC236}">
                <a16:creationId xmlns="" xmlns:a16="http://schemas.microsoft.com/office/drawing/2014/main" id="{A1D4DF28-BECE-D366-E1C3-9B1AFE9FD682}"/>
              </a:ext>
            </a:extLst>
          </p:cNvPr>
          <p:cNvSpPr>
            <a:spLocks noGrp="1"/>
          </p:cNvSpPr>
          <p:nvPr>
            <p:ph idx="16" hasCustomPrompt="1"/>
          </p:nvPr>
        </p:nvSpPr>
        <p:spPr>
          <a:xfrm>
            <a:off x="333950" y="4282521"/>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5.	Chapter title</a:t>
            </a:r>
          </a:p>
        </p:txBody>
      </p:sp>
      <p:sp>
        <p:nvSpPr>
          <p:cNvPr id="16" name="Content Placeholder 2">
            <a:extLst>
              <a:ext uri="{FF2B5EF4-FFF2-40B4-BE49-F238E27FC236}">
                <a16:creationId xmlns="" xmlns:a16="http://schemas.microsoft.com/office/drawing/2014/main" id="{5EF35A72-CF25-F4DF-1FEF-0F1532E36858}"/>
              </a:ext>
            </a:extLst>
          </p:cNvPr>
          <p:cNvSpPr>
            <a:spLocks noGrp="1"/>
          </p:cNvSpPr>
          <p:nvPr>
            <p:ph idx="17" hasCustomPrompt="1"/>
          </p:nvPr>
        </p:nvSpPr>
        <p:spPr>
          <a:xfrm>
            <a:off x="333950" y="4857390"/>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6.	Chapter title</a:t>
            </a:r>
          </a:p>
        </p:txBody>
      </p:sp>
      <p:sp>
        <p:nvSpPr>
          <p:cNvPr id="17" name="Content Placeholder 2">
            <a:extLst>
              <a:ext uri="{FF2B5EF4-FFF2-40B4-BE49-F238E27FC236}">
                <a16:creationId xmlns="" xmlns:a16="http://schemas.microsoft.com/office/drawing/2014/main" id="{8215F350-B75D-CAEC-7E18-01A471B5BD48}"/>
              </a:ext>
            </a:extLst>
          </p:cNvPr>
          <p:cNvSpPr>
            <a:spLocks noGrp="1"/>
          </p:cNvSpPr>
          <p:nvPr>
            <p:ph idx="18" hasCustomPrompt="1"/>
          </p:nvPr>
        </p:nvSpPr>
        <p:spPr>
          <a:xfrm>
            <a:off x="6096000" y="2546354"/>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8.	Chapter title</a:t>
            </a:r>
          </a:p>
        </p:txBody>
      </p:sp>
      <p:sp>
        <p:nvSpPr>
          <p:cNvPr id="18" name="Content Placeholder 2">
            <a:extLst>
              <a:ext uri="{FF2B5EF4-FFF2-40B4-BE49-F238E27FC236}">
                <a16:creationId xmlns="" xmlns:a16="http://schemas.microsoft.com/office/drawing/2014/main" id="{7C740B02-0895-E953-AEEB-8C38107006AB}"/>
              </a:ext>
            </a:extLst>
          </p:cNvPr>
          <p:cNvSpPr>
            <a:spLocks noGrp="1"/>
          </p:cNvSpPr>
          <p:nvPr>
            <p:ph idx="19" hasCustomPrompt="1"/>
          </p:nvPr>
        </p:nvSpPr>
        <p:spPr>
          <a:xfrm>
            <a:off x="6096000" y="3129582"/>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9.	Chapter title</a:t>
            </a:r>
          </a:p>
        </p:txBody>
      </p:sp>
      <p:sp>
        <p:nvSpPr>
          <p:cNvPr id="19" name="Content Placeholder 2">
            <a:extLst>
              <a:ext uri="{FF2B5EF4-FFF2-40B4-BE49-F238E27FC236}">
                <a16:creationId xmlns="" xmlns:a16="http://schemas.microsoft.com/office/drawing/2014/main" id="{4A313094-D3A2-C643-0466-81D39B795EFE}"/>
              </a:ext>
            </a:extLst>
          </p:cNvPr>
          <p:cNvSpPr>
            <a:spLocks noGrp="1"/>
          </p:cNvSpPr>
          <p:nvPr>
            <p:ph idx="20" hasCustomPrompt="1"/>
          </p:nvPr>
        </p:nvSpPr>
        <p:spPr>
          <a:xfrm>
            <a:off x="6096000" y="3697809"/>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10.	Chapter title</a:t>
            </a:r>
          </a:p>
        </p:txBody>
      </p:sp>
      <p:sp>
        <p:nvSpPr>
          <p:cNvPr id="20" name="Content Placeholder 2">
            <a:extLst>
              <a:ext uri="{FF2B5EF4-FFF2-40B4-BE49-F238E27FC236}">
                <a16:creationId xmlns="" xmlns:a16="http://schemas.microsoft.com/office/drawing/2014/main" id="{4CA0909A-2B8A-BD0B-E9DF-7E396A58D52E}"/>
              </a:ext>
            </a:extLst>
          </p:cNvPr>
          <p:cNvSpPr>
            <a:spLocks noGrp="1"/>
          </p:cNvSpPr>
          <p:nvPr>
            <p:ph idx="21" hasCustomPrompt="1"/>
          </p:nvPr>
        </p:nvSpPr>
        <p:spPr>
          <a:xfrm>
            <a:off x="6096000" y="4277935"/>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11.	Chapter title</a:t>
            </a:r>
          </a:p>
        </p:txBody>
      </p:sp>
      <p:sp>
        <p:nvSpPr>
          <p:cNvPr id="21" name="Content Placeholder 2">
            <a:extLst>
              <a:ext uri="{FF2B5EF4-FFF2-40B4-BE49-F238E27FC236}">
                <a16:creationId xmlns="" xmlns:a16="http://schemas.microsoft.com/office/drawing/2014/main" id="{80583126-CCE0-4A4F-7EA2-C9EA89D480AA}"/>
              </a:ext>
            </a:extLst>
          </p:cNvPr>
          <p:cNvSpPr>
            <a:spLocks noGrp="1"/>
          </p:cNvSpPr>
          <p:nvPr>
            <p:ph idx="22" hasCustomPrompt="1"/>
          </p:nvPr>
        </p:nvSpPr>
        <p:spPr>
          <a:xfrm>
            <a:off x="6096000" y="4854189"/>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12.	Chapter title</a:t>
            </a:r>
          </a:p>
        </p:txBody>
      </p:sp>
      <p:sp>
        <p:nvSpPr>
          <p:cNvPr id="23" name="Content Placeholder 2">
            <a:extLst>
              <a:ext uri="{FF2B5EF4-FFF2-40B4-BE49-F238E27FC236}">
                <a16:creationId xmlns="" xmlns:a16="http://schemas.microsoft.com/office/drawing/2014/main" id="{A447574C-1E38-E20F-B794-2C5360656E22}"/>
              </a:ext>
            </a:extLst>
          </p:cNvPr>
          <p:cNvSpPr>
            <a:spLocks noGrp="1"/>
          </p:cNvSpPr>
          <p:nvPr>
            <p:ph idx="23" hasCustomPrompt="1"/>
          </p:nvPr>
        </p:nvSpPr>
        <p:spPr>
          <a:xfrm>
            <a:off x="6093950" y="1970100"/>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7.	Chapter title</a:t>
            </a:r>
          </a:p>
        </p:txBody>
      </p:sp>
      <p:pic>
        <p:nvPicPr>
          <p:cNvPr id="5" name="Picture 4">
            <a:extLst>
              <a:ext uri="{FF2B5EF4-FFF2-40B4-BE49-F238E27FC236}">
                <a16:creationId xmlns="" xmlns:a16="http://schemas.microsoft.com/office/drawing/2014/main" id="{52BA92F3-0CF0-66E4-3DFB-5A0CBB298473}"/>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11027395" y="188964"/>
            <a:ext cx="828191" cy="360000"/>
          </a:xfrm>
          <a:prstGeom prst="rect">
            <a:avLst/>
          </a:prstGeom>
        </p:spPr>
      </p:pic>
      <p:sp>
        <p:nvSpPr>
          <p:cNvPr id="7" name="Text Placeholder 7">
            <a:extLst>
              <a:ext uri="{FF2B5EF4-FFF2-40B4-BE49-F238E27FC236}">
                <a16:creationId xmlns="" xmlns:a16="http://schemas.microsoft.com/office/drawing/2014/main" id="{68DE4561-178D-F74F-02E1-B7E658248E60}"/>
              </a:ext>
            </a:extLst>
          </p:cNvPr>
          <p:cNvSpPr>
            <a:spLocks noGrp="1"/>
          </p:cNvSpPr>
          <p:nvPr>
            <p:ph type="body" sz="quarter" idx="24"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24" name="Picture 23" descr="Background pattern&#10;&#10;Description automatically generated">
            <a:extLst>
              <a:ext uri="{FF2B5EF4-FFF2-40B4-BE49-F238E27FC236}">
                <a16:creationId xmlns="" xmlns:a16="http://schemas.microsoft.com/office/drawing/2014/main" id="{1C76F28B-20FD-8501-59EB-B1A2D4E7494C}"/>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34963" y="6084625"/>
            <a:ext cx="720981" cy="508242"/>
          </a:xfrm>
          <a:prstGeom prst="rect">
            <a:avLst/>
          </a:prstGeom>
        </p:spPr>
      </p:pic>
      <p:sp>
        <p:nvSpPr>
          <p:cNvPr id="25" name="TextBox 24">
            <a:extLst>
              <a:ext uri="{FF2B5EF4-FFF2-40B4-BE49-F238E27FC236}">
                <a16:creationId xmlns="" xmlns:a16="http://schemas.microsoft.com/office/drawing/2014/main" id="{574469B1-20D9-50D9-8BE4-226DC02AFBE3}"/>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Bioeconomy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2317277528"/>
      </p:ext>
    </p:extLst>
  </p:cSld>
  <p:clrMapOvr>
    <a:overrideClrMapping bg1="dk1" tx1="lt1" bg2="dk2" tx2="lt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109.xml><?xml version="1.0" encoding="utf-8"?>
<p:sldLayout xmlns:a="http://schemas.openxmlformats.org/drawingml/2006/main" xmlns:r="http://schemas.openxmlformats.org/officeDocument/2006/relationships" xmlns:p="http://schemas.openxmlformats.org/presentationml/2006/main" preserve="1">
  <p:cSld name="Index progress">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hasCustomPrompt="1"/>
          </p:nvPr>
        </p:nvSpPr>
        <p:spPr>
          <a:xfrm>
            <a:off x="333950" y="549000"/>
            <a:ext cx="11520000" cy="661078"/>
          </a:xfrm>
          <a:prstGeom prst="rect">
            <a:avLst/>
          </a:prstGeom>
        </p:spPr>
        <p:txBody>
          <a:bodyPr anchor="t">
            <a:spAutoFit/>
          </a:bodyPr>
          <a:lstStyle>
            <a:lvl1pPr>
              <a:lnSpc>
                <a:spcPct val="84000"/>
              </a:lnSpc>
              <a:defRPr>
                <a:solidFill>
                  <a:schemeClr val="tx1"/>
                </a:solidFill>
              </a:defRPr>
            </a:lvl1pPr>
          </a:lstStyle>
          <a:p>
            <a:r>
              <a:rPr lang="en-US"/>
              <a:t>Index</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hasCustomPrompt="1"/>
          </p:nvPr>
        </p:nvSpPr>
        <p:spPr>
          <a:xfrm>
            <a:off x="333950" y="1980953"/>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	Chapter title</a:t>
            </a:r>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2" name="Content Placeholder 2">
            <a:extLst>
              <a:ext uri="{FF2B5EF4-FFF2-40B4-BE49-F238E27FC236}">
                <a16:creationId xmlns="" xmlns:a16="http://schemas.microsoft.com/office/drawing/2014/main" id="{64A75EBE-5209-DBB7-F2A3-ACDC318EF8A9}"/>
              </a:ext>
            </a:extLst>
          </p:cNvPr>
          <p:cNvSpPr>
            <a:spLocks noGrp="1"/>
          </p:cNvSpPr>
          <p:nvPr>
            <p:ph idx="13" hasCustomPrompt="1"/>
          </p:nvPr>
        </p:nvSpPr>
        <p:spPr>
          <a:xfrm>
            <a:off x="333950" y="2557914"/>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2.	Chapter title</a:t>
            </a:r>
          </a:p>
        </p:txBody>
      </p:sp>
      <p:sp>
        <p:nvSpPr>
          <p:cNvPr id="13" name="Content Placeholder 2">
            <a:extLst>
              <a:ext uri="{FF2B5EF4-FFF2-40B4-BE49-F238E27FC236}">
                <a16:creationId xmlns="" xmlns:a16="http://schemas.microsoft.com/office/drawing/2014/main" id="{1EAC0963-E6A8-6309-F054-F8F3477EB6FA}"/>
              </a:ext>
            </a:extLst>
          </p:cNvPr>
          <p:cNvSpPr>
            <a:spLocks noGrp="1"/>
          </p:cNvSpPr>
          <p:nvPr>
            <p:ph idx="14" hasCustomPrompt="1"/>
          </p:nvPr>
        </p:nvSpPr>
        <p:spPr>
          <a:xfrm>
            <a:off x="333950" y="3132783"/>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3.	Chapter title</a:t>
            </a:r>
          </a:p>
        </p:txBody>
      </p:sp>
      <p:sp>
        <p:nvSpPr>
          <p:cNvPr id="14" name="Content Placeholder 2">
            <a:extLst>
              <a:ext uri="{FF2B5EF4-FFF2-40B4-BE49-F238E27FC236}">
                <a16:creationId xmlns="" xmlns:a16="http://schemas.microsoft.com/office/drawing/2014/main" id="{07B608BD-DD87-1345-6843-CCFF67496D83}"/>
              </a:ext>
            </a:extLst>
          </p:cNvPr>
          <p:cNvSpPr>
            <a:spLocks noGrp="1"/>
          </p:cNvSpPr>
          <p:nvPr>
            <p:ph idx="15" hasCustomPrompt="1"/>
          </p:nvPr>
        </p:nvSpPr>
        <p:spPr>
          <a:xfrm>
            <a:off x="333950" y="3707652"/>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4.	Chapter title</a:t>
            </a:r>
          </a:p>
        </p:txBody>
      </p:sp>
      <p:sp>
        <p:nvSpPr>
          <p:cNvPr id="15" name="Content Placeholder 2">
            <a:extLst>
              <a:ext uri="{FF2B5EF4-FFF2-40B4-BE49-F238E27FC236}">
                <a16:creationId xmlns="" xmlns:a16="http://schemas.microsoft.com/office/drawing/2014/main" id="{A1D4DF28-BECE-D366-E1C3-9B1AFE9FD682}"/>
              </a:ext>
            </a:extLst>
          </p:cNvPr>
          <p:cNvSpPr>
            <a:spLocks noGrp="1"/>
          </p:cNvSpPr>
          <p:nvPr>
            <p:ph idx="16" hasCustomPrompt="1"/>
          </p:nvPr>
        </p:nvSpPr>
        <p:spPr>
          <a:xfrm>
            <a:off x="333950" y="4282521"/>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5.	Chapter title</a:t>
            </a:r>
          </a:p>
        </p:txBody>
      </p:sp>
      <p:sp>
        <p:nvSpPr>
          <p:cNvPr id="16" name="Content Placeholder 2">
            <a:extLst>
              <a:ext uri="{FF2B5EF4-FFF2-40B4-BE49-F238E27FC236}">
                <a16:creationId xmlns="" xmlns:a16="http://schemas.microsoft.com/office/drawing/2014/main" id="{5EF35A72-CF25-F4DF-1FEF-0F1532E36858}"/>
              </a:ext>
            </a:extLst>
          </p:cNvPr>
          <p:cNvSpPr>
            <a:spLocks noGrp="1"/>
          </p:cNvSpPr>
          <p:nvPr>
            <p:ph idx="17" hasCustomPrompt="1"/>
          </p:nvPr>
        </p:nvSpPr>
        <p:spPr>
          <a:xfrm>
            <a:off x="333950" y="4857390"/>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6.	Chapter title</a:t>
            </a:r>
          </a:p>
        </p:txBody>
      </p:sp>
      <p:sp>
        <p:nvSpPr>
          <p:cNvPr id="17" name="Content Placeholder 2">
            <a:extLst>
              <a:ext uri="{FF2B5EF4-FFF2-40B4-BE49-F238E27FC236}">
                <a16:creationId xmlns="" xmlns:a16="http://schemas.microsoft.com/office/drawing/2014/main" id="{8215F350-B75D-CAEC-7E18-01A471B5BD48}"/>
              </a:ext>
            </a:extLst>
          </p:cNvPr>
          <p:cNvSpPr>
            <a:spLocks noGrp="1"/>
          </p:cNvSpPr>
          <p:nvPr>
            <p:ph idx="18" hasCustomPrompt="1"/>
          </p:nvPr>
        </p:nvSpPr>
        <p:spPr>
          <a:xfrm>
            <a:off x="6096000" y="2546354"/>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8.	Chapter title</a:t>
            </a:r>
          </a:p>
        </p:txBody>
      </p:sp>
      <p:sp>
        <p:nvSpPr>
          <p:cNvPr id="18" name="Content Placeholder 2">
            <a:extLst>
              <a:ext uri="{FF2B5EF4-FFF2-40B4-BE49-F238E27FC236}">
                <a16:creationId xmlns="" xmlns:a16="http://schemas.microsoft.com/office/drawing/2014/main" id="{7C740B02-0895-E953-AEEB-8C38107006AB}"/>
              </a:ext>
            </a:extLst>
          </p:cNvPr>
          <p:cNvSpPr>
            <a:spLocks noGrp="1"/>
          </p:cNvSpPr>
          <p:nvPr>
            <p:ph idx="19" hasCustomPrompt="1"/>
          </p:nvPr>
        </p:nvSpPr>
        <p:spPr>
          <a:xfrm>
            <a:off x="6096000" y="3129582"/>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9.	Chapter title</a:t>
            </a:r>
          </a:p>
        </p:txBody>
      </p:sp>
      <p:sp>
        <p:nvSpPr>
          <p:cNvPr id="19" name="Content Placeholder 2">
            <a:extLst>
              <a:ext uri="{FF2B5EF4-FFF2-40B4-BE49-F238E27FC236}">
                <a16:creationId xmlns="" xmlns:a16="http://schemas.microsoft.com/office/drawing/2014/main" id="{4A313094-D3A2-C643-0466-81D39B795EFE}"/>
              </a:ext>
            </a:extLst>
          </p:cNvPr>
          <p:cNvSpPr>
            <a:spLocks noGrp="1"/>
          </p:cNvSpPr>
          <p:nvPr>
            <p:ph idx="20" hasCustomPrompt="1"/>
          </p:nvPr>
        </p:nvSpPr>
        <p:spPr>
          <a:xfrm>
            <a:off x="6096000" y="3697809"/>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10.	Chapter title</a:t>
            </a:r>
          </a:p>
        </p:txBody>
      </p:sp>
      <p:sp>
        <p:nvSpPr>
          <p:cNvPr id="20" name="Content Placeholder 2">
            <a:extLst>
              <a:ext uri="{FF2B5EF4-FFF2-40B4-BE49-F238E27FC236}">
                <a16:creationId xmlns="" xmlns:a16="http://schemas.microsoft.com/office/drawing/2014/main" id="{4CA0909A-2B8A-BD0B-E9DF-7E396A58D52E}"/>
              </a:ext>
            </a:extLst>
          </p:cNvPr>
          <p:cNvSpPr>
            <a:spLocks noGrp="1"/>
          </p:cNvSpPr>
          <p:nvPr>
            <p:ph idx="21" hasCustomPrompt="1"/>
          </p:nvPr>
        </p:nvSpPr>
        <p:spPr>
          <a:xfrm>
            <a:off x="6096000" y="4277935"/>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11.	Chapter title</a:t>
            </a:r>
          </a:p>
        </p:txBody>
      </p:sp>
      <p:sp>
        <p:nvSpPr>
          <p:cNvPr id="21" name="Content Placeholder 2">
            <a:extLst>
              <a:ext uri="{FF2B5EF4-FFF2-40B4-BE49-F238E27FC236}">
                <a16:creationId xmlns="" xmlns:a16="http://schemas.microsoft.com/office/drawing/2014/main" id="{80583126-CCE0-4A4F-7EA2-C9EA89D480AA}"/>
              </a:ext>
            </a:extLst>
          </p:cNvPr>
          <p:cNvSpPr>
            <a:spLocks noGrp="1"/>
          </p:cNvSpPr>
          <p:nvPr>
            <p:ph idx="22" hasCustomPrompt="1"/>
          </p:nvPr>
        </p:nvSpPr>
        <p:spPr>
          <a:xfrm>
            <a:off x="6096000" y="4854189"/>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12.	Chapter title</a:t>
            </a:r>
          </a:p>
        </p:txBody>
      </p:sp>
      <p:sp>
        <p:nvSpPr>
          <p:cNvPr id="23" name="Content Placeholder 2">
            <a:extLst>
              <a:ext uri="{FF2B5EF4-FFF2-40B4-BE49-F238E27FC236}">
                <a16:creationId xmlns="" xmlns:a16="http://schemas.microsoft.com/office/drawing/2014/main" id="{A447574C-1E38-E20F-B794-2C5360656E22}"/>
              </a:ext>
            </a:extLst>
          </p:cNvPr>
          <p:cNvSpPr>
            <a:spLocks noGrp="1"/>
          </p:cNvSpPr>
          <p:nvPr>
            <p:ph idx="23" hasCustomPrompt="1"/>
          </p:nvPr>
        </p:nvSpPr>
        <p:spPr>
          <a:xfrm>
            <a:off x="6093950" y="1970100"/>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7.	Chapter title</a:t>
            </a:r>
          </a:p>
        </p:txBody>
      </p:sp>
      <p:pic>
        <p:nvPicPr>
          <p:cNvPr id="24" name="Picture 23">
            <a:extLst>
              <a:ext uri="{FF2B5EF4-FFF2-40B4-BE49-F238E27FC236}">
                <a16:creationId xmlns="" xmlns:a16="http://schemas.microsoft.com/office/drawing/2014/main" id="{69CDCF7E-7488-96BC-F131-C0B0BA6FFC05}"/>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11027395" y="188964"/>
            <a:ext cx="828191" cy="360000"/>
          </a:xfrm>
          <a:prstGeom prst="rect">
            <a:avLst/>
          </a:prstGeom>
        </p:spPr>
      </p:pic>
      <p:sp>
        <p:nvSpPr>
          <p:cNvPr id="25" name="Text Placeholder 7">
            <a:extLst>
              <a:ext uri="{FF2B5EF4-FFF2-40B4-BE49-F238E27FC236}">
                <a16:creationId xmlns="" xmlns:a16="http://schemas.microsoft.com/office/drawing/2014/main" id="{194FD71F-3865-33C3-443A-DFCD9C94FA09}"/>
              </a:ext>
            </a:extLst>
          </p:cNvPr>
          <p:cNvSpPr>
            <a:spLocks noGrp="1"/>
          </p:cNvSpPr>
          <p:nvPr>
            <p:ph type="body" sz="quarter" idx="24"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11" name="Picture 10" descr="Background pattern&#10;&#10;Description automatically generated">
            <a:extLst>
              <a:ext uri="{FF2B5EF4-FFF2-40B4-BE49-F238E27FC236}">
                <a16:creationId xmlns="" xmlns:a16="http://schemas.microsoft.com/office/drawing/2014/main" id="{0847A06B-7449-EC7D-3063-EB46BFAE0F9E}"/>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34963" y="6084625"/>
            <a:ext cx="720981" cy="508242"/>
          </a:xfrm>
          <a:prstGeom prst="rect">
            <a:avLst/>
          </a:prstGeom>
        </p:spPr>
      </p:pic>
      <p:sp>
        <p:nvSpPr>
          <p:cNvPr id="22" name="TextBox 21">
            <a:extLst>
              <a:ext uri="{FF2B5EF4-FFF2-40B4-BE49-F238E27FC236}">
                <a16:creationId xmlns="" xmlns:a16="http://schemas.microsoft.com/office/drawing/2014/main" id="{572FD2CC-711B-B32A-D510-71602BC22BEF}"/>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Bioeconomy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1877322071"/>
      </p:ext>
    </p:extLst>
  </p:cSld>
  <p:clrMapOvr>
    <a:overrideClrMapping bg1="dk1" tx1="lt1" bg2="dk2" tx2="lt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ubsection title, pine green">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hasCustomPrompt="1"/>
          </p:nvPr>
        </p:nvSpPr>
        <p:spPr>
          <a:xfrm>
            <a:off x="336000" y="2889000"/>
            <a:ext cx="11520000" cy="1229824"/>
          </a:xfrm>
          <a:prstGeom prst="rect">
            <a:avLst/>
          </a:prstGeom>
        </p:spPr>
        <p:txBody>
          <a:bodyPr anchor="b">
            <a:noAutofit/>
          </a:bodyPr>
          <a:lstStyle>
            <a:lvl1pPr>
              <a:lnSpc>
                <a:spcPct val="84000"/>
              </a:lnSpc>
              <a:defRPr/>
            </a:lvl1pPr>
          </a:lstStyle>
          <a:p>
            <a:r>
              <a:rPr lang="en-US"/>
              <a:t>Click to add subsection title</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1" name="Text Placeholder 7">
            <a:extLst>
              <a:ext uri="{FF2B5EF4-FFF2-40B4-BE49-F238E27FC236}">
                <a16:creationId xmlns="" xmlns:a16="http://schemas.microsoft.com/office/drawing/2014/main" id="{238E859D-B5A9-0D4B-E357-D754A7317097}"/>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12" name="Picture 11">
            <a:extLst>
              <a:ext uri="{FF2B5EF4-FFF2-40B4-BE49-F238E27FC236}">
                <a16:creationId xmlns="" xmlns:a16="http://schemas.microsoft.com/office/drawing/2014/main" id="{FDF9666D-4B10-761D-7DB8-1415C1755F40}"/>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5" name="Picture 4" descr="Background pattern&#10;&#10;Description automatically generated">
            <a:extLst>
              <a:ext uri="{FF2B5EF4-FFF2-40B4-BE49-F238E27FC236}">
                <a16:creationId xmlns="" xmlns:a16="http://schemas.microsoft.com/office/drawing/2014/main" id="{07E21C53-E75D-409D-166B-38DAB95CBE92}"/>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34963" y="6084625"/>
            <a:ext cx="720981" cy="508242"/>
          </a:xfrm>
          <a:prstGeom prst="rect">
            <a:avLst/>
          </a:prstGeom>
        </p:spPr>
      </p:pic>
      <p:sp>
        <p:nvSpPr>
          <p:cNvPr id="7" name="TextBox 6">
            <a:extLst>
              <a:ext uri="{FF2B5EF4-FFF2-40B4-BE49-F238E27FC236}">
                <a16:creationId xmlns="" xmlns:a16="http://schemas.microsoft.com/office/drawing/2014/main" id="{5DC47DDC-6709-8B69-A39C-F3C212166F3E}"/>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Bioeconomy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2736475802"/>
      </p:ext>
    </p:extLst>
  </p:cSld>
  <p:clrMapOvr>
    <a:overrideClrMapping bg1="dk1" tx1="lt1" bg2="dk2" tx2="lt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110.xml><?xml version="1.0" encoding="utf-8"?>
<p:sldLayout xmlns:a="http://schemas.openxmlformats.org/drawingml/2006/main" xmlns:r="http://schemas.openxmlformats.org/officeDocument/2006/relationships" xmlns:p="http://schemas.openxmlformats.org/presentationml/2006/main" preserve="1">
  <p:cSld name="Index white text">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hasCustomPrompt="1"/>
          </p:nvPr>
        </p:nvSpPr>
        <p:spPr>
          <a:xfrm>
            <a:off x="333950" y="549000"/>
            <a:ext cx="11520000" cy="661078"/>
          </a:xfrm>
          <a:prstGeom prst="rect">
            <a:avLst/>
          </a:prstGeom>
        </p:spPr>
        <p:txBody>
          <a:bodyPr anchor="t">
            <a:spAutoFit/>
          </a:bodyPr>
          <a:lstStyle>
            <a:lvl1pPr>
              <a:lnSpc>
                <a:spcPct val="84000"/>
              </a:lnSpc>
              <a:defRPr>
                <a:solidFill>
                  <a:schemeClr val="tx1"/>
                </a:solidFill>
              </a:defRPr>
            </a:lvl1pPr>
          </a:lstStyle>
          <a:p>
            <a:r>
              <a:rPr lang="en-US"/>
              <a:t>Index</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hasCustomPrompt="1"/>
          </p:nvPr>
        </p:nvSpPr>
        <p:spPr>
          <a:xfrm>
            <a:off x="333950" y="1980953"/>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	Chapter title</a:t>
            </a:r>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2" name="Content Placeholder 2">
            <a:extLst>
              <a:ext uri="{FF2B5EF4-FFF2-40B4-BE49-F238E27FC236}">
                <a16:creationId xmlns="" xmlns:a16="http://schemas.microsoft.com/office/drawing/2014/main" id="{64A75EBE-5209-DBB7-F2A3-ACDC318EF8A9}"/>
              </a:ext>
            </a:extLst>
          </p:cNvPr>
          <p:cNvSpPr>
            <a:spLocks noGrp="1"/>
          </p:cNvSpPr>
          <p:nvPr>
            <p:ph idx="13" hasCustomPrompt="1"/>
          </p:nvPr>
        </p:nvSpPr>
        <p:spPr>
          <a:xfrm>
            <a:off x="333950" y="2557914"/>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2.	Chapter title</a:t>
            </a:r>
          </a:p>
        </p:txBody>
      </p:sp>
      <p:sp>
        <p:nvSpPr>
          <p:cNvPr id="13" name="Content Placeholder 2">
            <a:extLst>
              <a:ext uri="{FF2B5EF4-FFF2-40B4-BE49-F238E27FC236}">
                <a16:creationId xmlns="" xmlns:a16="http://schemas.microsoft.com/office/drawing/2014/main" id="{1EAC0963-E6A8-6309-F054-F8F3477EB6FA}"/>
              </a:ext>
            </a:extLst>
          </p:cNvPr>
          <p:cNvSpPr>
            <a:spLocks noGrp="1"/>
          </p:cNvSpPr>
          <p:nvPr>
            <p:ph idx="14" hasCustomPrompt="1"/>
          </p:nvPr>
        </p:nvSpPr>
        <p:spPr>
          <a:xfrm>
            <a:off x="333950" y="3132783"/>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3.	Chapter title</a:t>
            </a:r>
          </a:p>
        </p:txBody>
      </p:sp>
      <p:sp>
        <p:nvSpPr>
          <p:cNvPr id="14" name="Content Placeholder 2">
            <a:extLst>
              <a:ext uri="{FF2B5EF4-FFF2-40B4-BE49-F238E27FC236}">
                <a16:creationId xmlns="" xmlns:a16="http://schemas.microsoft.com/office/drawing/2014/main" id="{07B608BD-DD87-1345-6843-CCFF67496D83}"/>
              </a:ext>
            </a:extLst>
          </p:cNvPr>
          <p:cNvSpPr>
            <a:spLocks noGrp="1"/>
          </p:cNvSpPr>
          <p:nvPr>
            <p:ph idx="15" hasCustomPrompt="1"/>
          </p:nvPr>
        </p:nvSpPr>
        <p:spPr>
          <a:xfrm>
            <a:off x="333950" y="3707652"/>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4.	Chapter title</a:t>
            </a:r>
          </a:p>
        </p:txBody>
      </p:sp>
      <p:sp>
        <p:nvSpPr>
          <p:cNvPr id="15" name="Content Placeholder 2">
            <a:extLst>
              <a:ext uri="{FF2B5EF4-FFF2-40B4-BE49-F238E27FC236}">
                <a16:creationId xmlns="" xmlns:a16="http://schemas.microsoft.com/office/drawing/2014/main" id="{A1D4DF28-BECE-D366-E1C3-9B1AFE9FD682}"/>
              </a:ext>
            </a:extLst>
          </p:cNvPr>
          <p:cNvSpPr>
            <a:spLocks noGrp="1"/>
          </p:cNvSpPr>
          <p:nvPr>
            <p:ph idx="16" hasCustomPrompt="1"/>
          </p:nvPr>
        </p:nvSpPr>
        <p:spPr>
          <a:xfrm>
            <a:off x="333950" y="4282521"/>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5.	Chapter title</a:t>
            </a:r>
          </a:p>
        </p:txBody>
      </p:sp>
      <p:sp>
        <p:nvSpPr>
          <p:cNvPr id="16" name="Content Placeholder 2">
            <a:extLst>
              <a:ext uri="{FF2B5EF4-FFF2-40B4-BE49-F238E27FC236}">
                <a16:creationId xmlns="" xmlns:a16="http://schemas.microsoft.com/office/drawing/2014/main" id="{5EF35A72-CF25-F4DF-1FEF-0F1532E36858}"/>
              </a:ext>
            </a:extLst>
          </p:cNvPr>
          <p:cNvSpPr>
            <a:spLocks noGrp="1"/>
          </p:cNvSpPr>
          <p:nvPr>
            <p:ph idx="17" hasCustomPrompt="1"/>
          </p:nvPr>
        </p:nvSpPr>
        <p:spPr>
          <a:xfrm>
            <a:off x="333950" y="4857390"/>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6.	Chapter title</a:t>
            </a:r>
          </a:p>
        </p:txBody>
      </p:sp>
      <p:sp>
        <p:nvSpPr>
          <p:cNvPr id="17" name="Content Placeholder 2">
            <a:extLst>
              <a:ext uri="{FF2B5EF4-FFF2-40B4-BE49-F238E27FC236}">
                <a16:creationId xmlns="" xmlns:a16="http://schemas.microsoft.com/office/drawing/2014/main" id="{8215F350-B75D-CAEC-7E18-01A471B5BD48}"/>
              </a:ext>
            </a:extLst>
          </p:cNvPr>
          <p:cNvSpPr>
            <a:spLocks noGrp="1"/>
          </p:cNvSpPr>
          <p:nvPr>
            <p:ph idx="18" hasCustomPrompt="1"/>
          </p:nvPr>
        </p:nvSpPr>
        <p:spPr>
          <a:xfrm>
            <a:off x="6096000" y="2546354"/>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8.	Chapter title</a:t>
            </a:r>
          </a:p>
        </p:txBody>
      </p:sp>
      <p:sp>
        <p:nvSpPr>
          <p:cNvPr id="18" name="Content Placeholder 2">
            <a:extLst>
              <a:ext uri="{FF2B5EF4-FFF2-40B4-BE49-F238E27FC236}">
                <a16:creationId xmlns="" xmlns:a16="http://schemas.microsoft.com/office/drawing/2014/main" id="{7C740B02-0895-E953-AEEB-8C38107006AB}"/>
              </a:ext>
            </a:extLst>
          </p:cNvPr>
          <p:cNvSpPr>
            <a:spLocks noGrp="1"/>
          </p:cNvSpPr>
          <p:nvPr>
            <p:ph idx="19" hasCustomPrompt="1"/>
          </p:nvPr>
        </p:nvSpPr>
        <p:spPr>
          <a:xfrm>
            <a:off x="6096000" y="3129582"/>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9.	Chapter title</a:t>
            </a:r>
          </a:p>
        </p:txBody>
      </p:sp>
      <p:sp>
        <p:nvSpPr>
          <p:cNvPr id="19" name="Content Placeholder 2">
            <a:extLst>
              <a:ext uri="{FF2B5EF4-FFF2-40B4-BE49-F238E27FC236}">
                <a16:creationId xmlns="" xmlns:a16="http://schemas.microsoft.com/office/drawing/2014/main" id="{4A313094-D3A2-C643-0466-81D39B795EFE}"/>
              </a:ext>
            </a:extLst>
          </p:cNvPr>
          <p:cNvSpPr>
            <a:spLocks noGrp="1"/>
          </p:cNvSpPr>
          <p:nvPr>
            <p:ph idx="20" hasCustomPrompt="1"/>
          </p:nvPr>
        </p:nvSpPr>
        <p:spPr>
          <a:xfrm>
            <a:off x="6096000" y="3697809"/>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10.	Chapter title</a:t>
            </a:r>
          </a:p>
        </p:txBody>
      </p:sp>
      <p:sp>
        <p:nvSpPr>
          <p:cNvPr id="20" name="Content Placeholder 2">
            <a:extLst>
              <a:ext uri="{FF2B5EF4-FFF2-40B4-BE49-F238E27FC236}">
                <a16:creationId xmlns="" xmlns:a16="http://schemas.microsoft.com/office/drawing/2014/main" id="{4CA0909A-2B8A-BD0B-E9DF-7E396A58D52E}"/>
              </a:ext>
            </a:extLst>
          </p:cNvPr>
          <p:cNvSpPr>
            <a:spLocks noGrp="1"/>
          </p:cNvSpPr>
          <p:nvPr>
            <p:ph idx="21" hasCustomPrompt="1"/>
          </p:nvPr>
        </p:nvSpPr>
        <p:spPr>
          <a:xfrm>
            <a:off x="6096000" y="4277935"/>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11.	Chapter title</a:t>
            </a:r>
          </a:p>
        </p:txBody>
      </p:sp>
      <p:sp>
        <p:nvSpPr>
          <p:cNvPr id="21" name="Content Placeholder 2">
            <a:extLst>
              <a:ext uri="{FF2B5EF4-FFF2-40B4-BE49-F238E27FC236}">
                <a16:creationId xmlns="" xmlns:a16="http://schemas.microsoft.com/office/drawing/2014/main" id="{80583126-CCE0-4A4F-7EA2-C9EA89D480AA}"/>
              </a:ext>
            </a:extLst>
          </p:cNvPr>
          <p:cNvSpPr>
            <a:spLocks noGrp="1"/>
          </p:cNvSpPr>
          <p:nvPr>
            <p:ph idx="22" hasCustomPrompt="1"/>
          </p:nvPr>
        </p:nvSpPr>
        <p:spPr>
          <a:xfrm>
            <a:off x="6096000" y="4854189"/>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12.	Chapter title</a:t>
            </a:r>
          </a:p>
        </p:txBody>
      </p:sp>
      <p:sp>
        <p:nvSpPr>
          <p:cNvPr id="23" name="Content Placeholder 2">
            <a:extLst>
              <a:ext uri="{FF2B5EF4-FFF2-40B4-BE49-F238E27FC236}">
                <a16:creationId xmlns="" xmlns:a16="http://schemas.microsoft.com/office/drawing/2014/main" id="{A447574C-1E38-E20F-B794-2C5360656E22}"/>
              </a:ext>
            </a:extLst>
          </p:cNvPr>
          <p:cNvSpPr>
            <a:spLocks noGrp="1"/>
          </p:cNvSpPr>
          <p:nvPr>
            <p:ph idx="23" hasCustomPrompt="1"/>
          </p:nvPr>
        </p:nvSpPr>
        <p:spPr>
          <a:xfrm>
            <a:off x="6093950" y="1970100"/>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7.	Chapter title</a:t>
            </a:r>
          </a:p>
        </p:txBody>
      </p:sp>
      <p:pic>
        <p:nvPicPr>
          <p:cNvPr id="5" name="Picture 4">
            <a:extLst>
              <a:ext uri="{FF2B5EF4-FFF2-40B4-BE49-F238E27FC236}">
                <a16:creationId xmlns="" xmlns:a16="http://schemas.microsoft.com/office/drawing/2014/main" id="{52BA92F3-0CF0-66E4-3DFB-5A0CBB298473}"/>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11027395" y="188964"/>
            <a:ext cx="828191" cy="360000"/>
          </a:xfrm>
          <a:prstGeom prst="rect">
            <a:avLst/>
          </a:prstGeom>
        </p:spPr>
      </p:pic>
      <p:sp>
        <p:nvSpPr>
          <p:cNvPr id="7" name="Text Placeholder 7">
            <a:extLst>
              <a:ext uri="{FF2B5EF4-FFF2-40B4-BE49-F238E27FC236}">
                <a16:creationId xmlns="" xmlns:a16="http://schemas.microsoft.com/office/drawing/2014/main" id="{68DE4561-178D-F74F-02E1-B7E658248E60}"/>
              </a:ext>
            </a:extLst>
          </p:cNvPr>
          <p:cNvSpPr>
            <a:spLocks noGrp="1"/>
          </p:cNvSpPr>
          <p:nvPr>
            <p:ph type="body" sz="quarter" idx="24"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24" name="Picture 23" descr="Background pattern&#10;&#10;Description automatically generated">
            <a:extLst>
              <a:ext uri="{FF2B5EF4-FFF2-40B4-BE49-F238E27FC236}">
                <a16:creationId xmlns="" xmlns:a16="http://schemas.microsoft.com/office/drawing/2014/main" id="{1C76F28B-20FD-8501-59EB-B1A2D4E7494C}"/>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34963" y="6084625"/>
            <a:ext cx="720981" cy="508242"/>
          </a:xfrm>
          <a:prstGeom prst="rect">
            <a:avLst/>
          </a:prstGeom>
        </p:spPr>
      </p:pic>
      <p:sp>
        <p:nvSpPr>
          <p:cNvPr id="25" name="TextBox 24">
            <a:extLst>
              <a:ext uri="{FF2B5EF4-FFF2-40B4-BE49-F238E27FC236}">
                <a16:creationId xmlns="" xmlns:a16="http://schemas.microsoft.com/office/drawing/2014/main" id="{574469B1-20D9-50D9-8BE4-226DC02AFBE3}"/>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Bioeconomy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626766775"/>
      </p:ext>
    </p:extLst>
  </p:cSld>
  <p:clrMapOvr>
    <a:overrideClrMapping bg1="dk1" tx1="lt1" bg2="dk2" tx2="lt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111.xml><?xml version="1.0" encoding="utf-8"?>
<p:sldLayout xmlns:a="http://schemas.openxmlformats.org/drawingml/2006/main" xmlns:r="http://schemas.openxmlformats.org/officeDocument/2006/relationships" xmlns:p="http://schemas.openxmlformats.org/presentationml/2006/main" preserve="1">
  <p:cSld name="Subsection title, haze beige">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hasCustomPrompt="1"/>
          </p:nvPr>
        </p:nvSpPr>
        <p:spPr>
          <a:xfrm>
            <a:off x="336000" y="2889000"/>
            <a:ext cx="11520000" cy="1229824"/>
          </a:xfrm>
          <a:prstGeom prst="rect">
            <a:avLst/>
          </a:prstGeom>
        </p:spPr>
        <p:txBody>
          <a:bodyPr anchor="b">
            <a:noAutofit/>
          </a:bodyPr>
          <a:lstStyle>
            <a:lvl1pPr>
              <a:lnSpc>
                <a:spcPct val="84000"/>
              </a:lnSpc>
              <a:defRPr/>
            </a:lvl1pPr>
          </a:lstStyle>
          <a:p>
            <a:r>
              <a:rPr lang="en-US"/>
              <a:t>Click to add subsection title</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1" name="Text Placeholder 7">
            <a:extLst>
              <a:ext uri="{FF2B5EF4-FFF2-40B4-BE49-F238E27FC236}">
                <a16:creationId xmlns="" xmlns:a16="http://schemas.microsoft.com/office/drawing/2014/main" id="{238E859D-B5A9-0D4B-E357-D754A7317097}"/>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12" name="Picture 11">
            <a:extLst>
              <a:ext uri="{FF2B5EF4-FFF2-40B4-BE49-F238E27FC236}">
                <a16:creationId xmlns="" xmlns:a16="http://schemas.microsoft.com/office/drawing/2014/main" id="{FDF9666D-4B10-761D-7DB8-1415C1755F40}"/>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5" name="Picture 4" descr="Background pattern&#10;&#10;Description automatically generated">
            <a:extLst>
              <a:ext uri="{FF2B5EF4-FFF2-40B4-BE49-F238E27FC236}">
                <a16:creationId xmlns="" xmlns:a16="http://schemas.microsoft.com/office/drawing/2014/main" id="{07E21C53-E75D-409D-166B-38DAB95CBE92}"/>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34963" y="6084625"/>
            <a:ext cx="720981" cy="508242"/>
          </a:xfrm>
          <a:prstGeom prst="rect">
            <a:avLst/>
          </a:prstGeom>
        </p:spPr>
      </p:pic>
      <p:sp>
        <p:nvSpPr>
          <p:cNvPr id="7" name="TextBox 6">
            <a:extLst>
              <a:ext uri="{FF2B5EF4-FFF2-40B4-BE49-F238E27FC236}">
                <a16:creationId xmlns="" xmlns:a16="http://schemas.microsoft.com/office/drawing/2014/main" id="{5DC47DDC-6709-8B69-A39C-F3C212166F3E}"/>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Bioeconomy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3661595000"/>
      </p:ext>
    </p:extLst>
  </p:cSld>
  <p:clrMapOvr>
    <a:overrideClrMapping bg1="lt1" tx1="dk1" bg2="lt2" tx2="dk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112.xml><?xml version="1.0" encoding="utf-8"?>
<p:sldLayout xmlns:a="http://schemas.openxmlformats.org/drawingml/2006/main" xmlns:r="http://schemas.openxmlformats.org/officeDocument/2006/relationships" xmlns:p="http://schemas.openxmlformats.org/presentationml/2006/main" preserve="1">
  <p:cSld name="Subsection title, pine green">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hasCustomPrompt="1"/>
          </p:nvPr>
        </p:nvSpPr>
        <p:spPr>
          <a:xfrm>
            <a:off x="336000" y="2889000"/>
            <a:ext cx="11520000" cy="1229824"/>
          </a:xfrm>
          <a:prstGeom prst="rect">
            <a:avLst/>
          </a:prstGeom>
        </p:spPr>
        <p:txBody>
          <a:bodyPr anchor="b">
            <a:noAutofit/>
          </a:bodyPr>
          <a:lstStyle>
            <a:lvl1pPr>
              <a:lnSpc>
                <a:spcPct val="84000"/>
              </a:lnSpc>
              <a:defRPr/>
            </a:lvl1pPr>
          </a:lstStyle>
          <a:p>
            <a:r>
              <a:rPr lang="en-US"/>
              <a:t>Click to add subsection title</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1" name="Text Placeholder 7">
            <a:extLst>
              <a:ext uri="{FF2B5EF4-FFF2-40B4-BE49-F238E27FC236}">
                <a16:creationId xmlns="" xmlns:a16="http://schemas.microsoft.com/office/drawing/2014/main" id="{238E859D-B5A9-0D4B-E357-D754A7317097}"/>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12" name="Picture 11">
            <a:extLst>
              <a:ext uri="{FF2B5EF4-FFF2-40B4-BE49-F238E27FC236}">
                <a16:creationId xmlns="" xmlns:a16="http://schemas.microsoft.com/office/drawing/2014/main" id="{FDF9666D-4B10-761D-7DB8-1415C1755F40}"/>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5" name="Picture 4" descr="Background pattern&#10;&#10;Description automatically generated">
            <a:extLst>
              <a:ext uri="{FF2B5EF4-FFF2-40B4-BE49-F238E27FC236}">
                <a16:creationId xmlns="" xmlns:a16="http://schemas.microsoft.com/office/drawing/2014/main" id="{07E21C53-E75D-409D-166B-38DAB95CBE92}"/>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34963" y="6084625"/>
            <a:ext cx="720981" cy="508242"/>
          </a:xfrm>
          <a:prstGeom prst="rect">
            <a:avLst/>
          </a:prstGeom>
        </p:spPr>
      </p:pic>
      <p:sp>
        <p:nvSpPr>
          <p:cNvPr id="7" name="TextBox 6">
            <a:extLst>
              <a:ext uri="{FF2B5EF4-FFF2-40B4-BE49-F238E27FC236}">
                <a16:creationId xmlns="" xmlns:a16="http://schemas.microsoft.com/office/drawing/2014/main" id="{5DC47DDC-6709-8B69-A39C-F3C212166F3E}"/>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Bioeconomy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1489780441"/>
      </p:ext>
    </p:extLst>
  </p:cSld>
  <p:clrMapOvr>
    <a:overrideClrMapping bg1="dk1" tx1="lt1" bg2="dk2" tx2="lt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113.xml><?xml version="1.0" encoding="utf-8"?>
<p:sldLayout xmlns:a="http://schemas.openxmlformats.org/drawingml/2006/main" xmlns:r="http://schemas.openxmlformats.org/officeDocument/2006/relationships" xmlns:p="http://schemas.openxmlformats.org/presentationml/2006/main" preserve="1">
  <p:cSld name="Sisältö">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11520000" cy="1229824"/>
          </a:xfrm>
          <a:prstGeom prst="rect">
            <a:avLst/>
          </a:prstGeom>
        </p:spPr>
        <p:txBody>
          <a:bodyPr anchor="t">
            <a:noAutofit/>
          </a:bodyPr>
          <a:lstStyle>
            <a:lvl1pPr>
              <a:lnSpc>
                <a:spcPct val="84000"/>
              </a:lnSpc>
              <a:defRPr/>
            </a:lvl1pPr>
          </a:lstStyle>
          <a:p>
            <a:r>
              <a:rPr lang="fi-FI"/>
              <a:t>Muokkaa ots. perustyyl. napsautt.</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333950" y="2169000"/>
            <a:ext cx="11520000" cy="3780028"/>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8" name="Text Placeholder 7">
            <a:extLst>
              <a:ext uri="{FF2B5EF4-FFF2-40B4-BE49-F238E27FC236}">
                <a16:creationId xmlns="" xmlns:a16="http://schemas.microsoft.com/office/drawing/2014/main" id="{7B7D063C-C439-C12E-8781-7E6B869CBA11}"/>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10" name="Picture 9">
            <a:extLst>
              <a:ext uri="{FF2B5EF4-FFF2-40B4-BE49-F238E27FC236}">
                <a16:creationId xmlns="" xmlns:a16="http://schemas.microsoft.com/office/drawing/2014/main" id="{2649C749-EAFA-770F-3D5B-425E69AC686D}"/>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12" name="Picture 11" descr="Background pattern&#10;&#10;Description automatically generated">
            <a:extLst>
              <a:ext uri="{FF2B5EF4-FFF2-40B4-BE49-F238E27FC236}">
                <a16:creationId xmlns="" xmlns:a16="http://schemas.microsoft.com/office/drawing/2014/main" id="{CFF88C61-B522-2B3D-78A3-A4213867A7C9}"/>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34963" y="6084625"/>
            <a:ext cx="720981" cy="508242"/>
          </a:xfrm>
          <a:prstGeom prst="rect">
            <a:avLst/>
          </a:prstGeom>
        </p:spPr>
      </p:pic>
      <p:sp>
        <p:nvSpPr>
          <p:cNvPr id="13" name="TextBox 12">
            <a:extLst>
              <a:ext uri="{FF2B5EF4-FFF2-40B4-BE49-F238E27FC236}">
                <a16:creationId xmlns="" xmlns:a16="http://schemas.microsoft.com/office/drawing/2014/main" id="{1FFA4A29-E755-A690-C297-D009F6E6CBF1}"/>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Bioeconomy</a:t>
            </a:r>
            <a:endParaRPr lang="x-none" sz="1600">
              <a:solidFill>
                <a:schemeClr val="tx1">
                  <a:lumMod val="75000"/>
                  <a:lumOff val="25000"/>
                </a:schemeClr>
              </a:solidFill>
              <a:latin typeface="+mj-lt"/>
              <a:cs typeface="Helvetica" panose="020B0604020202020204" pitchFamily="34" charset="0"/>
            </a:endParaRPr>
          </a:p>
        </p:txBody>
      </p:sp>
      <p:sp>
        <p:nvSpPr>
          <p:cNvPr id="4" name="Text Placeholder 10">
            <a:extLst>
              <a:ext uri="{FF2B5EF4-FFF2-40B4-BE49-F238E27FC236}">
                <a16:creationId xmlns="" xmlns:a16="http://schemas.microsoft.com/office/drawing/2014/main" id="{5C9220EB-66A4-FED0-57F6-C4294D9B6BDC}"/>
              </a:ext>
            </a:extLst>
          </p:cNvPr>
          <p:cNvSpPr>
            <a:spLocks noGrp="1"/>
          </p:cNvSpPr>
          <p:nvPr>
            <p:ph type="body" sz="quarter" idx="15" hasCustomPrompt="1"/>
          </p:nvPr>
        </p:nvSpPr>
        <p:spPr>
          <a:xfrm>
            <a:off x="335936" y="1266225"/>
            <a:ext cx="11520488" cy="630238"/>
          </a:xfrm>
          <a:prstGeom prst="rect">
            <a:avLst/>
          </a:prstGeom>
        </p:spPr>
        <p:txBody>
          <a:bodyPr/>
          <a:lstStyle>
            <a:lvl1pPr marL="0" indent="0">
              <a:buNone/>
              <a:defRPr sz="2000">
                <a:latin typeface="+mj-lt"/>
              </a:defRPr>
            </a:lvl1pPr>
            <a:lvl2pPr marL="457200" indent="0">
              <a:buNone/>
              <a:defRPr>
                <a:latin typeface="+mj-lt"/>
              </a:defRPr>
            </a:lvl2pPr>
            <a:lvl3pPr marL="914400" indent="0">
              <a:buNone/>
              <a:defRPr>
                <a:latin typeface="+mj-lt"/>
              </a:defRPr>
            </a:lvl3pPr>
            <a:lvl4pPr marL="1371600" indent="0">
              <a:buNone/>
              <a:defRPr>
                <a:latin typeface="+mj-lt"/>
              </a:defRPr>
            </a:lvl4pPr>
            <a:lvl5pPr marL="1828800" indent="0">
              <a:buNone/>
              <a:defRPr>
                <a:latin typeface="+mj-lt"/>
              </a:defRPr>
            </a:lvl5pPr>
          </a:lstStyle>
          <a:p>
            <a:pPr lvl="0"/>
            <a:r>
              <a:rPr lang="en-US"/>
              <a:t>Click to add subtitle</a:t>
            </a:r>
            <a:endParaRPr lang="x-none"/>
          </a:p>
        </p:txBody>
      </p:sp>
    </p:spTree>
    <p:extLst>
      <p:ext uri="{BB962C8B-B14F-4D97-AF65-F5344CB8AC3E}">
        <p14:creationId xmlns="" xmlns:p14="http://schemas.microsoft.com/office/powerpoint/2010/main" val="3031241252"/>
      </p:ext>
    </p:extLst>
  </p:cSld>
  <p:clrMapOvr>
    <a:masterClrMapping/>
  </p:clrMapOvr>
  <p:extLst>
    <p:ext uri="{DCECCB84-F9BA-43D5-87BE-67443E8EF086}">
      <p15:sldGuideLst xmlns="" xmlns:p15="http://schemas.microsoft.com/office/powerpoint/2012/main">
        <p15:guide id="1" orient="horz" pos="4320">
          <p15:clr>
            <a:srgbClr val="FBAE40"/>
          </p15:clr>
        </p15:guide>
      </p15:sldGuideLst>
    </p:ext>
  </p:extLst>
</p:sldLayout>
</file>

<file path=ppt/slideLayouts/slideLayout114.xml><?xml version="1.0" encoding="utf-8"?>
<p:sldLayout xmlns:a="http://schemas.openxmlformats.org/drawingml/2006/main" xmlns:r="http://schemas.openxmlformats.org/officeDocument/2006/relationships" xmlns:p="http://schemas.openxmlformats.org/presentationml/2006/main" preserve="1">
  <p:cSld name="Content (2 columns)">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11520000" cy="1229824"/>
          </a:xfrm>
          <a:prstGeom prst="rect">
            <a:avLst/>
          </a:prstGeom>
        </p:spPr>
        <p:txBody>
          <a:bodyPr anchor="t">
            <a:noAutofit/>
          </a:bodyPr>
          <a:lstStyle>
            <a:lvl1pPr>
              <a:lnSpc>
                <a:spcPct val="84000"/>
              </a:lnSpc>
              <a:defRPr/>
            </a:lvl1pPr>
          </a:lstStyle>
          <a:p>
            <a:r>
              <a:rPr lang="fi-FI"/>
              <a:t>Muokkaa ots. perustyyl. napsautt.</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333949" y="2169000"/>
            <a:ext cx="5402051" cy="3780028"/>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7" name="Content Placeholder 2">
            <a:extLst>
              <a:ext uri="{FF2B5EF4-FFF2-40B4-BE49-F238E27FC236}">
                <a16:creationId xmlns="" xmlns:a16="http://schemas.microsoft.com/office/drawing/2014/main" id="{E53D0122-F311-DDD6-1358-BBD9A12A19B9}"/>
              </a:ext>
            </a:extLst>
          </p:cNvPr>
          <p:cNvSpPr>
            <a:spLocks noGrp="1"/>
          </p:cNvSpPr>
          <p:nvPr>
            <p:ph idx="14"/>
          </p:nvPr>
        </p:nvSpPr>
        <p:spPr>
          <a:xfrm>
            <a:off x="6451899" y="2169000"/>
            <a:ext cx="5402051" cy="3780028"/>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11" name="Text Placeholder 7">
            <a:extLst>
              <a:ext uri="{FF2B5EF4-FFF2-40B4-BE49-F238E27FC236}">
                <a16:creationId xmlns="" xmlns:a16="http://schemas.microsoft.com/office/drawing/2014/main" id="{CC4E4163-CEEC-23DD-D95C-3C6EAE7438D8}"/>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12" name="Picture 11">
            <a:extLst>
              <a:ext uri="{FF2B5EF4-FFF2-40B4-BE49-F238E27FC236}">
                <a16:creationId xmlns="" xmlns:a16="http://schemas.microsoft.com/office/drawing/2014/main" id="{8AEE7008-4199-288B-CB96-DD2494257C58}"/>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8" name="Picture 7" descr="Background pattern&#10;&#10;Description automatically generated">
            <a:extLst>
              <a:ext uri="{FF2B5EF4-FFF2-40B4-BE49-F238E27FC236}">
                <a16:creationId xmlns="" xmlns:a16="http://schemas.microsoft.com/office/drawing/2014/main" id="{7326E1E6-24DB-43F1-AFBA-4A40F4F53971}"/>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34963" y="6084625"/>
            <a:ext cx="720981" cy="508242"/>
          </a:xfrm>
          <a:prstGeom prst="rect">
            <a:avLst/>
          </a:prstGeom>
        </p:spPr>
      </p:pic>
      <p:sp>
        <p:nvSpPr>
          <p:cNvPr id="10" name="TextBox 9">
            <a:extLst>
              <a:ext uri="{FF2B5EF4-FFF2-40B4-BE49-F238E27FC236}">
                <a16:creationId xmlns="" xmlns:a16="http://schemas.microsoft.com/office/drawing/2014/main" id="{DAF9D1AF-358E-E093-E5CE-193215001E8A}"/>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Bioeconomy</a:t>
            </a:r>
            <a:endParaRPr lang="x-none" sz="1600">
              <a:solidFill>
                <a:schemeClr val="tx1">
                  <a:lumMod val="75000"/>
                  <a:lumOff val="25000"/>
                </a:schemeClr>
              </a:solidFill>
              <a:latin typeface="+mj-lt"/>
              <a:cs typeface="Helvetica" panose="020B0604020202020204" pitchFamily="34" charset="0"/>
            </a:endParaRPr>
          </a:p>
        </p:txBody>
      </p:sp>
      <p:sp>
        <p:nvSpPr>
          <p:cNvPr id="4" name="Text Placeholder 10">
            <a:extLst>
              <a:ext uri="{FF2B5EF4-FFF2-40B4-BE49-F238E27FC236}">
                <a16:creationId xmlns="" xmlns:a16="http://schemas.microsoft.com/office/drawing/2014/main" id="{5BF52AAD-E049-A7FF-0720-31151C99607F}"/>
              </a:ext>
            </a:extLst>
          </p:cNvPr>
          <p:cNvSpPr>
            <a:spLocks noGrp="1"/>
          </p:cNvSpPr>
          <p:nvPr>
            <p:ph type="body" sz="quarter" idx="15" hasCustomPrompt="1"/>
          </p:nvPr>
        </p:nvSpPr>
        <p:spPr>
          <a:xfrm>
            <a:off x="335936" y="1266225"/>
            <a:ext cx="11520488" cy="630238"/>
          </a:xfrm>
          <a:prstGeom prst="rect">
            <a:avLst/>
          </a:prstGeom>
        </p:spPr>
        <p:txBody>
          <a:bodyPr/>
          <a:lstStyle>
            <a:lvl1pPr marL="0" indent="0">
              <a:buNone/>
              <a:defRPr sz="2000">
                <a:latin typeface="+mj-lt"/>
              </a:defRPr>
            </a:lvl1pPr>
            <a:lvl2pPr marL="457200" indent="0">
              <a:buNone/>
              <a:defRPr>
                <a:latin typeface="+mj-lt"/>
              </a:defRPr>
            </a:lvl2pPr>
            <a:lvl3pPr marL="914400" indent="0">
              <a:buNone/>
              <a:defRPr>
                <a:latin typeface="+mj-lt"/>
              </a:defRPr>
            </a:lvl3pPr>
            <a:lvl4pPr marL="1371600" indent="0">
              <a:buNone/>
              <a:defRPr>
                <a:latin typeface="+mj-lt"/>
              </a:defRPr>
            </a:lvl4pPr>
            <a:lvl5pPr marL="1828800" indent="0">
              <a:buNone/>
              <a:defRPr>
                <a:latin typeface="+mj-lt"/>
              </a:defRPr>
            </a:lvl5pPr>
          </a:lstStyle>
          <a:p>
            <a:pPr lvl="0"/>
            <a:r>
              <a:rPr lang="en-US"/>
              <a:t>Click to add subtitle</a:t>
            </a:r>
            <a:endParaRPr lang="x-none"/>
          </a:p>
        </p:txBody>
      </p:sp>
    </p:spTree>
    <p:extLst>
      <p:ext uri="{BB962C8B-B14F-4D97-AF65-F5344CB8AC3E}">
        <p14:creationId xmlns="" xmlns:p14="http://schemas.microsoft.com/office/powerpoint/2010/main" val="344658975"/>
      </p:ext>
    </p:extLst>
  </p:cSld>
  <p:clrMapOvr>
    <a:masterClrMapping/>
  </p:clrMapOvr>
  <p:extLst>
    <p:ext uri="{DCECCB84-F9BA-43D5-87BE-67443E8EF086}">
      <p15:sldGuideLst xmlns="" xmlns:p15="http://schemas.microsoft.com/office/powerpoint/2012/main"/>
    </p:ext>
  </p:extLst>
</p:sldLayout>
</file>

<file path=ppt/slideLayouts/slideLayout115.xml><?xml version="1.0" encoding="utf-8"?>
<p:sldLayout xmlns:a="http://schemas.openxmlformats.org/drawingml/2006/main" xmlns:r="http://schemas.openxmlformats.org/officeDocument/2006/relationships" xmlns:p="http://schemas.openxmlformats.org/presentationml/2006/main" preserve="1">
  <p:cSld name="Content (2 columns, titles)">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11520000" cy="1229824"/>
          </a:xfrm>
          <a:prstGeom prst="rect">
            <a:avLst/>
          </a:prstGeom>
        </p:spPr>
        <p:txBody>
          <a:bodyPr anchor="t">
            <a:noAutofit/>
          </a:bodyPr>
          <a:lstStyle>
            <a:lvl1pPr>
              <a:lnSpc>
                <a:spcPct val="84000"/>
              </a:lnSpc>
              <a:defRPr/>
            </a:lvl1pPr>
          </a:lstStyle>
          <a:p>
            <a:r>
              <a:rPr lang="fi-FI"/>
              <a:t>Muokkaa ots. perustyyl. napsautt.</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333949" y="2349000"/>
            <a:ext cx="5402051" cy="3600028"/>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7" name="Content Placeholder 2">
            <a:extLst>
              <a:ext uri="{FF2B5EF4-FFF2-40B4-BE49-F238E27FC236}">
                <a16:creationId xmlns="" xmlns:a16="http://schemas.microsoft.com/office/drawing/2014/main" id="{E53D0122-F311-DDD6-1358-BBD9A12A19B9}"/>
              </a:ext>
            </a:extLst>
          </p:cNvPr>
          <p:cNvSpPr>
            <a:spLocks noGrp="1"/>
          </p:cNvSpPr>
          <p:nvPr>
            <p:ph idx="14"/>
          </p:nvPr>
        </p:nvSpPr>
        <p:spPr>
          <a:xfrm>
            <a:off x="6451899" y="2349000"/>
            <a:ext cx="5402051" cy="3600028"/>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11" name="Text Placeholder 10">
            <a:extLst>
              <a:ext uri="{FF2B5EF4-FFF2-40B4-BE49-F238E27FC236}">
                <a16:creationId xmlns="" xmlns:a16="http://schemas.microsoft.com/office/drawing/2014/main" id="{F6B5D668-15E1-ECB9-295B-73E7926E2666}"/>
              </a:ext>
            </a:extLst>
          </p:cNvPr>
          <p:cNvSpPr>
            <a:spLocks noGrp="1"/>
          </p:cNvSpPr>
          <p:nvPr>
            <p:ph type="body" sz="quarter" idx="15" hasCustomPrompt="1"/>
          </p:nvPr>
        </p:nvSpPr>
        <p:spPr>
          <a:xfrm>
            <a:off x="333949" y="1988777"/>
            <a:ext cx="5402051"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12" name="Text Placeholder 10">
            <a:extLst>
              <a:ext uri="{FF2B5EF4-FFF2-40B4-BE49-F238E27FC236}">
                <a16:creationId xmlns="" xmlns:a16="http://schemas.microsoft.com/office/drawing/2014/main" id="{B86405FE-3A66-42DA-4C48-77E7AF5CD7C0}"/>
              </a:ext>
            </a:extLst>
          </p:cNvPr>
          <p:cNvSpPr>
            <a:spLocks noGrp="1"/>
          </p:cNvSpPr>
          <p:nvPr>
            <p:ph type="body" sz="quarter" idx="16" hasCustomPrompt="1"/>
          </p:nvPr>
        </p:nvSpPr>
        <p:spPr>
          <a:xfrm>
            <a:off x="6451898" y="1988777"/>
            <a:ext cx="5402051"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13" name="Text Placeholder 7">
            <a:extLst>
              <a:ext uri="{FF2B5EF4-FFF2-40B4-BE49-F238E27FC236}">
                <a16:creationId xmlns="" xmlns:a16="http://schemas.microsoft.com/office/drawing/2014/main" id="{A617CA67-4D68-BA5F-67BE-F87CCF6BCCCA}"/>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14" name="Picture 13">
            <a:extLst>
              <a:ext uri="{FF2B5EF4-FFF2-40B4-BE49-F238E27FC236}">
                <a16:creationId xmlns="" xmlns:a16="http://schemas.microsoft.com/office/drawing/2014/main" id="{53C7241D-B1E1-1490-6228-D94A64F8F9F7}"/>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8" name="Picture 7" descr="Background pattern&#10;&#10;Description automatically generated">
            <a:extLst>
              <a:ext uri="{FF2B5EF4-FFF2-40B4-BE49-F238E27FC236}">
                <a16:creationId xmlns="" xmlns:a16="http://schemas.microsoft.com/office/drawing/2014/main" id="{0A377441-16EE-ED79-1F12-2F7D206BDA48}"/>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34963" y="6084625"/>
            <a:ext cx="720981" cy="508242"/>
          </a:xfrm>
          <a:prstGeom prst="rect">
            <a:avLst/>
          </a:prstGeom>
        </p:spPr>
      </p:pic>
      <p:sp>
        <p:nvSpPr>
          <p:cNvPr id="9" name="TextBox 8">
            <a:extLst>
              <a:ext uri="{FF2B5EF4-FFF2-40B4-BE49-F238E27FC236}">
                <a16:creationId xmlns="" xmlns:a16="http://schemas.microsoft.com/office/drawing/2014/main" id="{CD9E5E33-65CE-8930-1D62-C032C551B8BE}"/>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Bioeconomy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4230828162"/>
      </p:ext>
    </p:extLst>
  </p:cSld>
  <p:clrMapOvr>
    <a:masterClrMapping/>
  </p:clrMapOvr>
  <p:extLst>
    <p:ext uri="{DCECCB84-F9BA-43D5-87BE-67443E8EF086}">
      <p15:sldGuideLst xmlns="" xmlns:p15="http://schemas.microsoft.com/office/powerpoint/2012/main"/>
    </p:ext>
  </p:extLst>
</p:sldLayout>
</file>

<file path=ppt/slideLayouts/slideLayout116.xml><?xml version="1.0" encoding="utf-8"?>
<p:sldLayout xmlns:a="http://schemas.openxmlformats.org/drawingml/2006/main" xmlns:r="http://schemas.openxmlformats.org/officeDocument/2006/relationships" xmlns:p="http://schemas.openxmlformats.org/presentationml/2006/main" preserve="1">
  <p:cSld name="Highlights">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11520000" cy="661078"/>
          </a:xfrm>
          <a:prstGeom prst="rect">
            <a:avLst/>
          </a:prstGeom>
        </p:spPr>
        <p:txBody>
          <a:bodyPr anchor="t">
            <a:spAutoFit/>
          </a:bodyPr>
          <a:lstStyle>
            <a:lvl1pPr>
              <a:lnSpc>
                <a:spcPct val="84000"/>
              </a:lnSpc>
              <a:defRPr/>
            </a:lvl1pPr>
          </a:lstStyle>
          <a:p>
            <a:r>
              <a:rPr lang="fi-FI"/>
              <a:t>Muokkaa ots. perustyyl. napsautt.</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889949" y="2257614"/>
            <a:ext cx="3162600" cy="1440000"/>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1" name="Text Placeholder 10">
            <a:extLst>
              <a:ext uri="{FF2B5EF4-FFF2-40B4-BE49-F238E27FC236}">
                <a16:creationId xmlns="" xmlns:a16="http://schemas.microsoft.com/office/drawing/2014/main" id="{F6B5D668-15E1-ECB9-295B-73E7926E2666}"/>
              </a:ext>
            </a:extLst>
          </p:cNvPr>
          <p:cNvSpPr>
            <a:spLocks noGrp="1"/>
          </p:cNvSpPr>
          <p:nvPr>
            <p:ph type="body" sz="quarter" idx="15" hasCustomPrompt="1"/>
          </p:nvPr>
        </p:nvSpPr>
        <p:spPr>
          <a:xfrm>
            <a:off x="889949" y="1897391"/>
            <a:ext cx="3162600"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Cluster title</a:t>
            </a:r>
            <a:endParaRPr lang="x-none"/>
          </a:p>
        </p:txBody>
      </p:sp>
      <p:sp>
        <p:nvSpPr>
          <p:cNvPr id="15" name="Content Placeholder 2">
            <a:extLst>
              <a:ext uri="{FF2B5EF4-FFF2-40B4-BE49-F238E27FC236}">
                <a16:creationId xmlns="" xmlns:a16="http://schemas.microsoft.com/office/drawing/2014/main" id="{F39CDBB0-F3C0-ED2C-6DFF-BDDC965859A0}"/>
              </a:ext>
            </a:extLst>
          </p:cNvPr>
          <p:cNvSpPr>
            <a:spLocks noGrp="1"/>
          </p:cNvSpPr>
          <p:nvPr>
            <p:ph idx="16"/>
          </p:nvPr>
        </p:nvSpPr>
        <p:spPr>
          <a:xfrm>
            <a:off x="4514699" y="2257614"/>
            <a:ext cx="3162601" cy="1440000"/>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16" name="Text Placeholder 10">
            <a:extLst>
              <a:ext uri="{FF2B5EF4-FFF2-40B4-BE49-F238E27FC236}">
                <a16:creationId xmlns="" xmlns:a16="http://schemas.microsoft.com/office/drawing/2014/main" id="{584C606C-27C6-B1B8-AF73-91EE3D3C1CD1}"/>
              </a:ext>
            </a:extLst>
          </p:cNvPr>
          <p:cNvSpPr>
            <a:spLocks noGrp="1"/>
          </p:cNvSpPr>
          <p:nvPr>
            <p:ph type="body" sz="quarter" idx="17" hasCustomPrompt="1"/>
          </p:nvPr>
        </p:nvSpPr>
        <p:spPr>
          <a:xfrm>
            <a:off x="4514700" y="1897391"/>
            <a:ext cx="3162600"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17" name="Content Placeholder 2">
            <a:extLst>
              <a:ext uri="{FF2B5EF4-FFF2-40B4-BE49-F238E27FC236}">
                <a16:creationId xmlns="" xmlns:a16="http://schemas.microsoft.com/office/drawing/2014/main" id="{77D2EAC2-0180-86E6-ED87-89C3590F351B}"/>
              </a:ext>
            </a:extLst>
          </p:cNvPr>
          <p:cNvSpPr>
            <a:spLocks noGrp="1"/>
          </p:cNvSpPr>
          <p:nvPr>
            <p:ph idx="18"/>
          </p:nvPr>
        </p:nvSpPr>
        <p:spPr>
          <a:xfrm>
            <a:off x="8139451" y="2263464"/>
            <a:ext cx="3162600" cy="1440000"/>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18" name="Text Placeholder 10">
            <a:extLst>
              <a:ext uri="{FF2B5EF4-FFF2-40B4-BE49-F238E27FC236}">
                <a16:creationId xmlns="" xmlns:a16="http://schemas.microsoft.com/office/drawing/2014/main" id="{21F8FDD3-92F9-994D-1C39-BD4112987630}"/>
              </a:ext>
            </a:extLst>
          </p:cNvPr>
          <p:cNvSpPr>
            <a:spLocks noGrp="1"/>
          </p:cNvSpPr>
          <p:nvPr>
            <p:ph type="body" sz="quarter" idx="19" hasCustomPrompt="1"/>
          </p:nvPr>
        </p:nvSpPr>
        <p:spPr>
          <a:xfrm>
            <a:off x="8139451" y="1903241"/>
            <a:ext cx="3162600"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25" name="Content Placeholder 2">
            <a:extLst>
              <a:ext uri="{FF2B5EF4-FFF2-40B4-BE49-F238E27FC236}">
                <a16:creationId xmlns="" xmlns:a16="http://schemas.microsoft.com/office/drawing/2014/main" id="{63E89EB0-114F-D42B-394F-5B60F8C74357}"/>
              </a:ext>
            </a:extLst>
          </p:cNvPr>
          <p:cNvSpPr>
            <a:spLocks noGrp="1"/>
          </p:cNvSpPr>
          <p:nvPr>
            <p:ph idx="20"/>
          </p:nvPr>
        </p:nvSpPr>
        <p:spPr>
          <a:xfrm>
            <a:off x="889949" y="4223187"/>
            <a:ext cx="3162600" cy="1440000"/>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26" name="Text Placeholder 10">
            <a:extLst>
              <a:ext uri="{FF2B5EF4-FFF2-40B4-BE49-F238E27FC236}">
                <a16:creationId xmlns="" xmlns:a16="http://schemas.microsoft.com/office/drawing/2014/main" id="{DD0D195D-D971-5CF7-314A-C84E3DF21AA6}"/>
              </a:ext>
            </a:extLst>
          </p:cNvPr>
          <p:cNvSpPr>
            <a:spLocks noGrp="1"/>
          </p:cNvSpPr>
          <p:nvPr>
            <p:ph type="body" sz="quarter" idx="21" hasCustomPrompt="1"/>
          </p:nvPr>
        </p:nvSpPr>
        <p:spPr>
          <a:xfrm>
            <a:off x="889949" y="3862964"/>
            <a:ext cx="3162600"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27" name="Content Placeholder 2">
            <a:extLst>
              <a:ext uri="{FF2B5EF4-FFF2-40B4-BE49-F238E27FC236}">
                <a16:creationId xmlns="" xmlns:a16="http://schemas.microsoft.com/office/drawing/2014/main" id="{469C4761-EF5D-61A6-21C4-865FDCA6D8C3}"/>
              </a:ext>
            </a:extLst>
          </p:cNvPr>
          <p:cNvSpPr>
            <a:spLocks noGrp="1"/>
          </p:cNvSpPr>
          <p:nvPr>
            <p:ph idx="22"/>
          </p:nvPr>
        </p:nvSpPr>
        <p:spPr>
          <a:xfrm>
            <a:off x="4514699" y="4223187"/>
            <a:ext cx="3162601" cy="1440000"/>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28" name="Text Placeholder 10">
            <a:extLst>
              <a:ext uri="{FF2B5EF4-FFF2-40B4-BE49-F238E27FC236}">
                <a16:creationId xmlns="" xmlns:a16="http://schemas.microsoft.com/office/drawing/2014/main" id="{2220DFAC-B34F-C138-1486-2E3A4CA71B95}"/>
              </a:ext>
            </a:extLst>
          </p:cNvPr>
          <p:cNvSpPr>
            <a:spLocks noGrp="1"/>
          </p:cNvSpPr>
          <p:nvPr>
            <p:ph type="body" sz="quarter" idx="23" hasCustomPrompt="1"/>
          </p:nvPr>
        </p:nvSpPr>
        <p:spPr>
          <a:xfrm>
            <a:off x="4514700" y="3862964"/>
            <a:ext cx="3162600"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29" name="Content Placeholder 2">
            <a:extLst>
              <a:ext uri="{FF2B5EF4-FFF2-40B4-BE49-F238E27FC236}">
                <a16:creationId xmlns="" xmlns:a16="http://schemas.microsoft.com/office/drawing/2014/main" id="{A97B5F14-95E4-5BD2-E1B3-4CF8F325C633}"/>
              </a:ext>
            </a:extLst>
          </p:cNvPr>
          <p:cNvSpPr>
            <a:spLocks noGrp="1"/>
          </p:cNvSpPr>
          <p:nvPr>
            <p:ph idx="24"/>
          </p:nvPr>
        </p:nvSpPr>
        <p:spPr>
          <a:xfrm>
            <a:off x="8139451" y="4229037"/>
            <a:ext cx="3162600" cy="1440000"/>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30" name="Text Placeholder 10">
            <a:extLst>
              <a:ext uri="{FF2B5EF4-FFF2-40B4-BE49-F238E27FC236}">
                <a16:creationId xmlns="" xmlns:a16="http://schemas.microsoft.com/office/drawing/2014/main" id="{2F7D814D-004E-59E2-9CDB-AA8ECE7FEB25}"/>
              </a:ext>
            </a:extLst>
          </p:cNvPr>
          <p:cNvSpPr>
            <a:spLocks noGrp="1"/>
          </p:cNvSpPr>
          <p:nvPr>
            <p:ph type="body" sz="quarter" idx="25" hasCustomPrompt="1"/>
          </p:nvPr>
        </p:nvSpPr>
        <p:spPr>
          <a:xfrm>
            <a:off x="8139451" y="3868814"/>
            <a:ext cx="3162600"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1" name="Text Placeholder 7">
            <a:extLst>
              <a:ext uri="{FF2B5EF4-FFF2-40B4-BE49-F238E27FC236}">
                <a16:creationId xmlns="" xmlns:a16="http://schemas.microsoft.com/office/drawing/2014/main" id="{8D8775CA-A760-B342-2EDE-A23103715375}"/>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32" name="Picture 31">
            <a:extLst>
              <a:ext uri="{FF2B5EF4-FFF2-40B4-BE49-F238E27FC236}">
                <a16:creationId xmlns="" xmlns:a16="http://schemas.microsoft.com/office/drawing/2014/main" id="{F97B1CEF-694C-5717-3DEF-807DE2988080}"/>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7" name="Picture 6" descr="Background pattern&#10;&#10;Description automatically generated">
            <a:extLst>
              <a:ext uri="{FF2B5EF4-FFF2-40B4-BE49-F238E27FC236}">
                <a16:creationId xmlns="" xmlns:a16="http://schemas.microsoft.com/office/drawing/2014/main" id="{ABCCFFC3-9C44-DFF5-7DC4-3E44C042D29F}"/>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34963" y="6084625"/>
            <a:ext cx="720981" cy="508242"/>
          </a:xfrm>
          <a:prstGeom prst="rect">
            <a:avLst/>
          </a:prstGeom>
        </p:spPr>
      </p:pic>
      <p:sp>
        <p:nvSpPr>
          <p:cNvPr id="8" name="TextBox 7">
            <a:extLst>
              <a:ext uri="{FF2B5EF4-FFF2-40B4-BE49-F238E27FC236}">
                <a16:creationId xmlns="" xmlns:a16="http://schemas.microsoft.com/office/drawing/2014/main" id="{5873EBE8-9AF7-67C3-E604-75F67BA5BE78}"/>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Bioeconomy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2789432296"/>
      </p:ext>
    </p:extLst>
  </p:cSld>
  <p:clrMapOvr>
    <a:masterClrMapping/>
  </p:clrMapOvr>
  <p:extLst>
    <p:ext uri="{DCECCB84-F9BA-43D5-87BE-67443E8EF086}">
      <p15:sldGuideLst xmlns="" xmlns:p15="http://schemas.microsoft.com/office/powerpoint/2012/main"/>
    </p:ext>
  </p:extLst>
</p:sldLayout>
</file>

<file path=ppt/slideLayouts/slideLayout117.xml><?xml version="1.0" encoding="utf-8"?>
<p:sldLayout xmlns:a="http://schemas.openxmlformats.org/drawingml/2006/main" xmlns:r="http://schemas.openxmlformats.org/officeDocument/2006/relationships" xmlns:p="http://schemas.openxmlformats.org/presentationml/2006/main" preserve="1">
  <p:cSld name="6 Highlights pine green">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11520000" cy="661078"/>
          </a:xfrm>
          <a:prstGeom prst="rect">
            <a:avLst/>
          </a:prstGeom>
        </p:spPr>
        <p:txBody>
          <a:bodyPr anchor="t">
            <a:spAutoFit/>
          </a:bodyPr>
          <a:lstStyle>
            <a:lvl1pPr>
              <a:lnSpc>
                <a:spcPct val="84000"/>
              </a:lnSpc>
              <a:defRPr>
                <a:solidFill>
                  <a:schemeClr val="tx1"/>
                </a:solidFill>
              </a:defRPr>
            </a:lvl1pPr>
          </a:lstStyle>
          <a:p>
            <a:r>
              <a:rPr lang="fi-FI"/>
              <a:t>Muokkaa ots. perustyyl. napsautt.</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889949" y="2257614"/>
            <a:ext cx="3162600"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lvl1pPr>
              <a:defRPr>
                <a:solidFill>
                  <a:schemeClr val="tx1"/>
                </a:solidFill>
              </a:defRPr>
            </a:lvl1pPr>
          </a:lstStyle>
          <a:p>
            <a:fld id="{02D9CBAC-2441-4F8C-A1E1-12A8002240E4}" type="slidenum">
              <a:rPr lang="x-none" smtClean="0"/>
              <a:pPr/>
              <a:t>‹#›</a:t>
            </a:fld>
            <a:endParaRPr lang="x-none"/>
          </a:p>
        </p:txBody>
      </p:sp>
      <p:sp>
        <p:nvSpPr>
          <p:cNvPr id="11" name="Text Placeholder 10">
            <a:extLst>
              <a:ext uri="{FF2B5EF4-FFF2-40B4-BE49-F238E27FC236}">
                <a16:creationId xmlns="" xmlns:a16="http://schemas.microsoft.com/office/drawing/2014/main" id="{F6B5D668-15E1-ECB9-295B-73E7926E2666}"/>
              </a:ext>
            </a:extLst>
          </p:cNvPr>
          <p:cNvSpPr>
            <a:spLocks noGrp="1"/>
          </p:cNvSpPr>
          <p:nvPr>
            <p:ph type="body" sz="quarter" idx="15" hasCustomPrompt="1"/>
          </p:nvPr>
        </p:nvSpPr>
        <p:spPr>
          <a:xfrm>
            <a:off x="889949" y="1897391"/>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15" name="Content Placeholder 2">
            <a:extLst>
              <a:ext uri="{FF2B5EF4-FFF2-40B4-BE49-F238E27FC236}">
                <a16:creationId xmlns="" xmlns:a16="http://schemas.microsoft.com/office/drawing/2014/main" id="{F39CDBB0-F3C0-ED2C-6DFF-BDDC965859A0}"/>
              </a:ext>
            </a:extLst>
          </p:cNvPr>
          <p:cNvSpPr>
            <a:spLocks noGrp="1"/>
          </p:cNvSpPr>
          <p:nvPr>
            <p:ph idx="16"/>
          </p:nvPr>
        </p:nvSpPr>
        <p:spPr>
          <a:xfrm>
            <a:off x="4514699" y="2257614"/>
            <a:ext cx="3162601"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16" name="Text Placeholder 10">
            <a:extLst>
              <a:ext uri="{FF2B5EF4-FFF2-40B4-BE49-F238E27FC236}">
                <a16:creationId xmlns="" xmlns:a16="http://schemas.microsoft.com/office/drawing/2014/main" id="{584C606C-27C6-B1B8-AF73-91EE3D3C1CD1}"/>
              </a:ext>
            </a:extLst>
          </p:cNvPr>
          <p:cNvSpPr>
            <a:spLocks noGrp="1"/>
          </p:cNvSpPr>
          <p:nvPr>
            <p:ph type="body" sz="quarter" idx="17" hasCustomPrompt="1"/>
          </p:nvPr>
        </p:nvSpPr>
        <p:spPr>
          <a:xfrm>
            <a:off x="4514700" y="1897391"/>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17" name="Content Placeholder 2">
            <a:extLst>
              <a:ext uri="{FF2B5EF4-FFF2-40B4-BE49-F238E27FC236}">
                <a16:creationId xmlns="" xmlns:a16="http://schemas.microsoft.com/office/drawing/2014/main" id="{77D2EAC2-0180-86E6-ED87-89C3590F351B}"/>
              </a:ext>
            </a:extLst>
          </p:cNvPr>
          <p:cNvSpPr>
            <a:spLocks noGrp="1"/>
          </p:cNvSpPr>
          <p:nvPr>
            <p:ph idx="18"/>
          </p:nvPr>
        </p:nvSpPr>
        <p:spPr>
          <a:xfrm>
            <a:off x="8139451" y="2263464"/>
            <a:ext cx="3162600"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18" name="Text Placeholder 10">
            <a:extLst>
              <a:ext uri="{FF2B5EF4-FFF2-40B4-BE49-F238E27FC236}">
                <a16:creationId xmlns="" xmlns:a16="http://schemas.microsoft.com/office/drawing/2014/main" id="{21F8FDD3-92F9-994D-1C39-BD4112987630}"/>
              </a:ext>
            </a:extLst>
          </p:cNvPr>
          <p:cNvSpPr>
            <a:spLocks noGrp="1"/>
          </p:cNvSpPr>
          <p:nvPr>
            <p:ph type="body" sz="quarter" idx="19" hasCustomPrompt="1"/>
          </p:nvPr>
        </p:nvSpPr>
        <p:spPr>
          <a:xfrm>
            <a:off x="8139451" y="1903241"/>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25" name="Content Placeholder 2">
            <a:extLst>
              <a:ext uri="{FF2B5EF4-FFF2-40B4-BE49-F238E27FC236}">
                <a16:creationId xmlns="" xmlns:a16="http://schemas.microsoft.com/office/drawing/2014/main" id="{63E89EB0-114F-D42B-394F-5B60F8C74357}"/>
              </a:ext>
            </a:extLst>
          </p:cNvPr>
          <p:cNvSpPr>
            <a:spLocks noGrp="1"/>
          </p:cNvSpPr>
          <p:nvPr>
            <p:ph idx="20"/>
          </p:nvPr>
        </p:nvSpPr>
        <p:spPr>
          <a:xfrm>
            <a:off x="889949" y="4223187"/>
            <a:ext cx="3162600"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26" name="Text Placeholder 10">
            <a:extLst>
              <a:ext uri="{FF2B5EF4-FFF2-40B4-BE49-F238E27FC236}">
                <a16:creationId xmlns="" xmlns:a16="http://schemas.microsoft.com/office/drawing/2014/main" id="{DD0D195D-D971-5CF7-314A-C84E3DF21AA6}"/>
              </a:ext>
            </a:extLst>
          </p:cNvPr>
          <p:cNvSpPr>
            <a:spLocks noGrp="1"/>
          </p:cNvSpPr>
          <p:nvPr>
            <p:ph type="body" sz="quarter" idx="21" hasCustomPrompt="1"/>
          </p:nvPr>
        </p:nvSpPr>
        <p:spPr>
          <a:xfrm>
            <a:off x="889949" y="3862964"/>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27" name="Content Placeholder 2">
            <a:extLst>
              <a:ext uri="{FF2B5EF4-FFF2-40B4-BE49-F238E27FC236}">
                <a16:creationId xmlns="" xmlns:a16="http://schemas.microsoft.com/office/drawing/2014/main" id="{469C4761-EF5D-61A6-21C4-865FDCA6D8C3}"/>
              </a:ext>
            </a:extLst>
          </p:cNvPr>
          <p:cNvSpPr>
            <a:spLocks noGrp="1"/>
          </p:cNvSpPr>
          <p:nvPr>
            <p:ph idx="22"/>
          </p:nvPr>
        </p:nvSpPr>
        <p:spPr>
          <a:xfrm>
            <a:off x="4514699" y="4223187"/>
            <a:ext cx="3162601"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28" name="Text Placeholder 10">
            <a:extLst>
              <a:ext uri="{FF2B5EF4-FFF2-40B4-BE49-F238E27FC236}">
                <a16:creationId xmlns="" xmlns:a16="http://schemas.microsoft.com/office/drawing/2014/main" id="{2220DFAC-B34F-C138-1486-2E3A4CA71B95}"/>
              </a:ext>
            </a:extLst>
          </p:cNvPr>
          <p:cNvSpPr>
            <a:spLocks noGrp="1"/>
          </p:cNvSpPr>
          <p:nvPr>
            <p:ph type="body" sz="quarter" idx="23" hasCustomPrompt="1"/>
          </p:nvPr>
        </p:nvSpPr>
        <p:spPr>
          <a:xfrm>
            <a:off x="4514700" y="3862964"/>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29" name="Content Placeholder 2">
            <a:extLst>
              <a:ext uri="{FF2B5EF4-FFF2-40B4-BE49-F238E27FC236}">
                <a16:creationId xmlns="" xmlns:a16="http://schemas.microsoft.com/office/drawing/2014/main" id="{A97B5F14-95E4-5BD2-E1B3-4CF8F325C633}"/>
              </a:ext>
            </a:extLst>
          </p:cNvPr>
          <p:cNvSpPr>
            <a:spLocks noGrp="1"/>
          </p:cNvSpPr>
          <p:nvPr>
            <p:ph idx="24"/>
          </p:nvPr>
        </p:nvSpPr>
        <p:spPr>
          <a:xfrm>
            <a:off x="8139451" y="4229037"/>
            <a:ext cx="3162600"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30" name="Text Placeholder 10">
            <a:extLst>
              <a:ext uri="{FF2B5EF4-FFF2-40B4-BE49-F238E27FC236}">
                <a16:creationId xmlns="" xmlns:a16="http://schemas.microsoft.com/office/drawing/2014/main" id="{2F7D814D-004E-59E2-9CDB-AA8ECE7FEB25}"/>
              </a:ext>
            </a:extLst>
          </p:cNvPr>
          <p:cNvSpPr>
            <a:spLocks noGrp="1"/>
          </p:cNvSpPr>
          <p:nvPr>
            <p:ph type="body" sz="quarter" idx="25" hasCustomPrompt="1"/>
          </p:nvPr>
        </p:nvSpPr>
        <p:spPr>
          <a:xfrm>
            <a:off x="8139451" y="3868814"/>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1" name="Text Placeholder 7">
            <a:extLst>
              <a:ext uri="{FF2B5EF4-FFF2-40B4-BE49-F238E27FC236}">
                <a16:creationId xmlns="" xmlns:a16="http://schemas.microsoft.com/office/drawing/2014/main" id="{8D8775CA-A760-B342-2EDE-A23103715375}"/>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solidFill>
                  <a:schemeClr val="tx1"/>
                </a:solidFill>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32" name="Picture 31">
            <a:extLst>
              <a:ext uri="{FF2B5EF4-FFF2-40B4-BE49-F238E27FC236}">
                <a16:creationId xmlns="" xmlns:a16="http://schemas.microsoft.com/office/drawing/2014/main" id="{F97B1CEF-694C-5717-3DEF-807DE2988080}"/>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11027395" y="188964"/>
            <a:ext cx="828191" cy="360000"/>
          </a:xfrm>
          <a:prstGeom prst="rect">
            <a:avLst/>
          </a:prstGeom>
        </p:spPr>
      </p:pic>
      <p:pic>
        <p:nvPicPr>
          <p:cNvPr id="7" name="Picture 6" descr="Background pattern&#10;&#10;Description automatically generated">
            <a:extLst>
              <a:ext uri="{FF2B5EF4-FFF2-40B4-BE49-F238E27FC236}">
                <a16:creationId xmlns="" xmlns:a16="http://schemas.microsoft.com/office/drawing/2014/main" id="{64E6AB31-541E-4095-FA4C-354AD94464B2}"/>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34963" y="6084625"/>
            <a:ext cx="720981" cy="508242"/>
          </a:xfrm>
          <a:prstGeom prst="rect">
            <a:avLst/>
          </a:prstGeom>
        </p:spPr>
      </p:pic>
      <p:sp>
        <p:nvSpPr>
          <p:cNvPr id="8" name="TextBox 7">
            <a:extLst>
              <a:ext uri="{FF2B5EF4-FFF2-40B4-BE49-F238E27FC236}">
                <a16:creationId xmlns="" xmlns:a16="http://schemas.microsoft.com/office/drawing/2014/main" id="{B2A951DD-51A0-1D9C-BDFB-B400B9C7B3E5}"/>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Bioeconomy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442983828"/>
      </p:ext>
    </p:extLst>
  </p:cSld>
  <p:clrMapOvr>
    <a:overrideClrMapping bg1="dk1" tx1="lt1" bg2="dk2" tx2="lt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118.xml><?xml version="1.0" encoding="utf-8"?>
<p:sldLayout xmlns:a="http://schemas.openxmlformats.org/drawingml/2006/main" xmlns:r="http://schemas.openxmlformats.org/officeDocument/2006/relationships" xmlns:p="http://schemas.openxmlformats.org/presentationml/2006/main" preserve="1">
  <p:cSld name="Content + pictur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5582050" cy="1229824"/>
          </a:xfrm>
          <a:prstGeom prst="rect">
            <a:avLst/>
          </a:prstGeom>
        </p:spPr>
        <p:txBody>
          <a:bodyPr anchor="t">
            <a:noAutofit/>
          </a:bodyPr>
          <a:lstStyle>
            <a:lvl1pPr>
              <a:lnSpc>
                <a:spcPct val="84000"/>
              </a:lnSpc>
              <a:defRPr/>
            </a:lvl1pPr>
          </a:lstStyle>
          <a:p>
            <a:r>
              <a:rPr lang="fi-FI"/>
              <a:t>Muokkaa ots. perustyyl. napsautt.</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333949" y="2169000"/>
            <a:ext cx="5582051" cy="3780028"/>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1" name="Picture Placeholder 10">
            <a:extLst>
              <a:ext uri="{FF2B5EF4-FFF2-40B4-BE49-F238E27FC236}">
                <a16:creationId xmlns="" xmlns:a16="http://schemas.microsoft.com/office/drawing/2014/main" id="{4802C117-713B-ACA1-45BC-FBE0DBCB434F}"/>
              </a:ext>
            </a:extLst>
          </p:cNvPr>
          <p:cNvSpPr>
            <a:spLocks noGrp="1"/>
          </p:cNvSpPr>
          <p:nvPr>
            <p:ph type="pic" sz="quarter" idx="14"/>
          </p:nvPr>
        </p:nvSpPr>
        <p:spPr>
          <a:xfrm>
            <a:off x="6276000" y="0"/>
            <a:ext cx="5916000" cy="6848475"/>
          </a:xfrm>
          <a:prstGeom prst="rect">
            <a:avLst/>
          </a:prstGeom>
        </p:spPr>
        <p:txBody>
          <a:bodyPr/>
          <a:lstStyle/>
          <a:p>
            <a:r>
              <a:rPr lang="fi-FI"/>
              <a:t>Lisää kuva napsauttamalla kuvaketta</a:t>
            </a:r>
            <a:endParaRPr lang="x-none"/>
          </a:p>
        </p:txBody>
      </p:sp>
      <p:sp>
        <p:nvSpPr>
          <p:cNvPr id="12" name="Text Placeholder 7">
            <a:extLst>
              <a:ext uri="{FF2B5EF4-FFF2-40B4-BE49-F238E27FC236}">
                <a16:creationId xmlns="" xmlns:a16="http://schemas.microsoft.com/office/drawing/2014/main" id="{A7C5A918-8070-AA06-012C-69D281FA20F7}"/>
              </a:ext>
            </a:extLst>
          </p:cNvPr>
          <p:cNvSpPr>
            <a:spLocks noGrp="1"/>
          </p:cNvSpPr>
          <p:nvPr>
            <p:ph type="body" sz="quarter" idx="13" hasCustomPrompt="1"/>
          </p:nvPr>
        </p:nvSpPr>
        <p:spPr>
          <a:xfrm>
            <a:off x="333950" y="187626"/>
            <a:ext cx="558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7" name="Picture 6" descr="Background pattern&#10;&#10;Description automatically generated">
            <a:extLst>
              <a:ext uri="{FF2B5EF4-FFF2-40B4-BE49-F238E27FC236}">
                <a16:creationId xmlns="" xmlns:a16="http://schemas.microsoft.com/office/drawing/2014/main" id="{059E6E6C-F22F-F5FF-EAB7-651CF852E649}"/>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334963" y="6084625"/>
            <a:ext cx="720981" cy="508242"/>
          </a:xfrm>
          <a:prstGeom prst="rect">
            <a:avLst/>
          </a:prstGeom>
        </p:spPr>
      </p:pic>
      <p:sp>
        <p:nvSpPr>
          <p:cNvPr id="8" name="TextBox 7">
            <a:extLst>
              <a:ext uri="{FF2B5EF4-FFF2-40B4-BE49-F238E27FC236}">
                <a16:creationId xmlns="" xmlns:a16="http://schemas.microsoft.com/office/drawing/2014/main" id="{125EFDAF-DC34-D9D2-D97E-05F0AAE92732}"/>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Bioeconomy</a:t>
            </a:r>
            <a:endParaRPr lang="x-none" sz="1600">
              <a:solidFill>
                <a:schemeClr val="tx1">
                  <a:lumMod val="75000"/>
                  <a:lumOff val="25000"/>
                </a:schemeClr>
              </a:solidFill>
              <a:latin typeface="+mj-lt"/>
              <a:cs typeface="Helvetica" panose="020B0604020202020204" pitchFamily="34" charset="0"/>
            </a:endParaRPr>
          </a:p>
        </p:txBody>
      </p:sp>
      <p:sp>
        <p:nvSpPr>
          <p:cNvPr id="4" name="Text Placeholder 10">
            <a:extLst>
              <a:ext uri="{FF2B5EF4-FFF2-40B4-BE49-F238E27FC236}">
                <a16:creationId xmlns="" xmlns:a16="http://schemas.microsoft.com/office/drawing/2014/main" id="{8538D8D1-0DCF-772F-C85F-7760C37B52E7}"/>
              </a:ext>
            </a:extLst>
          </p:cNvPr>
          <p:cNvSpPr>
            <a:spLocks noGrp="1"/>
          </p:cNvSpPr>
          <p:nvPr>
            <p:ph type="body" sz="quarter" idx="15" hasCustomPrompt="1"/>
          </p:nvPr>
        </p:nvSpPr>
        <p:spPr>
          <a:xfrm>
            <a:off x="335936" y="1266225"/>
            <a:ext cx="5580064" cy="630238"/>
          </a:xfrm>
          <a:prstGeom prst="rect">
            <a:avLst/>
          </a:prstGeom>
        </p:spPr>
        <p:txBody>
          <a:bodyPr/>
          <a:lstStyle>
            <a:lvl1pPr marL="0" indent="0">
              <a:buNone/>
              <a:defRPr sz="2000">
                <a:latin typeface="+mj-lt"/>
              </a:defRPr>
            </a:lvl1pPr>
            <a:lvl2pPr marL="457200" indent="0">
              <a:buNone/>
              <a:defRPr>
                <a:latin typeface="+mj-lt"/>
              </a:defRPr>
            </a:lvl2pPr>
            <a:lvl3pPr marL="914400" indent="0">
              <a:buNone/>
              <a:defRPr>
                <a:latin typeface="+mj-lt"/>
              </a:defRPr>
            </a:lvl3pPr>
            <a:lvl4pPr marL="1371600" indent="0">
              <a:buNone/>
              <a:defRPr>
                <a:latin typeface="+mj-lt"/>
              </a:defRPr>
            </a:lvl4pPr>
            <a:lvl5pPr marL="1828800" indent="0">
              <a:buNone/>
              <a:defRPr>
                <a:latin typeface="+mj-lt"/>
              </a:defRPr>
            </a:lvl5pPr>
          </a:lstStyle>
          <a:p>
            <a:pPr lvl="0"/>
            <a:r>
              <a:rPr lang="en-US"/>
              <a:t>Click to add subtitle</a:t>
            </a:r>
            <a:endParaRPr lang="x-none"/>
          </a:p>
        </p:txBody>
      </p:sp>
    </p:spTree>
    <p:extLst>
      <p:ext uri="{BB962C8B-B14F-4D97-AF65-F5344CB8AC3E}">
        <p14:creationId xmlns="" xmlns:p14="http://schemas.microsoft.com/office/powerpoint/2010/main" val="1939140703"/>
      </p:ext>
    </p:extLst>
  </p:cSld>
  <p:clrMapOvr>
    <a:masterClrMapping/>
  </p:clrMapOvr>
  <p:extLst>
    <p:ext uri="{DCECCB84-F9BA-43D5-87BE-67443E8EF086}">
      <p15:sldGuideLst xmlns="" xmlns:p15="http://schemas.microsoft.com/office/powerpoint/2012/main"/>
    </p:ext>
  </p:extLst>
</p:sldLayout>
</file>

<file path=ppt/slideLayouts/slideLayout119.xml><?xml version="1.0" encoding="utf-8"?>
<p:sldLayout xmlns:a="http://schemas.openxmlformats.org/drawingml/2006/main" xmlns:r="http://schemas.openxmlformats.org/officeDocument/2006/relationships" xmlns:p="http://schemas.openxmlformats.org/presentationml/2006/main" preserve="1">
  <p:cSld name="Content + picture + highlights">
    <p:spTree>
      <p:nvGrpSpPr>
        <p:cNvPr id="1" name=""/>
        <p:cNvGrpSpPr/>
        <p:nvPr/>
      </p:nvGrpSpPr>
      <p:grpSpPr>
        <a:xfrm>
          <a:off x="0" y="0"/>
          <a:ext cx="0" cy="0"/>
          <a:chOff x="0" y="0"/>
          <a:chExt cx="0" cy="0"/>
        </a:xfrm>
      </p:grpSpPr>
      <p:sp>
        <p:nvSpPr>
          <p:cNvPr id="11" name="Picture Placeholder 10">
            <a:extLst>
              <a:ext uri="{FF2B5EF4-FFF2-40B4-BE49-F238E27FC236}">
                <a16:creationId xmlns="" xmlns:a16="http://schemas.microsoft.com/office/drawing/2014/main" id="{4802C117-713B-ACA1-45BC-FBE0DBCB434F}"/>
              </a:ext>
            </a:extLst>
          </p:cNvPr>
          <p:cNvSpPr>
            <a:spLocks noGrp="1"/>
          </p:cNvSpPr>
          <p:nvPr>
            <p:ph type="pic" sz="quarter" idx="14"/>
          </p:nvPr>
        </p:nvSpPr>
        <p:spPr>
          <a:xfrm>
            <a:off x="6276000" y="1"/>
            <a:ext cx="5916000" cy="4149007"/>
          </a:xfrm>
          <a:prstGeom prst="rect">
            <a:avLst/>
          </a:prstGeom>
        </p:spPr>
        <p:txBody>
          <a:bodyPr/>
          <a:lstStyle/>
          <a:p>
            <a:r>
              <a:rPr lang="fi-FI"/>
              <a:t>Lisää kuva napsauttamalla kuvaketta</a:t>
            </a:r>
            <a:endParaRPr lang="x-none"/>
          </a:p>
        </p:txBody>
      </p:sp>
      <p:sp>
        <p:nvSpPr>
          <p:cNvPr id="38" name="Rectangle 37">
            <a:extLst>
              <a:ext uri="{FF2B5EF4-FFF2-40B4-BE49-F238E27FC236}">
                <a16:creationId xmlns="" xmlns:a16="http://schemas.microsoft.com/office/drawing/2014/main" id="{BDF36422-2C33-5D33-BBA3-A97CD395FDD5}"/>
              </a:ext>
            </a:extLst>
          </p:cNvPr>
          <p:cNvSpPr>
            <a:spLocks noGrp="1" noRot="1" noMove="1" noResize="1" noEditPoints="1" noAdjustHandles="1" noChangeArrowheads="1" noChangeShapeType="1"/>
          </p:cNvSpPr>
          <p:nvPr/>
        </p:nvSpPr>
        <p:spPr>
          <a:xfrm>
            <a:off x="0" y="4149008"/>
            <a:ext cx="12192000" cy="270899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5582050" cy="1229824"/>
          </a:xfrm>
          <a:prstGeom prst="rect">
            <a:avLst/>
          </a:prstGeom>
        </p:spPr>
        <p:txBody>
          <a:bodyPr anchor="t">
            <a:noAutofit/>
          </a:bodyPr>
          <a:lstStyle>
            <a:lvl1pPr>
              <a:lnSpc>
                <a:spcPct val="84000"/>
              </a:lnSpc>
              <a:defRPr/>
            </a:lvl1pPr>
          </a:lstStyle>
          <a:p>
            <a:r>
              <a:rPr lang="fi-FI"/>
              <a:t>Muokkaa ots. perustyyl. napsautt.</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333949" y="1988999"/>
            <a:ext cx="5582051" cy="2092345"/>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lvl1pPr>
              <a:defRPr>
                <a:solidFill>
                  <a:schemeClr val="bg1"/>
                </a:solidFill>
              </a:defRPr>
            </a:lvl1pPr>
          </a:lstStyle>
          <a:p>
            <a:fld id="{02D9CBAC-2441-4F8C-A1E1-12A8002240E4}" type="slidenum">
              <a:rPr lang="x-none" smtClean="0"/>
              <a:pPr/>
              <a:t>‹#›</a:t>
            </a:fld>
            <a:endParaRPr lang="x-none"/>
          </a:p>
        </p:txBody>
      </p:sp>
      <p:sp>
        <p:nvSpPr>
          <p:cNvPr id="7" name="Content Placeholder 2">
            <a:extLst>
              <a:ext uri="{FF2B5EF4-FFF2-40B4-BE49-F238E27FC236}">
                <a16:creationId xmlns="" xmlns:a16="http://schemas.microsoft.com/office/drawing/2014/main" id="{EC4F6CA9-8D0A-1A26-B7D0-EF017A6B6BAF}"/>
              </a:ext>
            </a:extLst>
          </p:cNvPr>
          <p:cNvSpPr>
            <a:spLocks noGrp="1"/>
          </p:cNvSpPr>
          <p:nvPr>
            <p:ph idx="20"/>
          </p:nvPr>
        </p:nvSpPr>
        <p:spPr>
          <a:xfrm>
            <a:off x="408472" y="4941410"/>
            <a:ext cx="2432014" cy="1075551"/>
          </a:xfrm>
          <a:prstGeom prst="rect">
            <a:avLst/>
          </a:prstGeom>
        </p:spPr>
        <p:txBody>
          <a:bodyPr/>
          <a:lstStyle>
            <a:lvl1pPr marL="0" indent="0">
              <a:lnSpc>
                <a:spcPct val="114000"/>
              </a:lnSpc>
              <a:buNone/>
              <a:defRPr sz="1200">
                <a:solidFill>
                  <a:schemeClr val="bg1"/>
                </a:solidFill>
              </a:defRPr>
            </a:lvl1pPr>
            <a:lvl2pPr marL="457200" indent="0">
              <a:lnSpc>
                <a:spcPct val="114000"/>
              </a:lnSpc>
              <a:buNone/>
              <a:defRPr sz="1100"/>
            </a:lvl2pPr>
            <a:lvl3pPr>
              <a:lnSpc>
                <a:spcPct val="114000"/>
              </a:lnSpc>
              <a:defRPr sz="1050"/>
            </a:lvl3pPr>
            <a:lvl4pPr>
              <a:lnSpc>
                <a:spcPct val="114000"/>
              </a:lnSpc>
              <a:defRPr sz="1050"/>
            </a:lvl4pPr>
            <a:lvl5pPr>
              <a:lnSpc>
                <a:spcPct val="114000"/>
              </a:lnSpc>
              <a:defRPr sz="1050"/>
            </a:lvl5pPr>
          </a:lstStyle>
          <a:p>
            <a:pPr lvl="0"/>
            <a:r>
              <a:rPr lang="fi-FI"/>
              <a:t>Muokkaa tekstin perustyylejä napsauttamalla</a:t>
            </a:r>
          </a:p>
        </p:txBody>
      </p:sp>
      <p:sp>
        <p:nvSpPr>
          <p:cNvPr id="10" name="Text Placeholder 10">
            <a:extLst>
              <a:ext uri="{FF2B5EF4-FFF2-40B4-BE49-F238E27FC236}">
                <a16:creationId xmlns="" xmlns:a16="http://schemas.microsoft.com/office/drawing/2014/main" id="{D0D68D03-819D-87F9-B3D4-DADF02D55935}"/>
              </a:ext>
            </a:extLst>
          </p:cNvPr>
          <p:cNvSpPr>
            <a:spLocks noGrp="1"/>
          </p:cNvSpPr>
          <p:nvPr>
            <p:ph type="body" sz="quarter" idx="21" hasCustomPrompt="1"/>
          </p:nvPr>
        </p:nvSpPr>
        <p:spPr>
          <a:xfrm>
            <a:off x="408472" y="4559815"/>
            <a:ext cx="2432014" cy="313932"/>
          </a:xfrm>
          <a:prstGeom prst="rect">
            <a:avLst/>
          </a:prstGeom>
        </p:spPr>
        <p:txBody>
          <a:bodyPr wrap="square">
            <a:noAutofit/>
          </a:bodyPr>
          <a:lstStyle>
            <a:lvl1pPr marL="0" indent="0">
              <a:buNone/>
              <a:defRPr sz="1600">
                <a:solidFill>
                  <a:schemeClr val="bg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2" name="Content Placeholder 2">
            <a:extLst>
              <a:ext uri="{FF2B5EF4-FFF2-40B4-BE49-F238E27FC236}">
                <a16:creationId xmlns="" xmlns:a16="http://schemas.microsoft.com/office/drawing/2014/main" id="{C818C577-1B1E-7B26-6451-3E4179F4C0D0}"/>
              </a:ext>
            </a:extLst>
          </p:cNvPr>
          <p:cNvSpPr>
            <a:spLocks noGrp="1"/>
          </p:cNvSpPr>
          <p:nvPr>
            <p:ph idx="22"/>
          </p:nvPr>
        </p:nvSpPr>
        <p:spPr>
          <a:xfrm>
            <a:off x="3210147" y="4941410"/>
            <a:ext cx="2610030" cy="1075551"/>
          </a:xfrm>
          <a:prstGeom prst="rect">
            <a:avLst/>
          </a:prstGeom>
        </p:spPr>
        <p:txBody>
          <a:bodyPr/>
          <a:lstStyle>
            <a:lvl1pPr marL="0" indent="0">
              <a:lnSpc>
                <a:spcPct val="114000"/>
              </a:lnSpc>
              <a:buNone/>
              <a:defRPr sz="1200">
                <a:solidFill>
                  <a:schemeClr val="bg1"/>
                </a:solidFill>
              </a:defRPr>
            </a:lvl1pPr>
            <a:lvl2pPr marL="457200" indent="0">
              <a:lnSpc>
                <a:spcPct val="114000"/>
              </a:lnSpc>
              <a:buNone/>
              <a:defRPr sz="1100"/>
            </a:lvl2pPr>
            <a:lvl3pPr>
              <a:lnSpc>
                <a:spcPct val="114000"/>
              </a:lnSpc>
              <a:defRPr sz="1050"/>
            </a:lvl3pPr>
            <a:lvl4pPr>
              <a:lnSpc>
                <a:spcPct val="114000"/>
              </a:lnSpc>
              <a:defRPr sz="1050"/>
            </a:lvl4pPr>
            <a:lvl5pPr>
              <a:lnSpc>
                <a:spcPct val="114000"/>
              </a:lnSpc>
              <a:defRPr sz="1050"/>
            </a:lvl5pPr>
          </a:lstStyle>
          <a:p>
            <a:pPr lvl="0"/>
            <a:r>
              <a:rPr lang="fi-FI"/>
              <a:t>Muokkaa tekstin perustyylejä napsauttamalla</a:t>
            </a:r>
          </a:p>
        </p:txBody>
      </p:sp>
      <p:sp>
        <p:nvSpPr>
          <p:cNvPr id="33" name="Text Placeholder 10">
            <a:extLst>
              <a:ext uri="{FF2B5EF4-FFF2-40B4-BE49-F238E27FC236}">
                <a16:creationId xmlns="" xmlns:a16="http://schemas.microsoft.com/office/drawing/2014/main" id="{572AD8F2-5F5E-6ED0-76E8-A64A1E820AF7}"/>
              </a:ext>
            </a:extLst>
          </p:cNvPr>
          <p:cNvSpPr>
            <a:spLocks noGrp="1"/>
          </p:cNvSpPr>
          <p:nvPr>
            <p:ph type="body" sz="quarter" idx="23" hasCustomPrompt="1"/>
          </p:nvPr>
        </p:nvSpPr>
        <p:spPr>
          <a:xfrm>
            <a:off x="3210147" y="4559815"/>
            <a:ext cx="2610030" cy="313932"/>
          </a:xfrm>
          <a:prstGeom prst="rect">
            <a:avLst/>
          </a:prstGeom>
        </p:spPr>
        <p:txBody>
          <a:bodyPr wrap="square">
            <a:noAutofit/>
          </a:bodyPr>
          <a:lstStyle>
            <a:lvl1pPr marL="0" indent="0">
              <a:buNone/>
              <a:defRPr sz="1600">
                <a:solidFill>
                  <a:schemeClr val="bg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4" name="Content Placeholder 2">
            <a:extLst>
              <a:ext uri="{FF2B5EF4-FFF2-40B4-BE49-F238E27FC236}">
                <a16:creationId xmlns="" xmlns:a16="http://schemas.microsoft.com/office/drawing/2014/main" id="{CC4D6064-FA67-3CDB-E572-600A7E05025C}"/>
              </a:ext>
            </a:extLst>
          </p:cNvPr>
          <p:cNvSpPr>
            <a:spLocks noGrp="1"/>
          </p:cNvSpPr>
          <p:nvPr>
            <p:ph idx="24"/>
          </p:nvPr>
        </p:nvSpPr>
        <p:spPr>
          <a:xfrm>
            <a:off x="6189838" y="4941410"/>
            <a:ext cx="2610031" cy="1075551"/>
          </a:xfrm>
          <a:prstGeom prst="rect">
            <a:avLst/>
          </a:prstGeom>
        </p:spPr>
        <p:txBody>
          <a:bodyPr/>
          <a:lstStyle>
            <a:lvl1pPr marL="0" indent="0">
              <a:lnSpc>
                <a:spcPct val="114000"/>
              </a:lnSpc>
              <a:buNone/>
              <a:defRPr sz="1200">
                <a:solidFill>
                  <a:schemeClr val="bg1"/>
                </a:solidFill>
              </a:defRPr>
            </a:lvl1pPr>
            <a:lvl2pPr marL="457200" indent="0">
              <a:lnSpc>
                <a:spcPct val="114000"/>
              </a:lnSpc>
              <a:buNone/>
              <a:defRPr sz="1100"/>
            </a:lvl2pPr>
            <a:lvl3pPr>
              <a:lnSpc>
                <a:spcPct val="114000"/>
              </a:lnSpc>
              <a:defRPr sz="1050"/>
            </a:lvl3pPr>
            <a:lvl4pPr>
              <a:lnSpc>
                <a:spcPct val="114000"/>
              </a:lnSpc>
              <a:defRPr sz="1050"/>
            </a:lvl4pPr>
            <a:lvl5pPr>
              <a:lnSpc>
                <a:spcPct val="114000"/>
              </a:lnSpc>
              <a:defRPr sz="1050"/>
            </a:lvl5pPr>
          </a:lstStyle>
          <a:p>
            <a:pPr lvl="0"/>
            <a:r>
              <a:rPr lang="fi-FI"/>
              <a:t>Muokkaa tekstin perustyylejä napsauttamalla</a:t>
            </a:r>
          </a:p>
        </p:txBody>
      </p:sp>
      <p:sp>
        <p:nvSpPr>
          <p:cNvPr id="35" name="Text Placeholder 10">
            <a:extLst>
              <a:ext uri="{FF2B5EF4-FFF2-40B4-BE49-F238E27FC236}">
                <a16:creationId xmlns="" xmlns:a16="http://schemas.microsoft.com/office/drawing/2014/main" id="{83D44FBB-8FB6-BAB4-A1A8-22BDC65894EA}"/>
              </a:ext>
            </a:extLst>
          </p:cNvPr>
          <p:cNvSpPr>
            <a:spLocks noGrp="1"/>
          </p:cNvSpPr>
          <p:nvPr>
            <p:ph type="body" sz="quarter" idx="25" hasCustomPrompt="1"/>
          </p:nvPr>
        </p:nvSpPr>
        <p:spPr>
          <a:xfrm>
            <a:off x="6189838" y="4559815"/>
            <a:ext cx="2610031" cy="313932"/>
          </a:xfrm>
          <a:prstGeom prst="rect">
            <a:avLst/>
          </a:prstGeom>
        </p:spPr>
        <p:txBody>
          <a:bodyPr wrap="square">
            <a:noAutofit/>
          </a:bodyPr>
          <a:lstStyle>
            <a:lvl1pPr marL="0" indent="0">
              <a:buNone/>
              <a:defRPr sz="1600">
                <a:solidFill>
                  <a:schemeClr val="bg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6" name="Content Placeholder 2">
            <a:extLst>
              <a:ext uri="{FF2B5EF4-FFF2-40B4-BE49-F238E27FC236}">
                <a16:creationId xmlns="" xmlns:a16="http://schemas.microsoft.com/office/drawing/2014/main" id="{2C6EF358-D2C1-ECF4-01BB-5A5D4CBCBD96}"/>
              </a:ext>
            </a:extLst>
          </p:cNvPr>
          <p:cNvSpPr>
            <a:spLocks noGrp="1"/>
          </p:cNvSpPr>
          <p:nvPr>
            <p:ph idx="26"/>
          </p:nvPr>
        </p:nvSpPr>
        <p:spPr>
          <a:xfrm>
            <a:off x="9171580" y="4952232"/>
            <a:ext cx="2611948" cy="1064729"/>
          </a:xfrm>
          <a:prstGeom prst="rect">
            <a:avLst/>
          </a:prstGeom>
        </p:spPr>
        <p:txBody>
          <a:bodyPr/>
          <a:lstStyle>
            <a:lvl1pPr marL="0" indent="0">
              <a:lnSpc>
                <a:spcPct val="114000"/>
              </a:lnSpc>
              <a:buNone/>
              <a:defRPr sz="1200">
                <a:solidFill>
                  <a:schemeClr val="bg1"/>
                </a:solidFill>
              </a:defRPr>
            </a:lvl1pPr>
            <a:lvl2pPr marL="457200" indent="0">
              <a:lnSpc>
                <a:spcPct val="114000"/>
              </a:lnSpc>
              <a:buNone/>
              <a:defRPr sz="1100"/>
            </a:lvl2pPr>
            <a:lvl3pPr>
              <a:lnSpc>
                <a:spcPct val="114000"/>
              </a:lnSpc>
              <a:defRPr sz="1050"/>
            </a:lvl3pPr>
            <a:lvl4pPr>
              <a:lnSpc>
                <a:spcPct val="114000"/>
              </a:lnSpc>
              <a:defRPr sz="1050"/>
            </a:lvl4pPr>
            <a:lvl5pPr>
              <a:lnSpc>
                <a:spcPct val="114000"/>
              </a:lnSpc>
              <a:defRPr sz="1050"/>
            </a:lvl5pPr>
          </a:lstStyle>
          <a:p>
            <a:pPr lvl="0"/>
            <a:r>
              <a:rPr lang="fi-FI"/>
              <a:t>Muokkaa tekstin perustyylejä napsauttamalla</a:t>
            </a:r>
          </a:p>
        </p:txBody>
      </p:sp>
      <p:sp>
        <p:nvSpPr>
          <p:cNvPr id="37" name="Text Placeholder 10">
            <a:extLst>
              <a:ext uri="{FF2B5EF4-FFF2-40B4-BE49-F238E27FC236}">
                <a16:creationId xmlns="" xmlns:a16="http://schemas.microsoft.com/office/drawing/2014/main" id="{6CDDD87C-51C2-4B41-2D75-8CE15AB0AD37}"/>
              </a:ext>
            </a:extLst>
          </p:cNvPr>
          <p:cNvSpPr>
            <a:spLocks noGrp="1"/>
          </p:cNvSpPr>
          <p:nvPr>
            <p:ph type="body" sz="quarter" idx="27" hasCustomPrompt="1"/>
          </p:nvPr>
        </p:nvSpPr>
        <p:spPr>
          <a:xfrm>
            <a:off x="9171580" y="4570637"/>
            <a:ext cx="2611948" cy="313932"/>
          </a:xfrm>
          <a:prstGeom prst="rect">
            <a:avLst/>
          </a:prstGeom>
        </p:spPr>
        <p:txBody>
          <a:bodyPr wrap="square">
            <a:noAutofit/>
          </a:bodyPr>
          <a:lstStyle>
            <a:lvl1pPr marL="0" indent="0">
              <a:buNone/>
              <a:defRPr sz="1600">
                <a:solidFill>
                  <a:schemeClr val="bg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9" name="Text Placeholder 7">
            <a:extLst>
              <a:ext uri="{FF2B5EF4-FFF2-40B4-BE49-F238E27FC236}">
                <a16:creationId xmlns="" xmlns:a16="http://schemas.microsoft.com/office/drawing/2014/main" id="{90CCF5E7-9F08-D15E-0397-84FCE78ABCA8}"/>
              </a:ext>
            </a:extLst>
          </p:cNvPr>
          <p:cNvSpPr>
            <a:spLocks noGrp="1"/>
          </p:cNvSpPr>
          <p:nvPr>
            <p:ph type="body" sz="quarter" idx="13" hasCustomPrompt="1"/>
          </p:nvPr>
        </p:nvSpPr>
        <p:spPr>
          <a:xfrm>
            <a:off x="333950" y="187626"/>
            <a:ext cx="558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8" name="Picture 7" descr="Background pattern&#10;&#10;Description automatically generated">
            <a:extLst>
              <a:ext uri="{FF2B5EF4-FFF2-40B4-BE49-F238E27FC236}">
                <a16:creationId xmlns="" xmlns:a16="http://schemas.microsoft.com/office/drawing/2014/main" id="{2242C8A8-E743-8585-8D5E-E8D94908BE27}"/>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334963" y="6084625"/>
            <a:ext cx="720981" cy="508242"/>
          </a:xfrm>
          <a:prstGeom prst="rect">
            <a:avLst/>
          </a:prstGeom>
        </p:spPr>
      </p:pic>
      <p:sp>
        <p:nvSpPr>
          <p:cNvPr id="9" name="TextBox 8">
            <a:extLst>
              <a:ext uri="{FF2B5EF4-FFF2-40B4-BE49-F238E27FC236}">
                <a16:creationId xmlns="" xmlns:a16="http://schemas.microsoft.com/office/drawing/2014/main" id="{60271BE3-DDDB-54A8-EF3B-0D9808F1D045}"/>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bg1"/>
                </a:solidFill>
                <a:latin typeface="+mj-lt"/>
                <a:cs typeface="Helvetica" panose="020B0604020202020204" pitchFamily="34" charset="0"/>
              </a:rPr>
              <a:t>Bioeconomy</a:t>
            </a:r>
            <a:endParaRPr lang="x-none" sz="1600">
              <a:solidFill>
                <a:schemeClr val="bg1"/>
              </a:solidFill>
              <a:latin typeface="+mj-lt"/>
              <a:cs typeface="Helvetica" panose="020B0604020202020204" pitchFamily="34" charset="0"/>
            </a:endParaRPr>
          </a:p>
        </p:txBody>
      </p:sp>
    </p:spTree>
    <p:extLst>
      <p:ext uri="{BB962C8B-B14F-4D97-AF65-F5344CB8AC3E}">
        <p14:creationId xmlns="" xmlns:p14="http://schemas.microsoft.com/office/powerpoint/2010/main" val="1131500450"/>
      </p:ext>
    </p:extLst>
  </p:cSld>
  <p:clrMapOvr>
    <a:masterClrMapping/>
  </p:clrMapOvr>
  <p:extLst>
    <p:ext uri="{DCECCB84-F9BA-43D5-87BE-67443E8EF086}">
      <p15:sldGuideLst xmlns=""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11520000" cy="1229824"/>
          </a:xfrm>
          <a:prstGeom prst="rect">
            <a:avLst/>
          </a:prstGeom>
        </p:spPr>
        <p:txBody>
          <a:bodyPr anchor="t">
            <a:noAutofit/>
          </a:bodyPr>
          <a:lstStyle>
            <a:lvl1pPr>
              <a:lnSpc>
                <a:spcPct val="84000"/>
              </a:lnSpc>
              <a:defRPr/>
            </a:lvl1pPr>
          </a:lstStyle>
          <a:p>
            <a:r>
              <a:rPr lang="en-US"/>
              <a:t>Click to edit Master title style</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333950" y="2169000"/>
            <a:ext cx="11520000" cy="3780028"/>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8" name="Text Placeholder 7">
            <a:extLst>
              <a:ext uri="{FF2B5EF4-FFF2-40B4-BE49-F238E27FC236}">
                <a16:creationId xmlns="" xmlns:a16="http://schemas.microsoft.com/office/drawing/2014/main" id="{7B7D063C-C439-C12E-8781-7E6B869CBA11}"/>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10" name="Picture 9">
            <a:extLst>
              <a:ext uri="{FF2B5EF4-FFF2-40B4-BE49-F238E27FC236}">
                <a16:creationId xmlns="" xmlns:a16="http://schemas.microsoft.com/office/drawing/2014/main" id="{2649C749-EAFA-770F-3D5B-425E69AC686D}"/>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12" name="Picture 11" descr="Background pattern&#10;&#10;Description automatically generated">
            <a:extLst>
              <a:ext uri="{FF2B5EF4-FFF2-40B4-BE49-F238E27FC236}">
                <a16:creationId xmlns="" xmlns:a16="http://schemas.microsoft.com/office/drawing/2014/main" id="{CFF88C61-B522-2B3D-78A3-A4213867A7C9}"/>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34963" y="6084625"/>
            <a:ext cx="720981" cy="508242"/>
          </a:xfrm>
          <a:prstGeom prst="rect">
            <a:avLst/>
          </a:prstGeom>
        </p:spPr>
      </p:pic>
      <p:sp>
        <p:nvSpPr>
          <p:cNvPr id="13" name="TextBox 12">
            <a:extLst>
              <a:ext uri="{FF2B5EF4-FFF2-40B4-BE49-F238E27FC236}">
                <a16:creationId xmlns="" xmlns:a16="http://schemas.microsoft.com/office/drawing/2014/main" id="{1FFA4A29-E755-A690-C297-D009F6E6CBF1}"/>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Bioeconomy</a:t>
            </a:r>
            <a:endParaRPr lang="x-none" sz="1600">
              <a:solidFill>
                <a:schemeClr val="tx1">
                  <a:lumMod val="75000"/>
                  <a:lumOff val="25000"/>
                </a:schemeClr>
              </a:solidFill>
              <a:latin typeface="+mj-lt"/>
              <a:cs typeface="Helvetica" panose="020B0604020202020204" pitchFamily="34" charset="0"/>
            </a:endParaRPr>
          </a:p>
        </p:txBody>
      </p:sp>
      <p:sp>
        <p:nvSpPr>
          <p:cNvPr id="4" name="Text Placeholder 10">
            <a:extLst>
              <a:ext uri="{FF2B5EF4-FFF2-40B4-BE49-F238E27FC236}">
                <a16:creationId xmlns="" xmlns:a16="http://schemas.microsoft.com/office/drawing/2014/main" id="{5C9220EB-66A4-FED0-57F6-C4294D9B6BDC}"/>
              </a:ext>
            </a:extLst>
          </p:cNvPr>
          <p:cNvSpPr>
            <a:spLocks noGrp="1"/>
          </p:cNvSpPr>
          <p:nvPr>
            <p:ph type="body" sz="quarter" idx="15" hasCustomPrompt="1"/>
          </p:nvPr>
        </p:nvSpPr>
        <p:spPr>
          <a:xfrm>
            <a:off x="335936" y="1266225"/>
            <a:ext cx="11520488" cy="630238"/>
          </a:xfrm>
          <a:prstGeom prst="rect">
            <a:avLst/>
          </a:prstGeom>
        </p:spPr>
        <p:txBody>
          <a:bodyPr/>
          <a:lstStyle>
            <a:lvl1pPr marL="0" indent="0">
              <a:buNone/>
              <a:defRPr sz="2000">
                <a:latin typeface="+mj-lt"/>
              </a:defRPr>
            </a:lvl1pPr>
            <a:lvl2pPr marL="457200" indent="0">
              <a:buNone/>
              <a:defRPr>
                <a:latin typeface="+mj-lt"/>
              </a:defRPr>
            </a:lvl2pPr>
            <a:lvl3pPr marL="914400" indent="0">
              <a:buNone/>
              <a:defRPr>
                <a:latin typeface="+mj-lt"/>
              </a:defRPr>
            </a:lvl3pPr>
            <a:lvl4pPr marL="1371600" indent="0">
              <a:buNone/>
              <a:defRPr>
                <a:latin typeface="+mj-lt"/>
              </a:defRPr>
            </a:lvl4pPr>
            <a:lvl5pPr marL="1828800" indent="0">
              <a:buNone/>
              <a:defRPr>
                <a:latin typeface="+mj-lt"/>
              </a:defRPr>
            </a:lvl5pPr>
          </a:lstStyle>
          <a:p>
            <a:pPr lvl="0"/>
            <a:r>
              <a:rPr lang="en-US"/>
              <a:t>Click to add subtitle</a:t>
            </a:r>
            <a:endParaRPr lang="x-none"/>
          </a:p>
        </p:txBody>
      </p:sp>
    </p:spTree>
    <p:extLst>
      <p:ext uri="{BB962C8B-B14F-4D97-AF65-F5344CB8AC3E}">
        <p14:creationId xmlns="" xmlns:p14="http://schemas.microsoft.com/office/powerpoint/2010/main" val="3739719962"/>
      </p:ext>
    </p:extLst>
  </p:cSld>
  <p:clrMapOvr>
    <a:masterClrMapping/>
  </p:clrMapOvr>
  <p:extLst>
    <p:ext uri="{DCECCB84-F9BA-43D5-87BE-67443E8EF086}">
      <p15:sldGuideLst xmlns="" xmlns:p15="http://schemas.microsoft.com/office/powerpoint/2012/main">
        <p15:guide id="1" orient="horz" pos="4320">
          <p15:clr>
            <a:srgbClr val="FBAE40"/>
          </p15:clr>
        </p15:guide>
      </p15:sldGuideLst>
    </p:ext>
  </p:extLst>
</p:sldLayout>
</file>

<file path=ppt/slideLayouts/slideLayout120.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4" name="Slide Number Placeholder 3">
            <a:extLst>
              <a:ext uri="{FF2B5EF4-FFF2-40B4-BE49-F238E27FC236}">
                <a16:creationId xmlns="" xmlns:a16="http://schemas.microsoft.com/office/drawing/2014/main" id="{DD7588C9-8131-02E9-CB99-813733F48BFE}"/>
              </a:ext>
            </a:extLst>
          </p:cNvPr>
          <p:cNvSpPr>
            <a:spLocks noGrp="1"/>
          </p:cNvSpPr>
          <p:nvPr>
            <p:ph type="sldNum" sz="quarter" idx="12"/>
          </p:nvPr>
        </p:nvSpPr>
        <p:spPr/>
        <p:txBody>
          <a:bodyPr/>
          <a:lstStyle/>
          <a:p>
            <a:fld id="{02D9CBAC-2441-4F8C-A1E1-12A8002240E4}" type="slidenum">
              <a:rPr lang="x-none" smtClean="0"/>
              <a:pPr/>
              <a:t>‹#›</a:t>
            </a:fld>
            <a:endParaRPr lang="x-none"/>
          </a:p>
        </p:txBody>
      </p:sp>
      <p:pic>
        <p:nvPicPr>
          <p:cNvPr id="5" name="Picture 4">
            <a:extLst>
              <a:ext uri="{FF2B5EF4-FFF2-40B4-BE49-F238E27FC236}">
                <a16:creationId xmlns="" xmlns:a16="http://schemas.microsoft.com/office/drawing/2014/main" id="{22C6A2C8-AC7B-D639-06E3-D972BA3ADFDC}"/>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2" name="Picture 1" descr="Background pattern&#10;&#10;Description automatically generated">
            <a:extLst>
              <a:ext uri="{FF2B5EF4-FFF2-40B4-BE49-F238E27FC236}">
                <a16:creationId xmlns="" xmlns:a16="http://schemas.microsoft.com/office/drawing/2014/main" id="{46C5853A-5598-9877-A761-A022912DDEAC}"/>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34963" y="6084625"/>
            <a:ext cx="720981" cy="508242"/>
          </a:xfrm>
          <a:prstGeom prst="rect">
            <a:avLst/>
          </a:prstGeom>
        </p:spPr>
      </p:pic>
      <p:sp>
        <p:nvSpPr>
          <p:cNvPr id="3" name="TextBox 2">
            <a:extLst>
              <a:ext uri="{FF2B5EF4-FFF2-40B4-BE49-F238E27FC236}">
                <a16:creationId xmlns="" xmlns:a16="http://schemas.microsoft.com/office/drawing/2014/main" id="{EA689015-9BA1-5173-E623-F85DF074EDE1}"/>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Bioeconomy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1274692158"/>
      </p:ext>
    </p:extLst>
  </p:cSld>
  <p:clrMapOvr>
    <a:masterClrMapping/>
  </p:clrMapOvr>
  <p:extLst>
    <p:ext uri="{DCECCB84-F9BA-43D5-87BE-67443E8EF086}">
      <p15:sldGuideLst xmlns="" xmlns:p15="http://schemas.microsoft.com/office/powerpoint/2012/main">
        <p15:guide id="1" orient="horz">
          <p15:clr>
            <a:srgbClr val="FBAE40"/>
          </p15:clr>
        </p15:guide>
      </p15:sldGuideLst>
    </p:ext>
  </p:extLst>
</p:sldLayout>
</file>

<file path=ppt/slideLayouts/slideLayout121.xml><?xml version="1.0" encoding="utf-8"?>
<p:sldLayout xmlns:a="http://schemas.openxmlformats.org/drawingml/2006/main" xmlns:r="http://schemas.openxmlformats.org/officeDocument/2006/relationships" xmlns:p="http://schemas.openxmlformats.org/presentationml/2006/main" preserve="1">
  <p:cSld name="Logo">
    <p:spTree>
      <p:nvGrpSpPr>
        <p:cNvPr id="1" name=""/>
        <p:cNvGrpSpPr/>
        <p:nvPr/>
      </p:nvGrpSpPr>
      <p:grpSpPr>
        <a:xfrm>
          <a:off x="0" y="0"/>
          <a:ext cx="0" cy="0"/>
          <a:chOff x="0" y="0"/>
          <a:chExt cx="0" cy="0"/>
        </a:xfrm>
      </p:grpSpPr>
      <p:pic>
        <p:nvPicPr>
          <p:cNvPr id="5" name="Picture 4" descr="A picture containing text, clock, sign, gauge&#10;&#10;Description automatically generated">
            <a:extLst>
              <a:ext uri="{FF2B5EF4-FFF2-40B4-BE49-F238E27FC236}">
                <a16:creationId xmlns="" xmlns:a16="http://schemas.microsoft.com/office/drawing/2014/main" id="{77BBD88E-03AF-B6FE-51DA-09546D24F36F}"/>
              </a:ext>
            </a:extLst>
          </p:cNvPr>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3193978" y="1629000"/>
            <a:ext cx="5804044" cy="2520000"/>
          </a:xfrm>
          <a:prstGeom prst="rect">
            <a:avLst/>
          </a:prstGeom>
        </p:spPr>
      </p:pic>
      <p:pic>
        <p:nvPicPr>
          <p:cNvPr id="2" name="Picture 1" descr="Background pattern&#10;&#10;Description automatically generated">
            <a:extLst>
              <a:ext uri="{FF2B5EF4-FFF2-40B4-BE49-F238E27FC236}">
                <a16:creationId xmlns="" xmlns:a16="http://schemas.microsoft.com/office/drawing/2014/main" id="{B3BF6FC9-D431-0E50-96A5-F5696C26C176}"/>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34963" y="6084625"/>
            <a:ext cx="720981" cy="508242"/>
          </a:xfrm>
          <a:prstGeom prst="rect">
            <a:avLst/>
          </a:prstGeom>
        </p:spPr>
      </p:pic>
      <p:sp>
        <p:nvSpPr>
          <p:cNvPr id="3" name="TextBox 2">
            <a:extLst>
              <a:ext uri="{FF2B5EF4-FFF2-40B4-BE49-F238E27FC236}">
                <a16:creationId xmlns="" xmlns:a16="http://schemas.microsoft.com/office/drawing/2014/main" id="{CC192ADA-5395-2980-A37E-E37C4A12651B}"/>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Bioeconomy</a:t>
            </a:r>
            <a:endParaRPr lang="x-none" sz="1600">
              <a:solidFill>
                <a:schemeClr val="tx1">
                  <a:lumMod val="75000"/>
                  <a:lumOff val="25000"/>
                </a:schemeClr>
              </a:solidFill>
              <a:latin typeface="+mj-lt"/>
              <a:cs typeface="Helvetica" panose="020B0604020202020204" pitchFamily="34" charset="0"/>
            </a:endParaRPr>
          </a:p>
        </p:txBody>
      </p:sp>
      <p:pic>
        <p:nvPicPr>
          <p:cNvPr id="7" name="Kuva 6">
            <a:extLst>
              <a:ext uri="{FF2B5EF4-FFF2-40B4-BE49-F238E27FC236}">
                <a16:creationId xmlns="" xmlns:a16="http://schemas.microsoft.com/office/drawing/2014/main" id="{FDD124AA-A4C4-8BC1-139B-792009625A87}"/>
              </a:ext>
            </a:extLst>
          </p:cNvPr>
          <p:cNvPicPr>
            <a:picLocks noChangeAspect="1"/>
          </p:cNvPicPr>
          <p:nvPr/>
        </p:nvPicPr>
        <p:blipFill rotWithShape="1">
          <a:blip r:embed="rId4"/>
          <a:srcRect l="19958" t="21411" r="8248" b="41107"/>
          <a:stretch/>
        </p:blipFill>
        <p:spPr>
          <a:xfrm>
            <a:off x="4192656" y="4790661"/>
            <a:ext cx="3806687" cy="438339"/>
          </a:xfrm>
          <a:prstGeom prst="rect">
            <a:avLst/>
          </a:prstGeom>
        </p:spPr>
      </p:pic>
    </p:spTree>
    <p:extLst>
      <p:ext uri="{BB962C8B-B14F-4D97-AF65-F5344CB8AC3E}">
        <p14:creationId xmlns="" xmlns:p14="http://schemas.microsoft.com/office/powerpoint/2010/main" val="4022378091"/>
      </p:ext>
    </p:extLst>
  </p:cSld>
  <p:clrMapOvr>
    <a:masterClrMapping/>
  </p:clrMapOvr>
  <p:extLst>
    <p:ext uri="{DCECCB84-F9BA-43D5-87BE-67443E8EF086}">
      <p15:sldGuideLst xmlns="" xmlns:p15="http://schemas.microsoft.com/office/powerpoint/2012/main">
        <p15:guide id="1" orient="horz">
          <p15:clr>
            <a:srgbClr val="FBAE40"/>
          </p15:clr>
        </p15:guide>
      </p15:sldGuideLst>
    </p:ext>
  </p:extLst>
</p:sldLayout>
</file>

<file path=ppt/slideLayouts/slideLayout122.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CAFC977-73BA-ECC9-B03C-39BD5DF41806}"/>
              </a:ext>
            </a:extLst>
          </p:cNvPr>
          <p:cNvSpPr>
            <a:spLocks noGrp="1"/>
          </p:cNvSpPr>
          <p:nvPr>
            <p:ph type="ctrTitle"/>
          </p:nvPr>
        </p:nvSpPr>
        <p:spPr>
          <a:xfrm>
            <a:off x="334963" y="1757028"/>
            <a:ext cx="10081037" cy="2387600"/>
          </a:xfrm>
          <a:prstGeom prst="rect">
            <a:avLst/>
          </a:prstGeom>
        </p:spPr>
        <p:txBody>
          <a:bodyPr anchor="b"/>
          <a:lstStyle>
            <a:lvl1pPr algn="l">
              <a:lnSpc>
                <a:spcPct val="84000"/>
              </a:lnSpc>
              <a:defRPr sz="5400"/>
            </a:lvl1pPr>
          </a:lstStyle>
          <a:p>
            <a:r>
              <a:rPr lang="fi-FI"/>
              <a:t>Muokkaa ots. perustyyl. napsautt.</a:t>
            </a:r>
            <a:endParaRPr lang="x-none"/>
          </a:p>
        </p:txBody>
      </p:sp>
      <p:sp>
        <p:nvSpPr>
          <p:cNvPr id="3" name="Subtitle 2">
            <a:extLst>
              <a:ext uri="{FF2B5EF4-FFF2-40B4-BE49-F238E27FC236}">
                <a16:creationId xmlns="" xmlns:a16="http://schemas.microsoft.com/office/drawing/2014/main" id="{3CCD0222-8D53-D9B7-AE85-79F5C518ED09}"/>
              </a:ext>
            </a:extLst>
          </p:cNvPr>
          <p:cNvSpPr>
            <a:spLocks noGrp="1"/>
          </p:cNvSpPr>
          <p:nvPr>
            <p:ph type="subTitle" idx="1"/>
          </p:nvPr>
        </p:nvSpPr>
        <p:spPr>
          <a:xfrm>
            <a:off x="336000" y="4308907"/>
            <a:ext cx="11520000" cy="1460093"/>
          </a:xfrm>
          <a:prstGeom prst="rect">
            <a:avLst/>
          </a:prstGeom>
        </p:spPr>
        <p:txBody>
          <a:bodyPr/>
          <a:lstStyle>
            <a:lvl1pPr marL="0" indent="0" algn="l">
              <a:buNone/>
              <a:defRPr sz="2000">
                <a:latin typeface="+mj-lt"/>
                <a:cs typeface="Helvetica"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x-none"/>
          </a:p>
        </p:txBody>
      </p:sp>
      <p:pic>
        <p:nvPicPr>
          <p:cNvPr id="7" name="Picture 6">
            <a:extLst>
              <a:ext uri="{FF2B5EF4-FFF2-40B4-BE49-F238E27FC236}">
                <a16:creationId xmlns="" xmlns:a16="http://schemas.microsoft.com/office/drawing/2014/main" id="{9FF20EDE-922F-9E9A-CEC2-75DC1765B282}"/>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6" name="Picture 5">
            <a:extLst>
              <a:ext uri="{FF2B5EF4-FFF2-40B4-BE49-F238E27FC236}">
                <a16:creationId xmlns="" xmlns:a16="http://schemas.microsoft.com/office/drawing/2014/main" id="{9FA1EDA6-B0C2-F713-7FBE-F4D1D2C4D185}"/>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4963" y="6084804"/>
            <a:ext cx="720981" cy="507883"/>
          </a:xfrm>
          <a:prstGeom prst="rect">
            <a:avLst/>
          </a:prstGeom>
        </p:spPr>
      </p:pic>
      <p:sp>
        <p:nvSpPr>
          <p:cNvPr id="8" name="Slide Number Placeholder 5">
            <a:extLst>
              <a:ext uri="{FF2B5EF4-FFF2-40B4-BE49-F238E27FC236}">
                <a16:creationId xmlns="" xmlns:a16="http://schemas.microsoft.com/office/drawing/2014/main" id="{18C0E44F-160E-F30E-1D78-0506142C4D72}"/>
              </a:ext>
            </a:extLst>
          </p:cNvPr>
          <p:cNvSpPr>
            <a:spLocks noGrp="1"/>
          </p:cNvSpPr>
          <p:nvPr>
            <p:ph type="sldNum" sz="quarter" idx="12"/>
          </p:nvPr>
        </p:nvSpPr>
        <p:spPr>
          <a:xfrm>
            <a:off x="4724400" y="6356350"/>
            <a:ext cx="2743200" cy="365125"/>
          </a:xfrm>
        </p:spPr>
        <p:txBody>
          <a:bodyPr/>
          <a:lstStyle/>
          <a:p>
            <a:fld id="{02D9CBAC-2441-4F8C-A1E1-12A8002240E4}" type="slidenum">
              <a:rPr lang="x-none" smtClean="0"/>
              <a:pPr/>
              <a:t>‹#›</a:t>
            </a:fld>
            <a:endParaRPr lang="x-none"/>
          </a:p>
        </p:txBody>
      </p:sp>
      <p:sp>
        <p:nvSpPr>
          <p:cNvPr id="9" name="TextBox 8">
            <a:extLst>
              <a:ext uri="{FF2B5EF4-FFF2-40B4-BE49-F238E27FC236}">
                <a16:creationId xmlns="" xmlns:a16="http://schemas.microsoft.com/office/drawing/2014/main" id="{2B047712-7C6D-DD5D-C470-E1455480583F}"/>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Energy Systems</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2993138581"/>
      </p:ext>
    </p:extLst>
  </p:cSld>
  <p:clrMapOvr>
    <a:masterClrMapping/>
  </p:clrMapOvr>
  <p:extLst>
    <p:ext uri="{DCECCB84-F9BA-43D5-87BE-67443E8EF086}">
      <p15:sldGuideLst xmlns="" xmlns:p15="http://schemas.microsoft.com/office/powerpoint/2012/main">
        <p15:guide id="3" orient="horz" pos="4156">
          <p15:clr>
            <a:srgbClr val="FBAE40"/>
          </p15:clr>
        </p15:guide>
      </p15:sldGuideLst>
    </p:ext>
  </p:extLst>
</p:sldLayout>
</file>

<file path=ppt/slideLayouts/slideLayout123.xml><?xml version="1.0" encoding="utf-8"?>
<p:sldLayout xmlns:a="http://schemas.openxmlformats.org/drawingml/2006/main" xmlns:r="http://schemas.openxmlformats.org/officeDocument/2006/relationships" xmlns:p="http://schemas.openxmlformats.org/presentationml/2006/main" type="title" preserve="1">
  <p:cSld name="Title Slide haze beige">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CAFC977-73BA-ECC9-B03C-39BD5DF41806}"/>
              </a:ext>
            </a:extLst>
          </p:cNvPr>
          <p:cNvSpPr>
            <a:spLocks noGrp="1"/>
          </p:cNvSpPr>
          <p:nvPr>
            <p:ph type="ctrTitle"/>
          </p:nvPr>
        </p:nvSpPr>
        <p:spPr>
          <a:xfrm>
            <a:off x="334963" y="1757028"/>
            <a:ext cx="10081037" cy="2387600"/>
          </a:xfrm>
          <a:prstGeom prst="rect">
            <a:avLst/>
          </a:prstGeom>
        </p:spPr>
        <p:txBody>
          <a:bodyPr anchor="b"/>
          <a:lstStyle>
            <a:lvl1pPr algn="l">
              <a:lnSpc>
                <a:spcPct val="84000"/>
              </a:lnSpc>
              <a:defRPr sz="5400"/>
            </a:lvl1pPr>
          </a:lstStyle>
          <a:p>
            <a:r>
              <a:rPr lang="fi-FI"/>
              <a:t>Muokkaa ots. perustyyl. napsautt.</a:t>
            </a:r>
            <a:endParaRPr lang="x-none"/>
          </a:p>
        </p:txBody>
      </p:sp>
      <p:sp>
        <p:nvSpPr>
          <p:cNvPr id="3" name="Subtitle 2">
            <a:extLst>
              <a:ext uri="{FF2B5EF4-FFF2-40B4-BE49-F238E27FC236}">
                <a16:creationId xmlns="" xmlns:a16="http://schemas.microsoft.com/office/drawing/2014/main" id="{3CCD0222-8D53-D9B7-AE85-79F5C518ED09}"/>
              </a:ext>
            </a:extLst>
          </p:cNvPr>
          <p:cNvSpPr>
            <a:spLocks noGrp="1"/>
          </p:cNvSpPr>
          <p:nvPr>
            <p:ph type="subTitle" idx="1"/>
          </p:nvPr>
        </p:nvSpPr>
        <p:spPr>
          <a:xfrm>
            <a:off x="336000" y="4308907"/>
            <a:ext cx="11520000" cy="1460093"/>
          </a:xfrm>
          <a:prstGeom prst="rect">
            <a:avLst/>
          </a:prstGeom>
        </p:spPr>
        <p:txBody>
          <a:bodyPr/>
          <a:lstStyle>
            <a:lvl1pPr marL="0" indent="0" algn="l">
              <a:buNone/>
              <a:defRPr sz="2000">
                <a:latin typeface="+mj-lt"/>
                <a:cs typeface="Helvetica"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x-none"/>
          </a:p>
        </p:txBody>
      </p:sp>
      <p:pic>
        <p:nvPicPr>
          <p:cNvPr id="7" name="Picture 6">
            <a:extLst>
              <a:ext uri="{FF2B5EF4-FFF2-40B4-BE49-F238E27FC236}">
                <a16:creationId xmlns="" xmlns:a16="http://schemas.microsoft.com/office/drawing/2014/main" id="{9FF20EDE-922F-9E9A-CEC2-75DC1765B282}"/>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6" name="Picture 5">
            <a:extLst>
              <a:ext uri="{FF2B5EF4-FFF2-40B4-BE49-F238E27FC236}">
                <a16:creationId xmlns="" xmlns:a16="http://schemas.microsoft.com/office/drawing/2014/main" id="{9FA1EDA6-B0C2-F713-7FBE-F4D1D2C4D185}"/>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4963" y="6084804"/>
            <a:ext cx="720981" cy="507883"/>
          </a:xfrm>
          <a:prstGeom prst="rect">
            <a:avLst/>
          </a:prstGeom>
        </p:spPr>
      </p:pic>
      <p:sp>
        <p:nvSpPr>
          <p:cNvPr id="9" name="TextBox 8">
            <a:extLst>
              <a:ext uri="{FF2B5EF4-FFF2-40B4-BE49-F238E27FC236}">
                <a16:creationId xmlns="" xmlns:a16="http://schemas.microsoft.com/office/drawing/2014/main" id="{2B047712-7C6D-DD5D-C470-E1455480583F}"/>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Energy Systems</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1847488526"/>
      </p:ext>
    </p:extLst>
  </p:cSld>
  <p:clrMapOvr>
    <a:masterClrMapping/>
  </p:clrMapOvr>
  <p:extLst>
    <p:ext uri="{DCECCB84-F9BA-43D5-87BE-67443E8EF086}">
      <p15:sldGuideLst xmlns="" xmlns:p15="http://schemas.microsoft.com/office/powerpoint/2012/main">
        <p15:guide id="3" orient="horz" pos="4156">
          <p15:clr>
            <a:srgbClr val="FBAE40"/>
          </p15:clr>
        </p15:guide>
      </p15:sldGuideLst>
    </p:ext>
  </p:extLst>
</p:sldLayout>
</file>

<file path=ppt/slideLayouts/slideLayout124.xml><?xml version="1.0" encoding="utf-8"?>
<p:sldLayout xmlns:a="http://schemas.openxmlformats.org/drawingml/2006/main" xmlns:r="http://schemas.openxmlformats.org/officeDocument/2006/relationships" xmlns:p="http://schemas.openxmlformats.org/presentationml/2006/main" type="title" preserve="1">
  <p:cSld name="Title Slide pine green">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CAFC977-73BA-ECC9-B03C-39BD5DF41806}"/>
              </a:ext>
            </a:extLst>
          </p:cNvPr>
          <p:cNvSpPr>
            <a:spLocks noGrp="1"/>
          </p:cNvSpPr>
          <p:nvPr>
            <p:ph type="ctrTitle"/>
          </p:nvPr>
        </p:nvSpPr>
        <p:spPr>
          <a:xfrm>
            <a:off x="334963" y="1757028"/>
            <a:ext cx="10081037" cy="2387600"/>
          </a:xfrm>
          <a:prstGeom prst="rect">
            <a:avLst/>
          </a:prstGeom>
        </p:spPr>
        <p:txBody>
          <a:bodyPr anchor="b"/>
          <a:lstStyle>
            <a:lvl1pPr algn="l">
              <a:lnSpc>
                <a:spcPct val="84000"/>
              </a:lnSpc>
              <a:defRPr sz="5400">
                <a:solidFill>
                  <a:schemeClr val="bg1"/>
                </a:solidFill>
              </a:defRPr>
            </a:lvl1pPr>
          </a:lstStyle>
          <a:p>
            <a:r>
              <a:rPr lang="fi-FI"/>
              <a:t>Muokkaa ots. perustyyl. napsautt.</a:t>
            </a:r>
            <a:endParaRPr lang="x-none"/>
          </a:p>
        </p:txBody>
      </p:sp>
      <p:sp>
        <p:nvSpPr>
          <p:cNvPr id="3" name="Subtitle 2">
            <a:extLst>
              <a:ext uri="{FF2B5EF4-FFF2-40B4-BE49-F238E27FC236}">
                <a16:creationId xmlns="" xmlns:a16="http://schemas.microsoft.com/office/drawing/2014/main" id="{3CCD0222-8D53-D9B7-AE85-79F5C518ED09}"/>
              </a:ext>
            </a:extLst>
          </p:cNvPr>
          <p:cNvSpPr>
            <a:spLocks noGrp="1"/>
          </p:cNvSpPr>
          <p:nvPr>
            <p:ph type="subTitle" idx="1"/>
          </p:nvPr>
        </p:nvSpPr>
        <p:spPr>
          <a:xfrm>
            <a:off x="336000" y="4308907"/>
            <a:ext cx="11520000" cy="1460093"/>
          </a:xfrm>
          <a:prstGeom prst="rect">
            <a:avLst/>
          </a:prstGeom>
        </p:spPr>
        <p:txBody>
          <a:bodyPr/>
          <a:lstStyle>
            <a:lvl1pPr marL="0" indent="0" algn="l">
              <a:buNone/>
              <a:defRPr sz="2000">
                <a:solidFill>
                  <a:schemeClr val="bg1"/>
                </a:solidFill>
                <a:latin typeface="+mj-lt"/>
                <a:cs typeface="Helvetica"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x-none"/>
          </a:p>
        </p:txBody>
      </p:sp>
      <p:pic>
        <p:nvPicPr>
          <p:cNvPr id="7" name="Picture 6">
            <a:extLst>
              <a:ext uri="{FF2B5EF4-FFF2-40B4-BE49-F238E27FC236}">
                <a16:creationId xmlns="" xmlns:a16="http://schemas.microsoft.com/office/drawing/2014/main" id="{9FF20EDE-922F-9E9A-CEC2-75DC1765B282}"/>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6" name="Picture 5">
            <a:extLst>
              <a:ext uri="{FF2B5EF4-FFF2-40B4-BE49-F238E27FC236}">
                <a16:creationId xmlns="" xmlns:a16="http://schemas.microsoft.com/office/drawing/2014/main" id="{9FA1EDA6-B0C2-F713-7FBE-F4D1D2C4D185}"/>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4963" y="6084804"/>
            <a:ext cx="720981" cy="507883"/>
          </a:xfrm>
          <a:prstGeom prst="rect">
            <a:avLst/>
          </a:prstGeom>
        </p:spPr>
      </p:pic>
      <p:sp>
        <p:nvSpPr>
          <p:cNvPr id="9" name="TextBox 8">
            <a:extLst>
              <a:ext uri="{FF2B5EF4-FFF2-40B4-BE49-F238E27FC236}">
                <a16:creationId xmlns="" xmlns:a16="http://schemas.microsoft.com/office/drawing/2014/main" id="{2B047712-7C6D-DD5D-C470-E1455480583F}"/>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bg1"/>
                </a:solidFill>
                <a:latin typeface="+mj-lt"/>
                <a:cs typeface="Helvetica" panose="020B0604020202020204" pitchFamily="34" charset="0"/>
              </a:rPr>
              <a:t>Energy Systems</a:t>
            </a:r>
            <a:endParaRPr lang="x-none" sz="1600">
              <a:solidFill>
                <a:schemeClr val="bg1"/>
              </a:solidFill>
              <a:latin typeface="+mj-lt"/>
              <a:cs typeface="Helvetica" panose="020B0604020202020204" pitchFamily="34" charset="0"/>
            </a:endParaRPr>
          </a:p>
        </p:txBody>
      </p:sp>
      <p:pic>
        <p:nvPicPr>
          <p:cNvPr id="4" name="Picture 3">
            <a:extLst>
              <a:ext uri="{FF2B5EF4-FFF2-40B4-BE49-F238E27FC236}">
                <a16:creationId xmlns="" xmlns:a16="http://schemas.microsoft.com/office/drawing/2014/main" id="{9F03960E-A70F-597E-7E58-0104602243DF}"/>
              </a:ext>
              <a:ext uri="{C183D7F6-B498-43B3-948B-1728B52AA6E4}">
                <adec:decorative xmlns="" xmlns:adec="http://schemas.microsoft.com/office/drawing/2017/decorative" val="1"/>
              </a:ext>
            </a:extLst>
          </p:cNvPr>
          <p:cNvPicPr>
            <a:picLocks noChangeAspect="1"/>
          </p:cNvPicPr>
          <p:nvPr/>
        </p:nvPicPr>
        <p:blipFill>
          <a:blip r:embed="rId4" cstate="print">
            <a:extLst>
              <a:ext uri="{28A0092B-C50C-407E-A947-70E740481C1C}">
                <a14:useLocalDpi xmlns="" xmlns:a14="http://schemas.microsoft.com/office/drawing/2010/main" val="0"/>
              </a:ext>
            </a:extLst>
          </a:blip>
          <a:srcRect/>
          <a:stretch/>
        </p:blipFill>
        <p:spPr>
          <a:xfrm>
            <a:off x="11027395" y="188964"/>
            <a:ext cx="828191" cy="360000"/>
          </a:xfrm>
          <a:prstGeom prst="rect">
            <a:avLst/>
          </a:prstGeom>
        </p:spPr>
      </p:pic>
    </p:spTree>
    <p:extLst>
      <p:ext uri="{BB962C8B-B14F-4D97-AF65-F5344CB8AC3E}">
        <p14:creationId xmlns="" xmlns:p14="http://schemas.microsoft.com/office/powerpoint/2010/main" val="543100980"/>
      </p:ext>
    </p:extLst>
  </p:cSld>
  <p:clrMapOvr>
    <a:masterClrMapping/>
  </p:clrMapOvr>
  <p:extLst>
    <p:ext uri="{DCECCB84-F9BA-43D5-87BE-67443E8EF086}">
      <p15:sldGuideLst xmlns="" xmlns:p15="http://schemas.microsoft.com/office/powerpoint/2012/main">
        <p15:guide id="1" orient="horz" pos="2160">
          <p15:clr>
            <a:srgbClr val="FBAE40"/>
          </p15:clr>
        </p15:guide>
        <p15:guide id="2" orient="horz" pos="2260">
          <p15:clr>
            <a:srgbClr val="FBAE40"/>
          </p15:clr>
        </p15:guide>
        <p15:guide id="3" orient="horz" pos="4156">
          <p15:clr>
            <a:srgbClr val="FBAE40"/>
          </p15:clr>
        </p15:guide>
      </p15:sldGuideLst>
    </p:ext>
  </p:extLst>
</p:sldLayout>
</file>

<file path=ppt/slideLayouts/slideLayout125.xml><?xml version="1.0" encoding="utf-8"?>
<p:sldLayout xmlns:a="http://schemas.openxmlformats.org/drawingml/2006/main" xmlns:r="http://schemas.openxmlformats.org/officeDocument/2006/relationships" xmlns:p="http://schemas.openxmlformats.org/presentationml/2006/main" preserve="1">
  <p:cSld name="Title Slide with picture, white ">
    <p:bg>
      <p:bgRef idx="1001">
        <a:schemeClr val="bg1"/>
      </p:bgRef>
    </p:bg>
    <p:spTree>
      <p:nvGrpSpPr>
        <p:cNvPr id="1" name=""/>
        <p:cNvGrpSpPr/>
        <p:nvPr/>
      </p:nvGrpSpPr>
      <p:grpSpPr>
        <a:xfrm>
          <a:off x="0" y="0"/>
          <a:ext cx="0" cy="0"/>
          <a:chOff x="0" y="0"/>
          <a:chExt cx="0" cy="0"/>
        </a:xfrm>
      </p:grpSpPr>
      <p:sp>
        <p:nvSpPr>
          <p:cNvPr id="6" name="Picture Placeholder 5">
            <a:extLst>
              <a:ext uri="{FF2B5EF4-FFF2-40B4-BE49-F238E27FC236}">
                <a16:creationId xmlns="" xmlns:a16="http://schemas.microsoft.com/office/drawing/2014/main" id="{1DCFFA2B-68F4-F84E-F178-DD6EE5B4C177}"/>
              </a:ext>
            </a:extLst>
          </p:cNvPr>
          <p:cNvSpPr>
            <a:spLocks noGrp="1"/>
          </p:cNvSpPr>
          <p:nvPr>
            <p:ph type="pic" sz="quarter" idx="10"/>
          </p:nvPr>
        </p:nvSpPr>
        <p:spPr>
          <a:xfrm>
            <a:off x="6816000" y="0"/>
            <a:ext cx="5376000" cy="6858000"/>
          </a:xfrm>
          <a:prstGeom prst="rect">
            <a:avLst/>
          </a:prstGeom>
        </p:spPr>
        <p:txBody>
          <a:bodyPr/>
          <a:lstStyle>
            <a:lvl1pPr>
              <a:defRPr>
                <a:solidFill>
                  <a:schemeClr val="tx1"/>
                </a:solidFill>
              </a:defRPr>
            </a:lvl1pPr>
          </a:lstStyle>
          <a:p>
            <a:r>
              <a:rPr lang="fi-FI"/>
              <a:t>Lisää kuva napsauttamalla kuvaketta</a:t>
            </a:r>
            <a:endParaRPr lang="x-none"/>
          </a:p>
        </p:txBody>
      </p:sp>
      <p:sp>
        <p:nvSpPr>
          <p:cNvPr id="2" name="Title 1">
            <a:extLst>
              <a:ext uri="{FF2B5EF4-FFF2-40B4-BE49-F238E27FC236}">
                <a16:creationId xmlns="" xmlns:a16="http://schemas.microsoft.com/office/drawing/2014/main" id="{9CAFC977-73BA-ECC9-B03C-39BD5DF41806}"/>
              </a:ext>
            </a:extLst>
          </p:cNvPr>
          <p:cNvSpPr>
            <a:spLocks noGrp="1"/>
          </p:cNvSpPr>
          <p:nvPr>
            <p:ph type="ctrTitle"/>
          </p:nvPr>
        </p:nvSpPr>
        <p:spPr>
          <a:xfrm>
            <a:off x="334963" y="1757028"/>
            <a:ext cx="6121037" cy="2387600"/>
          </a:xfrm>
          <a:prstGeom prst="rect">
            <a:avLst/>
          </a:prstGeom>
        </p:spPr>
        <p:txBody>
          <a:bodyPr anchor="b"/>
          <a:lstStyle>
            <a:lvl1pPr algn="l">
              <a:lnSpc>
                <a:spcPct val="84000"/>
              </a:lnSpc>
              <a:defRPr sz="5400">
                <a:solidFill>
                  <a:schemeClr val="tx1"/>
                </a:solidFill>
              </a:defRPr>
            </a:lvl1pPr>
          </a:lstStyle>
          <a:p>
            <a:r>
              <a:rPr lang="fi-FI"/>
              <a:t>Muokkaa ots. perustyyl. napsautt.</a:t>
            </a:r>
            <a:endParaRPr lang="x-none"/>
          </a:p>
        </p:txBody>
      </p:sp>
      <p:sp>
        <p:nvSpPr>
          <p:cNvPr id="3" name="Subtitle 2">
            <a:extLst>
              <a:ext uri="{FF2B5EF4-FFF2-40B4-BE49-F238E27FC236}">
                <a16:creationId xmlns="" xmlns:a16="http://schemas.microsoft.com/office/drawing/2014/main" id="{3CCD0222-8D53-D9B7-AE85-79F5C518ED09}"/>
              </a:ext>
            </a:extLst>
          </p:cNvPr>
          <p:cNvSpPr>
            <a:spLocks noGrp="1"/>
          </p:cNvSpPr>
          <p:nvPr>
            <p:ph type="subTitle" idx="1"/>
          </p:nvPr>
        </p:nvSpPr>
        <p:spPr>
          <a:xfrm>
            <a:off x="336000" y="4308907"/>
            <a:ext cx="6120000" cy="1460093"/>
          </a:xfrm>
          <a:prstGeom prst="rect">
            <a:avLst/>
          </a:prstGeom>
        </p:spPr>
        <p:txBody>
          <a:bodyPr/>
          <a:lstStyle>
            <a:lvl1pPr marL="0" indent="0" algn="l">
              <a:buNone/>
              <a:defRPr sz="2000">
                <a:solidFill>
                  <a:schemeClr val="tx1"/>
                </a:solidFill>
                <a:latin typeface="+mj-lt"/>
                <a:cs typeface="Helvetica"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x-none"/>
          </a:p>
        </p:txBody>
      </p:sp>
      <p:pic>
        <p:nvPicPr>
          <p:cNvPr id="8" name="Picture 7">
            <a:extLst>
              <a:ext uri="{FF2B5EF4-FFF2-40B4-BE49-F238E27FC236}">
                <a16:creationId xmlns="" xmlns:a16="http://schemas.microsoft.com/office/drawing/2014/main" id="{DE85D680-B083-6F2F-EF31-E276D1D60DD2}"/>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334963" y="188964"/>
            <a:ext cx="829146" cy="360000"/>
          </a:xfrm>
          <a:prstGeom prst="rect">
            <a:avLst/>
          </a:prstGeom>
        </p:spPr>
      </p:pic>
      <p:pic>
        <p:nvPicPr>
          <p:cNvPr id="4" name="Picture 3">
            <a:extLst>
              <a:ext uri="{FF2B5EF4-FFF2-40B4-BE49-F238E27FC236}">
                <a16:creationId xmlns="" xmlns:a16="http://schemas.microsoft.com/office/drawing/2014/main" id="{641F582F-9311-B2D4-C0E3-31B2EF92F946}"/>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4963" y="6084804"/>
            <a:ext cx="720981" cy="507883"/>
          </a:xfrm>
          <a:prstGeom prst="rect">
            <a:avLst/>
          </a:prstGeom>
        </p:spPr>
      </p:pic>
      <p:sp>
        <p:nvSpPr>
          <p:cNvPr id="5" name="TextBox 4">
            <a:extLst>
              <a:ext uri="{FF2B5EF4-FFF2-40B4-BE49-F238E27FC236}">
                <a16:creationId xmlns="" xmlns:a16="http://schemas.microsoft.com/office/drawing/2014/main" id="{AF081DE8-3A79-5B24-EF8A-7F71775D68DE}"/>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Energy Systems</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2543939941"/>
      </p:ext>
    </p:extLst>
  </p:cSld>
  <p:clrMapOvr>
    <a:overrideClrMapping bg1="lt1" tx1="dk1" bg2="lt2" tx2="dk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126.xml><?xml version="1.0" encoding="utf-8"?>
<p:sldLayout xmlns:a="http://schemas.openxmlformats.org/drawingml/2006/main" xmlns:r="http://schemas.openxmlformats.org/officeDocument/2006/relationships" xmlns:p="http://schemas.openxmlformats.org/presentationml/2006/main" preserve="1">
  <p:cSld name="Title Slide with picture, pine green">
    <p:bg>
      <p:bgPr>
        <a:solidFill>
          <a:schemeClr val="tx2"/>
        </a:solidFill>
        <a:effectLst/>
      </p:bgPr>
    </p:bg>
    <p:spTree>
      <p:nvGrpSpPr>
        <p:cNvPr id="1" name=""/>
        <p:cNvGrpSpPr/>
        <p:nvPr/>
      </p:nvGrpSpPr>
      <p:grpSpPr>
        <a:xfrm>
          <a:off x="0" y="0"/>
          <a:ext cx="0" cy="0"/>
          <a:chOff x="0" y="0"/>
          <a:chExt cx="0" cy="0"/>
        </a:xfrm>
      </p:grpSpPr>
      <p:sp>
        <p:nvSpPr>
          <p:cNvPr id="6" name="Picture Placeholder 5">
            <a:extLst>
              <a:ext uri="{FF2B5EF4-FFF2-40B4-BE49-F238E27FC236}">
                <a16:creationId xmlns="" xmlns:a16="http://schemas.microsoft.com/office/drawing/2014/main" id="{1DCFFA2B-68F4-F84E-F178-DD6EE5B4C177}"/>
              </a:ext>
            </a:extLst>
          </p:cNvPr>
          <p:cNvSpPr>
            <a:spLocks noGrp="1"/>
          </p:cNvSpPr>
          <p:nvPr>
            <p:ph type="pic" sz="quarter" idx="10"/>
          </p:nvPr>
        </p:nvSpPr>
        <p:spPr>
          <a:xfrm>
            <a:off x="6816000" y="0"/>
            <a:ext cx="5376000" cy="6858000"/>
          </a:xfrm>
          <a:prstGeom prst="rect">
            <a:avLst/>
          </a:prstGeom>
        </p:spPr>
        <p:txBody>
          <a:bodyPr/>
          <a:lstStyle>
            <a:lvl1pPr>
              <a:defRPr>
                <a:solidFill>
                  <a:schemeClr val="bg1"/>
                </a:solidFill>
              </a:defRPr>
            </a:lvl1pPr>
          </a:lstStyle>
          <a:p>
            <a:r>
              <a:rPr lang="fi-FI"/>
              <a:t>Lisää kuva napsauttamalla kuvaketta</a:t>
            </a:r>
            <a:endParaRPr lang="x-none"/>
          </a:p>
        </p:txBody>
      </p:sp>
      <p:sp>
        <p:nvSpPr>
          <p:cNvPr id="2" name="Title 1">
            <a:extLst>
              <a:ext uri="{FF2B5EF4-FFF2-40B4-BE49-F238E27FC236}">
                <a16:creationId xmlns="" xmlns:a16="http://schemas.microsoft.com/office/drawing/2014/main" id="{9CAFC977-73BA-ECC9-B03C-39BD5DF41806}"/>
              </a:ext>
            </a:extLst>
          </p:cNvPr>
          <p:cNvSpPr>
            <a:spLocks noGrp="1"/>
          </p:cNvSpPr>
          <p:nvPr>
            <p:ph type="ctrTitle"/>
          </p:nvPr>
        </p:nvSpPr>
        <p:spPr>
          <a:xfrm>
            <a:off x="334963" y="1757028"/>
            <a:ext cx="6121037" cy="2387600"/>
          </a:xfrm>
          <a:prstGeom prst="rect">
            <a:avLst/>
          </a:prstGeom>
        </p:spPr>
        <p:txBody>
          <a:bodyPr anchor="b"/>
          <a:lstStyle>
            <a:lvl1pPr algn="l">
              <a:lnSpc>
                <a:spcPct val="84000"/>
              </a:lnSpc>
              <a:defRPr sz="5400">
                <a:solidFill>
                  <a:schemeClr val="bg1"/>
                </a:solidFill>
              </a:defRPr>
            </a:lvl1pPr>
          </a:lstStyle>
          <a:p>
            <a:r>
              <a:rPr lang="fi-FI"/>
              <a:t>Muokkaa ots. perustyyl. napsautt.</a:t>
            </a:r>
            <a:endParaRPr lang="x-none"/>
          </a:p>
        </p:txBody>
      </p:sp>
      <p:sp>
        <p:nvSpPr>
          <p:cNvPr id="3" name="Subtitle 2">
            <a:extLst>
              <a:ext uri="{FF2B5EF4-FFF2-40B4-BE49-F238E27FC236}">
                <a16:creationId xmlns="" xmlns:a16="http://schemas.microsoft.com/office/drawing/2014/main" id="{3CCD0222-8D53-D9B7-AE85-79F5C518ED09}"/>
              </a:ext>
            </a:extLst>
          </p:cNvPr>
          <p:cNvSpPr>
            <a:spLocks noGrp="1"/>
          </p:cNvSpPr>
          <p:nvPr>
            <p:ph type="subTitle" idx="1"/>
          </p:nvPr>
        </p:nvSpPr>
        <p:spPr>
          <a:xfrm>
            <a:off x="336000" y="4308907"/>
            <a:ext cx="6120000" cy="1460093"/>
          </a:xfrm>
          <a:prstGeom prst="rect">
            <a:avLst/>
          </a:prstGeom>
        </p:spPr>
        <p:txBody>
          <a:bodyPr/>
          <a:lstStyle>
            <a:lvl1pPr marL="0" indent="0" algn="l">
              <a:buNone/>
              <a:defRPr sz="2000">
                <a:solidFill>
                  <a:schemeClr val="bg1"/>
                </a:solidFill>
                <a:latin typeface="+mj-lt"/>
                <a:cs typeface="Helvetica"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x-none"/>
          </a:p>
        </p:txBody>
      </p:sp>
      <p:pic>
        <p:nvPicPr>
          <p:cNvPr id="4" name="Picture 3">
            <a:extLst>
              <a:ext uri="{FF2B5EF4-FFF2-40B4-BE49-F238E27FC236}">
                <a16:creationId xmlns="" xmlns:a16="http://schemas.microsoft.com/office/drawing/2014/main" id="{E19281FD-E573-6D7F-7E06-8971EF85A990}"/>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334963" y="188964"/>
            <a:ext cx="828191" cy="360000"/>
          </a:xfrm>
          <a:prstGeom prst="rect">
            <a:avLst/>
          </a:prstGeom>
        </p:spPr>
      </p:pic>
      <p:pic>
        <p:nvPicPr>
          <p:cNvPr id="5" name="Picture 4">
            <a:extLst>
              <a:ext uri="{FF2B5EF4-FFF2-40B4-BE49-F238E27FC236}">
                <a16:creationId xmlns="" xmlns:a16="http://schemas.microsoft.com/office/drawing/2014/main" id="{1C7ACD8B-3142-AFFB-A623-176A6B9AE3A3}"/>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4963" y="6084804"/>
            <a:ext cx="720981" cy="507883"/>
          </a:xfrm>
          <a:prstGeom prst="rect">
            <a:avLst/>
          </a:prstGeom>
        </p:spPr>
      </p:pic>
      <p:sp>
        <p:nvSpPr>
          <p:cNvPr id="7" name="TextBox 6">
            <a:extLst>
              <a:ext uri="{FF2B5EF4-FFF2-40B4-BE49-F238E27FC236}">
                <a16:creationId xmlns="" xmlns:a16="http://schemas.microsoft.com/office/drawing/2014/main" id="{5E174F08-E148-497A-B020-9B859B569C46}"/>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bg1"/>
                </a:solidFill>
                <a:latin typeface="+mj-lt"/>
                <a:cs typeface="Helvetica" panose="020B0604020202020204" pitchFamily="34" charset="0"/>
              </a:rPr>
              <a:t>Energy Systems</a:t>
            </a:r>
            <a:endParaRPr lang="x-none" sz="1600">
              <a:solidFill>
                <a:schemeClr val="bg1"/>
              </a:solidFill>
              <a:latin typeface="+mj-lt"/>
              <a:cs typeface="Helvetica" panose="020B0604020202020204" pitchFamily="34" charset="0"/>
            </a:endParaRPr>
          </a:p>
        </p:txBody>
      </p:sp>
    </p:spTree>
    <p:extLst>
      <p:ext uri="{BB962C8B-B14F-4D97-AF65-F5344CB8AC3E}">
        <p14:creationId xmlns="" xmlns:p14="http://schemas.microsoft.com/office/powerpoint/2010/main" val="5518323"/>
      </p:ext>
    </p:extLst>
  </p:cSld>
  <p:clrMapOvr>
    <a:masterClrMapping/>
  </p:clrMapOvr>
  <p:extLst>
    <p:ext uri="{DCECCB84-F9BA-43D5-87BE-67443E8EF086}">
      <p15:sldGuideLst xmlns="" xmlns:p15="http://schemas.microsoft.com/office/powerpoint/2012/main"/>
    </p:ext>
  </p:extLst>
</p:sldLayout>
</file>

<file path=ppt/slideLayouts/slideLayout127.xml><?xml version="1.0" encoding="utf-8"?>
<p:sldLayout xmlns:a="http://schemas.openxmlformats.org/drawingml/2006/main" xmlns:r="http://schemas.openxmlformats.org/officeDocument/2006/relationships" xmlns:p="http://schemas.openxmlformats.org/presentationml/2006/main" preserve="1">
  <p:cSld name="Title Slide with picture, haze beige">
    <p:bg>
      <p:bgRef idx="1001">
        <a:schemeClr val="bg2"/>
      </p:bgRef>
    </p:bg>
    <p:spTree>
      <p:nvGrpSpPr>
        <p:cNvPr id="1" name=""/>
        <p:cNvGrpSpPr/>
        <p:nvPr/>
      </p:nvGrpSpPr>
      <p:grpSpPr>
        <a:xfrm>
          <a:off x="0" y="0"/>
          <a:ext cx="0" cy="0"/>
          <a:chOff x="0" y="0"/>
          <a:chExt cx="0" cy="0"/>
        </a:xfrm>
      </p:grpSpPr>
      <p:sp>
        <p:nvSpPr>
          <p:cNvPr id="6" name="Picture Placeholder 5">
            <a:extLst>
              <a:ext uri="{FF2B5EF4-FFF2-40B4-BE49-F238E27FC236}">
                <a16:creationId xmlns="" xmlns:a16="http://schemas.microsoft.com/office/drawing/2014/main" id="{1DCFFA2B-68F4-F84E-F178-DD6EE5B4C177}"/>
              </a:ext>
            </a:extLst>
          </p:cNvPr>
          <p:cNvSpPr>
            <a:spLocks noGrp="1"/>
          </p:cNvSpPr>
          <p:nvPr>
            <p:ph type="pic" sz="quarter" idx="10"/>
          </p:nvPr>
        </p:nvSpPr>
        <p:spPr>
          <a:xfrm>
            <a:off x="6816000" y="0"/>
            <a:ext cx="5376000" cy="6858000"/>
          </a:xfrm>
          <a:prstGeom prst="rect">
            <a:avLst/>
          </a:prstGeom>
        </p:spPr>
        <p:txBody>
          <a:bodyPr/>
          <a:lstStyle>
            <a:lvl1pPr>
              <a:defRPr>
                <a:solidFill>
                  <a:schemeClr val="tx1"/>
                </a:solidFill>
              </a:defRPr>
            </a:lvl1pPr>
          </a:lstStyle>
          <a:p>
            <a:r>
              <a:rPr lang="fi-FI"/>
              <a:t>Lisää kuva napsauttamalla kuvaketta</a:t>
            </a:r>
            <a:endParaRPr lang="x-none"/>
          </a:p>
        </p:txBody>
      </p:sp>
      <p:sp>
        <p:nvSpPr>
          <p:cNvPr id="2" name="Title 1">
            <a:extLst>
              <a:ext uri="{FF2B5EF4-FFF2-40B4-BE49-F238E27FC236}">
                <a16:creationId xmlns="" xmlns:a16="http://schemas.microsoft.com/office/drawing/2014/main" id="{9CAFC977-73BA-ECC9-B03C-39BD5DF41806}"/>
              </a:ext>
            </a:extLst>
          </p:cNvPr>
          <p:cNvSpPr>
            <a:spLocks noGrp="1"/>
          </p:cNvSpPr>
          <p:nvPr>
            <p:ph type="ctrTitle"/>
          </p:nvPr>
        </p:nvSpPr>
        <p:spPr>
          <a:xfrm>
            <a:off x="334963" y="1757028"/>
            <a:ext cx="6121037" cy="2387600"/>
          </a:xfrm>
          <a:prstGeom prst="rect">
            <a:avLst/>
          </a:prstGeom>
        </p:spPr>
        <p:txBody>
          <a:bodyPr anchor="b"/>
          <a:lstStyle>
            <a:lvl1pPr algn="l">
              <a:lnSpc>
                <a:spcPct val="84000"/>
              </a:lnSpc>
              <a:defRPr sz="5400">
                <a:solidFill>
                  <a:schemeClr val="tx1"/>
                </a:solidFill>
              </a:defRPr>
            </a:lvl1pPr>
          </a:lstStyle>
          <a:p>
            <a:r>
              <a:rPr lang="fi-FI"/>
              <a:t>Muokkaa ots. perustyyl. napsautt.</a:t>
            </a:r>
            <a:endParaRPr lang="x-none"/>
          </a:p>
        </p:txBody>
      </p:sp>
      <p:sp>
        <p:nvSpPr>
          <p:cNvPr id="3" name="Subtitle 2">
            <a:extLst>
              <a:ext uri="{FF2B5EF4-FFF2-40B4-BE49-F238E27FC236}">
                <a16:creationId xmlns="" xmlns:a16="http://schemas.microsoft.com/office/drawing/2014/main" id="{3CCD0222-8D53-D9B7-AE85-79F5C518ED09}"/>
              </a:ext>
            </a:extLst>
          </p:cNvPr>
          <p:cNvSpPr>
            <a:spLocks noGrp="1"/>
          </p:cNvSpPr>
          <p:nvPr>
            <p:ph type="subTitle" idx="1"/>
          </p:nvPr>
        </p:nvSpPr>
        <p:spPr>
          <a:xfrm>
            <a:off x="336000" y="4308907"/>
            <a:ext cx="6120000" cy="1460093"/>
          </a:xfrm>
          <a:prstGeom prst="rect">
            <a:avLst/>
          </a:prstGeom>
        </p:spPr>
        <p:txBody>
          <a:bodyPr/>
          <a:lstStyle>
            <a:lvl1pPr marL="0" indent="0" algn="l">
              <a:buNone/>
              <a:defRPr sz="2000">
                <a:solidFill>
                  <a:schemeClr val="tx1"/>
                </a:solidFill>
                <a:latin typeface="+mj-lt"/>
                <a:cs typeface="Helvetica"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x-none"/>
          </a:p>
        </p:txBody>
      </p:sp>
      <p:pic>
        <p:nvPicPr>
          <p:cNvPr id="5" name="Picture 4">
            <a:extLst>
              <a:ext uri="{FF2B5EF4-FFF2-40B4-BE49-F238E27FC236}">
                <a16:creationId xmlns="" xmlns:a16="http://schemas.microsoft.com/office/drawing/2014/main" id="{815B52A3-D9DD-746F-A8BB-616C30C4A73B}"/>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334963" y="188964"/>
            <a:ext cx="829146" cy="360000"/>
          </a:xfrm>
          <a:prstGeom prst="rect">
            <a:avLst/>
          </a:prstGeom>
        </p:spPr>
      </p:pic>
      <p:pic>
        <p:nvPicPr>
          <p:cNvPr id="4" name="Picture 3">
            <a:extLst>
              <a:ext uri="{FF2B5EF4-FFF2-40B4-BE49-F238E27FC236}">
                <a16:creationId xmlns="" xmlns:a16="http://schemas.microsoft.com/office/drawing/2014/main" id="{D73775A3-9799-357B-C638-7EA4FEB69BE0}"/>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4963" y="6084804"/>
            <a:ext cx="720981" cy="507883"/>
          </a:xfrm>
          <a:prstGeom prst="rect">
            <a:avLst/>
          </a:prstGeom>
        </p:spPr>
      </p:pic>
      <p:sp>
        <p:nvSpPr>
          <p:cNvPr id="7" name="TextBox 6">
            <a:extLst>
              <a:ext uri="{FF2B5EF4-FFF2-40B4-BE49-F238E27FC236}">
                <a16:creationId xmlns="" xmlns:a16="http://schemas.microsoft.com/office/drawing/2014/main" id="{46455A0F-BE84-835B-B758-7047127CED73}"/>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Energy Systems</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2540733104"/>
      </p:ext>
    </p:extLst>
  </p:cSld>
  <p:clrMapOvr>
    <a:overrideClrMapping bg1="lt1" tx1="dk1" bg2="lt2" tx2="dk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128.xml><?xml version="1.0" encoding="utf-8"?>
<p:sldLayout xmlns:a="http://schemas.openxmlformats.org/drawingml/2006/main" xmlns:r="http://schemas.openxmlformats.org/officeDocument/2006/relationships" xmlns:p="http://schemas.openxmlformats.org/presentationml/2006/main" preserve="1">
  <p:cSld name="Index">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hasCustomPrompt="1"/>
          </p:nvPr>
        </p:nvSpPr>
        <p:spPr>
          <a:xfrm>
            <a:off x="333950" y="549000"/>
            <a:ext cx="11520000" cy="661078"/>
          </a:xfrm>
          <a:prstGeom prst="rect">
            <a:avLst/>
          </a:prstGeom>
        </p:spPr>
        <p:txBody>
          <a:bodyPr anchor="t">
            <a:spAutoFit/>
          </a:bodyPr>
          <a:lstStyle>
            <a:lvl1pPr>
              <a:lnSpc>
                <a:spcPct val="84000"/>
              </a:lnSpc>
              <a:defRPr>
                <a:solidFill>
                  <a:schemeClr val="tx1"/>
                </a:solidFill>
              </a:defRPr>
            </a:lvl1pPr>
          </a:lstStyle>
          <a:p>
            <a:r>
              <a:rPr lang="en-US"/>
              <a:t>Index</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hasCustomPrompt="1"/>
          </p:nvPr>
        </p:nvSpPr>
        <p:spPr>
          <a:xfrm>
            <a:off x="333950" y="1980953"/>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	Chapter title</a:t>
            </a:r>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2" name="Content Placeholder 2">
            <a:extLst>
              <a:ext uri="{FF2B5EF4-FFF2-40B4-BE49-F238E27FC236}">
                <a16:creationId xmlns="" xmlns:a16="http://schemas.microsoft.com/office/drawing/2014/main" id="{64A75EBE-5209-DBB7-F2A3-ACDC318EF8A9}"/>
              </a:ext>
            </a:extLst>
          </p:cNvPr>
          <p:cNvSpPr>
            <a:spLocks noGrp="1"/>
          </p:cNvSpPr>
          <p:nvPr>
            <p:ph idx="13" hasCustomPrompt="1"/>
          </p:nvPr>
        </p:nvSpPr>
        <p:spPr>
          <a:xfrm>
            <a:off x="333950" y="2557914"/>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2.	Chapter title</a:t>
            </a:r>
          </a:p>
        </p:txBody>
      </p:sp>
      <p:sp>
        <p:nvSpPr>
          <p:cNvPr id="13" name="Content Placeholder 2">
            <a:extLst>
              <a:ext uri="{FF2B5EF4-FFF2-40B4-BE49-F238E27FC236}">
                <a16:creationId xmlns="" xmlns:a16="http://schemas.microsoft.com/office/drawing/2014/main" id="{1EAC0963-E6A8-6309-F054-F8F3477EB6FA}"/>
              </a:ext>
            </a:extLst>
          </p:cNvPr>
          <p:cNvSpPr>
            <a:spLocks noGrp="1"/>
          </p:cNvSpPr>
          <p:nvPr>
            <p:ph idx="14" hasCustomPrompt="1"/>
          </p:nvPr>
        </p:nvSpPr>
        <p:spPr>
          <a:xfrm>
            <a:off x="333950" y="3132783"/>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3.	Chapter title</a:t>
            </a:r>
          </a:p>
        </p:txBody>
      </p:sp>
      <p:sp>
        <p:nvSpPr>
          <p:cNvPr id="14" name="Content Placeholder 2">
            <a:extLst>
              <a:ext uri="{FF2B5EF4-FFF2-40B4-BE49-F238E27FC236}">
                <a16:creationId xmlns="" xmlns:a16="http://schemas.microsoft.com/office/drawing/2014/main" id="{07B608BD-DD87-1345-6843-CCFF67496D83}"/>
              </a:ext>
            </a:extLst>
          </p:cNvPr>
          <p:cNvSpPr>
            <a:spLocks noGrp="1"/>
          </p:cNvSpPr>
          <p:nvPr>
            <p:ph idx="15" hasCustomPrompt="1"/>
          </p:nvPr>
        </p:nvSpPr>
        <p:spPr>
          <a:xfrm>
            <a:off x="333950" y="3707652"/>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4.	Chapter title</a:t>
            </a:r>
          </a:p>
        </p:txBody>
      </p:sp>
      <p:sp>
        <p:nvSpPr>
          <p:cNvPr id="15" name="Content Placeholder 2">
            <a:extLst>
              <a:ext uri="{FF2B5EF4-FFF2-40B4-BE49-F238E27FC236}">
                <a16:creationId xmlns="" xmlns:a16="http://schemas.microsoft.com/office/drawing/2014/main" id="{A1D4DF28-BECE-D366-E1C3-9B1AFE9FD682}"/>
              </a:ext>
            </a:extLst>
          </p:cNvPr>
          <p:cNvSpPr>
            <a:spLocks noGrp="1"/>
          </p:cNvSpPr>
          <p:nvPr>
            <p:ph idx="16" hasCustomPrompt="1"/>
          </p:nvPr>
        </p:nvSpPr>
        <p:spPr>
          <a:xfrm>
            <a:off x="333950" y="4282521"/>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5.	Chapter title</a:t>
            </a:r>
          </a:p>
        </p:txBody>
      </p:sp>
      <p:sp>
        <p:nvSpPr>
          <p:cNvPr id="16" name="Content Placeholder 2">
            <a:extLst>
              <a:ext uri="{FF2B5EF4-FFF2-40B4-BE49-F238E27FC236}">
                <a16:creationId xmlns="" xmlns:a16="http://schemas.microsoft.com/office/drawing/2014/main" id="{5EF35A72-CF25-F4DF-1FEF-0F1532E36858}"/>
              </a:ext>
            </a:extLst>
          </p:cNvPr>
          <p:cNvSpPr>
            <a:spLocks noGrp="1"/>
          </p:cNvSpPr>
          <p:nvPr>
            <p:ph idx="17" hasCustomPrompt="1"/>
          </p:nvPr>
        </p:nvSpPr>
        <p:spPr>
          <a:xfrm>
            <a:off x="333950" y="4857390"/>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6.	Chapter title</a:t>
            </a:r>
          </a:p>
        </p:txBody>
      </p:sp>
      <p:sp>
        <p:nvSpPr>
          <p:cNvPr id="17" name="Content Placeholder 2">
            <a:extLst>
              <a:ext uri="{FF2B5EF4-FFF2-40B4-BE49-F238E27FC236}">
                <a16:creationId xmlns="" xmlns:a16="http://schemas.microsoft.com/office/drawing/2014/main" id="{8215F350-B75D-CAEC-7E18-01A471B5BD48}"/>
              </a:ext>
            </a:extLst>
          </p:cNvPr>
          <p:cNvSpPr>
            <a:spLocks noGrp="1"/>
          </p:cNvSpPr>
          <p:nvPr>
            <p:ph idx="18" hasCustomPrompt="1"/>
          </p:nvPr>
        </p:nvSpPr>
        <p:spPr>
          <a:xfrm>
            <a:off x="6096000" y="2546354"/>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8.	Chapter title</a:t>
            </a:r>
          </a:p>
        </p:txBody>
      </p:sp>
      <p:sp>
        <p:nvSpPr>
          <p:cNvPr id="18" name="Content Placeholder 2">
            <a:extLst>
              <a:ext uri="{FF2B5EF4-FFF2-40B4-BE49-F238E27FC236}">
                <a16:creationId xmlns="" xmlns:a16="http://schemas.microsoft.com/office/drawing/2014/main" id="{7C740B02-0895-E953-AEEB-8C38107006AB}"/>
              </a:ext>
            </a:extLst>
          </p:cNvPr>
          <p:cNvSpPr>
            <a:spLocks noGrp="1"/>
          </p:cNvSpPr>
          <p:nvPr>
            <p:ph idx="19" hasCustomPrompt="1"/>
          </p:nvPr>
        </p:nvSpPr>
        <p:spPr>
          <a:xfrm>
            <a:off x="6096000" y="3129582"/>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9.	Chapter title</a:t>
            </a:r>
          </a:p>
        </p:txBody>
      </p:sp>
      <p:sp>
        <p:nvSpPr>
          <p:cNvPr id="19" name="Content Placeholder 2">
            <a:extLst>
              <a:ext uri="{FF2B5EF4-FFF2-40B4-BE49-F238E27FC236}">
                <a16:creationId xmlns="" xmlns:a16="http://schemas.microsoft.com/office/drawing/2014/main" id="{4A313094-D3A2-C643-0466-81D39B795EFE}"/>
              </a:ext>
            </a:extLst>
          </p:cNvPr>
          <p:cNvSpPr>
            <a:spLocks noGrp="1"/>
          </p:cNvSpPr>
          <p:nvPr>
            <p:ph idx="20" hasCustomPrompt="1"/>
          </p:nvPr>
        </p:nvSpPr>
        <p:spPr>
          <a:xfrm>
            <a:off x="6096000" y="3697809"/>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10.	Chapter title</a:t>
            </a:r>
          </a:p>
        </p:txBody>
      </p:sp>
      <p:sp>
        <p:nvSpPr>
          <p:cNvPr id="20" name="Content Placeholder 2">
            <a:extLst>
              <a:ext uri="{FF2B5EF4-FFF2-40B4-BE49-F238E27FC236}">
                <a16:creationId xmlns="" xmlns:a16="http://schemas.microsoft.com/office/drawing/2014/main" id="{4CA0909A-2B8A-BD0B-E9DF-7E396A58D52E}"/>
              </a:ext>
            </a:extLst>
          </p:cNvPr>
          <p:cNvSpPr>
            <a:spLocks noGrp="1"/>
          </p:cNvSpPr>
          <p:nvPr>
            <p:ph idx="21" hasCustomPrompt="1"/>
          </p:nvPr>
        </p:nvSpPr>
        <p:spPr>
          <a:xfrm>
            <a:off x="6096000" y="4277935"/>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11.	Chapter title</a:t>
            </a:r>
          </a:p>
        </p:txBody>
      </p:sp>
      <p:sp>
        <p:nvSpPr>
          <p:cNvPr id="21" name="Content Placeholder 2">
            <a:extLst>
              <a:ext uri="{FF2B5EF4-FFF2-40B4-BE49-F238E27FC236}">
                <a16:creationId xmlns="" xmlns:a16="http://schemas.microsoft.com/office/drawing/2014/main" id="{80583126-CCE0-4A4F-7EA2-C9EA89D480AA}"/>
              </a:ext>
            </a:extLst>
          </p:cNvPr>
          <p:cNvSpPr>
            <a:spLocks noGrp="1"/>
          </p:cNvSpPr>
          <p:nvPr>
            <p:ph idx="22" hasCustomPrompt="1"/>
          </p:nvPr>
        </p:nvSpPr>
        <p:spPr>
          <a:xfrm>
            <a:off x="6096000" y="4854189"/>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12.	Chapter title</a:t>
            </a:r>
          </a:p>
        </p:txBody>
      </p:sp>
      <p:sp>
        <p:nvSpPr>
          <p:cNvPr id="23" name="Content Placeholder 2">
            <a:extLst>
              <a:ext uri="{FF2B5EF4-FFF2-40B4-BE49-F238E27FC236}">
                <a16:creationId xmlns="" xmlns:a16="http://schemas.microsoft.com/office/drawing/2014/main" id="{A447574C-1E38-E20F-B794-2C5360656E22}"/>
              </a:ext>
            </a:extLst>
          </p:cNvPr>
          <p:cNvSpPr>
            <a:spLocks noGrp="1"/>
          </p:cNvSpPr>
          <p:nvPr>
            <p:ph idx="23" hasCustomPrompt="1"/>
          </p:nvPr>
        </p:nvSpPr>
        <p:spPr>
          <a:xfrm>
            <a:off x="6093950" y="1970100"/>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7.	Chapter title</a:t>
            </a:r>
          </a:p>
        </p:txBody>
      </p:sp>
      <p:pic>
        <p:nvPicPr>
          <p:cNvPr id="5" name="Picture 4">
            <a:extLst>
              <a:ext uri="{FF2B5EF4-FFF2-40B4-BE49-F238E27FC236}">
                <a16:creationId xmlns="" xmlns:a16="http://schemas.microsoft.com/office/drawing/2014/main" id="{52BA92F3-0CF0-66E4-3DFB-5A0CBB298473}"/>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11027395" y="188964"/>
            <a:ext cx="828191" cy="360000"/>
          </a:xfrm>
          <a:prstGeom prst="rect">
            <a:avLst/>
          </a:prstGeom>
        </p:spPr>
      </p:pic>
      <p:sp>
        <p:nvSpPr>
          <p:cNvPr id="7" name="Text Placeholder 7">
            <a:extLst>
              <a:ext uri="{FF2B5EF4-FFF2-40B4-BE49-F238E27FC236}">
                <a16:creationId xmlns="" xmlns:a16="http://schemas.microsoft.com/office/drawing/2014/main" id="{68DE4561-178D-F74F-02E1-B7E658248E60}"/>
              </a:ext>
            </a:extLst>
          </p:cNvPr>
          <p:cNvSpPr>
            <a:spLocks noGrp="1"/>
          </p:cNvSpPr>
          <p:nvPr>
            <p:ph type="body" sz="quarter" idx="24"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4" name="Picture 3">
            <a:extLst>
              <a:ext uri="{FF2B5EF4-FFF2-40B4-BE49-F238E27FC236}">
                <a16:creationId xmlns="" xmlns:a16="http://schemas.microsoft.com/office/drawing/2014/main" id="{1CBA1264-27E1-216B-8E06-816119712222}"/>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4963" y="6084804"/>
            <a:ext cx="720981" cy="507883"/>
          </a:xfrm>
          <a:prstGeom prst="rect">
            <a:avLst/>
          </a:prstGeom>
        </p:spPr>
      </p:pic>
      <p:sp>
        <p:nvSpPr>
          <p:cNvPr id="8" name="TextBox 7">
            <a:extLst>
              <a:ext uri="{FF2B5EF4-FFF2-40B4-BE49-F238E27FC236}">
                <a16:creationId xmlns="" xmlns:a16="http://schemas.microsoft.com/office/drawing/2014/main" id="{872D43C7-3131-B8BA-F16B-329EACCDEFFD}"/>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Energy Systems</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1004211564"/>
      </p:ext>
    </p:extLst>
  </p:cSld>
  <p:clrMapOvr>
    <a:overrideClrMapping bg1="dk1" tx1="lt1" bg2="dk2" tx2="lt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129.xml><?xml version="1.0" encoding="utf-8"?>
<p:sldLayout xmlns:a="http://schemas.openxmlformats.org/drawingml/2006/main" xmlns:r="http://schemas.openxmlformats.org/officeDocument/2006/relationships" xmlns:p="http://schemas.openxmlformats.org/presentationml/2006/main" preserve="1">
  <p:cSld name="Index progress">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hasCustomPrompt="1"/>
          </p:nvPr>
        </p:nvSpPr>
        <p:spPr>
          <a:xfrm>
            <a:off x="333950" y="549000"/>
            <a:ext cx="11520000" cy="661078"/>
          </a:xfrm>
          <a:prstGeom prst="rect">
            <a:avLst/>
          </a:prstGeom>
        </p:spPr>
        <p:txBody>
          <a:bodyPr anchor="t">
            <a:spAutoFit/>
          </a:bodyPr>
          <a:lstStyle>
            <a:lvl1pPr>
              <a:lnSpc>
                <a:spcPct val="84000"/>
              </a:lnSpc>
              <a:defRPr>
                <a:solidFill>
                  <a:schemeClr val="tx1"/>
                </a:solidFill>
              </a:defRPr>
            </a:lvl1pPr>
          </a:lstStyle>
          <a:p>
            <a:r>
              <a:rPr lang="en-US"/>
              <a:t>Index</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hasCustomPrompt="1"/>
          </p:nvPr>
        </p:nvSpPr>
        <p:spPr>
          <a:xfrm>
            <a:off x="333950" y="1980953"/>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	Chapter title</a:t>
            </a:r>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2" name="Content Placeholder 2">
            <a:extLst>
              <a:ext uri="{FF2B5EF4-FFF2-40B4-BE49-F238E27FC236}">
                <a16:creationId xmlns="" xmlns:a16="http://schemas.microsoft.com/office/drawing/2014/main" id="{64A75EBE-5209-DBB7-F2A3-ACDC318EF8A9}"/>
              </a:ext>
            </a:extLst>
          </p:cNvPr>
          <p:cNvSpPr>
            <a:spLocks noGrp="1"/>
          </p:cNvSpPr>
          <p:nvPr>
            <p:ph idx="13" hasCustomPrompt="1"/>
          </p:nvPr>
        </p:nvSpPr>
        <p:spPr>
          <a:xfrm>
            <a:off x="333950" y="2557914"/>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2.	Chapter title</a:t>
            </a:r>
          </a:p>
        </p:txBody>
      </p:sp>
      <p:sp>
        <p:nvSpPr>
          <p:cNvPr id="13" name="Content Placeholder 2">
            <a:extLst>
              <a:ext uri="{FF2B5EF4-FFF2-40B4-BE49-F238E27FC236}">
                <a16:creationId xmlns="" xmlns:a16="http://schemas.microsoft.com/office/drawing/2014/main" id="{1EAC0963-E6A8-6309-F054-F8F3477EB6FA}"/>
              </a:ext>
            </a:extLst>
          </p:cNvPr>
          <p:cNvSpPr>
            <a:spLocks noGrp="1"/>
          </p:cNvSpPr>
          <p:nvPr>
            <p:ph idx="14" hasCustomPrompt="1"/>
          </p:nvPr>
        </p:nvSpPr>
        <p:spPr>
          <a:xfrm>
            <a:off x="333950" y="3132783"/>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3.	Chapter title</a:t>
            </a:r>
          </a:p>
        </p:txBody>
      </p:sp>
      <p:sp>
        <p:nvSpPr>
          <p:cNvPr id="14" name="Content Placeholder 2">
            <a:extLst>
              <a:ext uri="{FF2B5EF4-FFF2-40B4-BE49-F238E27FC236}">
                <a16:creationId xmlns="" xmlns:a16="http://schemas.microsoft.com/office/drawing/2014/main" id="{07B608BD-DD87-1345-6843-CCFF67496D83}"/>
              </a:ext>
            </a:extLst>
          </p:cNvPr>
          <p:cNvSpPr>
            <a:spLocks noGrp="1"/>
          </p:cNvSpPr>
          <p:nvPr>
            <p:ph idx="15" hasCustomPrompt="1"/>
          </p:nvPr>
        </p:nvSpPr>
        <p:spPr>
          <a:xfrm>
            <a:off x="333950" y="3707652"/>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4.	Chapter title</a:t>
            </a:r>
          </a:p>
        </p:txBody>
      </p:sp>
      <p:sp>
        <p:nvSpPr>
          <p:cNvPr id="15" name="Content Placeholder 2">
            <a:extLst>
              <a:ext uri="{FF2B5EF4-FFF2-40B4-BE49-F238E27FC236}">
                <a16:creationId xmlns="" xmlns:a16="http://schemas.microsoft.com/office/drawing/2014/main" id="{A1D4DF28-BECE-D366-E1C3-9B1AFE9FD682}"/>
              </a:ext>
            </a:extLst>
          </p:cNvPr>
          <p:cNvSpPr>
            <a:spLocks noGrp="1"/>
          </p:cNvSpPr>
          <p:nvPr>
            <p:ph idx="16" hasCustomPrompt="1"/>
          </p:nvPr>
        </p:nvSpPr>
        <p:spPr>
          <a:xfrm>
            <a:off x="333950" y="4282521"/>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5.	Chapter title</a:t>
            </a:r>
          </a:p>
        </p:txBody>
      </p:sp>
      <p:sp>
        <p:nvSpPr>
          <p:cNvPr id="16" name="Content Placeholder 2">
            <a:extLst>
              <a:ext uri="{FF2B5EF4-FFF2-40B4-BE49-F238E27FC236}">
                <a16:creationId xmlns="" xmlns:a16="http://schemas.microsoft.com/office/drawing/2014/main" id="{5EF35A72-CF25-F4DF-1FEF-0F1532E36858}"/>
              </a:ext>
            </a:extLst>
          </p:cNvPr>
          <p:cNvSpPr>
            <a:spLocks noGrp="1"/>
          </p:cNvSpPr>
          <p:nvPr>
            <p:ph idx="17" hasCustomPrompt="1"/>
          </p:nvPr>
        </p:nvSpPr>
        <p:spPr>
          <a:xfrm>
            <a:off x="333950" y="4857390"/>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6.	Chapter title</a:t>
            </a:r>
          </a:p>
        </p:txBody>
      </p:sp>
      <p:sp>
        <p:nvSpPr>
          <p:cNvPr id="17" name="Content Placeholder 2">
            <a:extLst>
              <a:ext uri="{FF2B5EF4-FFF2-40B4-BE49-F238E27FC236}">
                <a16:creationId xmlns="" xmlns:a16="http://schemas.microsoft.com/office/drawing/2014/main" id="{8215F350-B75D-CAEC-7E18-01A471B5BD48}"/>
              </a:ext>
            </a:extLst>
          </p:cNvPr>
          <p:cNvSpPr>
            <a:spLocks noGrp="1"/>
          </p:cNvSpPr>
          <p:nvPr>
            <p:ph idx="18" hasCustomPrompt="1"/>
          </p:nvPr>
        </p:nvSpPr>
        <p:spPr>
          <a:xfrm>
            <a:off x="6096000" y="2546354"/>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8.	Chapter title</a:t>
            </a:r>
          </a:p>
        </p:txBody>
      </p:sp>
      <p:sp>
        <p:nvSpPr>
          <p:cNvPr id="18" name="Content Placeholder 2">
            <a:extLst>
              <a:ext uri="{FF2B5EF4-FFF2-40B4-BE49-F238E27FC236}">
                <a16:creationId xmlns="" xmlns:a16="http://schemas.microsoft.com/office/drawing/2014/main" id="{7C740B02-0895-E953-AEEB-8C38107006AB}"/>
              </a:ext>
            </a:extLst>
          </p:cNvPr>
          <p:cNvSpPr>
            <a:spLocks noGrp="1"/>
          </p:cNvSpPr>
          <p:nvPr>
            <p:ph idx="19" hasCustomPrompt="1"/>
          </p:nvPr>
        </p:nvSpPr>
        <p:spPr>
          <a:xfrm>
            <a:off x="6096000" y="3129582"/>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9.	Chapter title</a:t>
            </a:r>
          </a:p>
        </p:txBody>
      </p:sp>
      <p:sp>
        <p:nvSpPr>
          <p:cNvPr id="19" name="Content Placeholder 2">
            <a:extLst>
              <a:ext uri="{FF2B5EF4-FFF2-40B4-BE49-F238E27FC236}">
                <a16:creationId xmlns="" xmlns:a16="http://schemas.microsoft.com/office/drawing/2014/main" id="{4A313094-D3A2-C643-0466-81D39B795EFE}"/>
              </a:ext>
            </a:extLst>
          </p:cNvPr>
          <p:cNvSpPr>
            <a:spLocks noGrp="1"/>
          </p:cNvSpPr>
          <p:nvPr>
            <p:ph idx="20" hasCustomPrompt="1"/>
          </p:nvPr>
        </p:nvSpPr>
        <p:spPr>
          <a:xfrm>
            <a:off x="6096000" y="3697809"/>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10.	Chapter title</a:t>
            </a:r>
          </a:p>
        </p:txBody>
      </p:sp>
      <p:sp>
        <p:nvSpPr>
          <p:cNvPr id="20" name="Content Placeholder 2">
            <a:extLst>
              <a:ext uri="{FF2B5EF4-FFF2-40B4-BE49-F238E27FC236}">
                <a16:creationId xmlns="" xmlns:a16="http://schemas.microsoft.com/office/drawing/2014/main" id="{4CA0909A-2B8A-BD0B-E9DF-7E396A58D52E}"/>
              </a:ext>
            </a:extLst>
          </p:cNvPr>
          <p:cNvSpPr>
            <a:spLocks noGrp="1"/>
          </p:cNvSpPr>
          <p:nvPr>
            <p:ph idx="21" hasCustomPrompt="1"/>
          </p:nvPr>
        </p:nvSpPr>
        <p:spPr>
          <a:xfrm>
            <a:off x="6096000" y="4277935"/>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11.	Chapter title</a:t>
            </a:r>
          </a:p>
        </p:txBody>
      </p:sp>
      <p:sp>
        <p:nvSpPr>
          <p:cNvPr id="21" name="Content Placeholder 2">
            <a:extLst>
              <a:ext uri="{FF2B5EF4-FFF2-40B4-BE49-F238E27FC236}">
                <a16:creationId xmlns="" xmlns:a16="http://schemas.microsoft.com/office/drawing/2014/main" id="{80583126-CCE0-4A4F-7EA2-C9EA89D480AA}"/>
              </a:ext>
            </a:extLst>
          </p:cNvPr>
          <p:cNvSpPr>
            <a:spLocks noGrp="1"/>
          </p:cNvSpPr>
          <p:nvPr>
            <p:ph idx="22" hasCustomPrompt="1"/>
          </p:nvPr>
        </p:nvSpPr>
        <p:spPr>
          <a:xfrm>
            <a:off x="6096000" y="4854189"/>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12.	Chapter title</a:t>
            </a:r>
          </a:p>
        </p:txBody>
      </p:sp>
      <p:sp>
        <p:nvSpPr>
          <p:cNvPr id="23" name="Content Placeholder 2">
            <a:extLst>
              <a:ext uri="{FF2B5EF4-FFF2-40B4-BE49-F238E27FC236}">
                <a16:creationId xmlns="" xmlns:a16="http://schemas.microsoft.com/office/drawing/2014/main" id="{A447574C-1E38-E20F-B794-2C5360656E22}"/>
              </a:ext>
            </a:extLst>
          </p:cNvPr>
          <p:cNvSpPr>
            <a:spLocks noGrp="1"/>
          </p:cNvSpPr>
          <p:nvPr>
            <p:ph idx="23" hasCustomPrompt="1"/>
          </p:nvPr>
        </p:nvSpPr>
        <p:spPr>
          <a:xfrm>
            <a:off x="6093950" y="1970100"/>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7.	Chapter title</a:t>
            </a:r>
          </a:p>
        </p:txBody>
      </p:sp>
      <p:pic>
        <p:nvPicPr>
          <p:cNvPr id="24" name="Picture 23">
            <a:extLst>
              <a:ext uri="{FF2B5EF4-FFF2-40B4-BE49-F238E27FC236}">
                <a16:creationId xmlns="" xmlns:a16="http://schemas.microsoft.com/office/drawing/2014/main" id="{69CDCF7E-7488-96BC-F131-C0B0BA6FFC05}"/>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11027395" y="188964"/>
            <a:ext cx="828191" cy="360000"/>
          </a:xfrm>
          <a:prstGeom prst="rect">
            <a:avLst/>
          </a:prstGeom>
        </p:spPr>
      </p:pic>
      <p:sp>
        <p:nvSpPr>
          <p:cNvPr id="25" name="Text Placeholder 7">
            <a:extLst>
              <a:ext uri="{FF2B5EF4-FFF2-40B4-BE49-F238E27FC236}">
                <a16:creationId xmlns="" xmlns:a16="http://schemas.microsoft.com/office/drawing/2014/main" id="{194FD71F-3865-33C3-443A-DFCD9C94FA09}"/>
              </a:ext>
            </a:extLst>
          </p:cNvPr>
          <p:cNvSpPr>
            <a:spLocks noGrp="1"/>
          </p:cNvSpPr>
          <p:nvPr>
            <p:ph type="body" sz="quarter" idx="24"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4" name="Picture 3">
            <a:extLst>
              <a:ext uri="{FF2B5EF4-FFF2-40B4-BE49-F238E27FC236}">
                <a16:creationId xmlns="" xmlns:a16="http://schemas.microsoft.com/office/drawing/2014/main" id="{B0847265-0E91-2B46-10E5-9EA8032F620B}"/>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4963" y="6084804"/>
            <a:ext cx="720981" cy="507883"/>
          </a:xfrm>
          <a:prstGeom prst="rect">
            <a:avLst/>
          </a:prstGeom>
        </p:spPr>
      </p:pic>
      <p:sp>
        <p:nvSpPr>
          <p:cNvPr id="5" name="TextBox 4">
            <a:extLst>
              <a:ext uri="{FF2B5EF4-FFF2-40B4-BE49-F238E27FC236}">
                <a16:creationId xmlns="" xmlns:a16="http://schemas.microsoft.com/office/drawing/2014/main" id="{8B4C6F56-5100-471E-EED5-53FDBF8E1590}"/>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Energy Systems</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4024103890"/>
      </p:ext>
    </p:extLst>
  </p:cSld>
  <p:clrMapOvr>
    <a:overrideClrMapping bg1="dk1" tx1="lt1" bg2="dk2" tx2="lt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ontent (2 columns)">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11520000" cy="1229824"/>
          </a:xfrm>
          <a:prstGeom prst="rect">
            <a:avLst/>
          </a:prstGeom>
        </p:spPr>
        <p:txBody>
          <a:bodyPr anchor="t">
            <a:noAutofit/>
          </a:bodyPr>
          <a:lstStyle>
            <a:lvl1pPr>
              <a:lnSpc>
                <a:spcPct val="84000"/>
              </a:lnSpc>
              <a:defRPr/>
            </a:lvl1pPr>
          </a:lstStyle>
          <a:p>
            <a:r>
              <a:rPr lang="en-US"/>
              <a:t>Click to edit Master title style</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333949" y="2169000"/>
            <a:ext cx="5402051" cy="3780028"/>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7" name="Content Placeholder 2">
            <a:extLst>
              <a:ext uri="{FF2B5EF4-FFF2-40B4-BE49-F238E27FC236}">
                <a16:creationId xmlns="" xmlns:a16="http://schemas.microsoft.com/office/drawing/2014/main" id="{E53D0122-F311-DDD6-1358-BBD9A12A19B9}"/>
              </a:ext>
            </a:extLst>
          </p:cNvPr>
          <p:cNvSpPr>
            <a:spLocks noGrp="1"/>
          </p:cNvSpPr>
          <p:nvPr>
            <p:ph idx="14"/>
          </p:nvPr>
        </p:nvSpPr>
        <p:spPr>
          <a:xfrm>
            <a:off x="6451899" y="2169000"/>
            <a:ext cx="5402051" cy="3780028"/>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11" name="Text Placeholder 7">
            <a:extLst>
              <a:ext uri="{FF2B5EF4-FFF2-40B4-BE49-F238E27FC236}">
                <a16:creationId xmlns="" xmlns:a16="http://schemas.microsoft.com/office/drawing/2014/main" id="{CC4E4163-CEEC-23DD-D95C-3C6EAE7438D8}"/>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12" name="Picture 11">
            <a:extLst>
              <a:ext uri="{FF2B5EF4-FFF2-40B4-BE49-F238E27FC236}">
                <a16:creationId xmlns="" xmlns:a16="http://schemas.microsoft.com/office/drawing/2014/main" id="{8AEE7008-4199-288B-CB96-DD2494257C58}"/>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8" name="Picture 7" descr="Background pattern&#10;&#10;Description automatically generated">
            <a:extLst>
              <a:ext uri="{FF2B5EF4-FFF2-40B4-BE49-F238E27FC236}">
                <a16:creationId xmlns="" xmlns:a16="http://schemas.microsoft.com/office/drawing/2014/main" id="{7326E1E6-24DB-43F1-AFBA-4A40F4F53971}"/>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34963" y="6084625"/>
            <a:ext cx="720981" cy="508242"/>
          </a:xfrm>
          <a:prstGeom prst="rect">
            <a:avLst/>
          </a:prstGeom>
        </p:spPr>
      </p:pic>
      <p:sp>
        <p:nvSpPr>
          <p:cNvPr id="10" name="TextBox 9">
            <a:extLst>
              <a:ext uri="{FF2B5EF4-FFF2-40B4-BE49-F238E27FC236}">
                <a16:creationId xmlns="" xmlns:a16="http://schemas.microsoft.com/office/drawing/2014/main" id="{DAF9D1AF-358E-E093-E5CE-193215001E8A}"/>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Bioeconomy</a:t>
            </a:r>
            <a:endParaRPr lang="x-none" sz="1600">
              <a:solidFill>
                <a:schemeClr val="tx1">
                  <a:lumMod val="75000"/>
                  <a:lumOff val="25000"/>
                </a:schemeClr>
              </a:solidFill>
              <a:latin typeface="+mj-lt"/>
              <a:cs typeface="Helvetica" panose="020B0604020202020204" pitchFamily="34" charset="0"/>
            </a:endParaRPr>
          </a:p>
        </p:txBody>
      </p:sp>
      <p:sp>
        <p:nvSpPr>
          <p:cNvPr id="4" name="Text Placeholder 10">
            <a:extLst>
              <a:ext uri="{FF2B5EF4-FFF2-40B4-BE49-F238E27FC236}">
                <a16:creationId xmlns="" xmlns:a16="http://schemas.microsoft.com/office/drawing/2014/main" id="{5BF52AAD-E049-A7FF-0720-31151C99607F}"/>
              </a:ext>
            </a:extLst>
          </p:cNvPr>
          <p:cNvSpPr>
            <a:spLocks noGrp="1"/>
          </p:cNvSpPr>
          <p:nvPr>
            <p:ph type="body" sz="quarter" idx="15" hasCustomPrompt="1"/>
          </p:nvPr>
        </p:nvSpPr>
        <p:spPr>
          <a:xfrm>
            <a:off x="335936" y="1266225"/>
            <a:ext cx="11520488" cy="630238"/>
          </a:xfrm>
          <a:prstGeom prst="rect">
            <a:avLst/>
          </a:prstGeom>
        </p:spPr>
        <p:txBody>
          <a:bodyPr/>
          <a:lstStyle>
            <a:lvl1pPr marL="0" indent="0">
              <a:buNone/>
              <a:defRPr sz="2000">
                <a:latin typeface="+mj-lt"/>
              </a:defRPr>
            </a:lvl1pPr>
            <a:lvl2pPr marL="457200" indent="0">
              <a:buNone/>
              <a:defRPr>
                <a:latin typeface="+mj-lt"/>
              </a:defRPr>
            </a:lvl2pPr>
            <a:lvl3pPr marL="914400" indent="0">
              <a:buNone/>
              <a:defRPr>
                <a:latin typeface="+mj-lt"/>
              </a:defRPr>
            </a:lvl3pPr>
            <a:lvl4pPr marL="1371600" indent="0">
              <a:buNone/>
              <a:defRPr>
                <a:latin typeface="+mj-lt"/>
              </a:defRPr>
            </a:lvl4pPr>
            <a:lvl5pPr marL="1828800" indent="0">
              <a:buNone/>
              <a:defRPr>
                <a:latin typeface="+mj-lt"/>
              </a:defRPr>
            </a:lvl5pPr>
          </a:lstStyle>
          <a:p>
            <a:pPr lvl="0"/>
            <a:r>
              <a:rPr lang="en-US"/>
              <a:t>Click to add subtitle</a:t>
            </a:r>
            <a:endParaRPr lang="x-none"/>
          </a:p>
        </p:txBody>
      </p:sp>
    </p:spTree>
    <p:extLst>
      <p:ext uri="{BB962C8B-B14F-4D97-AF65-F5344CB8AC3E}">
        <p14:creationId xmlns="" xmlns:p14="http://schemas.microsoft.com/office/powerpoint/2010/main" val="669985909"/>
      </p:ext>
    </p:extLst>
  </p:cSld>
  <p:clrMapOvr>
    <a:masterClrMapping/>
  </p:clrMapOvr>
  <p:extLst>
    <p:ext uri="{DCECCB84-F9BA-43D5-87BE-67443E8EF086}">
      <p15:sldGuideLst xmlns="" xmlns:p15="http://schemas.microsoft.com/office/powerpoint/2012/main"/>
    </p:ext>
  </p:extLst>
</p:sldLayout>
</file>

<file path=ppt/slideLayouts/slideLayout130.xml><?xml version="1.0" encoding="utf-8"?>
<p:sldLayout xmlns:a="http://schemas.openxmlformats.org/drawingml/2006/main" xmlns:r="http://schemas.openxmlformats.org/officeDocument/2006/relationships" xmlns:p="http://schemas.openxmlformats.org/presentationml/2006/main" preserve="1">
  <p:cSld name="Index white text">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hasCustomPrompt="1"/>
          </p:nvPr>
        </p:nvSpPr>
        <p:spPr>
          <a:xfrm>
            <a:off x="333950" y="549000"/>
            <a:ext cx="11520000" cy="661078"/>
          </a:xfrm>
          <a:prstGeom prst="rect">
            <a:avLst/>
          </a:prstGeom>
        </p:spPr>
        <p:txBody>
          <a:bodyPr anchor="t">
            <a:spAutoFit/>
          </a:bodyPr>
          <a:lstStyle>
            <a:lvl1pPr>
              <a:lnSpc>
                <a:spcPct val="84000"/>
              </a:lnSpc>
              <a:defRPr>
                <a:solidFill>
                  <a:schemeClr val="tx1"/>
                </a:solidFill>
              </a:defRPr>
            </a:lvl1pPr>
          </a:lstStyle>
          <a:p>
            <a:r>
              <a:rPr lang="en-US"/>
              <a:t>Index</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hasCustomPrompt="1"/>
          </p:nvPr>
        </p:nvSpPr>
        <p:spPr>
          <a:xfrm>
            <a:off x="333950" y="1980953"/>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	Chapter title</a:t>
            </a:r>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2" name="Content Placeholder 2">
            <a:extLst>
              <a:ext uri="{FF2B5EF4-FFF2-40B4-BE49-F238E27FC236}">
                <a16:creationId xmlns="" xmlns:a16="http://schemas.microsoft.com/office/drawing/2014/main" id="{64A75EBE-5209-DBB7-F2A3-ACDC318EF8A9}"/>
              </a:ext>
            </a:extLst>
          </p:cNvPr>
          <p:cNvSpPr>
            <a:spLocks noGrp="1"/>
          </p:cNvSpPr>
          <p:nvPr>
            <p:ph idx="13" hasCustomPrompt="1"/>
          </p:nvPr>
        </p:nvSpPr>
        <p:spPr>
          <a:xfrm>
            <a:off x="333950" y="2557914"/>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2.	Chapter title</a:t>
            </a:r>
          </a:p>
        </p:txBody>
      </p:sp>
      <p:sp>
        <p:nvSpPr>
          <p:cNvPr id="13" name="Content Placeholder 2">
            <a:extLst>
              <a:ext uri="{FF2B5EF4-FFF2-40B4-BE49-F238E27FC236}">
                <a16:creationId xmlns="" xmlns:a16="http://schemas.microsoft.com/office/drawing/2014/main" id="{1EAC0963-E6A8-6309-F054-F8F3477EB6FA}"/>
              </a:ext>
            </a:extLst>
          </p:cNvPr>
          <p:cNvSpPr>
            <a:spLocks noGrp="1"/>
          </p:cNvSpPr>
          <p:nvPr>
            <p:ph idx="14" hasCustomPrompt="1"/>
          </p:nvPr>
        </p:nvSpPr>
        <p:spPr>
          <a:xfrm>
            <a:off x="333950" y="3132783"/>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3.	Chapter title</a:t>
            </a:r>
          </a:p>
        </p:txBody>
      </p:sp>
      <p:sp>
        <p:nvSpPr>
          <p:cNvPr id="14" name="Content Placeholder 2">
            <a:extLst>
              <a:ext uri="{FF2B5EF4-FFF2-40B4-BE49-F238E27FC236}">
                <a16:creationId xmlns="" xmlns:a16="http://schemas.microsoft.com/office/drawing/2014/main" id="{07B608BD-DD87-1345-6843-CCFF67496D83}"/>
              </a:ext>
            </a:extLst>
          </p:cNvPr>
          <p:cNvSpPr>
            <a:spLocks noGrp="1"/>
          </p:cNvSpPr>
          <p:nvPr>
            <p:ph idx="15" hasCustomPrompt="1"/>
          </p:nvPr>
        </p:nvSpPr>
        <p:spPr>
          <a:xfrm>
            <a:off x="333950" y="3707652"/>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4.	Chapter title</a:t>
            </a:r>
          </a:p>
        </p:txBody>
      </p:sp>
      <p:sp>
        <p:nvSpPr>
          <p:cNvPr id="15" name="Content Placeholder 2">
            <a:extLst>
              <a:ext uri="{FF2B5EF4-FFF2-40B4-BE49-F238E27FC236}">
                <a16:creationId xmlns="" xmlns:a16="http://schemas.microsoft.com/office/drawing/2014/main" id="{A1D4DF28-BECE-D366-E1C3-9B1AFE9FD682}"/>
              </a:ext>
            </a:extLst>
          </p:cNvPr>
          <p:cNvSpPr>
            <a:spLocks noGrp="1"/>
          </p:cNvSpPr>
          <p:nvPr>
            <p:ph idx="16" hasCustomPrompt="1"/>
          </p:nvPr>
        </p:nvSpPr>
        <p:spPr>
          <a:xfrm>
            <a:off x="333950" y="4282521"/>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5.	Chapter title</a:t>
            </a:r>
          </a:p>
        </p:txBody>
      </p:sp>
      <p:sp>
        <p:nvSpPr>
          <p:cNvPr id="16" name="Content Placeholder 2">
            <a:extLst>
              <a:ext uri="{FF2B5EF4-FFF2-40B4-BE49-F238E27FC236}">
                <a16:creationId xmlns="" xmlns:a16="http://schemas.microsoft.com/office/drawing/2014/main" id="{5EF35A72-CF25-F4DF-1FEF-0F1532E36858}"/>
              </a:ext>
            </a:extLst>
          </p:cNvPr>
          <p:cNvSpPr>
            <a:spLocks noGrp="1"/>
          </p:cNvSpPr>
          <p:nvPr>
            <p:ph idx="17" hasCustomPrompt="1"/>
          </p:nvPr>
        </p:nvSpPr>
        <p:spPr>
          <a:xfrm>
            <a:off x="333950" y="4857390"/>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6.	Chapter title</a:t>
            </a:r>
          </a:p>
        </p:txBody>
      </p:sp>
      <p:sp>
        <p:nvSpPr>
          <p:cNvPr id="17" name="Content Placeholder 2">
            <a:extLst>
              <a:ext uri="{FF2B5EF4-FFF2-40B4-BE49-F238E27FC236}">
                <a16:creationId xmlns="" xmlns:a16="http://schemas.microsoft.com/office/drawing/2014/main" id="{8215F350-B75D-CAEC-7E18-01A471B5BD48}"/>
              </a:ext>
            </a:extLst>
          </p:cNvPr>
          <p:cNvSpPr>
            <a:spLocks noGrp="1"/>
          </p:cNvSpPr>
          <p:nvPr>
            <p:ph idx="18" hasCustomPrompt="1"/>
          </p:nvPr>
        </p:nvSpPr>
        <p:spPr>
          <a:xfrm>
            <a:off x="6096000" y="2546354"/>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8.	Chapter title</a:t>
            </a:r>
          </a:p>
        </p:txBody>
      </p:sp>
      <p:sp>
        <p:nvSpPr>
          <p:cNvPr id="18" name="Content Placeholder 2">
            <a:extLst>
              <a:ext uri="{FF2B5EF4-FFF2-40B4-BE49-F238E27FC236}">
                <a16:creationId xmlns="" xmlns:a16="http://schemas.microsoft.com/office/drawing/2014/main" id="{7C740B02-0895-E953-AEEB-8C38107006AB}"/>
              </a:ext>
            </a:extLst>
          </p:cNvPr>
          <p:cNvSpPr>
            <a:spLocks noGrp="1"/>
          </p:cNvSpPr>
          <p:nvPr>
            <p:ph idx="19" hasCustomPrompt="1"/>
          </p:nvPr>
        </p:nvSpPr>
        <p:spPr>
          <a:xfrm>
            <a:off x="6096000" y="3129582"/>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9.	Chapter title</a:t>
            </a:r>
          </a:p>
        </p:txBody>
      </p:sp>
      <p:sp>
        <p:nvSpPr>
          <p:cNvPr id="19" name="Content Placeholder 2">
            <a:extLst>
              <a:ext uri="{FF2B5EF4-FFF2-40B4-BE49-F238E27FC236}">
                <a16:creationId xmlns="" xmlns:a16="http://schemas.microsoft.com/office/drawing/2014/main" id="{4A313094-D3A2-C643-0466-81D39B795EFE}"/>
              </a:ext>
            </a:extLst>
          </p:cNvPr>
          <p:cNvSpPr>
            <a:spLocks noGrp="1"/>
          </p:cNvSpPr>
          <p:nvPr>
            <p:ph idx="20" hasCustomPrompt="1"/>
          </p:nvPr>
        </p:nvSpPr>
        <p:spPr>
          <a:xfrm>
            <a:off x="6096000" y="3697809"/>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10.	Chapter title</a:t>
            </a:r>
          </a:p>
        </p:txBody>
      </p:sp>
      <p:sp>
        <p:nvSpPr>
          <p:cNvPr id="20" name="Content Placeholder 2">
            <a:extLst>
              <a:ext uri="{FF2B5EF4-FFF2-40B4-BE49-F238E27FC236}">
                <a16:creationId xmlns="" xmlns:a16="http://schemas.microsoft.com/office/drawing/2014/main" id="{4CA0909A-2B8A-BD0B-E9DF-7E396A58D52E}"/>
              </a:ext>
            </a:extLst>
          </p:cNvPr>
          <p:cNvSpPr>
            <a:spLocks noGrp="1"/>
          </p:cNvSpPr>
          <p:nvPr>
            <p:ph idx="21" hasCustomPrompt="1"/>
          </p:nvPr>
        </p:nvSpPr>
        <p:spPr>
          <a:xfrm>
            <a:off x="6096000" y="4277935"/>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11.	Chapter title</a:t>
            </a:r>
          </a:p>
        </p:txBody>
      </p:sp>
      <p:sp>
        <p:nvSpPr>
          <p:cNvPr id="21" name="Content Placeholder 2">
            <a:extLst>
              <a:ext uri="{FF2B5EF4-FFF2-40B4-BE49-F238E27FC236}">
                <a16:creationId xmlns="" xmlns:a16="http://schemas.microsoft.com/office/drawing/2014/main" id="{80583126-CCE0-4A4F-7EA2-C9EA89D480AA}"/>
              </a:ext>
            </a:extLst>
          </p:cNvPr>
          <p:cNvSpPr>
            <a:spLocks noGrp="1"/>
          </p:cNvSpPr>
          <p:nvPr>
            <p:ph idx="22" hasCustomPrompt="1"/>
          </p:nvPr>
        </p:nvSpPr>
        <p:spPr>
          <a:xfrm>
            <a:off x="6096000" y="4854189"/>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12.	Chapter title</a:t>
            </a:r>
          </a:p>
        </p:txBody>
      </p:sp>
      <p:sp>
        <p:nvSpPr>
          <p:cNvPr id="23" name="Content Placeholder 2">
            <a:extLst>
              <a:ext uri="{FF2B5EF4-FFF2-40B4-BE49-F238E27FC236}">
                <a16:creationId xmlns="" xmlns:a16="http://schemas.microsoft.com/office/drawing/2014/main" id="{A447574C-1E38-E20F-B794-2C5360656E22}"/>
              </a:ext>
            </a:extLst>
          </p:cNvPr>
          <p:cNvSpPr>
            <a:spLocks noGrp="1"/>
          </p:cNvSpPr>
          <p:nvPr>
            <p:ph idx="23" hasCustomPrompt="1"/>
          </p:nvPr>
        </p:nvSpPr>
        <p:spPr>
          <a:xfrm>
            <a:off x="6093950" y="1970100"/>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7.	Chapter title</a:t>
            </a:r>
          </a:p>
        </p:txBody>
      </p:sp>
      <p:pic>
        <p:nvPicPr>
          <p:cNvPr id="5" name="Picture 4">
            <a:extLst>
              <a:ext uri="{FF2B5EF4-FFF2-40B4-BE49-F238E27FC236}">
                <a16:creationId xmlns="" xmlns:a16="http://schemas.microsoft.com/office/drawing/2014/main" id="{52BA92F3-0CF0-66E4-3DFB-5A0CBB298473}"/>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11027395" y="188964"/>
            <a:ext cx="828191" cy="360000"/>
          </a:xfrm>
          <a:prstGeom prst="rect">
            <a:avLst/>
          </a:prstGeom>
        </p:spPr>
      </p:pic>
      <p:sp>
        <p:nvSpPr>
          <p:cNvPr id="7" name="Text Placeholder 7">
            <a:extLst>
              <a:ext uri="{FF2B5EF4-FFF2-40B4-BE49-F238E27FC236}">
                <a16:creationId xmlns="" xmlns:a16="http://schemas.microsoft.com/office/drawing/2014/main" id="{68DE4561-178D-F74F-02E1-B7E658248E60}"/>
              </a:ext>
            </a:extLst>
          </p:cNvPr>
          <p:cNvSpPr>
            <a:spLocks noGrp="1"/>
          </p:cNvSpPr>
          <p:nvPr>
            <p:ph type="body" sz="quarter" idx="24"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4" name="Picture 3">
            <a:extLst>
              <a:ext uri="{FF2B5EF4-FFF2-40B4-BE49-F238E27FC236}">
                <a16:creationId xmlns="" xmlns:a16="http://schemas.microsoft.com/office/drawing/2014/main" id="{DBA72786-31B9-3197-7F62-B6A79862E308}"/>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4963" y="6084804"/>
            <a:ext cx="720981" cy="507883"/>
          </a:xfrm>
          <a:prstGeom prst="rect">
            <a:avLst/>
          </a:prstGeom>
        </p:spPr>
      </p:pic>
      <p:sp>
        <p:nvSpPr>
          <p:cNvPr id="8" name="TextBox 7">
            <a:extLst>
              <a:ext uri="{FF2B5EF4-FFF2-40B4-BE49-F238E27FC236}">
                <a16:creationId xmlns="" xmlns:a16="http://schemas.microsoft.com/office/drawing/2014/main" id="{D0274FF3-03A8-B4D4-1932-0A44FC1CC45C}"/>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Energy Systems</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4096089216"/>
      </p:ext>
    </p:extLst>
  </p:cSld>
  <p:clrMapOvr>
    <a:overrideClrMapping bg1="dk1" tx1="lt1" bg2="dk2" tx2="lt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131.xml><?xml version="1.0" encoding="utf-8"?>
<p:sldLayout xmlns:a="http://schemas.openxmlformats.org/drawingml/2006/main" xmlns:r="http://schemas.openxmlformats.org/officeDocument/2006/relationships" xmlns:p="http://schemas.openxmlformats.org/presentationml/2006/main" preserve="1">
  <p:cSld name="Subsection title, haze beige">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hasCustomPrompt="1"/>
          </p:nvPr>
        </p:nvSpPr>
        <p:spPr>
          <a:xfrm>
            <a:off x="336000" y="2889000"/>
            <a:ext cx="11520000" cy="1229824"/>
          </a:xfrm>
          <a:prstGeom prst="rect">
            <a:avLst/>
          </a:prstGeom>
        </p:spPr>
        <p:txBody>
          <a:bodyPr anchor="b">
            <a:noAutofit/>
          </a:bodyPr>
          <a:lstStyle>
            <a:lvl1pPr>
              <a:lnSpc>
                <a:spcPct val="84000"/>
              </a:lnSpc>
              <a:defRPr/>
            </a:lvl1pPr>
          </a:lstStyle>
          <a:p>
            <a:r>
              <a:rPr lang="en-US"/>
              <a:t>Click to add subsection title</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1" name="Text Placeholder 7">
            <a:extLst>
              <a:ext uri="{FF2B5EF4-FFF2-40B4-BE49-F238E27FC236}">
                <a16:creationId xmlns="" xmlns:a16="http://schemas.microsoft.com/office/drawing/2014/main" id="{238E859D-B5A9-0D4B-E357-D754A7317097}"/>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12" name="Picture 11">
            <a:extLst>
              <a:ext uri="{FF2B5EF4-FFF2-40B4-BE49-F238E27FC236}">
                <a16:creationId xmlns="" xmlns:a16="http://schemas.microsoft.com/office/drawing/2014/main" id="{FDF9666D-4B10-761D-7DB8-1415C1755F40}"/>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3" name="Picture 2">
            <a:extLst>
              <a:ext uri="{FF2B5EF4-FFF2-40B4-BE49-F238E27FC236}">
                <a16:creationId xmlns="" xmlns:a16="http://schemas.microsoft.com/office/drawing/2014/main" id="{E3D4B6FE-DF0C-BA13-7D8A-BE03708653F4}"/>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4963" y="6084804"/>
            <a:ext cx="720981" cy="507883"/>
          </a:xfrm>
          <a:prstGeom prst="rect">
            <a:avLst/>
          </a:prstGeom>
        </p:spPr>
      </p:pic>
      <p:sp>
        <p:nvSpPr>
          <p:cNvPr id="4" name="TextBox 3">
            <a:extLst>
              <a:ext uri="{FF2B5EF4-FFF2-40B4-BE49-F238E27FC236}">
                <a16:creationId xmlns="" xmlns:a16="http://schemas.microsoft.com/office/drawing/2014/main" id="{C9F2F90D-CF69-015F-DC22-55BB26EAC803}"/>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Energy Systems</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3826530131"/>
      </p:ext>
    </p:extLst>
  </p:cSld>
  <p:clrMapOvr>
    <a:overrideClrMapping bg1="lt1" tx1="dk1" bg2="lt2" tx2="dk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132.xml><?xml version="1.0" encoding="utf-8"?>
<p:sldLayout xmlns:a="http://schemas.openxmlformats.org/drawingml/2006/main" xmlns:r="http://schemas.openxmlformats.org/officeDocument/2006/relationships" xmlns:p="http://schemas.openxmlformats.org/presentationml/2006/main" preserve="1">
  <p:cSld name="Subsection title, pine green">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hasCustomPrompt="1"/>
          </p:nvPr>
        </p:nvSpPr>
        <p:spPr>
          <a:xfrm>
            <a:off x="336000" y="2889000"/>
            <a:ext cx="11520000" cy="1229824"/>
          </a:xfrm>
          <a:prstGeom prst="rect">
            <a:avLst/>
          </a:prstGeom>
        </p:spPr>
        <p:txBody>
          <a:bodyPr anchor="b">
            <a:noAutofit/>
          </a:bodyPr>
          <a:lstStyle>
            <a:lvl1pPr>
              <a:lnSpc>
                <a:spcPct val="84000"/>
              </a:lnSpc>
              <a:defRPr/>
            </a:lvl1pPr>
          </a:lstStyle>
          <a:p>
            <a:r>
              <a:rPr lang="en-US"/>
              <a:t>Click to add subsection title</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1" name="Text Placeholder 7">
            <a:extLst>
              <a:ext uri="{FF2B5EF4-FFF2-40B4-BE49-F238E27FC236}">
                <a16:creationId xmlns="" xmlns:a16="http://schemas.microsoft.com/office/drawing/2014/main" id="{238E859D-B5A9-0D4B-E357-D754A7317097}"/>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12" name="Picture 11">
            <a:extLst>
              <a:ext uri="{FF2B5EF4-FFF2-40B4-BE49-F238E27FC236}">
                <a16:creationId xmlns="" xmlns:a16="http://schemas.microsoft.com/office/drawing/2014/main" id="{FDF9666D-4B10-761D-7DB8-1415C1755F40}"/>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3" name="Picture 2">
            <a:extLst>
              <a:ext uri="{FF2B5EF4-FFF2-40B4-BE49-F238E27FC236}">
                <a16:creationId xmlns="" xmlns:a16="http://schemas.microsoft.com/office/drawing/2014/main" id="{E3D4B6FE-DF0C-BA13-7D8A-BE03708653F4}"/>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4963" y="6084804"/>
            <a:ext cx="720981" cy="507883"/>
          </a:xfrm>
          <a:prstGeom prst="rect">
            <a:avLst/>
          </a:prstGeom>
        </p:spPr>
      </p:pic>
      <p:sp>
        <p:nvSpPr>
          <p:cNvPr id="4" name="TextBox 3">
            <a:extLst>
              <a:ext uri="{FF2B5EF4-FFF2-40B4-BE49-F238E27FC236}">
                <a16:creationId xmlns="" xmlns:a16="http://schemas.microsoft.com/office/drawing/2014/main" id="{C9F2F90D-CF69-015F-DC22-55BB26EAC803}"/>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Energy Systems</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1989095763"/>
      </p:ext>
    </p:extLst>
  </p:cSld>
  <p:clrMapOvr>
    <a:overrideClrMapping bg1="dk1" tx1="lt1" bg2="dk2" tx2="lt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133.xml><?xml version="1.0" encoding="utf-8"?>
<p:sldLayout xmlns:a="http://schemas.openxmlformats.org/drawingml/2006/main" xmlns:r="http://schemas.openxmlformats.org/officeDocument/2006/relationships" xmlns:p="http://schemas.openxmlformats.org/presentationml/2006/main" preserve="1">
  <p:cSld name="Sisältö">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11520000" cy="1229824"/>
          </a:xfrm>
          <a:prstGeom prst="rect">
            <a:avLst/>
          </a:prstGeom>
        </p:spPr>
        <p:txBody>
          <a:bodyPr anchor="t">
            <a:noAutofit/>
          </a:bodyPr>
          <a:lstStyle>
            <a:lvl1pPr>
              <a:lnSpc>
                <a:spcPct val="84000"/>
              </a:lnSpc>
              <a:defRPr/>
            </a:lvl1pPr>
          </a:lstStyle>
          <a:p>
            <a:r>
              <a:rPr lang="fi-FI"/>
              <a:t>Muokkaa ots. perustyyl. napsautt.</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333950" y="2169000"/>
            <a:ext cx="11520000" cy="3780028"/>
          </a:xfrm>
          <a:prstGeom prst="rect">
            <a:avLst/>
          </a:prstGeom>
        </p:spPr>
        <p:txBody>
          <a:bodyPr/>
          <a:lstStyle>
            <a:lvl1pPr marL="0" indent="0">
              <a:lnSpc>
                <a:spcPct val="114000"/>
              </a:lnSpc>
              <a:buNone/>
              <a:defRPr sz="1600"/>
            </a:lvl1pPr>
            <a:lvl2pPr marL="457200" indent="0">
              <a:lnSpc>
                <a:spcPct val="114000"/>
              </a:lnSpc>
              <a:buFont typeface="Arial" panose="020B0604020202020204" pitchFamily="34" charset="0"/>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8" name="Text Placeholder 7">
            <a:extLst>
              <a:ext uri="{FF2B5EF4-FFF2-40B4-BE49-F238E27FC236}">
                <a16:creationId xmlns="" xmlns:a16="http://schemas.microsoft.com/office/drawing/2014/main" id="{7B7D063C-C439-C12E-8781-7E6B869CBA11}"/>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10" name="Picture 9">
            <a:extLst>
              <a:ext uri="{FF2B5EF4-FFF2-40B4-BE49-F238E27FC236}">
                <a16:creationId xmlns="" xmlns:a16="http://schemas.microsoft.com/office/drawing/2014/main" id="{2649C749-EAFA-770F-3D5B-425E69AC686D}"/>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4" name="Picture 3">
            <a:extLst>
              <a:ext uri="{FF2B5EF4-FFF2-40B4-BE49-F238E27FC236}">
                <a16:creationId xmlns="" xmlns:a16="http://schemas.microsoft.com/office/drawing/2014/main" id="{517C939B-A7ED-2232-BFAB-8031B0C07B48}"/>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4963" y="6084804"/>
            <a:ext cx="720981" cy="507883"/>
          </a:xfrm>
          <a:prstGeom prst="rect">
            <a:avLst/>
          </a:prstGeom>
        </p:spPr>
      </p:pic>
      <p:sp>
        <p:nvSpPr>
          <p:cNvPr id="5" name="TextBox 4">
            <a:extLst>
              <a:ext uri="{FF2B5EF4-FFF2-40B4-BE49-F238E27FC236}">
                <a16:creationId xmlns="" xmlns:a16="http://schemas.microsoft.com/office/drawing/2014/main" id="{4E03A1E9-6159-E3F4-041C-0521BAB356B5}"/>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Energy Systems</a:t>
            </a:r>
            <a:endParaRPr lang="x-none" sz="1600">
              <a:solidFill>
                <a:schemeClr val="tx1">
                  <a:lumMod val="75000"/>
                  <a:lumOff val="25000"/>
                </a:schemeClr>
              </a:solidFill>
              <a:latin typeface="+mj-lt"/>
              <a:cs typeface="Helvetica" panose="020B0604020202020204" pitchFamily="34" charset="0"/>
            </a:endParaRPr>
          </a:p>
        </p:txBody>
      </p:sp>
      <p:sp>
        <p:nvSpPr>
          <p:cNvPr id="7" name="Text Placeholder 10">
            <a:extLst>
              <a:ext uri="{FF2B5EF4-FFF2-40B4-BE49-F238E27FC236}">
                <a16:creationId xmlns="" xmlns:a16="http://schemas.microsoft.com/office/drawing/2014/main" id="{A1DEC7F3-9E8C-D223-B4EE-83E1C18E42F7}"/>
              </a:ext>
            </a:extLst>
          </p:cNvPr>
          <p:cNvSpPr>
            <a:spLocks noGrp="1"/>
          </p:cNvSpPr>
          <p:nvPr>
            <p:ph type="body" sz="quarter" idx="15" hasCustomPrompt="1"/>
          </p:nvPr>
        </p:nvSpPr>
        <p:spPr>
          <a:xfrm>
            <a:off x="335936" y="1266225"/>
            <a:ext cx="11520488" cy="630238"/>
          </a:xfrm>
          <a:prstGeom prst="rect">
            <a:avLst/>
          </a:prstGeom>
        </p:spPr>
        <p:txBody>
          <a:bodyPr/>
          <a:lstStyle>
            <a:lvl1pPr marL="0" indent="0">
              <a:buNone/>
              <a:defRPr sz="2000">
                <a:latin typeface="+mj-lt"/>
              </a:defRPr>
            </a:lvl1pPr>
            <a:lvl2pPr marL="457200" indent="0">
              <a:buNone/>
              <a:defRPr>
                <a:latin typeface="+mj-lt"/>
              </a:defRPr>
            </a:lvl2pPr>
            <a:lvl3pPr marL="914400" indent="0">
              <a:buNone/>
              <a:defRPr>
                <a:latin typeface="+mj-lt"/>
              </a:defRPr>
            </a:lvl3pPr>
            <a:lvl4pPr marL="1371600" indent="0">
              <a:buNone/>
              <a:defRPr>
                <a:latin typeface="+mj-lt"/>
              </a:defRPr>
            </a:lvl4pPr>
            <a:lvl5pPr marL="1828800" indent="0">
              <a:buNone/>
              <a:defRPr>
                <a:latin typeface="+mj-lt"/>
              </a:defRPr>
            </a:lvl5pPr>
          </a:lstStyle>
          <a:p>
            <a:pPr lvl="0"/>
            <a:r>
              <a:rPr lang="en-US"/>
              <a:t>Click to add subtitle</a:t>
            </a:r>
            <a:endParaRPr lang="x-none"/>
          </a:p>
        </p:txBody>
      </p:sp>
    </p:spTree>
    <p:extLst>
      <p:ext uri="{BB962C8B-B14F-4D97-AF65-F5344CB8AC3E}">
        <p14:creationId xmlns="" xmlns:p14="http://schemas.microsoft.com/office/powerpoint/2010/main" val="952715688"/>
      </p:ext>
    </p:extLst>
  </p:cSld>
  <p:clrMapOvr>
    <a:masterClrMapping/>
  </p:clrMapOvr>
  <p:extLst>
    <p:ext uri="{DCECCB84-F9BA-43D5-87BE-67443E8EF086}">
      <p15:sldGuideLst xmlns="" xmlns:p15="http://schemas.microsoft.com/office/powerpoint/2012/main"/>
    </p:ext>
  </p:extLst>
</p:sldLayout>
</file>

<file path=ppt/slideLayouts/slideLayout134.xml><?xml version="1.0" encoding="utf-8"?>
<p:sldLayout xmlns:a="http://schemas.openxmlformats.org/drawingml/2006/main" xmlns:r="http://schemas.openxmlformats.org/officeDocument/2006/relationships" xmlns:p="http://schemas.openxmlformats.org/presentationml/2006/main" preserve="1">
  <p:cSld name="Content (2 columns)">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11520000" cy="1229824"/>
          </a:xfrm>
          <a:prstGeom prst="rect">
            <a:avLst/>
          </a:prstGeom>
        </p:spPr>
        <p:txBody>
          <a:bodyPr anchor="t">
            <a:noAutofit/>
          </a:bodyPr>
          <a:lstStyle>
            <a:lvl1pPr>
              <a:lnSpc>
                <a:spcPct val="84000"/>
              </a:lnSpc>
              <a:defRPr/>
            </a:lvl1pPr>
          </a:lstStyle>
          <a:p>
            <a:r>
              <a:rPr lang="fi-FI"/>
              <a:t>Muokkaa ots. perustyyl. napsautt.</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333949" y="2169000"/>
            <a:ext cx="5402051" cy="3780028"/>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7" name="Content Placeholder 2">
            <a:extLst>
              <a:ext uri="{FF2B5EF4-FFF2-40B4-BE49-F238E27FC236}">
                <a16:creationId xmlns="" xmlns:a16="http://schemas.microsoft.com/office/drawing/2014/main" id="{E53D0122-F311-DDD6-1358-BBD9A12A19B9}"/>
              </a:ext>
            </a:extLst>
          </p:cNvPr>
          <p:cNvSpPr>
            <a:spLocks noGrp="1"/>
          </p:cNvSpPr>
          <p:nvPr>
            <p:ph idx="14"/>
          </p:nvPr>
        </p:nvSpPr>
        <p:spPr>
          <a:xfrm>
            <a:off x="6451899" y="2169000"/>
            <a:ext cx="5402051" cy="3780028"/>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11" name="Text Placeholder 7">
            <a:extLst>
              <a:ext uri="{FF2B5EF4-FFF2-40B4-BE49-F238E27FC236}">
                <a16:creationId xmlns="" xmlns:a16="http://schemas.microsoft.com/office/drawing/2014/main" id="{CC4E4163-CEEC-23DD-D95C-3C6EAE7438D8}"/>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12" name="Picture 11">
            <a:extLst>
              <a:ext uri="{FF2B5EF4-FFF2-40B4-BE49-F238E27FC236}">
                <a16:creationId xmlns="" xmlns:a16="http://schemas.microsoft.com/office/drawing/2014/main" id="{8AEE7008-4199-288B-CB96-DD2494257C58}"/>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4" name="Picture 3">
            <a:extLst>
              <a:ext uri="{FF2B5EF4-FFF2-40B4-BE49-F238E27FC236}">
                <a16:creationId xmlns="" xmlns:a16="http://schemas.microsoft.com/office/drawing/2014/main" id="{7AD80D40-2D2A-55CC-785D-0A81E96B5BF0}"/>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4963" y="6084804"/>
            <a:ext cx="720981" cy="507883"/>
          </a:xfrm>
          <a:prstGeom prst="rect">
            <a:avLst/>
          </a:prstGeom>
        </p:spPr>
      </p:pic>
      <p:sp>
        <p:nvSpPr>
          <p:cNvPr id="5" name="TextBox 4">
            <a:extLst>
              <a:ext uri="{FF2B5EF4-FFF2-40B4-BE49-F238E27FC236}">
                <a16:creationId xmlns="" xmlns:a16="http://schemas.microsoft.com/office/drawing/2014/main" id="{C2FDD297-9EC6-C4A9-9E61-87BC2B3272EF}"/>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Energy Systems</a:t>
            </a:r>
            <a:endParaRPr lang="x-none" sz="1600">
              <a:solidFill>
                <a:schemeClr val="tx1">
                  <a:lumMod val="75000"/>
                  <a:lumOff val="25000"/>
                </a:schemeClr>
              </a:solidFill>
              <a:latin typeface="+mj-lt"/>
              <a:cs typeface="Helvetica" panose="020B0604020202020204" pitchFamily="34" charset="0"/>
            </a:endParaRPr>
          </a:p>
        </p:txBody>
      </p:sp>
      <p:sp>
        <p:nvSpPr>
          <p:cNvPr id="8" name="Text Placeholder 10">
            <a:extLst>
              <a:ext uri="{FF2B5EF4-FFF2-40B4-BE49-F238E27FC236}">
                <a16:creationId xmlns="" xmlns:a16="http://schemas.microsoft.com/office/drawing/2014/main" id="{F357C5A9-AAC6-E008-E213-7BF1A3890EA5}"/>
              </a:ext>
            </a:extLst>
          </p:cNvPr>
          <p:cNvSpPr>
            <a:spLocks noGrp="1"/>
          </p:cNvSpPr>
          <p:nvPr>
            <p:ph type="body" sz="quarter" idx="15" hasCustomPrompt="1"/>
          </p:nvPr>
        </p:nvSpPr>
        <p:spPr>
          <a:xfrm>
            <a:off x="335936" y="1266225"/>
            <a:ext cx="11520488" cy="630238"/>
          </a:xfrm>
          <a:prstGeom prst="rect">
            <a:avLst/>
          </a:prstGeom>
        </p:spPr>
        <p:txBody>
          <a:bodyPr/>
          <a:lstStyle>
            <a:lvl1pPr marL="0" indent="0">
              <a:buNone/>
              <a:defRPr sz="2000">
                <a:latin typeface="+mj-lt"/>
              </a:defRPr>
            </a:lvl1pPr>
            <a:lvl2pPr marL="457200" indent="0">
              <a:buNone/>
              <a:defRPr>
                <a:latin typeface="+mj-lt"/>
              </a:defRPr>
            </a:lvl2pPr>
            <a:lvl3pPr marL="914400" indent="0">
              <a:buNone/>
              <a:defRPr>
                <a:latin typeface="+mj-lt"/>
              </a:defRPr>
            </a:lvl3pPr>
            <a:lvl4pPr marL="1371600" indent="0">
              <a:buNone/>
              <a:defRPr>
                <a:latin typeface="+mj-lt"/>
              </a:defRPr>
            </a:lvl4pPr>
            <a:lvl5pPr marL="1828800" indent="0">
              <a:buNone/>
              <a:defRPr>
                <a:latin typeface="+mj-lt"/>
              </a:defRPr>
            </a:lvl5pPr>
          </a:lstStyle>
          <a:p>
            <a:pPr lvl="0"/>
            <a:r>
              <a:rPr lang="en-US"/>
              <a:t>Click to add subtitle</a:t>
            </a:r>
            <a:endParaRPr lang="x-none"/>
          </a:p>
        </p:txBody>
      </p:sp>
    </p:spTree>
    <p:extLst>
      <p:ext uri="{BB962C8B-B14F-4D97-AF65-F5344CB8AC3E}">
        <p14:creationId xmlns="" xmlns:p14="http://schemas.microsoft.com/office/powerpoint/2010/main" val="34269788"/>
      </p:ext>
    </p:extLst>
  </p:cSld>
  <p:clrMapOvr>
    <a:masterClrMapping/>
  </p:clrMapOvr>
  <p:extLst>
    <p:ext uri="{DCECCB84-F9BA-43D5-87BE-67443E8EF086}">
      <p15:sldGuideLst xmlns="" xmlns:p15="http://schemas.microsoft.com/office/powerpoint/2012/main"/>
    </p:ext>
  </p:extLst>
</p:sldLayout>
</file>

<file path=ppt/slideLayouts/slideLayout135.xml><?xml version="1.0" encoding="utf-8"?>
<p:sldLayout xmlns:a="http://schemas.openxmlformats.org/drawingml/2006/main" xmlns:r="http://schemas.openxmlformats.org/officeDocument/2006/relationships" xmlns:p="http://schemas.openxmlformats.org/presentationml/2006/main" preserve="1">
  <p:cSld name="Content (2 columns, titles)">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11520000" cy="1229824"/>
          </a:xfrm>
          <a:prstGeom prst="rect">
            <a:avLst/>
          </a:prstGeom>
        </p:spPr>
        <p:txBody>
          <a:bodyPr anchor="t">
            <a:noAutofit/>
          </a:bodyPr>
          <a:lstStyle>
            <a:lvl1pPr>
              <a:lnSpc>
                <a:spcPct val="84000"/>
              </a:lnSpc>
              <a:defRPr/>
            </a:lvl1pPr>
          </a:lstStyle>
          <a:p>
            <a:r>
              <a:rPr lang="fi-FI"/>
              <a:t>Muokkaa ots. perustyyl. napsautt.</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333949" y="2349000"/>
            <a:ext cx="5402051" cy="3600028"/>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7" name="Content Placeholder 2">
            <a:extLst>
              <a:ext uri="{FF2B5EF4-FFF2-40B4-BE49-F238E27FC236}">
                <a16:creationId xmlns="" xmlns:a16="http://schemas.microsoft.com/office/drawing/2014/main" id="{E53D0122-F311-DDD6-1358-BBD9A12A19B9}"/>
              </a:ext>
            </a:extLst>
          </p:cNvPr>
          <p:cNvSpPr>
            <a:spLocks noGrp="1"/>
          </p:cNvSpPr>
          <p:nvPr>
            <p:ph idx="14"/>
          </p:nvPr>
        </p:nvSpPr>
        <p:spPr>
          <a:xfrm>
            <a:off x="6451899" y="2349000"/>
            <a:ext cx="5402051" cy="3600028"/>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11" name="Text Placeholder 10">
            <a:extLst>
              <a:ext uri="{FF2B5EF4-FFF2-40B4-BE49-F238E27FC236}">
                <a16:creationId xmlns="" xmlns:a16="http://schemas.microsoft.com/office/drawing/2014/main" id="{F6B5D668-15E1-ECB9-295B-73E7926E2666}"/>
              </a:ext>
            </a:extLst>
          </p:cNvPr>
          <p:cNvSpPr>
            <a:spLocks noGrp="1"/>
          </p:cNvSpPr>
          <p:nvPr>
            <p:ph type="body" sz="quarter" idx="15" hasCustomPrompt="1"/>
          </p:nvPr>
        </p:nvSpPr>
        <p:spPr>
          <a:xfrm>
            <a:off x="333949" y="1988777"/>
            <a:ext cx="5402051"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12" name="Text Placeholder 10">
            <a:extLst>
              <a:ext uri="{FF2B5EF4-FFF2-40B4-BE49-F238E27FC236}">
                <a16:creationId xmlns="" xmlns:a16="http://schemas.microsoft.com/office/drawing/2014/main" id="{B86405FE-3A66-42DA-4C48-77E7AF5CD7C0}"/>
              </a:ext>
            </a:extLst>
          </p:cNvPr>
          <p:cNvSpPr>
            <a:spLocks noGrp="1"/>
          </p:cNvSpPr>
          <p:nvPr>
            <p:ph type="body" sz="quarter" idx="16" hasCustomPrompt="1"/>
          </p:nvPr>
        </p:nvSpPr>
        <p:spPr>
          <a:xfrm>
            <a:off x="6451898" y="1988777"/>
            <a:ext cx="5402051"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13" name="Text Placeholder 7">
            <a:extLst>
              <a:ext uri="{FF2B5EF4-FFF2-40B4-BE49-F238E27FC236}">
                <a16:creationId xmlns="" xmlns:a16="http://schemas.microsoft.com/office/drawing/2014/main" id="{A617CA67-4D68-BA5F-67BE-F87CCF6BCCCA}"/>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14" name="Picture 13">
            <a:extLst>
              <a:ext uri="{FF2B5EF4-FFF2-40B4-BE49-F238E27FC236}">
                <a16:creationId xmlns="" xmlns:a16="http://schemas.microsoft.com/office/drawing/2014/main" id="{53C7241D-B1E1-1490-6228-D94A64F8F9F7}"/>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4" name="Picture 3">
            <a:extLst>
              <a:ext uri="{FF2B5EF4-FFF2-40B4-BE49-F238E27FC236}">
                <a16:creationId xmlns="" xmlns:a16="http://schemas.microsoft.com/office/drawing/2014/main" id="{8D4BDFEB-EC67-2342-4FCD-6E7A8849213A}"/>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4963" y="6084804"/>
            <a:ext cx="720981" cy="507883"/>
          </a:xfrm>
          <a:prstGeom prst="rect">
            <a:avLst/>
          </a:prstGeom>
        </p:spPr>
      </p:pic>
      <p:sp>
        <p:nvSpPr>
          <p:cNvPr id="5" name="TextBox 4">
            <a:extLst>
              <a:ext uri="{FF2B5EF4-FFF2-40B4-BE49-F238E27FC236}">
                <a16:creationId xmlns="" xmlns:a16="http://schemas.microsoft.com/office/drawing/2014/main" id="{04114671-9CE0-47F5-26A3-77132855AB3C}"/>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Energy Systems</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2677799614"/>
      </p:ext>
    </p:extLst>
  </p:cSld>
  <p:clrMapOvr>
    <a:masterClrMapping/>
  </p:clrMapOvr>
  <p:extLst>
    <p:ext uri="{DCECCB84-F9BA-43D5-87BE-67443E8EF086}">
      <p15:sldGuideLst xmlns="" xmlns:p15="http://schemas.microsoft.com/office/powerpoint/2012/main"/>
    </p:ext>
  </p:extLst>
</p:sldLayout>
</file>

<file path=ppt/slideLayouts/slideLayout136.xml><?xml version="1.0" encoding="utf-8"?>
<p:sldLayout xmlns:a="http://schemas.openxmlformats.org/drawingml/2006/main" xmlns:r="http://schemas.openxmlformats.org/officeDocument/2006/relationships" xmlns:p="http://schemas.openxmlformats.org/presentationml/2006/main" preserve="1">
  <p:cSld name="Highlights">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11520000" cy="661078"/>
          </a:xfrm>
          <a:prstGeom prst="rect">
            <a:avLst/>
          </a:prstGeom>
        </p:spPr>
        <p:txBody>
          <a:bodyPr anchor="t">
            <a:spAutoFit/>
          </a:bodyPr>
          <a:lstStyle>
            <a:lvl1pPr>
              <a:lnSpc>
                <a:spcPct val="84000"/>
              </a:lnSpc>
              <a:defRPr/>
            </a:lvl1pPr>
          </a:lstStyle>
          <a:p>
            <a:r>
              <a:rPr lang="fi-FI"/>
              <a:t>Muokkaa ots. perustyyl. napsautt.</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889949" y="2257614"/>
            <a:ext cx="3162600" cy="1440000"/>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1" name="Text Placeholder 10">
            <a:extLst>
              <a:ext uri="{FF2B5EF4-FFF2-40B4-BE49-F238E27FC236}">
                <a16:creationId xmlns="" xmlns:a16="http://schemas.microsoft.com/office/drawing/2014/main" id="{F6B5D668-15E1-ECB9-295B-73E7926E2666}"/>
              </a:ext>
            </a:extLst>
          </p:cNvPr>
          <p:cNvSpPr>
            <a:spLocks noGrp="1"/>
          </p:cNvSpPr>
          <p:nvPr>
            <p:ph type="body" sz="quarter" idx="15" hasCustomPrompt="1"/>
          </p:nvPr>
        </p:nvSpPr>
        <p:spPr>
          <a:xfrm>
            <a:off x="889949" y="1897391"/>
            <a:ext cx="3162600"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Cluster title</a:t>
            </a:r>
            <a:endParaRPr lang="x-none"/>
          </a:p>
        </p:txBody>
      </p:sp>
      <p:sp>
        <p:nvSpPr>
          <p:cNvPr id="15" name="Content Placeholder 2">
            <a:extLst>
              <a:ext uri="{FF2B5EF4-FFF2-40B4-BE49-F238E27FC236}">
                <a16:creationId xmlns="" xmlns:a16="http://schemas.microsoft.com/office/drawing/2014/main" id="{F39CDBB0-F3C0-ED2C-6DFF-BDDC965859A0}"/>
              </a:ext>
            </a:extLst>
          </p:cNvPr>
          <p:cNvSpPr>
            <a:spLocks noGrp="1"/>
          </p:cNvSpPr>
          <p:nvPr>
            <p:ph idx="16"/>
          </p:nvPr>
        </p:nvSpPr>
        <p:spPr>
          <a:xfrm>
            <a:off x="4514699" y="2257614"/>
            <a:ext cx="3162601" cy="1440000"/>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16" name="Text Placeholder 10">
            <a:extLst>
              <a:ext uri="{FF2B5EF4-FFF2-40B4-BE49-F238E27FC236}">
                <a16:creationId xmlns="" xmlns:a16="http://schemas.microsoft.com/office/drawing/2014/main" id="{584C606C-27C6-B1B8-AF73-91EE3D3C1CD1}"/>
              </a:ext>
            </a:extLst>
          </p:cNvPr>
          <p:cNvSpPr>
            <a:spLocks noGrp="1"/>
          </p:cNvSpPr>
          <p:nvPr>
            <p:ph type="body" sz="quarter" idx="17" hasCustomPrompt="1"/>
          </p:nvPr>
        </p:nvSpPr>
        <p:spPr>
          <a:xfrm>
            <a:off x="4514700" y="1897391"/>
            <a:ext cx="3162600"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17" name="Content Placeholder 2">
            <a:extLst>
              <a:ext uri="{FF2B5EF4-FFF2-40B4-BE49-F238E27FC236}">
                <a16:creationId xmlns="" xmlns:a16="http://schemas.microsoft.com/office/drawing/2014/main" id="{77D2EAC2-0180-86E6-ED87-89C3590F351B}"/>
              </a:ext>
            </a:extLst>
          </p:cNvPr>
          <p:cNvSpPr>
            <a:spLocks noGrp="1"/>
          </p:cNvSpPr>
          <p:nvPr>
            <p:ph idx="18"/>
          </p:nvPr>
        </p:nvSpPr>
        <p:spPr>
          <a:xfrm>
            <a:off x="8139451" y="2263464"/>
            <a:ext cx="3162600" cy="1440000"/>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18" name="Text Placeholder 10">
            <a:extLst>
              <a:ext uri="{FF2B5EF4-FFF2-40B4-BE49-F238E27FC236}">
                <a16:creationId xmlns="" xmlns:a16="http://schemas.microsoft.com/office/drawing/2014/main" id="{21F8FDD3-92F9-994D-1C39-BD4112987630}"/>
              </a:ext>
            </a:extLst>
          </p:cNvPr>
          <p:cNvSpPr>
            <a:spLocks noGrp="1"/>
          </p:cNvSpPr>
          <p:nvPr>
            <p:ph type="body" sz="quarter" idx="19" hasCustomPrompt="1"/>
          </p:nvPr>
        </p:nvSpPr>
        <p:spPr>
          <a:xfrm>
            <a:off x="8139451" y="1903241"/>
            <a:ext cx="3162600"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25" name="Content Placeholder 2">
            <a:extLst>
              <a:ext uri="{FF2B5EF4-FFF2-40B4-BE49-F238E27FC236}">
                <a16:creationId xmlns="" xmlns:a16="http://schemas.microsoft.com/office/drawing/2014/main" id="{63E89EB0-114F-D42B-394F-5B60F8C74357}"/>
              </a:ext>
            </a:extLst>
          </p:cNvPr>
          <p:cNvSpPr>
            <a:spLocks noGrp="1"/>
          </p:cNvSpPr>
          <p:nvPr>
            <p:ph idx="20"/>
          </p:nvPr>
        </p:nvSpPr>
        <p:spPr>
          <a:xfrm>
            <a:off x="889949" y="4223187"/>
            <a:ext cx="3162600" cy="1440000"/>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26" name="Text Placeholder 10">
            <a:extLst>
              <a:ext uri="{FF2B5EF4-FFF2-40B4-BE49-F238E27FC236}">
                <a16:creationId xmlns="" xmlns:a16="http://schemas.microsoft.com/office/drawing/2014/main" id="{DD0D195D-D971-5CF7-314A-C84E3DF21AA6}"/>
              </a:ext>
            </a:extLst>
          </p:cNvPr>
          <p:cNvSpPr>
            <a:spLocks noGrp="1"/>
          </p:cNvSpPr>
          <p:nvPr>
            <p:ph type="body" sz="quarter" idx="21" hasCustomPrompt="1"/>
          </p:nvPr>
        </p:nvSpPr>
        <p:spPr>
          <a:xfrm>
            <a:off x="889949" y="3862964"/>
            <a:ext cx="3162600"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27" name="Content Placeholder 2">
            <a:extLst>
              <a:ext uri="{FF2B5EF4-FFF2-40B4-BE49-F238E27FC236}">
                <a16:creationId xmlns="" xmlns:a16="http://schemas.microsoft.com/office/drawing/2014/main" id="{469C4761-EF5D-61A6-21C4-865FDCA6D8C3}"/>
              </a:ext>
            </a:extLst>
          </p:cNvPr>
          <p:cNvSpPr>
            <a:spLocks noGrp="1"/>
          </p:cNvSpPr>
          <p:nvPr>
            <p:ph idx="22"/>
          </p:nvPr>
        </p:nvSpPr>
        <p:spPr>
          <a:xfrm>
            <a:off x="4514699" y="4223187"/>
            <a:ext cx="3162601" cy="1440000"/>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28" name="Text Placeholder 10">
            <a:extLst>
              <a:ext uri="{FF2B5EF4-FFF2-40B4-BE49-F238E27FC236}">
                <a16:creationId xmlns="" xmlns:a16="http://schemas.microsoft.com/office/drawing/2014/main" id="{2220DFAC-B34F-C138-1486-2E3A4CA71B95}"/>
              </a:ext>
            </a:extLst>
          </p:cNvPr>
          <p:cNvSpPr>
            <a:spLocks noGrp="1"/>
          </p:cNvSpPr>
          <p:nvPr>
            <p:ph type="body" sz="quarter" idx="23" hasCustomPrompt="1"/>
          </p:nvPr>
        </p:nvSpPr>
        <p:spPr>
          <a:xfrm>
            <a:off x="4514700" y="3862964"/>
            <a:ext cx="3162600"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29" name="Content Placeholder 2">
            <a:extLst>
              <a:ext uri="{FF2B5EF4-FFF2-40B4-BE49-F238E27FC236}">
                <a16:creationId xmlns="" xmlns:a16="http://schemas.microsoft.com/office/drawing/2014/main" id="{A97B5F14-95E4-5BD2-E1B3-4CF8F325C633}"/>
              </a:ext>
            </a:extLst>
          </p:cNvPr>
          <p:cNvSpPr>
            <a:spLocks noGrp="1"/>
          </p:cNvSpPr>
          <p:nvPr>
            <p:ph idx="24"/>
          </p:nvPr>
        </p:nvSpPr>
        <p:spPr>
          <a:xfrm>
            <a:off x="8139451" y="4229037"/>
            <a:ext cx="3162600" cy="1440000"/>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30" name="Text Placeholder 10">
            <a:extLst>
              <a:ext uri="{FF2B5EF4-FFF2-40B4-BE49-F238E27FC236}">
                <a16:creationId xmlns="" xmlns:a16="http://schemas.microsoft.com/office/drawing/2014/main" id="{2F7D814D-004E-59E2-9CDB-AA8ECE7FEB25}"/>
              </a:ext>
            </a:extLst>
          </p:cNvPr>
          <p:cNvSpPr>
            <a:spLocks noGrp="1"/>
          </p:cNvSpPr>
          <p:nvPr>
            <p:ph type="body" sz="quarter" idx="25" hasCustomPrompt="1"/>
          </p:nvPr>
        </p:nvSpPr>
        <p:spPr>
          <a:xfrm>
            <a:off x="8139451" y="3868814"/>
            <a:ext cx="3162600"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1" name="Text Placeholder 7">
            <a:extLst>
              <a:ext uri="{FF2B5EF4-FFF2-40B4-BE49-F238E27FC236}">
                <a16:creationId xmlns="" xmlns:a16="http://schemas.microsoft.com/office/drawing/2014/main" id="{8D8775CA-A760-B342-2EDE-A23103715375}"/>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32" name="Picture 31">
            <a:extLst>
              <a:ext uri="{FF2B5EF4-FFF2-40B4-BE49-F238E27FC236}">
                <a16:creationId xmlns="" xmlns:a16="http://schemas.microsoft.com/office/drawing/2014/main" id="{F97B1CEF-694C-5717-3DEF-807DE2988080}"/>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4" name="Picture 3">
            <a:extLst>
              <a:ext uri="{FF2B5EF4-FFF2-40B4-BE49-F238E27FC236}">
                <a16:creationId xmlns="" xmlns:a16="http://schemas.microsoft.com/office/drawing/2014/main" id="{6A22ED87-E40D-5A29-B5F7-C842CA65A9AE}"/>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4963" y="6084804"/>
            <a:ext cx="720981" cy="507883"/>
          </a:xfrm>
          <a:prstGeom prst="rect">
            <a:avLst/>
          </a:prstGeom>
        </p:spPr>
      </p:pic>
      <p:sp>
        <p:nvSpPr>
          <p:cNvPr id="5" name="TextBox 4">
            <a:extLst>
              <a:ext uri="{FF2B5EF4-FFF2-40B4-BE49-F238E27FC236}">
                <a16:creationId xmlns="" xmlns:a16="http://schemas.microsoft.com/office/drawing/2014/main" id="{7BEE2A28-C681-8DED-A7A8-482296AA4AED}"/>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Energy Systems</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227149599"/>
      </p:ext>
    </p:extLst>
  </p:cSld>
  <p:clrMapOvr>
    <a:masterClrMapping/>
  </p:clrMapOvr>
  <p:extLst>
    <p:ext uri="{DCECCB84-F9BA-43D5-87BE-67443E8EF086}">
      <p15:sldGuideLst xmlns="" xmlns:p15="http://schemas.microsoft.com/office/powerpoint/2012/main"/>
    </p:ext>
  </p:extLst>
</p:sldLayout>
</file>

<file path=ppt/slideLayouts/slideLayout137.xml><?xml version="1.0" encoding="utf-8"?>
<p:sldLayout xmlns:a="http://schemas.openxmlformats.org/drawingml/2006/main" xmlns:r="http://schemas.openxmlformats.org/officeDocument/2006/relationships" xmlns:p="http://schemas.openxmlformats.org/presentationml/2006/main" preserve="1">
  <p:cSld name="6 Highlights pine green">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11520000" cy="661078"/>
          </a:xfrm>
          <a:prstGeom prst="rect">
            <a:avLst/>
          </a:prstGeom>
        </p:spPr>
        <p:txBody>
          <a:bodyPr anchor="t">
            <a:spAutoFit/>
          </a:bodyPr>
          <a:lstStyle>
            <a:lvl1pPr>
              <a:lnSpc>
                <a:spcPct val="84000"/>
              </a:lnSpc>
              <a:defRPr>
                <a:solidFill>
                  <a:schemeClr val="tx1"/>
                </a:solidFill>
              </a:defRPr>
            </a:lvl1pPr>
          </a:lstStyle>
          <a:p>
            <a:r>
              <a:rPr lang="fi-FI"/>
              <a:t>Muokkaa ots. perustyyl. napsautt.</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889949" y="2257614"/>
            <a:ext cx="3162600"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lvl1pPr>
              <a:defRPr>
                <a:solidFill>
                  <a:schemeClr val="tx1"/>
                </a:solidFill>
              </a:defRPr>
            </a:lvl1pPr>
          </a:lstStyle>
          <a:p>
            <a:fld id="{02D9CBAC-2441-4F8C-A1E1-12A8002240E4}" type="slidenum">
              <a:rPr lang="x-none" smtClean="0"/>
              <a:pPr/>
              <a:t>‹#›</a:t>
            </a:fld>
            <a:endParaRPr lang="x-none"/>
          </a:p>
        </p:txBody>
      </p:sp>
      <p:sp>
        <p:nvSpPr>
          <p:cNvPr id="11" name="Text Placeholder 10">
            <a:extLst>
              <a:ext uri="{FF2B5EF4-FFF2-40B4-BE49-F238E27FC236}">
                <a16:creationId xmlns="" xmlns:a16="http://schemas.microsoft.com/office/drawing/2014/main" id="{F6B5D668-15E1-ECB9-295B-73E7926E2666}"/>
              </a:ext>
            </a:extLst>
          </p:cNvPr>
          <p:cNvSpPr>
            <a:spLocks noGrp="1"/>
          </p:cNvSpPr>
          <p:nvPr>
            <p:ph type="body" sz="quarter" idx="15" hasCustomPrompt="1"/>
          </p:nvPr>
        </p:nvSpPr>
        <p:spPr>
          <a:xfrm>
            <a:off x="889949" y="1897391"/>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15" name="Content Placeholder 2">
            <a:extLst>
              <a:ext uri="{FF2B5EF4-FFF2-40B4-BE49-F238E27FC236}">
                <a16:creationId xmlns="" xmlns:a16="http://schemas.microsoft.com/office/drawing/2014/main" id="{F39CDBB0-F3C0-ED2C-6DFF-BDDC965859A0}"/>
              </a:ext>
            </a:extLst>
          </p:cNvPr>
          <p:cNvSpPr>
            <a:spLocks noGrp="1"/>
          </p:cNvSpPr>
          <p:nvPr>
            <p:ph idx="16"/>
          </p:nvPr>
        </p:nvSpPr>
        <p:spPr>
          <a:xfrm>
            <a:off x="4514699" y="2257614"/>
            <a:ext cx="3162601"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16" name="Text Placeholder 10">
            <a:extLst>
              <a:ext uri="{FF2B5EF4-FFF2-40B4-BE49-F238E27FC236}">
                <a16:creationId xmlns="" xmlns:a16="http://schemas.microsoft.com/office/drawing/2014/main" id="{584C606C-27C6-B1B8-AF73-91EE3D3C1CD1}"/>
              </a:ext>
            </a:extLst>
          </p:cNvPr>
          <p:cNvSpPr>
            <a:spLocks noGrp="1"/>
          </p:cNvSpPr>
          <p:nvPr>
            <p:ph type="body" sz="quarter" idx="17" hasCustomPrompt="1"/>
          </p:nvPr>
        </p:nvSpPr>
        <p:spPr>
          <a:xfrm>
            <a:off x="4514700" y="1897391"/>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17" name="Content Placeholder 2">
            <a:extLst>
              <a:ext uri="{FF2B5EF4-FFF2-40B4-BE49-F238E27FC236}">
                <a16:creationId xmlns="" xmlns:a16="http://schemas.microsoft.com/office/drawing/2014/main" id="{77D2EAC2-0180-86E6-ED87-89C3590F351B}"/>
              </a:ext>
            </a:extLst>
          </p:cNvPr>
          <p:cNvSpPr>
            <a:spLocks noGrp="1"/>
          </p:cNvSpPr>
          <p:nvPr>
            <p:ph idx="18"/>
          </p:nvPr>
        </p:nvSpPr>
        <p:spPr>
          <a:xfrm>
            <a:off x="8139451" y="2263464"/>
            <a:ext cx="3162600"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18" name="Text Placeholder 10">
            <a:extLst>
              <a:ext uri="{FF2B5EF4-FFF2-40B4-BE49-F238E27FC236}">
                <a16:creationId xmlns="" xmlns:a16="http://schemas.microsoft.com/office/drawing/2014/main" id="{21F8FDD3-92F9-994D-1C39-BD4112987630}"/>
              </a:ext>
            </a:extLst>
          </p:cNvPr>
          <p:cNvSpPr>
            <a:spLocks noGrp="1"/>
          </p:cNvSpPr>
          <p:nvPr>
            <p:ph type="body" sz="quarter" idx="19" hasCustomPrompt="1"/>
          </p:nvPr>
        </p:nvSpPr>
        <p:spPr>
          <a:xfrm>
            <a:off x="8139451" y="1903241"/>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25" name="Content Placeholder 2">
            <a:extLst>
              <a:ext uri="{FF2B5EF4-FFF2-40B4-BE49-F238E27FC236}">
                <a16:creationId xmlns="" xmlns:a16="http://schemas.microsoft.com/office/drawing/2014/main" id="{63E89EB0-114F-D42B-394F-5B60F8C74357}"/>
              </a:ext>
            </a:extLst>
          </p:cNvPr>
          <p:cNvSpPr>
            <a:spLocks noGrp="1"/>
          </p:cNvSpPr>
          <p:nvPr>
            <p:ph idx="20"/>
          </p:nvPr>
        </p:nvSpPr>
        <p:spPr>
          <a:xfrm>
            <a:off x="889949" y="4223187"/>
            <a:ext cx="3162600"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26" name="Text Placeholder 10">
            <a:extLst>
              <a:ext uri="{FF2B5EF4-FFF2-40B4-BE49-F238E27FC236}">
                <a16:creationId xmlns="" xmlns:a16="http://schemas.microsoft.com/office/drawing/2014/main" id="{DD0D195D-D971-5CF7-314A-C84E3DF21AA6}"/>
              </a:ext>
            </a:extLst>
          </p:cNvPr>
          <p:cNvSpPr>
            <a:spLocks noGrp="1"/>
          </p:cNvSpPr>
          <p:nvPr>
            <p:ph type="body" sz="quarter" idx="21" hasCustomPrompt="1"/>
          </p:nvPr>
        </p:nvSpPr>
        <p:spPr>
          <a:xfrm>
            <a:off x="889949" y="3862964"/>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27" name="Content Placeholder 2">
            <a:extLst>
              <a:ext uri="{FF2B5EF4-FFF2-40B4-BE49-F238E27FC236}">
                <a16:creationId xmlns="" xmlns:a16="http://schemas.microsoft.com/office/drawing/2014/main" id="{469C4761-EF5D-61A6-21C4-865FDCA6D8C3}"/>
              </a:ext>
            </a:extLst>
          </p:cNvPr>
          <p:cNvSpPr>
            <a:spLocks noGrp="1"/>
          </p:cNvSpPr>
          <p:nvPr>
            <p:ph idx="22"/>
          </p:nvPr>
        </p:nvSpPr>
        <p:spPr>
          <a:xfrm>
            <a:off x="4514699" y="4223187"/>
            <a:ext cx="3162601"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28" name="Text Placeholder 10">
            <a:extLst>
              <a:ext uri="{FF2B5EF4-FFF2-40B4-BE49-F238E27FC236}">
                <a16:creationId xmlns="" xmlns:a16="http://schemas.microsoft.com/office/drawing/2014/main" id="{2220DFAC-B34F-C138-1486-2E3A4CA71B95}"/>
              </a:ext>
            </a:extLst>
          </p:cNvPr>
          <p:cNvSpPr>
            <a:spLocks noGrp="1"/>
          </p:cNvSpPr>
          <p:nvPr>
            <p:ph type="body" sz="quarter" idx="23" hasCustomPrompt="1"/>
          </p:nvPr>
        </p:nvSpPr>
        <p:spPr>
          <a:xfrm>
            <a:off x="4514700" y="3862964"/>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29" name="Content Placeholder 2">
            <a:extLst>
              <a:ext uri="{FF2B5EF4-FFF2-40B4-BE49-F238E27FC236}">
                <a16:creationId xmlns="" xmlns:a16="http://schemas.microsoft.com/office/drawing/2014/main" id="{A97B5F14-95E4-5BD2-E1B3-4CF8F325C633}"/>
              </a:ext>
            </a:extLst>
          </p:cNvPr>
          <p:cNvSpPr>
            <a:spLocks noGrp="1"/>
          </p:cNvSpPr>
          <p:nvPr>
            <p:ph idx="24"/>
          </p:nvPr>
        </p:nvSpPr>
        <p:spPr>
          <a:xfrm>
            <a:off x="8139451" y="4229037"/>
            <a:ext cx="3162600"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30" name="Text Placeholder 10">
            <a:extLst>
              <a:ext uri="{FF2B5EF4-FFF2-40B4-BE49-F238E27FC236}">
                <a16:creationId xmlns="" xmlns:a16="http://schemas.microsoft.com/office/drawing/2014/main" id="{2F7D814D-004E-59E2-9CDB-AA8ECE7FEB25}"/>
              </a:ext>
            </a:extLst>
          </p:cNvPr>
          <p:cNvSpPr>
            <a:spLocks noGrp="1"/>
          </p:cNvSpPr>
          <p:nvPr>
            <p:ph type="body" sz="quarter" idx="25" hasCustomPrompt="1"/>
          </p:nvPr>
        </p:nvSpPr>
        <p:spPr>
          <a:xfrm>
            <a:off x="8139451" y="3868814"/>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1" name="Text Placeholder 7">
            <a:extLst>
              <a:ext uri="{FF2B5EF4-FFF2-40B4-BE49-F238E27FC236}">
                <a16:creationId xmlns="" xmlns:a16="http://schemas.microsoft.com/office/drawing/2014/main" id="{8D8775CA-A760-B342-2EDE-A23103715375}"/>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solidFill>
                  <a:schemeClr val="tx1"/>
                </a:solidFill>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32" name="Picture 31">
            <a:extLst>
              <a:ext uri="{FF2B5EF4-FFF2-40B4-BE49-F238E27FC236}">
                <a16:creationId xmlns="" xmlns:a16="http://schemas.microsoft.com/office/drawing/2014/main" id="{F97B1CEF-694C-5717-3DEF-807DE2988080}"/>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11027395" y="188964"/>
            <a:ext cx="828191" cy="360000"/>
          </a:xfrm>
          <a:prstGeom prst="rect">
            <a:avLst/>
          </a:prstGeom>
        </p:spPr>
      </p:pic>
      <p:pic>
        <p:nvPicPr>
          <p:cNvPr id="4" name="Picture 3">
            <a:extLst>
              <a:ext uri="{FF2B5EF4-FFF2-40B4-BE49-F238E27FC236}">
                <a16:creationId xmlns="" xmlns:a16="http://schemas.microsoft.com/office/drawing/2014/main" id="{921B6FA4-1986-D32D-1F0A-990A7F2AA3A2}"/>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4963" y="6084804"/>
            <a:ext cx="720981" cy="507883"/>
          </a:xfrm>
          <a:prstGeom prst="rect">
            <a:avLst/>
          </a:prstGeom>
        </p:spPr>
      </p:pic>
      <p:sp>
        <p:nvSpPr>
          <p:cNvPr id="5" name="TextBox 4">
            <a:extLst>
              <a:ext uri="{FF2B5EF4-FFF2-40B4-BE49-F238E27FC236}">
                <a16:creationId xmlns="" xmlns:a16="http://schemas.microsoft.com/office/drawing/2014/main" id="{F138957F-4B1A-869E-4350-1444D92FA52F}"/>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Energy Systems</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2121723553"/>
      </p:ext>
    </p:extLst>
  </p:cSld>
  <p:clrMapOvr>
    <a:overrideClrMapping bg1="dk1" tx1="lt1" bg2="dk2" tx2="lt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138.xml><?xml version="1.0" encoding="utf-8"?>
<p:sldLayout xmlns:a="http://schemas.openxmlformats.org/drawingml/2006/main" xmlns:r="http://schemas.openxmlformats.org/officeDocument/2006/relationships" xmlns:p="http://schemas.openxmlformats.org/presentationml/2006/main" preserve="1">
  <p:cSld name="Content + pictur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5582050" cy="1229824"/>
          </a:xfrm>
          <a:prstGeom prst="rect">
            <a:avLst/>
          </a:prstGeom>
        </p:spPr>
        <p:txBody>
          <a:bodyPr anchor="t">
            <a:noAutofit/>
          </a:bodyPr>
          <a:lstStyle>
            <a:lvl1pPr>
              <a:lnSpc>
                <a:spcPct val="84000"/>
              </a:lnSpc>
              <a:defRPr/>
            </a:lvl1pPr>
          </a:lstStyle>
          <a:p>
            <a:r>
              <a:rPr lang="fi-FI"/>
              <a:t>Muokkaa ots. perustyyl. napsautt.</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333949" y="2169000"/>
            <a:ext cx="5582051" cy="3780028"/>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1" name="Picture Placeholder 10">
            <a:extLst>
              <a:ext uri="{FF2B5EF4-FFF2-40B4-BE49-F238E27FC236}">
                <a16:creationId xmlns="" xmlns:a16="http://schemas.microsoft.com/office/drawing/2014/main" id="{4802C117-713B-ACA1-45BC-FBE0DBCB434F}"/>
              </a:ext>
            </a:extLst>
          </p:cNvPr>
          <p:cNvSpPr>
            <a:spLocks noGrp="1"/>
          </p:cNvSpPr>
          <p:nvPr>
            <p:ph type="pic" sz="quarter" idx="14"/>
          </p:nvPr>
        </p:nvSpPr>
        <p:spPr>
          <a:xfrm>
            <a:off x="6276000" y="0"/>
            <a:ext cx="5916000" cy="6848475"/>
          </a:xfrm>
          <a:prstGeom prst="rect">
            <a:avLst/>
          </a:prstGeom>
        </p:spPr>
        <p:txBody>
          <a:bodyPr/>
          <a:lstStyle/>
          <a:p>
            <a:r>
              <a:rPr lang="fi-FI"/>
              <a:t>Lisää kuva napsauttamalla kuvaketta</a:t>
            </a:r>
            <a:endParaRPr lang="x-none"/>
          </a:p>
        </p:txBody>
      </p:sp>
      <p:sp>
        <p:nvSpPr>
          <p:cNvPr id="12" name="Text Placeholder 7">
            <a:extLst>
              <a:ext uri="{FF2B5EF4-FFF2-40B4-BE49-F238E27FC236}">
                <a16:creationId xmlns="" xmlns:a16="http://schemas.microsoft.com/office/drawing/2014/main" id="{A7C5A918-8070-AA06-012C-69D281FA20F7}"/>
              </a:ext>
            </a:extLst>
          </p:cNvPr>
          <p:cNvSpPr>
            <a:spLocks noGrp="1"/>
          </p:cNvSpPr>
          <p:nvPr>
            <p:ph type="body" sz="quarter" idx="13" hasCustomPrompt="1"/>
          </p:nvPr>
        </p:nvSpPr>
        <p:spPr>
          <a:xfrm>
            <a:off x="333950" y="187626"/>
            <a:ext cx="558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4" name="Picture 3">
            <a:extLst>
              <a:ext uri="{FF2B5EF4-FFF2-40B4-BE49-F238E27FC236}">
                <a16:creationId xmlns="" xmlns:a16="http://schemas.microsoft.com/office/drawing/2014/main" id="{D7F8B5F6-23CF-B4D1-E430-63F420AE6B2A}"/>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334963" y="6084804"/>
            <a:ext cx="720981" cy="507883"/>
          </a:xfrm>
          <a:prstGeom prst="rect">
            <a:avLst/>
          </a:prstGeom>
        </p:spPr>
      </p:pic>
      <p:sp>
        <p:nvSpPr>
          <p:cNvPr id="5" name="TextBox 4">
            <a:extLst>
              <a:ext uri="{FF2B5EF4-FFF2-40B4-BE49-F238E27FC236}">
                <a16:creationId xmlns="" xmlns:a16="http://schemas.microsoft.com/office/drawing/2014/main" id="{3B3A709E-1DA3-F3AB-CD8B-B9FFB5738DDB}"/>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Energy Systems</a:t>
            </a:r>
            <a:endParaRPr lang="x-none" sz="1600">
              <a:solidFill>
                <a:schemeClr val="tx1">
                  <a:lumMod val="75000"/>
                  <a:lumOff val="25000"/>
                </a:schemeClr>
              </a:solidFill>
              <a:latin typeface="+mj-lt"/>
              <a:cs typeface="Helvetica" panose="020B0604020202020204" pitchFamily="34" charset="0"/>
            </a:endParaRPr>
          </a:p>
        </p:txBody>
      </p:sp>
      <p:sp>
        <p:nvSpPr>
          <p:cNvPr id="7" name="Text Placeholder 10">
            <a:extLst>
              <a:ext uri="{FF2B5EF4-FFF2-40B4-BE49-F238E27FC236}">
                <a16:creationId xmlns="" xmlns:a16="http://schemas.microsoft.com/office/drawing/2014/main" id="{D3F8544A-68BC-380C-DC0B-0B7444BB9060}"/>
              </a:ext>
            </a:extLst>
          </p:cNvPr>
          <p:cNvSpPr>
            <a:spLocks noGrp="1"/>
          </p:cNvSpPr>
          <p:nvPr>
            <p:ph type="body" sz="quarter" idx="15" hasCustomPrompt="1"/>
          </p:nvPr>
        </p:nvSpPr>
        <p:spPr>
          <a:xfrm>
            <a:off x="335936" y="1266225"/>
            <a:ext cx="5580064" cy="630238"/>
          </a:xfrm>
          <a:prstGeom prst="rect">
            <a:avLst/>
          </a:prstGeom>
        </p:spPr>
        <p:txBody>
          <a:bodyPr/>
          <a:lstStyle>
            <a:lvl1pPr marL="0" indent="0">
              <a:buNone/>
              <a:defRPr sz="2000">
                <a:latin typeface="+mj-lt"/>
              </a:defRPr>
            </a:lvl1pPr>
            <a:lvl2pPr marL="457200" indent="0">
              <a:buNone/>
              <a:defRPr>
                <a:latin typeface="+mj-lt"/>
              </a:defRPr>
            </a:lvl2pPr>
            <a:lvl3pPr marL="914400" indent="0">
              <a:buNone/>
              <a:defRPr>
                <a:latin typeface="+mj-lt"/>
              </a:defRPr>
            </a:lvl3pPr>
            <a:lvl4pPr marL="1371600" indent="0">
              <a:buNone/>
              <a:defRPr>
                <a:latin typeface="+mj-lt"/>
              </a:defRPr>
            </a:lvl4pPr>
            <a:lvl5pPr marL="1828800" indent="0">
              <a:buNone/>
              <a:defRPr>
                <a:latin typeface="+mj-lt"/>
              </a:defRPr>
            </a:lvl5pPr>
          </a:lstStyle>
          <a:p>
            <a:pPr lvl="0"/>
            <a:r>
              <a:rPr lang="en-US"/>
              <a:t>Click to add subtitle</a:t>
            </a:r>
            <a:endParaRPr lang="x-none"/>
          </a:p>
        </p:txBody>
      </p:sp>
    </p:spTree>
    <p:extLst>
      <p:ext uri="{BB962C8B-B14F-4D97-AF65-F5344CB8AC3E}">
        <p14:creationId xmlns="" xmlns:p14="http://schemas.microsoft.com/office/powerpoint/2010/main" val="476247562"/>
      </p:ext>
    </p:extLst>
  </p:cSld>
  <p:clrMapOvr>
    <a:masterClrMapping/>
  </p:clrMapOvr>
  <p:extLst>
    <p:ext uri="{DCECCB84-F9BA-43D5-87BE-67443E8EF086}">
      <p15:sldGuideLst xmlns="" xmlns:p15="http://schemas.microsoft.com/office/powerpoint/2012/main"/>
    </p:ext>
  </p:extLst>
</p:sldLayout>
</file>

<file path=ppt/slideLayouts/slideLayout139.xml><?xml version="1.0" encoding="utf-8"?>
<p:sldLayout xmlns:a="http://schemas.openxmlformats.org/drawingml/2006/main" xmlns:r="http://schemas.openxmlformats.org/officeDocument/2006/relationships" xmlns:p="http://schemas.openxmlformats.org/presentationml/2006/main" preserve="1">
  <p:cSld name="Content + picture + highlights">
    <p:spTree>
      <p:nvGrpSpPr>
        <p:cNvPr id="1" name=""/>
        <p:cNvGrpSpPr/>
        <p:nvPr/>
      </p:nvGrpSpPr>
      <p:grpSpPr>
        <a:xfrm>
          <a:off x="0" y="0"/>
          <a:ext cx="0" cy="0"/>
          <a:chOff x="0" y="0"/>
          <a:chExt cx="0" cy="0"/>
        </a:xfrm>
      </p:grpSpPr>
      <p:sp>
        <p:nvSpPr>
          <p:cNvPr id="11" name="Picture Placeholder 10">
            <a:extLst>
              <a:ext uri="{FF2B5EF4-FFF2-40B4-BE49-F238E27FC236}">
                <a16:creationId xmlns="" xmlns:a16="http://schemas.microsoft.com/office/drawing/2014/main" id="{4802C117-713B-ACA1-45BC-FBE0DBCB434F}"/>
              </a:ext>
            </a:extLst>
          </p:cNvPr>
          <p:cNvSpPr>
            <a:spLocks noGrp="1"/>
          </p:cNvSpPr>
          <p:nvPr>
            <p:ph type="pic" sz="quarter" idx="14"/>
          </p:nvPr>
        </p:nvSpPr>
        <p:spPr>
          <a:xfrm>
            <a:off x="6276000" y="1"/>
            <a:ext cx="5916000" cy="4149007"/>
          </a:xfrm>
          <a:prstGeom prst="rect">
            <a:avLst/>
          </a:prstGeom>
        </p:spPr>
        <p:txBody>
          <a:bodyPr/>
          <a:lstStyle/>
          <a:p>
            <a:r>
              <a:rPr lang="fi-FI"/>
              <a:t>Lisää kuva napsauttamalla kuvaketta</a:t>
            </a:r>
            <a:endParaRPr lang="x-none"/>
          </a:p>
        </p:txBody>
      </p:sp>
      <p:sp>
        <p:nvSpPr>
          <p:cNvPr id="38" name="Rectangle 37">
            <a:extLst>
              <a:ext uri="{FF2B5EF4-FFF2-40B4-BE49-F238E27FC236}">
                <a16:creationId xmlns="" xmlns:a16="http://schemas.microsoft.com/office/drawing/2014/main" id="{BDF36422-2C33-5D33-BBA3-A97CD395FDD5}"/>
              </a:ext>
            </a:extLst>
          </p:cNvPr>
          <p:cNvSpPr>
            <a:spLocks noGrp="1" noRot="1" noMove="1" noResize="1" noEditPoints="1" noAdjustHandles="1" noChangeArrowheads="1" noChangeShapeType="1"/>
          </p:cNvSpPr>
          <p:nvPr/>
        </p:nvSpPr>
        <p:spPr>
          <a:xfrm>
            <a:off x="0" y="4149008"/>
            <a:ext cx="12192000" cy="270899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5582050" cy="1229824"/>
          </a:xfrm>
          <a:prstGeom prst="rect">
            <a:avLst/>
          </a:prstGeom>
        </p:spPr>
        <p:txBody>
          <a:bodyPr anchor="t">
            <a:noAutofit/>
          </a:bodyPr>
          <a:lstStyle>
            <a:lvl1pPr>
              <a:lnSpc>
                <a:spcPct val="84000"/>
              </a:lnSpc>
              <a:defRPr/>
            </a:lvl1pPr>
          </a:lstStyle>
          <a:p>
            <a:r>
              <a:rPr lang="fi-FI"/>
              <a:t>Muokkaa ots. perustyyl. napsautt.</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333949" y="1988999"/>
            <a:ext cx="5582051" cy="2092345"/>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lvl1pPr>
              <a:defRPr>
                <a:solidFill>
                  <a:schemeClr val="bg1"/>
                </a:solidFill>
              </a:defRPr>
            </a:lvl1pPr>
          </a:lstStyle>
          <a:p>
            <a:fld id="{02D9CBAC-2441-4F8C-A1E1-12A8002240E4}" type="slidenum">
              <a:rPr lang="x-none" smtClean="0"/>
              <a:pPr/>
              <a:t>‹#›</a:t>
            </a:fld>
            <a:endParaRPr lang="x-none"/>
          </a:p>
        </p:txBody>
      </p:sp>
      <p:sp>
        <p:nvSpPr>
          <p:cNvPr id="7" name="Content Placeholder 2">
            <a:extLst>
              <a:ext uri="{FF2B5EF4-FFF2-40B4-BE49-F238E27FC236}">
                <a16:creationId xmlns="" xmlns:a16="http://schemas.microsoft.com/office/drawing/2014/main" id="{EC4F6CA9-8D0A-1A26-B7D0-EF017A6B6BAF}"/>
              </a:ext>
            </a:extLst>
          </p:cNvPr>
          <p:cNvSpPr>
            <a:spLocks noGrp="1"/>
          </p:cNvSpPr>
          <p:nvPr>
            <p:ph idx="20"/>
          </p:nvPr>
        </p:nvSpPr>
        <p:spPr>
          <a:xfrm>
            <a:off x="408472" y="4941410"/>
            <a:ext cx="2432014" cy="1075551"/>
          </a:xfrm>
          <a:prstGeom prst="rect">
            <a:avLst/>
          </a:prstGeom>
        </p:spPr>
        <p:txBody>
          <a:bodyPr/>
          <a:lstStyle>
            <a:lvl1pPr marL="0" indent="0">
              <a:lnSpc>
                <a:spcPct val="114000"/>
              </a:lnSpc>
              <a:buNone/>
              <a:defRPr sz="1200">
                <a:solidFill>
                  <a:schemeClr val="bg1"/>
                </a:solidFill>
              </a:defRPr>
            </a:lvl1pPr>
            <a:lvl2pPr marL="457200" indent="0">
              <a:lnSpc>
                <a:spcPct val="114000"/>
              </a:lnSpc>
              <a:buNone/>
              <a:defRPr sz="1100"/>
            </a:lvl2pPr>
            <a:lvl3pPr>
              <a:lnSpc>
                <a:spcPct val="114000"/>
              </a:lnSpc>
              <a:defRPr sz="1050"/>
            </a:lvl3pPr>
            <a:lvl4pPr>
              <a:lnSpc>
                <a:spcPct val="114000"/>
              </a:lnSpc>
              <a:defRPr sz="1050"/>
            </a:lvl4pPr>
            <a:lvl5pPr>
              <a:lnSpc>
                <a:spcPct val="114000"/>
              </a:lnSpc>
              <a:defRPr sz="1050"/>
            </a:lvl5pPr>
          </a:lstStyle>
          <a:p>
            <a:pPr lvl="0"/>
            <a:r>
              <a:rPr lang="fi-FI"/>
              <a:t>Muokkaa tekstin perustyylejä napsauttamalla</a:t>
            </a:r>
          </a:p>
        </p:txBody>
      </p:sp>
      <p:sp>
        <p:nvSpPr>
          <p:cNvPr id="10" name="Text Placeholder 10">
            <a:extLst>
              <a:ext uri="{FF2B5EF4-FFF2-40B4-BE49-F238E27FC236}">
                <a16:creationId xmlns="" xmlns:a16="http://schemas.microsoft.com/office/drawing/2014/main" id="{D0D68D03-819D-87F9-B3D4-DADF02D55935}"/>
              </a:ext>
            </a:extLst>
          </p:cNvPr>
          <p:cNvSpPr>
            <a:spLocks noGrp="1"/>
          </p:cNvSpPr>
          <p:nvPr>
            <p:ph type="body" sz="quarter" idx="21" hasCustomPrompt="1"/>
          </p:nvPr>
        </p:nvSpPr>
        <p:spPr>
          <a:xfrm>
            <a:off x="408472" y="4559815"/>
            <a:ext cx="2432014" cy="313932"/>
          </a:xfrm>
          <a:prstGeom prst="rect">
            <a:avLst/>
          </a:prstGeom>
        </p:spPr>
        <p:txBody>
          <a:bodyPr wrap="square">
            <a:noAutofit/>
          </a:bodyPr>
          <a:lstStyle>
            <a:lvl1pPr marL="0" indent="0">
              <a:buNone/>
              <a:defRPr sz="1600">
                <a:solidFill>
                  <a:schemeClr val="bg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2" name="Content Placeholder 2">
            <a:extLst>
              <a:ext uri="{FF2B5EF4-FFF2-40B4-BE49-F238E27FC236}">
                <a16:creationId xmlns="" xmlns:a16="http://schemas.microsoft.com/office/drawing/2014/main" id="{C818C577-1B1E-7B26-6451-3E4179F4C0D0}"/>
              </a:ext>
            </a:extLst>
          </p:cNvPr>
          <p:cNvSpPr>
            <a:spLocks noGrp="1"/>
          </p:cNvSpPr>
          <p:nvPr>
            <p:ph idx="22"/>
          </p:nvPr>
        </p:nvSpPr>
        <p:spPr>
          <a:xfrm>
            <a:off x="3210147" y="4941410"/>
            <a:ext cx="2610030" cy="1075551"/>
          </a:xfrm>
          <a:prstGeom prst="rect">
            <a:avLst/>
          </a:prstGeom>
        </p:spPr>
        <p:txBody>
          <a:bodyPr/>
          <a:lstStyle>
            <a:lvl1pPr marL="0" indent="0">
              <a:lnSpc>
                <a:spcPct val="114000"/>
              </a:lnSpc>
              <a:buNone/>
              <a:defRPr sz="1200">
                <a:solidFill>
                  <a:schemeClr val="bg1"/>
                </a:solidFill>
              </a:defRPr>
            </a:lvl1pPr>
            <a:lvl2pPr marL="457200" indent="0">
              <a:lnSpc>
                <a:spcPct val="114000"/>
              </a:lnSpc>
              <a:buNone/>
              <a:defRPr sz="1100"/>
            </a:lvl2pPr>
            <a:lvl3pPr>
              <a:lnSpc>
                <a:spcPct val="114000"/>
              </a:lnSpc>
              <a:defRPr sz="1050"/>
            </a:lvl3pPr>
            <a:lvl4pPr>
              <a:lnSpc>
                <a:spcPct val="114000"/>
              </a:lnSpc>
              <a:defRPr sz="1050"/>
            </a:lvl4pPr>
            <a:lvl5pPr>
              <a:lnSpc>
                <a:spcPct val="114000"/>
              </a:lnSpc>
              <a:defRPr sz="1050"/>
            </a:lvl5pPr>
          </a:lstStyle>
          <a:p>
            <a:pPr lvl="0"/>
            <a:r>
              <a:rPr lang="fi-FI"/>
              <a:t>Muokkaa tekstin perustyylejä napsauttamalla</a:t>
            </a:r>
          </a:p>
        </p:txBody>
      </p:sp>
      <p:sp>
        <p:nvSpPr>
          <p:cNvPr id="33" name="Text Placeholder 10">
            <a:extLst>
              <a:ext uri="{FF2B5EF4-FFF2-40B4-BE49-F238E27FC236}">
                <a16:creationId xmlns="" xmlns:a16="http://schemas.microsoft.com/office/drawing/2014/main" id="{572AD8F2-5F5E-6ED0-76E8-A64A1E820AF7}"/>
              </a:ext>
            </a:extLst>
          </p:cNvPr>
          <p:cNvSpPr>
            <a:spLocks noGrp="1"/>
          </p:cNvSpPr>
          <p:nvPr>
            <p:ph type="body" sz="quarter" idx="23" hasCustomPrompt="1"/>
          </p:nvPr>
        </p:nvSpPr>
        <p:spPr>
          <a:xfrm>
            <a:off x="3210147" y="4559815"/>
            <a:ext cx="2610030" cy="313932"/>
          </a:xfrm>
          <a:prstGeom prst="rect">
            <a:avLst/>
          </a:prstGeom>
        </p:spPr>
        <p:txBody>
          <a:bodyPr wrap="square">
            <a:noAutofit/>
          </a:bodyPr>
          <a:lstStyle>
            <a:lvl1pPr marL="0" indent="0">
              <a:buNone/>
              <a:defRPr sz="1600">
                <a:solidFill>
                  <a:schemeClr val="bg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4" name="Content Placeholder 2">
            <a:extLst>
              <a:ext uri="{FF2B5EF4-FFF2-40B4-BE49-F238E27FC236}">
                <a16:creationId xmlns="" xmlns:a16="http://schemas.microsoft.com/office/drawing/2014/main" id="{CC4D6064-FA67-3CDB-E572-600A7E05025C}"/>
              </a:ext>
            </a:extLst>
          </p:cNvPr>
          <p:cNvSpPr>
            <a:spLocks noGrp="1"/>
          </p:cNvSpPr>
          <p:nvPr>
            <p:ph idx="24"/>
          </p:nvPr>
        </p:nvSpPr>
        <p:spPr>
          <a:xfrm>
            <a:off x="6189838" y="4941410"/>
            <a:ext cx="2610031" cy="1075551"/>
          </a:xfrm>
          <a:prstGeom prst="rect">
            <a:avLst/>
          </a:prstGeom>
        </p:spPr>
        <p:txBody>
          <a:bodyPr/>
          <a:lstStyle>
            <a:lvl1pPr marL="0" indent="0">
              <a:lnSpc>
                <a:spcPct val="114000"/>
              </a:lnSpc>
              <a:buNone/>
              <a:defRPr sz="1200">
                <a:solidFill>
                  <a:schemeClr val="bg1"/>
                </a:solidFill>
              </a:defRPr>
            </a:lvl1pPr>
            <a:lvl2pPr marL="457200" indent="0">
              <a:lnSpc>
                <a:spcPct val="114000"/>
              </a:lnSpc>
              <a:buNone/>
              <a:defRPr sz="1100"/>
            </a:lvl2pPr>
            <a:lvl3pPr>
              <a:lnSpc>
                <a:spcPct val="114000"/>
              </a:lnSpc>
              <a:defRPr sz="1050"/>
            </a:lvl3pPr>
            <a:lvl4pPr>
              <a:lnSpc>
                <a:spcPct val="114000"/>
              </a:lnSpc>
              <a:defRPr sz="1050"/>
            </a:lvl4pPr>
            <a:lvl5pPr>
              <a:lnSpc>
                <a:spcPct val="114000"/>
              </a:lnSpc>
              <a:defRPr sz="1050"/>
            </a:lvl5pPr>
          </a:lstStyle>
          <a:p>
            <a:pPr lvl="0"/>
            <a:r>
              <a:rPr lang="fi-FI"/>
              <a:t>Muokkaa tekstin perustyylejä napsauttamalla</a:t>
            </a:r>
          </a:p>
        </p:txBody>
      </p:sp>
      <p:sp>
        <p:nvSpPr>
          <p:cNvPr id="35" name="Text Placeholder 10">
            <a:extLst>
              <a:ext uri="{FF2B5EF4-FFF2-40B4-BE49-F238E27FC236}">
                <a16:creationId xmlns="" xmlns:a16="http://schemas.microsoft.com/office/drawing/2014/main" id="{83D44FBB-8FB6-BAB4-A1A8-22BDC65894EA}"/>
              </a:ext>
            </a:extLst>
          </p:cNvPr>
          <p:cNvSpPr>
            <a:spLocks noGrp="1"/>
          </p:cNvSpPr>
          <p:nvPr>
            <p:ph type="body" sz="quarter" idx="25" hasCustomPrompt="1"/>
          </p:nvPr>
        </p:nvSpPr>
        <p:spPr>
          <a:xfrm>
            <a:off x="6189838" y="4559815"/>
            <a:ext cx="2610031" cy="313932"/>
          </a:xfrm>
          <a:prstGeom prst="rect">
            <a:avLst/>
          </a:prstGeom>
        </p:spPr>
        <p:txBody>
          <a:bodyPr wrap="square">
            <a:noAutofit/>
          </a:bodyPr>
          <a:lstStyle>
            <a:lvl1pPr marL="0" indent="0">
              <a:buNone/>
              <a:defRPr sz="1600">
                <a:solidFill>
                  <a:schemeClr val="bg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6" name="Content Placeholder 2">
            <a:extLst>
              <a:ext uri="{FF2B5EF4-FFF2-40B4-BE49-F238E27FC236}">
                <a16:creationId xmlns="" xmlns:a16="http://schemas.microsoft.com/office/drawing/2014/main" id="{2C6EF358-D2C1-ECF4-01BB-5A5D4CBCBD96}"/>
              </a:ext>
            </a:extLst>
          </p:cNvPr>
          <p:cNvSpPr>
            <a:spLocks noGrp="1"/>
          </p:cNvSpPr>
          <p:nvPr>
            <p:ph idx="26"/>
          </p:nvPr>
        </p:nvSpPr>
        <p:spPr>
          <a:xfrm>
            <a:off x="9171580" y="4952232"/>
            <a:ext cx="2611948" cy="1064729"/>
          </a:xfrm>
          <a:prstGeom prst="rect">
            <a:avLst/>
          </a:prstGeom>
        </p:spPr>
        <p:txBody>
          <a:bodyPr/>
          <a:lstStyle>
            <a:lvl1pPr marL="0" indent="0">
              <a:lnSpc>
                <a:spcPct val="114000"/>
              </a:lnSpc>
              <a:buNone/>
              <a:defRPr sz="1200">
                <a:solidFill>
                  <a:schemeClr val="bg1"/>
                </a:solidFill>
              </a:defRPr>
            </a:lvl1pPr>
            <a:lvl2pPr marL="457200" indent="0">
              <a:lnSpc>
                <a:spcPct val="114000"/>
              </a:lnSpc>
              <a:buNone/>
              <a:defRPr sz="1100"/>
            </a:lvl2pPr>
            <a:lvl3pPr>
              <a:lnSpc>
                <a:spcPct val="114000"/>
              </a:lnSpc>
              <a:defRPr sz="1050"/>
            </a:lvl3pPr>
            <a:lvl4pPr>
              <a:lnSpc>
                <a:spcPct val="114000"/>
              </a:lnSpc>
              <a:defRPr sz="1050"/>
            </a:lvl4pPr>
            <a:lvl5pPr>
              <a:lnSpc>
                <a:spcPct val="114000"/>
              </a:lnSpc>
              <a:defRPr sz="1050"/>
            </a:lvl5pPr>
          </a:lstStyle>
          <a:p>
            <a:pPr lvl="0"/>
            <a:r>
              <a:rPr lang="fi-FI"/>
              <a:t>Muokkaa tekstin perustyylejä napsauttamalla</a:t>
            </a:r>
          </a:p>
        </p:txBody>
      </p:sp>
      <p:sp>
        <p:nvSpPr>
          <p:cNvPr id="37" name="Text Placeholder 10">
            <a:extLst>
              <a:ext uri="{FF2B5EF4-FFF2-40B4-BE49-F238E27FC236}">
                <a16:creationId xmlns="" xmlns:a16="http://schemas.microsoft.com/office/drawing/2014/main" id="{6CDDD87C-51C2-4B41-2D75-8CE15AB0AD37}"/>
              </a:ext>
            </a:extLst>
          </p:cNvPr>
          <p:cNvSpPr>
            <a:spLocks noGrp="1"/>
          </p:cNvSpPr>
          <p:nvPr>
            <p:ph type="body" sz="quarter" idx="27" hasCustomPrompt="1"/>
          </p:nvPr>
        </p:nvSpPr>
        <p:spPr>
          <a:xfrm>
            <a:off x="9171580" y="4570637"/>
            <a:ext cx="2611948" cy="313932"/>
          </a:xfrm>
          <a:prstGeom prst="rect">
            <a:avLst/>
          </a:prstGeom>
        </p:spPr>
        <p:txBody>
          <a:bodyPr wrap="square">
            <a:noAutofit/>
          </a:bodyPr>
          <a:lstStyle>
            <a:lvl1pPr marL="0" indent="0">
              <a:buNone/>
              <a:defRPr sz="1600">
                <a:solidFill>
                  <a:schemeClr val="bg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9" name="Text Placeholder 7">
            <a:extLst>
              <a:ext uri="{FF2B5EF4-FFF2-40B4-BE49-F238E27FC236}">
                <a16:creationId xmlns="" xmlns:a16="http://schemas.microsoft.com/office/drawing/2014/main" id="{90CCF5E7-9F08-D15E-0397-84FCE78ABCA8}"/>
              </a:ext>
            </a:extLst>
          </p:cNvPr>
          <p:cNvSpPr>
            <a:spLocks noGrp="1"/>
          </p:cNvSpPr>
          <p:nvPr>
            <p:ph type="body" sz="quarter" idx="13" hasCustomPrompt="1"/>
          </p:nvPr>
        </p:nvSpPr>
        <p:spPr>
          <a:xfrm>
            <a:off x="333950" y="187626"/>
            <a:ext cx="558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4" name="Picture 3">
            <a:extLst>
              <a:ext uri="{FF2B5EF4-FFF2-40B4-BE49-F238E27FC236}">
                <a16:creationId xmlns="" xmlns:a16="http://schemas.microsoft.com/office/drawing/2014/main" id="{18AD7B5E-0CBC-0D44-AC30-00D02CB84D25}"/>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334963" y="6084804"/>
            <a:ext cx="720981" cy="507883"/>
          </a:xfrm>
          <a:prstGeom prst="rect">
            <a:avLst/>
          </a:prstGeom>
        </p:spPr>
      </p:pic>
      <p:sp>
        <p:nvSpPr>
          <p:cNvPr id="5" name="TextBox 4">
            <a:extLst>
              <a:ext uri="{FF2B5EF4-FFF2-40B4-BE49-F238E27FC236}">
                <a16:creationId xmlns="" xmlns:a16="http://schemas.microsoft.com/office/drawing/2014/main" id="{5883F424-DD38-87E0-12AA-A067F65A9683}"/>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bg1"/>
                </a:solidFill>
                <a:latin typeface="+mj-lt"/>
                <a:cs typeface="Helvetica" panose="020B0604020202020204" pitchFamily="34" charset="0"/>
              </a:rPr>
              <a:t>Energy Systems</a:t>
            </a:r>
            <a:endParaRPr lang="x-none" sz="1600">
              <a:solidFill>
                <a:schemeClr val="bg1"/>
              </a:solidFill>
              <a:latin typeface="+mj-lt"/>
              <a:cs typeface="Helvetica" panose="020B0604020202020204" pitchFamily="34" charset="0"/>
            </a:endParaRPr>
          </a:p>
        </p:txBody>
      </p:sp>
    </p:spTree>
    <p:extLst>
      <p:ext uri="{BB962C8B-B14F-4D97-AF65-F5344CB8AC3E}">
        <p14:creationId xmlns="" xmlns:p14="http://schemas.microsoft.com/office/powerpoint/2010/main" val="3070038512"/>
      </p:ext>
    </p:extLst>
  </p:cSld>
  <p:clrMapOvr>
    <a:masterClrMapping/>
  </p:clrMapOvr>
  <p:extLst>
    <p:ext uri="{DCECCB84-F9BA-43D5-87BE-67443E8EF086}">
      <p15:sldGuideLst xmlns=""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ntent (2 columns, titles)">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11520000" cy="1229824"/>
          </a:xfrm>
          <a:prstGeom prst="rect">
            <a:avLst/>
          </a:prstGeom>
        </p:spPr>
        <p:txBody>
          <a:bodyPr anchor="t">
            <a:noAutofit/>
          </a:bodyPr>
          <a:lstStyle>
            <a:lvl1pPr>
              <a:lnSpc>
                <a:spcPct val="84000"/>
              </a:lnSpc>
              <a:defRPr/>
            </a:lvl1pPr>
          </a:lstStyle>
          <a:p>
            <a:r>
              <a:rPr lang="en-US"/>
              <a:t>Click to edit Master title style</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333949" y="2349000"/>
            <a:ext cx="5402051" cy="3600028"/>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7" name="Content Placeholder 2">
            <a:extLst>
              <a:ext uri="{FF2B5EF4-FFF2-40B4-BE49-F238E27FC236}">
                <a16:creationId xmlns="" xmlns:a16="http://schemas.microsoft.com/office/drawing/2014/main" id="{E53D0122-F311-DDD6-1358-BBD9A12A19B9}"/>
              </a:ext>
            </a:extLst>
          </p:cNvPr>
          <p:cNvSpPr>
            <a:spLocks noGrp="1"/>
          </p:cNvSpPr>
          <p:nvPr>
            <p:ph idx="14"/>
          </p:nvPr>
        </p:nvSpPr>
        <p:spPr>
          <a:xfrm>
            <a:off x="6451899" y="2349000"/>
            <a:ext cx="5402051" cy="3600028"/>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11" name="Text Placeholder 10">
            <a:extLst>
              <a:ext uri="{FF2B5EF4-FFF2-40B4-BE49-F238E27FC236}">
                <a16:creationId xmlns="" xmlns:a16="http://schemas.microsoft.com/office/drawing/2014/main" id="{F6B5D668-15E1-ECB9-295B-73E7926E2666}"/>
              </a:ext>
            </a:extLst>
          </p:cNvPr>
          <p:cNvSpPr>
            <a:spLocks noGrp="1"/>
          </p:cNvSpPr>
          <p:nvPr>
            <p:ph type="body" sz="quarter" idx="15" hasCustomPrompt="1"/>
          </p:nvPr>
        </p:nvSpPr>
        <p:spPr>
          <a:xfrm>
            <a:off x="333949" y="1988777"/>
            <a:ext cx="5402051"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12" name="Text Placeholder 10">
            <a:extLst>
              <a:ext uri="{FF2B5EF4-FFF2-40B4-BE49-F238E27FC236}">
                <a16:creationId xmlns="" xmlns:a16="http://schemas.microsoft.com/office/drawing/2014/main" id="{B86405FE-3A66-42DA-4C48-77E7AF5CD7C0}"/>
              </a:ext>
            </a:extLst>
          </p:cNvPr>
          <p:cNvSpPr>
            <a:spLocks noGrp="1"/>
          </p:cNvSpPr>
          <p:nvPr>
            <p:ph type="body" sz="quarter" idx="16" hasCustomPrompt="1"/>
          </p:nvPr>
        </p:nvSpPr>
        <p:spPr>
          <a:xfrm>
            <a:off x="6451898" y="1988777"/>
            <a:ext cx="5402051"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13" name="Text Placeholder 7">
            <a:extLst>
              <a:ext uri="{FF2B5EF4-FFF2-40B4-BE49-F238E27FC236}">
                <a16:creationId xmlns="" xmlns:a16="http://schemas.microsoft.com/office/drawing/2014/main" id="{A617CA67-4D68-BA5F-67BE-F87CCF6BCCCA}"/>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14" name="Picture 13">
            <a:extLst>
              <a:ext uri="{FF2B5EF4-FFF2-40B4-BE49-F238E27FC236}">
                <a16:creationId xmlns="" xmlns:a16="http://schemas.microsoft.com/office/drawing/2014/main" id="{53C7241D-B1E1-1490-6228-D94A64F8F9F7}"/>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8" name="Picture 7" descr="Background pattern&#10;&#10;Description automatically generated">
            <a:extLst>
              <a:ext uri="{FF2B5EF4-FFF2-40B4-BE49-F238E27FC236}">
                <a16:creationId xmlns="" xmlns:a16="http://schemas.microsoft.com/office/drawing/2014/main" id="{0A377441-16EE-ED79-1F12-2F7D206BDA48}"/>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34963" y="6084625"/>
            <a:ext cx="720981" cy="508242"/>
          </a:xfrm>
          <a:prstGeom prst="rect">
            <a:avLst/>
          </a:prstGeom>
        </p:spPr>
      </p:pic>
      <p:sp>
        <p:nvSpPr>
          <p:cNvPr id="9" name="TextBox 8">
            <a:extLst>
              <a:ext uri="{FF2B5EF4-FFF2-40B4-BE49-F238E27FC236}">
                <a16:creationId xmlns="" xmlns:a16="http://schemas.microsoft.com/office/drawing/2014/main" id="{CD9E5E33-65CE-8930-1D62-C032C551B8BE}"/>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Bioeconomy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3536503234"/>
      </p:ext>
    </p:extLst>
  </p:cSld>
  <p:clrMapOvr>
    <a:masterClrMapping/>
  </p:clrMapOvr>
  <p:extLst>
    <p:ext uri="{DCECCB84-F9BA-43D5-87BE-67443E8EF086}">
      <p15:sldGuideLst xmlns="" xmlns:p15="http://schemas.microsoft.com/office/powerpoint/2012/main"/>
    </p:ext>
  </p:extLst>
</p:sldLayout>
</file>

<file path=ppt/slideLayouts/slideLayout140.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4" name="Slide Number Placeholder 3">
            <a:extLst>
              <a:ext uri="{FF2B5EF4-FFF2-40B4-BE49-F238E27FC236}">
                <a16:creationId xmlns="" xmlns:a16="http://schemas.microsoft.com/office/drawing/2014/main" id="{DD7588C9-8131-02E9-CB99-813733F48BFE}"/>
              </a:ext>
            </a:extLst>
          </p:cNvPr>
          <p:cNvSpPr>
            <a:spLocks noGrp="1"/>
          </p:cNvSpPr>
          <p:nvPr>
            <p:ph type="sldNum" sz="quarter" idx="12"/>
          </p:nvPr>
        </p:nvSpPr>
        <p:spPr/>
        <p:txBody>
          <a:bodyPr/>
          <a:lstStyle/>
          <a:p>
            <a:fld id="{02D9CBAC-2441-4F8C-A1E1-12A8002240E4}" type="slidenum">
              <a:rPr lang="x-none" smtClean="0"/>
              <a:pPr/>
              <a:t>‹#›</a:t>
            </a:fld>
            <a:endParaRPr lang="x-none"/>
          </a:p>
        </p:txBody>
      </p:sp>
      <p:pic>
        <p:nvPicPr>
          <p:cNvPr id="5" name="Picture 4">
            <a:extLst>
              <a:ext uri="{FF2B5EF4-FFF2-40B4-BE49-F238E27FC236}">
                <a16:creationId xmlns="" xmlns:a16="http://schemas.microsoft.com/office/drawing/2014/main" id="{22C6A2C8-AC7B-D639-06E3-D972BA3ADFDC}"/>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6" name="Picture 5">
            <a:extLst>
              <a:ext uri="{FF2B5EF4-FFF2-40B4-BE49-F238E27FC236}">
                <a16:creationId xmlns="" xmlns:a16="http://schemas.microsoft.com/office/drawing/2014/main" id="{A92C01CE-D433-802F-E1B8-6ED676C5A17D}"/>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4963" y="6084804"/>
            <a:ext cx="720981" cy="507883"/>
          </a:xfrm>
          <a:prstGeom prst="rect">
            <a:avLst/>
          </a:prstGeom>
        </p:spPr>
      </p:pic>
      <p:sp>
        <p:nvSpPr>
          <p:cNvPr id="7" name="TextBox 6">
            <a:extLst>
              <a:ext uri="{FF2B5EF4-FFF2-40B4-BE49-F238E27FC236}">
                <a16:creationId xmlns="" xmlns:a16="http://schemas.microsoft.com/office/drawing/2014/main" id="{2A89C996-6864-391F-47ED-2EFD680644E9}"/>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Energy Systems</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264930308"/>
      </p:ext>
    </p:extLst>
  </p:cSld>
  <p:clrMapOvr>
    <a:masterClrMapping/>
  </p:clrMapOvr>
  <p:extLst>
    <p:ext uri="{DCECCB84-F9BA-43D5-87BE-67443E8EF086}">
      <p15:sldGuideLst xmlns="" xmlns:p15="http://schemas.microsoft.com/office/powerpoint/2012/main">
        <p15:guide id="1" orient="horz">
          <p15:clr>
            <a:srgbClr val="FBAE40"/>
          </p15:clr>
        </p15:guide>
      </p15:sldGuideLst>
    </p:ext>
  </p:extLst>
</p:sldLayout>
</file>

<file path=ppt/slideLayouts/slideLayout141.xml><?xml version="1.0" encoding="utf-8"?>
<p:sldLayout xmlns:a="http://schemas.openxmlformats.org/drawingml/2006/main" xmlns:r="http://schemas.openxmlformats.org/officeDocument/2006/relationships" xmlns:p="http://schemas.openxmlformats.org/presentationml/2006/main" preserve="1">
  <p:cSld name="Logo">
    <p:spTree>
      <p:nvGrpSpPr>
        <p:cNvPr id="1" name=""/>
        <p:cNvGrpSpPr/>
        <p:nvPr/>
      </p:nvGrpSpPr>
      <p:grpSpPr>
        <a:xfrm>
          <a:off x="0" y="0"/>
          <a:ext cx="0" cy="0"/>
          <a:chOff x="0" y="0"/>
          <a:chExt cx="0" cy="0"/>
        </a:xfrm>
      </p:grpSpPr>
      <p:pic>
        <p:nvPicPr>
          <p:cNvPr id="5" name="Picture 4" descr="A picture containing text, clock, sign, gauge&#10;&#10;Description automatically generated">
            <a:extLst>
              <a:ext uri="{FF2B5EF4-FFF2-40B4-BE49-F238E27FC236}">
                <a16:creationId xmlns="" xmlns:a16="http://schemas.microsoft.com/office/drawing/2014/main" id="{77BBD88E-03AF-B6FE-51DA-09546D24F36F}"/>
              </a:ext>
            </a:extLst>
          </p:cNvPr>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3193978" y="1629000"/>
            <a:ext cx="5804044" cy="2520000"/>
          </a:xfrm>
          <a:prstGeom prst="rect">
            <a:avLst/>
          </a:prstGeom>
        </p:spPr>
      </p:pic>
      <p:pic>
        <p:nvPicPr>
          <p:cNvPr id="4" name="Picture 3">
            <a:extLst>
              <a:ext uri="{FF2B5EF4-FFF2-40B4-BE49-F238E27FC236}">
                <a16:creationId xmlns="" xmlns:a16="http://schemas.microsoft.com/office/drawing/2014/main" id="{8EF803FF-636F-857B-3057-06C4F290109A}"/>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4963" y="6084804"/>
            <a:ext cx="720981" cy="507883"/>
          </a:xfrm>
          <a:prstGeom prst="rect">
            <a:avLst/>
          </a:prstGeom>
        </p:spPr>
      </p:pic>
      <p:sp>
        <p:nvSpPr>
          <p:cNvPr id="7" name="TextBox 6">
            <a:extLst>
              <a:ext uri="{FF2B5EF4-FFF2-40B4-BE49-F238E27FC236}">
                <a16:creationId xmlns="" xmlns:a16="http://schemas.microsoft.com/office/drawing/2014/main" id="{B8E43BA0-5BCA-2309-912C-3551ACB621C3}"/>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Energy Systems</a:t>
            </a:r>
            <a:endParaRPr lang="x-none" sz="1600">
              <a:solidFill>
                <a:schemeClr val="tx1">
                  <a:lumMod val="75000"/>
                  <a:lumOff val="25000"/>
                </a:schemeClr>
              </a:solidFill>
              <a:latin typeface="+mj-lt"/>
              <a:cs typeface="Helvetica" panose="020B0604020202020204" pitchFamily="34" charset="0"/>
            </a:endParaRPr>
          </a:p>
        </p:txBody>
      </p:sp>
      <p:pic>
        <p:nvPicPr>
          <p:cNvPr id="3" name="Kuva 2">
            <a:extLst>
              <a:ext uri="{FF2B5EF4-FFF2-40B4-BE49-F238E27FC236}">
                <a16:creationId xmlns="" xmlns:a16="http://schemas.microsoft.com/office/drawing/2014/main" id="{5E7F70CD-C96E-DB96-FCB4-61F11CBF5598}"/>
              </a:ext>
            </a:extLst>
          </p:cNvPr>
          <p:cNvPicPr>
            <a:picLocks noChangeAspect="1"/>
          </p:cNvPicPr>
          <p:nvPr/>
        </p:nvPicPr>
        <p:blipFill rotWithShape="1">
          <a:blip r:embed="rId4"/>
          <a:srcRect l="19958" t="21411" r="8248" b="41107"/>
          <a:stretch/>
        </p:blipFill>
        <p:spPr>
          <a:xfrm>
            <a:off x="4192656" y="4790661"/>
            <a:ext cx="3806687" cy="438339"/>
          </a:xfrm>
          <a:prstGeom prst="rect">
            <a:avLst/>
          </a:prstGeom>
        </p:spPr>
      </p:pic>
    </p:spTree>
    <p:extLst>
      <p:ext uri="{BB962C8B-B14F-4D97-AF65-F5344CB8AC3E}">
        <p14:creationId xmlns="" xmlns:p14="http://schemas.microsoft.com/office/powerpoint/2010/main" val="1206948835"/>
      </p:ext>
    </p:extLst>
  </p:cSld>
  <p:clrMapOvr>
    <a:masterClrMapping/>
  </p:clrMapOvr>
  <p:extLst>
    <p:ext uri="{DCECCB84-F9BA-43D5-87BE-67443E8EF086}">
      <p15:sldGuideLst xmlns="" xmlns:p15="http://schemas.microsoft.com/office/powerpoint/2012/main">
        <p15:guide id="1" orient="horz">
          <p15:clr>
            <a:srgbClr val="FBAE40"/>
          </p15:clr>
        </p15:guide>
      </p15:sldGuideLst>
    </p:ext>
  </p:extLst>
</p:sldLayout>
</file>

<file path=ppt/slideLayouts/slideLayout142.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CAFC977-73BA-ECC9-B03C-39BD5DF41806}"/>
              </a:ext>
            </a:extLst>
          </p:cNvPr>
          <p:cNvSpPr>
            <a:spLocks noGrp="1"/>
          </p:cNvSpPr>
          <p:nvPr>
            <p:ph type="ctrTitle"/>
          </p:nvPr>
        </p:nvSpPr>
        <p:spPr>
          <a:xfrm>
            <a:off x="334963" y="1757028"/>
            <a:ext cx="10081037" cy="2387600"/>
          </a:xfrm>
          <a:prstGeom prst="rect">
            <a:avLst/>
          </a:prstGeom>
        </p:spPr>
        <p:txBody>
          <a:bodyPr anchor="b"/>
          <a:lstStyle>
            <a:lvl1pPr algn="l">
              <a:lnSpc>
                <a:spcPct val="84000"/>
              </a:lnSpc>
              <a:defRPr sz="5400"/>
            </a:lvl1pPr>
          </a:lstStyle>
          <a:p>
            <a:r>
              <a:rPr lang="fi-FI"/>
              <a:t>Muokkaa ots. perustyyl. napsautt.</a:t>
            </a:r>
            <a:endParaRPr lang="x-none"/>
          </a:p>
        </p:txBody>
      </p:sp>
      <p:sp>
        <p:nvSpPr>
          <p:cNvPr id="3" name="Subtitle 2">
            <a:extLst>
              <a:ext uri="{FF2B5EF4-FFF2-40B4-BE49-F238E27FC236}">
                <a16:creationId xmlns="" xmlns:a16="http://schemas.microsoft.com/office/drawing/2014/main" id="{3CCD0222-8D53-D9B7-AE85-79F5C518ED09}"/>
              </a:ext>
            </a:extLst>
          </p:cNvPr>
          <p:cNvSpPr>
            <a:spLocks noGrp="1"/>
          </p:cNvSpPr>
          <p:nvPr>
            <p:ph type="subTitle" idx="1"/>
          </p:nvPr>
        </p:nvSpPr>
        <p:spPr>
          <a:xfrm>
            <a:off x="336000" y="4308907"/>
            <a:ext cx="11520000" cy="1460093"/>
          </a:xfrm>
          <a:prstGeom prst="rect">
            <a:avLst/>
          </a:prstGeom>
        </p:spPr>
        <p:txBody>
          <a:bodyPr/>
          <a:lstStyle>
            <a:lvl1pPr marL="0" indent="0" algn="l">
              <a:buNone/>
              <a:defRPr sz="2000">
                <a:latin typeface="+mj-lt"/>
                <a:cs typeface="Helvetica"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x-none"/>
          </a:p>
        </p:txBody>
      </p:sp>
      <p:pic>
        <p:nvPicPr>
          <p:cNvPr id="7" name="Picture 6">
            <a:extLst>
              <a:ext uri="{FF2B5EF4-FFF2-40B4-BE49-F238E27FC236}">
                <a16:creationId xmlns="" xmlns:a16="http://schemas.microsoft.com/office/drawing/2014/main" id="{9FF20EDE-922F-9E9A-CEC2-75DC1765B282}"/>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6" name="Picture 5">
            <a:extLst>
              <a:ext uri="{FF2B5EF4-FFF2-40B4-BE49-F238E27FC236}">
                <a16:creationId xmlns="" xmlns:a16="http://schemas.microsoft.com/office/drawing/2014/main" id="{9FA1EDA6-B0C2-F713-7FBE-F4D1D2C4D185}"/>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5217" y="6084804"/>
            <a:ext cx="720473" cy="507883"/>
          </a:xfrm>
          <a:prstGeom prst="rect">
            <a:avLst/>
          </a:prstGeom>
        </p:spPr>
      </p:pic>
      <p:sp>
        <p:nvSpPr>
          <p:cNvPr id="8" name="Slide Number Placeholder 5">
            <a:extLst>
              <a:ext uri="{FF2B5EF4-FFF2-40B4-BE49-F238E27FC236}">
                <a16:creationId xmlns="" xmlns:a16="http://schemas.microsoft.com/office/drawing/2014/main" id="{18C0E44F-160E-F30E-1D78-0506142C4D72}"/>
              </a:ext>
            </a:extLst>
          </p:cNvPr>
          <p:cNvSpPr>
            <a:spLocks noGrp="1"/>
          </p:cNvSpPr>
          <p:nvPr>
            <p:ph type="sldNum" sz="quarter" idx="12"/>
          </p:nvPr>
        </p:nvSpPr>
        <p:spPr>
          <a:xfrm>
            <a:off x="4724400" y="6356350"/>
            <a:ext cx="2743200" cy="365125"/>
          </a:xfrm>
        </p:spPr>
        <p:txBody>
          <a:bodyPr/>
          <a:lstStyle/>
          <a:p>
            <a:fld id="{02D9CBAC-2441-4F8C-A1E1-12A8002240E4}" type="slidenum">
              <a:rPr lang="x-none" smtClean="0"/>
              <a:pPr/>
              <a:t>‹#›</a:t>
            </a:fld>
            <a:endParaRPr lang="x-none"/>
          </a:p>
        </p:txBody>
      </p:sp>
      <p:sp>
        <p:nvSpPr>
          <p:cNvPr id="9" name="TextBox 8">
            <a:extLst>
              <a:ext uri="{FF2B5EF4-FFF2-40B4-BE49-F238E27FC236}">
                <a16:creationId xmlns="" xmlns:a16="http://schemas.microsoft.com/office/drawing/2014/main" id="{2B047712-7C6D-DD5D-C470-E1455480583F}"/>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Circular 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1483961027"/>
      </p:ext>
    </p:extLst>
  </p:cSld>
  <p:clrMapOvr>
    <a:masterClrMapping/>
  </p:clrMapOvr>
  <p:extLst>
    <p:ext uri="{DCECCB84-F9BA-43D5-87BE-67443E8EF086}">
      <p15:sldGuideLst xmlns="" xmlns:p15="http://schemas.microsoft.com/office/powerpoint/2012/main">
        <p15:guide id="1" orient="horz" pos="2160">
          <p15:clr>
            <a:srgbClr val="FBAE40"/>
          </p15:clr>
        </p15:guide>
        <p15:guide id="2" orient="horz" pos="2260">
          <p15:clr>
            <a:srgbClr val="FBAE40"/>
          </p15:clr>
        </p15:guide>
        <p15:guide id="3" orient="horz" pos="4156">
          <p15:clr>
            <a:srgbClr val="FBAE40"/>
          </p15:clr>
        </p15:guide>
      </p15:sldGuideLst>
    </p:ext>
  </p:extLst>
</p:sldLayout>
</file>

<file path=ppt/slideLayouts/slideLayout143.xml><?xml version="1.0" encoding="utf-8"?>
<p:sldLayout xmlns:a="http://schemas.openxmlformats.org/drawingml/2006/main" xmlns:r="http://schemas.openxmlformats.org/officeDocument/2006/relationships" xmlns:p="http://schemas.openxmlformats.org/presentationml/2006/main" type="title" preserve="1">
  <p:cSld name="Title Slide haze beige">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CAFC977-73BA-ECC9-B03C-39BD5DF41806}"/>
              </a:ext>
            </a:extLst>
          </p:cNvPr>
          <p:cNvSpPr>
            <a:spLocks noGrp="1"/>
          </p:cNvSpPr>
          <p:nvPr>
            <p:ph type="ctrTitle"/>
          </p:nvPr>
        </p:nvSpPr>
        <p:spPr>
          <a:xfrm>
            <a:off x="334963" y="1757028"/>
            <a:ext cx="10081037" cy="2387600"/>
          </a:xfrm>
          <a:prstGeom prst="rect">
            <a:avLst/>
          </a:prstGeom>
        </p:spPr>
        <p:txBody>
          <a:bodyPr anchor="b"/>
          <a:lstStyle>
            <a:lvl1pPr algn="l">
              <a:lnSpc>
                <a:spcPct val="84000"/>
              </a:lnSpc>
              <a:defRPr sz="5400"/>
            </a:lvl1pPr>
          </a:lstStyle>
          <a:p>
            <a:r>
              <a:rPr lang="fi-FI"/>
              <a:t>Muokkaa ots. perustyyl. napsautt.</a:t>
            </a:r>
            <a:endParaRPr lang="x-none"/>
          </a:p>
        </p:txBody>
      </p:sp>
      <p:sp>
        <p:nvSpPr>
          <p:cNvPr id="3" name="Subtitle 2">
            <a:extLst>
              <a:ext uri="{FF2B5EF4-FFF2-40B4-BE49-F238E27FC236}">
                <a16:creationId xmlns="" xmlns:a16="http://schemas.microsoft.com/office/drawing/2014/main" id="{3CCD0222-8D53-D9B7-AE85-79F5C518ED09}"/>
              </a:ext>
            </a:extLst>
          </p:cNvPr>
          <p:cNvSpPr>
            <a:spLocks noGrp="1"/>
          </p:cNvSpPr>
          <p:nvPr>
            <p:ph type="subTitle" idx="1"/>
          </p:nvPr>
        </p:nvSpPr>
        <p:spPr>
          <a:xfrm>
            <a:off x="336000" y="4308907"/>
            <a:ext cx="11520000" cy="1460093"/>
          </a:xfrm>
          <a:prstGeom prst="rect">
            <a:avLst/>
          </a:prstGeom>
        </p:spPr>
        <p:txBody>
          <a:bodyPr/>
          <a:lstStyle>
            <a:lvl1pPr marL="0" indent="0" algn="l">
              <a:buNone/>
              <a:defRPr sz="2000">
                <a:latin typeface="+mj-lt"/>
                <a:cs typeface="Helvetica"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x-none"/>
          </a:p>
        </p:txBody>
      </p:sp>
      <p:pic>
        <p:nvPicPr>
          <p:cNvPr id="7" name="Picture 6">
            <a:extLst>
              <a:ext uri="{FF2B5EF4-FFF2-40B4-BE49-F238E27FC236}">
                <a16:creationId xmlns="" xmlns:a16="http://schemas.microsoft.com/office/drawing/2014/main" id="{9FF20EDE-922F-9E9A-CEC2-75DC1765B282}"/>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6" name="Picture 5">
            <a:extLst>
              <a:ext uri="{FF2B5EF4-FFF2-40B4-BE49-F238E27FC236}">
                <a16:creationId xmlns="" xmlns:a16="http://schemas.microsoft.com/office/drawing/2014/main" id="{9FA1EDA6-B0C2-F713-7FBE-F4D1D2C4D185}"/>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5217" y="6084804"/>
            <a:ext cx="720473" cy="507883"/>
          </a:xfrm>
          <a:prstGeom prst="rect">
            <a:avLst/>
          </a:prstGeom>
        </p:spPr>
      </p:pic>
      <p:sp>
        <p:nvSpPr>
          <p:cNvPr id="9" name="TextBox 8">
            <a:extLst>
              <a:ext uri="{FF2B5EF4-FFF2-40B4-BE49-F238E27FC236}">
                <a16:creationId xmlns="" xmlns:a16="http://schemas.microsoft.com/office/drawing/2014/main" id="{2B047712-7C6D-DD5D-C470-E1455480583F}"/>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Circular 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1450138785"/>
      </p:ext>
    </p:extLst>
  </p:cSld>
  <p:clrMapOvr>
    <a:masterClrMapping/>
  </p:clrMapOvr>
  <p:extLst>
    <p:ext uri="{DCECCB84-F9BA-43D5-87BE-67443E8EF086}">
      <p15:sldGuideLst xmlns="" xmlns:p15="http://schemas.microsoft.com/office/powerpoint/2012/main">
        <p15:guide id="1" orient="horz" pos="2160">
          <p15:clr>
            <a:srgbClr val="FBAE40"/>
          </p15:clr>
        </p15:guide>
        <p15:guide id="2" orient="horz" pos="2260">
          <p15:clr>
            <a:srgbClr val="FBAE40"/>
          </p15:clr>
        </p15:guide>
        <p15:guide id="3" orient="horz" pos="4156">
          <p15:clr>
            <a:srgbClr val="FBAE40"/>
          </p15:clr>
        </p15:guide>
      </p15:sldGuideLst>
    </p:ext>
  </p:extLst>
</p:sldLayout>
</file>

<file path=ppt/slideLayouts/slideLayout144.xml><?xml version="1.0" encoding="utf-8"?>
<p:sldLayout xmlns:a="http://schemas.openxmlformats.org/drawingml/2006/main" xmlns:r="http://schemas.openxmlformats.org/officeDocument/2006/relationships" xmlns:p="http://schemas.openxmlformats.org/presentationml/2006/main" type="title" preserve="1">
  <p:cSld name="Title Slide pine green">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CAFC977-73BA-ECC9-B03C-39BD5DF41806}"/>
              </a:ext>
            </a:extLst>
          </p:cNvPr>
          <p:cNvSpPr>
            <a:spLocks noGrp="1"/>
          </p:cNvSpPr>
          <p:nvPr>
            <p:ph type="ctrTitle"/>
          </p:nvPr>
        </p:nvSpPr>
        <p:spPr>
          <a:xfrm>
            <a:off x="334963" y="1757028"/>
            <a:ext cx="10081037" cy="2387600"/>
          </a:xfrm>
          <a:prstGeom prst="rect">
            <a:avLst/>
          </a:prstGeom>
        </p:spPr>
        <p:txBody>
          <a:bodyPr anchor="b"/>
          <a:lstStyle>
            <a:lvl1pPr algn="l">
              <a:lnSpc>
                <a:spcPct val="84000"/>
              </a:lnSpc>
              <a:defRPr sz="5400">
                <a:solidFill>
                  <a:schemeClr val="bg1"/>
                </a:solidFill>
              </a:defRPr>
            </a:lvl1pPr>
          </a:lstStyle>
          <a:p>
            <a:r>
              <a:rPr lang="fi-FI"/>
              <a:t>Muokkaa ots. perustyyl. napsautt.</a:t>
            </a:r>
            <a:endParaRPr lang="x-none"/>
          </a:p>
        </p:txBody>
      </p:sp>
      <p:sp>
        <p:nvSpPr>
          <p:cNvPr id="3" name="Subtitle 2">
            <a:extLst>
              <a:ext uri="{FF2B5EF4-FFF2-40B4-BE49-F238E27FC236}">
                <a16:creationId xmlns="" xmlns:a16="http://schemas.microsoft.com/office/drawing/2014/main" id="{3CCD0222-8D53-D9B7-AE85-79F5C518ED09}"/>
              </a:ext>
            </a:extLst>
          </p:cNvPr>
          <p:cNvSpPr>
            <a:spLocks noGrp="1"/>
          </p:cNvSpPr>
          <p:nvPr>
            <p:ph type="subTitle" idx="1"/>
          </p:nvPr>
        </p:nvSpPr>
        <p:spPr>
          <a:xfrm>
            <a:off x="336000" y="4308907"/>
            <a:ext cx="11520000" cy="1460093"/>
          </a:xfrm>
          <a:prstGeom prst="rect">
            <a:avLst/>
          </a:prstGeom>
        </p:spPr>
        <p:txBody>
          <a:bodyPr/>
          <a:lstStyle>
            <a:lvl1pPr marL="0" indent="0" algn="l">
              <a:buNone/>
              <a:defRPr sz="2000">
                <a:solidFill>
                  <a:schemeClr val="bg1"/>
                </a:solidFill>
                <a:latin typeface="+mj-lt"/>
                <a:cs typeface="Helvetica"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x-none"/>
          </a:p>
        </p:txBody>
      </p:sp>
      <p:pic>
        <p:nvPicPr>
          <p:cNvPr id="6" name="Picture 5">
            <a:extLst>
              <a:ext uri="{FF2B5EF4-FFF2-40B4-BE49-F238E27FC236}">
                <a16:creationId xmlns="" xmlns:a16="http://schemas.microsoft.com/office/drawing/2014/main" id="{9FA1EDA6-B0C2-F713-7FBE-F4D1D2C4D185}"/>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335217" y="6084804"/>
            <a:ext cx="720473" cy="507883"/>
          </a:xfrm>
          <a:prstGeom prst="rect">
            <a:avLst/>
          </a:prstGeom>
        </p:spPr>
      </p:pic>
      <p:sp>
        <p:nvSpPr>
          <p:cNvPr id="9" name="TextBox 8">
            <a:extLst>
              <a:ext uri="{FF2B5EF4-FFF2-40B4-BE49-F238E27FC236}">
                <a16:creationId xmlns="" xmlns:a16="http://schemas.microsoft.com/office/drawing/2014/main" id="{2B047712-7C6D-DD5D-C470-E1455480583F}"/>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bg1"/>
                </a:solidFill>
                <a:latin typeface="+mj-lt"/>
                <a:cs typeface="Helvetica" panose="020B0604020202020204" pitchFamily="34" charset="0"/>
              </a:rPr>
              <a:t>Circular Economy</a:t>
            </a:r>
            <a:endParaRPr lang="x-none" sz="1600">
              <a:solidFill>
                <a:schemeClr val="bg1"/>
              </a:solidFill>
              <a:latin typeface="+mj-lt"/>
              <a:cs typeface="Helvetica" panose="020B0604020202020204" pitchFamily="34" charset="0"/>
            </a:endParaRPr>
          </a:p>
        </p:txBody>
      </p:sp>
      <p:pic>
        <p:nvPicPr>
          <p:cNvPr id="4" name="Picture 3">
            <a:extLst>
              <a:ext uri="{FF2B5EF4-FFF2-40B4-BE49-F238E27FC236}">
                <a16:creationId xmlns="" xmlns:a16="http://schemas.microsoft.com/office/drawing/2014/main" id="{66883EFD-2D70-8932-4392-69524D727978}"/>
              </a:ext>
              <a:ext uri="{C183D7F6-B498-43B3-948B-1728B52AA6E4}">
                <adec:decorative xmlns="" xmlns:adec="http://schemas.microsoft.com/office/drawing/2017/decorative" val="1"/>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11027395" y="188964"/>
            <a:ext cx="828191" cy="360000"/>
          </a:xfrm>
          <a:prstGeom prst="rect">
            <a:avLst/>
          </a:prstGeom>
        </p:spPr>
      </p:pic>
    </p:spTree>
    <p:extLst>
      <p:ext uri="{BB962C8B-B14F-4D97-AF65-F5344CB8AC3E}">
        <p14:creationId xmlns="" xmlns:p14="http://schemas.microsoft.com/office/powerpoint/2010/main" val="2438306634"/>
      </p:ext>
    </p:extLst>
  </p:cSld>
  <p:clrMapOvr>
    <a:masterClrMapping/>
  </p:clrMapOvr>
  <p:extLst>
    <p:ext uri="{DCECCB84-F9BA-43D5-87BE-67443E8EF086}">
      <p15:sldGuideLst xmlns="" xmlns:p15="http://schemas.microsoft.com/office/powerpoint/2012/main">
        <p15:guide id="1" orient="horz" pos="2160">
          <p15:clr>
            <a:srgbClr val="FBAE40"/>
          </p15:clr>
        </p15:guide>
        <p15:guide id="2" orient="horz" pos="2260">
          <p15:clr>
            <a:srgbClr val="FBAE40"/>
          </p15:clr>
        </p15:guide>
        <p15:guide id="3" orient="horz" pos="4156">
          <p15:clr>
            <a:srgbClr val="FBAE40"/>
          </p15:clr>
        </p15:guide>
      </p15:sldGuideLst>
    </p:ext>
  </p:extLst>
</p:sldLayout>
</file>

<file path=ppt/slideLayouts/slideLayout145.xml><?xml version="1.0" encoding="utf-8"?>
<p:sldLayout xmlns:a="http://schemas.openxmlformats.org/drawingml/2006/main" xmlns:r="http://schemas.openxmlformats.org/officeDocument/2006/relationships" xmlns:p="http://schemas.openxmlformats.org/presentationml/2006/main" preserve="1">
  <p:cSld name="Title Slide with picture, white ">
    <p:bg>
      <p:bgRef idx="1001">
        <a:schemeClr val="bg1"/>
      </p:bgRef>
    </p:bg>
    <p:spTree>
      <p:nvGrpSpPr>
        <p:cNvPr id="1" name=""/>
        <p:cNvGrpSpPr/>
        <p:nvPr/>
      </p:nvGrpSpPr>
      <p:grpSpPr>
        <a:xfrm>
          <a:off x="0" y="0"/>
          <a:ext cx="0" cy="0"/>
          <a:chOff x="0" y="0"/>
          <a:chExt cx="0" cy="0"/>
        </a:xfrm>
      </p:grpSpPr>
      <p:sp>
        <p:nvSpPr>
          <p:cNvPr id="6" name="Picture Placeholder 5">
            <a:extLst>
              <a:ext uri="{FF2B5EF4-FFF2-40B4-BE49-F238E27FC236}">
                <a16:creationId xmlns="" xmlns:a16="http://schemas.microsoft.com/office/drawing/2014/main" id="{1DCFFA2B-68F4-F84E-F178-DD6EE5B4C177}"/>
              </a:ext>
            </a:extLst>
          </p:cNvPr>
          <p:cNvSpPr>
            <a:spLocks noGrp="1"/>
          </p:cNvSpPr>
          <p:nvPr>
            <p:ph type="pic" sz="quarter" idx="10"/>
          </p:nvPr>
        </p:nvSpPr>
        <p:spPr>
          <a:xfrm>
            <a:off x="6816000" y="0"/>
            <a:ext cx="5376000" cy="6858000"/>
          </a:xfrm>
          <a:prstGeom prst="rect">
            <a:avLst/>
          </a:prstGeom>
        </p:spPr>
        <p:txBody>
          <a:bodyPr/>
          <a:lstStyle>
            <a:lvl1pPr>
              <a:defRPr>
                <a:solidFill>
                  <a:schemeClr val="tx1"/>
                </a:solidFill>
              </a:defRPr>
            </a:lvl1pPr>
          </a:lstStyle>
          <a:p>
            <a:r>
              <a:rPr lang="fi-FI"/>
              <a:t>Lisää kuva napsauttamalla kuvaketta</a:t>
            </a:r>
            <a:endParaRPr lang="x-none"/>
          </a:p>
        </p:txBody>
      </p:sp>
      <p:sp>
        <p:nvSpPr>
          <p:cNvPr id="2" name="Title 1">
            <a:extLst>
              <a:ext uri="{FF2B5EF4-FFF2-40B4-BE49-F238E27FC236}">
                <a16:creationId xmlns="" xmlns:a16="http://schemas.microsoft.com/office/drawing/2014/main" id="{9CAFC977-73BA-ECC9-B03C-39BD5DF41806}"/>
              </a:ext>
            </a:extLst>
          </p:cNvPr>
          <p:cNvSpPr>
            <a:spLocks noGrp="1"/>
          </p:cNvSpPr>
          <p:nvPr>
            <p:ph type="ctrTitle"/>
          </p:nvPr>
        </p:nvSpPr>
        <p:spPr>
          <a:xfrm>
            <a:off x="334963" y="1757028"/>
            <a:ext cx="6121037" cy="2387600"/>
          </a:xfrm>
          <a:prstGeom prst="rect">
            <a:avLst/>
          </a:prstGeom>
        </p:spPr>
        <p:txBody>
          <a:bodyPr anchor="b"/>
          <a:lstStyle>
            <a:lvl1pPr algn="l">
              <a:lnSpc>
                <a:spcPct val="84000"/>
              </a:lnSpc>
              <a:defRPr sz="5400">
                <a:solidFill>
                  <a:schemeClr val="tx1"/>
                </a:solidFill>
              </a:defRPr>
            </a:lvl1pPr>
          </a:lstStyle>
          <a:p>
            <a:r>
              <a:rPr lang="fi-FI"/>
              <a:t>Muokkaa ots. perustyyl. napsautt.</a:t>
            </a:r>
            <a:endParaRPr lang="x-none"/>
          </a:p>
        </p:txBody>
      </p:sp>
      <p:sp>
        <p:nvSpPr>
          <p:cNvPr id="3" name="Subtitle 2">
            <a:extLst>
              <a:ext uri="{FF2B5EF4-FFF2-40B4-BE49-F238E27FC236}">
                <a16:creationId xmlns="" xmlns:a16="http://schemas.microsoft.com/office/drawing/2014/main" id="{3CCD0222-8D53-D9B7-AE85-79F5C518ED09}"/>
              </a:ext>
            </a:extLst>
          </p:cNvPr>
          <p:cNvSpPr>
            <a:spLocks noGrp="1"/>
          </p:cNvSpPr>
          <p:nvPr>
            <p:ph type="subTitle" idx="1"/>
          </p:nvPr>
        </p:nvSpPr>
        <p:spPr>
          <a:xfrm>
            <a:off x="336000" y="4308907"/>
            <a:ext cx="6120000" cy="1460093"/>
          </a:xfrm>
          <a:prstGeom prst="rect">
            <a:avLst/>
          </a:prstGeom>
        </p:spPr>
        <p:txBody>
          <a:bodyPr/>
          <a:lstStyle>
            <a:lvl1pPr marL="0" indent="0" algn="l">
              <a:buNone/>
              <a:defRPr sz="2000">
                <a:solidFill>
                  <a:schemeClr val="tx1"/>
                </a:solidFill>
                <a:latin typeface="+mj-lt"/>
                <a:cs typeface="Helvetica"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x-none"/>
          </a:p>
        </p:txBody>
      </p:sp>
      <p:pic>
        <p:nvPicPr>
          <p:cNvPr id="8" name="Picture 7">
            <a:extLst>
              <a:ext uri="{FF2B5EF4-FFF2-40B4-BE49-F238E27FC236}">
                <a16:creationId xmlns="" xmlns:a16="http://schemas.microsoft.com/office/drawing/2014/main" id="{DE85D680-B083-6F2F-EF31-E276D1D60DD2}"/>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334963" y="188964"/>
            <a:ext cx="829146" cy="360000"/>
          </a:xfrm>
          <a:prstGeom prst="rect">
            <a:avLst/>
          </a:prstGeom>
        </p:spPr>
      </p:pic>
      <p:pic>
        <p:nvPicPr>
          <p:cNvPr id="4" name="Picture 3">
            <a:extLst>
              <a:ext uri="{FF2B5EF4-FFF2-40B4-BE49-F238E27FC236}">
                <a16:creationId xmlns="" xmlns:a16="http://schemas.microsoft.com/office/drawing/2014/main" id="{208D6601-F03F-4F87-9DE5-EFB532A92B9D}"/>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5217" y="6084804"/>
            <a:ext cx="720473" cy="507883"/>
          </a:xfrm>
          <a:prstGeom prst="rect">
            <a:avLst/>
          </a:prstGeom>
        </p:spPr>
      </p:pic>
      <p:sp>
        <p:nvSpPr>
          <p:cNvPr id="5" name="TextBox 4">
            <a:extLst>
              <a:ext uri="{FF2B5EF4-FFF2-40B4-BE49-F238E27FC236}">
                <a16:creationId xmlns="" xmlns:a16="http://schemas.microsoft.com/office/drawing/2014/main" id="{A25020E4-08F4-9091-BA2D-840E6F1D1A5E}"/>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Circular 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3063261230"/>
      </p:ext>
    </p:extLst>
  </p:cSld>
  <p:clrMapOvr>
    <a:overrideClrMapping bg1="lt1" tx1="dk1" bg2="lt2" tx2="dk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146.xml><?xml version="1.0" encoding="utf-8"?>
<p:sldLayout xmlns:a="http://schemas.openxmlformats.org/drawingml/2006/main" xmlns:r="http://schemas.openxmlformats.org/officeDocument/2006/relationships" xmlns:p="http://schemas.openxmlformats.org/presentationml/2006/main" preserve="1">
  <p:cSld name="Title Slide with picture, pine green">
    <p:bg>
      <p:bgPr>
        <a:solidFill>
          <a:schemeClr val="tx2"/>
        </a:solidFill>
        <a:effectLst/>
      </p:bgPr>
    </p:bg>
    <p:spTree>
      <p:nvGrpSpPr>
        <p:cNvPr id="1" name=""/>
        <p:cNvGrpSpPr/>
        <p:nvPr/>
      </p:nvGrpSpPr>
      <p:grpSpPr>
        <a:xfrm>
          <a:off x="0" y="0"/>
          <a:ext cx="0" cy="0"/>
          <a:chOff x="0" y="0"/>
          <a:chExt cx="0" cy="0"/>
        </a:xfrm>
      </p:grpSpPr>
      <p:sp>
        <p:nvSpPr>
          <p:cNvPr id="6" name="Picture Placeholder 5">
            <a:extLst>
              <a:ext uri="{FF2B5EF4-FFF2-40B4-BE49-F238E27FC236}">
                <a16:creationId xmlns="" xmlns:a16="http://schemas.microsoft.com/office/drawing/2014/main" id="{1DCFFA2B-68F4-F84E-F178-DD6EE5B4C177}"/>
              </a:ext>
            </a:extLst>
          </p:cNvPr>
          <p:cNvSpPr>
            <a:spLocks noGrp="1"/>
          </p:cNvSpPr>
          <p:nvPr>
            <p:ph type="pic" sz="quarter" idx="10"/>
          </p:nvPr>
        </p:nvSpPr>
        <p:spPr>
          <a:xfrm>
            <a:off x="6816000" y="0"/>
            <a:ext cx="5376000" cy="6858000"/>
          </a:xfrm>
          <a:prstGeom prst="rect">
            <a:avLst/>
          </a:prstGeom>
        </p:spPr>
        <p:txBody>
          <a:bodyPr/>
          <a:lstStyle>
            <a:lvl1pPr>
              <a:defRPr>
                <a:solidFill>
                  <a:schemeClr val="bg1"/>
                </a:solidFill>
              </a:defRPr>
            </a:lvl1pPr>
          </a:lstStyle>
          <a:p>
            <a:r>
              <a:rPr lang="fi-FI"/>
              <a:t>Lisää kuva napsauttamalla kuvaketta</a:t>
            </a:r>
            <a:endParaRPr lang="x-none"/>
          </a:p>
        </p:txBody>
      </p:sp>
      <p:sp>
        <p:nvSpPr>
          <p:cNvPr id="2" name="Title 1">
            <a:extLst>
              <a:ext uri="{FF2B5EF4-FFF2-40B4-BE49-F238E27FC236}">
                <a16:creationId xmlns="" xmlns:a16="http://schemas.microsoft.com/office/drawing/2014/main" id="{9CAFC977-73BA-ECC9-B03C-39BD5DF41806}"/>
              </a:ext>
            </a:extLst>
          </p:cNvPr>
          <p:cNvSpPr>
            <a:spLocks noGrp="1"/>
          </p:cNvSpPr>
          <p:nvPr>
            <p:ph type="ctrTitle"/>
          </p:nvPr>
        </p:nvSpPr>
        <p:spPr>
          <a:xfrm>
            <a:off x="334963" y="1757028"/>
            <a:ext cx="6121037" cy="2387600"/>
          </a:xfrm>
          <a:prstGeom prst="rect">
            <a:avLst/>
          </a:prstGeom>
        </p:spPr>
        <p:txBody>
          <a:bodyPr anchor="b"/>
          <a:lstStyle>
            <a:lvl1pPr algn="l">
              <a:lnSpc>
                <a:spcPct val="84000"/>
              </a:lnSpc>
              <a:defRPr sz="5400">
                <a:solidFill>
                  <a:schemeClr val="bg1"/>
                </a:solidFill>
              </a:defRPr>
            </a:lvl1pPr>
          </a:lstStyle>
          <a:p>
            <a:r>
              <a:rPr lang="fi-FI"/>
              <a:t>Muokkaa ots. perustyyl. napsautt.</a:t>
            </a:r>
            <a:endParaRPr lang="x-none"/>
          </a:p>
        </p:txBody>
      </p:sp>
      <p:sp>
        <p:nvSpPr>
          <p:cNvPr id="3" name="Subtitle 2">
            <a:extLst>
              <a:ext uri="{FF2B5EF4-FFF2-40B4-BE49-F238E27FC236}">
                <a16:creationId xmlns="" xmlns:a16="http://schemas.microsoft.com/office/drawing/2014/main" id="{3CCD0222-8D53-D9B7-AE85-79F5C518ED09}"/>
              </a:ext>
            </a:extLst>
          </p:cNvPr>
          <p:cNvSpPr>
            <a:spLocks noGrp="1"/>
          </p:cNvSpPr>
          <p:nvPr>
            <p:ph type="subTitle" idx="1"/>
          </p:nvPr>
        </p:nvSpPr>
        <p:spPr>
          <a:xfrm>
            <a:off x="336000" y="4308907"/>
            <a:ext cx="6120000" cy="1460093"/>
          </a:xfrm>
          <a:prstGeom prst="rect">
            <a:avLst/>
          </a:prstGeom>
        </p:spPr>
        <p:txBody>
          <a:bodyPr/>
          <a:lstStyle>
            <a:lvl1pPr marL="0" indent="0" algn="l">
              <a:buNone/>
              <a:defRPr sz="2000">
                <a:solidFill>
                  <a:schemeClr val="bg1"/>
                </a:solidFill>
                <a:latin typeface="+mj-lt"/>
                <a:cs typeface="Helvetica"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x-none"/>
          </a:p>
        </p:txBody>
      </p:sp>
      <p:pic>
        <p:nvPicPr>
          <p:cNvPr id="4" name="Picture 3">
            <a:extLst>
              <a:ext uri="{FF2B5EF4-FFF2-40B4-BE49-F238E27FC236}">
                <a16:creationId xmlns="" xmlns:a16="http://schemas.microsoft.com/office/drawing/2014/main" id="{E19281FD-E573-6D7F-7E06-8971EF85A990}"/>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334963" y="188964"/>
            <a:ext cx="828191" cy="360000"/>
          </a:xfrm>
          <a:prstGeom prst="rect">
            <a:avLst/>
          </a:prstGeom>
        </p:spPr>
      </p:pic>
      <p:pic>
        <p:nvPicPr>
          <p:cNvPr id="5" name="Picture 4">
            <a:extLst>
              <a:ext uri="{FF2B5EF4-FFF2-40B4-BE49-F238E27FC236}">
                <a16:creationId xmlns="" xmlns:a16="http://schemas.microsoft.com/office/drawing/2014/main" id="{88F6BC81-C633-31EB-626C-6B04722D0E14}"/>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5217" y="6084804"/>
            <a:ext cx="720473" cy="507883"/>
          </a:xfrm>
          <a:prstGeom prst="rect">
            <a:avLst/>
          </a:prstGeom>
        </p:spPr>
      </p:pic>
      <p:sp>
        <p:nvSpPr>
          <p:cNvPr id="7" name="TextBox 6">
            <a:extLst>
              <a:ext uri="{FF2B5EF4-FFF2-40B4-BE49-F238E27FC236}">
                <a16:creationId xmlns="" xmlns:a16="http://schemas.microsoft.com/office/drawing/2014/main" id="{CF8BC79B-CA8B-0C97-C7EB-CB233FB03C73}"/>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bg1"/>
                </a:solidFill>
                <a:latin typeface="+mj-lt"/>
                <a:cs typeface="Helvetica" panose="020B0604020202020204" pitchFamily="34" charset="0"/>
              </a:rPr>
              <a:t>Circular Economy</a:t>
            </a:r>
            <a:endParaRPr lang="x-none" sz="1600">
              <a:solidFill>
                <a:schemeClr val="bg1"/>
              </a:solidFill>
              <a:latin typeface="+mj-lt"/>
              <a:cs typeface="Helvetica" panose="020B0604020202020204" pitchFamily="34" charset="0"/>
            </a:endParaRPr>
          </a:p>
        </p:txBody>
      </p:sp>
    </p:spTree>
    <p:extLst>
      <p:ext uri="{BB962C8B-B14F-4D97-AF65-F5344CB8AC3E}">
        <p14:creationId xmlns="" xmlns:p14="http://schemas.microsoft.com/office/powerpoint/2010/main" val="3836359322"/>
      </p:ext>
    </p:extLst>
  </p:cSld>
  <p:clrMapOvr>
    <a:masterClrMapping/>
  </p:clrMapOvr>
  <p:extLst>
    <p:ext uri="{DCECCB84-F9BA-43D5-87BE-67443E8EF086}">
      <p15:sldGuideLst xmlns="" xmlns:p15="http://schemas.microsoft.com/office/powerpoint/2012/main"/>
    </p:ext>
  </p:extLst>
</p:sldLayout>
</file>

<file path=ppt/slideLayouts/slideLayout147.xml><?xml version="1.0" encoding="utf-8"?>
<p:sldLayout xmlns:a="http://schemas.openxmlformats.org/drawingml/2006/main" xmlns:r="http://schemas.openxmlformats.org/officeDocument/2006/relationships" xmlns:p="http://schemas.openxmlformats.org/presentationml/2006/main" preserve="1">
  <p:cSld name="Title Slide with picture, haze beige">
    <p:bg>
      <p:bgRef idx="1001">
        <a:schemeClr val="bg2"/>
      </p:bgRef>
    </p:bg>
    <p:spTree>
      <p:nvGrpSpPr>
        <p:cNvPr id="1" name=""/>
        <p:cNvGrpSpPr/>
        <p:nvPr/>
      </p:nvGrpSpPr>
      <p:grpSpPr>
        <a:xfrm>
          <a:off x="0" y="0"/>
          <a:ext cx="0" cy="0"/>
          <a:chOff x="0" y="0"/>
          <a:chExt cx="0" cy="0"/>
        </a:xfrm>
      </p:grpSpPr>
      <p:sp>
        <p:nvSpPr>
          <p:cNvPr id="6" name="Picture Placeholder 5">
            <a:extLst>
              <a:ext uri="{FF2B5EF4-FFF2-40B4-BE49-F238E27FC236}">
                <a16:creationId xmlns="" xmlns:a16="http://schemas.microsoft.com/office/drawing/2014/main" id="{1DCFFA2B-68F4-F84E-F178-DD6EE5B4C177}"/>
              </a:ext>
            </a:extLst>
          </p:cNvPr>
          <p:cNvSpPr>
            <a:spLocks noGrp="1"/>
          </p:cNvSpPr>
          <p:nvPr>
            <p:ph type="pic" sz="quarter" idx="10"/>
          </p:nvPr>
        </p:nvSpPr>
        <p:spPr>
          <a:xfrm>
            <a:off x="6816000" y="0"/>
            <a:ext cx="5376000" cy="6858000"/>
          </a:xfrm>
          <a:prstGeom prst="rect">
            <a:avLst/>
          </a:prstGeom>
        </p:spPr>
        <p:txBody>
          <a:bodyPr/>
          <a:lstStyle>
            <a:lvl1pPr>
              <a:defRPr>
                <a:solidFill>
                  <a:schemeClr val="tx1"/>
                </a:solidFill>
              </a:defRPr>
            </a:lvl1pPr>
          </a:lstStyle>
          <a:p>
            <a:r>
              <a:rPr lang="fi-FI"/>
              <a:t>Lisää kuva napsauttamalla kuvaketta</a:t>
            </a:r>
            <a:endParaRPr lang="x-none"/>
          </a:p>
        </p:txBody>
      </p:sp>
      <p:sp>
        <p:nvSpPr>
          <p:cNvPr id="2" name="Title 1">
            <a:extLst>
              <a:ext uri="{FF2B5EF4-FFF2-40B4-BE49-F238E27FC236}">
                <a16:creationId xmlns="" xmlns:a16="http://schemas.microsoft.com/office/drawing/2014/main" id="{9CAFC977-73BA-ECC9-B03C-39BD5DF41806}"/>
              </a:ext>
            </a:extLst>
          </p:cNvPr>
          <p:cNvSpPr>
            <a:spLocks noGrp="1"/>
          </p:cNvSpPr>
          <p:nvPr>
            <p:ph type="ctrTitle"/>
          </p:nvPr>
        </p:nvSpPr>
        <p:spPr>
          <a:xfrm>
            <a:off x="334963" y="1757028"/>
            <a:ext cx="6121037" cy="2387600"/>
          </a:xfrm>
          <a:prstGeom prst="rect">
            <a:avLst/>
          </a:prstGeom>
        </p:spPr>
        <p:txBody>
          <a:bodyPr anchor="b"/>
          <a:lstStyle>
            <a:lvl1pPr algn="l">
              <a:lnSpc>
                <a:spcPct val="84000"/>
              </a:lnSpc>
              <a:defRPr sz="5400">
                <a:solidFill>
                  <a:schemeClr val="tx1"/>
                </a:solidFill>
              </a:defRPr>
            </a:lvl1pPr>
          </a:lstStyle>
          <a:p>
            <a:r>
              <a:rPr lang="fi-FI"/>
              <a:t>Muokkaa ots. perustyyl. napsautt.</a:t>
            </a:r>
            <a:endParaRPr lang="x-none"/>
          </a:p>
        </p:txBody>
      </p:sp>
      <p:sp>
        <p:nvSpPr>
          <p:cNvPr id="3" name="Subtitle 2">
            <a:extLst>
              <a:ext uri="{FF2B5EF4-FFF2-40B4-BE49-F238E27FC236}">
                <a16:creationId xmlns="" xmlns:a16="http://schemas.microsoft.com/office/drawing/2014/main" id="{3CCD0222-8D53-D9B7-AE85-79F5C518ED09}"/>
              </a:ext>
            </a:extLst>
          </p:cNvPr>
          <p:cNvSpPr>
            <a:spLocks noGrp="1"/>
          </p:cNvSpPr>
          <p:nvPr>
            <p:ph type="subTitle" idx="1"/>
          </p:nvPr>
        </p:nvSpPr>
        <p:spPr>
          <a:xfrm>
            <a:off x="336000" y="4308907"/>
            <a:ext cx="6120000" cy="1460093"/>
          </a:xfrm>
          <a:prstGeom prst="rect">
            <a:avLst/>
          </a:prstGeom>
        </p:spPr>
        <p:txBody>
          <a:bodyPr/>
          <a:lstStyle>
            <a:lvl1pPr marL="0" indent="0" algn="l">
              <a:buNone/>
              <a:defRPr sz="2000">
                <a:solidFill>
                  <a:schemeClr val="tx1"/>
                </a:solidFill>
                <a:latin typeface="+mj-lt"/>
                <a:cs typeface="Helvetica"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x-none"/>
          </a:p>
        </p:txBody>
      </p:sp>
      <p:pic>
        <p:nvPicPr>
          <p:cNvPr id="5" name="Picture 4">
            <a:extLst>
              <a:ext uri="{FF2B5EF4-FFF2-40B4-BE49-F238E27FC236}">
                <a16:creationId xmlns="" xmlns:a16="http://schemas.microsoft.com/office/drawing/2014/main" id="{815B52A3-D9DD-746F-A8BB-616C30C4A73B}"/>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334963" y="188964"/>
            <a:ext cx="829146" cy="360000"/>
          </a:xfrm>
          <a:prstGeom prst="rect">
            <a:avLst/>
          </a:prstGeom>
        </p:spPr>
      </p:pic>
      <p:pic>
        <p:nvPicPr>
          <p:cNvPr id="4" name="Picture 3">
            <a:extLst>
              <a:ext uri="{FF2B5EF4-FFF2-40B4-BE49-F238E27FC236}">
                <a16:creationId xmlns="" xmlns:a16="http://schemas.microsoft.com/office/drawing/2014/main" id="{AABA037D-014F-6AC3-020B-4CC446DF26B6}"/>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5217" y="6084804"/>
            <a:ext cx="720473" cy="507883"/>
          </a:xfrm>
          <a:prstGeom prst="rect">
            <a:avLst/>
          </a:prstGeom>
        </p:spPr>
      </p:pic>
      <p:sp>
        <p:nvSpPr>
          <p:cNvPr id="7" name="TextBox 6">
            <a:extLst>
              <a:ext uri="{FF2B5EF4-FFF2-40B4-BE49-F238E27FC236}">
                <a16:creationId xmlns="" xmlns:a16="http://schemas.microsoft.com/office/drawing/2014/main" id="{242E9692-0B25-F339-A511-2F6134ED92CC}"/>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Circular 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201069836"/>
      </p:ext>
    </p:extLst>
  </p:cSld>
  <p:clrMapOvr>
    <a:overrideClrMapping bg1="lt1" tx1="dk1" bg2="lt2" tx2="dk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148.xml><?xml version="1.0" encoding="utf-8"?>
<p:sldLayout xmlns:a="http://schemas.openxmlformats.org/drawingml/2006/main" xmlns:r="http://schemas.openxmlformats.org/officeDocument/2006/relationships" xmlns:p="http://schemas.openxmlformats.org/presentationml/2006/main" preserve="1">
  <p:cSld name="Index">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hasCustomPrompt="1"/>
          </p:nvPr>
        </p:nvSpPr>
        <p:spPr>
          <a:xfrm>
            <a:off x="333950" y="549000"/>
            <a:ext cx="11520000" cy="661078"/>
          </a:xfrm>
          <a:prstGeom prst="rect">
            <a:avLst/>
          </a:prstGeom>
        </p:spPr>
        <p:txBody>
          <a:bodyPr anchor="t">
            <a:spAutoFit/>
          </a:bodyPr>
          <a:lstStyle>
            <a:lvl1pPr>
              <a:lnSpc>
                <a:spcPct val="84000"/>
              </a:lnSpc>
              <a:defRPr>
                <a:solidFill>
                  <a:schemeClr val="tx1"/>
                </a:solidFill>
              </a:defRPr>
            </a:lvl1pPr>
          </a:lstStyle>
          <a:p>
            <a:r>
              <a:rPr lang="en-US"/>
              <a:t>Index</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hasCustomPrompt="1"/>
          </p:nvPr>
        </p:nvSpPr>
        <p:spPr>
          <a:xfrm>
            <a:off x="333950" y="1980953"/>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	Chapter title</a:t>
            </a:r>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2" name="Content Placeholder 2">
            <a:extLst>
              <a:ext uri="{FF2B5EF4-FFF2-40B4-BE49-F238E27FC236}">
                <a16:creationId xmlns="" xmlns:a16="http://schemas.microsoft.com/office/drawing/2014/main" id="{64A75EBE-5209-DBB7-F2A3-ACDC318EF8A9}"/>
              </a:ext>
            </a:extLst>
          </p:cNvPr>
          <p:cNvSpPr>
            <a:spLocks noGrp="1"/>
          </p:cNvSpPr>
          <p:nvPr>
            <p:ph idx="13" hasCustomPrompt="1"/>
          </p:nvPr>
        </p:nvSpPr>
        <p:spPr>
          <a:xfrm>
            <a:off x="333950" y="2557914"/>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2.	Chapter title</a:t>
            </a:r>
          </a:p>
        </p:txBody>
      </p:sp>
      <p:sp>
        <p:nvSpPr>
          <p:cNvPr id="13" name="Content Placeholder 2">
            <a:extLst>
              <a:ext uri="{FF2B5EF4-FFF2-40B4-BE49-F238E27FC236}">
                <a16:creationId xmlns="" xmlns:a16="http://schemas.microsoft.com/office/drawing/2014/main" id="{1EAC0963-E6A8-6309-F054-F8F3477EB6FA}"/>
              </a:ext>
            </a:extLst>
          </p:cNvPr>
          <p:cNvSpPr>
            <a:spLocks noGrp="1"/>
          </p:cNvSpPr>
          <p:nvPr>
            <p:ph idx="14" hasCustomPrompt="1"/>
          </p:nvPr>
        </p:nvSpPr>
        <p:spPr>
          <a:xfrm>
            <a:off x="333950" y="3132783"/>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3.	Chapter title</a:t>
            </a:r>
          </a:p>
        </p:txBody>
      </p:sp>
      <p:sp>
        <p:nvSpPr>
          <p:cNvPr id="14" name="Content Placeholder 2">
            <a:extLst>
              <a:ext uri="{FF2B5EF4-FFF2-40B4-BE49-F238E27FC236}">
                <a16:creationId xmlns="" xmlns:a16="http://schemas.microsoft.com/office/drawing/2014/main" id="{07B608BD-DD87-1345-6843-CCFF67496D83}"/>
              </a:ext>
            </a:extLst>
          </p:cNvPr>
          <p:cNvSpPr>
            <a:spLocks noGrp="1"/>
          </p:cNvSpPr>
          <p:nvPr>
            <p:ph idx="15" hasCustomPrompt="1"/>
          </p:nvPr>
        </p:nvSpPr>
        <p:spPr>
          <a:xfrm>
            <a:off x="333950" y="3707652"/>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4.	Chapter title</a:t>
            </a:r>
          </a:p>
        </p:txBody>
      </p:sp>
      <p:sp>
        <p:nvSpPr>
          <p:cNvPr id="15" name="Content Placeholder 2">
            <a:extLst>
              <a:ext uri="{FF2B5EF4-FFF2-40B4-BE49-F238E27FC236}">
                <a16:creationId xmlns="" xmlns:a16="http://schemas.microsoft.com/office/drawing/2014/main" id="{A1D4DF28-BECE-D366-E1C3-9B1AFE9FD682}"/>
              </a:ext>
            </a:extLst>
          </p:cNvPr>
          <p:cNvSpPr>
            <a:spLocks noGrp="1"/>
          </p:cNvSpPr>
          <p:nvPr>
            <p:ph idx="16" hasCustomPrompt="1"/>
          </p:nvPr>
        </p:nvSpPr>
        <p:spPr>
          <a:xfrm>
            <a:off x="333950" y="4282521"/>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5.	Chapter title</a:t>
            </a:r>
          </a:p>
        </p:txBody>
      </p:sp>
      <p:sp>
        <p:nvSpPr>
          <p:cNvPr id="16" name="Content Placeholder 2">
            <a:extLst>
              <a:ext uri="{FF2B5EF4-FFF2-40B4-BE49-F238E27FC236}">
                <a16:creationId xmlns="" xmlns:a16="http://schemas.microsoft.com/office/drawing/2014/main" id="{5EF35A72-CF25-F4DF-1FEF-0F1532E36858}"/>
              </a:ext>
            </a:extLst>
          </p:cNvPr>
          <p:cNvSpPr>
            <a:spLocks noGrp="1"/>
          </p:cNvSpPr>
          <p:nvPr>
            <p:ph idx="17" hasCustomPrompt="1"/>
          </p:nvPr>
        </p:nvSpPr>
        <p:spPr>
          <a:xfrm>
            <a:off x="333950" y="4857390"/>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6.	Chapter title</a:t>
            </a:r>
          </a:p>
        </p:txBody>
      </p:sp>
      <p:sp>
        <p:nvSpPr>
          <p:cNvPr id="17" name="Content Placeholder 2">
            <a:extLst>
              <a:ext uri="{FF2B5EF4-FFF2-40B4-BE49-F238E27FC236}">
                <a16:creationId xmlns="" xmlns:a16="http://schemas.microsoft.com/office/drawing/2014/main" id="{8215F350-B75D-CAEC-7E18-01A471B5BD48}"/>
              </a:ext>
            </a:extLst>
          </p:cNvPr>
          <p:cNvSpPr>
            <a:spLocks noGrp="1"/>
          </p:cNvSpPr>
          <p:nvPr>
            <p:ph idx="18" hasCustomPrompt="1"/>
          </p:nvPr>
        </p:nvSpPr>
        <p:spPr>
          <a:xfrm>
            <a:off x="6096000" y="2546354"/>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8.	Chapter title</a:t>
            </a:r>
          </a:p>
        </p:txBody>
      </p:sp>
      <p:sp>
        <p:nvSpPr>
          <p:cNvPr id="18" name="Content Placeholder 2">
            <a:extLst>
              <a:ext uri="{FF2B5EF4-FFF2-40B4-BE49-F238E27FC236}">
                <a16:creationId xmlns="" xmlns:a16="http://schemas.microsoft.com/office/drawing/2014/main" id="{7C740B02-0895-E953-AEEB-8C38107006AB}"/>
              </a:ext>
            </a:extLst>
          </p:cNvPr>
          <p:cNvSpPr>
            <a:spLocks noGrp="1"/>
          </p:cNvSpPr>
          <p:nvPr>
            <p:ph idx="19" hasCustomPrompt="1"/>
          </p:nvPr>
        </p:nvSpPr>
        <p:spPr>
          <a:xfrm>
            <a:off x="6096000" y="3129582"/>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9.	Chapter title</a:t>
            </a:r>
          </a:p>
        </p:txBody>
      </p:sp>
      <p:sp>
        <p:nvSpPr>
          <p:cNvPr id="19" name="Content Placeholder 2">
            <a:extLst>
              <a:ext uri="{FF2B5EF4-FFF2-40B4-BE49-F238E27FC236}">
                <a16:creationId xmlns="" xmlns:a16="http://schemas.microsoft.com/office/drawing/2014/main" id="{4A313094-D3A2-C643-0466-81D39B795EFE}"/>
              </a:ext>
            </a:extLst>
          </p:cNvPr>
          <p:cNvSpPr>
            <a:spLocks noGrp="1"/>
          </p:cNvSpPr>
          <p:nvPr>
            <p:ph idx="20" hasCustomPrompt="1"/>
          </p:nvPr>
        </p:nvSpPr>
        <p:spPr>
          <a:xfrm>
            <a:off x="6096000" y="3697809"/>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10.	Chapter title</a:t>
            </a:r>
          </a:p>
        </p:txBody>
      </p:sp>
      <p:sp>
        <p:nvSpPr>
          <p:cNvPr id="20" name="Content Placeholder 2">
            <a:extLst>
              <a:ext uri="{FF2B5EF4-FFF2-40B4-BE49-F238E27FC236}">
                <a16:creationId xmlns="" xmlns:a16="http://schemas.microsoft.com/office/drawing/2014/main" id="{4CA0909A-2B8A-BD0B-E9DF-7E396A58D52E}"/>
              </a:ext>
            </a:extLst>
          </p:cNvPr>
          <p:cNvSpPr>
            <a:spLocks noGrp="1"/>
          </p:cNvSpPr>
          <p:nvPr>
            <p:ph idx="21" hasCustomPrompt="1"/>
          </p:nvPr>
        </p:nvSpPr>
        <p:spPr>
          <a:xfrm>
            <a:off x="6096000" y="4277935"/>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11.	Chapter title</a:t>
            </a:r>
          </a:p>
        </p:txBody>
      </p:sp>
      <p:sp>
        <p:nvSpPr>
          <p:cNvPr id="21" name="Content Placeholder 2">
            <a:extLst>
              <a:ext uri="{FF2B5EF4-FFF2-40B4-BE49-F238E27FC236}">
                <a16:creationId xmlns="" xmlns:a16="http://schemas.microsoft.com/office/drawing/2014/main" id="{80583126-CCE0-4A4F-7EA2-C9EA89D480AA}"/>
              </a:ext>
            </a:extLst>
          </p:cNvPr>
          <p:cNvSpPr>
            <a:spLocks noGrp="1"/>
          </p:cNvSpPr>
          <p:nvPr>
            <p:ph idx="22" hasCustomPrompt="1"/>
          </p:nvPr>
        </p:nvSpPr>
        <p:spPr>
          <a:xfrm>
            <a:off x="6096000" y="4854189"/>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12.	Chapter title</a:t>
            </a:r>
          </a:p>
        </p:txBody>
      </p:sp>
      <p:sp>
        <p:nvSpPr>
          <p:cNvPr id="23" name="Content Placeholder 2">
            <a:extLst>
              <a:ext uri="{FF2B5EF4-FFF2-40B4-BE49-F238E27FC236}">
                <a16:creationId xmlns="" xmlns:a16="http://schemas.microsoft.com/office/drawing/2014/main" id="{A447574C-1E38-E20F-B794-2C5360656E22}"/>
              </a:ext>
            </a:extLst>
          </p:cNvPr>
          <p:cNvSpPr>
            <a:spLocks noGrp="1"/>
          </p:cNvSpPr>
          <p:nvPr>
            <p:ph idx="23" hasCustomPrompt="1"/>
          </p:nvPr>
        </p:nvSpPr>
        <p:spPr>
          <a:xfrm>
            <a:off x="6093950" y="1970100"/>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7.	Chapter title</a:t>
            </a:r>
          </a:p>
        </p:txBody>
      </p:sp>
      <p:pic>
        <p:nvPicPr>
          <p:cNvPr id="5" name="Picture 4">
            <a:extLst>
              <a:ext uri="{FF2B5EF4-FFF2-40B4-BE49-F238E27FC236}">
                <a16:creationId xmlns="" xmlns:a16="http://schemas.microsoft.com/office/drawing/2014/main" id="{52BA92F3-0CF0-66E4-3DFB-5A0CBB298473}"/>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11027395" y="188964"/>
            <a:ext cx="828191" cy="360000"/>
          </a:xfrm>
          <a:prstGeom prst="rect">
            <a:avLst/>
          </a:prstGeom>
        </p:spPr>
      </p:pic>
      <p:sp>
        <p:nvSpPr>
          <p:cNvPr id="7" name="Text Placeholder 7">
            <a:extLst>
              <a:ext uri="{FF2B5EF4-FFF2-40B4-BE49-F238E27FC236}">
                <a16:creationId xmlns="" xmlns:a16="http://schemas.microsoft.com/office/drawing/2014/main" id="{68DE4561-178D-F74F-02E1-B7E658248E60}"/>
              </a:ext>
            </a:extLst>
          </p:cNvPr>
          <p:cNvSpPr>
            <a:spLocks noGrp="1"/>
          </p:cNvSpPr>
          <p:nvPr>
            <p:ph type="body" sz="quarter" idx="24"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9" name="Picture 8">
            <a:extLst>
              <a:ext uri="{FF2B5EF4-FFF2-40B4-BE49-F238E27FC236}">
                <a16:creationId xmlns="" xmlns:a16="http://schemas.microsoft.com/office/drawing/2014/main" id="{BDB5D8FB-438E-6BD6-EC6F-BC70A415E01C}"/>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5217" y="6084804"/>
            <a:ext cx="720473" cy="507883"/>
          </a:xfrm>
          <a:prstGeom prst="rect">
            <a:avLst/>
          </a:prstGeom>
        </p:spPr>
      </p:pic>
      <p:sp>
        <p:nvSpPr>
          <p:cNvPr id="10" name="TextBox 9">
            <a:extLst>
              <a:ext uri="{FF2B5EF4-FFF2-40B4-BE49-F238E27FC236}">
                <a16:creationId xmlns="" xmlns:a16="http://schemas.microsoft.com/office/drawing/2014/main" id="{BBF60030-3367-3CE5-729D-1C85B9F0F417}"/>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Circular 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1562686062"/>
      </p:ext>
    </p:extLst>
  </p:cSld>
  <p:clrMapOvr>
    <a:overrideClrMapping bg1="dk1" tx1="lt1" bg2="dk2" tx2="lt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149.xml><?xml version="1.0" encoding="utf-8"?>
<p:sldLayout xmlns:a="http://schemas.openxmlformats.org/drawingml/2006/main" xmlns:r="http://schemas.openxmlformats.org/officeDocument/2006/relationships" xmlns:p="http://schemas.openxmlformats.org/presentationml/2006/main" preserve="1">
  <p:cSld name="Index progress">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hasCustomPrompt="1"/>
          </p:nvPr>
        </p:nvSpPr>
        <p:spPr>
          <a:xfrm>
            <a:off x="333950" y="549000"/>
            <a:ext cx="11520000" cy="661078"/>
          </a:xfrm>
          <a:prstGeom prst="rect">
            <a:avLst/>
          </a:prstGeom>
        </p:spPr>
        <p:txBody>
          <a:bodyPr anchor="t">
            <a:spAutoFit/>
          </a:bodyPr>
          <a:lstStyle>
            <a:lvl1pPr>
              <a:lnSpc>
                <a:spcPct val="84000"/>
              </a:lnSpc>
              <a:defRPr>
                <a:solidFill>
                  <a:schemeClr val="tx1"/>
                </a:solidFill>
              </a:defRPr>
            </a:lvl1pPr>
          </a:lstStyle>
          <a:p>
            <a:r>
              <a:rPr lang="en-US"/>
              <a:t>Index</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hasCustomPrompt="1"/>
          </p:nvPr>
        </p:nvSpPr>
        <p:spPr>
          <a:xfrm>
            <a:off x="333950" y="1980953"/>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	Chapter title</a:t>
            </a:r>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2" name="Content Placeholder 2">
            <a:extLst>
              <a:ext uri="{FF2B5EF4-FFF2-40B4-BE49-F238E27FC236}">
                <a16:creationId xmlns="" xmlns:a16="http://schemas.microsoft.com/office/drawing/2014/main" id="{64A75EBE-5209-DBB7-F2A3-ACDC318EF8A9}"/>
              </a:ext>
            </a:extLst>
          </p:cNvPr>
          <p:cNvSpPr>
            <a:spLocks noGrp="1"/>
          </p:cNvSpPr>
          <p:nvPr>
            <p:ph idx="13" hasCustomPrompt="1"/>
          </p:nvPr>
        </p:nvSpPr>
        <p:spPr>
          <a:xfrm>
            <a:off x="333950" y="2557914"/>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2.	Chapter title</a:t>
            </a:r>
          </a:p>
        </p:txBody>
      </p:sp>
      <p:sp>
        <p:nvSpPr>
          <p:cNvPr id="13" name="Content Placeholder 2">
            <a:extLst>
              <a:ext uri="{FF2B5EF4-FFF2-40B4-BE49-F238E27FC236}">
                <a16:creationId xmlns="" xmlns:a16="http://schemas.microsoft.com/office/drawing/2014/main" id="{1EAC0963-E6A8-6309-F054-F8F3477EB6FA}"/>
              </a:ext>
            </a:extLst>
          </p:cNvPr>
          <p:cNvSpPr>
            <a:spLocks noGrp="1"/>
          </p:cNvSpPr>
          <p:nvPr>
            <p:ph idx="14" hasCustomPrompt="1"/>
          </p:nvPr>
        </p:nvSpPr>
        <p:spPr>
          <a:xfrm>
            <a:off x="333950" y="3132783"/>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3.	Chapter title</a:t>
            </a:r>
          </a:p>
        </p:txBody>
      </p:sp>
      <p:sp>
        <p:nvSpPr>
          <p:cNvPr id="14" name="Content Placeholder 2">
            <a:extLst>
              <a:ext uri="{FF2B5EF4-FFF2-40B4-BE49-F238E27FC236}">
                <a16:creationId xmlns="" xmlns:a16="http://schemas.microsoft.com/office/drawing/2014/main" id="{07B608BD-DD87-1345-6843-CCFF67496D83}"/>
              </a:ext>
            </a:extLst>
          </p:cNvPr>
          <p:cNvSpPr>
            <a:spLocks noGrp="1"/>
          </p:cNvSpPr>
          <p:nvPr>
            <p:ph idx="15" hasCustomPrompt="1"/>
          </p:nvPr>
        </p:nvSpPr>
        <p:spPr>
          <a:xfrm>
            <a:off x="333950" y="3707652"/>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4.	Chapter title</a:t>
            </a:r>
          </a:p>
        </p:txBody>
      </p:sp>
      <p:sp>
        <p:nvSpPr>
          <p:cNvPr id="15" name="Content Placeholder 2">
            <a:extLst>
              <a:ext uri="{FF2B5EF4-FFF2-40B4-BE49-F238E27FC236}">
                <a16:creationId xmlns="" xmlns:a16="http://schemas.microsoft.com/office/drawing/2014/main" id="{A1D4DF28-BECE-D366-E1C3-9B1AFE9FD682}"/>
              </a:ext>
            </a:extLst>
          </p:cNvPr>
          <p:cNvSpPr>
            <a:spLocks noGrp="1"/>
          </p:cNvSpPr>
          <p:nvPr>
            <p:ph idx="16" hasCustomPrompt="1"/>
          </p:nvPr>
        </p:nvSpPr>
        <p:spPr>
          <a:xfrm>
            <a:off x="333950" y="4282521"/>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5.	Chapter title</a:t>
            </a:r>
          </a:p>
        </p:txBody>
      </p:sp>
      <p:sp>
        <p:nvSpPr>
          <p:cNvPr id="16" name="Content Placeholder 2">
            <a:extLst>
              <a:ext uri="{FF2B5EF4-FFF2-40B4-BE49-F238E27FC236}">
                <a16:creationId xmlns="" xmlns:a16="http://schemas.microsoft.com/office/drawing/2014/main" id="{5EF35A72-CF25-F4DF-1FEF-0F1532E36858}"/>
              </a:ext>
            </a:extLst>
          </p:cNvPr>
          <p:cNvSpPr>
            <a:spLocks noGrp="1"/>
          </p:cNvSpPr>
          <p:nvPr>
            <p:ph idx="17" hasCustomPrompt="1"/>
          </p:nvPr>
        </p:nvSpPr>
        <p:spPr>
          <a:xfrm>
            <a:off x="333950" y="4857390"/>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6.	Chapter title</a:t>
            </a:r>
          </a:p>
        </p:txBody>
      </p:sp>
      <p:sp>
        <p:nvSpPr>
          <p:cNvPr id="17" name="Content Placeholder 2">
            <a:extLst>
              <a:ext uri="{FF2B5EF4-FFF2-40B4-BE49-F238E27FC236}">
                <a16:creationId xmlns="" xmlns:a16="http://schemas.microsoft.com/office/drawing/2014/main" id="{8215F350-B75D-CAEC-7E18-01A471B5BD48}"/>
              </a:ext>
            </a:extLst>
          </p:cNvPr>
          <p:cNvSpPr>
            <a:spLocks noGrp="1"/>
          </p:cNvSpPr>
          <p:nvPr>
            <p:ph idx="18" hasCustomPrompt="1"/>
          </p:nvPr>
        </p:nvSpPr>
        <p:spPr>
          <a:xfrm>
            <a:off x="6096000" y="2546354"/>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8.	Chapter title</a:t>
            </a:r>
          </a:p>
        </p:txBody>
      </p:sp>
      <p:sp>
        <p:nvSpPr>
          <p:cNvPr id="18" name="Content Placeholder 2">
            <a:extLst>
              <a:ext uri="{FF2B5EF4-FFF2-40B4-BE49-F238E27FC236}">
                <a16:creationId xmlns="" xmlns:a16="http://schemas.microsoft.com/office/drawing/2014/main" id="{7C740B02-0895-E953-AEEB-8C38107006AB}"/>
              </a:ext>
            </a:extLst>
          </p:cNvPr>
          <p:cNvSpPr>
            <a:spLocks noGrp="1"/>
          </p:cNvSpPr>
          <p:nvPr>
            <p:ph idx="19" hasCustomPrompt="1"/>
          </p:nvPr>
        </p:nvSpPr>
        <p:spPr>
          <a:xfrm>
            <a:off x="6096000" y="3129582"/>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9.	Chapter title</a:t>
            </a:r>
          </a:p>
        </p:txBody>
      </p:sp>
      <p:sp>
        <p:nvSpPr>
          <p:cNvPr id="19" name="Content Placeholder 2">
            <a:extLst>
              <a:ext uri="{FF2B5EF4-FFF2-40B4-BE49-F238E27FC236}">
                <a16:creationId xmlns="" xmlns:a16="http://schemas.microsoft.com/office/drawing/2014/main" id="{4A313094-D3A2-C643-0466-81D39B795EFE}"/>
              </a:ext>
            </a:extLst>
          </p:cNvPr>
          <p:cNvSpPr>
            <a:spLocks noGrp="1"/>
          </p:cNvSpPr>
          <p:nvPr>
            <p:ph idx="20" hasCustomPrompt="1"/>
          </p:nvPr>
        </p:nvSpPr>
        <p:spPr>
          <a:xfrm>
            <a:off x="6096000" y="3697809"/>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10.	Chapter title</a:t>
            </a:r>
          </a:p>
        </p:txBody>
      </p:sp>
      <p:sp>
        <p:nvSpPr>
          <p:cNvPr id="20" name="Content Placeholder 2">
            <a:extLst>
              <a:ext uri="{FF2B5EF4-FFF2-40B4-BE49-F238E27FC236}">
                <a16:creationId xmlns="" xmlns:a16="http://schemas.microsoft.com/office/drawing/2014/main" id="{4CA0909A-2B8A-BD0B-E9DF-7E396A58D52E}"/>
              </a:ext>
            </a:extLst>
          </p:cNvPr>
          <p:cNvSpPr>
            <a:spLocks noGrp="1"/>
          </p:cNvSpPr>
          <p:nvPr>
            <p:ph idx="21" hasCustomPrompt="1"/>
          </p:nvPr>
        </p:nvSpPr>
        <p:spPr>
          <a:xfrm>
            <a:off x="6096000" y="4277935"/>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11.	Chapter title</a:t>
            </a:r>
          </a:p>
        </p:txBody>
      </p:sp>
      <p:sp>
        <p:nvSpPr>
          <p:cNvPr id="21" name="Content Placeholder 2">
            <a:extLst>
              <a:ext uri="{FF2B5EF4-FFF2-40B4-BE49-F238E27FC236}">
                <a16:creationId xmlns="" xmlns:a16="http://schemas.microsoft.com/office/drawing/2014/main" id="{80583126-CCE0-4A4F-7EA2-C9EA89D480AA}"/>
              </a:ext>
            </a:extLst>
          </p:cNvPr>
          <p:cNvSpPr>
            <a:spLocks noGrp="1"/>
          </p:cNvSpPr>
          <p:nvPr>
            <p:ph idx="22" hasCustomPrompt="1"/>
          </p:nvPr>
        </p:nvSpPr>
        <p:spPr>
          <a:xfrm>
            <a:off x="6096000" y="4854189"/>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12.	Chapter title</a:t>
            </a:r>
          </a:p>
        </p:txBody>
      </p:sp>
      <p:sp>
        <p:nvSpPr>
          <p:cNvPr id="23" name="Content Placeholder 2">
            <a:extLst>
              <a:ext uri="{FF2B5EF4-FFF2-40B4-BE49-F238E27FC236}">
                <a16:creationId xmlns="" xmlns:a16="http://schemas.microsoft.com/office/drawing/2014/main" id="{A447574C-1E38-E20F-B794-2C5360656E22}"/>
              </a:ext>
            </a:extLst>
          </p:cNvPr>
          <p:cNvSpPr>
            <a:spLocks noGrp="1"/>
          </p:cNvSpPr>
          <p:nvPr>
            <p:ph idx="23" hasCustomPrompt="1"/>
          </p:nvPr>
        </p:nvSpPr>
        <p:spPr>
          <a:xfrm>
            <a:off x="6093950" y="1970100"/>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7.	Chapter title</a:t>
            </a:r>
          </a:p>
        </p:txBody>
      </p:sp>
      <p:pic>
        <p:nvPicPr>
          <p:cNvPr id="24" name="Picture 23">
            <a:extLst>
              <a:ext uri="{FF2B5EF4-FFF2-40B4-BE49-F238E27FC236}">
                <a16:creationId xmlns="" xmlns:a16="http://schemas.microsoft.com/office/drawing/2014/main" id="{69CDCF7E-7488-96BC-F131-C0B0BA6FFC05}"/>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11027395" y="188964"/>
            <a:ext cx="828191" cy="360000"/>
          </a:xfrm>
          <a:prstGeom prst="rect">
            <a:avLst/>
          </a:prstGeom>
        </p:spPr>
      </p:pic>
      <p:sp>
        <p:nvSpPr>
          <p:cNvPr id="25" name="Text Placeholder 7">
            <a:extLst>
              <a:ext uri="{FF2B5EF4-FFF2-40B4-BE49-F238E27FC236}">
                <a16:creationId xmlns="" xmlns:a16="http://schemas.microsoft.com/office/drawing/2014/main" id="{194FD71F-3865-33C3-443A-DFCD9C94FA09}"/>
              </a:ext>
            </a:extLst>
          </p:cNvPr>
          <p:cNvSpPr>
            <a:spLocks noGrp="1"/>
          </p:cNvSpPr>
          <p:nvPr>
            <p:ph type="body" sz="quarter" idx="24"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7" name="Picture 6">
            <a:extLst>
              <a:ext uri="{FF2B5EF4-FFF2-40B4-BE49-F238E27FC236}">
                <a16:creationId xmlns="" xmlns:a16="http://schemas.microsoft.com/office/drawing/2014/main" id="{DF063043-1838-6787-73EC-D041CEEC6BE2}"/>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5217" y="6084804"/>
            <a:ext cx="720473" cy="507883"/>
          </a:xfrm>
          <a:prstGeom prst="rect">
            <a:avLst/>
          </a:prstGeom>
        </p:spPr>
      </p:pic>
      <p:sp>
        <p:nvSpPr>
          <p:cNvPr id="8" name="TextBox 7">
            <a:extLst>
              <a:ext uri="{FF2B5EF4-FFF2-40B4-BE49-F238E27FC236}">
                <a16:creationId xmlns="" xmlns:a16="http://schemas.microsoft.com/office/drawing/2014/main" id="{C83FB4FF-0517-E73D-43F6-BC298FD5ED66}"/>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Circular 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1046784628"/>
      </p:ext>
    </p:extLst>
  </p:cSld>
  <p:clrMapOvr>
    <a:overrideClrMapping bg1="dk1" tx1="lt1" bg2="dk2" tx2="lt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Highlights">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11520000" cy="661078"/>
          </a:xfrm>
          <a:prstGeom prst="rect">
            <a:avLst/>
          </a:prstGeom>
        </p:spPr>
        <p:txBody>
          <a:bodyPr anchor="t">
            <a:spAutoFit/>
          </a:bodyPr>
          <a:lstStyle>
            <a:lvl1pPr>
              <a:lnSpc>
                <a:spcPct val="84000"/>
              </a:lnSpc>
              <a:defRPr/>
            </a:lvl1pPr>
          </a:lstStyle>
          <a:p>
            <a:r>
              <a:rPr lang="en-US"/>
              <a:t>Click to edit Master title style</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889949" y="2257614"/>
            <a:ext cx="3162600" cy="1440000"/>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1" name="Text Placeholder 10">
            <a:extLst>
              <a:ext uri="{FF2B5EF4-FFF2-40B4-BE49-F238E27FC236}">
                <a16:creationId xmlns="" xmlns:a16="http://schemas.microsoft.com/office/drawing/2014/main" id="{F6B5D668-15E1-ECB9-295B-73E7926E2666}"/>
              </a:ext>
            </a:extLst>
          </p:cNvPr>
          <p:cNvSpPr>
            <a:spLocks noGrp="1"/>
          </p:cNvSpPr>
          <p:nvPr>
            <p:ph type="body" sz="quarter" idx="15" hasCustomPrompt="1"/>
          </p:nvPr>
        </p:nvSpPr>
        <p:spPr>
          <a:xfrm>
            <a:off x="889949" y="1897391"/>
            <a:ext cx="3162600"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Cluster title</a:t>
            </a:r>
            <a:endParaRPr lang="x-none"/>
          </a:p>
        </p:txBody>
      </p:sp>
      <p:sp>
        <p:nvSpPr>
          <p:cNvPr id="15" name="Content Placeholder 2">
            <a:extLst>
              <a:ext uri="{FF2B5EF4-FFF2-40B4-BE49-F238E27FC236}">
                <a16:creationId xmlns="" xmlns:a16="http://schemas.microsoft.com/office/drawing/2014/main" id="{F39CDBB0-F3C0-ED2C-6DFF-BDDC965859A0}"/>
              </a:ext>
            </a:extLst>
          </p:cNvPr>
          <p:cNvSpPr>
            <a:spLocks noGrp="1"/>
          </p:cNvSpPr>
          <p:nvPr>
            <p:ph idx="16"/>
          </p:nvPr>
        </p:nvSpPr>
        <p:spPr>
          <a:xfrm>
            <a:off x="4514699" y="2257614"/>
            <a:ext cx="3162601" cy="1440000"/>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16" name="Text Placeholder 10">
            <a:extLst>
              <a:ext uri="{FF2B5EF4-FFF2-40B4-BE49-F238E27FC236}">
                <a16:creationId xmlns="" xmlns:a16="http://schemas.microsoft.com/office/drawing/2014/main" id="{584C606C-27C6-B1B8-AF73-91EE3D3C1CD1}"/>
              </a:ext>
            </a:extLst>
          </p:cNvPr>
          <p:cNvSpPr>
            <a:spLocks noGrp="1"/>
          </p:cNvSpPr>
          <p:nvPr>
            <p:ph type="body" sz="quarter" idx="17" hasCustomPrompt="1"/>
          </p:nvPr>
        </p:nvSpPr>
        <p:spPr>
          <a:xfrm>
            <a:off x="4514700" y="1897391"/>
            <a:ext cx="3162600"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17" name="Content Placeholder 2">
            <a:extLst>
              <a:ext uri="{FF2B5EF4-FFF2-40B4-BE49-F238E27FC236}">
                <a16:creationId xmlns="" xmlns:a16="http://schemas.microsoft.com/office/drawing/2014/main" id="{77D2EAC2-0180-86E6-ED87-89C3590F351B}"/>
              </a:ext>
            </a:extLst>
          </p:cNvPr>
          <p:cNvSpPr>
            <a:spLocks noGrp="1"/>
          </p:cNvSpPr>
          <p:nvPr>
            <p:ph idx="18"/>
          </p:nvPr>
        </p:nvSpPr>
        <p:spPr>
          <a:xfrm>
            <a:off x="8139451" y="2263464"/>
            <a:ext cx="3162600" cy="1440000"/>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18" name="Text Placeholder 10">
            <a:extLst>
              <a:ext uri="{FF2B5EF4-FFF2-40B4-BE49-F238E27FC236}">
                <a16:creationId xmlns="" xmlns:a16="http://schemas.microsoft.com/office/drawing/2014/main" id="{21F8FDD3-92F9-994D-1C39-BD4112987630}"/>
              </a:ext>
            </a:extLst>
          </p:cNvPr>
          <p:cNvSpPr>
            <a:spLocks noGrp="1"/>
          </p:cNvSpPr>
          <p:nvPr>
            <p:ph type="body" sz="quarter" idx="19" hasCustomPrompt="1"/>
          </p:nvPr>
        </p:nvSpPr>
        <p:spPr>
          <a:xfrm>
            <a:off x="8139451" y="1903241"/>
            <a:ext cx="3162600"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25" name="Content Placeholder 2">
            <a:extLst>
              <a:ext uri="{FF2B5EF4-FFF2-40B4-BE49-F238E27FC236}">
                <a16:creationId xmlns="" xmlns:a16="http://schemas.microsoft.com/office/drawing/2014/main" id="{63E89EB0-114F-D42B-394F-5B60F8C74357}"/>
              </a:ext>
            </a:extLst>
          </p:cNvPr>
          <p:cNvSpPr>
            <a:spLocks noGrp="1"/>
          </p:cNvSpPr>
          <p:nvPr>
            <p:ph idx="20"/>
          </p:nvPr>
        </p:nvSpPr>
        <p:spPr>
          <a:xfrm>
            <a:off x="889949" y="4223187"/>
            <a:ext cx="3162600" cy="1440000"/>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26" name="Text Placeholder 10">
            <a:extLst>
              <a:ext uri="{FF2B5EF4-FFF2-40B4-BE49-F238E27FC236}">
                <a16:creationId xmlns="" xmlns:a16="http://schemas.microsoft.com/office/drawing/2014/main" id="{DD0D195D-D971-5CF7-314A-C84E3DF21AA6}"/>
              </a:ext>
            </a:extLst>
          </p:cNvPr>
          <p:cNvSpPr>
            <a:spLocks noGrp="1"/>
          </p:cNvSpPr>
          <p:nvPr>
            <p:ph type="body" sz="quarter" idx="21" hasCustomPrompt="1"/>
          </p:nvPr>
        </p:nvSpPr>
        <p:spPr>
          <a:xfrm>
            <a:off x="889949" y="3862964"/>
            <a:ext cx="3162600"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27" name="Content Placeholder 2">
            <a:extLst>
              <a:ext uri="{FF2B5EF4-FFF2-40B4-BE49-F238E27FC236}">
                <a16:creationId xmlns="" xmlns:a16="http://schemas.microsoft.com/office/drawing/2014/main" id="{469C4761-EF5D-61A6-21C4-865FDCA6D8C3}"/>
              </a:ext>
            </a:extLst>
          </p:cNvPr>
          <p:cNvSpPr>
            <a:spLocks noGrp="1"/>
          </p:cNvSpPr>
          <p:nvPr>
            <p:ph idx="22"/>
          </p:nvPr>
        </p:nvSpPr>
        <p:spPr>
          <a:xfrm>
            <a:off x="4514699" y="4223187"/>
            <a:ext cx="3162601" cy="1440000"/>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28" name="Text Placeholder 10">
            <a:extLst>
              <a:ext uri="{FF2B5EF4-FFF2-40B4-BE49-F238E27FC236}">
                <a16:creationId xmlns="" xmlns:a16="http://schemas.microsoft.com/office/drawing/2014/main" id="{2220DFAC-B34F-C138-1486-2E3A4CA71B95}"/>
              </a:ext>
            </a:extLst>
          </p:cNvPr>
          <p:cNvSpPr>
            <a:spLocks noGrp="1"/>
          </p:cNvSpPr>
          <p:nvPr>
            <p:ph type="body" sz="quarter" idx="23" hasCustomPrompt="1"/>
          </p:nvPr>
        </p:nvSpPr>
        <p:spPr>
          <a:xfrm>
            <a:off x="4514700" y="3862964"/>
            <a:ext cx="3162600"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29" name="Content Placeholder 2">
            <a:extLst>
              <a:ext uri="{FF2B5EF4-FFF2-40B4-BE49-F238E27FC236}">
                <a16:creationId xmlns="" xmlns:a16="http://schemas.microsoft.com/office/drawing/2014/main" id="{A97B5F14-95E4-5BD2-E1B3-4CF8F325C633}"/>
              </a:ext>
            </a:extLst>
          </p:cNvPr>
          <p:cNvSpPr>
            <a:spLocks noGrp="1"/>
          </p:cNvSpPr>
          <p:nvPr>
            <p:ph idx="24"/>
          </p:nvPr>
        </p:nvSpPr>
        <p:spPr>
          <a:xfrm>
            <a:off x="8139451" y="4229037"/>
            <a:ext cx="3162600" cy="1440000"/>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30" name="Text Placeholder 10">
            <a:extLst>
              <a:ext uri="{FF2B5EF4-FFF2-40B4-BE49-F238E27FC236}">
                <a16:creationId xmlns="" xmlns:a16="http://schemas.microsoft.com/office/drawing/2014/main" id="{2F7D814D-004E-59E2-9CDB-AA8ECE7FEB25}"/>
              </a:ext>
            </a:extLst>
          </p:cNvPr>
          <p:cNvSpPr>
            <a:spLocks noGrp="1"/>
          </p:cNvSpPr>
          <p:nvPr>
            <p:ph type="body" sz="quarter" idx="25" hasCustomPrompt="1"/>
          </p:nvPr>
        </p:nvSpPr>
        <p:spPr>
          <a:xfrm>
            <a:off x="8139451" y="3868814"/>
            <a:ext cx="3162600"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1" name="Text Placeholder 7">
            <a:extLst>
              <a:ext uri="{FF2B5EF4-FFF2-40B4-BE49-F238E27FC236}">
                <a16:creationId xmlns="" xmlns:a16="http://schemas.microsoft.com/office/drawing/2014/main" id="{8D8775CA-A760-B342-2EDE-A23103715375}"/>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32" name="Picture 31">
            <a:extLst>
              <a:ext uri="{FF2B5EF4-FFF2-40B4-BE49-F238E27FC236}">
                <a16:creationId xmlns="" xmlns:a16="http://schemas.microsoft.com/office/drawing/2014/main" id="{F97B1CEF-694C-5717-3DEF-807DE2988080}"/>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7" name="Picture 6" descr="Background pattern&#10;&#10;Description automatically generated">
            <a:extLst>
              <a:ext uri="{FF2B5EF4-FFF2-40B4-BE49-F238E27FC236}">
                <a16:creationId xmlns="" xmlns:a16="http://schemas.microsoft.com/office/drawing/2014/main" id="{ABCCFFC3-9C44-DFF5-7DC4-3E44C042D29F}"/>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34963" y="6084625"/>
            <a:ext cx="720981" cy="508242"/>
          </a:xfrm>
          <a:prstGeom prst="rect">
            <a:avLst/>
          </a:prstGeom>
        </p:spPr>
      </p:pic>
      <p:sp>
        <p:nvSpPr>
          <p:cNvPr id="8" name="TextBox 7">
            <a:extLst>
              <a:ext uri="{FF2B5EF4-FFF2-40B4-BE49-F238E27FC236}">
                <a16:creationId xmlns="" xmlns:a16="http://schemas.microsoft.com/office/drawing/2014/main" id="{5873EBE8-9AF7-67C3-E604-75F67BA5BE78}"/>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Bioeconomy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2709441740"/>
      </p:ext>
    </p:extLst>
  </p:cSld>
  <p:clrMapOvr>
    <a:masterClrMapping/>
  </p:clrMapOvr>
  <p:extLst>
    <p:ext uri="{DCECCB84-F9BA-43D5-87BE-67443E8EF086}">
      <p15:sldGuideLst xmlns="" xmlns:p15="http://schemas.microsoft.com/office/powerpoint/2012/main"/>
    </p:ext>
  </p:extLst>
</p:sldLayout>
</file>

<file path=ppt/slideLayouts/slideLayout150.xml><?xml version="1.0" encoding="utf-8"?>
<p:sldLayout xmlns:a="http://schemas.openxmlformats.org/drawingml/2006/main" xmlns:r="http://schemas.openxmlformats.org/officeDocument/2006/relationships" xmlns:p="http://schemas.openxmlformats.org/presentationml/2006/main" preserve="1">
  <p:cSld name="Index white text">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hasCustomPrompt="1"/>
          </p:nvPr>
        </p:nvSpPr>
        <p:spPr>
          <a:xfrm>
            <a:off x="333950" y="549000"/>
            <a:ext cx="11520000" cy="661078"/>
          </a:xfrm>
          <a:prstGeom prst="rect">
            <a:avLst/>
          </a:prstGeom>
        </p:spPr>
        <p:txBody>
          <a:bodyPr anchor="t">
            <a:spAutoFit/>
          </a:bodyPr>
          <a:lstStyle>
            <a:lvl1pPr>
              <a:lnSpc>
                <a:spcPct val="84000"/>
              </a:lnSpc>
              <a:defRPr>
                <a:solidFill>
                  <a:schemeClr val="tx1"/>
                </a:solidFill>
              </a:defRPr>
            </a:lvl1pPr>
          </a:lstStyle>
          <a:p>
            <a:r>
              <a:rPr lang="en-US"/>
              <a:t>Index</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hasCustomPrompt="1"/>
          </p:nvPr>
        </p:nvSpPr>
        <p:spPr>
          <a:xfrm>
            <a:off x="333950" y="1980953"/>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	Chapter title</a:t>
            </a:r>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2" name="Content Placeholder 2">
            <a:extLst>
              <a:ext uri="{FF2B5EF4-FFF2-40B4-BE49-F238E27FC236}">
                <a16:creationId xmlns="" xmlns:a16="http://schemas.microsoft.com/office/drawing/2014/main" id="{64A75EBE-5209-DBB7-F2A3-ACDC318EF8A9}"/>
              </a:ext>
            </a:extLst>
          </p:cNvPr>
          <p:cNvSpPr>
            <a:spLocks noGrp="1"/>
          </p:cNvSpPr>
          <p:nvPr>
            <p:ph idx="13" hasCustomPrompt="1"/>
          </p:nvPr>
        </p:nvSpPr>
        <p:spPr>
          <a:xfrm>
            <a:off x="333950" y="2557914"/>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2.	Chapter title</a:t>
            </a:r>
          </a:p>
        </p:txBody>
      </p:sp>
      <p:sp>
        <p:nvSpPr>
          <p:cNvPr id="13" name="Content Placeholder 2">
            <a:extLst>
              <a:ext uri="{FF2B5EF4-FFF2-40B4-BE49-F238E27FC236}">
                <a16:creationId xmlns="" xmlns:a16="http://schemas.microsoft.com/office/drawing/2014/main" id="{1EAC0963-E6A8-6309-F054-F8F3477EB6FA}"/>
              </a:ext>
            </a:extLst>
          </p:cNvPr>
          <p:cNvSpPr>
            <a:spLocks noGrp="1"/>
          </p:cNvSpPr>
          <p:nvPr>
            <p:ph idx="14" hasCustomPrompt="1"/>
          </p:nvPr>
        </p:nvSpPr>
        <p:spPr>
          <a:xfrm>
            <a:off x="333950" y="3132783"/>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3.	Chapter title</a:t>
            </a:r>
          </a:p>
        </p:txBody>
      </p:sp>
      <p:sp>
        <p:nvSpPr>
          <p:cNvPr id="14" name="Content Placeholder 2">
            <a:extLst>
              <a:ext uri="{FF2B5EF4-FFF2-40B4-BE49-F238E27FC236}">
                <a16:creationId xmlns="" xmlns:a16="http://schemas.microsoft.com/office/drawing/2014/main" id="{07B608BD-DD87-1345-6843-CCFF67496D83}"/>
              </a:ext>
            </a:extLst>
          </p:cNvPr>
          <p:cNvSpPr>
            <a:spLocks noGrp="1"/>
          </p:cNvSpPr>
          <p:nvPr>
            <p:ph idx="15" hasCustomPrompt="1"/>
          </p:nvPr>
        </p:nvSpPr>
        <p:spPr>
          <a:xfrm>
            <a:off x="333950" y="3707652"/>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4.	Chapter title</a:t>
            </a:r>
          </a:p>
        </p:txBody>
      </p:sp>
      <p:sp>
        <p:nvSpPr>
          <p:cNvPr id="15" name="Content Placeholder 2">
            <a:extLst>
              <a:ext uri="{FF2B5EF4-FFF2-40B4-BE49-F238E27FC236}">
                <a16:creationId xmlns="" xmlns:a16="http://schemas.microsoft.com/office/drawing/2014/main" id="{A1D4DF28-BECE-D366-E1C3-9B1AFE9FD682}"/>
              </a:ext>
            </a:extLst>
          </p:cNvPr>
          <p:cNvSpPr>
            <a:spLocks noGrp="1"/>
          </p:cNvSpPr>
          <p:nvPr>
            <p:ph idx="16" hasCustomPrompt="1"/>
          </p:nvPr>
        </p:nvSpPr>
        <p:spPr>
          <a:xfrm>
            <a:off x="333950" y="4282521"/>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5.	Chapter title</a:t>
            </a:r>
          </a:p>
        </p:txBody>
      </p:sp>
      <p:sp>
        <p:nvSpPr>
          <p:cNvPr id="16" name="Content Placeholder 2">
            <a:extLst>
              <a:ext uri="{FF2B5EF4-FFF2-40B4-BE49-F238E27FC236}">
                <a16:creationId xmlns="" xmlns:a16="http://schemas.microsoft.com/office/drawing/2014/main" id="{5EF35A72-CF25-F4DF-1FEF-0F1532E36858}"/>
              </a:ext>
            </a:extLst>
          </p:cNvPr>
          <p:cNvSpPr>
            <a:spLocks noGrp="1"/>
          </p:cNvSpPr>
          <p:nvPr>
            <p:ph idx="17" hasCustomPrompt="1"/>
          </p:nvPr>
        </p:nvSpPr>
        <p:spPr>
          <a:xfrm>
            <a:off x="333950" y="4857390"/>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6.	Chapter title</a:t>
            </a:r>
          </a:p>
        </p:txBody>
      </p:sp>
      <p:sp>
        <p:nvSpPr>
          <p:cNvPr id="17" name="Content Placeholder 2">
            <a:extLst>
              <a:ext uri="{FF2B5EF4-FFF2-40B4-BE49-F238E27FC236}">
                <a16:creationId xmlns="" xmlns:a16="http://schemas.microsoft.com/office/drawing/2014/main" id="{8215F350-B75D-CAEC-7E18-01A471B5BD48}"/>
              </a:ext>
            </a:extLst>
          </p:cNvPr>
          <p:cNvSpPr>
            <a:spLocks noGrp="1"/>
          </p:cNvSpPr>
          <p:nvPr>
            <p:ph idx="18" hasCustomPrompt="1"/>
          </p:nvPr>
        </p:nvSpPr>
        <p:spPr>
          <a:xfrm>
            <a:off x="6096000" y="2546354"/>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8.	Chapter title</a:t>
            </a:r>
          </a:p>
        </p:txBody>
      </p:sp>
      <p:sp>
        <p:nvSpPr>
          <p:cNvPr id="18" name="Content Placeholder 2">
            <a:extLst>
              <a:ext uri="{FF2B5EF4-FFF2-40B4-BE49-F238E27FC236}">
                <a16:creationId xmlns="" xmlns:a16="http://schemas.microsoft.com/office/drawing/2014/main" id="{7C740B02-0895-E953-AEEB-8C38107006AB}"/>
              </a:ext>
            </a:extLst>
          </p:cNvPr>
          <p:cNvSpPr>
            <a:spLocks noGrp="1"/>
          </p:cNvSpPr>
          <p:nvPr>
            <p:ph idx="19" hasCustomPrompt="1"/>
          </p:nvPr>
        </p:nvSpPr>
        <p:spPr>
          <a:xfrm>
            <a:off x="6096000" y="3129582"/>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9.	Chapter title</a:t>
            </a:r>
          </a:p>
        </p:txBody>
      </p:sp>
      <p:sp>
        <p:nvSpPr>
          <p:cNvPr id="19" name="Content Placeholder 2">
            <a:extLst>
              <a:ext uri="{FF2B5EF4-FFF2-40B4-BE49-F238E27FC236}">
                <a16:creationId xmlns="" xmlns:a16="http://schemas.microsoft.com/office/drawing/2014/main" id="{4A313094-D3A2-C643-0466-81D39B795EFE}"/>
              </a:ext>
            </a:extLst>
          </p:cNvPr>
          <p:cNvSpPr>
            <a:spLocks noGrp="1"/>
          </p:cNvSpPr>
          <p:nvPr>
            <p:ph idx="20" hasCustomPrompt="1"/>
          </p:nvPr>
        </p:nvSpPr>
        <p:spPr>
          <a:xfrm>
            <a:off x="6096000" y="3697809"/>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10.	Chapter title</a:t>
            </a:r>
          </a:p>
        </p:txBody>
      </p:sp>
      <p:sp>
        <p:nvSpPr>
          <p:cNvPr id="20" name="Content Placeholder 2">
            <a:extLst>
              <a:ext uri="{FF2B5EF4-FFF2-40B4-BE49-F238E27FC236}">
                <a16:creationId xmlns="" xmlns:a16="http://schemas.microsoft.com/office/drawing/2014/main" id="{4CA0909A-2B8A-BD0B-E9DF-7E396A58D52E}"/>
              </a:ext>
            </a:extLst>
          </p:cNvPr>
          <p:cNvSpPr>
            <a:spLocks noGrp="1"/>
          </p:cNvSpPr>
          <p:nvPr>
            <p:ph idx="21" hasCustomPrompt="1"/>
          </p:nvPr>
        </p:nvSpPr>
        <p:spPr>
          <a:xfrm>
            <a:off x="6096000" y="4277935"/>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11.	Chapter title</a:t>
            </a:r>
          </a:p>
        </p:txBody>
      </p:sp>
      <p:sp>
        <p:nvSpPr>
          <p:cNvPr id="21" name="Content Placeholder 2">
            <a:extLst>
              <a:ext uri="{FF2B5EF4-FFF2-40B4-BE49-F238E27FC236}">
                <a16:creationId xmlns="" xmlns:a16="http://schemas.microsoft.com/office/drawing/2014/main" id="{80583126-CCE0-4A4F-7EA2-C9EA89D480AA}"/>
              </a:ext>
            </a:extLst>
          </p:cNvPr>
          <p:cNvSpPr>
            <a:spLocks noGrp="1"/>
          </p:cNvSpPr>
          <p:nvPr>
            <p:ph idx="22" hasCustomPrompt="1"/>
          </p:nvPr>
        </p:nvSpPr>
        <p:spPr>
          <a:xfrm>
            <a:off x="6096000" y="4854189"/>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12.	Chapter title</a:t>
            </a:r>
          </a:p>
        </p:txBody>
      </p:sp>
      <p:sp>
        <p:nvSpPr>
          <p:cNvPr id="23" name="Content Placeholder 2">
            <a:extLst>
              <a:ext uri="{FF2B5EF4-FFF2-40B4-BE49-F238E27FC236}">
                <a16:creationId xmlns="" xmlns:a16="http://schemas.microsoft.com/office/drawing/2014/main" id="{A447574C-1E38-E20F-B794-2C5360656E22}"/>
              </a:ext>
            </a:extLst>
          </p:cNvPr>
          <p:cNvSpPr>
            <a:spLocks noGrp="1"/>
          </p:cNvSpPr>
          <p:nvPr>
            <p:ph idx="23" hasCustomPrompt="1"/>
          </p:nvPr>
        </p:nvSpPr>
        <p:spPr>
          <a:xfrm>
            <a:off x="6093950" y="1970100"/>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7.	Chapter title</a:t>
            </a:r>
          </a:p>
        </p:txBody>
      </p:sp>
      <p:pic>
        <p:nvPicPr>
          <p:cNvPr id="5" name="Picture 4">
            <a:extLst>
              <a:ext uri="{FF2B5EF4-FFF2-40B4-BE49-F238E27FC236}">
                <a16:creationId xmlns="" xmlns:a16="http://schemas.microsoft.com/office/drawing/2014/main" id="{52BA92F3-0CF0-66E4-3DFB-5A0CBB298473}"/>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11027395" y="188964"/>
            <a:ext cx="828191" cy="360000"/>
          </a:xfrm>
          <a:prstGeom prst="rect">
            <a:avLst/>
          </a:prstGeom>
        </p:spPr>
      </p:pic>
      <p:sp>
        <p:nvSpPr>
          <p:cNvPr id="7" name="Text Placeholder 7">
            <a:extLst>
              <a:ext uri="{FF2B5EF4-FFF2-40B4-BE49-F238E27FC236}">
                <a16:creationId xmlns="" xmlns:a16="http://schemas.microsoft.com/office/drawing/2014/main" id="{68DE4561-178D-F74F-02E1-B7E658248E60}"/>
              </a:ext>
            </a:extLst>
          </p:cNvPr>
          <p:cNvSpPr>
            <a:spLocks noGrp="1"/>
          </p:cNvSpPr>
          <p:nvPr>
            <p:ph type="body" sz="quarter" idx="24"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9" name="Picture 8">
            <a:extLst>
              <a:ext uri="{FF2B5EF4-FFF2-40B4-BE49-F238E27FC236}">
                <a16:creationId xmlns="" xmlns:a16="http://schemas.microsoft.com/office/drawing/2014/main" id="{4825266A-2D60-2190-5778-08E28AC060B1}"/>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5217" y="6084804"/>
            <a:ext cx="720473" cy="507883"/>
          </a:xfrm>
          <a:prstGeom prst="rect">
            <a:avLst/>
          </a:prstGeom>
        </p:spPr>
      </p:pic>
      <p:sp>
        <p:nvSpPr>
          <p:cNvPr id="10" name="TextBox 9">
            <a:extLst>
              <a:ext uri="{FF2B5EF4-FFF2-40B4-BE49-F238E27FC236}">
                <a16:creationId xmlns="" xmlns:a16="http://schemas.microsoft.com/office/drawing/2014/main" id="{7E7472C5-DE11-7B34-6E72-D69D890B273A}"/>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Circular 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3946820089"/>
      </p:ext>
    </p:extLst>
  </p:cSld>
  <p:clrMapOvr>
    <a:overrideClrMapping bg1="dk1" tx1="lt1" bg2="dk2" tx2="lt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151.xml><?xml version="1.0" encoding="utf-8"?>
<p:sldLayout xmlns:a="http://schemas.openxmlformats.org/drawingml/2006/main" xmlns:r="http://schemas.openxmlformats.org/officeDocument/2006/relationships" xmlns:p="http://schemas.openxmlformats.org/presentationml/2006/main" preserve="1">
  <p:cSld name="Subsection title, haze beige">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hasCustomPrompt="1"/>
          </p:nvPr>
        </p:nvSpPr>
        <p:spPr>
          <a:xfrm>
            <a:off x="336000" y="2889000"/>
            <a:ext cx="11520000" cy="1229824"/>
          </a:xfrm>
          <a:prstGeom prst="rect">
            <a:avLst/>
          </a:prstGeom>
        </p:spPr>
        <p:txBody>
          <a:bodyPr anchor="b">
            <a:noAutofit/>
          </a:bodyPr>
          <a:lstStyle>
            <a:lvl1pPr>
              <a:lnSpc>
                <a:spcPct val="84000"/>
              </a:lnSpc>
              <a:defRPr/>
            </a:lvl1pPr>
          </a:lstStyle>
          <a:p>
            <a:r>
              <a:rPr lang="en-US"/>
              <a:t>Click to add subsection title</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1" name="Text Placeholder 7">
            <a:extLst>
              <a:ext uri="{FF2B5EF4-FFF2-40B4-BE49-F238E27FC236}">
                <a16:creationId xmlns="" xmlns:a16="http://schemas.microsoft.com/office/drawing/2014/main" id="{238E859D-B5A9-0D4B-E357-D754A7317097}"/>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12" name="Picture 11">
            <a:extLst>
              <a:ext uri="{FF2B5EF4-FFF2-40B4-BE49-F238E27FC236}">
                <a16:creationId xmlns="" xmlns:a16="http://schemas.microsoft.com/office/drawing/2014/main" id="{FDF9666D-4B10-761D-7DB8-1415C1755F40}"/>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5" name="Picture 4">
            <a:extLst>
              <a:ext uri="{FF2B5EF4-FFF2-40B4-BE49-F238E27FC236}">
                <a16:creationId xmlns="" xmlns:a16="http://schemas.microsoft.com/office/drawing/2014/main" id="{917D354E-E63F-D2F2-B143-C920008BD705}"/>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5217" y="6084804"/>
            <a:ext cx="720473" cy="507883"/>
          </a:xfrm>
          <a:prstGeom prst="rect">
            <a:avLst/>
          </a:prstGeom>
        </p:spPr>
      </p:pic>
      <p:sp>
        <p:nvSpPr>
          <p:cNvPr id="7" name="TextBox 6">
            <a:extLst>
              <a:ext uri="{FF2B5EF4-FFF2-40B4-BE49-F238E27FC236}">
                <a16:creationId xmlns="" xmlns:a16="http://schemas.microsoft.com/office/drawing/2014/main" id="{17258D8F-9ABD-FBFC-C612-443B642401D2}"/>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Circular 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2995486735"/>
      </p:ext>
    </p:extLst>
  </p:cSld>
  <p:clrMapOvr>
    <a:overrideClrMapping bg1="lt1" tx1="dk1" bg2="lt2" tx2="dk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152.xml><?xml version="1.0" encoding="utf-8"?>
<p:sldLayout xmlns:a="http://schemas.openxmlformats.org/drawingml/2006/main" xmlns:r="http://schemas.openxmlformats.org/officeDocument/2006/relationships" xmlns:p="http://schemas.openxmlformats.org/presentationml/2006/main" preserve="1">
  <p:cSld name="1_Subsection title, pine green">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hasCustomPrompt="1"/>
          </p:nvPr>
        </p:nvSpPr>
        <p:spPr>
          <a:xfrm>
            <a:off x="336000" y="2889000"/>
            <a:ext cx="11520000" cy="1229824"/>
          </a:xfrm>
          <a:prstGeom prst="rect">
            <a:avLst/>
          </a:prstGeom>
        </p:spPr>
        <p:txBody>
          <a:bodyPr anchor="b">
            <a:noAutofit/>
          </a:bodyPr>
          <a:lstStyle>
            <a:lvl1pPr>
              <a:lnSpc>
                <a:spcPct val="84000"/>
              </a:lnSpc>
              <a:defRPr/>
            </a:lvl1pPr>
          </a:lstStyle>
          <a:p>
            <a:r>
              <a:rPr lang="en-US"/>
              <a:t>Click to add subsection title</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1" name="Text Placeholder 7">
            <a:extLst>
              <a:ext uri="{FF2B5EF4-FFF2-40B4-BE49-F238E27FC236}">
                <a16:creationId xmlns="" xmlns:a16="http://schemas.microsoft.com/office/drawing/2014/main" id="{238E859D-B5A9-0D4B-E357-D754A7317097}"/>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12" name="Picture 11">
            <a:extLst>
              <a:ext uri="{FF2B5EF4-FFF2-40B4-BE49-F238E27FC236}">
                <a16:creationId xmlns="" xmlns:a16="http://schemas.microsoft.com/office/drawing/2014/main" id="{FDF9666D-4B10-761D-7DB8-1415C1755F40}"/>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5" name="Picture 4">
            <a:extLst>
              <a:ext uri="{FF2B5EF4-FFF2-40B4-BE49-F238E27FC236}">
                <a16:creationId xmlns="" xmlns:a16="http://schemas.microsoft.com/office/drawing/2014/main" id="{917D354E-E63F-D2F2-B143-C920008BD705}"/>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5217" y="6084804"/>
            <a:ext cx="720473" cy="507883"/>
          </a:xfrm>
          <a:prstGeom prst="rect">
            <a:avLst/>
          </a:prstGeom>
        </p:spPr>
      </p:pic>
      <p:sp>
        <p:nvSpPr>
          <p:cNvPr id="7" name="TextBox 6">
            <a:extLst>
              <a:ext uri="{FF2B5EF4-FFF2-40B4-BE49-F238E27FC236}">
                <a16:creationId xmlns="" xmlns:a16="http://schemas.microsoft.com/office/drawing/2014/main" id="{17258D8F-9ABD-FBFC-C612-443B642401D2}"/>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Circular 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1933585547"/>
      </p:ext>
    </p:extLst>
  </p:cSld>
  <p:clrMapOvr>
    <a:overrideClrMapping bg1="dk1" tx1="lt1" bg2="dk2" tx2="lt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153.xml><?xml version="1.0" encoding="utf-8"?>
<p:sldLayout xmlns:a="http://schemas.openxmlformats.org/drawingml/2006/main" xmlns:r="http://schemas.openxmlformats.org/officeDocument/2006/relationships" xmlns:p="http://schemas.openxmlformats.org/presentationml/2006/main" preserve="1">
  <p:cSld name="Sisältö">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11520000" cy="1229824"/>
          </a:xfrm>
          <a:prstGeom prst="rect">
            <a:avLst/>
          </a:prstGeom>
        </p:spPr>
        <p:txBody>
          <a:bodyPr anchor="t">
            <a:noAutofit/>
          </a:bodyPr>
          <a:lstStyle>
            <a:lvl1pPr>
              <a:lnSpc>
                <a:spcPct val="84000"/>
              </a:lnSpc>
              <a:defRPr/>
            </a:lvl1pPr>
          </a:lstStyle>
          <a:p>
            <a:r>
              <a:rPr lang="fi-FI"/>
              <a:t>Muokkaa ots. perustyyl. napsautt.</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333950" y="2169000"/>
            <a:ext cx="11520000" cy="3780028"/>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8" name="Text Placeholder 7">
            <a:extLst>
              <a:ext uri="{FF2B5EF4-FFF2-40B4-BE49-F238E27FC236}">
                <a16:creationId xmlns="" xmlns:a16="http://schemas.microsoft.com/office/drawing/2014/main" id="{7B7D063C-C439-C12E-8781-7E6B869CBA11}"/>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10" name="Picture 9">
            <a:extLst>
              <a:ext uri="{FF2B5EF4-FFF2-40B4-BE49-F238E27FC236}">
                <a16:creationId xmlns="" xmlns:a16="http://schemas.microsoft.com/office/drawing/2014/main" id="{2649C749-EAFA-770F-3D5B-425E69AC686D}"/>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7" name="Picture 6">
            <a:extLst>
              <a:ext uri="{FF2B5EF4-FFF2-40B4-BE49-F238E27FC236}">
                <a16:creationId xmlns="" xmlns:a16="http://schemas.microsoft.com/office/drawing/2014/main" id="{ED20DE1C-6CD5-4887-83BB-13AEFCEB4294}"/>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5217" y="6084804"/>
            <a:ext cx="720473" cy="507883"/>
          </a:xfrm>
          <a:prstGeom prst="rect">
            <a:avLst/>
          </a:prstGeom>
        </p:spPr>
      </p:pic>
      <p:sp>
        <p:nvSpPr>
          <p:cNvPr id="11" name="TextBox 10">
            <a:extLst>
              <a:ext uri="{FF2B5EF4-FFF2-40B4-BE49-F238E27FC236}">
                <a16:creationId xmlns="" xmlns:a16="http://schemas.microsoft.com/office/drawing/2014/main" id="{5EE0C1B4-48B7-0FDA-EC29-49BEA9A87A3B}"/>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Circular Economy</a:t>
            </a:r>
            <a:endParaRPr lang="x-none" sz="1600">
              <a:solidFill>
                <a:schemeClr val="tx1">
                  <a:lumMod val="75000"/>
                  <a:lumOff val="25000"/>
                </a:schemeClr>
              </a:solidFill>
              <a:latin typeface="+mj-lt"/>
              <a:cs typeface="Helvetica" panose="020B0604020202020204" pitchFamily="34" charset="0"/>
            </a:endParaRPr>
          </a:p>
        </p:txBody>
      </p:sp>
      <p:sp>
        <p:nvSpPr>
          <p:cNvPr id="4" name="Text Placeholder 10">
            <a:extLst>
              <a:ext uri="{FF2B5EF4-FFF2-40B4-BE49-F238E27FC236}">
                <a16:creationId xmlns="" xmlns:a16="http://schemas.microsoft.com/office/drawing/2014/main" id="{80084A3B-08F6-F659-4693-5DBEB25BFB15}"/>
              </a:ext>
            </a:extLst>
          </p:cNvPr>
          <p:cNvSpPr>
            <a:spLocks noGrp="1"/>
          </p:cNvSpPr>
          <p:nvPr>
            <p:ph type="body" sz="quarter" idx="15" hasCustomPrompt="1"/>
          </p:nvPr>
        </p:nvSpPr>
        <p:spPr>
          <a:xfrm>
            <a:off x="335936" y="1266225"/>
            <a:ext cx="11520488" cy="630238"/>
          </a:xfrm>
          <a:prstGeom prst="rect">
            <a:avLst/>
          </a:prstGeom>
        </p:spPr>
        <p:txBody>
          <a:bodyPr/>
          <a:lstStyle>
            <a:lvl1pPr marL="0" indent="0">
              <a:buNone/>
              <a:defRPr sz="2000">
                <a:latin typeface="+mj-lt"/>
              </a:defRPr>
            </a:lvl1pPr>
            <a:lvl2pPr marL="457200" indent="0">
              <a:buNone/>
              <a:defRPr>
                <a:latin typeface="+mj-lt"/>
              </a:defRPr>
            </a:lvl2pPr>
            <a:lvl3pPr marL="914400" indent="0">
              <a:buNone/>
              <a:defRPr>
                <a:latin typeface="+mj-lt"/>
              </a:defRPr>
            </a:lvl3pPr>
            <a:lvl4pPr marL="1371600" indent="0">
              <a:buNone/>
              <a:defRPr>
                <a:latin typeface="+mj-lt"/>
              </a:defRPr>
            </a:lvl4pPr>
            <a:lvl5pPr marL="1828800" indent="0">
              <a:buNone/>
              <a:defRPr>
                <a:latin typeface="+mj-lt"/>
              </a:defRPr>
            </a:lvl5pPr>
          </a:lstStyle>
          <a:p>
            <a:pPr lvl="0"/>
            <a:r>
              <a:rPr lang="en-US"/>
              <a:t>Click to add subtitle</a:t>
            </a:r>
            <a:endParaRPr lang="x-none"/>
          </a:p>
        </p:txBody>
      </p:sp>
    </p:spTree>
    <p:extLst>
      <p:ext uri="{BB962C8B-B14F-4D97-AF65-F5344CB8AC3E}">
        <p14:creationId xmlns="" xmlns:p14="http://schemas.microsoft.com/office/powerpoint/2010/main" val="1676201958"/>
      </p:ext>
    </p:extLst>
  </p:cSld>
  <p:clrMapOvr>
    <a:masterClrMapping/>
  </p:clrMapOvr>
  <p:extLst>
    <p:ext uri="{DCECCB84-F9BA-43D5-87BE-67443E8EF086}">
      <p15:sldGuideLst xmlns="" xmlns:p15="http://schemas.microsoft.com/office/powerpoint/2012/main">
        <p15:guide id="1" orient="horz" pos="3747">
          <p15:clr>
            <a:srgbClr val="FBAE40"/>
          </p15:clr>
        </p15:guide>
      </p15:sldGuideLst>
    </p:ext>
  </p:extLst>
</p:sldLayout>
</file>

<file path=ppt/slideLayouts/slideLayout154.xml><?xml version="1.0" encoding="utf-8"?>
<p:sldLayout xmlns:a="http://schemas.openxmlformats.org/drawingml/2006/main" xmlns:r="http://schemas.openxmlformats.org/officeDocument/2006/relationships" xmlns:p="http://schemas.openxmlformats.org/presentationml/2006/main" preserve="1">
  <p:cSld name="Content (2 columns)">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11520000" cy="1229824"/>
          </a:xfrm>
          <a:prstGeom prst="rect">
            <a:avLst/>
          </a:prstGeom>
        </p:spPr>
        <p:txBody>
          <a:bodyPr anchor="t">
            <a:noAutofit/>
          </a:bodyPr>
          <a:lstStyle>
            <a:lvl1pPr>
              <a:lnSpc>
                <a:spcPct val="84000"/>
              </a:lnSpc>
              <a:defRPr/>
            </a:lvl1pPr>
          </a:lstStyle>
          <a:p>
            <a:r>
              <a:rPr lang="fi-FI"/>
              <a:t>Muokkaa ots. perustyyl. napsautt.</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333949" y="2169000"/>
            <a:ext cx="5402051" cy="3780028"/>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7" name="Content Placeholder 2">
            <a:extLst>
              <a:ext uri="{FF2B5EF4-FFF2-40B4-BE49-F238E27FC236}">
                <a16:creationId xmlns="" xmlns:a16="http://schemas.microsoft.com/office/drawing/2014/main" id="{E53D0122-F311-DDD6-1358-BBD9A12A19B9}"/>
              </a:ext>
            </a:extLst>
          </p:cNvPr>
          <p:cNvSpPr>
            <a:spLocks noGrp="1"/>
          </p:cNvSpPr>
          <p:nvPr>
            <p:ph idx="14"/>
          </p:nvPr>
        </p:nvSpPr>
        <p:spPr>
          <a:xfrm>
            <a:off x="6451899" y="2169000"/>
            <a:ext cx="5402051" cy="3780028"/>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11" name="Text Placeholder 7">
            <a:extLst>
              <a:ext uri="{FF2B5EF4-FFF2-40B4-BE49-F238E27FC236}">
                <a16:creationId xmlns="" xmlns:a16="http://schemas.microsoft.com/office/drawing/2014/main" id="{CC4E4163-CEEC-23DD-D95C-3C6EAE7438D8}"/>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12" name="Picture 11">
            <a:extLst>
              <a:ext uri="{FF2B5EF4-FFF2-40B4-BE49-F238E27FC236}">
                <a16:creationId xmlns="" xmlns:a16="http://schemas.microsoft.com/office/drawing/2014/main" id="{8AEE7008-4199-288B-CB96-DD2494257C58}"/>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8" name="Picture 7">
            <a:extLst>
              <a:ext uri="{FF2B5EF4-FFF2-40B4-BE49-F238E27FC236}">
                <a16:creationId xmlns="" xmlns:a16="http://schemas.microsoft.com/office/drawing/2014/main" id="{ACC3B879-7F3C-6216-4D50-AB8A57933255}"/>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5217" y="6084804"/>
            <a:ext cx="720473" cy="507883"/>
          </a:xfrm>
          <a:prstGeom prst="rect">
            <a:avLst/>
          </a:prstGeom>
        </p:spPr>
      </p:pic>
      <p:sp>
        <p:nvSpPr>
          <p:cNvPr id="10" name="TextBox 9">
            <a:extLst>
              <a:ext uri="{FF2B5EF4-FFF2-40B4-BE49-F238E27FC236}">
                <a16:creationId xmlns="" xmlns:a16="http://schemas.microsoft.com/office/drawing/2014/main" id="{C7C828F8-D21E-FA87-C02C-88069CEEA82B}"/>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Circular Economy</a:t>
            </a:r>
            <a:endParaRPr lang="x-none" sz="1600">
              <a:solidFill>
                <a:schemeClr val="tx1">
                  <a:lumMod val="75000"/>
                  <a:lumOff val="25000"/>
                </a:schemeClr>
              </a:solidFill>
              <a:latin typeface="+mj-lt"/>
              <a:cs typeface="Helvetica" panose="020B0604020202020204" pitchFamily="34" charset="0"/>
            </a:endParaRPr>
          </a:p>
        </p:txBody>
      </p:sp>
      <p:sp>
        <p:nvSpPr>
          <p:cNvPr id="4" name="Text Placeholder 10">
            <a:extLst>
              <a:ext uri="{FF2B5EF4-FFF2-40B4-BE49-F238E27FC236}">
                <a16:creationId xmlns="" xmlns:a16="http://schemas.microsoft.com/office/drawing/2014/main" id="{E96E0DC2-3E11-67A2-DFBE-9CE02C5BB197}"/>
              </a:ext>
            </a:extLst>
          </p:cNvPr>
          <p:cNvSpPr>
            <a:spLocks noGrp="1"/>
          </p:cNvSpPr>
          <p:nvPr>
            <p:ph type="body" sz="quarter" idx="15" hasCustomPrompt="1"/>
          </p:nvPr>
        </p:nvSpPr>
        <p:spPr>
          <a:xfrm>
            <a:off x="335936" y="1266225"/>
            <a:ext cx="11520488" cy="630238"/>
          </a:xfrm>
          <a:prstGeom prst="rect">
            <a:avLst/>
          </a:prstGeom>
        </p:spPr>
        <p:txBody>
          <a:bodyPr/>
          <a:lstStyle>
            <a:lvl1pPr marL="0" indent="0">
              <a:buNone/>
              <a:defRPr sz="2000">
                <a:latin typeface="+mj-lt"/>
              </a:defRPr>
            </a:lvl1pPr>
            <a:lvl2pPr marL="457200" indent="0">
              <a:buNone/>
              <a:defRPr>
                <a:latin typeface="+mj-lt"/>
              </a:defRPr>
            </a:lvl2pPr>
            <a:lvl3pPr marL="914400" indent="0">
              <a:buNone/>
              <a:defRPr>
                <a:latin typeface="+mj-lt"/>
              </a:defRPr>
            </a:lvl3pPr>
            <a:lvl4pPr marL="1371600" indent="0">
              <a:buNone/>
              <a:defRPr>
                <a:latin typeface="+mj-lt"/>
              </a:defRPr>
            </a:lvl4pPr>
            <a:lvl5pPr marL="1828800" indent="0">
              <a:buNone/>
              <a:defRPr>
                <a:latin typeface="+mj-lt"/>
              </a:defRPr>
            </a:lvl5pPr>
          </a:lstStyle>
          <a:p>
            <a:pPr lvl="0"/>
            <a:r>
              <a:rPr lang="en-US"/>
              <a:t>Click to add subtitle</a:t>
            </a:r>
            <a:endParaRPr lang="x-none"/>
          </a:p>
        </p:txBody>
      </p:sp>
    </p:spTree>
    <p:extLst>
      <p:ext uri="{BB962C8B-B14F-4D97-AF65-F5344CB8AC3E}">
        <p14:creationId xmlns="" xmlns:p14="http://schemas.microsoft.com/office/powerpoint/2010/main" val="1120427575"/>
      </p:ext>
    </p:extLst>
  </p:cSld>
  <p:clrMapOvr>
    <a:masterClrMapping/>
  </p:clrMapOvr>
  <p:extLst>
    <p:ext uri="{DCECCB84-F9BA-43D5-87BE-67443E8EF086}">
      <p15:sldGuideLst xmlns="" xmlns:p15="http://schemas.microsoft.com/office/powerpoint/2012/main"/>
    </p:ext>
  </p:extLst>
</p:sldLayout>
</file>

<file path=ppt/slideLayouts/slideLayout155.xml><?xml version="1.0" encoding="utf-8"?>
<p:sldLayout xmlns:a="http://schemas.openxmlformats.org/drawingml/2006/main" xmlns:r="http://schemas.openxmlformats.org/officeDocument/2006/relationships" xmlns:p="http://schemas.openxmlformats.org/presentationml/2006/main" preserve="1">
  <p:cSld name="Content (2 columns, titles)">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11520000" cy="1229824"/>
          </a:xfrm>
          <a:prstGeom prst="rect">
            <a:avLst/>
          </a:prstGeom>
        </p:spPr>
        <p:txBody>
          <a:bodyPr anchor="t">
            <a:noAutofit/>
          </a:bodyPr>
          <a:lstStyle>
            <a:lvl1pPr>
              <a:lnSpc>
                <a:spcPct val="84000"/>
              </a:lnSpc>
              <a:defRPr/>
            </a:lvl1pPr>
          </a:lstStyle>
          <a:p>
            <a:r>
              <a:rPr lang="fi-FI"/>
              <a:t>Muokkaa ots. perustyyl. napsautt.</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333949" y="2349000"/>
            <a:ext cx="5402051" cy="3600028"/>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7" name="Content Placeholder 2">
            <a:extLst>
              <a:ext uri="{FF2B5EF4-FFF2-40B4-BE49-F238E27FC236}">
                <a16:creationId xmlns="" xmlns:a16="http://schemas.microsoft.com/office/drawing/2014/main" id="{E53D0122-F311-DDD6-1358-BBD9A12A19B9}"/>
              </a:ext>
            </a:extLst>
          </p:cNvPr>
          <p:cNvSpPr>
            <a:spLocks noGrp="1"/>
          </p:cNvSpPr>
          <p:nvPr>
            <p:ph idx="14"/>
          </p:nvPr>
        </p:nvSpPr>
        <p:spPr>
          <a:xfrm>
            <a:off x="6451899" y="2349000"/>
            <a:ext cx="5402051" cy="3600028"/>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11" name="Text Placeholder 10">
            <a:extLst>
              <a:ext uri="{FF2B5EF4-FFF2-40B4-BE49-F238E27FC236}">
                <a16:creationId xmlns="" xmlns:a16="http://schemas.microsoft.com/office/drawing/2014/main" id="{F6B5D668-15E1-ECB9-295B-73E7926E2666}"/>
              </a:ext>
            </a:extLst>
          </p:cNvPr>
          <p:cNvSpPr>
            <a:spLocks noGrp="1"/>
          </p:cNvSpPr>
          <p:nvPr>
            <p:ph type="body" sz="quarter" idx="15" hasCustomPrompt="1"/>
          </p:nvPr>
        </p:nvSpPr>
        <p:spPr>
          <a:xfrm>
            <a:off x="333949" y="1988777"/>
            <a:ext cx="5402051"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12" name="Text Placeholder 10">
            <a:extLst>
              <a:ext uri="{FF2B5EF4-FFF2-40B4-BE49-F238E27FC236}">
                <a16:creationId xmlns="" xmlns:a16="http://schemas.microsoft.com/office/drawing/2014/main" id="{B86405FE-3A66-42DA-4C48-77E7AF5CD7C0}"/>
              </a:ext>
            </a:extLst>
          </p:cNvPr>
          <p:cNvSpPr>
            <a:spLocks noGrp="1"/>
          </p:cNvSpPr>
          <p:nvPr>
            <p:ph type="body" sz="quarter" idx="16" hasCustomPrompt="1"/>
          </p:nvPr>
        </p:nvSpPr>
        <p:spPr>
          <a:xfrm>
            <a:off x="6451898" y="1988777"/>
            <a:ext cx="5402051"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13" name="Text Placeholder 7">
            <a:extLst>
              <a:ext uri="{FF2B5EF4-FFF2-40B4-BE49-F238E27FC236}">
                <a16:creationId xmlns="" xmlns:a16="http://schemas.microsoft.com/office/drawing/2014/main" id="{A617CA67-4D68-BA5F-67BE-F87CCF6BCCCA}"/>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14" name="Picture 13">
            <a:extLst>
              <a:ext uri="{FF2B5EF4-FFF2-40B4-BE49-F238E27FC236}">
                <a16:creationId xmlns="" xmlns:a16="http://schemas.microsoft.com/office/drawing/2014/main" id="{53C7241D-B1E1-1490-6228-D94A64F8F9F7}"/>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8" name="Picture 7">
            <a:extLst>
              <a:ext uri="{FF2B5EF4-FFF2-40B4-BE49-F238E27FC236}">
                <a16:creationId xmlns="" xmlns:a16="http://schemas.microsoft.com/office/drawing/2014/main" id="{FA06272F-E2D6-E487-34BC-70562552DED1}"/>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5217" y="6084804"/>
            <a:ext cx="720473" cy="507883"/>
          </a:xfrm>
          <a:prstGeom prst="rect">
            <a:avLst/>
          </a:prstGeom>
        </p:spPr>
      </p:pic>
      <p:sp>
        <p:nvSpPr>
          <p:cNvPr id="9" name="TextBox 8">
            <a:extLst>
              <a:ext uri="{FF2B5EF4-FFF2-40B4-BE49-F238E27FC236}">
                <a16:creationId xmlns="" xmlns:a16="http://schemas.microsoft.com/office/drawing/2014/main" id="{AB7D8B65-81AC-3A84-DD2E-4712B4E026D4}"/>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Circular 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2873186434"/>
      </p:ext>
    </p:extLst>
  </p:cSld>
  <p:clrMapOvr>
    <a:masterClrMapping/>
  </p:clrMapOvr>
  <p:extLst>
    <p:ext uri="{DCECCB84-F9BA-43D5-87BE-67443E8EF086}">
      <p15:sldGuideLst xmlns="" xmlns:p15="http://schemas.microsoft.com/office/powerpoint/2012/main"/>
    </p:ext>
  </p:extLst>
</p:sldLayout>
</file>

<file path=ppt/slideLayouts/slideLayout156.xml><?xml version="1.0" encoding="utf-8"?>
<p:sldLayout xmlns:a="http://schemas.openxmlformats.org/drawingml/2006/main" xmlns:r="http://schemas.openxmlformats.org/officeDocument/2006/relationships" xmlns:p="http://schemas.openxmlformats.org/presentationml/2006/main" preserve="1">
  <p:cSld name="Highlights">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11520000" cy="661078"/>
          </a:xfrm>
          <a:prstGeom prst="rect">
            <a:avLst/>
          </a:prstGeom>
        </p:spPr>
        <p:txBody>
          <a:bodyPr anchor="t">
            <a:spAutoFit/>
          </a:bodyPr>
          <a:lstStyle>
            <a:lvl1pPr>
              <a:lnSpc>
                <a:spcPct val="84000"/>
              </a:lnSpc>
              <a:defRPr/>
            </a:lvl1pPr>
          </a:lstStyle>
          <a:p>
            <a:r>
              <a:rPr lang="fi-FI"/>
              <a:t>Muokkaa ots. perustyyl. napsautt.</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889949" y="2257614"/>
            <a:ext cx="3162600" cy="1440000"/>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1" name="Text Placeholder 10">
            <a:extLst>
              <a:ext uri="{FF2B5EF4-FFF2-40B4-BE49-F238E27FC236}">
                <a16:creationId xmlns="" xmlns:a16="http://schemas.microsoft.com/office/drawing/2014/main" id="{F6B5D668-15E1-ECB9-295B-73E7926E2666}"/>
              </a:ext>
            </a:extLst>
          </p:cNvPr>
          <p:cNvSpPr>
            <a:spLocks noGrp="1"/>
          </p:cNvSpPr>
          <p:nvPr>
            <p:ph type="body" sz="quarter" idx="15" hasCustomPrompt="1"/>
          </p:nvPr>
        </p:nvSpPr>
        <p:spPr>
          <a:xfrm>
            <a:off x="889949" y="1897391"/>
            <a:ext cx="3162600"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Cluster title</a:t>
            </a:r>
            <a:endParaRPr lang="x-none"/>
          </a:p>
        </p:txBody>
      </p:sp>
      <p:sp>
        <p:nvSpPr>
          <p:cNvPr id="15" name="Content Placeholder 2">
            <a:extLst>
              <a:ext uri="{FF2B5EF4-FFF2-40B4-BE49-F238E27FC236}">
                <a16:creationId xmlns="" xmlns:a16="http://schemas.microsoft.com/office/drawing/2014/main" id="{F39CDBB0-F3C0-ED2C-6DFF-BDDC965859A0}"/>
              </a:ext>
            </a:extLst>
          </p:cNvPr>
          <p:cNvSpPr>
            <a:spLocks noGrp="1"/>
          </p:cNvSpPr>
          <p:nvPr>
            <p:ph idx="16"/>
          </p:nvPr>
        </p:nvSpPr>
        <p:spPr>
          <a:xfrm>
            <a:off x="4514699" y="2257614"/>
            <a:ext cx="3162601" cy="1440000"/>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16" name="Text Placeholder 10">
            <a:extLst>
              <a:ext uri="{FF2B5EF4-FFF2-40B4-BE49-F238E27FC236}">
                <a16:creationId xmlns="" xmlns:a16="http://schemas.microsoft.com/office/drawing/2014/main" id="{584C606C-27C6-B1B8-AF73-91EE3D3C1CD1}"/>
              </a:ext>
            </a:extLst>
          </p:cNvPr>
          <p:cNvSpPr>
            <a:spLocks noGrp="1"/>
          </p:cNvSpPr>
          <p:nvPr>
            <p:ph type="body" sz="quarter" idx="17" hasCustomPrompt="1"/>
          </p:nvPr>
        </p:nvSpPr>
        <p:spPr>
          <a:xfrm>
            <a:off x="4514700" y="1897391"/>
            <a:ext cx="3162600"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17" name="Content Placeholder 2">
            <a:extLst>
              <a:ext uri="{FF2B5EF4-FFF2-40B4-BE49-F238E27FC236}">
                <a16:creationId xmlns="" xmlns:a16="http://schemas.microsoft.com/office/drawing/2014/main" id="{77D2EAC2-0180-86E6-ED87-89C3590F351B}"/>
              </a:ext>
            </a:extLst>
          </p:cNvPr>
          <p:cNvSpPr>
            <a:spLocks noGrp="1"/>
          </p:cNvSpPr>
          <p:nvPr>
            <p:ph idx="18"/>
          </p:nvPr>
        </p:nvSpPr>
        <p:spPr>
          <a:xfrm>
            <a:off x="8139451" y="2263464"/>
            <a:ext cx="3162600" cy="1440000"/>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18" name="Text Placeholder 10">
            <a:extLst>
              <a:ext uri="{FF2B5EF4-FFF2-40B4-BE49-F238E27FC236}">
                <a16:creationId xmlns="" xmlns:a16="http://schemas.microsoft.com/office/drawing/2014/main" id="{21F8FDD3-92F9-994D-1C39-BD4112987630}"/>
              </a:ext>
            </a:extLst>
          </p:cNvPr>
          <p:cNvSpPr>
            <a:spLocks noGrp="1"/>
          </p:cNvSpPr>
          <p:nvPr>
            <p:ph type="body" sz="quarter" idx="19" hasCustomPrompt="1"/>
          </p:nvPr>
        </p:nvSpPr>
        <p:spPr>
          <a:xfrm>
            <a:off x="8139451" y="1903241"/>
            <a:ext cx="3162600"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25" name="Content Placeholder 2">
            <a:extLst>
              <a:ext uri="{FF2B5EF4-FFF2-40B4-BE49-F238E27FC236}">
                <a16:creationId xmlns="" xmlns:a16="http://schemas.microsoft.com/office/drawing/2014/main" id="{63E89EB0-114F-D42B-394F-5B60F8C74357}"/>
              </a:ext>
            </a:extLst>
          </p:cNvPr>
          <p:cNvSpPr>
            <a:spLocks noGrp="1"/>
          </p:cNvSpPr>
          <p:nvPr>
            <p:ph idx="20"/>
          </p:nvPr>
        </p:nvSpPr>
        <p:spPr>
          <a:xfrm>
            <a:off x="889949" y="4223187"/>
            <a:ext cx="3162600" cy="1440000"/>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26" name="Text Placeholder 10">
            <a:extLst>
              <a:ext uri="{FF2B5EF4-FFF2-40B4-BE49-F238E27FC236}">
                <a16:creationId xmlns="" xmlns:a16="http://schemas.microsoft.com/office/drawing/2014/main" id="{DD0D195D-D971-5CF7-314A-C84E3DF21AA6}"/>
              </a:ext>
            </a:extLst>
          </p:cNvPr>
          <p:cNvSpPr>
            <a:spLocks noGrp="1"/>
          </p:cNvSpPr>
          <p:nvPr>
            <p:ph type="body" sz="quarter" idx="21" hasCustomPrompt="1"/>
          </p:nvPr>
        </p:nvSpPr>
        <p:spPr>
          <a:xfrm>
            <a:off x="889949" y="3862964"/>
            <a:ext cx="3162600"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27" name="Content Placeholder 2">
            <a:extLst>
              <a:ext uri="{FF2B5EF4-FFF2-40B4-BE49-F238E27FC236}">
                <a16:creationId xmlns="" xmlns:a16="http://schemas.microsoft.com/office/drawing/2014/main" id="{469C4761-EF5D-61A6-21C4-865FDCA6D8C3}"/>
              </a:ext>
            </a:extLst>
          </p:cNvPr>
          <p:cNvSpPr>
            <a:spLocks noGrp="1"/>
          </p:cNvSpPr>
          <p:nvPr>
            <p:ph idx="22"/>
          </p:nvPr>
        </p:nvSpPr>
        <p:spPr>
          <a:xfrm>
            <a:off x="4514699" y="4223187"/>
            <a:ext cx="3162601" cy="1440000"/>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28" name="Text Placeholder 10">
            <a:extLst>
              <a:ext uri="{FF2B5EF4-FFF2-40B4-BE49-F238E27FC236}">
                <a16:creationId xmlns="" xmlns:a16="http://schemas.microsoft.com/office/drawing/2014/main" id="{2220DFAC-B34F-C138-1486-2E3A4CA71B95}"/>
              </a:ext>
            </a:extLst>
          </p:cNvPr>
          <p:cNvSpPr>
            <a:spLocks noGrp="1"/>
          </p:cNvSpPr>
          <p:nvPr>
            <p:ph type="body" sz="quarter" idx="23" hasCustomPrompt="1"/>
          </p:nvPr>
        </p:nvSpPr>
        <p:spPr>
          <a:xfrm>
            <a:off x="4514700" y="3862964"/>
            <a:ext cx="3162600"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29" name="Content Placeholder 2">
            <a:extLst>
              <a:ext uri="{FF2B5EF4-FFF2-40B4-BE49-F238E27FC236}">
                <a16:creationId xmlns="" xmlns:a16="http://schemas.microsoft.com/office/drawing/2014/main" id="{A97B5F14-95E4-5BD2-E1B3-4CF8F325C633}"/>
              </a:ext>
            </a:extLst>
          </p:cNvPr>
          <p:cNvSpPr>
            <a:spLocks noGrp="1"/>
          </p:cNvSpPr>
          <p:nvPr>
            <p:ph idx="24"/>
          </p:nvPr>
        </p:nvSpPr>
        <p:spPr>
          <a:xfrm>
            <a:off x="8139451" y="4229037"/>
            <a:ext cx="3162600" cy="1440000"/>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30" name="Text Placeholder 10">
            <a:extLst>
              <a:ext uri="{FF2B5EF4-FFF2-40B4-BE49-F238E27FC236}">
                <a16:creationId xmlns="" xmlns:a16="http://schemas.microsoft.com/office/drawing/2014/main" id="{2F7D814D-004E-59E2-9CDB-AA8ECE7FEB25}"/>
              </a:ext>
            </a:extLst>
          </p:cNvPr>
          <p:cNvSpPr>
            <a:spLocks noGrp="1"/>
          </p:cNvSpPr>
          <p:nvPr>
            <p:ph type="body" sz="quarter" idx="25" hasCustomPrompt="1"/>
          </p:nvPr>
        </p:nvSpPr>
        <p:spPr>
          <a:xfrm>
            <a:off x="8139451" y="3868814"/>
            <a:ext cx="3162600"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1" name="Text Placeholder 7">
            <a:extLst>
              <a:ext uri="{FF2B5EF4-FFF2-40B4-BE49-F238E27FC236}">
                <a16:creationId xmlns="" xmlns:a16="http://schemas.microsoft.com/office/drawing/2014/main" id="{8D8775CA-A760-B342-2EDE-A23103715375}"/>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32" name="Picture 31">
            <a:extLst>
              <a:ext uri="{FF2B5EF4-FFF2-40B4-BE49-F238E27FC236}">
                <a16:creationId xmlns="" xmlns:a16="http://schemas.microsoft.com/office/drawing/2014/main" id="{F97B1CEF-694C-5717-3DEF-807DE2988080}"/>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7" name="Picture 6">
            <a:extLst>
              <a:ext uri="{FF2B5EF4-FFF2-40B4-BE49-F238E27FC236}">
                <a16:creationId xmlns="" xmlns:a16="http://schemas.microsoft.com/office/drawing/2014/main" id="{A0C44699-7459-913E-ED86-925E37DF8DC6}"/>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5217" y="6084804"/>
            <a:ext cx="720473" cy="507883"/>
          </a:xfrm>
          <a:prstGeom prst="rect">
            <a:avLst/>
          </a:prstGeom>
        </p:spPr>
      </p:pic>
      <p:sp>
        <p:nvSpPr>
          <p:cNvPr id="8" name="TextBox 7">
            <a:extLst>
              <a:ext uri="{FF2B5EF4-FFF2-40B4-BE49-F238E27FC236}">
                <a16:creationId xmlns="" xmlns:a16="http://schemas.microsoft.com/office/drawing/2014/main" id="{81745070-DA09-2B92-B6D5-707ED6B49134}"/>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Circular 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1046634931"/>
      </p:ext>
    </p:extLst>
  </p:cSld>
  <p:clrMapOvr>
    <a:masterClrMapping/>
  </p:clrMapOvr>
  <p:extLst>
    <p:ext uri="{DCECCB84-F9BA-43D5-87BE-67443E8EF086}">
      <p15:sldGuideLst xmlns="" xmlns:p15="http://schemas.microsoft.com/office/powerpoint/2012/main"/>
    </p:ext>
  </p:extLst>
</p:sldLayout>
</file>

<file path=ppt/slideLayouts/slideLayout157.xml><?xml version="1.0" encoding="utf-8"?>
<p:sldLayout xmlns:a="http://schemas.openxmlformats.org/drawingml/2006/main" xmlns:r="http://schemas.openxmlformats.org/officeDocument/2006/relationships" xmlns:p="http://schemas.openxmlformats.org/presentationml/2006/main" preserve="1">
  <p:cSld name="6 Highlights pine green">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11520000" cy="661078"/>
          </a:xfrm>
          <a:prstGeom prst="rect">
            <a:avLst/>
          </a:prstGeom>
        </p:spPr>
        <p:txBody>
          <a:bodyPr anchor="t">
            <a:spAutoFit/>
          </a:bodyPr>
          <a:lstStyle>
            <a:lvl1pPr>
              <a:lnSpc>
                <a:spcPct val="84000"/>
              </a:lnSpc>
              <a:defRPr>
                <a:solidFill>
                  <a:schemeClr val="tx1"/>
                </a:solidFill>
              </a:defRPr>
            </a:lvl1pPr>
          </a:lstStyle>
          <a:p>
            <a:r>
              <a:rPr lang="fi-FI"/>
              <a:t>Muokkaa ots. perustyyl. napsautt.</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889949" y="2257614"/>
            <a:ext cx="3162600"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lvl1pPr>
              <a:defRPr>
                <a:solidFill>
                  <a:schemeClr val="tx1"/>
                </a:solidFill>
              </a:defRPr>
            </a:lvl1pPr>
          </a:lstStyle>
          <a:p>
            <a:fld id="{02D9CBAC-2441-4F8C-A1E1-12A8002240E4}" type="slidenum">
              <a:rPr lang="x-none" smtClean="0"/>
              <a:pPr/>
              <a:t>‹#›</a:t>
            </a:fld>
            <a:endParaRPr lang="x-none"/>
          </a:p>
        </p:txBody>
      </p:sp>
      <p:sp>
        <p:nvSpPr>
          <p:cNvPr id="11" name="Text Placeholder 10">
            <a:extLst>
              <a:ext uri="{FF2B5EF4-FFF2-40B4-BE49-F238E27FC236}">
                <a16:creationId xmlns="" xmlns:a16="http://schemas.microsoft.com/office/drawing/2014/main" id="{F6B5D668-15E1-ECB9-295B-73E7926E2666}"/>
              </a:ext>
            </a:extLst>
          </p:cNvPr>
          <p:cNvSpPr>
            <a:spLocks noGrp="1"/>
          </p:cNvSpPr>
          <p:nvPr>
            <p:ph type="body" sz="quarter" idx="15" hasCustomPrompt="1"/>
          </p:nvPr>
        </p:nvSpPr>
        <p:spPr>
          <a:xfrm>
            <a:off x="889949" y="1897391"/>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15" name="Content Placeholder 2">
            <a:extLst>
              <a:ext uri="{FF2B5EF4-FFF2-40B4-BE49-F238E27FC236}">
                <a16:creationId xmlns="" xmlns:a16="http://schemas.microsoft.com/office/drawing/2014/main" id="{F39CDBB0-F3C0-ED2C-6DFF-BDDC965859A0}"/>
              </a:ext>
            </a:extLst>
          </p:cNvPr>
          <p:cNvSpPr>
            <a:spLocks noGrp="1"/>
          </p:cNvSpPr>
          <p:nvPr>
            <p:ph idx="16"/>
          </p:nvPr>
        </p:nvSpPr>
        <p:spPr>
          <a:xfrm>
            <a:off x="4514699" y="2257614"/>
            <a:ext cx="3162601"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16" name="Text Placeholder 10">
            <a:extLst>
              <a:ext uri="{FF2B5EF4-FFF2-40B4-BE49-F238E27FC236}">
                <a16:creationId xmlns="" xmlns:a16="http://schemas.microsoft.com/office/drawing/2014/main" id="{584C606C-27C6-B1B8-AF73-91EE3D3C1CD1}"/>
              </a:ext>
            </a:extLst>
          </p:cNvPr>
          <p:cNvSpPr>
            <a:spLocks noGrp="1"/>
          </p:cNvSpPr>
          <p:nvPr>
            <p:ph type="body" sz="quarter" idx="17" hasCustomPrompt="1"/>
          </p:nvPr>
        </p:nvSpPr>
        <p:spPr>
          <a:xfrm>
            <a:off x="4514700" y="1897391"/>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17" name="Content Placeholder 2">
            <a:extLst>
              <a:ext uri="{FF2B5EF4-FFF2-40B4-BE49-F238E27FC236}">
                <a16:creationId xmlns="" xmlns:a16="http://schemas.microsoft.com/office/drawing/2014/main" id="{77D2EAC2-0180-86E6-ED87-89C3590F351B}"/>
              </a:ext>
            </a:extLst>
          </p:cNvPr>
          <p:cNvSpPr>
            <a:spLocks noGrp="1"/>
          </p:cNvSpPr>
          <p:nvPr>
            <p:ph idx="18"/>
          </p:nvPr>
        </p:nvSpPr>
        <p:spPr>
          <a:xfrm>
            <a:off x="8139451" y="2263464"/>
            <a:ext cx="3162600"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18" name="Text Placeholder 10">
            <a:extLst>
              <a:ext uri="{FF2B5EF4-FFF2-40B4-BE49-F238E27FC236}">
                <a16:creationId xmlns="" xmlns:a16="http://schemas.microsoft.com/office/drawing/2014/main" id="{21F8FDD3-92F9-994D-1C39-BD4112987630}"/>
              </a:ext>
            </a:extLst>
          </p:cNvPr>
          <p:cNvSpPr>
            <a:spLocks noGrp="1"/>
          </p:cNvSpPr>
          <p:nvPr>
            <p:ph type="body" sz="quarter" idx="19" hasCustomPrompt="1"/>
          </p:nvPr>
        </p:nvSpPr>
        <p:spPr>
          <a:xfrm>
            <a:off x="8139451" y="1903241"/>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25" name="Content Placeholder 2">
            <a:extLst>
              <a:ext uri="{FF2B5EF4-FFF2-40B4-BE49-F238E27FC236}">
                <a16:creationId xmlns="" xmlns:a16="http://schemas.microsoft.com/office/drawing/2014/main" id="{63E89EB0-114F-D42B-394F-5B60F8C74357}"/>
              </a:ext>
            </a:extLst>
          </p:cNvPr>
          <p:cNvSpPr>
            <a:spLocks noGrp="1"/>
          </p:cNvSpPr>
          <p:nvPr>
            <p:ph idx="20"/>
          </p:nvPr>
        </p:nvSpPr>
        <p:spPr>
          <a:xfrm>
            <a:off x="889949" y="4223187"/>
            <a:ext cx="3162600"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26" name="Text Placeholder 10">
            <a:extLst>
              <a:ext uri="{FF2B5EF4-FFF2-40B4-BE49-F238E27FC236}">
                <a16:creationId xmlns="" xmlns:a16="http://schemas.microsoft.com/office/drawing/2014/main" id="{DD0D195D-D971-5CF7-314A-C84E3DF21AA6}"/>
              </a:ext>
            </a:extLst>
          </p:cNvPr>
          <p:cNvSpPr>
            <a:spLocks noGrp="1"/>
          </p:cNvSpPr>
          <p:nvPr>
            <p:ph type="body" sz="quarter" idx="21" hasCustomPrompt="1"/>
          </p:nvPr>
        </p:nvSpPr>
        <p:spPr>
          <a:xfrm>
            <a:off x="889949" y="3862964"/>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27" name="Content Placeholder 2">
            <a:extLst>
              <a:ext uri="{FF2B5EF4-FFF2-40B4-BE49-F238E27FC236}">
                <a16:creationId xmlns="" xmlns:a16="http://schemas.microsoft.com/office/drawing/2014/main" id="{469C4761-EF5D-61A6-21C4-865FDCA6D8C3}"/>
              </a:ext>
            </a:extLst>
          </p:cNvPr>
          <p:cNvSpPr>
            <a:spLocks noGrp="1"/>
          </p:cNvSpPr>
          <p:nvPr>
            <p:ph idx="22"/>
          </p:nvPr>
        </p:nvSpPr>
        <p:spPr>
          <a:xfrm>
            <a:off x="4514699" y="4223187"/>
            <a:ext cx="3162601"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28" name="Text Placeholder 10">
            <a:extLst>
              <a:ext uri="{FF2B5EF4-FFF2-40B4-BE49-F238E27FC236}">
                <a16:creationId xmlns="" xmlns:a16="http://schemas.microsoft.com/office/drawing/2014/main" id="{2220DFAC-B34F-C138-1486-2E3A4CA71B95}"/>
              </a:ext>
            </a:extLst>
          </p:cNvPr>
          <p:cNvSpPr>
            <a:spLocks noGrp="1"/>
          </p:cNvSpPr>
          <p:nvPr>
            <p:ph type="body" sz="quarter" idx="23" hasCustomPrompt="1"/>
          </p:nvPr>
        </p:nvSpPr>
        <p:spPr>
          <a:xfrm>
            <a:off x="4514700" y="3862964"/>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29" name="Content Placeholder 2">
            <a:extLst>
              <a:ext uri="{FF2B5EF4-FFF2-40B4-BE49-F238E27FC236}">
                <a16:creationId xmlns="" xmlns:a16="http://schemas.microsoft.com/office/drawing/2014/main" id="{A97B5F14-95E4-5BD2-E1B3-4CF8F325C633}"/>
              </a:ext>
            </a:extLst>
          </p:cNvPr>
          <p:cNvSpPr>
            <a:spLocks noGrp="1"/>
          </p:cNvSpPr>
          <p:nvPr>
            <p:ph idx="24"/>
          </p:nvPr>
        </p:nvSpPr>
        <p:spPr>
          <a:xfrm>
            <a:off x="8139451" y="4229037"/>
            <a:ext cx="3162600"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30" name="Text Placeholder 10">
            <a:extLst>
              <a:ext uri="{FF2B5EF4-FFF2-40B4-BE49-F238E27FC236}">
                <a16:creationId xmlns="" xmlns:a16="http://schemas.microsoft.com/office/drawing/2014/main" id="{2F7D814D-004E-59E2-9CDB-AA8ECE7FEB25}"/>
              </a:ext>
            </a:extLst>
          </p:cNvPr>
          <p:cNvSpPr>
            <a:spLocks noGrp="1"/>
          </p:cNvSpPr>
          <p:nvPr>
            <p:ph type="body" sz="quarter" idx="25" hasCustomPrompt="1"/>
          </p:nvPr>
        </p:nvSpPr>
        <p:spPr>
          <a:xfrm>
            <a:off x="8139451" y="3868814"/>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1" name="Text Placeholder 7">
            <a:extLst>
              <a:ext uri="{FF2B5EF4-FFF2-40B4-BE49-F238E27FC236}">
                <a16:creationId xmlns="" xmlns:a16="http://schemas.microsoft.com/office/drawing/2014/main" id="{8D8775CA-A760-B342-2EDE-A23103715375}"/>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solidFill>
                  <a:schemeClr val="tx1"/>
                </a:solidFill>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32" name="Picture 31">
            <a:extLst>
              <a:ext uri="{FF2B5EF4-FFF2-40B4-BE49-F238E27FC236}">
                <a16:creationId xmlns="" xmlns:a16="http://schemas.microsoft.com/office/drawing/2014/main" id="{F97B1CEF-694C-5717-3DEF-807DE2988080}"/>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11027395" y="188964"/>
            <a:ext cx="828191" cy="360000"/>
          </a:xfrm>
          <a:prstGeom prst="rect">
            <a:avLst/>
          </a:prstGeom>
        </p:spPr>
      </p:pic>
      <p:pic>
        <p:nvPicPr>
          <p:cNvPr id="7" name="Picture 6">
            <a:extLst>
              <a:ext uri="{FF2B5EF4-FFF2-40B4-BE49-F238E27FC236}">
                <a16:creationId xmlns="" xmlns:a16="http://schemas.microsoft.com/office/drawing/2014/main" id="{4C9F1B3A-954A-1CF9-555A-A3C1E52F1A5F}"/>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5217" y="6084804"/>
            <a:ext cx="720473" cy="507883"/>
          </a:xfrm>
          <a:prstGeom prst="rect">
            <a:avLst/>
          </a:prstGeom>
        </p:spPr>
      </p:pic>
      <p:sp>
        <p:nvSpPr>
          <p:cNvPr id="8" name="TextBox 7">
            <a:extLst>
              <a:ext uri="{FF2B5EF4-FFF2-40B4-BE49-F238E27FC236}">
                <a16:creationId xmlns="" xmlns:a16="http://schemas.microsoft.com/office/drawing/2014/main" id="{0FD5E0A7-9717-4FC7-20A5-CA414E05C4D5}"/>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Circular 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2127096079"/>
      </p:ext>
    </p:extLst>
  </p:cSld>
  <p:clrMapOvr>
    <a:overrideClrMapping bg1="dk1" tx1="lt1" bg2="dk2" tx2="lt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158.xml><?xml version="1.0" encoding="utf-8"?>
<p:sldLayout xmlns:a="http://schemas.openxmlformats.org/drawingml/2006/main" xmlns:r="http://schemas.openxmlformats.org/officeDocument/2006/relationships" xmlns:p="http://schemas.openxmlformats.org/presentationml/2006/main" preserve="1">
  <p:cSld name="Content + pictur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5582050" cy="1229824"/>
          </a:xfrm>
          <a:prstGeom prst="rect">
            <a:avLst/>
          </a:prstGeom>
        </p:spPr>
        <p:txBody>
          <a:bodyPr anchor="t">
            <a:noAutofit/>
          </a:bodyPr>
          <a:lstStyle>
            <a:lvl1pPr>
              <a:lnSpc>
                <a:spcPct val="84000"/>
              </a:lnSpc>
              <a:defRPr/>
            </a:lvl1pPr>
          </a:lstStyle>
          <a:p>
            <a:r>
              <a:rPr lang="fi-FI"/>
              <a:t>Muokkaa ots. perustyyl. napsautt.</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333949" y="2169000"/>
            <a:ext cx="5582051" cy="3780028"/>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1" name="Picture Placeholder 10">
            <a:extLst>
              <a:ext uri="{FF2B5EF4-FFF2-40B4-BE49-F238E27FC236}">
                <a16:creationId xmlns="" xmlns:a16="http://schemas.microsoft.com/office/drawing/2014/main" id="{4802C117-713B-ACA1-45BC-FBE0DBCB434F}"/>
              </a:ext>
            </a:extLst>
          </p:cNvPr>
          <p:cNvSpPr>
            <a:spLocks noGrp="1"/>
          </p:cNvSpPr>
          <p:nvPr>
            <p:ph type="pic" sz="quarter" idx="14"/>
          </p:nvPr>
        </p:nvSpPr>
        <p:spPr>
          <a:xfrm>
            <a:off x="6276000" y="0"/>
            <a:ext cx="5916000" cy="6848475"/>
          </a:xfrm>
          <a:prstGeom prst="rect">
            <a:avLst/>
          </a:prstGeom>
        </p:spPr>
        <p:txBody>
          <a:bodyPr/>
          <a:lstStyle/>
          <a:p>
            <a:r>
              <a:rPr lang="fi-FI"/>
              <a:t>Lisää kuva napsauttamalla kuvaketta</a:t>
            </a:r>
            <a:endParaRPr lang="x-none"/>
          </a:p>
        </p:txBody>
      </p:sp>
      <p:sp>
        <p:nvSpPr>
          <p:cNvPr id="12" name="Text Placeholder 7">
            <a:extLst>
              <a:ext uri="{FF2B5EF4-FFF2-40B4-BE49-F238E27FC236}">
                <a16:creationId xmlns="" xmlns:a16="http://schemas.microsoft.com/office/drawing/2014/main" id="{A7C5A918-8070-AA06-012C-69D281FA20F7}"/>
              </a:ext>
            </a:extLst>
          </p:cNvPr>
          <p:cNvSpPr>
            <a:spLocks noGrp="1"/>
          </p:cNvSpPr>
          <p:nvPr>
            <p:ph type="body" sz="quarter" idx="13" hasCustomPrompt="1"/>
          </p:nvPr>
        </p:nvSpPr>
        <p:spPr>
          <a:xfrm>
            <a:off x="333950" y="187626"/>
            <a:ext cx="558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7" name="Picture 6">
            <a:extLst>
              <a:ext uri="{FF2B5EF4-FFF2-40B4-BE49-F238E27FC236}">
                <a16:creationId xmlns="" xmlns:a16="http://schemas.microsoft.com/office/drawing/2014/main" id="{A0CA5D4E-0C10-41CD-769C-A35605F1EE50}"/>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335217" y="6084804"/>
            <a:ext cx="720473" cy="507883"/>
          </a:xfrm>
          <a:prstGeom prst="rect">
            <a:avLst/>
          </a:prstGeom>
        </p:spPr>
      </p:pic>
      <p:sp>
        <p:nvSpPr>
          <p:cNvPr id="8" name="TextBox 7">
            <a:extLst>
              <a:ext uri="{FF2B5EF4-FFF2-40B4-BE49-F238E27FC236}">
                <a16:creationId xmlns="" xmlns:a16="http://schemas.microsoft.com/office/drawing/2014/main" id="{600B24E2-B322-2245-54A0-928D1CB70E24}"/>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Circular Economy</a:t>
            </a:r>
            <a:endParaRPr lang="x-none" sz="1600">
              <a:solidFill>
                <a:schemeClr val="tx1">
                  <a:lumMod val="75000"/>
                  <a:lumOff val="25000"/>
                </a:schemeClr>
              </a:solidFill>
              <a:latin typeface="+mj-lt"/>
              <a:cs typeface="Helvetica" panose="020B0604020202020204" pitchFamily="34" charset="0"/>
            </a:endParaRPr>
          </a:p>
        </p:txBody>
      </p:sp>
      <p:sp>
        <p:nvSpPr>
          <p:cNvPr id="4" name="Text Placeholder 10">
            <a:extLst>
              <a:ext uri="{FF2B5EF4-FFF2-40B4-BE49-F238E27FC236}">
                <a16:creationId xmlns="" xmlns:a16="http://schemas.microsoft.com/office/drawing/2014/main" id="{28621484-6FFB-AD47-9CAA-34CEDBD90457}"/>
              </a:ext>
            </a:extLst>
          </p:cNvPr>
          <p:cNvSpPr>
            <a:spLocks noGrp="1"/>
          </p:cNvSpPr>
          <p:nvPr>
            <p:ph type="body" sz="quarter" idx="15" hasCustomPrompt="1"/>
          </p:nvPr>
        </p:nvSpPr>
        <p:spPr>
          <a:xfrm>
            <a:off x="335936" y="1266225"/>
            <a:ext cx="5580064" cy="630238"/>
          </a:xfrm>
          <a:prstGeom prst="rect">
            <a:avLst/>
          </a:prstGeom>
        </p:spPr>
        <p:txBody>
          <a:bodyPr/>
          <a:lstStyle>
            <a:lvl1pPr marL="0" indent="0">
              <a:buNone/>
              <a:defRPr sz="2000">
                <a:latin typeface="+mj-lt"/>
              </a:defRPr>
            </a:lvl1pPr>
            <a:lvl2pPr marL="457200" indent="0">
              <a:buNone/>
              <a:defRPr>
                <a:latin typeface="+mj-lt"/>
              </a:defRPr>
            </a:lvl2pPr>
            <a:lvl3pPr marL="914400" indent="0">
              <a:buNone/>
              <a:defRPr>
                <a:latin typeface="+mj-lt"/>
              </a:defRPr>
            </a:lvl3pPr>
            <a:lvl4pPr marL="1371600" indent="0">
              <a:buNone/>
              <a:defRPr>
                <a:latin typeface="+mj-lt"/>
              </a:defRPr>
            </a:lvl4pPr>
            <a:lvl5pPr marL="1828800" indent="0">
              <a:buNone/>
              <a:defRPr>
                <a:latin typeface="+mj-lt"/>
              </a:defRPr>
            </a:lvl5pPr>
          </a:lstStyle>
          <a:p>
            <a:pPr lvl="0"/>
            <a:r>
              <a:rPr lang="en-US"/>
              <a:t>Click to add subtitle</a:t>
            </a:r>
            <a:endParaRPr lang="x-none"/>
          </a:p>
        </p:txBody>
      </p:sp>
    </p:spTree>
    <p:extLst>
      <p:ext uri="{BB962C8B-B14F-4D97-AF65-F5344CB8AC3E}">
        <p14:creationId xmlns="" xmlns:p14="http://schemas.microsoft.com/office/powerpoint/2010/main" val="1230447648"/>
      </p:ext>
    </p:extLst>
  </p:cSld>
  <p:clrMapOvr>
    <a:masterClrMapping/>
  </p:clrMapOvr>
  <p:extLst>
    <p:ext uri="{DCECCB84-F9BA-43D5-87BE-67443E8EF086}">
      <p15:sldGuideLst xmlns="" xmlns:p15="http://schemas.microsoft.com/office/powerpoint/2012/main"/>
    </p:ext>
  </p:extLst>
</p:sldLayout>
</file>

<file path=ppt/slideLayouts/slideLayout159.xml><?xml version="1.0" encoding="utf-8"?>
<p:sldLayout xmlns:a="http://schemas.openxmlformats.org/drawingml/2006/main" xmlns:r="http://schemas.openxmlformats.org/officeDocument/2006/relationships" xmlns:p="http://schemas.openxmlformats.org/presentationml/2006/main" preserve="1">
  <p:cSld name="Content + picture + highlights">
    <p:spTree>
      <p:nvGrpSpPr>
        <p:cNvPr id="1" name=""/>
        <p:cNvGrpSpPr/>
        <p:nvPr/>
      </p:nvGrpSpPr>
      <p:grpSpPr>
        <a:xfrm>
          <a:off x="0" y="0"/>
          <a:ext cx="0" cy="0"/>
          <a:chOff x="0" y="0"/>
          <a:chExt cx="0" cy="0"/>
        </a:xfrm>
      </p:grpSpPr>
      <p:sp>
        <p:nvSpPr>
          <p:cNvPr id="11" name="Picture Placeholder 10">
            <a:extLst>
              <a:ext uri="{FF2B5EF4-FFF2-40B4-BE49-F238E27FC236}">
                <a16:creationId xmlns="" xmlns:a16="http://schemas.microsoft.com/office/drawing/2014/main" id="{4802C117-713B-ACA1-45BC-FBE0DBCB434F}"/>
              </a:ext>
            </a:extLst>
          </p:cNvPr>
          <p:cNvSpPr>
            <a:spLocks noGrp="1"/>
          </p:cNvSpPr>
          <p:nvPr>
            <p:ph type="pic" sz="quarter" idx="14"/>
          </p:nvPr>
        </p:nvSpPr>
        <p:spPr>
          <a:xfrm>
            <a:off x="6276000" y="1"/>
            <a:ext cx="5916000" cy="4149007"/>
          </a:xfrm>
          <a:prstGeom prst="rect">
            <a:avLst/>
          </a:prstGeom>
        </p:spPr>
        <p:txBody>
          <a:bodyPr/>
          <a:lstStyle/>
          <a:p>
            <a:r>
              <a:rPr lang="fi-FI"/>
              <a:t>Lisää kuva napsauttamalla kuvaketta</a:t>
            </a:r>
            <a:endParaRPr lang="x-none"/>
          </a:p>
        </p:txBody>
      </p:sp>
      <p:sp>
        <p:nvSpPr>
          <p:cNvPr id="38" name="Rectangle 37">
            <a:extLst>
              <a:ext uri="{FF2B5EF4-FFF2-40B4-BE49-F238E27FC236}">
                <a16:creationId xmlns="" xmlns:a16="http://schemas.microsoft.com/office/drawing/2014/main" id="{BDF36422-2C33-5D33-BBA3-A97CD395FDD5}"/>
              </a:ext>
            </a:extLst>
          </p:cNvPr>
          <p:cNvSpPr>
            <a:spLocks noGrp="1" noRot="1" noMove="1" noResize="1" noEditPoints="1" noAdjustHandles="1" noChangeArrowheads="1" noChangeShapeType="1"/>
          </p:cNvSpPr>
          <p:nvPr/>
        </p:nvSpPr>
        <p:spPr>
          <a:xfrm>
            <a:off x="0" y="4149008"/>
            <a:ext cx="12192000" cy="270899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5582050" cy="1229824"/>
          </a:xfrm>
          <a:prstGeom prst="rect">
            <a:avLst/>
          </a:prstGeom>
        </p:spPr>
        <p:txBody>
          <a:bodyPr anchor="t">
            <a:noAutofit/>
          </a:bodyPr>
          <a:lstStyle>
            <a:lvl1pPr>
              <a:lnSpc>
                <a:spcPct val="84000"/>
              </a:lnSpc>
              <a:defRPr/>
            </a:lvl1pPr>
          </a:lstStyle>
          <a:p>
            <a:r>
              <a:rPr lang="fi-FI"/>
              <a:t>Muokkaa ots. perustyyl. napsautt.</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333949" y="1988999"/>
            <a:ext cx="5582051" cy="2092345"/>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lvl1pPr>
              <a:defRPr>
                <a:solidFill>
                  <a:schemeClr val="bg1"/>
                </a:solidFill>
              </a:defRPr>
            </a:lvl1pPr>
          </a:lstStyle>
          <a:p>
            <a:fld id="{02D9CBAC-2441-4F8C-A1E1-12A8002240E4}" type="slidenum">
              <a:rPr lang="x-none" smtClean="0"/>
              <a:pPr/>
              <a:t>‹#›</a:t>
            </a:fld>
            <a:endParaRPr lang="x-none"/>
          </a:p>
        </p:txBody>
      </p:sp>
      <p:sp>
        <p:nvSpPr>
          <p:cNvPr id="7" name="Content Placeholder 2">
            <a:extLst>
              <a:ext uri="{FF2B5EF4-FFF2-40B4-BE49-F238E27FC236}">
                <a16:creationId xmlns="" xmlns:a16="http://schemas.microsoft.com/office/drawing/2014/main" id="{EC4F6CA9-8D0A-1A26-B7D0-EF017A6B6BAF}"/>
              </a:ext>
            </a:extLst>
          </p:cNvPr>
          <p:cNvSpPr>
            <a:spLocks noGrp="1"/>
          </p:cNvSpPr>
          <p:nvPr>
            <p:ph idx="20"/>
          </p:nvPr>
        </p:nvSpPr>
        <p:spPr>
          <a:xfrm>
            <a:off x="408472" y="4941410"/>
            <a:ext cx="2432014" cy="1075551"/>
          </a:xfrm>
          <a:prstGeom prst="rect">
            <a:avLst/>
          </a:prstGeom>
        </p:spPr>
        <p:txBody>
          <a:bodyPr/>
          <a:lstStyle>
            <a:lvl1pPr marL="0" indent="0">
              <a:lnSpc>
                <a:spcPct val="114000"/>
              </a:lnSpc>
              <a:buNone/>
              <a:defRPr sz="1200">
                <a:solidFill>
                  <a:schemeClr val="bg1"/>
                </a:solidFill>
              </a:defRPr>
            </a:lvl1pPr>
            <a:lvl2pPr marL="457200" indent="0">
              <a:lnSpc>
                <a:spcPct val="114000"/>
              </a:lnSpc>
              <a:buNone/>
              <a:defRPr sz="1100"/>
            </a:lvl2pPr>
            <a:lvl3pPr>
              <a:lnSpc>
                <a:spcPct val="114000"/>
              </a:lnSpc>
              <a:defRPr sz="1050"/>
            </a:lvl3pPr>
            <a:lvl4pPr>
              <a:lnSpc>
                <a:spcPct val="114000"/>
              </a:lnSpc>
              <a:defRPr sz="1050"/>
            </a:lvl4pPr>
            <a:lvl5pPr>
              <a:lnSpc>
                <a:spcPct val="114000"/>
              </a:lnSpc>
              <a:defRPr sz="1050"/>
            </a:lvl5pPr>
          </a:lstStyle>
          <a:p>
            <a:pPr lvl="0"/>
            <a:r>
              <a:rPr lang="fi-FI"/>
              <a:t>Muokkaa tekstin perustyylejä napsauttamalla</a:t>
            </a:r>
          </a:p>
        </p:txBody>
      </p:sp>
      <p:sp>
        <p:nvSpPr>
          <p:cNvPr id="10" name="Text Placeholder 10">
            <a:extLst>
              <a:ext uri="{FF2B5EF4-FFF2-40B4-BE49-F238E27FC236}">
                <a16:creationId xmlns="" xmlns:a16="http://schemas.microsoft.com/office/drawing/2014/main" id="{D0D68D03-819D-87F9-B3D4-DADF02D55935}"/>
              </a:ext>
            </a:extLst>
          </p:cNvPr>
          <p:cNvSpPr>
            <a:spLocks noGrp="1"/>
          </p:cNvSpPr>
          <p:nvPr>
            <p:ph type="body" sz="quarter" idx="21" hasCustomPrompt="1"/>
          </p:nvPr>
        </p:nvSpPr>
        <p:spPr>
          <a:xfrm>
            <a:off x="408472" y="4559815"/>
            <a:ext cx="2432014" cy="313932"/>
          </a:xfrm>
          <a:prstGeom prst="rect">
            <a:avLst/>
          </a:prstGeom>
        </p:spPr>
        <p:txBody>
          <a:bodyPr wrap="square">
            <a:noAutofit/>
          </a:bodyPr>
          <a:lstStyle>
            <a:lvl1pPr marL="0" indent="0">
              <a:buNone/>
              <a:defRPr sz="1600">
                <a:solidFill>
                  <a:schemeClr val="bg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2" name="Content Placeholder 2">
            <a:extLst>
              <a:ext uri="{FF2B5EF4-FFF2-40B4-BE49-F238E27FC236}">
                <a16:creationId xmlns="" xmlns:a16="http://schemas.microsoft.com/office/drawing/2014/main" id="{C818C577-1B1E-7B26-6451-3E4179F4C0D0}"/>
              </a:ext>
            </a:extLst>
          </p:cNvPr>
          <p:cNvSpPr>
            <a:spLocks noGrp="1"/>
          </p:cNvSpPr>
          <p:nvPr>
            <p:ph idx="22"/>
          </p:nvPr>
        </p:nvSpPr>
        <p:spPr>
          <a:xfrm>
            <a:off x="3210147" y="4941410"/>
            <a:ext cx="2610030" cy="1075551"/>
          </a:xfrm>
          <a:prstGeom prst="rect">
            <a:avLst/>
          </a:prstGeom>
        </p:spPr>
        <p:txBody>
          <a:bodyPr/>
          <a:lstStyle>
            <a:lvl1pPr marL="0" indent="0">
              <a:lnSpc>
                <a:spcPct val="114000"/>
              </a:lnSpc>
              <a:buNone/>
              <a:defRPr sz="1200">
                <a:solidFill>
                  <a:schemeClr val="bg1"/>
                </a:solidFill>
              </a:defRPr>
            </a:lvl1pPr>
            <a:lvl2pPr marL="457200" indent="0">
              <a:lnSpc>
                <a:spcPct val="114000"/>
              </a:lnSpc>
              <a:buNone/>
              <a:defRPr sz="1100"/>
            </a:lvl2pPr>
            <a:lvl3pPr>
              <a:lnSpc>
                <a:spcPct val="114000"/>
              </a:lnSpc>
              <a:defRPr sz="1050"/>
            </a:lvl3pPr>
            <a:lvl4pPr>
              <a:lnSpc>
                <a:spcPct val="114000"/>
              </a:lnSpc>
              <a:defRPr sz="1050"/>
            </a:lvl4pPr>
            <a:lvl5pPr>
              <a:lnSpc>
                <a:spcPct val="114000"/>
              </a:lnSpc>
              <a:defRPr sz="1050"/>
            </a:lvl5pPr>
          </a:lstStyle>
          <a:p>
            <a:pPr lvl="0"/>
            <a:r>
              <a:rPr lang="fi-FI"/>
              <a:t>Muokkaa tekstin perustyylejä napsauttamalla</a:t>
            </a:r>
          </a:p>
        </p:txBody>
      </p:sp>
      <p:sp>
        <p:nvSpPr>
          <p:cNvPr id="33" name="Text Placeholder 10">
            <a:extLst>
              <a:ext uri="{FF2B5EF4-FFF2-40B4-BE49-F238E27FC236}">
                <a16:creationId xmlns="" xmlns:a16="http://schemas.microsoft.com/office/drawing/2014/main" id="{572AD8F2-5F5E-6ED0-76E8-A64A1E820AF7}"/>
              </a:ext>
            </a:extLst>
          </p:cNvPr>
          <p:cNvSpPr>
            <a:spLocks noGrp="1"/>
          </p:cNvSpPr>
          <p:nvPr>
            <p:ph type="body" sz="quarter" idx="23" hasCustomPrompt="1"/>
          </p:nvPr>
        </p:nvSpPr>
        <p:spPr>
          <a:xfrm>
            <a:off x="3210147" y="4559815"/>
            <a:ext cx="2610030" cy="313932"/>
          </a:xfrm>
          <a:prstGeom prst="rect">
            <a:avLst/>
          </a:prstGeom>
        </p:spPr>
        <p:txBody>
          <a:bodyPr wrap="square">
            <a:noAutofit/>
          </a:bodyPr>
          <a:lstStyle>
            <a:lvl1pPr marL="0" indent="0">
              <a:buNone/>
              <a:defRPr sz="1600">
                <a:solidFill>
                  <a:schemeClr val="bg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4" name="Content Placeholder 2">
            <a:extLst>
              <a:ext uri="{FF2B5EF4-FFF2-40B4-BE49-F238E27FC236}">
                <a16:creationId xmlns="" xmlns:a16="http://schemas.microsoft.com/office/drawing/2014/main" id="{CC4D6064-FA67-3CDB-E572-600A7E05025C}"/>
              </a:ext>
            </a:extLst>
          </p:cNvPr>
          <p:cNvSpPr>
            <a:spLocks noGrp="1"/>
          </p:cNvSpPr>
          <p:nvPr>
            <p:ph idx="24"/>
          </p:nvPr>
        </p:nvSpPr>
        <p:spPr>
          <a:xfrm>
            <a:off x="6189838" y="4941410"/>
            <a:ext cx="2610031" cy="1075551"/>
          </a:xfrm>
          <a:prstGeom prst="rect">
            <a:avLst/>
          </a:prstGeom>
        </p:spPr>
        <p:txBody>
          <a:bodyPr/>
          <a:lstStyle>
            <a:lvl1pPr marL="0" indent="0">
              <a:lnSpc>
                <a:spcPct val="114000"/>
              </a:lnSpc>
              <a:buNone/>
              <a:defRPr sz="1200">
                <a:solidFill>
                  <a:schemeClr val="bg1"/>
                </a:solidFill>
              </a:defRPr>
            </a:lvl1pPr>
            <a:lvl2pPr marL="457200" indent="0">
              <a:lnSpc>
                <a:spcPct val="114000"/>
              </a:lnSpc>
              <a:buNone/>
              <a:defRPr sz="1100"/>
            </a:lvl2pPr>
            <a:lvl3pPr>
              <a:lnSpc>
                <a:spcPct val="114000"/>
              </a:lnSpc>
              <a:defRPr sz="1050"/>
            </a:lvl3pPr>
            <a:lvl4pPr>
              <a:lnSpc>
                <a:spcPct val="114000"/>
              </a:lnSpc>
              <a:defRPr sz="1050"/>
            </a:lvl4pPr>
            <a:lvl5pPr>
              <a:lnSpc>
                <a:spcPct val="114000"/>
              </a:lnSpc>
              <a:defRPr sz="1050"/>
            </a:lvl5pPr>
          </a:lstStyle>
          <a:p>
            <a:pPr lvl="0"/>
            <a:r>
              <a:rPr lang="fi-FI"/>
              <a:t>Muokkaa tekstin perustyylejä napsauttamalla</a:t>
            </a:r>
          </a:p>
        </p:txBody>
      </p:sp>
      <p:sp>
        <p:nvSpPr>
          <p:cNvPr id="35" name="Text Placeholder 10">
            <a:extLst>
              <a:ext uri="{FF2B5EF4-FFF2-40B4-BE49-F238E27FC236}">
                <a16:creationId xmlns="" xmlns:a16="http://schemas.microsoft.com/office/drawing/2014/main" id="{83D44FBB-8FB6-BAB4-A1A8-22BDC65894EA}"/>
              </a:ext>
            </a:extLst>
          </p:cNvPr>
          <p:cNvSpPr>
            <a:spLocks noGrp="1"/>
          </p:cNvSpPr>
          <p:nvPr>
            <p:ph type="body" sz="quarter" idx="25" hasCustomPrompt="1"/>
          </p:nvPr>
        </p:nvSpPr>
        <p:spPr>
          <a:xfrm>
            <a:off x="6189838" y="4559815"/>
            <a:ext cx="2610031" cy="313932"/>
          </a:xfrm>
          <a:prstGeom prst="rect">
            <a:avLst/>
          </a:prstGeom>
        </p:spPr>
        <p:txBody>
          <a:bodyPr wrap="square">
            <a:noAutofit/>
          </a:bodyPr>
          <a:lstStyle>
            <a:lvl1pPr marL="0" indent="0">
              <a:buNone/>
              <a:defRPr sz="1600">
                <a:solidFill>
                  <a:schemeClr val="bg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6" name="Content Placeholder 2">
            <a:extLst>
              <a:ext uri="{FF2B5EF4-FFF2-40B4-BE49-F238E27FC236}">
                <a16:creationId xmlns="" xmlns:a16="http://schemas.microsoft.com/office/drawing/2014/main" id="{2C6EF358-D2C1-ECF4-01BB-5A5D4CBCBD96}"/>
              </a:ext>
            </a:extLst>
          </p:cNvPr>
          <p:cNvSpPr>
            <a:spLocks noGrp="1"/>
          </p:cNvSpPr>
          <p:nvPr>
            <p:ph idx="26"/>
          </p:nvPr>
        </p:nvSpPr>
        <p:spPr>
          <a:xfrm>
            <a:off x="9171580" y="4952232"/>
            <a:ext cx="2611948" cy="1064729"/>
          </a:xfrm>
          <a:prstGeom prst="rect">
            <a:avLst/>
          </a:prstGeom>
        </p:spPr>
        <p:txBody>
          <a:bodyPr/>
          <a:lstStyle>
            <a:lvl1pPr marL="0" indent="0">
              <a:lnSpc>
                <a:spcPct val="114000"/>
              </a:lnSpc>
              <a:buNone/>
              <a:defRPr sz="1200">
                <a:solidFill>
                  <a:schemeClr val="bg1"/>
                </a:solidFill>
              </a:defRPr>
            </a:lvl1pPr>
            <a:lvl2pPr marL="457200" indent="0">
              <a:lnSpc>
                <a:spcPct val="114000"/>
              </a:lnSpc>
              <a:buNone/>
              <a:defRPr sz="1100"/>
            </a:lvl2pPr>
            <a:lvl3pPr>
              <a:lnSpc>
                <a:spcPct val="114000"/>
              </a:lnSpc>
              <a:defRPr sz="1050"/>
            </a:lvl3pPr>
            <a:lvl4pPr>
              <a:lnSpc>
                <a:spcPct val="114000"/>
              </a:lnSpc>
              <a:defRPr sz="1050"/>
            </a:lvl4pPr>
            <a:lvl5pPr>
              <a:lnSpc>
                <a:spcPct val="114000"/>
              </a:lnSpc>
              <a:defRPr sz="1050"/>
            </a:lvl5pPr>
          </a:lstStyle>
          <a:p>
            <a:pPr lvl="0"/>
            <a:r>
              <a:rPr lang="fi-FI"/>
              <a:t>Muokkaa tekstin perustyylejä napsauttamalla</a:t>
            </a:r>
          </a:p>
        </p:txBody>
      </p:sp>
      <p:sp>
        <p:nvSpPr>
          <p:cNvPr id="37" name="Text Placeholder 10">
            <a:extLst>
              <a:ext uri="{FF2B5EF4-FFF2-40B4-BE49-F238E27FC236}">
                <a16:creationId xmlns="" xmlns:a16="http://schemas.microsoft.com/office/drawing/2014/main" id="{6CDDD87C-51C2-4B41-2D75-8CE15AB0AD37}"/>
              </a:ext>
            </a:extLst>
          </p:cNvPr>
          <p:cNvSpPr>
            <a:spLocks noGrp="1"/>
          </p:cNvSpPr>
          <p:nvPr>
            <p:ph type="body" sz="quarter" idx="27" hasCustomPrompt="1"/>
          </p:nvPr>
        </p:nvSpPr>
        <p:spPr>
          <a:xfrm>
            <a:off x="9171580" y="4570637"/>
            <a:ext cx="2611948" cy="313932"/>
          </a:xfrm>
          <a:prstGeom prst="rect">
            <a:avLst/>
          </a:prstGeom>
        </p:spPr>
        <p:txBody>
          <a:bodyPr wrap="square">
            <a:noAutofit/>
          </a:bodyPr>
          <a:lstStyle>
            <a:lvl1pPr marL="0" indent="0">
              <a:buNone/>
              <a:defRPr sz="1600">
                <a:solidFill>
                  <a:schemeClr val="bg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9" name="Text Placeholder 7">
            <a:extLst>
              <a:ext uri="{FF2B5EF4-FFF2-40B4-BE49-F238E27FC236}">
                <a16:creationId xmlns="" xmlns:a16="http://schemas.microsoft.com/office/drawing/2014/main" id="{90CCF5E7-9F08-D15E-0397-84FCE78ABCA8}"/>
              </a:ext>
            </a:extLst>
          </p:cNvPr>
          <p:cNvSpPr>
            <a:spLocks noGrp="1"/>
          </p:cNvSpPr>
          <p:nvPr>
            <p:ph type="body" sz="quarter" idx="13" hasCustomPrompt="1"/>
          </p:nvPr>
        </p:nvSpPr>
        <p:spPr>
          <a:xfrm>
            <a:off x="333950" y="187626"/>
            <a:ext cx="558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8" name="Picture 7">
            <a:extLst>
              <a:ext uri="{FF2B5EF4-FFF2-40B4-BE49-F238E27FC236}">
                <a16:creationId xmlns="" xmlns:a16="http://schemas.microsoft.com/office/drawing/2014/main" id="{AE87313D-8149-68B7-9388-5DAA7E463F06}"/>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335217" y="6084804"/>
            <a:ext cx="720473" cy="507883"/>
          </a:xfrm>
          <a:prstGeom prst="rect">
            <a:avLst/>
          </a:prstGeom>
        </p:spPr>
      </p:pic>
      <p:sp>
        <p:nvSpPr>
          <p:cNvPr id="9" name="TextBox 8">
            <a:extLst>
              <a:ext uri="{FF2B5EF4-FFF2-40B4-BE49-F238E27FC236}">
                <a16:creationId xmlns="" xmlns:a16="http://schemas.microsoft.com/office/drawing/2014/main" id="{C9902D38-C41E-F654-1482-C64085A0CFD7}"/>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bg1"/>
                </a:solidFill>
                <a:latin typeface="+mj-lt"/>
                <a:cs typeface="Helvetica" panose="020B0604020202020204" pitchFamily="34" charset="0"/>
              </a:rPr>
              <a:t>Circular Economy</a:t>
            </a:r>
            <a:endParaRPr lang="x-none" sz="1600">
              <a:solidFill>
                <a:schemeClr val="bg1"/>
              </a:solidFill>
              <a:latin typeface="+mj-lt"/>
              <a:cs typeface="Helvetica" panose="020B0604020202020204" pitchFamily="34" charset="0"/>
            </a:endParaRPr>
          </a:p>
        </p:txBody>
      </p:sp>
    </p:spTree>
    <p:extLst>
      <p:ext uri="{BB962C8B-B14F-4D97-AF65-F5344CB8AC3E}">
        <p14:creationId xmlns="" xmlns:p14="http://schemas.microsoft.com/office/powerpoint/2010/main" val="792874410"/>
      </p:ext>
    </p:extLst>
  </p:cSld>
  <p:clrMapOvr>
    <a:masterClrMapping/>
  </p:clrMapOvr>
  <p:extLst>
    <p:ext uri="{DCECCB84-F9BA-43D5-87BE-67443E8EF086}">
      <p15:sldGuideLst xmlns=""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6 Highlights pine green">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11520000" cy="661078"/>
          </a:xfrm>
          <a:prstGeom prst="rect">
            <a:avLst/>
          </a:prstGeom>
        </p:spPr>
        <p:txBody>
          <a:bodyPr anchor="t">
            <a:spAutoFit/>
          </a:bodyPr>
          <a:lstStyle>
            <a:lvl1pPr>
              <a:lnSpc>
                <a:spcPct val="84000"/>
              </a:lnSpc>
              <a:defRPr>
                <a:solidFill>
                  <a:schemeClr val="tx1"/>
                </a:solidFill>
              </a:defRPr>
            </a:lvl1pPr>
          </a:lstStyle>
          <a:p>
            <a:r>
              <a:rPr lang="en-US"/>
              <a:t>Click to edit Master title style</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889949" y="2257614"/>
            <a:ext cx="3162600"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lvl1pPr>
              <a:defRPr>
                <a:solidFill>
                  <a:schemeClr val="tx1"/>
                </a:solidFill>
              </a:defRPr>
            </a:lvl1pPr>
          </a:lstStyle>
          <a:p>
            <a:fld id="{02D9CBAC-2441-4F8C-A1E1-12A8002240E4}" type="slidenum">
              <a:rPr lang="x-none" smtClean="0"/>
              <a:pPr/>
              <a:t>‹#›</a:t>
            </a:fld>
            <a:endParaRPr lang="x-none"/>
          </a:p>
        </p:txBody>
      </p:sp>
      <p:sp>
        <p:nvSpPr>
          <p:cNvPr id="11" name="Text Placeholder 10">
            <a:extLst>
              <a:ext uri="{FF2B5EF4-FFF2-40B4-BE49-F238E27FC236}">
                <a16:creationId xmlns="" xmlns:a16="http://schemas.microsoft.com/office/drawing/2014/main" id="{F6B5D668-15E1-ECB9-295B-73E7926E2666}"/>
              </a:ext>
            </a:extLst>
          </p:cNvPr>
          <p:cNvSpPr>
            <a:spLocks noGrp="1"/>
          </p:cNvSpPr>
          <p:nvPr>
            <p:ph type="body" sz="quarter" idx="15" hasCustomPrompt="1"/>
          </p:nvPr>
        </p:nvSpPr>
        <p:spPr>
          <a:xfrm>
            <a:off x="889949" y="1897391"/>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15" name="Content Placeholder 2">
            <a:extLst>
              <a:ext uri="{FF2B5EF4-FFF2-40B4-BE49-F238E27FC236}">
                <a16:creationId xmlns="" xmlns:a16="http://schemas.microsoft.com/office/drawing/2014/main" id="{F39CDBB0-F3C0-ED2C-6DFF-BDDC965859A0}"/>
              </a:ext>
            </a:extLst>
          </p:cNvPr>
          <p:cNvSpPr>
            <a:spLocks noGrp="1"/>
          </p:cNvSpPr>
          <p:nvPr>
            <p:ph idx="16"/>
          </p:nvPr>
        </p:nvSpPr>
        <p:spPr>
          <a:xfrm>
            <a:off x="4514699" y="2257614"/>
            <a:ext cx="3162601"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16" name="Text Placeholder 10">
            <a:extLst>
              <a:ext uri="{FF2B5EF4-FFF2-40B4-BE49-F238E27FC236}">
                <a16:creationId xmlns="" xmlns:a16="http://schemas.microsoft.com/office/drawing/2014/main" id="{584C606C-27C6-B1B8-AF73-91EE3D3C1CD1}"/>
              </a:ext>
            </a:extLst>
          </p:cNvPr>
          <p:cNvSpPr>
            <a:spLocks noGrp="1"/>
          </p:cNvSpPr>
          <p:nvPr>
            <p:ph type="body" sz="quarter" idx="17" hasCustomPrompt="1"/>
          </p:nvPr>
        </p:nvSpPr>
        <p:spPr>
          <a:xfrm>
            <a:off x="4514700" y="1897391"/>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17" name="Content Placeholder 2">
            <a:extLst>
              <a:ext uri="{FF2B5EF4-FFF2-40B4-BE49-F238E27FC236}">
                <a16:creationId xmlns="" xmlns:a16="http://schemas.microsoft.com/office/drawing/2014/main" id="{77D2EAC2-0180-86E6-ED87-89C3590F351B}"/>
              </a:ext>
            </a:extLst>
          </p:cNvPr>
          <p:cNvSpPr>
            <a:spLocks noGrp="1"/>
          </p:cNvSpPr>
          <p:nvPr>
            <p:ph idx="18"/>
          </p:nvPr>
        </p:nvSpPr>
        <p:spPr>
          <a:xfrm>
            <a:off x="8139451" y="2263464"/>
            <a:ext cx="3162600"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18" name="Text Placeholder 10">
            <a:extLst>
              <a:ext uri="{FF2B5EF4-FFF2-40B4-BE49-F238E27FC236}">
                <a16:creationId xmlns="" xmlns:a16="http://schemas.microsoft.com/office/drawing/2014/main" id="{21F8FDD3-92F9-994D-1C39-BD4112987630}"/>
              </a:ext>
            </a:extLst>
          </p:cNvPr>
          <p:cNvSpPr>
            <a:spLocks noGrp="1"/>
          </p:cNvSpPr>
          <p:nvPr>
            <p:ph type="body" sz="quarter" idx="19" hasCustomPrompt="1"/>
          </p:nvPr>
        </p:nvSpPr>
        <p:spPr>
          <a:xfrm>
            <a:off x="8139451" y="1903241"/>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25" name="Content Placeholder 2">
            <a:extLst>
              <a:ext uri="{FF2B5EF4-FFF2-40B4-BE49-F238E27FC236}">
                <a16:creationId xmlns="" xmlns:a16="http://schemas.microsoft.com/office/drawing/2014/main" id="{63E89EB0-114F-D42B-394F-5B60F8C74357}"/>
              </a:ext>
            </a:extLst>
          </p:cNvPr>
          <p:cNvSpPr>
            <a:spLocks noGrp="1"/>
          </p:cNvSpPr>
          <p:nvPr>
            <p:ph idx="20"/>
          </p:nvPr>
        </p:nvSpPr>
        <p:spPr>
          <a:xfrm>
            <a:off x="889949" y="4223187"/>
            <a:ext cx="3162600"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26" name="Text Placeholder 10">
            <a:extLst>
              <a:ext uri="{FF2B5EF4-FFF2-40B4-BE49-F238E27FC236}">
                <a16:creationId xmlns="" xmlns:a16="http://schemas.microsoft.com/office/drawing/2014/main" id="{DD0D195D-D971-5CF7-314A-C84E3DF21AA6}"/>
              </a:ext>
            </a:extLst>
          </p:cNvPr>
          <p:cNvSpPr>
            <a:spLocks noGrp="1"/>
          </p:cNvSpPr>
          <p:nvPr>
            <p:ph type="body" sz="quarter" idx="21" hasCustomPrompt="1"/>
          </p:nvPr>
        </p:nvSpPr>
        <p:spPr>
          <a:xfrm>
            <a:off x="889949" y="3862964"/>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27" name="Content Placeholder 2">
            <a:extLst>
              <a:ext uri="{FF2B5EF4-FFF2-40B4-BE49-F238E27FC236}">
                <a16:creationId xmlns="" xmlns:a16="http://schemas.microsoft.com/office/drawing/2014/main" id="{469C4761-EF5D-61A6-21C4-865FDCA6D8C3}"/>
              </a:ext>
            </a:extLst>
          </p:cNvPr>
          <p:cNvSpPr>
            <a:spLocks noGrp="1"/>
          </p:cNvSpPr>
          <p:nvPr>
            <p:ph idx="22"/>
          </p:nvPr>
        </p:nvSpPr>
        <p:spPr>
          <a:xfrm>
            <a:off x="4514699" y="4223187"/>
            <a:ext cx="3162601"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28" name="Text Placeholder 10">
            <a:extLst>
              <a:ext uri="{FF2B5EF4-FFF2-40B4-BE49-F238E27FC236}">
                <a16:creationId xmlns="" xmlns:a16="http://schemas.microsoft.com/office/drawing/2014/main" id="{2220DFAC-B34F-C138-1486-2E3A4CA71B95}"/>
              </a:ext>
            </a:extLst>
          </p:cNvPr>
          <p:cNvSpPr>
            <a:spLocks noGrp="1"/>
          </p:cNvSpPr>
          <p:nvPr>
            <p:ph type="body" sz="quarter" idx="23" hasCustomPrompt="1"/>
          </p:nvPr>
        </p:nvSpPr>
        <p:spPr>
          <a:xfrm>
            <a:off x="4514700" y="3862964"/>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29" name="Content Placeholder 2">
            <a:extLst>
              <a:ext uri="{FF2B5EF4-FFF2-40B4-BE49-F238E27FC236}">
                <a16:creationId xmlns="" xmlns:a16="http://schemas.microsoft.com/office/drawing/2014/main" id="{A97B5F14-95E4-5BD2-E1B3-4CF8F325C633}"/>
              </a:ext>
            </a:extLst>
          </p:cNvPr>
          <p:cNvSpPr>
            <a:spLocks noGrp="1"/>
          </p:cNvSpPr>
          <p:nvPr>
            <p:ph idx="24"/>
          </p:nvPr>
        </p:nvSpPr>
        <p:spPr>
          <a:xfrm>
            <a:off x="8139451" y="4229037"/>
            <a:ext cx="3162600"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30" name="Text Placeholder 10">
            <a:extLst>
              <a:ext uri="{FF2B5EF4-FFF2-40B4-BE49-F238E27FC236}">
                <a16:creationId xmlns="" xmlns:a16="http://schemas.microsoft.com/office/drawing/2014/main" id="{2F7D814D-004E-59E2-9CDB-AA8ECE7FEB25}"/>
              </a:ext>
            </a:extLst>
          </p:cNvPr>
          <p:cNvSpPr>
            <a:spLocks noGrp="1"/>
          </p:cNvSpPr>
          <p:nvPr>
            <p:ph type="body" sz="quarter" idx="25" hasCustomPrompt="1"/>
          </p:nvPr>
        </p:nvSpPr>
        <p:spPr>
          <a:xfrm>
            <a:off x="8139451" y="3868814"/>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1" name="Text Placeholder 7">
            <a:extLst>
              <a:ext uri="{FF2B5EF4-FFF2-40B4-BE49-F238E27FC236}">
                <a16:creationId xmlns="" xmlns:a16="http://schemas.microsoft.com/office/drawing/2014/main" id="{8D8775CA-A760-B342-2EDE-A23103715375}"/>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solidFill>
                  <a:schemeClr val="tx1"/>
                </a:solidFill>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32" name="Picture 31">
            <a:extLst>
              <a:ext uri="{FF2B5EF4-FFF2-40B4-BE49-F238E27FC236}">
                <a16:creationId xmlns="" xmlns:a16="http://schemas.microsoft.com/office/drawing/2014/main" id="{F97B1CEF-694C-5717-3DEF-807DE2988080}"/>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11027395" y="188964"/>
            <a:ext cx="828191" cy="360000"/>
          </a:xfrm>
          <a:prstGeom prst="rect">
            <a:avLst/>
          </a:prstGeom>
        </p:spPr>
      </p:pic>
      <p:pic>
        <p:nvPicPr>
          <p:cNvPr id="7" name="Picture 6" descr="Background pattern&#10;&#10;Description automatically generated">
            <a:extLst>
              <a:ext uri="{FF2B5EF4-FFF2-40B4-BE49-F238E27FC236}">
                <a16:creationId xmlns="" xmlns:a16="http://schemas.microsoft.com/office/drawing/2014/main" id="{64E6AB31-541E-4095-FA4C-354AD94464B2}"/>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34963" y="6084625"/>
            <a:ext cx="720981" cy="508242"/>
          </a:xfrm>
          <a:prstGeom prst="rect">
            <a:avLst/>
          </a:prstGeom>
        </p:spPr>
      </p:pic>
      <p:sp>
        <p:nvSpPr>
          <p:cNvPr id="8" name="TextBox 7">
            <a:extLst>
              <a:ext uri="{FF2B5EF4-FFF2-40B4-BE49-F238E27FC236}">
                <a16:creationId xmlns="" xmlns:a16="http://schemas.microsoft.com/office/drawing/2014/main" id="{B2A951DD-51A0-1D9C-BDFB-B400B9C7B3E5}"/>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Bioeconomy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653475570"/>
      </p:ext>
    </p:extLst>
  </p:cSld>
  <p:clrMapOvr>
    <a:overrideClrMapping bg1="dk1" tx1="lt1" bg2="dk2" tx2="lt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160.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4" name="Slide Number Placeholder 3">
            <a:extLst>
              <a:ext uri="{FF2B5EF4-FFF2-40B4-BE49-F238E27FC236}">
                <a16:creationId xmlns="" xmlns:a16="http://schemas.microsoft.com/office/drawing/2014/main" id="{DD7588C9-8131-02E9-CB99-813733F48BFE}"/>
              </a:ext>
            </a:extLst>
          </p:cNvPr>
          <p:cNvSpPr>
            <a:spLocks noGrp="1"/>
          </p:cNvSpPr>
          <p:nvPr>
            <p:ph type="sldNum" sz="quarter" idx="12"/>
          </p:nvPr>
        </p:nvSpPr>
        <p:spPr/>
        <p:txBody>
          <a:bodyPr/>
          <a:lstStyle/>
          <a:p>
            <a:fld id="{02D9CBAC-2441-4F8C-A1E1-12A8002240E4}" type="slidenum">
              <a:rPr lang="x-none" smtClean="0"/>
              <a:pPr/>
              <a:t>‹#›</a:t>
            </a:fld>
            <a:endParaRPr lang="x-none"/>
          </a:p>
        </p:txBody>
      </p:sp>
      <p:pic>
        <p:nvPicPr>
          <p:cNvPr id="5" name="Picture 4">
            <a:extLst>
              <a:ext uri="{FF2B5EF4-FFF2-40B4-BE49-F238E27FC236}">
                <a16:creationId xmlns="" xmlns:a16="http://schemas.microsoft.com/office/drawing/2014/main" id="{22C6A2C8-AC7B-D639-06E3-D972BA3ADFDC}"/>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2" name="Picture 1">
            <a:extLst>
              <a:ext uri="{FF2B5EF4-FFF2-40B4-BE49-F238E27FC236}">
                <a16:creationId xmlns="" xmlns:a16="http://schemas.microsoft.com/office/drawing/2014/main" id="{D8AD2A9F-1405-48EA-64BD-12F9F11692EF}"/>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5217" y="6084804"/>
            <a:ext cx="720473" cy="507883"/>
          </a:xfrm>
          <a:prstGeom prst="rect">
            <a:avLst/>
          </a:prstGeom>
        </p:spPr>
      </p:pic>
      <p:sp>
        <p:nvSpPr>
          <p:cNvPr id="3" name="TextBox 2">
            <a:extLst>
              <a:ext uri="{FF2B5EF4-FFF2-40B4-BE49-F238E27FC236}">
                <a16:creationId xmlns="" xmlns:a16="http://schemas.microsoft.com/office/drawing/2014/main" id="{8383785D-534B-CF50-2449-4719CFB239C5}"/>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Circular 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2450328198"/>
      </p:ext>
    </p:extLst>
  </p:cSld>
  <p:clrMapOvr>
    <a:masterClrMapping/>
  </p:clrMapOvr>
  <p:extLst>
    <p:ext uri="{DCECCB84-F9BA-43D5-87BE-67443E8EF086}">
      <p15:sldGuideLst xmlns="" xmlns:p15="http://schemas.microsoft.com/office/powerpoint/2012/main">
        <p15:guide id="1" orient="horz">
          <p15:clr>
            <a:srgbClr val="FBAE40"/>
          </p15:clr>
        </p15:guide>
      </p15:sldGuideLst>
    </p:ext>
  </p:extLst>
</p:sldLayout>
</file>

<file path=ppt/slideLayouts/slideLayout161.xml><?xml version="1.0" encoding="utf-8"?>
<p:sldLayout xmlns:a="http://schemas.openxmlformats.org/drawingml/2006/main" xmlns:r="http://schemas.openxmlformats.org/officeDocument/2006/relationships" xmlns:p="http://schemas.openxmlformats.org/presentationml/2006/main" preserve="1">
  <p:cSld name="Logo">
    <p:spTree>
      <p:nvGrpSpPr>
        <p:cNvPr id="1" name=""/>
        <p:cNvGrpSpPr/>
        <p:nvPr/>
      </p:nvGrpSpPr>
      <p:grpSpPr>
        <a:xfrm>
          <a:off x="0" y="0"/>
          <a:ext cx="0" cy="0"/>
          <a:chOff x="0" y="0"/>
          <a:chExt cx="0" cy="0"/>
        </a:xfrm>
      </p:grpSpPr>
      <p:pic>
        <p:nvPicPr>
          <p:cNvPr id="5" name="Picture 4" descr="A picture containing text, clock, sign, gauge&#10;&#10;Description automatically generated">
            <a:extLst>
              <a:ext uri="{FF2B5EF4-FFF2-40B4-BE49-F238E27FC236}">
                <a16:creationId xmlns="" xmlns:a16="http://schemas.microsoft.com/office/drawing/2014/main" id="{77BBD88E-03AF-B6FE-51DA-09546D24F36F}"/>
              </a:ext>
            </a:extLst>
          </p:cNvPr>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3193978" y="1629000"/>
            <a:ext cx="5804044" cy="2520000"/>
          </a:xfrm>
          <a:prstGeom prst="rect">
            <a:avLst/>
          </a:prstGeom>
        </p:spPr>
      </p:pic>
      <p:pic>
        <p:nvPicPr>
          <p:cNvPr id="2" name="Picture 1">
            <a:extLst>
              <a:ext uri="{FF2B5EF4-FFF2-40B4-BE49-F238E27FC236}">
                <a16:creationId xmlns="" xmlns:a16="http://schemas.microsoft.com/office/drawing/2014/main" id="{F48F9286-7DEC-AFBA-BFAC-53B9A2C5033C}"/>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5217" y="6084804"/>
            <a:ext cx="720473" cy="507883"/>
          </a:xfrm>
          <a:prstGeom prst="rect">
            <a:avLst/>
          </a:prstGeom>
        </p:spPr>
      </p:pic>
      <p:sp>
        <p:nvSpPr>
          <p:cNvPr id="3" name="TextBox 2">
            <a:extLst>
              <a:ext uri="{FF2B5EF4-FFF2-40B4-BE49-F238E27FC236}">
                <a16:creationId xmlns="" xmlns:a16="http://schemas.microsoft.com/office/drawing/2014/main" id="{E2EEDFFE-4495-ABA1-F7BD-AF1962CBAE27}"/>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Circular Economy</a:t>
            </a:r>
            <a:endParaRPr lang="x-none" sz="1600">
              <a:solidFill>
                <a:schemeClr val="tx1">
                  <a:lumMod val="75000"/>
                  <a:lumOff val="25000"/>
                </a:schemeClr>
              </a:solidFill>
              <a:latin typeface="+mj-lt"/>
              <a:cs typeface="Helvetica" panose="020B0604020202020204" pitchFamily="34" charset="0"/>
            </a:endParaRPr>
          </a:p>
        </p:txBody>
      </p:sp>
      <p:pic>
        <p:nvPicPr>
          <p:cNvPr id="7" name="Kuva 6">
            <a:extLst>
              <a:ext uri="{FF2B5EF4-FFF2-40B4-BE49-F238E27FC236}">
                <a16:creationId xmlns="" xmlns:a16="http://schemas.microsoft.com/office/drawing/2014/main" id="{D2BFBFB2-583F-CC9A-97DF-A1A028D203BB}"/>
              </a:ext>
            </a:extLst>
          </p:cNvPr>
          <p:cNvPicPr>
            <a:picLocks noChangeAspect="1"/>
          </p:cNvPicPr>
          <p:nvPr/>
        </p:nvPicPr>
        <p:blipFill rotWithShape="1">
          <a:blip r:embed="rId4"/>
          <a:srcRect l="19958" t="21411" r="8248" b="41107"/>
          <a:stretch/>
        </p:blipFill>
        <p:spPr>
          <a:xfrm>
            <a:off x="4192656" y="4790661"/>
            <a:ext cx="3806687" cy="438339"/>
          </a:xfrm>
          <a:prstGeom prst="rect">
            <a:avLst/>
          </a:prstGeom>
        </p:spPr>
      </p:pic>
    </p:spTree>
    <p:extLst>
      <p:ext uri="{BB962C8B-B14F-4D97-AF65-F5344CB8AC3E}">
        <p14:creationId xmlns="" xmlns:p14="http://schemas.microsoft.com/office/powerpoint/2010/main" val="3366315338"/>
      </p:ext>
    </p:extLst>
  </p:cSld>
  <p:clrMapOvr>
    <a:masterClrMapping/>
  </p:clrMapOvr>
  <p:extLst>
    <p:ext uri="{DCECCB84-F9BA-43D5-87BE-67443E8EF086}">
      <p15:sldGuideLst xmlns="" xmlns:p15="http://schemas.microsoft.com/office/powerpoint/2012/main">
        <p15:guide id="1" orient="horz">
          <p15:clr>
            <a:srgbClr val="FBAE40"/>
          </p15:clr>
        </p15:guide>
      </p15:sldGuideLst>
    </p:ext>
  </p:extLst>
</p:sldLayout>
</file>

<file path=ppt/slideLayouts/slideLayout162.xml><?xml version="1.0" encoding="utf-8"?>
<p:sldLayout xmlns:a="http://schemas.openxmlformats.org/drawingml/2006/main" xmlns:r="http://schemas.openxmlformats.org/officeDocument/2006/relationships" xmlns:p="http://schemas.openxmlformats.org/presentationml/2006/main" matchingName="Title" type="title">
  <p:cSld name="Title">
    <p:bg>
      <p:bgPr>
        <a:gradFill>
          <a:gsLst>
            <a:gs pos="0">
              <a:schemeClr val="accent1"/>
            </a:gs>
            <a:gs pos="100000">
              <a:schemeClr val="dk1"/>
            </a:gs>
          </a:gsLst>
          <a:lin ang="0" scaled="0"/>
        </a:gradFill>
        <a:effectLst/>
      </p:bgPr>
    </p:bg>
    <p:spTree>
      <p:nvGrpSpPr>
        <p:cNvPr id="1" name="Shape 9"/>
        <p:cNvGrpSpPr/>
        <p:nvPr/>
      </p:nvGrpSpPr>
      <p:grpSpPr>
        <a:xfrm>
          <a:off x="0" y="0"/>
          <a:ext cx="0" cy="0"/>
          <a:chOff x="0" y="0"/>
          <a:chExt cx="0" cy="0"/>
        </a:xfrm>
      </p:grpSpPr>
      <p:sp>
        <p:nvSpPr>
          <p:cNvPr id="10" name="Google Shape;10;p2"/>
          <p:cNvSpPr/>
          <p:nvPr/>
        </p:nvSpPr>
        <p:spPr>
          <a:xfrm>
            <a:off x="6327633" y="0"/>
            <a:ext cx="5875155" cy="6858000"/>
          </a:xfrm>
          <a:custGeom>
            <a:avLst/>
            <a:gdLst/>
            <a:ahLst/>
            <a:cxnLst/>
            <a:rect l="l" t="t" r="r" b="b"/>
            <a:pathLst>
              <a:path w="6228079" h="6858000" extrusionOk="0">
                <a:moveTo>
                  <a:pt x="0" y="0"/>
                </a:moveTo>
                <a:cubicBezTo>
                  <a:pt x="1192022" y="1180275"/>
                  <a:pt x="1930400" y="2817749"/>
                  <a:pt x="1930400" y="4627690"/>
                </a:cubicBezTo>
                <a:cubicBezTo>
                  <a:pt x="1931225" y="5388331"/>
                  <a:pt x="1798574" y="6143219"/>
                  <a:pt x="1538478" y="6858000"/>
                </a:cubicBezTo>
                <a:lnTo>
                  <a:pt x="6228080" y="6858000"/>
                </a:lnTo>
                <a:lnTo>
                  <a:pt x="6228080" y="0"/>
                </a:lnTo>
                <a:close/>
              </a:path>
            </a:pathLst>
          </a:custGeom>
          <a:gradFill>
            <a:gsLst>
              <a:gs pos="0">
                <a:schemeClr val="accent2">
                  <a:alpha val="50000"/>
                </a:schemeClr>
              </a:gs>
              <a:gs pos="72000">
                <a:schemeClr val="accent3"/>
              </a:gs>
              <a:gs pos="100000">
                <a:schemeClr val="accent3">
                  <a:alpha val="70000"/>
                </a:schemeClr>
              </a:gs>
            </a:gsLst>
            <a:lin ang="5400012" scaled="0"/>
          </a:gradFill>
          <a:ln>
            <a:noFill/>
          </a:ln>
        </p:spPr>
        <p:txBody>
          <a:bodyPr spcFirstLastPara="1" wrap="square" lIns="121900" tIns="60933" rIns="121900" bIns="60933" anchor="ctr" anchorCtr="0">
            <a:noAutofit/>
          </a:bodyPr>
          <a:lstStyle/>
          <a:p>
            <a:pPr marL="0" marR="0" lvl="0" indent="0" algn="l" rtl="0">
              <a:spcBef>
                <a:spcPts val="0"/>
              </a:spcBef>
              <a:spcAft>
                <a:spcPts val="0"/>
              </a:spcAft>
              <a:buNone/>
            </a:pPr>
            <a:endParaRPr sz="2400">
              <a:solidFill>
                <a:srgbClr val="000000"/>
              </a:solidFill>
              <a:latin typeface="Calibri"/>
              <a:ea typeface="Calibri"/>
              <a:cs typeface="Calibri"/>
              <a:sym typeface="Calibri"/>
            </a:endParaRPr>
          </a:p>
        </p:txBody>
      </p:sp>
      <p:sp>
        <p:nvSpPr>
          <p:cNvPr id="11" name="Google Shape;11;p2"/>
          <p:cNvSpPr/>
          <p:nvPr/>
        </p:nvSpPr>
        <p:spPr>
          <a:xfrm>
            <a:off x="6543879" y="-157018"/>
            <a:ext cx="5758956" cy="7185891"/>
          </a:xfrm>
          <a:custGeom>
            <a:avLst/>
            <a:gdLst/>
            <a:ahLst/>
            <a:cxnLst/>
            <a:rect l="l" t="t" r="r" b="b"/>
            <a:pathLst>
              <a:path w="5998400" h="6858000" extrusionOk="0">
                <a:moveTo>
                  <a:pt x="2752407" y="0"/>
                </a:moveTo>
                <a:cubicBezTo>
                  <a:pt x="2856294" y="466997"/>
                  <a:pt x="2908554" y="943991"/>
                  <a:pt x="2908300" y="1422400"/>
                </a:cubicBezTo>
                <a:cubicBezTo>
                  <a:pt x="2908300" y="3686239"/>
                  <a:pt x="1753171" y="5680139"/>
                  <a:pt x="0" y="6847206"/>
                </a:cubicBezTo>
                <a:lnTo>
                  <a:pt x="0" y="6858000"/>
                </a:lnTo>
                <a:lnTo>
                  <a:pt x="5998401" y="6858000"/>
                </a:lnTo>
                <a:lnTo>
                  <a:pt x="5998401" y="0"/>
                </a:lnTo>
                <a:close/>
              </a:path>
            </a:pathLst>
          </a:custGeom>
          <a:gradFill>
            <a:gsLst>
              <a:gs pos="0">
                <a:schemeClr val="accent3">
                  <a:alpha val="50000"/>
                </a:schemeClr>
              </a:gs>
              <a:gs pos="100000">
                <a:schemeClr val="accent4">
                  <a:alpha val="70000"/>
                </a:schemeClr>
              </a:gs>
            </a:gsLst>
            <a:lin ang="5400012" scaled="0"/>
          </a:gradFill>
          <a:ln w="38100">
            <a:solidFill>
              <a:schemeClr val="bg1">
                <a:alpha val="50000"/>
              </a:schemeClr>
            </a:solidFill>
          </a:ln>
          <a:effectLst>
            <a:outerShdw blurRad="571500" dist="19050" dir="10800000" algn="bl" rotWithShape="0">
              <a:schemeClr val="dk1">
                <a:alpha val="35000"/>
              </a:schemeClr>
            </a:outerShdw>
          </a:effectLst>
        </p:spPr>
        <p:txBody>
          <a:bodyPr spcFirstLastPara="1" wrap="square" lIns="121900" tIns="60933" rIns="121900" bIns="60933" anchor="ctr" anchorCtr="0">
            <a:noAutofit/>
          </a:bodyPr>
          <a:lstStyle/>
          <a:p>
            <a:pPr marL="0" marR="0" lvl="0" indent="0" algn="l" rtl="0">
              <a:spcBef>
                <a:spcPts val="0"/>
              </a:spcBef>
              <a:spcAft>
                <a:spcPts val="0"/>
              </a:spcAft>
              <a:buNone/>
            </a:pPr>
            <a:endParaRPr sz="2400">
              <a:solidFill>
                <a:srgbClr val="000000"/>
              </a:solidFill>
              <a:latin typeface="Calibri"/>
              <a:ea typeface="Calibri"/>
              <a:cs typeface="Calibri"/>
              <a:sym typeface="Calibri"/>
            </a:endParaRPr>
          </a:p>
        </p:txBody>
      </p:sp>
      <p:sp>
        <p:nvSpPr>
          <p:cNvPr id="12" name="Google Shape;12;p2"/>
          <p:cNvSpPr/>
          <p:nvPr/>
        </p:nvSpPr>
        <p:spPr>
          <a:xfrm>
            <a:off x="8358909" y="-157016"/>
            <a:ext cx="3934691" cy="5237016"/>
          </a:xfrm>
          <a:custGeom>
            <a:avLst/>
            <a:gdLst>
              <a:gd name="connsiteX0" fmla="*/ 3812984 w 3812984"/>
              <a:gd name="connsiteY0" fmla="*/ 4807839 h 4807839"/>
              <a:gd name="connsiteX1" fmla="*/ 3812984 w 3812984"/>
              <a:gd name="connsiteY1" fmla="*/ 0 h 4807839"/>
              <a:gd name="connsiteX2" fmla="*/ 0 w 3812984"/>
              <a:gd name="connsiteY2" fmla="*/ 0 h 4807839"/>
              <a:gd name="connsiteX3" fmla="*/ 3812984 w 3812984"/>
              <a:gd name="connsiteY3" fmla="*/ 4807839 h 4807839"/>
            </a:gdLst>
            <a:ahLst/>
            <a:cxnLst>
              <a:cxn ang="0">
                <a:pos x="connsiteX0" y="connsiteY0"/>
              </a:cxn>
              <a:cxn ang="0">
                <a:pos x="connsiteX1" y="connsiteY1"/>
              </a:cxn>
              <a:cxn ang="0">
                <a:pos x="connsiteX2" y="connsiteY2"/>
              </a:cxn>
              <a:cxn ang="0">
                <a:pos x="connsiteX3" y="connsiteY3"/>
              </a:cxn>
            </a:cxnLst>
            <a:rect l="l" t="t" r="r" b="b"/>
            <a:pathLst>
              <a:path w="3812984" h="4807839" extrusionOk="0">
                <a:moveTo>
                  <a:pt x="3812984" y="4807839"/>
                </a:moveTo>
                <a:lnTo>
                  <a:pt x="3812984" y="0"/>
                </a:lnTo>
                <a:lnTo>
                  <a:pt x="0" y="0"/>
                </a:lnTo>
                <a:cubicBezTo>
                  <a:pt x="42885" y="1952440"/>
                  <a:pt x="3421634" y="2644648"/>
                  <a:pt x="3812984" y="4807839"/>
                </a:cubicBezTo>
                <a:close/>
              </a:path>
            </a:pathLst>
          </a:custGeom>
          <a:gradFill>
            <a:gsLst>
              <a:gs pos="0">
                <a:schemeClr val="bg1">
                  <a:alpha val="80000"/>
                </a:schemeClr>
              </a:gs>
              <a:gs pos="100000">
                <a:schemeClr val="accent4"/>
              </a:gs>
            </a:gsLst>
            <a:lin ang="5400012" scaled="0"/>
          </a:gradFill>
          <a:ln w="38100" cmpd="sng">
            <a:solidFill>
              <a:schemeClr val="bg1">
                <a:alpha val="60000"/>
              </a:schemeClr>
            </a:solidFill>
          </a:ln>
          <a:effectLst>
            <a:outerShdw blurRad="571500" dist="19050" dir="10800000" algn="bl" rotWithShape="0">
              <a:schemeClr val="dk1">
                <a:alpha val="30000"/>
              </a:schemeClr>
            </a:outerShdw>
          </a:effectLst>
        </p:spPr>
        <p:txBody>
          <a:bodyPr spcFirstLastPara="1" wrap="square" lIns="121900" tIns="60933" rIns="121900" bIns="60933" anchor="ctr" anchorCtr="0">
            <a:noAutofit/>
          </a:bodyPr>
          <a:lstStyle/>
          <a:p>
            <a:pPr marL="0" marR="0" lvl="0" indent="0" algn="l" rtl="0">
              <a:spcBef>
                <a:spcPts val="0"/>
              </a:spcBef>
              <a:spcAft>
                <a:spcPts val="0"/>
              </a:spcAft>
              <a:buNone/>
            </a:pPr>
            <a:endParaRPr sz="2400">
              <a:solidFill>
                <a:srgbClr val="000000"/>
              </a:solidFill>
              <a:latin typeface="Calibri"/>
              <a:ea typeface="Calibri"/>
              <a:cs typeface="Calibri"/>
              <a:sym typeface="Calibri"/>
            </a:endParaRPr>
          </a:p>
        </p:txBody>
      </p:sp>
      <p:sp>
        <p:nvSpPr>
          <p:cNvPr id="13" name="Google Shape;13;p2"/>
          <p:cNvSpPr txBox="1">
            <a:spLocks noGrp="1"/>
          </p:cNvSpPr>
          <p:nvPr>
            <p:ph type="ctrTitle"/>
          </p:nvPr>
        </p:nvSpPr>
        <p:spPr>
          <a:xfrm>
            <a:off x="1038800" y="2655767"/>
            <a:ext cx="7436800" cy="1546400"/>
          </a:xfrm>
          <a:prstGeom prst="rect">
            <a:avLst/>
          </a:prstGeom>
        </p:spPr>
        <p:txBody>
          <a:bodyPr spcFirstLastPara="1" wrap="square" lIns="0" tIns="0" rIns="0" bIns="0" anchor="ctr" anchorCtr="0">
            <a:noAutofit/>
          </a:bodyPr>
          <a:lstStyle>
            <a:lvl1pPr lvl="0" rtl="0">
              <a:spcBef>
                <a:spcPts val="0"/>
              </a:spcBef>
              <a:spcAft>
                <a:spcPts val="0"/>
              </a:spcAft>
              <a:buClr>
                <a:schemeClr val="lt1"/>
              </a:buClr>
              <a:buSzPts val="6000"/>
              <a:buNone/>
              <a:defRPr sz="8000" b="1">
                <a:solidFill>
                  <a:schemeClr val="lt1"/>
                </a:solidFill>
                <a:latin typeface="+mj-lt"/>
              </a:defRPr>
            </a:lvl1pPr>
            <a:lvl2pPr lvl="1" rtl="0">
              <a:spcBef>
                <a:spcPts val="0"/>
              </a:spcBef>
              <a:spcAft>
                <a:spcPts val="0"/>
              </a:spcAft>
              <a:buClr>
                <a:schemeClr val="lt1"/>
              </a:buClr>
              <a:buSzPts val="6000"/>
              <a:buNone/>
              <a:defRPr sz="8000">
                <a:solidFill>
                  <a:schemeClr val="lt1"/>
                </a:solidFill>
              </a:defRPr>
            </a:lvl2pPr>
            <a:lvl3pPr lvl="2" rtl="0">
              <a:spcBef>
                <a:spcPts val="0"/>
              </a:spcBef>
              <a:spcAft>
                <a:spcPts val="0"/>
              </a:spcAft>
              <a:buClr>
                <a:schemeClr val="lt1"/>
              </a:buClr>
              <a:buSzPts val="6000"/>
              <a:buNone/>
              <a:defRPr sz="8000">
                <a:solidFill>
                  <a:schemeClr val="lt1"/>
                </a:solidFill>
              </a:defRPr>
            </a:lvl3pPr>
            <a:lvl4pPr lvl="3" rtl="0">
              <a:spcBef>
                <a:spcPts val="0"/>
              </a:spcBef>
              <a:spcAft>
                <a:spcPts val="0"/>
              </a:spcAft>
              <a:buClr>
                <a:schemeClr val="lt1"/>
              </a:buClr>
              <a:buSzPts val="6000"/>
              <a:buNone/>
              <a:defRPr sz="8000">
                <a:solidFill>
                  <a:schemeClr val="lt1"/>
                </a:solidFill>
              </a:defRPr>
            </a:lvl4pPr>
            <a:lvl5pPr lvl="4" rtl="0">
              <a:spcBef>
                <a:spcPts val="0"/>
              </a:spcBef>
              <a:spcAft>
                <a:spcPts val="0"/>
              </a:spcAft>
              <a:buClr>
                <a:schemeClr val="lt1"/>
              </a:buClr>
              <a:buSzPts val="6000"/>
              <a:buNone/>
              <a:defRPr sz="8000">
                <a:solidFill>
                  <a:schemeClr val="lt1"/>
                </a:solidFill>
              </a:defRPr>
            </a:lvl5pPr>
            <a:lvl6pPr lvl="5" rtl="0">
              <a:spcBef>
                <a:spcPts val="0"/>
              </a:spcBef>
              <a:spcAft>
                <a:spcPts val="0"/>
              </a:spcAft>
              <a:buClr>
                <a:schemeClr val="lt1"/>
              </a:buClr>
              <a:buSzPts val="6000"/>
              <a:buNone/>
              <a:defRPr sz="8000">
                <a:solidFill>
                  <a:schemeClr val="lt1"/>
                </a:solidFill>
              </a:defRPr>
            </a:lvl6pPr>
            <a:lvl7pPr lvl="6" rtl="0">
              <a:spcBef>
                <a:spcPts val="0"/>
              </a:spcBef>
              <a:spcAft>
                <a:spcPts val="0"/>
              </a:spcAft>
              <a:buClr>
                <a:schemeClr val="lt1"/>
              </a:buClr>
              <a:buSzPts val="6000"/>
              <a:buNone/>
              <a:defRPr sz="8000">
                <a:solidFill>
                  <a:schemeClr val="lt1"/>
                </a:solidFill>
              </a:defRPr>
            </a:lvl7pPr>
            <a:lvl8pPr lvl="7" rtl="0">
              <a:spcBef>
                <a:spcPts val="0"/>
              </a:spcBef>
              <a:spcAft>
                <a:spcPts val="0"/>
              </a:spcAft>
              <a:buClr>
                <a:schemeClr val="lt1"/>
              </a:buClr>
              <a:buSzPts val="6000"/>
              <a:buNone/>
              <a:defRPr sz="8000">
                <a:solidFill>
                  <a:schemeClr val="lt1"/>
                </a:solidFill>
              </a:defRPr>
            </a:lvl8pPr>
            <a:lvl9pPr lvl="8" rtl="0">
              <a:spcBef>
                <a:spcPts val="0"/>
              </a:spcBef>
              <a:spcAft>
                <a:spcPts val="0"/>
              </a:spcAft>
              <a:buClr>
                <a:schemeClr val="lt1"/>
              </a:buClr>
              <a:buSzPts val="6000"/>
              <a:buNone/>
              <a:defRPr sz="8000">
                <a:solidFill>
                  <a:schemeClr val="lt1"/>
                </a:solidFill>
              </a:defRPr>
            </a:lvl9pPr>
          </a:lstStyle>
          <a:p>
            <a:r>
              <a:rPr lang="en-US"/>
              <a:t>Click to edit Master title style</a:t>
            </a:r>
            <a:endParaRPr dirty="0"/>
          </a:p>
        </p:txBody>
      </p:sp>
      <p:pic>
        <p:nvPicPr>
          <p:cNvPr id="4" name="Imagen 3"/>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0471277" y="295565"/>
            <a:ext cx="1440000" cy="716001"/>
          </a:xfrm>
          <a:prstGeom prst="rect">
            <a:avLst/>
          </a:prstGeom>
        </p:spPr>
      </p:pic>
      <p:pic>
        <p:nvPicPr>
          <p:cNvPr id="15" name="Imagen 14"/>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10179499" y="6365702"/>
            <a:ext cx="1835869" cy="385157"/>
          </a:xfrm>
          <a:prstGeom prst="rect">
            <a:avLst/>
          </a:prstGeom>
        </p:spPr>
      </p:pic>
      <p:sp>
        <p:nvSpPr>
          <p:cNvPr id="16" name="Rectangle 2"/>
          <p:cNvSpPr>
            <a:spLocks noChangeArrowheads="1"/>
          </p:cNvSpPr>
          <p:nvPr/>
        </p:nvSpPr>
        <p:spPr bwMode="auto">
          <a:xfrm>
            <a:off x="74198" y="6511223"/>
            <a:ext cx="2046394" cy="287323"/>
          </a:xfrm>
          <a:prstGeom prst="rect">
            <a:avLst/>
          </a:prstGeom>
          <a:noFill/>
          <a:ln>
            <a:noFill/>
          </a:ln>
          <a:effectLst/>
        </p:spPr>
        <p:txBody>
          <a:bodyPr vert="horz" wrap="none" lIns="121920" tIns="60960" rIns="121920" bIns="6096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1219170" rtl="0" eaLnBrk="0" fontAlgn="base" latinLnBrk="0" hangingPunct="0">
              <a:lnSpc>
                <a:spcPct val="100000"/>
              </a:lnSpc>
              <a:spcBef>
                <a:spcPct val="0"/>
              </a:spcBef>
              <a:spcAft>
                <a:spcPct val="0"/>
              </a:spcAft>
              <a:buClrTx/>
              <a:buSzTx/>
              <a:buFontTx/>
              <a:buNone/>
              <a:tabLst/>
              <a:defRPr/>
            </a:pPr>
            <a:r>
              <a:rPr kumimoji="0" lang="es-ES" altLang="es-ES" sz="1067" b="1" i="0" u="none" strike="noStrike" cap="none" normalizeH="0" baseline="0" dirty="0">
                <a:ln>
                  <a:noFill/>
                </a:ln>
                <a:solidFill>
                  <a:schemeClr val="bg1"/>
                </a:solidFill>
                <a:effectLst/>
                <a:latin typeface="Arial" panose="020B0604020202020204" pitchFamily="34" charset="0"/>
                <a:cs typeface="Arial" panose="020B0604020202020204" pitchFamily="34" charset="0"/>
              </a:rPr>
              <a:t>EUROPEAN PARTNERSHIP</a:t>
            </a:r>
            <a:endParaRPr kumimoji="0" lang="es-ES" altLang="es-ES" sz="1067" b="0" i="0" u="none" strike="noStrike" cap="none" normalizeH="0" baseline="0" dirty="0">
              <a:ln>
                <a:noFill/>
              </a:ln>
              <a:solidFill>
                <a:schemeClr val="bg1"/>
              </a:solidFill>
              <a:effectLst/>
            </a:endParaRPr>
          </a:p>
        </p:txBody>
      </p:sp>
    </p:spTree>
    <p:extLst>
      <p:ext uri="{BB962C8B-B14F-4D97-AF65-F5344CB8AC3E}">
        <p14:creationId xmlns="" xmlns:p14="http://schemas.microsoft.com/office/powerpoint/2010/main" val="1863886530"/>
      </p:ext>
    </p:extLst>
  </p:cSld>
  <p:clrMapOvr>
    <a:masterClrMapping/>
  </p:clrMapOvr>
</p:sldLayout>
</file>

<file path=ppt/slideLayouts/slideLayout163.xml><?xml version="1.0" encoding="utf-8"?>
<p:sldLayout xmlns:a="http://schemas.openxmlformats.org/drawingml/2006/main" xmlns:r="http://schemas.openxmlformats.org/officeDocument/2006/relationships" xmlns:p="http://schemas.openxmlformats.org/presentationml/2006/main" matchingName="Subtitle">
  <p:cSld name="Subtitle">
    <p:bg>
      <p:bgPr>
        <a:gradFill>
          <a:gsLst>
            <a:gs pos="0">
              <a:schemeClr val="accent4"/>
            </a:gs>
            <a:gs pos="100000">
              <a:schemeClr val="accent2"/>
            </a:gs>
          </a:gsLst>
          <a:lin ang="0" scaled="0"/>
        </a:gradFill>
        <a:effectLst/>
      </p:bgPr>
    </p:bg>
    <p:spTree>
      <p:nvGrpSpPr>
        <p:cNvPr id="1" name="Shape 14"/>
        <p:cNvGrpSpPr/>
        <p:nvPr/>
      </p:nvGrpSpPr>
      <p:grpSpPr>
        <a:xfrm>
          <a:off x="0" y="0"/>
          <a:ext cx="0" cy="0"/>
          <a:chOff x="0" y="0"/>
          <a:chExt cx="0" cy="0"/>
        </a:xfrm>
      </p:grpSpPr>
      <p:sp>
        <p:nvSpPr>
          <p:cNvPr id="18" name="Google Shape;18;p3"/>
          <p:cNvSpPr txBox="1">
            <a:spLocks noGrp="1"/>
          </p:cNvSpPr>
          <p:nvPr>
            <p:ph type="ctrTitle"/>
          </p:nvPr>
        </p:nvSpPr>
        <p:spPr>
          <a:xfrm>
            <a:off x="1038800" y="2646251"/>
            <a:ext cx="6720800" cy="842800"/>
          </a:xfrm>
          <a:prstGeom prst="rect">
            <a:avLst/>
          </a:prstGeom>
        </p:spPr>
        <p:txBody>
          <a:bodyPr spcFirstLastPara="1" wrap="square" lIns="0" tIns="0" rIns="0" bIns="0" anchor="b" anchorCtr="0">
            <a:noAutofit/>
          </a:bodyPr>
          <a:lstStyle>
            <a:lvl1pPr lvl="0" rtl="0">
              <a:spcBef>
                <a:spcPts val="0"/>
              </a:spcBef>
              <a:spcAft>
                <a:spcPts val="0"/>
              </a:spcAft>
              <a:buClr>
                <a:schemeClr val="lt1"/>
              </a:buClr>
              <a:buSzPts val="4400"/>
              <a:buNone/>
              <a:defRPr sz="5867" b="1">
                <a:solidFill>
                  <a:schemeClr val="lt1"/>
                </a:solidFill>
                <a:latin typeface="+mj-lt"/>
              </a:defRPr>
            </a:lvl1pPr>
            <a:lvl2pPr lvl="1" rtl="0">
              <a:spcBef>
                <a:spcPts val="0"/>
              </a:spcBef>
              <a:spcAft>
                <a:spcPts val="0"/>
              </a:spcAft>
              <a:buClr>
                <a:schemeClr val="lt1"/>
              </a:buClr>
              <a:buSzPts val="4400"/>
              <a:buNone/>
              <a:defRPr sz="5867">
                <a:solidFill>
                  <a:schemeClr val="lt1"/>
                </a:solidFill>
              </a:defRPr>
            </a:lvl2pPr>
            <a:lvl3pPr lvl="2" rtl="0">
              <a:spcBef>
                <a:spcPts val="0"/>
              </a:spcBef>
              <a:spcAft>
                <a:spcPts val="0"/>
              </a:spcAft>
              <a:buClr>
                <a:schemeClr val="lt1"/>
              </a:buClr>
              <a:buSzPts val="4400"/>
              <a:buNone/>
              <a:defRPr sz="5867">
                <a:solidFill>
                  <a:schemeClr val="lt1"/>
                </a:solidFill>
              </a:defRPr>
            </a:lvl3pPr>
            <a:lvl4pPr lvl="3" rtl="0">
              <a:spcBef>
                <a:spcPts val="0"/>
              </a:spcBef>
              <a:spcAft>
                <a:spcPts val="0"/>
              </a:spcAft>
              <a:buClr>
                <a:schemeClr val="lt1"/>
              </a:buClr>
              <a:buSzPts val="4400"/>
              <a:buNone/>
              <a:defRPr sz="5867">
                <a:solidFill>
                  <a:schemeClr val="lt1"/>
                </a:solidFill>
              </a:defRPr>
            </a:lvl4pPr>
            <a:lvl5pPr lvl="4" rtl="0">
              <a:spcBef>
                <a:spcPts val="0"/>
              </a:spcBef>
              <a:spcAft>
                <a:spcPts val="0"/>
              </a:spcAft>
              <a:buClr>
                <a:schemeClr val="lt1"/>
              </a:buClr>
              <a:buSzPts val="4400"/>
              <a:buNone/>
              <a:defRPr sz="5867">
                <a:solidFill>
                  <a:schemeClr val="lt1"/>
                </a:solidFill>
              </a:defRPr>
            </a:lvl5pPr>
            <a:lvl6pPr lvl="5" rtl="0">
              <a:spcBef>
                <a:spcPts val="0"/>
              </a:spcBef>
              <a:spcAft>
                <a:spcPts val="0"/>
              </a:spcAft>
              <a:buClr>
                <a:schemeClr val="lt1"/>
              </a:buClr>
              <a:buSzPts val="4400"/>
              <a:buNone/>
              <a:defRPr sz="5867">
                <a:solidFill>
                  <a:schemeClr val="lt1"/>
                </a:solidFill>
              </a:defRPr>
            </a:lvl6pPr>
            <a:lvl7pPr lvl="6" rtl="0">
              <a:spcBef>
                <a:spcPts val="0"/>
              </a:spcBef>
              <a:spcAft>
                <a:spcPts val="0"/>
              </a:spcAft>
              <a:buClr>
                <a:schemeClr val="lt1"/>
              </a:buClr>
              <a:buSzPts val="4400"/>
              <a:buNone/>
              <a:defRPr sz="5867">
                <a:solidFill>
                  <a:schemeClr val="lt1"/>
                </a:solidFill>
              </a:defRPr>
            </a:lvl7pPr>
            <a:lvl8pPr lvl="7" rtl="0">
              <a:spcBef>
                <a:spcPts val="0"/>
              </a:spcBef>
              <a:spcAft>
                <a:spcPts val="0"/>
              </a:spcAft>
              <a:buClr>
                <a:schemeClr val="lt1"/>
              </a:buClr>
              <a:buSzPts val="4400"/>
              <a:buNone/>
              <a:defRPr sz="5867">
                <a:solidFill>
                  <a:schemeClr val="lt1"/>
                </a:solidFill>
              </a:defRPr>
            </a:lvl8pPr>
            <a:lvl9pPr lvl="8" rtl="0">
              <a:spcBef>
                <a:spcPts val="0"/>
              </a:spcBef>
              <a:spcAft>
                <a:spcPts val="0"/>
              </a:spcAft>
              <a:buClr>
                <a:schemeClr val="lt1"/>
              </a:buClr>
              <a:buSzPts val="4400"/>
              <a:buNone/>
              <a:defRPr sz="5867">
                <a:solidFill>
                  <a:schemeClr val="lt1"/>
                </a:solidFill>
              </a:defRPr>
            </a:lvl9pPr>
          </a:lstStyle>
          <a:p>
            <a:r>
              <a:rPr lang="en-US"/>
              <a:t>Click to edit Master title style</a:t>
            </a:r>
            <a:endParaRPr dirty="0"/>
          </a:p>
        </p:txBody>
      </p:sp>
      <p:sp>
        <p:nvSpPr>
          <p:cNvPr id="19" name="Google Shape;19;p3"/>
          <p:cNvSpPr txBox="1">
            <a:spLocks noGrp="1"/>
          </p:cNvSpPr>
          <p:nvPr>
            <p:ph type="subTitle" idx="1"/>
          </p:nvPr>
        </p:nvSpPr>
        <p:spPr>
          <a:xfrm>
            <a:off x="1038800" y="3618551"/>
            <a:ext cx="6720800" cy="593200"/>
          </a:xfrm>
          <a:prstGeom prst="rect">
            <a:avLst/>
          </a:prstGeom>
        </p:spPr>
        <p:txBody>
          <a:bodyPr spcFirstLastPara="1" wrap="square" lIns="0" tIns="0" rIns="0" bIns="0" anchor="t" anchorCtr="0">
            <a:noAutofit/>
          </a:bodyPr>
          <a:lstStyle>
            <a:lvl1pPr lvl="0" rtl="0">
              <a:spcBef>
                <a:spcPts val="0"/>
              </a:spcBef>
              <a:spcAft>
                <a:spcPts val="0"/>
              </a:spcAft>
              <a:buClr>
                <a:schemeClr val="dk1"/>
              </a:buClr>
              <a:buSzPts val="2400"/>
              <a:buNone/>
              <a:defRPr>
                <a:latin typeface="+mn-lt"/>
                <a:cs typeface="Calibri" panose="020F0502020204030204" pitchFamily="34" charset="0"/>
              </a:defRPr>
            </a:lvl1pPr>
            <a:lvl2pPr lvl="1" rtl="0">
              <a:spcBef>
                <a:spcPts val="1067"/>
              </a:spcBef>
              <a:spcAft>
                <a:spcPts val="0"/>
              </a:spcAft>
              <a:buClr>
                <a:schemeClr val="dk1"/>
              </a:buClr>
              <a:buSzPts val="3000"/>
              <a:buNone/>
              <a:defRPr sz="4000"/>
            </a:lvl2pPr>
            <a:lvl3pPr lvl="2" rtl="0">
              <a:spcBef>
                <a:spcPts val="1067"/>
              </a:spcBef>
              <a:spcAft>
                <a:spcPts val="0"/>
              </a:spcAft>
              <a:buClr>
                <a:schemeClr val="dk1"/>
              </a:buClr>
              <a:buSzPts val="3000"/>
              <a:buNone/>
              <a:defRPr sz="4000"/>
            </a:lvl3pPr>
            <a:lvl4pPr lvl="3" rtl="0">
              <a:spcBef>
                <a:spcPts val="1067"/>
              </a:spcBef>
              <a:spcAft>
                <a:spcPts val="0"/>
              </a:spcAft>
              <a:buSzPts val="3000"/>
              <a:buNone/>
              <a:defRPr sz="4000"/>
            </a:lvl4pPr>
            <a:lvl5pPr lvl="4" rtl="0">
              <a:spcBef>
                <a:spcPts val="1067"/>
              </a:spcBef>
              <a:spcAft>
                <a:spcPts val="0"/>
              </a:spcAft>
              <a:buSzPts val="3000"/>
              <a:buNone/>
              <a:defRPr sz="4000"/>
            </a:lvl5pPr>
            <a:lvl6pPr lvl="5" rtl="0">
              <a:spcBef>
                <a:spcPts val="1067"/>
              </a:spcBef>
              <a:spcAft>
                <a:spcPts val="0"/>
              </a:spcAft>
              <a:buSzPts val="3000"/>
              <a:buNone/>
              <a:defRPr sz="4000"/>
            </a:lvl6pPr>
            <a:lvl7pPr lvl="6" rtl="0">
              <a:spcBef>
                <a:spcPts val="1067"/>
              </a:spcBef>
              <a:spcAft>
                <a:spcPts val="0"/>
              </a:spcAft>
              <a:buSzPts val="3000"/>
              <a:buNone/>
              <a:defRPr sz="4000"/>
            </a:lvl7pPr>
            <a:lvl8pPr lvl="7" rtl="0">
              <a:spcBef>
                <a:spcPts val="1067"/>
              </a:spcBef>
              <a:spcAft>
                <a:spcPts val="0"/>
              </a:spcAft>
              <a:buSzPts val="3000"/>
              <a:buNone/>
              <a:defRPr sz="4000"/>
            </a:lvl8pPr>
            <a:lvl9pPr lvl="8" rtl="0">
              <a:spcBef>
                <a:spcPts val="1067"/>
              </a:spcBef>
              <a:spcAft>
                <a:spcPts val="1067"/>
              </a:spcAft>
              <a:buSzPts val="3000"/>
              <a:buNone/>
              <a:defRPr sz="4000"/>
            </a:lvl9pPr>
          </a:lstStyle>
          <a:p>
            <a:r>
              <a:rPr lang="en-US"/>
              <a:t>Click to edit Master subtitle style</a:t>
            </a:r>
            <a:endParaRPr dirty="0"/>
          </a:p>
        </p:txBody>
      </p:sp>
      <p:grpSp>
        <p:nvGrpSpPr>
          <p:cNvPr id="4" name="Grupo 3"/>
          <p:cNvGrpSpPr/>
          <p:nvPr/>
        </p:nvGrpSpPr>
        <p:grpSpPr>
          <a:xfrm>
            <a:off x="6327634" y="-166254"/>
            <a:ext cx="6091820" cy="7130473"/>
            <a:chOff x="4745725" y="-124691"/>
            <a:chExt cx="4568865" cy="5347855"/>
          </a:xfrm>
        </p:grpSpPr>
        <p:sp>
          <p:nvSpPr>
            <p:cNvPr id="15" name="Google Shape;15;p3"/>
            <p:cNvSpPr/>
            <p:nvPr/>
          </p:nvSpPr>
          <p:spPr>
            <a:xfrm>
              <a:off x="4745725" y="0"/>
              <a:ext cx="4406367" cy="5143500"/>
            </a:xfrm>
            <a:custGeom>
              <a:avLst/>
              <a:gdLst>
                <a:gd name="connsiteX0" fmla="*/ 0 w 6228080"/>
                <a:gd name="connsiteY0" fmla="*/ 0 h 6858000"/>
                <a:gd name="connsiteX1" fmla="*/ 1930400 w 6228080"/>
                <a:gd name="connsiteY1" fmla="*/ 4627690 h 6858000"/>
                <a:gd name="connsiteX2" fmla="*/ 1538478 w 6228080"/>
                <a:gd name="connsiteY2" fmla="*/ 6858000 h 6858000"/>
                <a:gd name="connsiteX3" fmla="*/ 6228080 w 6228080"/>
                <a:gd name="connsiteY3" fmla="*/ 6858000 h 6858000"/>
                <a:gd name="connsiteX4" fmla="*/ 6228080 w 6228080"/>
                <a:gd name="connsiteY4" fmla="*/ 0 h 6858000"/>
                <a:gd name="connsiteX5" fmla="*/ 0 w 6228080"/>
                <a:gd name="connsiteY5" fmla="*/ 0 h 6858000"/>
                <a:gd name="connsiteX0" fmla="*/ 0 w 6228080"/>
                <a:gd name="connsiteY0" fmla="*/ 0 h 6858000"/>
                <a:gd name="connsiteX1" fmla="*/ 2419960 w 6228080"/>
                <a:gd name="connsiteY1" fmla="*/ 4055036 h 6858000"/>
                <a:gd name="connsiteX2" fmla="*/ 1538478 w 6228080"/>
                <a:gd name="connsiteY2" fmla="*/ 6858000 h 6858000"/>
                <a:gd name="connsiteX3" fmla="*/ 6228080 w 6228080"/>
                <a:gd name="connsiteY3" fmla="*/ 6858000 h 6858000"/>
                <a:gd name="connsiteX4" fmla="*/ 6228080 w 6228080"/>
                <a:gd name="connsiteY4" fmla="*/ 0 h 6858000"/>
                <a:gd name="connsiteX5" fmla="*/ 0 w 6228080"/>
                <a:gd name="connsiteY5" fmla="*/ 0 h 6858000"/>
                <a:gd name="connsiteX0" fmla="*/ 0 w 6228080"/>
                <a:gd name="connsiteY0" fmla="*/ 0 h 6858000"/>
                <a:gd name="connsiteX1" fmla="*/ 2419960 w 6228080"/>
                <a:gd name="connsiteY1" fmla="*/ 4055036 h 6858000"/>
                <a:gd name="connsiteX2" fmla="*/ 1538478 w 6228080"/>
                <a:gd name="connsiteY2" fmla="*/ 6858000 h 6858000"/>
                <a:gd name="connsiteX3" fmla="*/ 6228080 w 6228080"/>
                <a:gd name="connsiteY3" fmla="*/ 6858000 h 6858000"/>
                <a:gd name="connsiteX4" fmla="*/ 6228080 w 6228080"/>
                <a:gd name="connsiteY4" fmla="*/ 0 h 6858000"/>
                <a:gd name="connsiteX5" fmla="*/ 0 w 6228080"/>
                <a:gd name="connsiteY5" fmla="*/ 0 h 6858000"/>
                <a:gd name="connsiteX0" fmla="*/ 0 w 6228080"/>
                <a:gd name="connsiteY0" fmla="*/ 0 h 6858000"/>
                <a:gd name="connsiteX1" fmla="*/ 2419960 w 6228080"/>
                <a:gd name="connsiteY1" fmla="*/ 4055036 h 6858000"/>
                <a:gd name="connsiteX2" fmla="*/ 1538478 w 6228080"/>
                <a:gd name="connsiteY2" fmla="*/ 6858000 h 6858000"/>
                <a:gd name="connsiteX3" fmla="*/ 6228080 w 6228080"/>
                <a:gd name="connsiteY3" fmla="*/ 6858000 h 6858000"/>
                <a:gd name="connsiteX4" fmla="*/ 6228080 w 6228080"/>
                <a:gd name="connsiteY4" fmla="*/ 0 h 6858000"/>
                <a:gd name="connsiteX5" fmla="*/ 0 w 6228080"/>
                <a:gd name="connsiteY5" fmla="*/ 0 h 6858000"/>
                <a:gd name="connsiteX0" fmla="*/ 0 w 6228080"/>
                <a:gd name="connsiteY0" fmla="*/ 0 h 6858000"/>
                <a:gd name="connsiteX1" fmla="*/ 2175180 w 6228080"/>
                <a:gd name="connsiteY1" fmla="*/ 4027327 h 6858000"/>
                <a:gd name="connsiteX2" fmla="*/ 1538478 w 6228080"/>
                <a:gd name="connsiteY2" fmla="*/ 6858000 h 6858000"/>
                <a:gd name="connsiteX3" fmla="*/ 6228080 w 6228080"/>
                <a:gd name="connsiteY3" fmla="*/ 6858000 h 6858000"/>
                <a:gd name="connsiteX4" fmla="*/ 6228080 w 6228080"/>
                <a:gd name="connsiteY4" fmla="*/ 0 h 6858000"/>
                <a:gd name="connsiteX5" fmla="*/ 0 w 6228080"/>
                <a:gd name="connsiteY5" fmla="*/ 0 h 6858000"/>
                <a:gd name="connsiteX0" fmla="*/ 0 w 6228080"/>
                <a:gd name="connsiteY0" fmla="*/ 0 h 6858000"/>
                <a:gd name="connsiteX1" fmla="*/ 2175180 w 6228080"/>
                <a:gd name="connsiteY1" fmla="*/ 4027327 h 6858000"/>
                <a:gd name="connsiteX2" fmla="*/ 1538478 w 6228080"/>
                <a:gd name="connsiteY2" fmla="*/ 6858000 h 6858000"/>
                <a:gd name="connsiteX3" fmla="*/ 6228080 w 6228080"/>
                <a:gd name="connsiteY3" fmla="*/ 6858000 h 6858000"/>
                <a:gd name="connsiteX4" fmla="*/ 6228080 w 6228080"/>
                <a:gd name="connsiteY4" fmla="*/ 0 h 6858000"/>
                <a:gd name="connsiteX5" fmla="*/ 0 w 6228080"/>
                <a:gd name="connsiteY5" fmla="*/ 0 h 6858000"/>
                <a:gd name="connsiteX0" fmla="*/ 0 w 6228080"/>
                <a:gd name="connsiteY0" fmla="*/ 0 h 6858000"/>
                <a:gd name="connsiteX1" fmla="*/ 2175180 w 6228080"/>
                <a:gd name="connsiteY1" fmla="*/ 4027327 h 6858000"/>
                <a:gd name="connsiteX2" fmla="*/ 1538478 w 6228080"/>
                <a:gd name="connsiteY2" fmla="*/ 6858000 h 6858000"/>
                <a:gd name="connsiteX3" fmla="*/ 6228080 w 6228080"/>
                <a:gd name="connsiteY3" fmla="*/ 6858000 h 6858000"/>
                <a:gd name="connsiteX4" fmla="*/ 6228080 w 6228080"/>
                <a:gd name="connsiteY4" fmla="*/ 0 h 6858000"/>
                <a:gd name="connsiteX5" fmla="*/ 0 w 6228080"/>
                <a:gd name="connsiteY5" fmla="*/ 0 h 6858000"/>
                <a:gd name="connsiteX0" fmla="*/ 0 w 6228080"/>
                <a:gd name="connsiteY0" fmla="*/ 0 h 6858000"/>
                <a:gd name="connsiteX1" fmla="*/ 2175180 w 6228080"/>
                <a:gd name="connsiteY1" fmla="*/ 4027327 h 6858000"/>
                <a:gd name="connsiteX2" fmla="*/ 1538478 w 6228080"/>
                <a:gd name="connsiteY2" fmla="*/ 6858000 h 6858000"/>
                <a:gd name="connsiteX3" fmla="*/ 6228080 w 6228080"/>
                <a:gd name="connsiteY3" fmla="*/ 6858000 h 6858000"/>
                <a:gd name="connsiteX4" fmla="*/ 6228080 w 6228080"/>
                <a:gd name="connsiteY4" fmla="*/ 0 h 6858000"/>
                <a:gd name="connsiteX5" fmla="*/ 0 w 6228080"/>
                <a:gd name="connsiteY5" fmla="*/ 0 h 6858000"/>
                <a:gd name="connsiteX0" fmla="*/ 0 w 6228080"/>
                <a:gd name="connsiteY0" fmla="*/ 0 h 6858000"/>
                <a:gd name="connsiteX1" fmla="*/ 2175180 w 6228080"/>
                <a:gd name="connsiteY1" fmla="*/ 4027327 h 6858000"/>
                <a:gd name="connsiteX2" fmla="*/ 1538478 w 6228080"/>
                <a:gd name="connsiteY2" fmla="*/ 6858000 h 6858000"/>
                <a:gd name="connsiteX3" fmla="*/ 6228080 w 6228080"/>
                <a:gd name="connsiteY3" fmla="*/ 6858000 h 6858000"/>
                <a:gd name="connsiteX4" fmla="*/ 6228080 w 6228080"/>
                <a:gd name="connsiteY4" fmla="*/ 0 h 6858000"/>
                <a:gd name="connsiteX5" fmla="*/ 0 w 6228080"/>
                <a:gd name="connsiteY5" fmla="*/ 0 h 6858000"/>
                <a:gd name="connsiteX0" fmla="*/ 0 w 6228080"/>
                <a:gd name="connsiteY0" fmla="*/ 0 h 6858000"/>
                <a:gd name="connsiteX1" fmla="*/ 2175180 w 6228080"/>
                <a:gd name="connsiteY1" fmla="*/ 4027327 h 6858000"/>
                <a:gd name="connsiteX2" fmla="*/ 1538478 w 6228080"/>
                <a:gd name="connsiteY2" fmla="*/ 6858000 h 6858000"/>
                <a:gd name="connsiteX3" fmla="*/ 6228080 w 6228080"/>
                <a:gd name="connsiteY3" fmla="*/ 6858000 h 6858000"/>
                <a:gd name="connsiteX4" fmla="*/ 6228080 w 6228080"/>
                <a:gd name="connsiteY4" fmla="*/ 0 h 6858000"/>
                <a:gd name="connsiteX5" fmla="*/ 0 w 6228080"/>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28080" h="6858000" extrusionOk="0">
                  <a:moveTo>
                    <a:pt x="0" y="0"/>
                  </a:moveTo>
                  <a:cubicBezTo>
                    <a:pt x="2690076" y="773875"/>
                    <a:pt x="3643857" y="3076367"/>
                    <a:pt x="2175180" y="4027327"/>
                  </a:cubicBezTo>
                  <a:cubicBezTo>
                    <a:pt x="129645" y="5452987"/>
                    <a:pt x="799871" y="6041619"/>
                    <a:pt x="1538478" y="6858000"/>
                  </a:cubicBezTo>
                  <a:lnTo>
                    <a:pt x="6228080" y="6858000"/>
                  </a:lnTo>
                  <a:lnTo>
                    <a:pt x="6228080" y="0"/>
                  </a:lnTo>
                  <a:lnTo>
                    <a:pt x="0" y="0"/>
                  </a:lnTo>
                  <a:close/>
                </a:path>
              </a:pathLst>
            </a:custGeom>
            <a:gradFill>
              <a:gsLst>
                <a:gs pos="0">
                  <a:schemeClr val="accent4">
                    <a:alpha val="70000"/>
                  </a:schemeClr>
                </a:gs>
                <a:gs pos="100000">
                  <a:schemeClr val="accent3">
                    <a:alpha val="97000"/>
                  </a:schemeClr>
                </a:gs>
              </a:gsLst>
              <a:lin ang="5400012" scaled="0"/>
            </a:gradFill>
            <a:ln>
              <a:noFill/>
            </a:ln>
            <a:effectLst>
              <a:outerShdw blurRad="571500" dist="19050" dir="10800000" algn="bl" rotWithShape="0">
                <a:schemeClr val="dk1">
                  <a:alpha val="35000"/>
                </a:scheme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2400">
                <a:latin typeface="Calibri"/>
                <a:ea typeface="Calibri"/>
                <a:cs typeface="Calibri"/>
                <a:sym typeface="Calibri"/>
              </a:endParaRPr>
            </a:p>
          </p:txBody>
        </p:sp>
        <p:sp>
          <p:nvSpPr>
            <p:cNvPr id="16" name="Google Shape;16;p3"/>
            <p:cNvSpPr/>
            <p:nvPr/>
          </p:nvSpPr>
          <p:spPr>
            <a:xfrm>
              <a:off x="4908223" y="-124691"/>
              <a:ext cx="4332759" cy="5347855"/>
            </a:xfrm>
            <a:custGeom>
              <a:avLst/>
              <a:gdLst>
                <a:gd name="connsiteX0" fmla="*/ 2752407 w 5998401"/>
                <a:gd name="connsiteY0" fmla="*/ 0 h 6858000"/>
                <a:gd name="connsiteX1" fmla="*/ 2908300 w 5998401"/>
                <a:gd name="connsiteY1" fmla="*/ 1422400 h 6858000"/>
                <a:gd name="connsiteX2" fmla="*/ 0 w 5998401"/>
                <a:gd name="connsiteY2" fmla="*/ 6847206 h 6858000"/>
                <a:gd name="connsiteX3" fmla="*/ 0 w 5998401"/>
                <a:gd name="connsiteY3" fmla="*/ 6858000 h 6858000"/>
                <a:gd name="connsiteX4" fmla="*/ 5998401 w 5998401"/>
                <a:gd name="connsiteY4" fmla="*/ 6858000 h 6858000"/>
                <a:gd name="connsiteX5" fmla="*/ 5998401 w 5998401"/>
                <a:gd name="connsiteY5" fmla="*/ 0 h 6858000"/>
                <a:gd name="connsiteX6" fmla="*/ 2752407 w 5998401"/>
                <a:gd name="connsiteY6" fmla="*/ 0 h 6858000"/>
                <a:gd name="connsiteX0" fmla="*/ 2752407 w 5998401"/>
                <a:gd name="connsiteY0" fmla="*/ 0 h 6858000"/>
                <a:gd name="connsiteX1" fmla="*/ 2908300 w 5998401"/>
                <a:gd name="connsiteY1" fmla="*/ 1422400 h 6858000"/>
                <a:gd name="connsiteX2" fmla="*/ 0 w 5998401"/>
                <a:gd name="connsiteY2" fmla="*/ 6847206 h 6858000"/>
                <a:gd name="connsiteX3" fmla="*/ 0 w 5998401"/>
                <a:gd name="connsiteY3" fmla="*/ 6858000 h 6858000"/>
                <a:gd name="connsiteX4" fmla="*/ 5998401 w 5998401"/>
                <a:gd name="connsiteY4" fmla="*/ 6858000 h 6858000"/>
                <a:gd name="connsiteX5" fmla="*/ 5998401 w 5998401"/>
                <a:gd name="connsiteY5" fmla="*/ 0 h 6858000"/>
                <a:gd name="connsiteX6" fmla="*/ 2752407 w 5998401"/>
                <a:gd name="connsiteY6" fmla="*/ 0 h 6858000"/>
                <a:gd name="connsiteX0" fmla="*/ 2752407 w 5998401"/>
                <a:gd name="connsiteY0" fmla="*/ 0 h 6858000"/>
                <a:gd name="connsiteX1" fmla="*/ 3388069 w 5998401"/>
                <a:gd name="connsiteY1" fmla="*/ 1985819 h 6858000"/>
                <a:gd name="connsiteX2" fmla="*/ 0 w 5998401"/>
                <a:gd name="connsiteY2" fmla="*/ 6847206 h 6858000"/>
                <a:gd name="connsiteX3" fmla="*/ 0 w 5998401"/>
                <a:gd name="connsiteY3" fmla="*/ 6858000 h 6858000"/>
                <a:gd name="connsiteX4" fmla="*/ 5998401 w 5998401"/>
                <a:gd name="connsiteY4" fmla="*/ 6858000 h 6858000"/>
                <a:gd name="connsiteX5" fmla="*/ 5998401 w 5998401"/>
                <a:gd name="connsiteY5" fmla="*/ 0 h 6858000"/>
                <a:gd name="connsiteX6" fmla="*/ 2752407 w 5998401"/>
                <a:gd name="connsiteY6" fmla="*/ 0 h 6858000"/>
                <a:gd name="connsiteX0" fmla="*/ 2752407 w 5998401"/>
                <a:gd name="connsiteY0" fmla="*/ 0 h 6858000"/>
                <a:gd name="connsiteX1" fmla="*/ 3388069 w 5998401"/>
                <a:gd name="connsiteY1" fmla="*/ 1985819 h 6858000"/>
                <a:gd name="connsiteX2" fmla="*/ 0 w 5998401"/>
                <a:gd name="connsiteY2" fmla="*/ 6847206 h 6858000"/>
                <a:gd name="connsiteX3" fmla="*/ 0 w 5998401"/>
                <a:gd name="connsiteY3" fmla="*/ 6858000 h 6858000"/>
                <a:gd name="connsiteX4" fmla="*/ 5998401 w 5998401"/>
                <a:gd name="connsiteY4" fmla="*/ 6858000 h 6858000"/>
                <a:gd name="connsiteX5" fmla="*/ 5998401 w 5998401"/>
                <a:gd name="connsiteY5" fmla="*/ 0 h 6858000"/>
                <a:gd name="connsiteX6" fmla="*/ 2752407 w 5998401"/>
                <a:gd name="connsiteY6" fmla="*/ 0 h 6858000"/>
                <a:gd name="connsiteX0" fmla="*/ 2752407 w 5998401"/>
                <a:gd name="connsiteY0" fmla="*/ 0 h 6858000"/>
                <a:gd name="connsiteX1" fmla="*/ 3388069 w 5998401"/>
                <a:gd name="connsiteY1" fmla="*/ 1985819 h 6858000"/>
                <a:gd name="connsiteX2" fmla="*/ 0 w 5998401"/>
                <a:gd name="connsiteY2" fmla="*/ 6847206 h 6858000"/>
                <a:gd name="connsiteX3" fmla="*/ 0 w 5998401"/>
                <a:gd name="connsiteY3" fmla="*/ 6858000 h 6858000"/>
                <a:gd name="connsiteX4" fmla="*/ 5998401 w 5998401"/>
                <a:gd name="connsiteY4" fmla="*/ 6858000 h 6858000"/>
                <a:gd name="connsiteX5" fmla="*/ 5998401 w 5998401"/>
                <a:gd name="connsiteY5" fmla="*/ 0 h 6858000"/>
                <a:gd name="connsiteX6" fmla="*/ 2752407 w 5998401"/>
                <a:gd name="connsiteY6" fmla="*/ 0 h 6858000"/>
                <a:gd name="connsiteX0" fmla="*/ 2752407 w 5998401"/>
                <a:gd name="connsiteY0" fmla="*/ 0 h 6858000"/>
                <a:gd name="connsiteX1" fmla="*/ 3809089 w 5998401"/>
                <a:gd name="connsiteY1" fmla="*/ 2567709 h 6858000"/>
                <a:gd name="connsiteX2" fmla="*/ 0 w 5998401"/>
                <a:gd name="connsiteY2" fmla="*/ 6847206 h 6858000"/>
                <a:gd name="connsiteX3" fmla="*/ 0 w 5998401"/>
                <a:gd name="connsiteY3" fmla="*/ 6858000 h 6858000"/>
                <a:gd name="connsiteX4" fmla="*/ 5998401 w 5998401"/>
                <a:gd name="connsiteY4" fmla="*/ 6858000 h 6858000"/>
                <a:gd name="connsiteX5" fmla="*/ 5998401 w 5998401"/>
                <a:gd name="connsiteY5" fmla="*/ 0 h 6858000"/>
                <a:gd name="connsiteX6" fmla="*/ 2752407 w 5998401"/>
                <a:gd name="connsiteY6" fmla="*/ 0 h 6858000"/>
                <a:gd name="connsiteX0" fmla="*/ 2752407 w 5998401"/>
                <a:gd name="connsiteY0" fmla="*/ 0 h 6858000"/>
                <a:gd name="connsiteX1" fmla="*/ 3809089 w 5998401"/>
                <a:gd name="connsiteY1" fmla="*/ 2567709 h 6858000"/>
                <a:gd name="connsiteX2" fmla="*/ 0 w 5998401"/>
                <a:gd name="connsiteY2" fmla="*/ 6847206 h 6858000"/>
                <a:gd name="connsiteX3" fmla="*/ 0 w 5998401"/>
                <a:gd name="connsiteY3" fmla="*/ 6858000 h 6858000"/>
                <a:gd name="connsiteX4" fmla="*/ 5998401 w 5998401"/>
                <a:gd name="connsiteY4" fmla="*/ 6858000 h 6858000"/>
                <a:gd name="connsiteX5" fmla="*/ 5998401 w 5998401"/>
                <a:gd name="connsiteY5" fmla="*/ 0 h 6858000"/>
                <a:gd name="connsiteX6" fmla="*/ 2752407 w 5998401"/>
                <a:gd name="connsiteY6" fmla="*/ 0 h 6858000"/>
                <a:gd name="connsiteX0" fmla="*/ 2752407 w 5998401"/>
                <a:gd name="connsiteY0" fmla="*/ 0 h 6858000"/>
                <a:gd name="connsiteX1" fmla="*/ 3809089 w 5998401"/>
                <a:gd name="connsiteY1" fmla="*/ 2567709 h 6858000"/>
                <a:gd name="connsiteX2" fmla="*/ 0 w 5998401"/>
                <a:gd name="connsiteY2" fmla="*/ 6847206 h 6858000"/>
                <a:gd name="connsiteX3" fmla="*/ 0 w 5998401"/>
                <a:gd name="connsiteY3" fmla="*/ 6858000 h 6858000"/>
                <a:gd name="connsiteX4" fmla="*/ 5998401 w 5998401"/>
                <a:gd name="connsiteY4" fmla="*/ 6858000 h 6858000"/>
                <a:gd name="connsiteX5" fmla="*/ 5998401 w 5998401"/>
                <a:gd name="connsiteY5" fmla="*/ 0 h 6858000"/>
                <a:gd name="connsiteX6" fmla="*/ 2752407 w 5998401"/>
                <a:gd name="connsiteY6" fmla="*/ 0 h 6858000"/>
                <a:gd name="connsiteX0" fmla="*/ 2752407 w 5998401"/>
                <a:gd name="connsiteY0" fmla="*/ 0 h 6858000"/>
                <a:gd name="connsiteX1" fmla="*/ 3809089 w 5998401"/>
                <a:gd name="connsiteY1" fmla="*/ 2567709 h 6858000"/>
                <a:gd name="connsiteX2" fmla="*/ 0 w 5998401"/>
                <a:gd name="connsiteY2" fmla="*/ 6847206 h 6858000"/>
                <a:gd name="connsiteX3" fmla="*/ 0 w 5998401"/>
                <a:gd name="connsiteY3" fmla="*/ 6858000 h 6858000"/>
                <a:gd name="connsiteX4" fmla="*/ 5998401 w 5998401"/>
                <a:gd name="connsiteY4" fmla="*/ 6858000 h 6858000"/>
                <a:gd name="connsiteX5" fmla="*/ 5998401 w 5998401"/>
                <a:gd name="connsiteY5" fmla="*/ 0 h 6858000"/>
                <a:gd name="connsiteX6" fmla="*/ 2752407 w 5998401"/>
                <a:gd name="connsiteY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98401" h="6858000" extrusionOk="0">
                  <a:moveTo>
                    <a:pt x="2752407" y="0"/>
                  </a:moveTo>
                  <a:cubicBezTo>
                    <a:pt x="2033833" y="300743"/>
                    <a:pt x="2849803" y="1137953"/>
                    <a:pt x="3809089" y="2567709"/>
                  </a:cubicBezTo>
                  <a:cubicBezTo>
                    <a:pt x="5502966" y="4970095"/>
                    <a:pt x="1753171" y="5680139"/>
                    <a:pt x="0" y="6847206"/>
                  </a:cubicBezTo>
                  <a:lnTo>
                    <a:pt x="0" y="6858000"/>
                  </a:lnTo>
                  <a:lnTo>
                    <a:pt x="5998401" y="6858000"/>
                  </a:lnTo>
                  <a:lnTo>
                    <a:pt x="5998401" y="0"/>
                  </a:lnTo>
                  <a:lnTo>
                    <a:pt x="2752407" y="0"/>
                  </a:lnTo>
                  <a:close/>
                </a:path>
              </a:pathLst>
            </a:custGeom>
            <a:gradFill>
              <a:gsLst>
                <a:gs pos="0">
                  <a:schemeClr val="accent4">
                    <a:alpha val="50000"/>
                  </a:schemeClr>
                </a:gs>
                <a:gs pos="100000">
                  <a:srgbClr val="3AADB6">
                    <a:alpha val="70000"/>
                  </a:srgbClr>
                </a:gs>
              </a:gsLst>
              <a:lin ang="5400012" scaled="0"/>
            </a:gradFill>
            <a:ln w="38100">
              <a:solidFill>
                <a:schemeClr val="bg1">
                  <a:alpha val="50000"/>
                </a:schemeClr>
              </a:solidFill>
            </a:ln>
            <a:effectLst>
              <a:outerShdw blurRad="571500" dist="19050" dir="10800000" algn="bl" rotWithShape="0">
                <a:schemeClr val="dk1">
                  <a:alpha val="30000"/>
                </a:scheme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2400">
                <a:latin typeface="Calibri"/>
                <a:ea typeface="Calibri"/>
                <a:cs typeface="Calibri"/>
                <a:sym typeface="Calibri"/>
              </a:endParaRPr>
            </a:p>
          </p:txBody>
        </p:sp>
        <p:sp>
          <p:nvSpPr>
            <p:cNvPr id="10" name="Google Shape;26;p4"/>
            <p:cNvSpPr/>
            <p:nvPr/>
          </p:nvSpPr>
          <p:spPr>
            <a:xfrm>
              <a:off x="7273636" y="-124691"/>
              <a:ext cx="2040954" cy="2639291"/>
            </a:xfrm>
            <a:custGeom>
              <a:avLst/>
              <a:gdLst>
                <a:gd name="connsiteX0" fmla="*/ 1838071 w 1838071"/>
                <a:gd name="connsiteY0" fmla="*/ 1858772 h 1858772"/>
                <a:gd name="connsiteX1" fmla="*/ 1838071 w 1838071"/>
                <a:gd name="connsiteY1" fmla="*/ 0 h 1858772"/>
                <a:gd name="connsiteX2" fmla="*/ 0 w 1838071"/>
                <a:gd name="connsiteY2" fmla="*/ 0 h 1858772"/>
                <a:gd name="connsiteX3" fmla="*/ 1838071 w 1838071"/>
                <a:gd name="connsiteY3" fmla="*/ 1858772 h 1858772"/>
                <a:gd name="connsiteX0" fmla="*/ 1838071 w 1838071"/>
                <a:gd name="connsiteY0" fmla="*/ 1858772 h 1858772"/>
                <a:gd name="connsiteX1" fmla="*/ 1838071 w 1838071"/>
                <a:gd name="connsiteY1" fmla="*/ 0 h 1858772"/>
                <a:gd name="connsiteX2" fmla="*/ 0 w 1838071"/>
                <a:gd name="connsiteY2" fmla="*/ 0 h 1858772"/>
                <a:gd name="connsiteX3" fmla="*/ 1838071 w 1838071"/>
                <a:gd name="connsiteY3" fmla="*/ 1858772 h 1858772"/>
                <a:gd name="connsiteX0" fmla="*/ 1838200 w 1838200"/>
                <a:gd name="connsiteY0" fmla="*/ 1858772 h 1858772"/>
                <a:gd name="connsiteX1" fmla="*/ 1838200 w 1838200"/>
                <a:gd name="connsiteY1" fmla="*/ 0 h 1858772"/>
                <a:gd name="connsiteX2" fmla="*/ 129 w 1838200"/>
                <a:gd name="connsiteY2" fmla="*/ 0 h 1858772"/>
                <a:gd name="connsiteX3" fmla="*/ 1838200 w 1838200"/>
                <a:gd name="connsiteY3" fmla="*/ 1858772 h 1858772"/>
              </a:gdLst>
              <a:ahLst/>
              <a:cxnLst>
                <a:cxn ang="0">
                  <a:pos x="connsiteX0" y="connsiteY0"/>
                </a:cxn>
                <a:cxn ang="0">
                  <a:pos x="connsiteX1" y="connsiteY1"/>
                </a:cxn>
                <a:cxn ang="0">
                  <a:pos x="connsiteX2" y="connsiteY2"/>
                </a:cxn>
                <a:cxn ang="0">
                  <a:pos x="connsiteX3" y="connsiteY3"/>
                </a:cxn>
              </a:cxnLst>
              <a:rect l="l" t="t" r="r" b="b"/>
              <a:pathLst>
                <a:path w="1838200" h="1858772" extrusionOk="0">
                  <a:moveTo>
                    <a:pt x="1838200" y="1858772"/>
                  </a:moveTo>
                  <a:lnTo>
                    <a:pt x="1838200" y="0"/>
                  </a:lnTo>
                  <a:lnTo>
                    <a:pt x="129" y="0"/>
                  </a:lnTo>
                  <a:cubicBezTo>
                    <a:pt x="-16623" y="933080"/>
                    <a:pt x="1596825" y="807888"/>
                    <a:pt x="1838200" y="1858772"/>
                  </a:cubicBezTo>
                  <a:close/>
                </a:path>
              </a:pathLst>
            </a:custGeom>
            <a:gradFill>
              <a:gsLst>
                <a:gs pos="0">
                  <a:srgbClr val="E84E1B">
                    <a:alpha val="70000"/>
                  </a:srgbClr>
                </a:gs>
                <a:gs pos="100000">
                  <a:schemeClr val="accent5"/>
                </a:gs>
              </a:gsLst>
              <a:lin ang="5400012" scaled="0"/>
            </a:gradFill>
            <a:ln w="38100">
              <a:solidFill>
                <a:schemeClr val="bg1">
                  <a:alpha val="50000"/>
                </a:schemeClr>
              </a:solidFill>
            </a:ln>
            <a:effectLst>
              <a:outerShdw blurRad="214313" algn="bl" rotWithShape="0">
                <a:schemeClr val="dk1">
                  <a:alpha val="30000"/>
                </a:scheme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2400">
                <a:latin typeface="Calibri"/>
                <a:ea typeface="Calibri"/>
                <a:cs typeface="Calibri"/>
                <a:sym typeface="Calibri"/>
              </a:endParaRPr>
            </a:p>
          </p:txBody>
        </p:sp>
      </p:grpSp>
      <p:pic>
        <p:nvPicPr>
          <p:cNvPr id="2" name="Imagen 1"/>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0473600" y="297600"/>
            <a:ext cx="1440000" cy="716000"/>
          </a:xfrm>
          <a:prstGeom prst="rect">
            <a:avLst/>
          </a:prstGeom>
        </p:spPr>
      </p:pic>
      <p:sp>
        <p:nvSpPr>
          <p:cNvPr id="12" name="Google Shape;59;p8"/>
          <p:cNvSpPr txBox="1">
            <a:spLocks noGrp="1"/>
          </p:cNvSpPr>
          <p:nvPr>
            <p:ph type="sldNum" idx="12"/>
          </p:nvPr>
        </p:nvSpPr>
        <p:spPr>
          <a:xfrm>
            <a:off x="11307445" y="6333135"/>
            <a:ext cx="731600" cy="524800"/>
          </a:xfrm>
          <a:prstGeom prst="rect">
            <a:avLst/>
          </a:prstGeom>
        </p:spPr>
        <p:txBody>
          <a:bodyPr spcFirstLastPara="1" wrap="square" lIns="0" tIns="0" rIns="0" bIns="0" anchor="ctr" anchorCtr="0">
            <a:noAutofit/>
          </a:bodyPr>
          <a:lstStyle>
            <a:lvl1pPr lvl="0" rtl="0">
              <a:buNone/>
              <a:defRPr b="0" i="0" baseline="0">
                <a:latin typeface="Calibri Light" panose="020F0302020204030204" pitchFamily="34" charset="0"/>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2D9CBAC-2441-4F8C-A1E1-12A8002240E4}" type="slidenum">
              <a:rPr lang="x-none" smtClean="0"/>
              <a:pPr/>
              <a:t>‹#›</a:t>
            </a:fld>
            <a:endParaRPr lang="x-none"/>
          </a:p>
        </p:txBody>
      </p:sp>
      <p:sp>
        <p:nvSpPr>
          <p:cNvPr id="20" name="Rectangle 2"/>
          <p:cNvSpPr>
            <a:spLocks noChangeArrowheads="1"/>
          </p:cNvSpPr>
          <p:nvPr/>
        </p:nvSpPr>
        <p:spPr bwMode="auto">
          <a:xfrm>
            <a:off x="74198" y="6511223"/>
            <a:ext cx="2046394" cy="287323"/>
          </a:xfrm>
          <a:prstGeom prst="rect">
            <a:avLst/>
          </a:prstGeom>
          <a:noFill/>
          <a:ln>
            <a:noFill/>
          </a:ln>
          <a:effectLst/>
        </p:spPr>
        <p:txBody>
          <a:bodyPr vert="horz" wrap="none" lIns="121920" tIns="60960" rIns="121920" bIns="6096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1219170" rtl="0" eaLnBrk="0" fontAlgn="base" latinLnBrk="0" hangingPunct="0">
              <a:lnSpc>
                <a:spcPct val="100000"/>
              </a:lnSpc>
              <a:spcBef>
                <a:spcPct val="0"/>
              </a:spcBef>
              <a:spcAft>
                <a:spcPct val="0"/>
              </a:spcAft>
              <a:buClrTx/>
              <a:buSzTx/>
              <a:buFontTx/>
              <a:buNone/>
              <a:tabLst/>
              <a:defRPr/>
            </a:pPr>
            <a:r>
              <a:rPr kumimoji="0" lang="es-ES" altLang="es-ES" sz="1067" b="1" i="0" u="none" strike="noStrike" cap="none" normalizeH="0" baseline="0" dirty="0">
                <a:ln>
                  <a:noFill/>
                </a:ln>
                <a:solidFill>
                  <a:schemeClr val="bg1"/>
                </a:solidFill>
                <a:effectLst/>
                <a:latin typeface="Arial" panose="020B0604020202020204" pitchFamily="34" charset="0"/>
                <a:cs typeface="Arial" panose="020B0604020202020204" pitchFamily="34" charset="0"/>
              </a:rPr>
              <a:t>EUROPEAN PARTNERSHIP</a:t>
            </a:r>
            <a:endParaRPr kumimoji="0" lang="es-ES" altLang="es-ES" sz="1067" b="0" i="0" u="none" strike="noStrike" cap="none" normalizeH="0" baseline="0" dirty="0">
              <a:ln>
                <a:noFill/>
              </a:ln>
              <a:solidFill>
                <a:schemeClr val="bg1"/>
              </a:solidFill>
              <a:effectLst/>
            </a:endParaRPr>
          </a:p>
        </p:txBody>
      </p:sp>
    </p:spTree>
    <p:extLst>
      <p:ext uri="{BB962C8B-B14F-4D97-AF65-F5344CB8AC3E}">
        <p14:creationId xmlns="" xmlns:p14="http://schemas.microsoft.com/office/powerpoint/2010/main" val="1304153195"/>
      </p:ext>
    </p:extLst>
  </p:cSld>
  <p:clrMapOvr>
    <a:masterClrMapping/>
  </p:clrMapOvr>
</p:sldLayout>
</file>

<file path=ppt/slideLayouts/slideLayout164.xml><?xml version="1.0" encoding="utf-8"?>
<p:sldLayout xmlns:a="http://schemas.openxmlformats.org/drawingml/2006/main" xmlns:r="http://schemas.openxmlformats.org/officeDocument/2006/relationships" xmlns:p="http://schemas.openxmlformats.org/presentationml/2006/main" matchingName="Quote">
  <p:cSld name="Quote">
    <p:spTree>
      <p:nvGrpSpPr>
        <p:cNvPr id="1" name="Shape 20"/>
        <p:cNvGrpSpPr/>
        <p:nvPr/>
      </p:nvGrpSpPr>
      <p:grpSpPr>
        <a:xfrm>
          <a:off x="0" y="0"/>
          <a:ext cx="0" cy="0"/>
          <a:chOff x="0" y="0"/>
          <a:chExt cx="0" cy="0"/>
        </a:xfrm>
      </p:grpSpPr>
      <p:sp>
        <p:nvSpPr>
          <p:cNvPr id="13" name="Google Shape;27;p4"/>
          <p:cNvSpPr/>
          <p:nvPr/>
        </p:nvSpPr>
        <p:spPr>
          <a:xfrm>
            <a:off x="9934064" y="0"/>
            <a:ext cx="2197731" cy="6858000"/>
          </a:xfrm>
          <a:custGeom>
            <a:avLst/>
            <a:gdLst>
              <a:gd name="connsiteX0" fmla="*/ 1272559 w 2585359"/>
              <a:gd name="connsiteY0" fmla="*/ 0 h 6858000"/>
              <a:gd name="connsiteX1" fmla="*/ 1744809 w 2585359"/>
              <a:gd name="connsiteY1" fmla="*/ 2438972 h 6858000"/>
              <a:gd name="connsiteX2" fmla="*/ 16021 w 2585359"/>
              <a:gd name="connsiteY2" fmla="*/ 6858000 h 6858000"/>
              <a:gd name="connsiteX3" fmla="*/ 2585358 w 2585359"/>
              <a:gd name="connsiteY3" fmla="*/ 6858000 h 6858000"/>
              <a:gd name="connsiteX4" fmla="*/ 2585358 w 2585359"/>
              <a:gd name="connsiteY4" fmla="*/ 0 h 6858000"/>
              <a:gd name="connsiteX5" fmla="*/ 1272559 w 2585359"/>
              <a:gd name="connsiteY5" fmla="*/ 0 h 6858000"/>
              <a:gd name="connsiteX0" fmla="*/ 1272152 w 2584951"/>
              <a:gd name="connsiteY0" fmla="*/ 0 h 6858000"/>
              <a:gd name="connsiteX1" fmla="*/ 1744402 w 2584951"/>
              <a:gd name="connsiteY1" fmla="*/ 2438972 h 6858000"/>
              <a:gd name="connsiteX2" fmla="*/ 15614 w 2584951"/>
              <a:gd name="connsiteY2" fmla="*/ 6858000 h 6858000"/>
              <a:gd name="connsiteX3" fmla="*/ 2584951 w 2584951"/>
              <a:gd name="connsiteY3" fmla="*/ 6858000 h 6858000"/>
              <a:gd name="connsiteX4" fmla="*/ 2584951 w 2584951"/>
              <a:gd name="connsiteY4" fmla="*/ 0 h 6858000"/>
              <a:gd name="connsiteX5" fmla="*/ 1272152 w 2584951"/>
              <a:gd name="connsiteY5" fmla="*/ 0 h 6858000"/>
              <a:gd name="connsiteX0" fmla="*/ 1270253 w 2583052"/>
              <a:gd name="connsiteY0" fmla="*/ 0 h 6858000"/>
              <a:gd name="connsiteX1" fmla="*/ 2038067 w 2583052"/>
              <a:gd name="connsiteY1" fmla="*/ 2623699 h 6858000"/>
              <a:gd name="connsiteX2" fmla="*/ 13715 w 2583052"/>
              <a:gd name="connsiteY2" fmla="*/ 6858000 h 6858000"/>
              <a:gd name="connsiteX3" fmla="*/ 2583052 w 2583052"/>
              <a:gd name="connsiteY3" fmla="*/ 6858000 h 6858000"/>
              <a:gd name="connsiteX4" fmla="*/ 2583052 w 2583052"/>
              <a:gd name="connsiteY4" fmla="*/ 0 h 6858000"/>
              <a:gd name="connsiteX5" fmla="*/ 1270253 w 2583052"/>
              <a:gd name="connsiteY5" fmla="*/ 0 h 6858000"/>
              <a:gd name="connsiteX0" fmla="*/ 884932 w 2197731"/>
              <a:gd name="connsiteY0" fmla="*/ 0 h 6858000"/>
              <a:gd name="connsiteX1" fmla="*/ 1652746 w 2197731"/>
              <a:gd name="connsiteY1" fmla="*/ 2623699 h 6858000"/>
              <a:gd name="connsiteX2" fmla="*/ 16320 w 2197731"/>
              <a:gd name="connsiteY2" fmla="*/ 6839528 h 6858000"/>
              <a:gd name="connsiteX3" fmla="*/ 2197731 w 2197731"/>
              <a:gd name="connsiteY3" fmla="*/ 6858000 h 6858000"/>
              <a:gd name="connsiteX4" fmla="*/ 2197731 w 2197731"/>
              <a:gd name="connsiteY4" fmla="*/ 0 h 6858000"/>
              <a:gd name="connsiteX5" fmla="*/ 884932 w 2197731"/>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97731" h="6858000" extrusionOk="0">
                <a:moveTo>
                  <a:pt x="884932" y="0"/>
                </a:moveTo>
                <a:cubicBezTo>
                  <a:pt x="1197860" y="775024"/>
                  <a:pt x="1653762" y="1787892"/>
                  <a:pt x="1652746" y="2623699"/>
                </a:cubicBezTo>
                <a:cubicBezTo>
                  <a:pt x="1708165" y="5077455"/>
                  <a:pt x="-194512" y="5345985"/>
                  <a:pt x="16320" y="6839528"/>
                </a:cubicBezTo>
                <a:lnTo>
                  <a:pt x="2197731" y="6858000"/>
                </a:lnTo>
                <a:lnTo>
                  <a:pt x="2197731" y="0"/>
                </a:lnTo>
                <a:lnTo>
                  <a:pt x="884932" y="0"/>
                </a:lnTo>
                <a:close/>
              </a:path>
            </a:pathLst>
          </a:custGeom>
          <a:gradFill>
            <a:gsLst>
              <a:gs pos="0">
                <a:schemeClr val="accent1">
                  <a:lumMod val="70000"/>
                  <a:lumOff val="30000"/>
                </a:schemeClr>
              </a:gs>
              <a:gs pos="72000">
                <a:schemeClr val="accent3"/>
              </a:gs>
              <a:gs pos="100000">
                <a:schemeClr val="accent1"/>
              </a:gs>
            </a:gsLst>
            <a:lin ang="5400012" scaled="0"/>
          </a:gradFill>
          <a:ln>
            <a:noFill/>
          </a:ln>
          <a:effectLst>
            <a:outerShdw blurRad="214313" algn="bl" rotWithShape="0">
              <a:schemeClr val="dk1">
                <a:alpha val="25000"/>
              </a:schemeClr>
            </a:outerShdw>
          </a:effectLst>
        </p:spPr>
        <p:txBody>
          <a:bodyPr spcFirstLastPara="1" wrap="square" lIns="121900" tIns="60933" rIns="121900" bIns="60933" anchor="ctr" anchorCtr="0">
            <a:noAutofit/>
          </a:bodyPr>
          <a:lstStyle/>
          <a:p>
            <a:pPr marL="0" marR="0" lvl="0" indent="0" algn="l" rtl="0">
              <a:lnSpc>
                <a:spcPct val="100000"/>
              </a:lnSpc>
              <a:spcBef>
                <a:spcPts val="0"/>
              </a:spcBef>
              <a:spcAft>
                <a:spcPts val="0"/>
              </a:spcAft>
              <a:buNone/>
            </a:pPr>
            <a:endParaRPr sz="2400">
              <a:latin typeface="Calibri"/>
              <a:ea typeface="Calibri"/>
              <a:cs typeface="Calibri"/>
              <a:sym typeface="Calibri"/>
            </a:endParaRPr>
          </a:p>
        </p:txBody>
      </p:sp>
      <p:sp>
        <p:nvSpPr>
          <p:cNvPr id="21" name="Google Shape;21;p4"/>
          <p:cNvSpPr txBox="1">
            <a:spLocks noGrp="1"/>
          </p:cNvSpPr>
          <p:nvPr>
            <p:ph type="body" idx="1"/>
          </p:nvPr>
        </p:nvSpPr>
        <p:spPr>
          <a:xfrm>
            <a:off x="2369867" y="2882400"/>
            <a:ext cx="7452400" cy="1093200"/>
          </a:xfrm>
          <a:prstGeom prst="rect">
            <a:avLst/>
          </a:prstGeom>
        </p:spPr>
        <p:txBody>
          <a:bodyPr spcFirstLastPara="1" wrap="square" lIns="0" tIns="0" rIns="0" bIns="0" anchor="ctr" anchorCtr="0">
            <a:noAutofit/>
          </a:bodyPr>
          <a:lstStyle>
            <a:lvl1pPr marL="609585" lvl="0" indent="-541853" algn="ctr" rtl="0">
              <a:spcBef>
                <a:spcPts val="0"/>
              </a:spcBef>
              <a:spcAft>
                <a:spcPts val="0"/>
              </a:spcAft>
              <a:buSzPts val="2800"/>
              <a:buFont typeface="Fira Sans Medium"/>
              <a:buChar char="●"/>
              <a:defRPr sz="3733">
                <a:latin typeface="+mn-lt"/>
                <a:ea typeface="Fira Sans Medium"/>
                <a:cs typeface="Fira Sans Medium"/>
                <a:sym typeface="Fira Sans Medium"/>
              </a:defRPr>
            </a:lvl1pPr>
            <a:lvl2pPr marL="1219170" lvl="1" indent="-541853" algn="ctr" rtl="0">
              <a:spcBef>
                <a:spcPts val="1067"/>
              </a:spcBef>
              <a:spcAft>
                <a:spcPts val="0"/>
              </a:spcAft>
              <a:buSzPts val="2800"/>
              <a:buFont typeface="Fira Sans Medium"/>
              <a:buChar char="○"/>
              <a:defRPr sz="3733">
                <a:latin typeface="Fira Sans Medium"/>
                <a:ea typeface="Fira Sans Medium"/>
                <a:cs typeface="Fira Sans Medium"/>
                <a:sym typeface="Fira Sans Medium"/>
              </a:defRPr>
            </a:lvl2pPr>
            <a:lvl3pPr marL="1828754" lvl="2" indent="-541853" algn="ctr" rtl="0">
              <a:spcBef>
                <a:spcPts val="1067"/>
              </a:spcBef>
              <a:spcAft>
                <a:spcPts val="0"/>
              </a:spcAft>
              <a:buSzPts val="2800"/>
              <a:buFont typeface="Fira Sans Medium"/>
              <a:buChar char="■"/>
              <a:defRPr sz="3733">
                <a:latin typeface="Fira Sans Medium"/>
                <a:ea typeface="Fira Sans Medium"/>
                <a:cs typeface="Fira Sans Medium"/>
                <a:sym typeface="Fira Sans Medium"/>
              </a:defRPr>
            </a:lvl3pPr>
            <a:lvl4pPr marL="2438339" lvl="3" indent="-541853" algn="ctr" rtl="0">
              <a:spcBef>
                <a:spcPts val="1067"/>
              </a:spcBef>
              <a:spcAft>
                <a:spcPts val="0"/>
              </a:spcAft>
              <a:buSzPts val="2800"/>
              <a:buFont typeface="Fira Sans Medium"/>
              <a:buChar char="●"/>
              <a:defRPr sz="3733">
                <a:latin typeface="Fira Sans Medium"/>
                <a:ea typeface="Fira Sans Medium"/>
                <a:cs typeface="Fira Sans Medium"/>
                <a:sym typeface="Fira Sans Medium"/>
              </a:defRPr>
            </a:lvl4pPr>
            <a:lvl5pPr marL="3047924" lvl="4" indent="-541853" algn="ctr" rtl="0">
              <a:spcBef>
                <a:spcPts val="1067"/>
              </a:spcBef>
              <a:spcAft>
                <a:spcPts val="0"/>
              </a:spcAft>
              <a:buSzPts val="2800"/>
              <a:buFont typeface="Fira Sans Medium"/>
              <a:buChar char="○"/>
              <a:defRPr sz="3733">
                <a:latin typeface="Fira Sans Medium"/>
                <a:ea typeface="Fira Sans Medium"/>
                <a:cs typeface="Fira Sans Medium"/>
                <a:sym typeface="Fira Sans Medium"/>
              </a:defRPr>
            </a:lvl5pPr>
            <a:lvl6pPr marL="3657509" lvl="5" indent="-541853" algn="ctr" rtl="0">
              <a:spcBef>
                <a:spcPts val="1067"/>
              </a:spcBef>
              <a:spcAft>
                <a:spcPts val="0"/>
              </a:spcAft>
              <a:buSzPts val="2800"/>
              <a:buFont typeface="Fira Sans Medium"/>
              <a:buChar char="■"/>
              <a:defRPr sz="3733">
                <a:latin typeface="Fira Sans Medium"/>
                <a:ea typeface="Fira Sans Medium"/>
                <a:cs typeface="Fira Sans Medium"/>
                <a:sym typeface="Fira Sans Medium"/>
              </a:defRPr>
            </a:lvl6pPr>
            <a:lvl7pPr marL="4267093" lvl="6" indent="-541853" algn="ctr" rtl="0">
              <a:spcBef>
                <a:spcPts val="1067"/>
              </a:spcBef>
              <a:spcAft>
                <a:spcPts val="0"/>
              </a:spcAft>
              <a:buSzPts val="2800"/>
              <a:buFont typeface="Fira Sans Medium"/>
              <a:buChar char="●"/>
              <a:defRPr sz="3733">
                <a:latin typeface="Fira Sans Medium"/>
                <a:ea typeface="Fira Sans Medium"/>
                <a:cs typeface="Fira Sans Medium"/>
                <a:sym typeface="Fira Sans Medium"/>
              </a:defRPr>
            </a:lvl7pPr>
            <a:lvl8pPr marL="4876678" lvl="7" indent="-541853" algn="ctr" rtl="0">
              <a:spcBef>
                <a:spcPts val="1067"/>
              </a:spcBef>
              <a:spcAft>
                <a:spcPts val="0"/>
              </a:spcAft>
              <a:buSzPts val="2800"/>
              <a:buFont typeface="Fira Sans Medium"/>
              <a:buChar char="○"/>
              <a:defRPr sz="3733">
                <a:latin typeface="Fira Sans Medium"/>
                <a:ea typeface="Fira Sans Medium"/>
                <a:cs typeface="Fira Sans Medium"/>
                <a:sym typeface="Fira Sans Medium"/>
              </a:defRPr>
            </a:lvl8pPr>
            <a:lvl9pPr marL="5486263" lvl="8" indent="-541853" algn="ctr" rtl="0">
              <a:spcBef>
                <a:spcPts val="1067"/>
              </a:spcBef>
              <a:spcAft>
                <a:spcPts val="1067"/>
              </a:spcAft>
              <a:buSzPts val="2800"/>
              <a:buFont typeface="Fira Sans Medium"/>
              <a:buChar char="■"/>
              <a:defRPr sz="3733">
                <a:latin typeface="Fira Sans Medium"/>
                <a:ea typeface="Fira Sans Medium"/>
                <a:cs typeface="Fira Sans Medium"/>
                <a:sym typeface="Fira Sans Medium"/>
              </a:defRPr>
            </a:lvl9pPr>
          </a:lstStyle>
          <a:p>
            <a:pPr lvl="0"/>
            <a:r>
              <a:rPr lang="en-US"/>
              <a:t>Click to edit Master text styles</a:t>
            </a:r>
          </a:p>
        </p:txBody>
      </p:sp>
      <p:sp>
        <p:nvSpPr>
          <p:cNvPr id="25" name="Google Shape;25;p4"/>
          <p:cNvSpPr/>
          <p:nvPr/>
        </p:nvSpPr>
        <p:spPr>
          <a:xfrm>
            <a:off x="9822125" y="-120073"/>
            <a:ext cx="2421448" cy="7084292"/>
          </a:xfrm>
          <a:custGeom>
            <a:avLst/>
            <a:gdLst/>
            <a:ahLst/>
            <a:cxnLst/>
            <a:rect l="l" t="t" r="r" b="b"/>
            <a:pathLst>
              <a:path w="2369883" h="6858000" extrusionOk="0">
                <a:moveTo>
                  <a:pt x="0" y="0"/>
                </a:moveTo>
                <a:cubicBezTo>
                  <a:pt x="1144905" y="1173671"/>
                  <a:pt x="1850327" y="2777998"/>
                  <a:pt x="1850327" y="4547172"/>
                </a:cubicBezTo>
                <a:cubicBezTo>
                  <a:pt x="1851215" y="5336680"/>
                  <a:pt x="1708277" y="6119749"/>
                  <a:pt x="1428432" y="6858000"/>
                </a:cubicBezTo>
                <a:lnTo>
                  <a:pt x="2369883" y="6858000"/>
                </a:lnTo>
                <a:lnTo>
                  <a:pt x="2369883" y="0"/>
                </a:lnTo>
                <a:close/>
              </a:path>
            </a:pathLst>
          </a:custGeom>
          <a:gradFill>
            <a:gsLst>
              <a:gs pos="0">
                <a:schemeClr val="accent3">
                  <a:alpha val="50000"/>
                  <a:lumMod val="80000"/>
                  <a:lumOff val="20000"/>
                </a:schemeClr>
              </a:gs>
              <a:gs pos="100000">
                <a:schemeClr val="accent4"/>
              </a:gs>
            </a:gsLst>
            <a:lin ang="5400012" scaled="0"/>
          </a:gradFill>
          <a:ln w="38100">
            <a:solidFill>
              <a:schemeClr val="bg1">
                <a:alpha val="50000"/>
              </a:schemeClr>
            </a:solidFill>
          </a:ln>
          <a:effectLst>
            <a:outerShdw blurRad="214313" algn="bl" rotWithShape="0">
              <a:schemeClr val="dk1">
                <a:alpha val="35000"/>
              </a:schemeClr>
            </a:outerShdw>
          </a:effectLst>
        </p:spPr>
        <p:txBody>
          <a:bodyPr spcFirstLastPara="1" wrap="square" lIns="121900" tIns="60933" rIns="121900" bIns="60933" anchor="ctr" anchorCtr="0">
            <a:noAutofit/>
          </a:bodyPr>
          <a:lstStyle/>
          <a:p>
            <a:pPr marL="0" marR="0" lvl="0" indent="0" algn="l" rtl="0">
              <a:lnSpc>
                <a:spcPct val="100000"/>
              </a:lnSpc>
              <a:spcBef>
                <a:spcPts val="0"/>
              </a:spcBef>
              <a:spcAft>
                <a:spcPts val="0"/>
              </a:spcAft>
              <a:buNone/>
            </a:pPr>
            <a:endParaRPr sz="2400">
              <a:latin typeface="Calibri"/>
              <a:ea typeface="Calibri"/>
              <a:cs typeface="Calibri"/>
              <a:sym typeface="Calibri"/>
            </a:endParaRPr>
          </a:p>
        </p:txBody>
      </p:sp>
      <p:sp>
        <p:nvSpPr>
          <p:cNvPr id="26" name="Google Shape;26;p4"/>
          <p:cNvSpPr/>
          <p:nvPr/>
        </p:nvSpPr>
        <p:spPr>
          <a:xfrm>
            <a:off x="10353808" y="1"/>
            <a:ext cx="1838200" cy="1858772"/>
          </a:xfrm>
          <a:custGeom>
            <a:avLst/>
            <a:gdLst>
              <a:gd name="connsiteX0" fmla="*/ 1838071 w 1838071"/>
              <a:gd name="connsiteY0" fmla="*/ 1858772 h 1858772"/>
              <a:gd name="connsiteX1" fmla="*/ 1838071 w 1838071"/>
              <a:gd name="connsiteY1" fmla="*/ 0 h 1858772"/>
              <a:gd name="connsiteX2" fmla="*/ 0 w 1838071"/>
              <a:gd name="connsiteY2" fmla="*/ 0 h 1858772"/>
              <a:gd name="connsiteX3" fmla="*/ 1838071 w 1838071"/>
              <a:gd name="connsiteY3" fmla="*/ 1858772 h 1858772"/>
              <a:gd name="connsiteX0" fmla="*/ 1838071 w 1838071"/>
              <a:gd name="connsiteY0" fmla="*/ 1858772 h 1858772"/>
              <a:gd name="connsiteX1" fmla="*/ 1838071 w 1838071"/>
              <a:gd name="connsiteY1" fmla="*/ 0 h 1858772"/>
              <a:gd name="connsiteX2" fmla="*/ 0 w 1838071"/>
              <a:gd name="connsiteY2" fmla="*/ 0 h 1858772"/>
              <a:gd name="connsiteX3" fmla="*/ 1838071 w 1838071"/>
              <a:gd name="connsiteY3" fmla="*/ 1858772 h 1858772"/>
              <a:gd name="connsiteX0" fmla="*/ 1838200 w 1838200"/>
              <a:gd name="connsiteY0" fmla="*/ 1858772 h 1858772"/>
              <a:gd name="connsiteX1" fmla="*/ 1838200 w 1838200"/>
              <a:gd name="connsiteY1" fmla="*/ 0 h 1858772"/>
              <a:gd name="connsiteX2" fmla="*/ 129 w 1838200"/>
              <a:gd name="connsiteY2" fmla="*/ 0 h 1858772"/>
              <a:gd name="connsiteX3" fmla="*/ 1838200 w 1838200"/>
              <a:gd name="connsiteY3" fmla="*/ 1858772 h 1858772"/>
            </a:gdLst>
            <a:ahLst/>
            <a:cxnLst>
              <a:cxn ang="0">
                <a:pos x="connsiteX0" y="connsiteY0"/>
              </a:cxn>
              <a:cxn ang="0">
                <a:pos x="connsiteX1" y="connsiteY1"/>
              </a:cxn>
              <a:cxn ang="0">
                <a:pos x="connsiteX2" y="connsiteY2"/>
              </a:cxn>
              <a:cxn ang="0">
                <a:pos x="connsiteX3" y="connsiteY3"/>
              </a:cxn>
            </a:cxnLst>
            <a:rect l="l" t="t" r="r" b="b"/>
            <a:pathLst>
              <a:path w="1838200" h="1858772" extrusionOk="0">
                <a:moveTo>
                  <a:pt x="1838200" y="1858772"/>
                </a:moveTo>
                <a:lnTo>
                  <a:pt x="1838200" y="0"/>
                </a:lnTo>
                <a:lnTo>
                  <a:pt x="129" y="0"/>
                </a:lnTo>
                <a:cubicBezTo>
                  <a:pt x="-16623" y="933080"/>
                  <a:pt x="1596825" y="807888"/>
                  <a:pt x="1838200" y="1858772"/>
                </a:cubicBezTo>
                <a:close/>
              </a:path>
            </a:pathLst>
          </a:custGeom>
          <a:gradFill>
            <a:gsLst>
              <a:gs pos="0">
                <a:srgbClr val="E84E1B">
                  <a:alpha val="70000"/>
                </a:srgbClr>
              </a:gs>
              <a:gs pos="100000">
                <a:schemeClr val="accent5"/>
              </a:gs>
            </a:gsLst>
            <a:lin ang="5400012" scaled="0"/>
          </a:gradFill>
          <a:ln>
            <a:noFill/>
          </a:ln>
          <a:effectLst>
            <a:outerShdw blurRad="214313" algn="bl" rotWithShape="0">
              <a:schemeClr val="dk1">
                <a:alpha val="30000"/>
              </a:schemeClr>
            </a:outerShdw>
          </a:effectLst>
        </p:spPr>
        <p:txBody>
          <a:bodyPr spcFirstLastPara="1" wrap="square" lIns="121900" tIns="60933" rIns="121900" bIns="60933" anchor="ctr" anchorCtr="0">
            <a:noAutofit/>
          </a:bodyPr>
          <a:lstStyle/>
          <a:p>
            <a:pPr marL="0" marR="0" lvl="0" indent="0" algn="l" rtl="0">
              <a:lnSpc>
                <a:spcPct val="100000"/>
              </a:lnSpc>
              <a:spcBef>
                <a:spcPts val="0"/>
              </a:spcBef>
              <a:spcAft>
                <a:spcPts val="0"/>
              </a:spcAft>
              <a:buNone/>
            </a:pPr>
            <a:endParaRPr sz="2400">
              <a:latin typeface="Calibri"/>
              <a:ea typeface="Calibri"/>
              <a:cs typeface="Calibri"/>
              <a:sym typeface="Calibri"/>
            </a:endParaRPr>
          </a:p>
        </p:txBody>
      </p:sp>
      <p:sp>
        <p:nvSpPr>
          <p:cNvPr id="27" name="Google Shape;27;p4"/>
          <p:cNvSpPr/>
          <p:nvPr/>
        </p:nvSpPr>
        <p:spPr>
          <a:xfrm rot="10800000">
            <a:off x="60337" y="-65"/>
            <a:ext cx="2197731" cy="6858000"/>
          </a:xfrm>
          <a:custGeom>
            <a:avLst/>
            <a:gdLst>
              <a:gd name="connsiteX0" fmla="*/ 1272559 w 2585359"/>
              <a:gd name="connsiteY0" fmla="*/ 0 h 6858000"/>
              <a:gd name="connsiteX1" fmla="*/ 1744809 w 2585359"/>
              <a:gd name="connsiteY1" fmla="*/ 2438972 h 6858000"/>
              <a:gd name="connsiteX2" fmla="*/ 16021 w 2585359"/>
              <a:gd name="connsiteY2" fmla="*/ 6858000 h 6858000"/>
              <a:gd name="connsiteX3" fmla="*/ 2585358 w 2585359"/>
              <a:gd name="connsiteY3" fmla="*/ 6858000 h 6858000"/>
              <a:gd name="connsiteX4" fmla="*/ 2585358 w 2585359"/>
              <a:gd name="connsiteY4" fmla="*/ 0 h 6858000"/>
              <a:gd name="connsiteX5" fmla="*/ 1272559 w 2585359"/>
              <a:gd name="connsiteY5" fmla="*/ 0 h 6858000"/>
              <a:gd name="connsiteX0" fmla="*/ 1272152 w 2584951"/>
              <a:gd name="connsiteY0" fmla="*/ 0 h 6858000"/>
              <a:gd name="connsiteX1" fmla="*/ 1744402 w 2584951"/>
              <a:gd name="connsiteY1" fmla="*/ 2438972 h 6858000"/>
              <a:gd name="connsiteX2" fmla="*/ 15614 w 2584951"/>
              <a:gd name="connsiteY2" fmla="*/ 6858000 h 6858000"/>
              <a:gd name="connsiteX3" fmla="*/ 2584951 w 2584951"/>
              <a:gd name="connsiteY3" fmla="*/ 6858000 h 6858000"/>
              <a:gd name="connsiteX4" fmla="*/ 2584951 w 2584951"/>
              <a:gd name="connsiteY4" fmla="*/ 0 h 6858000"/>
              <a:gd name="connsiteX5" fmla="*/ 1272152 w 2584951"/>
              <a:gd name="connsiteY5" fmla="*/ 0 h 6858000"/>
              <a:gd name="connsiteX0" fmla="*/ 1270253 w 2583052"/>
              <a:gd name="connsiteY0" fmla="*/ 0 h 6858000"/>
              <a:gd name="connsiteX1" fmla="*/ 2038067 w 2583052"/>
              <a:gd name="connsiteY1" fmla="*/ 2623699 h 6858000"/>
              <a:gd name="connsiteX2" fmla="*/ 13715 w 2583052"/>
              <a:gd name="connsiteY2" fmla="*/ 6858000 h 6858000"/>
              <a:gd name="connsiteX3" fmla="*/ 2583052 w 2583052"/>
              <a:gd name="connsiteY3" fmla="*/ 6858000 h 6858000"/>
              <a:gd name="connsiteX4" fmla="*/ 2583052 w 2583052"/>
              <a:gd name="connsiteY4" fmla="*/ 0 h 6858000"/>
              <a:gd name="connsiteX5" fmla="*/ 1270253 w 2583052"/>
              <a:gd name="connsiteY5" fmla="*/ 0 h 6858000"/>
              <a:gd name="connsiteX0" fmla="*/ 884932 w 2197731"/>
              <a:gd name="connsiteY0" fmla="*/ 0 h 6858000"/>
              <a:gd name="connsiteX1" fmla="*/ 1652746 w 2197731"/>
              <a:gd name="connsiteY1" fmla="*/ 2623699 h 6858000"/>
              <a:gd name="connsiteX2" fmla="*/ 16320 w 2197731"/>
              <a:gd name="connsiteY2" fmla="*/ 6839528 h 6858000"/>
              <a:gd name="connsiteX3" fmla="*/ 2197731 w 2197731"/>
              <a:gd name="connsiteY3" fmla="*/ 6858000 h 6858000"/>
              <a:gd name="connsiteX4" fmla="*/ 2197731 w 2197731"/>
              <a:gd name="connsiteY4" fmla="*/ 0 h 6858000"/>
              <a:gd name="connsiteX5" fmla="*/ 884932 w 2197731"/>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97731" h="6858000" extrusionOk="0">
                <a:moveTo>
                  <a:pt x="884932" y="0"/>
                </a:moveTo>
                <a:cubicBezTo>
                  <a:pt x="1197860" y="775024"/>
                  <a:pt x="1653762" y="1787892"/>
                  <a:pt x="1652746" y="2623699"/>
                </a:cubicBezTo>
                <a:cubicBezTo>
                  <a:pt x="1708165" y="5077455"/>
                  <a:pt x="-194512" y="5345985"/>
                  <a:pt x="16320" y="6839528"/>
                </a:cubicBezTo>
                <a:lnTo>
                  <a:pt x="2197731" y="6858000"/>
                </a:lnTo>
                <a:lnTo>
                  <a:pt x="2197731" y="0"/>
                </a:lnTo>
                <a:lnTo>
                  <a:pt x="884932" y="0"/>
                </a:lnTo>
                <a:close/>
              </a:path>
            </a:pathLst>
          </a:custGeom>
          <a:gradFill>
            <a:gsLst>
              <a:gs pos="0">
                <a:schemeClr val="accent1">
                  <a:lumMod val="70000"/>
                  <a:lumOff val="30000"/>
                </a:schemeClr>
              </a:gs>
              <a:gs pos="72000">
                <a:schemeClr val="accent3"/>
              </a:gs>
              <a:gs pos="100000">
                <a:schemeClr val="accent1"/>
              </a:gs>
            </a:gsLst>
            <a:lin ang="5400012" scaled="0"/>
          </a:gradFill>
          <a:ln>
            <a:noFill/>
          </a:ln>
          <a:effectLst>
            <a:outerShdw blurRad="214313" algn="bl" rotWithShape="0">
              <a:schemeClr val="dk1">
                <a:alpha val="25000"/>
              </a:schemeClr>
            </a:outerShdw>
          </a:effectLst>
        </p:spPr>
        <p:txBody>
          <a:bodyPr spcFirstLastPara="1" wrap="square" lIns="121900" tIns="60933" rIns="121900" bIns="60933" anchor="ctr" anchorCtr="0">
            <a:noAutofit/>
          </a:bodyPr>
          <a:lstStyle/>
          <a:p>
            <a:pPr marL="0" marR="0" lvl="0" indent="0" algn="l" rtl="0">
              <a:lnSpc>
                <a:spcPct val="100000"/>
              </a:lnSpc>
              <a:spcBef>
                <a:spcPts val="0"/>
              </a:spcBef>
              <a:spcAft>
                <a:spcPts val="0"/>
              </a:spcAft>
              <a:buNone/>
            </a:pPr>
            <a:endParaRPr sz="2400">
              <a:latin typeface="Calibri"/>
              <a:ea typeface="Calibri"/>
              <a:cs typeface="Calibri"/>
              <a:sym typeface="Calibri"/>
            </a:endParaRPr>
          </a:p>
        </p:txBody>
      </p:sp>
      <p:sp>
        <p:nvSpPr>
          <p:cNvPr id="28" name="Google Shape;28;p4"/>
          <p:cNvSpPr/>
          <p:nvPr/>
        </p:nvSpPr>
        <p:spPr>
          <a:xfrm rot="10800000">
            <a:off x="-107084" y="-120073"/>
            <a:ext cx="2508437" cy="7084292"/>
          </a:xfrm>
          <a:custGeom>
            <a:avLst/>
            <a:gdLst/>
            <a:ahLst/>
            <a:cxnLst/>
            <a:rect l="l" t="t" r="r" b="b"/>
            <a:pathLst>
              <a:path w="2369883" h="6858000" extrusionOk="0">
                <a:moveTo>
                  <a:pt x="0" y="0"/>
                </a:moveTo>
                <a:cubicBezTo>
                  <a:pt x="1144905" y="1173671"/>
                  <a:pt x="1850327" y="2777998"/>
                  <a:pt x="1850327" y="4547172"/>
                </a:cubicBezTo>
                <a:cubicBezTo>
                  <a:pt x="1851215" y="5336680"/>
                  <a:pt x="1708277" y="6119749"/>
                  <a:pt x="1428432" y="6858000"/>
                </a:cubicBezTo>
                <a:lnTo>
                  <a:pt x="2369883" y="6858000"/>
                </a:lnTo>
                <a:lnTo>
                  <a:pt x="2369883" y="0"/>
                </a:lnTo>
                <a:close/>
              </a:path>
            </a:pathLst>
          </a:custGeom>
          <a:gradFill>
            <a:gsLst>
              <a:gs pos="0">
                <a:schemeClr val="accent3">
                  <a:alpha val="50000"/>
                </a:schemeClr>
              </a:gs>
              <a:gs pos="100000">
                <a:schemeClr val="accent4"/>
              </a:gs>
            </a:gsLst>
            <a:lin ang="5400012" scaled="0"/>
          </a:gradFill>
          <a:ln w="38100">
            <a:solidFill>
              <a:schemeClr val="bg1">
                <a:alpha val="50000"/>
              </a:schemeClr>
            </a:solidFill>
          </a:ln>
          <a:effectLst>
            <a:outerShdw blurRad="214313" algn="bl" rotWithShape="0">
              <a:schemeClr val="dk1">
                <a:alpha val="35000"/>
              </a:schemeClr>
            </a:outerShdw>
          </a:effectLst>
        </p:spPr>
        <p:txBody>
          <a:bodyPr spcFirstLastPara="1" wrap="square" lIns="121900" tIns="60933" rIns="121900" bIns="60933" anchor="ctr" anchorCtr="0">
            <a:noAutofit/>
          </a:bodyPr>
          <a:lstStyle/>
          <a:p>
            <a:pPr marL="0" marR="0" lvl="0" indent="0" algn="l" rtl="0">
              <a:lnSpc>
                <a:spcPct val="100000"/>
              </a:lnSpc>
              <a:spcBef>
                <a:spcPts val="0"/>
              </a:spcBef>
              <a:spcAft>
                <a:spcPts val="0"/>
              </a:spcAft>
              <a:buNone/>
            </a:pPr>
            <a:endParaRPr sz="2400">
              <a:latin typeface="Calibri"/>
              <a:ea typeface="Calibri"/>
              <a:cs typeface="Calibri"/>
              <a:sym typeface="Calibri"/>
            </a:endParaRPr>
          </a:p>
        </p:txBody>
      </p:sp>
      <p:pic>
        <p:nvPicPr>
          <p:cNvPr id="11" name="Imagen 10"/>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0922448" y="202836"/>
            <a:ext cx="1078133" cy="536072"/>
          </a:xfrm>
          <a:prstGeom prst="rect">
            <a:avLst/>
          </a:prstGeom>
        </p:spPr>
      </p:pic>
      <p:sp>
        <p:nvSpPr>
          <p:cNvPr id="12" name="Google Shape;26;p4"/>
          <p:cNvSpPr/>
          <p:nvPr/>
        </p:nvSpPr>
        <p:spPr>
          <a:xfrm rot="10800000">
            <a:off x="0" y="4999226"/>
            <a:ext cx="2258069" cy="1858772"/>
          </a:xfrm>
          <a:custGeom>
            <a:avLst/>
            <a:gdLst>
              <a:gd name="connsiteX0" fmla="*/ 1838071 w 1838071"/>
              <a:gd name="connsiteY0" fmla="*/ 1858772 h 1858772"/>
              <a:gd name="connsiteX1" fmla="*/ 1838071 w 1838071"/>
              <a:gd name="connsiteY1" fmla="*/ 0 h 1858772"/>
              <a:gd name="connsiteX2" fmla="*/ 0 w 1838071"/>
              <a:gd name="connsiteY2" fmla="*/ 0 h 1858772"/>
              <a:gd name="connsiteX3" fmla="*/ 1838071 w 1838071"/>
              <a:gd name="connsiteY3" fmla="*/ 1858772 h 1858772"/>
              <a:gd name="connsiteX0" fmla="*/ 1838071 w 1838071"/>
              <a:gd name="connsiteY0" fmla="*/ 1858772 h 1858772"/>
              <a:gd name="connsiteX1" fmla="*/ 1838071 w 1838071"/>
              <a:gd name="connsiteY1" fmla="*/ 0 h 1858772"/>
              <a:gd name="connsiteX2" fmla="*/ 0 w 1838071"/>
              <a:gd name="connsiteY2" fmla="*/ 0 h 1858772"/>
              <a:gd name="connsiteX3" fmla="*/ 1838071 w 1838071"/>
              <a:gd name="connsiteY3" fmla="*/ 1858772 h 1858772"/>
              <a:gd name="connsiteX0" fmla="*/ 1838200 w 1838200"/>
              <a:gd name="connsiteY0" fmla="*/ 1858772 h 1858772"/>
              <a:gd name="connsiteX1" fmla="*/ 1838200 w 1838200"/>
              <a:gd name="connsiteY1" fmla="*/ 0 h 1858772"/>
              <a:gd name="connsiteX2" fmla="*/ 129 w 1838200"/>
              <a:gd name="connsiteY2" fmla="*/ 0 h 1858772"/>
              <a:gd name="connsiteX3" fmla="*/ 1838200 w 1838200"/>
              <a:gd name="connsiteY3" fmla="*/ 1858772 h 1858772"/>
            </a:gdLst>
            <a:ahLst/>
            <a:cxnLst>
              <a:cxn ang="0">
                <a:pos x="connsiteX0" y="connsiteY0"/>
              </a:cxn>
              <a:cxn ang="0">
                <a:pos x="connsiteX1" y="connsiteY1"/>
              </a:cxn>
              <a:cxn ang="0">
                <a:pos x="connsiteX2" y="connsiteY2"/>
              </a:cxn>
              <a:cxn ang="0">
                <a:pos x="connsiteX3" y="connsiteY3"/>
              </a:cxn>
            </a:cxnLst>
            <a:rect l="l" t="t" r="r" b="b"/>
            <a:pathLst>
              <a:path w="1838200" h="1858772" extrusionOk="0">
                <a:moveTo>
                  <a:pt x="1838200" y="1858772"/>
                </a:moveTo>
                <a:lnTo>
                  <a:pt x="1838200" y="0"/>
                </a:lnTo>
                <a:lnTo>
                  <a:pt x="129" y="0"/>
                </a:lnTo>
                <a:cubicBezTo>
                  <a:pt x="-16623" y="933080"/>
                  <a:pt x="1596825" y="807888"/>
                  <a:pt x="1838200" y="1858772"/>
                </a:cubicBezTo>
                <a:close/>
              </a:path>
            </a:pathLst>
          </a:custGeom>
          <a:gradFill>
            <a:gsLst>
              <a:gs pos="0">
                <a:srgbClr val="E84E1B">
                  <a:alpha val="70000"/>
                </a:srgbClr>
              </a:gs>
              <a:gs pos="100000">
                <a:schemeClr val="accent5"/>
              </a:gs>
            </a:gsLst>
            <a:lin ang="5400012" scaled="0"/>
          </a:gradFill>
          <a:ln>
            <a:noFill/>
          </a:ln>
          <a:effectLst>
            <a:outerShdw blurRad="214313" algn="bl" rotWithShape="0">
              <a:schemeClr val="dk1">
                <a:alpha val="30000"/>
              </a:schemeClr>
            </a:outerShdw>
          </a:effectLst>
        </p:spPr>
        <p:txBody>
          <a:bodyPr spcFirstLastPara="1" wrap="square" lIns="121900" tIns="60933" rIns="121900" bIns="60933" anchor="ctr" anchorCtr="0">
            <a:noAutofit/>
          </a:bodyPr>
          <a:lstStyle/>
          <a:p>
            <a:pPr marL="0" marR="0" lvl="0" indent="0" algn="l" rtl="0">
              <a:lnSpc>
                <a:spcPct val="100000"/>
              </a:lnSpc>
              <a:spcBef>
                <a:spcPts val="0"/>
              </a:spcBef>
              <a:spcAft>
                <a:spcPts val="0"/>
              </a:spcAft>
              <a:buNone/>
            </a:pPr>
            <a:endParaRPr sz="2400">
              <a:latin typeface="Calibri"/>
              <a:ea typeface="Calibri"/>
              <a:cs typeface="Calibri"/>
              <a:sym typeface="Calibri"/>
            </a:endParaRPr>
          </a:p>
        </p:txBody>
      </p:sp>
      <p:sp>
        <p:nvSpPr>
          <p:cNvPr id="14" name="Google Shape;59;p8"/>
          <p:cNvSpPr txBox="1">
            <a:spLocks noGrp="1"/>
          </p:cNvSpPr>
          <p:nvPr>
            <p:ph type="sldNum" idx="12"/>
          </p:nvPr>
        </p:nvSpPr>
        <p:spPr>
          <a:xfrm>
            <a:off x="11307445" y="6333135"/>
            <a:ext cx="731600" cy="524800"/>
          </a:xfrm>
          <a:prstGeom prst="rect">
            <a:avLst/>
          </a:prstGeom>
        </p:spPr>
        <p:txBody>
          <a:bodyPr spcFirstLastPara="1" wrap="square" lIns="0" tIns="0" rIns="0" bIns="0" anchor="ctr" anchorCtr="0">
            <a:noAutofit/>
          </a:bodyPr>
          <a:lstStyle>
            <a:lvl1pPr lvl="0" rtl="0">
              <a:buNone/>
              <a:defRPr b="0" i="0" baseline="0">
                <a:latin typeface="Calibri Light" panose="020F0302020204030204" pitchFamily="34" charset="0"/>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2D9CBAC-2441-4F8C-A1E1-12A8002240E4}" type="slidenum">
              <a:rPr lang="x-none" smtClean="0"/>
              <a:pPr/>
              <a:t>‹#›</a:t>
            </a:fld>
            <a:endParaRPr lang="x-none"/>
          </a:p>
        </p:txBody>
      </p:sp>
      <p:pic>
        <p:nvPicPr>
          <p:cNvPr id="2" name="Imagen 1"/>
          <p:cNvPicPr>
            <a:picLocks noChangeAspect="1"/>
          </p:cNvPicPr>
          <p:nvPr/>
        </p:nvPicPr>
        <p:blipFill>
          <a:blip r:embed="rId3">
            <a:extLst>
              <a:ext uri="{28A0092B-C50C-407E-A947-70E740481C1C}">
                <a14:useLocalDpi xmlns="" xmlns:a14="http://schemas.microsoft.com/office/drawing/2010/main" val="0"/>
              </a:ext>
            </a:extLst>
          </a:blip>
          <a:stretch>
            <a:fillRect/>
          </a:stretch>
        </p:blipFill>
        <p:spPr>
          <a:xfrm>
            <a:off x="5768857" y="640178"/>
            <a:ext cx="654305" cy="516129"/>
          </a:xfrm>
          <a:prstGeom prst="rect">
            <a:avLst/>
          </a:prstGeom>
        </p:spPr>
      </p:pic>
      <p:pic>
        <p:nvPicPr>
          <p:cNvPr id="16" name="Imagen 15"/>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9471576" y="6318676"/>
            <a:ext cx="1835869" cy="385157"/>
          </a:xfrm>
          <a:prstGeom prst="rect">
            <a:avLst/>
          </a:prstGeom>
        </p:spPr>
      </p:pic>
      <p:sp>
        <p:nvSpPr>
          <p:cNvPr id="18" name="Rectangle 2"/>
          <p:cNvSpPr>
            <a:spLocks noChangeArrowheads="1"/>
          </p:cNvSpPr>
          <p:nvPr/>
        </p:nvSpPr>
        <p:spPr bwMode="auto">
          <a:xfrm>
            <a:off x="74198" y="6511223"/>
            <a:ext cx="2046394" cy="287323"/>
          </a:xfrm>
          <a:prstGeom prst="rect">
            <a:avLst/>
          </a:prstGeom>
          <a:noFill/>
          <a:ln>
            <a:noFill/>
          </a:ln>
          <a:effectLst/>
        </p:spPr>
        <p:txBody>
          <a:bodyPr vert="horz" wrap="none" lIns="121920" tIns="60960" rIns="121920" bIns="6096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1219170" rtl="0" eaLnBrk="0" fontAlgn="base" latinLnBrk="0" hangingPunct="0">
              <a:lnSpc>
                <a:spcPct val="100000"/>
              </a:lnSpc>
              <a:spcBef>
                <a:spcPct val="0"/>
              </a:spcBef>
              <a:spcAft>
                <a:spcPct val="0"/>
              </a:spcAft>
              <a:buClrTx/>
              <a:buSzTx/>
              <a:buFontTx/>
              <a:buNone/>
              <a:tabLst/>
              <a:defRPr/>
            </a:pPr>
            <a:r>
              <a:rPr kumimoji="0" lang="es-ES" altLang="es-ES" sz="1067" b="1" i="0" u="none" strike="noStrike" cap="none" normalizeH="0" baseline="0" dirty="0">
                <a:ln>
                  <a:noFill/>
                </a:ln>
                <a:solidFill>
                  <a:schemeClr val="bg1"/>
                </a:solidFill>
                <a:effectLst/>
                <a:latin typeface="Arial" panose="020B0604020202020204" pitchFamily="34" charset="0"/>
                <a:cs typeface="Arial" panose="020B0604020202020204" pitchFamily="34" charset="0"/>
              </a:rPr>
              <a:t>EUROPEAN PARTNERSHIP</a:t>
            </a:r>
            <a:endParaRPr kumimoji="0" lang="es-ES" altLang="es-ES" sz="1067" b="0" i="0" u="none" strike="noStrike" cap="none" normalizeH="0" baseline="0" dirty="0">
              <a:ln>
                <a:noFill/>
              </a:ln>
              <a:solidFill>
                <a:schemeClr val="bg1"/>
              </a:solidFill>
              <a:effectLst/>
            </a:endParaRPr>
          </a:p>
        </p:txBody>
      </p:sp>
    </p:spTree>
    <p:extLst>
      <p:ext uri="{BB962C8B-B14F-4D97-AF65-F5344CB8AC3E}">
        <p14:creationId xmlns="" xmlns:p14="http://schemas.microsoft.com/office/powerpoint/2010/main" val="3430896737"/>
      </p:ext>
    </p:extLst>
  </p:cSld>
  <p:clrMapOvr>
    <a:masterClrMapping/>
  </p:clrMapOvr>
</p:sldLayout>
</file>

<file path=ppt/slideLayouts/slideLayout165.xml><?xml version="1.0" encoding="utf-8"?>
<p:sldLayout xmlns:a="http://schemas.openxmlformats.org/drawingml/2006/main" xmlns:r="http://schemas.openxmlformats.org/officeDocument/2006/relationships" xmlns:p="http://schemas.openxmlformats.org/presentationml/2006/main" matchingName="Title + 1 column" type="tx">
  <p:cSld name="Title + 1 column">
    <p:spTree>
      <p:nvGrpSpPr>
        <p:cNvPr id="1" name="Shape 30"/>
        <p:cNvGrpSpPr/>
        <p:nvPr/>
      </p:nvGrpSpPr>
      <p:grpSpPr>
        <a:xfrm>
          <a:off x="0" y="0"/>
          <a:ext cx="0" cy="0"/>
          <a:chOff x="0" y="0"/>
          <a:chExt cx="0" cy="0"/>
        </a:xfrm>
      </p:grpSpPr>
      <p:sp>
        <p:nvSpPr>
          <p:cNvPr id="34" name="Google Shape;34;p5"/>
          <p:cNvSpPr txBox="1">
            <a:spLocks noGrp="1"/>
          </p:cNvSpPr>
          <p:nvPr>
            <p:ph type="title"/>
          </p:nvPr>
        </p:nvSpPr>
        <p:spPr>
          <a:xfrm>
            <a:off x="1038800" y="1114667"/>
            <a:ext cx="9282800" cy="528400"/>
          </a:xfrm>
          <a:prstGeom prst="rect">
            <a:avLst/>
          </a:prstGeom>
        </p:spPr>
        <p:txBody>
          <a:bodyPr spcFirstLastPara="1" wrap="square" lIns="0" tIns="0" rIns="0" bIns="0" anchor="b" anchorCtr="0">
            <a:noAutofit/>
          </a:bodyPr>
          <a:lstStyle>
            <a:lvl1pPr lvl="0" rtl="0">
              <a:spcBef>
                <a:spcPts val="0"/>
              </a:spcBef>
              <a:spcAft>
                <a:spcPts val="0"/>
              </a:spcAft>
              <a:buSzPts val="3200"/>
              <a:buNone/>
              <a:defRPr b="1">
                <a:latin typeface="+mj-lt"/>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r>
              <a:rPr lang="en-US"/>
              <a:t>Click to edit Master title style</a:t>
            </a:r>
            <a:endParaRPr dirty="0"/>
          </a:p>
        </p:txBody>
      </p:sp>
      <p:sp>
        <p:nvSpPr>
          <p:cNvPr id="35" name="Google Shape;35;p5"/>
          <p:cNvSpPr txBox="1">
            <a:spLocks noGrp="1"/>
          </p:cNvSpPr>
          <p:nvPr>
            <p:ph type="body" idx="1"/>
          </p:nvPr>
        </p:nvSpPr>
        <p:spPr>
          <a:xfrm>
            <a:off x="1038800" y="1989900"/>
            <a:ext cx="9282800" cy="3860400"/>
          </a:xfrm>
          <a:prstGeom prst="rect">
            <a:avLst/>
          </a:prstGeom>
        </p:spPr>
        <p:txBody>
          <a:bodyPr spcFirstLastPara="1" wrap="square" lIns="0" tIns="0" rIns="0" bIns="0" anchor="t" anchorCtr="0">
            <a:noAutofit/>
          </a:bodyPr>
          <a:lstStyle>
            <a:lvl1pPr marL="609585" lvl="0" indent="-507987" rtl="0">
              <a:spcBef>
                <a:spcPts val="0"/>
              </a:spcBef>
              <a:spcAft>
                <a:spcPts val="0"/>
              </a:spcAft>
              <a:buSzPts val="2400"/>
              <a:buChar char="●"/>
              <a:defRPr>
                <a:latin typeface="+mn-lt"/>
                <a:cs typeface="Calibri" panose="020F0502020204030204" pitchFamily="34" charset="0"/>
              </a:defRPr>
            </a:lvl1pPr>
            <a:lvl2pPr marL="1219170" lvl="1" indent="-507987" rtl="0">
              <a:spcBef>
                <a:spcPts val="1067"/>
              </a:spcBef>
              <a:spcAft>
                <a:spcPts val="0"/>
              </a:spcAft>
              <a:buSzPts val="2400"/>
              <a:buChar char="○"/>
              <a:defRPr/>
            </a:lvl2pPr>
            <a:lvl3pPr marL="1828754" lvl="2" indent="-507987" rtl="0">
              <a:spcBef>
                <a:spcPts val="1067"/>
              </a:spcBef>
              <a:spcAft>
                <a:spcPts val="0"/>
              </a:spcAft>
              <a:buSzPts val="2400"/>
              <a:buChar char="■"/>
              <a:defRPr/>
            </a:lvl3pPr>
            <a:lvl4pPr marL="2438339" lvl="3" indent="-507987" rtl="0">
              <a:spcBef>
                <a:spcPts val="1067"/>
              </a:spcBef>
              <a:spcAft>
                <a:spcPts val="0"/>
              </a:spcAft>
              <a:buSzPts val="2400"/>
              <a:buChar char="●"/>
              <a:defRPr/>
            </a:lvl4pPr>
            <a:lvl5pPr marL="3047924" lvl="4" indent="-507987" rtl="0">
              <a:spcBef>
                <a:spcPts val="1067"/>
              </a:spcBef>
              <a:spcAft>
                <a:spcPts val="0"/>
              </a:spcAft>
              <a:buSzPts val="2400"/>
              <a:buChar char="○"/>
              <a:defRPr/>
            </a:lvl5pPr>
            <a:lvl6pPr marL="3657509" lvl="5" indent="-507987" rtl="0">
              <a:spcBef>
                <a:spcPts val="1067"/>
              </a:spcBef>
              <a:spcAft>
                <a:spcPts val="0"/>
              </a:spcAft>
              <a:buSzPts val="2400"/>
              <a:buChar char="■"/>
              <a:defRPr/>
            </a:lvl6pPr>
            <a:lvl7pPr marL="4267093" lvl="6" indent="-507987" rtl="0">
              <a:spcBef>
                <a:spcPts val="1067"/>
              </a:spcBef>
              <a:spcAft>
                <a:spcPts val="0"/>
              </a:spcAft>
              <a:buSzPts val="2400"/>
              <a:buChar char="●"/>
              <a:defRPr/>
            </a:lvl7pPr>
            <a:lvl8pPr marL="4876678" lvl="7" indent="-507987" rtl="0">
              <a:spcBef>
                <a:spcPts val="1067"/>
              </a:spcBef>
              <a:spcAft>
                <a:spcPts val="0"/>
              </a:spcAft>
              <a:buSzPts val="2400"/>
              <a:buChar char="○"/>
              <a:defRPr/>
            </a:lvl8pPr>
            <a:lvl9pPr marL="5486263" lvl="8" indent="-507987" rtl="0">
              <a:spcBef>
                <a:spcPts val="1067"/>
              </a:spcBef>
              <a:spcAft>
                <a:spcPts val="1067"/>
              </a:spcAft>
              <a:buSzPts val="2400"/>
              <a:buChar char="■"/>
              <a:defRPr/>
            </a:lvl9pPr>
          </a:lstStyle>
          <a:p>
            <a:pPr lvl="0"/>
            <a:r>
              <a:rPr lang="en-US"/>
              <a:t>Click to edit Master text styles</a:t>
            </a:r>
          </a:p>
        </p:txBody>
      </p:sp>
      <p:sp>
        <p:nvSpPr>
          <p:cNvPr id="8" name="Google Shape;27;p4"/>
          <p:cNvSpPr/>
          <p:nvPr/>
        </p:nvSpPr>
        <p:spPr>
          <a:xfrm>
            <a:off x="9934064" y="0"/>
            <a:ext cx="2197731" cy="6858000"/>
          </a:xfrm>
          <a:custGeom>
            <a:avLst/>
            <a:gdLst>
              <a:gd name="connsiteX0" fmla="*/ 1272559 w 2585359"/>
              <a:gd name="connsiteY0" fmla="*/ 0 h 6858000"/>
              <a:gd name="connsiteX1" fmla="*/ 1744809 w 2585359"/>
              <a:gd name="connsiteY1" fmla="*/ 2438972 h 6858000"/>
              <a:gd name="connsiteX2" fmla="*/ 16021 w 2585359"/>
              <a:gd name="connsiteY2" fmla="*/ 6858000 h 6858000"/>
              <a:gd name="connsiteX3" fmla="*/ 2585358 w 2585359"/>
              <a:gd name="connsiteY3" fmla="*/ 6858000 h 6858000"/>
              <a:gd name="connsiteX4" fmla="*/ 2585358 w 2585359"/>
              <a:gd name="connsiteY4" fmla="*/ 0 h 6858000"/>
              <a:gd name="connsiteX5" fmla="*/ 1272559 w 2585359"/>
              <a:gd name="connsiteY5" fmla="*/ 0 h 6858000"/>
              <a:gd name="connsiteX0" fmla="*/ 1272152 w 2584951"/>
              <a:gd name="connsiteY0" fmla="*/ 0 h 6858000"/>
              <a:gd name="connsiteX1" fmla="*/ 1744402 w 2584951"/>
              <a:gd name="connsiteY1" fmla="*/ 2438972 h 6858000"/>
              <a:gd name="connsiteX2" fmla="*/ 15614 w 2584951"/>
              <a:gd name="connsiteY2" fmla="*/ 6858000 h 6858000"/>
              <a:gd name="connsiteX3" fmla="*/ 2584951 w 2584951"/>
              <a:gd name="connsiteY3" fmla="*/ 6858000 h 6858000"/>
              <a:gd name="connsiteX4" fmla="*/ 2584951 w 2584951"/>
              <a:gd name="connsiteY4" fmla="*/ 0 h 6858000"/>
              <a:gd name="connsiteX5" fmla="*/ 1272152 w 2584951"/>
              <a:gd name="connsiteY5" fmla="*/ 0 h 6858000"/>
              <a:gd name="connsiteX0" fmla="*/ 1270253 w 2583052"/>
              <a:gd name="connsiteY0" fmla="*/ 0 h 6858000"/>
              <a:gd name="connsiteX1" fmla="*/ 2038067 w 2583052"/>
              <a:gd name="connsiteY1" fmla="*/ 2623699 h 6858000"/>
              <a:gd name="connsiteX2" fmla="*/ 13715 w 2583052"/>
              <a:gd name="connsiteY2" fmla="*/ 6858000 h 6858000"/>
              <a:gd name="connsiteX3" fmla="*/ 2583052 w 2583052"/>
              <a:gd name="connsiteY3" fmla="*/ 6858000 h 6858000"/>
              <a:gd name="connsiteX4" fmla="*/ 2583052 w 2583052"/>
              <a:gd name="connsiteY4" fmla="*/ 0 h 6858000"/>
              <a:gd name="connsiteX5" fmla="*/ 1270253 w 2583052"/>
              <a:gd name="connsiteY5" fmla="*/ 0 h 6858000"/>
              <a:gd name="connsiteX0" fmla="*/ 884932 w 2197731"/>
              <a:gd name="connsiteY0" fmla="*/ 0 h 6858000"/>
              <a:gd name="connsiteX1" fmla="*/ 1652746 w 2197731"/>
              <a:gd name="connsiteY1" fmla="*/ 2623699 h 6858000"/>
              <a:gd name="connsiteX2" fmla="*/ 16320 w 2197731"/>
              <a:gd name="connsiteY2" fmla="*/ 6839528 h 6858000"/>
              <a:gd name="connsiteX3" fmla="*/ 2197731 w 2197731"/>
              <a:gd name="connsiteY3" fmla="*/ 6858000 h 6858000"/>
              <a:gd name="connsiteX4" fmla="*/ 2197731 w 2197731"/>
              <a:gd name="connsiteY4" fmla="*/ 0 h 6858000"/>
              <a:gd name="connsiteX5" fmla="*/ 884932 w 2197731"/>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97731" h="6858000" extrusionOk="0">
                <a:moveTo>
                  <a:pt x="884932" y="0"/>
                </a:moveTo>
                <a:cubicBezTo>
                  <a:pt x="1197860" y="775024"/>
                  <a:pt x="1653762" y="1787892"/>
                  <a:pt x="1652746" y="2623699"/>
                </a:cubicBezTo>
                <a:cubicBezTo>
                  <a:pt x="1708165" y="5077455"/>
                  <a:pt x="-194512" y="5345985"/>
                  <a:pt x="16320" y="6839528"/>
                </a:cubicBezTo>
                <a:lnTo>
                  <a:pt x="2197731" y="6858000"/>
                </a:lnTo>
                <a:lnTo>
                  <a:pt x="2197731" y="0"/>
                </a:lnTo>
                <a:lnTo>
                  <a:pt x="884932" y="0"/>
                </a:lnTo>
                <a:close/>
              </a:path>
            </a:pathLst>
          </a:custGeom>
          <a:gradFill>
            <a:gsLst>
              <a:gs pos="0">
                <a:schemeClr val="accent1">
                  <a:lumMod val="70000"/>
                  <a:lumOff val="30000"/>
                </a:schemeClr>
              </a:gs>
              <a:gs pos="72000">
                <a:schemeClr val="accent3"/>
              </a:gs>
              <a:gs pos="100000">
                <a:schemeClr val="accent1"/>
              </a:gs>
            </a:gsLst>
            <a:lin ang="5400012" scaled="0"/>
          </a:gradFill>
          <a:ln>
            <a:noFill/>
          </a:ln>
          <a:effectLst>
            <a:outerShdw blurRad="214313" algn="bl" rotWithShape="0">
              <a:schemeClr val="dk1">
                <a:alpha val="25000"/>
              </a:schemeClr>
            </a:outerShdw>
          </a:effectLst>
        </p:spPr>
        <p:txBody>
          <a:bodyPr spcFirstLastPara="1" wrap="square" lIns="121900" tIns="60933" rIns="121900" bIns="60933" anchor="ctr" anchorCtr="0">
            <a:noAutofit/>
          </a:bodyPr>
          <a:lstStyle/>
          <a:p>
            <a:pPr marL="0" marR="0" lvl="0" indent="0" algn="l" rtl="0">
              <a:lnSpc>
                <a:spcPct val="100000"/>
              </a:lnSpc>
              <a:spcBef>
                <a:spcPts val="0"/>
              </a:spcBef>
              <a:spcAft>
                <a:spcPts val="0"/>
              </a:spcAft>
              <a:buNone/>
            </a:pPr>
            <a:endParaRPr sz="2400">
              <a:latin typeface="Calibri"/>
              <a:ea typeface="Calibri"/>
              <a:cs typeface="Calibri"/>
              <a:sym typeface="Calibri"/>
            </a:endParaRPr>
          </a:p>
        </p:txBody>
      </p:sp>
      <p:sp>
        <p:nvSpPr>
          <p:cNvPr id="9" name="Google Shape;25;p4"/>
          <p:cNvSpPr/>
          <p:nvPr/>
        </p:nvSpPr>
        <p:spPr>
          <a:xfrm>
            <a:off x="9822125" y="-120073"/>
            <a:ext cx="2421448" cy="7084292"/>
          </a:xfrm>
          <a:custGeom>
            <a:avLst/>
            <a:gdLst/>
            <a:ahLst/>
            <a:cxnLst/>
            <a:rect l="l" t="t" r="r" b="b"/>
            <a:pathLst>
              <a:path w="2369883" h="6858000" extrusionOk="0">
                <a:moveTo>
                  <a:pt x="0" y="0"/>
                </a:moveTo>
                <a:cubicBezTo>
                  <a:pt x="1144905" y="1173671"/>
                  <a:pt x="1850327" y="2777998"/>
                  <a:pt x="1850327" y="4547172"/>
                </a:cubicBezTo>
                <a:cubicBezTo>
                  <a:pt x="1851215" y="5336680"/>
                  <a:pt x="1708277" y="6119749"/>
                  <a:pt x="1428432" y="6858000"/>
                </a:cubicBezTo>
                <a:lnTo>
                  <a:pt x="2369883" y="6858000"/>
                </a:lnTo>
                <a:lnTo>
                  <a:pt x="2369883" y="0"/>
                </a:lnTo>
                <a:close/>
              </a:path>
            </a:pathLst>
          </a:custGeom>
          <a:gradFill>
            <a:gsLst>
              <a:gs pos="0">
                <a:schemeClr val="accent3">
                  <a:alpha val="50000"/>
                  <a:lumMod val="80000"/>
                  <a:lumOff val="20000"/>
                </a:schemeClr>
              </a:gs>
              <a:gs pos="100000">
                <a:schemeClr val="accent4"/>
              </a:gs>
            </a:gsLst>
            <a:lin ang="5400012" scaled="0"/>
          </a:gradFill>
          <a:ln w="38100">
            <a:solidFill>
              <a:schemeClr val="bg1">
                <a:alpha val="50000"/>
              </a:schemeClr>
            </a:solidFill>
          </a:ln>
          <a:effectLst>
            <a:outerShdw blurRad="214313" algn="bl" rotWithShape="0">
              <a:schemeClr val="dk1">
                <a:alpha val="35000"/>
              </a:schemeClr>
            </a:outerShdw>
          </a:effectLst>
        </p:spPr>
        <p:txBody>
          <a:bodyPr spcFirstLastPara="1" wrap="square" lIns="121900" tIns="60933" rIns="121900" bIns="60933" anchor="ctr" anchorCtr="0">
            <a:noAutofit/>
          </a:bodyPr>
          <a:lstStyle/>
          <a:p>
            <a:pPr marL="0" marR="0" lvl="0" indent="0" algn="l" rtl="0">
              <a:lnSpc>
                <a:spcPct val="100000"/>
              </a:lnSpc>
              <a:spcBef>
                <a:spcPts val="0"/>
              </a:spcBef>
              <a:spcAft>
                <a:spcPts val="0"/>
              </a:spcAft>
              <a:buNone/>
            </a:pPr>
            <a:endParaRPr sz="2400">
              <a:latin typeface="Calibri"/>
              <a:ea typeface="Calibri"/>
              <a:cs typeface="Calibri"/>
              <a:sym typeface="Calibri"/>
            </a:endParaRPr>
          </a:p>
        </p:txBody>
      </p:sp>
      <p:sp>
        <p:nvSpPr>
          <p:cNvPr id="10" name="Google Shape;26;p4"/>
          <p:cNvSpPr/>
          <p:nvPr/>
        </p:nvSpPr>
        <p:spPr>
          <a:xfrm>
            <a:off x="10353808" y="1"/>
            <a:ext cx="1838200" cy="1858772"/>
          </a:xfrm>
          <a:custGeom>
            <a:avLst/>
            <a:gdLst>
              <a:gd name="connsiteX0" fmla="*/ 1838071 w 1838071"/>
              <a:gd name="connsiteY0" fmla="*/ 1858772 h 1858772"/>
              <a:gd name="connsiteX1" fmla="*/ 1838071 w 1838071"/>
              <a:gd name="connsiteY1" fmla="*/ 0 h 1858772"/>
              <a:gd name="connsiteX2" fmla="*/ 0 w 1838071"/>
              <a:gd name="connsiteY2" fmla="*/ 0 h 1858772"/>
              <a:gd name="connsiteX3" fmla="*/ 1838071 w 1838071"/>
              <a:gd name="connsiteY3" fmla="*/ 1858772 h 1858772"/>
              <a:gd name="connsiteX0" fmla="*/ 1838071 w 1838071"/>
              <a:gd name="connsiteY0" fmla="*/ 1858772 h 1858772"/>
              <a:gd name="connsiteX1" fmla="*/ 1838071 w 1838071"/>
              <a:gd name="connsiteY1" fmla="*/ 0 h 1858772"/>
              <a:gd name="connsiteX2" fmla="*/ 0 w 1838071"/>
              <a:gd name="connsiteY2" fmla="*/ 0 h 1858772"/>
              <a:gd name="connsiteX3" fmla="*/ 1838071 w 1838071"/>
              <a:gd name="connsiteY3" fmla="*/ 1858772 h 1858772"/>
              <a:gd name="connsiteX0" fmla="*/ 1838200 w 1838200"/>
              <a:gd name="connsiteY0" fmla="*/ 1858772 h 1858772"/>
              <a:gd name="connsiteX1" fmla="*/ 1838200 w 1838200"/>
              <a:gd name="connsiteY1" fmla="*/ 0 h 1858772"/>
              <a:gd name="connsiteX2" fmla="*/ 129 w 1838200"/>
              <a:gd name="connsiteY2" fmla="*/ 0 h 1858772"/>
              <a:gd name="connsiteX3" fmla="*/ 1838200 w 1838200"/>
              <a:gd name="connsiteY3" fmla="*/ 1858772 h 1858772"/>
            </a:gdLst>
            <a:ahLst/>
            <a:cxnLst>
              <a:cxn ang="0">
                <a:pos x="connsiteX0" y="connsiteY0"/>
              </a:cxn>
              <a:cxn ang="0">
                <a:pos x="connsiteX1" y="connsiteY1"/>
              </a:cxn>
              <a:cxn ang="0">
                <a:pos x="connsiteX2" y="connsiteY2"/>
              </a:cxn>
              <a:cxn ang="0">
                <a:pos x="connsiteX3" y="connsiteY3"/>
              </a:cxn>
            </a:cxnLst>
            <a:rect l="l" t="t" r="r" b="b"/>
            <a:pathLst>
              <a:path w="1838200" h="1858772" extrusionOk="0">
                <a:moveTo>
                  <a:pt x="1838200" y="1858772"/>
                </a:moveTo>
                <a:lnTo>
                  <a:pt x="1838200" y="0"/>
                </a:lnTo>
                <a:lnTo>
                  <a:pt x="129" y="0"/>
                </a:lnTo>
                <a:cubicBezTo>
                  <a:pt x="-16623" y="933080"/>
                  <a:pt x="1596825" y="807888"/>
                  <a:pt x="1838200" y="1858772"/>
                </a:cubicBezTo>
                <a:close/>
              </a:path>
            </a:pathLst>
          </a:custGeom>
          <a:gradFill>
            <a:gsLst>
              <a:gs pos="0">
                <a:srgbClr val="E84E1B">
                  <a:alpha val="70000"/>
                </a:srgbClr>
              </a:gs>
              <a:gs pos="100000">
                <a:schemeClr val="accent5"/>
              </a:gs>
            </a:gsLst>
            <a:lin ang="5400012" scaled="0"/>
          </a:gradFill>
          <a:ln>
            <a:noFill/>
          </a:ln>
          <a:effectLst>
            <a:outerShdw blurRad="214313" algn="bl" rotWithShape="0">
              <a:schemeClr val="dk1">
                <a:alpha val="30000"/>
              </a:schemeClr>
            </a:outerShdw>
          </a:effectLst>
        </p:spPr>
        <p:txBody>
          <a:bodyPr spcFirstLastPara="1" wrap="square" lIns="121900" tIns="60933" rIns="121900" bIns="60933" anchor="ctr" anchorCtr="0">
            <a:noAutofit/>
          </a:bodyPr>
          <a:lstStyle/>
          <a:p>
            <a:pPr marL="0" marR="0" lvl="0" indent="0" algn="l" rtl="0">
              <a:lnSpc>
                <a:spcPct val="100000"/>
              </a:lnSpc>
              <a:spcBef>
                <a:spcPts val="0"/>
              </a:spcBef>
              <a:spcAft>
                <a:spcPts val="0"/>
              </a:spcAft>
              <a:buNone/>
            </a:pPr>
            <a:endParaRPr sz="2400">
              <a:latin typeface="Calibri"/>
              <a:ea typeface="Calibri"/>
              <a:cs typeface="Calibri"/>
              <a:sym typeface="Calibri"/>
            </a:endParaRPr>
          </a:p>
        </p:txBody>
      </p:sp>
      <p:pic>
        <p:nvPicPr>
          <p:cNvPr id="11" name="Imagen 10"/>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0922448" y="202836"/>
            <a:ext cx="1078133" cy="536072"/>
          </a:xfrm>
          <a:prstGeom prst="rect">
            <a:avLst/>
          </a:prstGeom>
        </p:spPr>
      </p:pic>
      <p:sp>
        <p:nvSpPr>
          <p:cNvPr id="13" name="Google Shape;59;p8"/>
          <p:cNvSpPr txBox="1">
            <a:spLocks noGrp="1"/>
          </p:cNvSpPr>
          <p:nvPr>
            <p:ph type="sldNum" idx="12"/>
          </p:nvPr>
        </p:nvSpPr>
        <p:spPr>
          <a:xfrm>
            <a:off x="11307445" y="6333135"/>
            <a:ext cx="731600" cy="524800"/>
          </a:xfrm>
          <a:prstGeom prst="rect">
            <a:avLst/>
          </a:prstGeom>
        </p:spPr>
        <p:txBody>
          <a:bodyPr spcFirstLastPara="1" wrap="square" lIns="0" tIns="0" rIns="0" bIns="0" anchor="ctr" anchorCtr="0">
            <a:noAutofit/>
          </a:bodyPr>
          <a:lstStyle>
            <a:lvl1pPr lvl="0" rtl="0">
              <a:buNone/>
              <a:defRPr b="0" i="0" baseline="0">
                <a:latin typeface="Calibri Light" panose="020F0302020204030204" pitchFamily="34" charset="0"/>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2D9CBAC-2441-4F8C-A1E1-12A8002240E4}" type="slidenum">
              <a:rPr lang="x-none" smtClean="0"/>
              <a:pPr/>
              <a:t>‹#›</a:t>
            </a:fld>
            <a:endParaRPr lang="x-none"/>
          </a:p>
        </p:txBody>
      </p:sp>
      <p:pic>
        <p:nvPicPr>
          <p:cNvPr id="14" name="Imagen 1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9471576" y="6318676"/>
            <a:ext cx="1835869" cy="385157"/>
          </a:xfrm>
          <a:prstGeom prst="rect">
            <a:avLst/>
          </a:prstGeom>
        </p:spPr>
      </p:pic>
      <p:sp>
        <p:nvSpPr>
          <p:cNvPr id="15" name="Rectangle 2"/>
          <p:cNvSpPr>
            <a:spLocks noChangeArrowheads="1"/>
          </p:cNvSpPr>
          <p:nvPr/>
        </p:nvSpPr>
        <p:spPr bwMode="auto">
          <a:xfrm>
            <a:off x="74198" y="6511223"/>
            <a:ext cx="2046394" cy="287323"/>
          </a:xfrm>
          <a:prstGeom prst="rect">
            <a:avLst/>
          </a:prstGeom>
          <a:noFill/>
          <a:ln>
            <a:noFill/>
          </a:ln>
          <a:effectLst/>
        </p:spPr>
        <p:txBody>
          <a:bodyPr vert="horz" wrap="none" lIns="121920" tIns="60960" rIns="121920" bIns="6096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1219170" rtl="0" eaLnBrk="0" fontAlgn="base" latinLnBrk="0" hangingPunct="0">
              <a:lnSpc>
                <a:spcPct val="100000"/>
              </a:lnSpc>
              <a:spcBef>
                <a:spcPct val="0"/>
              </a:spcBef>
              <a:spcAft>
                <a:spcPct val="0"/>
              </a:spcAft>
              <a:buClrTx/>
              <a:buSzTx/>
              <a:buFontTx/>
              <a:buNone/>
              <a:tabLst/>
              <a:defRPr/>
            </a:pPr>
            <a:r>
              <a:rPr kumimoji="0" lang="es-ES" altLang="es-ES" sz="1067" b="1" i="0" u="none" strike="noStrike" cap="none" normalizeH="0" baseline="0" dirty="0">
                <a:ln>
                  <a:noFill/>
                </a:ln>
                <a:solidFill>
                  <a:srgbClr val="003399"/>
                </a:solidFill>
                <a:effectLst/>
                <a:latin typeface="Arial" panose="020B0604020202020204" pitchFamily="34" charset="0"/>
                <a:cs typeface="Arial" panose="020B0604020202020204" pitchFamily="34" charset="0"/>
              </a:rPr>
              <a:t>EUROPEAN PARTNERSHIP</a:t>
            </a:r>
            <a:endParaRPr kumimoji="0" lang="es-ES" altLang="es-ES" sz="1067" b="0" i="0" u="none" strike="noStrike" cap="none" normalizeH="0" baseline="0" dirty="0">
              <a:ln>
                <a:noFill/>
              </a:ln>
              <a:solidFill>
                <a:srgbClr val="003399"/>
              </a:solidFill>
              <a:effectLst/>
            </a:endParaRPr>
          </a:p>
        </p:txBody>
      </p:sp>
    </p:spTree>
    <p:extLst>
      <p:ext uri="{BB962C8B-B14F-4D97-AF65-F5344CB8AC3E}">
        <p14:creationId xmlns="" xmlns:p14="http://schemas.microsoft.com/office/powerpoint/2010/main" val="390409247"/>
      </p:ext>
    </p:extLst>
  </p:cSld>
  <p:clrMapOvr>
    <a:masterClrMapping/>
  </p:clrMapOvr>
</p:sldLayout>
</file>

<file path=ppt/slideLayouts/slideLayout166.xml><?xml version="1.0" encoding="utf-8"?>
<p:sldLayout xmlns:a="http://schemas.openxmlformats.org/drawingml/2006/main" xmlns:r="http://schemas.openxmlformats.org/officeDocument/2006/relationships" xmlns:p="http://schemas.openxmlformats.org/presentationml/2006/main" matchingName="Title + 2 columns" type="twoColTx">
  <p:cSld name="Title + 2 columns">
    <p:spTree>
      <p:nvGrpSpPr>
        <p:cNvPr id="1" name="Shape 37"/>
        <p:cNvGrpSpPr/>
        <p:nvPr/>
      </p:nvGrpSpPr>
      <p:grpSpPr>
        <a:xfrm>
          <a:off x="0" y="0"/>
          <a:ext cx="0" cy="0"/>
          <a:chOff x="0" y="0"/>
          <a:chExt cx="0" cy="0"/>
        </a:xfrm>
      </p:grpSpPr>
      <p:sp>
        <p:nvSpPr>
          <p:cNvPr id="41" name="Google Shape;41;p6"/>
          <p:cNvSpPr txBox="1">
            <a:spLocks noGrp="1"/>
          </p:cNvSpPr>
          <p:nvPr>
            <p:ph type="title"/>
          </p:nvPr>
        </p:nvSpPr>
        <p:spPr>
          <a:xfrm>
            <a:off x="1038800" y="1114667"/>
            <a:ext cx="9282800" cy="528400"/>
          </a:xfrm>
          <a:prstGeom prst="rect">
            <a:avLst/>
          </a:prstGeom>
        </p:spPr>
        <p:txBody>
          <a:bodyPr spcFirstLastPara="1" wrap="square" lIns="0" tIns="0" rIns="0" bIns="0" anchor="b" anchorCtr="0">
            <a:noAutofit/>
          </a:bodyPr>
          <a:lstStyle>
            <a:lvl1pPr lvl="0" rtl="0">
              <a:spcBef>
                <a:spcPts val="0"/>
              </a:spcBef>
              <a:spcAft>
                <a:spcPts val="0"/>
              </a:spcAft>
              <a:buSzPts val="3200"/>
              <a:buNone/>
              <a:defRPr b="1">
                <a:latin typeface="+mj-lt"/>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r>
              <a:rPr lang="en-US"/>
              <a:t>Click to edit Master title style</a:t>
            </a:r>
            <a:endParaRPr dirty="0"/>
          </a:p>
        </p:txBody>
      </p:sp>
      <p:sp>
        <p:nvSpPr>
          <p:cNvPr id="42" name="Google Shape;42;p6"/>
          <p:cNvSpPr txBox="1">
            <a:spLocks noGrp="1"/>
          </p:cNvSpPr>
          <p:nvPr>
            <p:ph type="body" idx="1"/>
          </p:nvPr>
        </p:nvSpPr>
        <p:spPr>
          <a:xfrm>
            <a:off x="1038800" y="1989900"/>
            <a:ext cx="4337200" cy="3895600"/>
          </a:xfrm>
          <a:prstGeom prst="rect">
            <a:avLst/>
          </a:prstGeom>
        </p:spPr>
        <p:txBody>
          <a:bodyPr spcFirstLastPara="1" wrap="square" lIns="0" tIns="0" rIns="0" bIns="0" anchor="t" anchorCtr="0">
            <a:noAutofit/>
          </a:bodyPr>
          <a:lstStyle>
            <a:lvl1pPr marL="609585" lvl="0" indent="-474121" rtl="0">
              <a:spcBef>
                <a:spcPts val="0"/>
              </a:spcBef>
              <a:spcAft>
                <a:spcPts val="0"/>
              </a:spcAft>
              <a:buSzPts val="2000"/>
              <a:buChar char="●"/>
              <a:defRPr sz="2667">
                <a:latin typeface="+mn-lt"/>
                <a:cs typeface="Calibri" panose="020F0502020204030204" pitchFamily="34" charset="0"/>
              </a:defRPr>
            </a:lvl1pPr>
            <a:lvl2pPr marL="1219170" lvl="1" indent="-474121" rtl="0">
              <a:spcBef>
                <a:spcPts val="1067"/>
              </a:spcBef>
              <a:spcAft>
                <a:spcPts val="0"/>
              </a:spcAft>
              <a:buSzPts val="2000"/>
              <a:buChar char="○"/>
              <a:defRPr sz="2667"/>
            </a:lvl2pPr>
            <a:lvl3pPr marL="1828754" lvl="2" indent="-474121" rtl="0">
              <a:spcBef>
                <a:spcPts val="1067"/>
              </a:spcBef>
              <a:spcAft>
                <a:spcPts val="0"/>
              </a:spcAft>
              <a:buSzPts val="2000"/>
              <a:buChar char="■"/>
              <a:defRPr sz="2667"/>
            </a:lvl3pPr>
            <a:lvl4pPr marL="2438339" lvl="3" indent="-474121" rtl="0">
              <a:spcBef>
                <a:spcPts val="1067"/>
              </a:spcBef>
              <a:spcAft>
                <a:spcPts val="0"/>
              </a:spcAft>
              <a:buSzPts val="2000"/>
              <a:buChar char="●"/>
              <a:defRPr sz="2667"/>
            </a:lvl4pPr>
            <a:lvl5pPr marL="3047924" lvl="4" indent="-474121" rtl="0">
              <a:spcBef>
                <a:spcPts val="1067"/>
              </a:spcBef>
              <a:spcAft>
                <a:spcPts val="0"/>
              </a:spcAft>
              <a:buSzPts val="2000"/>
              <a:buChar char="○"/>
              <a:defRPr sz="2667"/>
            </a:lvl5pPr>
            <a:lvl6pPr marL="3657509" lvl="5" indent="-474121" rtl="0">
              <a:spcBef>
                <a:spcPts val="1067"/>
              </a:spcBef>
              <a:spcAft>
                <a:spcPts val="0"/>
              </a:spcAft>
              <a:buSzPts val="2000"/>
              <a:buChar char="■"/>
              <a:defRPr sz="2667"/>
            </a:lvl6pPr>
            <a:lvl7pPr marL="4267093" lvl="6" indent="-474121" rtl="0">
              <a:spcBef>
                <a:spcPts val="1067"/>
              </a:spcBef>
              <a:spcAft>
                <a:spcPts val="0"/>
              </a:spcAft>
              <a:buSzPts val="2000"/>
              <a:buChar char="●"/>
              <a:defRPr sz="2667"/>
            </a:lvl7pPr>
            <a:lvl8pPr marL="4876678" lvl="7" indent="-474121" rtl="0">
              <a:spcBef>
                <a:spcPts val="1067"/>
              </a:spcBef>
              <a:spcAft>
                <a:spcPts val="0"/>
              </a:spcAft>
              <a:buSzPts val="2000"/>
              <a:buChar char="○"/>
              <a:defRPr sz="2667"/>
            </a:lvl8pPr>
            <a:lvl9pPr marL="5486263" lvl="8" indent="-474121" rtl="0">
              <a:spcBef>
                <a:spcPts val="1067"/>
              </a:spcBef>
              <a:spcAft>
                <a:spcPts val="1067"/>
              </a:spcAft>
              <a:buSzPts val="2000"/>
              <a:buChar char="■"/>
              <a:defRPr sz="2667"/>
            </a:lvl9pPr>
          </a:lstStyle>
          <a:p>
            <a:pPr lvl="0"/>
            <a:r>
              <a:rPr lang="en-US"/>
              <a:t>Click to edit Master text styles</a:t>
            </a:r>
          </a:p>
        </p:txBody>
      </p:sp>
      <p:sp>
        <p:nvSpPr>
          <p:cNvPr id="43" name="Google Shape;43;p6"/>
          <p:cNvSpPr txBox="1">
            <a:spLocks noGrp="1"/>
          </p:cNvSpPr>
          <p:nvPr>
            <p:ph type="body" idx="2"/>
          </p:nvPr>
        </p:nvSpPr>
        <p:spPr>
          <a:xfrm>
            <a:off x="5984271" y="1989900"/>
            <a:ext cx="4337200" cy="3895600"/>
          </a:xfrm>
          <a:prstGeom prst="rect">
            <a:avLst/>
          </a:prstGeom>
        </p:spPr>
        <p:txBody>
          <a:bodyPr spcFirstLastPara="1" wrap="square" lIns="0" tIns="0" rIns="0" bIns="0" anchor="t" anchorCtr="0">
            <a:noAutofit/>
          </a:bodyPr>
          <a:lstStyle>
            <a:lvl1pPr marL="609585" lvl="0" indent="-474121" rtl="0">
              <a:spcBef>
                <a:spcPts val="0"/>
              </a:spcBef>
              <a:spcAft>
                <a:spcPts val="0"/>
              </a:spcAft>
              <a:buSzPts val="2000"/>
              <a:buChar char="●"/>
              <a:defRPr sz="2667">
                <a:latin typeface="+mn-lt"/>
                <a:cs typeface="Calibri" panose="020F0502020204030204" pitchFamily="34" charset="0"/>
              </a:defRPr>
            </a:lvl1pPr>
            <a:lvl2pPr marL="1219170" lvl="1" indent="-474121" rtl="0">
              <a:spcBef>
                <a:spcPts val="1067"/>
              </a:spcBef>
              <a:spcAft>
                <a:spcPts val="0"/>
              </a:spcAft>
              <a:buSzPts val="2000"/>
              <a:buChar char="○"/>
              <a:defRPr sz="2667"/>
            </a:lvl2pPr>
            <a:lvl3pPr marL="1828754" lvl="2" indent="-474121" rtl="0">
              <a:spcBef>
                <a:spcPts val="1067"/>
              </a:spcBef>
              <a:spcAft>
                <a:spcPts val="0"/>
              </a:spcAft>
              <a:buSzPts val="2000"/>
              <a:buChar char="■"/>
              <a:defRPr sz="2667"/>
            </a:lvl3pPr>
            <a:lvl4pPr marL="2438339" lvl="3" indent="-474121" rtl="0">
              <a:spcBef>
                <a:spcPts val="1067"/>
              </a:spcBef>
              <a:spcAft>
                <a:spcPts val="0"/>
              </a:spcAft>
              <a:buSzPts val="2000"/>
              <a:buChar char="●"/>
              <a:defRPr sz="2667"/>
            </a:lvl4pPr>
            <a:lvl5pPr marL="3047924" lvl="4" indent="-474121" rtl="0">
              <a:spcBef>
                <a:spcPts val="1067"/>
              </a:spcBef>
              <a:spcAft>
                <a:spcPts val="0"/>
              </a:spcAft>
              <a:buSzPts val="2000"/>
              <a:buChar char="○"/>
              <a:defRPr sz="2667"/>
            </a:lvl5pPr>
            <a:lvl6pPr marL="3657509" lvl="5" indent="-474121" rtl="0">
              <a:spcBef>
                <a:spcPts val="1067"/>
              </a:spcBef>
              <a:spcAft>
                <a:spcPts val="0"/>
              </a:spcAft>
              <a:buSzPts val="2000"/>
              <a:buChar char="■"/>
              <a:defRPr sz="2667"/>
            </a:lvl6pPr>
            <a:lvl7pPr marL="4267093" lvl="6" indent="-474121" rtl="0">
              <a:spcBef>
                <a:spcPts val="1067"/>
              </a:spcBef>
              <a:spcAft>
                <a:spcPts val="0"/>
              </a:spcAft>
              <a:buSzPts val="2000"/>
              <a:buChar char="●"/>
              <a:defRPr sz="2667"/>
            </a:lvl7pPr>
            <a:lvl8pPr marL="4876678" lvl="7" indent="-474121" rtl="0">
              <a:spcBef>
                <a:spcPts val="1067"/>
              </a:spcBef>
              <a:spcAft>
                <a:spcPts val="0"/>
              </a:spcAft>
              <a:buSzPts val="2000"/>
              <a:buChar char="○"/>
              <a:defRPr sz="2667"/>
            </a:lvl8pPr>
            <a:lvl9pPr marL="5486263" lvl="8" indent="-474121" rtl="0">
              <a:spcBef>
                <a:spcPts val="1067"/>
              </a:spcBef>
              <a:spcAft>
                <a:spcPts val="1067"/>
              </a:spcAft>
              <a:buSzPts val="2000"/>
              <a:buChar char="■"/>
              <a:defRPr sz="2667"/>
            </a:lvl9pPr>
          </a:lstStyle>
          <a:p>
            <a:pPr lvl="0"/>
            <a:r>
              <a:rPr lang="en-US"/>
              <a:t>Click to edit Master text styles</a:t>
            </a:r>
          </a:p>
        </p:txBody>
      </p:sp>
      <p:sp>
        <p:nvSpPr>
          <p:cNvPr id="13" name="Google Shape;27;p4"/>
          <p:cNvSpPr/>
          <p:nvPr/>
        </p:nvSpPr>
        <p:spPr>
          <a:xfrm>
            <a:off x="9934064" y="0"/>
            <a:ext cx="2197731" cy="6858000"/>
          </a:xfrm>
          <a:custGeom>
            <a:avLst/>
            <a:gdLst>
              <a:gd name="connsiteX0" fmla="*/ 1272559 w 2585359"/>
              <a:gd name="connsiteY0" fmla="*/ 0 h 6858000"/>
              <a:gd name="connsiteX1" fmla="*/ 1744809 w 2585359"/>
              <a:gd name="connsiteY1" fmla="*/ 2438972 h 6858000"/>
              <a:gd name="connsiteX2" fmla="*/ 16021 w 2585359"/>
              <a:gd name="connsiteY2" fmla="*/ 6858000 h 6858000"/>
              <a:gd name="connsiteX3" fmla="*/ 2585358 w 2585359"/>
              <a:gd name="connsiteY3" fmla="*/ 6858000 h 6858000"/>
              <a:gd name="connsiteX4" fmla="*/ 2585358 w 2585359"/>
              <a:gd name="connsiteY4" fmla="*/ 0 h 6858000"/>
              <a:gd name="connsiteX5" fmla="*/ 1272559 w 2585359"/>
              <a:gd name="connsiteY5" fmla="*/ 0 h 6858000"/>
              <a:gd name="connsiteX0" fmla="*/ 1272152 w 2584951"/>
              <a:gd name="connsiteY0" fmla="*/ 0 h 6858000"/>
              <a:gd name="connsiteX1" fmla="*/ 1744402 w 2584951"/>
              <a:gd name="connsiteY1" fmla="*/ 2438972 h 6858000"/>
              <a:gd name="connsiteX2" fmla="*/ 15614 w 2584951"/>
              <a:gd name="connsiteY2" fmla="*/ 6858000 h 6858000"/>
              <a:gd name="connsiteX3" fmla="*/ 2584951 w 2584951"/>
              <a:gd name="connsiteY3" fmla="*/ 6858000 h 6858000"/>
              <a:gd name="connsiteX4" fmla="*/ 2584951 w 2584951"/>
              <a:gd name="connsiteY4" fmla="*/ 0 h 6858000"/>
              <a:gd name="connsiteX5" fmla="*/ 1272152 w 2584951"/>
              <a:gd name="connsiteY5" fmla="*/ 0 h 6858000"/>
              <a:gd name="connsiteX0" fmla="*/ 1270253 w 2583052"/>
              <a:gd name="connsiteY0" fmla="*/ 0 h 6858000"/>
              <a:gd name="connsiteX1" fmla="*/ 2038067 w 2583052"/>
              <a:gd name="connsiteY1" fmla="*/ 2623699 h 6858000"/>
              <a:gd name="connsiteX2" fmla="*/ 13715 w 2583052"/>
              <a:gd name="connsiteY2" fmla="*/ 6858000 h 6858000"/>
              <a:gd name="connsiteX3" fmla="*/ 2583052 w 2583052"/>
              <a:gd name="connsiteY3" fmla="*/ 6858000 h 6858000"/>
              <a:gd name="connsiteX4" fmla="*/ 2583052 w 2583052"/>
              <a:gd name="connsiteY4" fmla="*/ 0 h 6858000"/>
              <a:gd name="connsiteX5" fmla="*/ 1270253 w 2583052"/>
              <a:gd name="connsiteY5" fmla="*/ 0 h 6858000"/>
              <a:gd name="connsiteX0" fmla="*/ 884932 w 2197731"/>
              <a:gd name="connsiteY0" fmla="*/ 0 h 6858000"/>
              <a:gd name="connsiteX1" fmla="*/ 1652746 w 2197731"/>
              <a:gd name="connsiteY1" fmla="*/ 2623699 h 6858000"/>
              <a:gd name="connsiteX2" fmla="*/ 16320 w 2197731"/>
              <a:gd name="connsiteY2" fmla="*/ 6839528 h 6858000"/>
              <a:gd name="connsiteX3" fmla="*/ 2197731 w 2197731"/>
              <a:gd name="connsiteY3" fmla="*/ 6858000 h 6858000"/>
              <a:gd name="connsiteX4" fmla="*/ 2197731 w 2197731"/>
              <a:gd name="connsiteY4" fmla="*/ 0 h 6858000"/>
              <a:gd name="connsiteX5" fmla="*/ 884932 w 2197731"/>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97731" h="6858000" extrusionOk="0">
                <a:moveTo>
                  <a:pt x="884932" y="0"/>
                </a:moveTo>
                <a:cubicBezTo>
                  <a:pt x="1197860" y="775024"/>
                  <a:pt x="1653762" y="1787892"/>
                  <a:pt x="1652746" y="2623699"/>
                </a:cubicBezTo>
                <a:cubicBezTo>
                  <a:pt x="1708165" y="5077455"/>
                  <a:pt x="-194512" y="5345985"/>
                  <a:pt x="16320" y="6839528"/>
                </a:cubicBezTo>
                <a:lnTo>
                  <a:pt x="2197731" y="6858000"/>
                </a:lnTo>
                <a:lnTo>
                  <a:pt x="2197731" y="0"/>
                </a:lnTo>
                <a:lnTo>
                  <a:pt x="884932" y="0"/>
                </a:lnTo>
                <a:close/>
              </a:path>
            </a:pathLst>
          </a:custGeom>
          <a:gradFill>
            <a:gsLst>
              <a:gs pos="0">
                <a:schemeClr val="accent1">
                  <a:lumMod val="70000"/>
                  <a:lumOff val="30000"/>
                </a:schemeClr>
              </a:gs>
              <a:gs pos="72000">
                <a:schemeClr val="accent3"/>
              </a:gs>
              <a:gs pos="100000">
                <a:schemeClr val="accent1"/>
              </a:gs>
            </a:gsLst>
            <a:lin ang="5400012" scaled="0"/>
          </a:gradFill>
          <a:ln>
            <a:noFill/>
          </a:ln>
          <a:effectLst>
            <a:outerShdw blurRad="214313" algn="bl" rotWithShape="0">
              <a:schemeClr val="dk1">
                <a:alpha val="25000"/>
              </a:schemeClr>
            </a:outerShdw>
          </a:effectLst>
        </p:spPr>
        <p:txBody>
          <a:bodyPr spcFirstLastPara="1" wrap="square" lIns="121900" tIns="60933" rIns="121900" bIns="60933" anchor="ctr" anchorCtr="0">
            <a:noAutofit/>
          </a:bodyPr>
          <a:lstStyle/>
          <a:p>
            <a:pPr marL="0" marR="0" lvl="0" indent="0" algn="l" rtl="0">
              <a:lnSpc>
                <a:spcPct val="100000"/>
              </a:lnSpc>
              <a:spcBef>
                <a:spcPts val="0"/>
              </a:spcBef>
              <a:spcAft>
                <a:spcPts val="0"/>
              </a:spcAft>
              <a:buNone/>
            </a:pPr>
            <a:endParaRPr sz="2400">
              <a:latin typeface="Calibri"/>
              <a:ea typeface="Calibri"/>
              <a:cs typeface="Calibri"/>
              <a:sym typeface="Calibri"/>
            </a:endParaRPr>
          </a:p>
        </p:txBody>
      </p:sp>
      <p:sp>
        <p:nvSpPr>
          <p:cNvPr id="14" name="Google Shape;25;p4"/>
          <p:cNvSpPr/>
          <p:nvPr/>
        </p:nvSpPr>
        <p:spPr>
          <a:xfrm>
            <a:off x="9822125" y="-120073"/>
            <a:ext cx="2421448" cy="7084292"/>
          </a:xfrm>
          <a:custGeom>
            <a:avLst/>
            <a:gdLst/>
            <a:ahLst/>
            <a:cxnLst/>
            <a:rect l="l" t="t" r="r" b="b"/>
            <a:pathLst>
              <a:path w="2369883" h="6858000" extrusionOk="0">
                <a:moveTo>
                  <a:pt x="0" y="0"/>
                </a:moveTo>
                <a:cubicBezTo>
                  <a:pt x="1144905" y="1173671"/>
                  <a:pt x="1850327" y="2777998"/>
                  <a:pt x="1850327" y="4547172"/>
                </a:cubicBezTo>
                <a:cubicBezTo>
                  <a:pt x="1851215" y="5336680"/>
                  <a:pt x="1708277" y="6119749"/>
                  <a:pt x="1428432" y="6858000"/>
                </a:cubicBezTo>
                <a:lnTo>
                  <a:pt x="2369883" y="6858000"/>
                </a:lnTo>
                <a:lnTo>
                  <a:pt x="2369883" y="0"/>
                </a:lnTo>
                <a:close/>
              </a:path>
            </a:pathLst>
          </a:custGeom>
          <a:gradFill>
            <a:gsLst>
              <a:gs pos="0">
                <a:schemeClr val="accent3">
                  <a:alpha val="50000"/>
                  <a:lumMod val="80000"/>
                  <a:lumOff val="20000"/>
                </a:schemeClr>
              </a:gs>
              <a:gs pos="100000">
                <a:schemeClr val="accent4"/>
              </a:gs>
            </a:gsLst>
            <a:lin ang="5400012" scaled="0"/>
          </a:gradFill>
          <a:ln w="38100">
            <a:solidFill>
              <a:schemeClr val="bg1">
                <a:alpha val="50000"/>
              </a:schemeClr>
            </a:solidFill>
          </a:ln>
          <a:effectLst>
            <a:outerShdw blurRad="214313" algn="bl" rotWithShape="0">
              <a:schemeClr val="dk1">
                <a:alpha val="35000"/>
              </a:schemeClr>
            </a:outerShdw>
          </a:effectLst>
        </p:spPr>
        <p:txBody>
          <a:bodyPr spcFirstLastPara="1" wrap="square" lIns="121900" tIns="60933" rIns="121900" bIns="60933" anchor="ctr" anchorCtr="0">
            <a:noAutofit/>
          </a:bodyPr>
          <a:lstStyle/>
          <a:p>
            <a:pPr marL="0" marR="0" lvl="0" indent="0" algn="l" rtl="0">
              <a:lnSpc>
                <a:spcPct val="100000"/>
              </a:lnSpc>
              <a:spcBef>
                <a:spcPts val="0"/>
              </a:spcBef>
              <a:spcAft>
                <a:spcPts val="0"/>
              </a:spcAft>
              <a:buNone/>
            </a:pPr>
            <a:endParaRPr sz="2400">
              <a:latin typeface="Calibri"/>
              <a:ea typeface="Calibri"/>
              <a:cs typeface="Calibri"/>
              <a:sym typeface="Calibri"/>
            </a:endParaRPr>
          </a:p>
        </p:txBody>
      </p:sp>
      <p:sp>
        <p:nvSpPr>
          <p:cNvPr id="15" name="Google Shape;26;p4"/>
          <p:cNvSpPr/>
          <p:nvPr/>
        </p:nvSpPr>
        <p:spPr>
          <a:xfrm>
            <a:off x="10353808" y="1"/>
            <a:ext cx="1838200" cy="1858772"/>
          </a:xfrm>
          <a:custGeom>
            <a:avLst/>
            <a:gdLst>
              <a:gd name="connsiteX0" fmla="*/ 1838071 w 1838071"/>
              <a:gd name="connsiteY0" fmla="*/ 1858772 h 1858772"/>
              <a:gd name="connsiteX1" fmla="*/ 1838071 w 1838071"/>
              <a:gd name="connsiteY1" fmla="*/ 0 h 1858772"/>
              <a:gd name="connsiteX2" fmla="*/ 0 w 1838071"/>
              <a:gd name="connsiteY2" fmla="*/ 0 h 1858772"/>
              <a:gd name="connsiteX3" fmla="*/ 1838071 w 1838071"/>
              <a:gd name="connsiteY3" fmla="*/ 1858772 h 1858772"/>
              <a:gd name="connsiteX0" fmla="*/ 1838071 w 1838071"/>
              <a:gd name="connsiteY0" fmla="*/ 1858772 h 1858772"/>
              <a:gd name="connsiteX1" fmla="*/ 1838071 w 1838071"/>
              <a:gd name="connsiteY1" fmla="*/ 0 h 1858772"/>
              <a:gd name="connsiteX2" fmla="*/ 0 w 1838071"/>
              <a:gd name="connsiteY2" fmla="*/ 0 h 1858772"/>
              <a:gd name="connsiteX3" fmla="*/ 1838071 w 1838071"/>
              <a:gd name="connsiteY3" fmla="*/ 1858772 h 1858772"/>
              <a:gd name="connsiteX0" fmla="*/ 1838200 w 1838200"/>
              <a:gd name="connsiteY0" fmla="*/ 1858772 h 1858772"/>
              <a:gd name="connsiteX1" fmla="*/ 1838200 w 1838200"/>
              <a:gd name="connsiteY1" fmla="*/ 0 h 1858772"/>
              <a:gd name="connsiteX2" fmla="*/ 129 w 1838200"/>
              <a:gd name="connsiteY2" fmla="*/ 0 h 1858772"/>
              <a:gd name="connsiteX3" fmla="*/ 1838200 w 1838200"/>
              <a:gd name="connsiteY3" fmla="*/ 1858772 h 1858772"/>
            </a:gdLst>
            <a:ahLst/>
            <a:cxnLst>
              <a:cxn ang="0">
                <a:pos x="connsiteX0" y="connsiteY0"/>
              </a:cxn>
              <a:cxn ang="0">
                <a:pos x="connsiteX1" y="connsiteY1"/>
              </a:cxn>
              <a:cxn ang="0">
                <a:pos x="connsiteX2" y="connsiteY2"/>
              </a:cxn>
              <a:cxn ang="0">
                <a:pos x="connsiteX3" y="connsiteY3"/>
              </a:cxn>
            </a:cxnLst>
            <a:rect l="l" t="t" r="r" b="b"/>
            <a:pathLst>
              <a:path w="1838200" h="1858772" extrusionOk="0">
                <a:moveTo>
                  <a:pt x="1838200" y="1858772"/>
                </a:moveTo>
                <a:lnTo>
                  <a:pt x="1838200" y="0"/>
                </a:lnTo>
                <a:lnTo>
                  <a:pt x="129" y="0"/>
                </a:lnTo>
                <a:cubicBezTo>
                  <a:pt x="-16623" y="933080"/>
                  <a:pt x="1596825" y="807888"/>
                  <a:pt x="1838200" y="1858772"/>
                </a:cubicBezTo>
                <a:close/>
              </a:path>
            </a:pathLst>
          </a:custGeom>
          <a:gradFill>
            <a:gsLst>
              <a:gs pos="0">
                <a:srgbClr val="E84E1B">
                  <a:alpha val="70000"/>
                </a:srgbClr>
              </a:gs>
              <a:gs pos="100000">
                <a:schemeClr val="accent5"/>
              </a:gs>
            </a:gsLst>
            <a:lin ang="5400012" scaled="0"/>
          </a:gradFill>
          <a:ln>
            <a:noFill/>
          </a:ln>
          <a:effectLst>
            <a:outerShdw blurRad="214313" algn="bl" rotWithShape="0">
              <a:schemeClr val="dk1">
                <a:alpha val="30000"/>
              </a:schemeClr>
            </a:outerShdw>
          </a:effectLst>
        </p:spPr>
        <p:txBody>
          <a:bodyPr spcFirstLastPara="1" wrap="square" lIns="121900" tIns="60933" rIns="121900" bIns="60933" anchor="ctr" anchorCtr="0">
            <a:noAutofit/>
          </a:bodyPr>
          <a:lstStyle/>
          <a:p>
            <a:pPr marL="0" marR="0" lvl="0" indent="0" algn="l" rtl="0">
              <a:lnSpc>
                <a:spcPct val="100000"/>
              </a:lnSpc>
              <a:spcBef>
                <a:spcPts val="0"/>
              </a:spcBef>
              <a:spcAft>
                <a:spcPts val="0"/>
              </a:spcAft>
              <a:buNone/>
            </a:pPr>
            <a:endParaRPr sz="2400">
              <a:latin typeface="Calibri"/>
              <a:ea typeface="Calibri"/>
              <a:cs typeface="Calibri"/>
              <a:sym typeface="Calibri"/>
            </a:endParaRPr>
          </a:p>
        </p:txBody>
      </p:sp>
      <p:pic>
        <p:nvPicPr>
          <p:cNvPr id="16" name="Imagen 15"/>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0922448" y="202836"/>
            <a:ext cx="1078133" cy="536072"/>
          </a:xfrm>
          <a:prstGeom prst="rect">
            <a:avLst/>
          </a:prstGeom>
        </p:spPr>
      </p:pic>
      <p:sp>
        <p:nvSpPr>
          <p:cNvPr id="18" name="Google Shape;59;p8"/>
          <p:cNvSpPr txBox="1">
            <a:spLocks noGrp="1"/>
          </p:cNvSpPr>
          <p:nvPr>
            <p:ph type="sldNum" idx="12"/>
          </p:nvPr>
        </p:nvSpPr>
        <p:spPr>
          <a:xfrm>
            <a:off x="11307445" y="6333135"/>
            <a:ext cx="731600" cy="524800"/>
          </a:xfrm>
          <a:prstGeom prst="rect">
            <a:avLst/>
          </a:prstGeom>
        </p:spPr>
        <p:txBody>
          <a:bodyPr spcFirstLastPara="1" wrap="square" lIns="0" tIns="0" rIns="0" bIns="0" anchor="ctr" anchorCtr="0">
            <a:noAutofit/>
          </a:bodyPr>
          <a:lstStyle>
            <a:lvl1pPr lvl="0" rtl="0">
              <a:buNone/>
              <a:defRPr b="0" i="0" baseline="0">
                <a:latin typeface="Calibri Light" panose="020F0302020204030204" pitchFamily="34" charset="0"/>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2D9CBAC-2441-4F8C-A1E1-12A8002240E4}" type="slidenum">
              <a:rPr lang="x-none" smtClean="0"/>
              <a:pPr/>
              <a:t>‹#›</a:t>
            </a:fld>
            <a:endParaRPr lang="x-none"/>
          </a:p>
        </p:txBody>
      </p:sp>
      <p:pic>
        <p:nvPicPr>
          <p:cNvPr id="11" name="Imagen 10"/>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9471576" y="6318676"/>
            <a:ext cx="1835869" cy="385157"/>
          </a:xfrm>
          <a:prstGeom prst="rect">
            <a:avLst/>
          </a:prstGeom>
        </p:spPr>
      </p:pic>
      <p:sp>
        <p:nvSpPr>
          <p:cNvPr id="17" name="Rectangle 2"/>
          <p:cNvSpPr>
            <a:spLocks noChangeArrowheads="1"/>
          </p:cNvSpPr>
          <p:nvPr/>
        </p:nvSpPr>
        <p:spPr bwMode="auto">
          <a:xfrm>
            <a:off x="74198" y="6511223"/>
            <a:ext cx="2046394" cy="287323"/>
          </a:xfrm>
          <a:prstGeom prst="rect">
            <a:avLst/>
          </a:prstGeom>
          <a:noFill/>
          <a:ln>
            <a:noFill/>
          </a:ln>
          <a:effectLst/>
        </p:spPr>
        <p:txBody>
          <a:bodyPr vert="horz" wrap="none" lIns="121920" tIns="60960" rIns="121920" bIns="6096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1219170" rtl="0" eaLnBrk="0" fontAlgn="base" latinLnBrk="0" hangingPunct="0">
              <a:lnSpc>
                <a:spcPct val="100000"/>
              </a:lnSpc>
              <a:spcBef>
                <a:spcPct val="0"/>
              </a:spcBef>
              <a:spcAft>
                <a:spcPct val="0"/>
              </a:spcAft>
              <a:buClrTx/>
              <a:buSzTx/>
              <a:buFontTx/>
              <a:buNone/>
              <a:tabLst/>
              <a:defRPr/>
            </a:pPr>
            <a:r>
              <a:rPr kumimoji="0" lang="es-ES" altLang="es-ES" sz="1067" b="1" i="0" u="none" strike="noStrike" cap="none" normalizeH="0" baseline="0" dirty="0">
                <a:ln>
                  <a:noFill/>
                </a:ln>
                <a:solidFill>
                  <a:srgbClr val="003399"/>
                </a:solidFill>
                <a:effectLst/>
                <a:latin typeface="Arial" panose="020B0604020202020204" pitchFamily="34" charset="0"/>
                <a:cs typeface="Arial" panose="020B0604020202020204" pitchFamily="34" charset="0"/>
              </a:rPr>
              <a:t>EUROPEAN PARTNERSHIP</a:t>
            </a:r>
            <a:endParaRPr kumimoji="0" lang="es-ES" altLang="es-ES" sz="1067" b="0" i="0" u="none" strike="noStrike" cap="none" normalizeH="0" baseline="0" dirty="0">
              <a:ln>
                <a:noFill/>
              </a:ln>
              <a:solidFill>
                <a:srgbClr val="003399"/>
              </a:solidFill>
              <a:effectLst/>
            </a:endParaRPr>
          </a:p>
        </p:txBody>
      </p:sp>
    </p:spTree>
    <p:extLst>
      <p:ext uri="{BB962C8B-B14F-4D97-AF65-F5344CB8AC3E}">
        <p14:creationId xmlns="" xmlns:p14="http://schemas.microsoft.com/office/powerpoint/2010/main" val="2260154748"/>
      </p:ext>
    </p:extLst>
  </p:cSld>
  <p:clrMapOvr>
    <a:masterClrMapping/>
  </p:clrMapOvr>
</p:sldLayout>
</file>

<file path=ppt/slideLayouts/slideLayout167.xml><?xml version="1.0" encoding="utf-8"?>
<p:sldLayout xmlns:a="http://schemas.openxmlformats.org/drawingml/2006/main" xmlns:r="http://schemas.openxmlformats.org/officeDocument/2006/relationships" xmlns:p="http://schemas.openxmlformats.org/presentationml/2006/main" matchingName="Title + 3 columns">
  <p:cSld name="Title + 3 columns">
    <p:spTree>
      <p:nvGrpSpPr>
        <p:cNvPr id="1" name="Shape 45"/>
        <p:cNvGrpSpPr/>
        <p:nvPr/>
      </p:nvGrpSpPr>
      <p:grpSpPr>
        <a:xfrm>
          <a:off x="0" y="0"/>
          <a:ext cx="0" cy="0"/>
          <a:chOff x="0" y="0"/>
          <a:chExt cx="0" cy="0"/>
        </a:xfrm>
      </p:grpSpPr>
      <p:sp>
        <p:nvSpPr>
          <p:cNvPr id="49" name="Google Shape;49;p7"/>
          <p:cNvSpPr txBox="1">
            <a:spLocks noGrp="1"/>
          </p:cNvSpPr>
          <p:nvPr>
            <p:ph type="title"/>
          </p:nvPr>
        </p:nvSpPr>
        <p:spPr>
          <a:xfrm>
            <a:off x="1038800" y="1114667"/>
            <a:ext cx="9282800" cy="528400"/>
          </a:xfrm>
          <a:prstGeom prst="rect">
            <a:avLst/>
          </a:prstGeom>
        </p:spPr>
        <p:txBody>
          <a:bodyPr spcFirstLastPara="1" wrap="square" lIns="0" tIns="0" rIns="0" bIns="0" anchor="b" anchorCtr="0">
            <a:noAutofit/>
          </a:bodyPr>
          <a:lstStyle>
            <a:lvl1pPr lvl="0" rtl="0">
              <a:spcBef>
                <a:spcPts val="0"/>
              </a:spcBef>
              <a:spcAft>
                <a:spcPts val="0"/>
              </a:spcAft>
              <a:buSzPts val="3200"/>
              <a:buNone/>
              <a:defRPr b="1">
                <a:latin typeface="+mj-lt"/>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r>
              <a:rPr lang="en-US"/>
              <a:t>Click to edit Master title style</a:t>
            </a:r>
            <a:endParaRPr dirty="0"/>
          </a:p>
        </p:txBody>
      </p:sp>
      <p:sp>
        <p:nvSpPr>
          <p:cNvPr id="50" name="Google Shape;50;p7"/>
          <p:cNvSpPr txBox="1">
            <a:spLocks noGrp="1"/>
          </p:cNvSpPr>
          <p:nvPr>
            <p:ph type="body" idx="1"/>
          </p:nvPr>
        </p:nvSpPr>
        <p:spPr>
          <a:xfrm>
            <a:off x="1038800" y="1989900"/>
            <a:ext cx="2891600" cy="3958800"/>
          </a:xfrm>
          <a:prstGeom prst="rect">
            <a:avLst/>
          </a:prstGeom>
        </p:spPr>
        <p:txBody>
          <a:bodyPr spcFirstLastPara="1" wrap="square" lIns="0" tIns="0" rIns="0" bIns="0" anchor="t" anchorCtr="0">
            <a:noAutofit/>
          </a:bodyPr>
          <a:lstStyle>
            <a:lvl1pPr marL="609585" lvl="0" indent="-440256" rtl="0">
              <a:spcBef>
                <a:spcPts val="0"/>
              </a:spcBef>
              <a:spcAft>
                <a:spcPts val="0"/>
              </a:spcAft>
              <a:buSzPts val="1600"/>
              <a:buChar char="●"/>
              <a:defRPr sz="2133">
                <a:latin typeface="+mn-lt"/>
                <a:cs typeface="Calibri" panose="020F0502020204030204" pitchFamily="34" charset="0"/>
              </a:defRPr>
            </a:lvl1pPr>
            <a:lvl2pPr marL="1219170" lvl="1" indent="-440256" rtl="0">
              <a:spcBef>
                <a:spcPts val="1067"/>
              </a:spcBef>
              <a:spcAft>
                <a:spcPts val="0"/>
              </a:spcAft>
              <a:buSzPts val="1600"/>
              <a:buChar char="○"/>
              <a:defRPr sz="2133"/>
            </a:lvl2pPr>
            <a:lvl3pPr marL="1828754" lvl="2" indent="-440256" rtl="0">
              <a:spcBef>
                <a:spcPts val="1067"/>
              </a:spcBef>
              <a:spcAft>
                <a:spcPts val="0"/>
              </a:spcAft>
              <a:buSzPts val="1600"/>
              <a:buChar char="■"/>
              <a:defRPr sz="2133"/>
            </a:lvl3pPr>
            <a:lvl4pPr marL="2438339" lvl="3" indent="-440256" rtl="0">
              <a:spcBef>
                <a:spcPts val="1067"/>
              </a:spcBef>
              <a:spcAft>
                <a:spcPts val="0"/>
              </a:spcAft>
              <a:buSzPts val="1600"/>
              <a:buChar char="●"/>
              <a:defRPr sz="2133"/>
            </a:lvl4pPr>
            <a:lvl5pPr marL="3047924" lvl="4" indent="-440256" rtl="0">
              <a:spcBef>
                <a:spcPts val="1067"/>
              </a:spcBef>
              <a:spcAft>
                <a:spcPts val="0"/>
              </a:spcAft>
              <a:buSzPts val="1600"/>
              <a:buChar char="○"/>
              <a:defRPr sz="2133"/>
            </a:lvl5pPr>
            <a:lvl6pPr marL="3657509" lvl="5" indent="-440256" rtl="0">
              <a:spcBef>
                <a:spcPts val="1067"/>
              </a:spcBef>
              <a:spcAft>
                <a:spcPts val="0"/>
              </a:spcAft>
              <a:buSzPts val="1600"/>
              <a:buChar char="■"/>
              <a:defRPr sz="2133"/>
            </a:lvl6pPr>
            <a:lvl7pPr marL="4267093" lvl="6" indent="-440256" rtl="0">
              <a:spcBef>
                <a:spcPts val="1067"/>
              </a:spcBef>
              <a:spcAft>
                <a:spcPts val="0"/>
              </a:spcAft>
              <a:buSzPts val="1600"/>
              <a:buChar char="●"/>
              <a:defRPr sz="2133"/>
            </a:lvl7pPr>
            <a:lvl8pPr marL="4876678" lvl="7" indent="-440256" rtl="0">
              <a:spcBef>
                <a:spcPts val="1067"/>
              </a:spcBef>
              <a:spcAft>
                <a:spcPts val="0"/>
              </a:spcAft>
              <a:buSzPts val="1600"/>
              <a:buChar char="○"/>
              <a:defRPr sz="2133"/>
            </a:lvl8pPr>
            <a:lvl9pPr marL="5486263" lvl="8" indent="-440256" rtl="0">
              <a:spcBef>
                <a:spcPts val="1067"/>
              </a:spcBef>
              <a:spcAft>
                <a:spcPts val="1067"/>
              </a:spcAft>
              <a:buSzPts val="1600"/>
              <a:buChar char="■"/>
              <a:defRPr sz="2133"/>
            </a:lvl9pPr>
          </a:lstStyle>
          <a:p>
            <a:pPr lvl="0"/>
            <a:r>
              <a:rPr lang="en-US"/>
              <a:t>Click to edit Master text styles</a:t>
            </a:r>
          </a:p>
        </p:txBody>
      </p:sp>
      <p:sp>
        <p:nvSpPr>
          <p:cNvPr id="51" name="Google Shape;51;p7"/>
          <p:cNvSpPr txBox="1">
            <a:spLocks noGrp="1"/>
          </p:cNvSpPr>
          <p:nvPr>
            <p:ph type="body" idx="2"/>
          </p:nvPr>
        </p:nvSpPr>
        <p:spPr>
          <a:xfrm>
            <a:off x="4234317" y="1989900"/>
            <a:ext cx="2891600" cy="3958800"/>
          </a:xfrm>
          <a:prstGeom prst="rect">
            <a:avLst/>
          </a:prstGeom>
        </p:spPr>
        <p:txBody>
          <a:bodyPr spcFirstLastPara="1" wrap="square" lIns="0" tIns="0" rIns="0" bIns="0" anchor="t" anchorCtr="0">
            <a:noAutofit/>
          </a:bodyPr>
          <a:lstStyle>
            <a:lvl1pPr marL="609585" lvl="0" indent="-440256" rtl="0">
              <a:spcBef>
                <a:spcPts val="0"/>
              </a:spcBef>
              <a:spcAft>
                <a:spcPts val="0"/>
              </a:spcAft>
              <a:buSzPts val="1600"/>
              <a:buChar char="●"/>
              <a:defRPr sz="2133">
                <a:latin typeface="+mn-lt"/>
                <a:cs typeface="Calibri" panose="020F0502020204030204" pitchFamily="34" charset="0"/>
              </a:defRPr>
            </a:lvl1pPr>
            <a:lvl2pPr marL="1219170" lvl="1" indent="-440256" rtl="0">
              <a:spcBef>
                <a:spcPts val="1067"/>
              </a:spcBef>
              <a:spcAft>
                <a:spcPts val="0"/>
              </a:spcAft>
              <a:buSzPts val="1600"/>
              <a:buChar char="○"/>
              <a:defRPr sz="2133"/>
            </a:lvl2pPr>
            <a:lvl3pPr marL="1828754" lvl="2" indent="-440256" rtl="0">
              <a:spcBef>
                <a:spcPts val="1067"/>
              </a:spcBef>
              <a:spcAft>
                <a:spcPts val="0"/>
              </a:spcAft>
              <a:buSzPts val="1600"/>
              <a:buChar char="■"/>
              <a:defRPr sz="2133"/>
            </a:lvl3pPr>
            <a:lvl4pPr marL="2438339" lvl="3" indent="-440256" rtl="0">
              <a:spcBef>
                <a:spcPts val="1067"/>
              </a:spcBef>
              <a:spcAft>
                <a:spcPts val="0"/>
              </a:spcAft>
              <a:buSzPts val="1600"/>
              <a:buChar char="●"/>
              <a:defRPr sz="2133"/>
            </a:lvl4pPr>
            <a:lvl5pPr marL="3047924" lvl="4" indent="-440256" rtl="0">
              <a:spcBef>
                <a:spcPts val="1067"/>
              </a:spcBef>
              <a:spcAft>
                <a:spcPts val="0"/>
              </a:spcAft>
              <a:buSzPts val="1600"/>
              <a:buChar char="○"/>
              <a:defRPr sz="2133"/>
            </a:lvl5pPr>
            <a:lvl6pPr marL="3657509" lvl="5" indent="-440256" rtl="0">
              <a:spcBef>
                <a:spcPts val="1067"/>
              </a:spcBef>
              <a:spcAft>
                <a:spcPts val="0"/>
              </a:spcAft>
              <a:buSzPts val="1600"/>
              <a:buChar char="■"/>
              <a:defRPr sz="2133"/>
            </a:lvl6pPr>
            <a:lvl7pPr marL="4267093" lvl="6" indent="-440256" rtl="0">
              <a:spcBef>
                <a:spcPts val="1067"/>
              </a:spcBef>
              <a:spcAft>
                <a:spcPts val="0"/>
              </a:spcAft>
              <a:buSzPts val="1600"/>
              <a:buChar char="●"/>
              <a:defRPr sz="2133"/>
            </a:lvl7pPr>
            <a:lvl8pPr marL="4876678" lvl="7" indent="-440256" rtl="0">
              <a:spcBef>
                <a:spcPts val="1067"/>
              </a:spcBef>
              <a:spcAft>
                <a:spcPts val="0"/>
              </a:spcAft>
              <a:buSzPts val="1600"/>
              <a:buChar char="○"/>
              <a:defRPr sz="2133"/>
            </a:lvl8pPr>
            <a:lvl9pPr marL="5486263" lvl="8" indent="-440256" rtl="0">
              <a:spcBef>
                <a:spcPts val="1067"/>
              </a:spcBef>
              <a:spcAft>
                <a:spcPts val="1067"/>
              </a:spcAft>
              <a:buSzPts val="1600"/>
              <a:buChar char="■"/>
              <a:defRPr sz="2133"/>
            </a:lvl9pPr>
          </a:lstStyle>
          <a:p>
            <a:pPr lvl="0"/>
            <a:r>
              <a:rPr lang="en-US"/>
              <a:t>Click to edit Master text styles</a:t>
            </a:r>
          </a:p>
        </p:txBody>
      </p:sp>
      <p:sp>
        <p:nvSpPr>
          <p:cNvPr id="52" name="Google Shape;52;p7"/>
          <p:cNvSpPr txBox="1">
            <a:spLocks noGrp="1"/>
          </p:cNvSpPr>
          <p:nvPr>
            <p:ph type="body" idx="3"/>
          </p:nvPr>
        </p:nvSpPr>
        <p:spPr>
          <a:xfrm>
            <a:off x="7429833" y="1989900"/>
            <a:ext cx="2891600" cy="3958800"/>
          </a:xfrm>
          <a:prstGeom prst="rect">
            <a:avLst/>
          </a:prstGeom>
        </p:spPr>
        <p:txBody>
          <a:bodyPr spcFirstLastPara="1" wrap="square" lIns="0" tIns="0" rIns="0" bIns="0" anchor="t" anchorCtr="0">
            <a:noAutofit/>
          </a:bodyPr>
          <a:lstStyle>
            <a:lvl1pPr marL="609585" lvl="0" indent="-440256" rtl="0">
              <a:spcBef>
                <a:spcPts val="0"/>
              </a:spcBef>
              <a:spcAft>
                <a:spcPts val="0"/>
              </a:spcAft>
              <a:buSzPts val="1600"/>
              <a:buChar char="●"/>
              <a:defRPr sz="2133">
                <a:latin typeface="+mj-lt"/>
                <a:cs typeface="Calibri" panose="020F0502020204030204" pitchFamily="34" charset="0"/>
              </a:defRPr>
            </a:lvl1pPr>
            <a:lvl2pPr marL="1219170" lvl="1" indent="-440256" rtl="0">
              <a:spcBef>
                <a:spcPts val="1067"/>
              </a:spcBef>
              <a:spcAft>
                <a:spcPts val="0"/>
              </a:spcAft>
              <a:buSzPts val="1600"/>
              <a:buChar char="○"/>
              <a:defRPr sz="2133"/>
            </a:lvl2pPr>
            <a:lvl3pPr marL="1828754" lvl="2" indent="-440256" rtl="0">
              <a:spcBef>
                <a:spcPts val="1067"/>
              </a:spcBef>
              <a:spcAft>
                <a:spcPts val="0"/>
              </a:spcAft>
              <a:buSzPts val="1600"/>
              <a:buChar char="■"/>
              <a:defRPr sz="2133"/>
            </a:lvl3pPr>
            <a:lvl4pPr marL="2438339" lvl="3" indent="-440256" rtl="0">
              <a:spcBef>
                <a:spcPts val="1067"/>
              </a:spcBef>
              <a:spcAft>
                <a:spcPts val="0"/>
              </a:spcAft>
              <a:buSzPts val="1600"/>
              <a:buChar char="●"/>
              <a:defRPr sz="2133"/>
            </a:lvl4pPr>
            <a:lvl5pPr marL="3047924" lvl="4" indent="-440256" rtl="0">
              <a:spcBef>
                <a:spcPts val="1067"/>
              </a:spcBef>
              <a:spcAft>
                <a:spcPts val="0"/>
              </a:spcAft>
              <a:buSzPts val="1600"/>
              <a:buChar char="○"/>
              <a:defRPr sz="2133"/>
            </a:lvl5pPr>
            <a:lvl6pPr marL="3657509" lvl="5" indent="-440256" rtl="0">
              <a:spcBef>
                <a:spcPts val="1067"/>
              </a:spcBef>
              <a:spcAft>
                <a:spcPts val="0"/>
              </a:spcAft>
              <a:buSzPts val="1600"/>
              <a:buChar char="■"/>
              <a:defRPr sz="2133"/>
            </a:lvl6pPr>
            <a:lvl7pPr marL="4267093" lvl="6" indent="-440256" rtl="0">
              <a:spcBef>
                <a:spcPts val="1067"/>
              </a:spcBef>
              <a:spcAft>
                <a:spcPts val="0"/>
              </a:spcAft>
              <a:buSzPts val="1600"/>
              <a:buChar char="●"/>
              <a:defRPr sz="2133"/>
            </a:lvl7pPr>
            <a:lvl8pPr marL="4876678" lvl="7" indent="-440256" rtl="0">
              <a:spcBef>
                <a:spcPts val="1067"/>
              </a:spcBef>
              <a:spcAft>
                <a:spcPts val="0"/>
              </a:spcAft>
              <a:buSzPts val="1600"/>
              <a:buChar char="○"/>
              <a:defRPr sz="2133"/>
            </a:lvl8pPr>
            <a:lvl9pPr marL="5486263" lvl="8" indent="-440256" rtl="0">
              <a:spcBef>
                <a:spcPts val="1067"/>
              </a:spcBef>
              <a:spcAft>
                <a:spcPts val="1067"/>
              </a:spcAft>
              <a:buSzPts val="1600"/>
              <a:buChar char="■"/>
              <a:defRPr sz="2133"/>
            </a:lvl9pPr>
          </a:lstStyle>
          <a:p>
            <a:pPr lvl="0"/>
            <a:r>
              <a:rPr lang="en-US"/>
              <a:t>Click to edit Master text styles</a:t>
            </a:r>
          </a:p>
        </p:txBody>
      </p:sp>
      <p:sp>
        <p:nvSpPr>
          <p:cNvPr id="14" name="Google Shape;27;p4"/>
          <p:cNvSpPr/>
          <p:nvPr/>
        </p:nvSpPr>
        <p:spPr>
          <a:xfrm>
            <a:off x="9934064" y="0"/>
            <a:ext cx="2197731" cy="6858000"/>
          </a:xfrm>
          <a:custGeom>
            <a:avLst/>
            <a:gdLst>
              <a:gd name="connsiteX0" fmla="*/ 1272559 w 2585359"/>
              <a:gd name="connsiteY0" fmla="*/ 0 h 6858000"/>
              <a:gd name="connsiteX1" fmla="*/ 1744809 w 2585359"/>
              <a:gd name="connsiteY1" fmla="*/ 2438972 h 6858000"/>
              <a:gd name="connsiteX2" fmla="*/ 16021 w 2585359"/>
              <a:gd name="connsiteY2" fmla="*/ 6858000 h 6858000"/>
              <a:gd name="connsiteX3" fmla="*/ 2585358 w 2585359"/>
              <a:gd name="connsiteY3" fmla="*/ 6858000 h 6858000"/>
              <a:gd name="connsiteX4" fmla="*/ 2585358 w 2585359"/>
              <a:gd name="connsiteY4" fmla="*/ 0 h 6858000"/>
              <a:gd name="connsiteX5" fmla="*/ 1272559 w 2585359"/>
              <a:gd name="connsiteY5" fmla="*/ 0 h 6858000"/>
              <a:gd name="connsiteX0" fmla="*/ 1272152 w 2584951"/>
              <a:gd name="connsiteY0" fmla="*/ 0 h 6858000"/>
              <a:gd name="connsiteX1" fmla="*/ 1744402 w 2584951"/>
              <a:gd name="connsiteY1" fmla="*/ 2438972 h 6858000"/>
              <a:gd name="connsiteX2" fmla="*/ 15614 w 2584951"/>
              <a:gd name="connsiteY2" fmla="*/ 6858000 h 6858000"/>
              <a:gd name="connsiteX3" fmla="*/ 2584951 w 2584951"/>
              <a:gd name="connsiteY3" fmla="*/ 6858000 h 6858000"/>
              <a:gd name="connsiteX4" fmla="*/ 2584951 w 2584951"/>
              <a:gd name="connsiteY4" fmla="*/ 0 h 6858000"/>
              <a:gd name="connsiteX5" fmla="*/ 1272152 w 2584951"/>
              <a:gd name="connsiteY5" fmla="*/ 0 h 6858000"/>
              <a:gd name="connsiteX0" fmla="*/ 1270253 w 2583052"/>
              <a:gd name="connsiteY0" fmla="*/ 0 h 6858000"/>
              <a:gd name="connsiteX1" fmla="*/ 2038067 w 2583052"/>
              <a:gd name="connsiteY1" fmla="*/ 2623699 h 6858000"/>
              <a:gd name="connsiteX2" fmla="*/ 13715 w 2583052"/>
              <a:gd name="connsiteY2" fmla="*/ 6858000 h 6858000"/>
              <a:gd name="connsiteX3" fmla="*/ 2583052 w 2583052"/>
              <a:gd name="connsiteY3" fmla="*/ 6858000 h 6858000"/>
              <a:gd name="connsiteX4" fmla="*/ 2583052 w 2583052"/>
              <a:gd name="connsiteY4" fmla="*/ 0 h 6858000"/>
              <a:gd name="connsiteX5" fmla="*/ 1270253 w 2583052"/>
              <a:gd name="connsiteY5" fmla="*/ 0 h 6858000"/>
              <a:gd name="connsiteX0" fmla="*/ 884932 w 2197731"/>
              <a:gd name="connsiteY0" fmla="*/ 0 h 6858000"/>
              <a:gd name="connsiteX1" fmla="*/ 1652746 w 2197731"/>
              <a:gd name="connsiteY1" fmla="*/ 2623699 h 6858000"/>
              <a:gd name="connsiteX2" fmla="*/ 16320 w 2197731"/>
              <a:gd name="connsiteY2" fmla="*/ 6839528 h 6858000"/>
              <a:gd name="connsiteX3" fmla="*/ 2197731 w 2197731"/>
              <a:gd name="connsiteY3" fmla="*/ 6858000 h 6858000"/>
              <a:gd name="connsiteX4" fmla="*/ 2197731 w 2197731"/>
              <a:gd name="connsiteY4" fmla="*/ 0 h 6858000"/>
              <a:gd name="connsiteX5" fmla="*/ 884932 w 2197731"/>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97731" h="6858000" extrusionOk="0">
                <a:moveTo>
                  <a:pt x="884932" y="0"/>
                </a:moveTo>
                <a:cubicBezTo>
                  <a:pt x="1197860" y="775024"/>
                  <a:pt x="1653762" y="1787892"/>
                  <a:pt x="1652746" y="2623699"/>
                </a:cubicBezTo>
                <a:cubicBezTo>
                  <a:pt x="1708165" y="5077455"/>
                  <a:pt x="-194512" y="5345985"/>
                  <a:pt x="16320" y="6839528"/>
                </a:cubicBezTo>
                <a:lnTo>
                  <a:pt x="2197731" y="6858000"/>
                </a:lnTo>
                <a:lnTo>
                  <a:pt x="2197731" y="0"/>
                </a:lnTo>
                <a:lnTo>
                  <a:pt x="884932" y="0"/>
                </a:lnTo>
                <a:close/>
              </a:path>
            </a:pathLst>
          </a:custGeom>
          <a:gradFill>
            <a:gsLst>
              <a:gs pos="0">
                <a:schemeClr val="accent1">
                  <a:lumMod val="70000"/>
                  <a:lumOff val="30000"/>
                </a:schemeClr>
              </a:gs>
              <a:gs pos="72000">
                <a:schemeClr val="accent3"/>
              </a:gs>
              <a:gs pos="100000">
                <a:schemeClr val="accent1"/>
              </a:gs>
            </a:gsLst>
            <a:lin ang="5400012" scaled="0"/>
          </a:gradFill>
          <a:ln>
            <a:noFill/>
          </a:ln>
          <a:effectLst>
            <a:outerShdw blurRad="214313" algn="bl" rotWithShape="0">
              <a:schemeClr val="dk1">
                <a:alpha val="25000"/>
              </a:schemeClr>
            </a:outerShdw>
          </a:effectLst>
        </p:spPr>
        <p:txBody>
          <a:bodyPr spcFirstLastPara="1" wrap="square" lIns="121900" tIns="60933" rIns="121900" bIns="60933" anchor="ctr" anchorCtr="0">
            <a:noAutofit/>
          </a:bodyPr>
          <a:lstStyle/>
          <a:p>
            <a:pPr marL="0" marR="0" lvl="0" indent="0" algn="l" rtl="0">
              <a:lnSpc>
                <a:spcPct val="100000"/>
              </a:lnSpc>
              <a:spcBef>
                <a:spcPts val="0"/>
              </a:spcBef>
              <a:spcAft>
                <a:spcPts val="0"/>
              </a:spcAft>
              <a:buNone/>
            </a:pPr>
            <a:endParaRPr sz="2400">
              <a:latin typeface="Calibri"/>
              <a:ea typeface="Calibri"/>
              <a:cs typeface="Calibri"/>
              <a:sym typeface="Calibri"/>
            </a:endParaRPr>
          </a:p>
        </p:txBody>
      </p:sp>
      <p:sp>
        <p:nvSpPr>
          <p:cNvPr id="15" name="Google Shape;25;p4"/>
          <p:cNvSpPr/>
          <p:nvPr/>
        </p:nvSpPr>
        <p:spPr>
          <a:xfrm>
            <a:off x="9822125" y="-120073"/>
            <a:ext cx="2421448" cy="7084292"/>
          </a:xfrm>
          <a:custGeom>
            <a:avLst/>
            <a:gdLst/>
            <a:ahLst/>
            <a:cxnLst/>
            <a:rect l="l" t="t" r="r" b="b"/>
            <a:pathLst>
              <a:path w="2369883" h="6858000" extrusionOk="0">
                <a:moveTo>
                  <a:pt x="0" y="0"/>
                </a:moveTo>
                <a:cubicBezTo>
                  <a:pt x="1144905" y="1173671"/>
                  <a:pt x="1850327" y="2777998"/>
                  <a:pt x="1850327" y="4547172"/>
                </a:cubicBezTo>
                <a:cubicBezTo>
                  <a:pt x="1851215" y="5336680"/>
                  <a:pt x="1708277" y="6119749"/>
                  <a:pt x="1428432" y="6858000"/>
                </a:cubicBezTo>
                <a:lnTo>
                  <a:pt x="2369883" y="6858000"/>
                </a:lnTo>
                <a:lnTo>
                  <a:pt x="2369883" y="0"/>
                </a:lnTo>
                <a:close/>
              </a:path>
            </a:pathLst>
          </a:custGeom>
          <a:gradFill>
            <a:gsLst>
              <a:gs pos="0">
                <a:schemeClr val="accent3">
                  <a:alpha val="50000"/>
                  <a:lumMod val="80000"/>
                  <a:lumOff val="20000"/>
                </a:schemeClr>
              </a:gs>
              <a:gs pos="100000">
                <a:schemeClr val="accent4"/>
              </a:gs>
            </a:gsLst>
            <a:lin ang="5400012" scaled="0"/>
          </a:gradFill>
          <a:ln w="38100">
            <a:solidFill>
              <a:schemeClr val="bg1">
                <a:alpha val="50000"/>
              </a:schemeClr>
            </a:solidFill>
          </a:ln>
          <a:effectLst>
            <a:outerShdw blurRad="214313" algn="bl" rotWithShape="0">
              <a:schemeClr val="dk1">
                <a:alpha val="35000"/>
              </a:schemeClr>
            </a:outerShdw>
          </a:effectLst>
        </p:spPr>
        <p:txBody>
          <a:bodyPr spcFirstLastPara="1" wrap="square" lIns="121900" tIns="60933" rIns="121900" bIns="60933" anchor="ctr" anchorCtr="0">
            <a:noAutofit/>
          </a:bodyPr>
          <a:lstStyle/>
          <a:p>
            <a:pPr marL="0" marR="0" lvl="0" indent="0" algn="l" rtl="0">
              <a:lnSpc>
                <a:spcPct val="100000"/>
              </a:lnSpc>
              <a:spcBef>
                <a:spcPts val="0"/>
              </a:spcBef>
              <a:spcAft>
                <a:spcPts val="0"/>
              </a:spcAft>
              <a:buNone/>
            </a:pPr>
            <a:endParaRPr sz="2400">
              <a:latin typeface="Calibri"/>
              <a:ea typeface="Calibri"/>
              <a:cs typeface="Calibri"/>
              <a:sym typeface="Calibri"/>
            </a:endParaRPr>
          </a:p>
        </p:txBody>
      </p:sp>
      <p:sp>
        <p:nvSpPr>
          <p:cNvPr id="16" name="Google Shape;26;p4"/>
          <p:cNvSpPr/>
          <p:nvPr/>
        </p:nvSpPr>
        <p:spPr>
          <a:xfrm>
            <a:off x="10353808" y="1"/>
            <a:ext cx="1838200" cy="1858772"/>
          </a:xfrm>
          <a:custGeom>
            <a:avLst/>
            <a:gdLst>
              <a:gd name="connsiteX0" fmla="*/ 1838071 w 1838071"/>
              <a:gd name="connsiteY0" fmla="*/ 1858772 h 1858772"/>
              <a:gd name="connsiteX1" fmla="*/ 1838071 w 1838071"/>
              <a:gd name="connsiteY1" fmla="*/ 0 h 1858772"/>
              <a:gd name="connsiteX2" fmla="*/ 0 w 1838071"/>
              <a:gd name="connsiteY2" fmla="*/ 0 h 1858772"/>
              <a:gd name="connsiteX3" fmla="*/ 1838071 w 1838071"/>
              <a:gd name="connsiteY3" fmla="*/ 1858772 h 1858772"/>
              <a:gd name="connsiteX0" fmla="*/ 1838071 w 1838071"/>
              <a:gd name="connsiteY0" fmla="*/ 1858772 h 1858772"/>
              <a:gd name="connsiteX1" fmla="*/ 1838071 w 1838071"/>
              <a:gd name="connsiteY1" fmla="*/ 0 h 1858772"/>
              <a:gd name="connsiteX2" fmla="*/ 0 w 1838071"/>
              <a:gd name="connsiteY2" fmla="*/ 0 h 1858772"/>
              <a:gd name="connsiteX3" fmla="*/ 1838071 w 1838071"/>
              <a:gd name="connsiteY3" fmla="*/ 1858772 h 1858772"/>
              <a:gd name="connsiteX0" fmla="*/ 1838200 w 1838200"/>
              <a:gd name="connsiteY0" fmla="*/ 1858772 h 1858772"/>
              <a:gd name="connsiteX1" fmla="*/ 1838200 w 1838200"/>
              <a:gd name="connsiteY1" fmla="*/ 0 h 1858772"/>
              <a:gd name="connsiteX2" fmla="*/ 129 w 1838200"/>
              <a:gd name="connsiteY2" fmla="*/ 0 h 1858772"/>
              <a:gd name="connsiteX3" fmla="*/ 1838200 w 1838200"/>
              <a:gd name="connsiteY3" fmla="*/ 1858772 h 1858772"/>
            </a:gdLst>
            <a:ahLst/>
            <a:cxnLst>
              <a:cxn ang="0">
                <a:pos x="connsiteX0" y="connsiteY0"/>
              </a:cxn>
              <a:cxn ang="0">
                <a:pos x="connsiteX1" y="connsiteY1"/>
              </a:cxn>
              <a:cxn ang="0">
                <a:pos x="connsiteX2" y="connsiteY2"/>
              </a:cxn>
              <a:cxn ang="0">
                <a:pos x="connsiteX3" y="connsiteY3"/>
              </a:cxn>
            </a:cxnLst>
            <a:rect l="l" t="t" r="r" b="b"/>
            <a:pathLst>
              <a:path w="1838200" h="1858772" extrusionOk="0">
                <a:moveTo>
                  <a:pt x="1838200" y="1858772"/>
                </a:moveTo>
                <a:lnTo>
                  <a:pt x="1838200" y="0"/>
                </a:lnTo>
                <a:lnTo>
                  <a:pt x="129" y="0"/>
                </a:lnTo>
                <a:cubicBezTo>
                  <a:pt x="-16623" y="933080"/>
                  <a:pt x="1596825" y="807888"/>
                  <a:pt x="1838200" y="1858772"/>
                </a:cubicBezTo>
                <a:close/>
              </a:path>
            </a:pathLst>
          </a:custGeom>
          <a:gradFill>
            <a:gsLst>
              <a:gs pos="0">
                <a:srgbClr val="E84E1B">
                  <a:alpha val="70000"/>
                </a:srgbClr>
              </a:gs>
              <a:gs pos="100000">
                <a:schemeClr val="accent5"/>
              </a:gs>
            </a:gsLst>
            <a:lin ang="5400012" scaled="0"/>
          </a:gradFill>
          <a:ln>
            <a:noFill/>
          </a:ln>
          <a:effectLst>
            <a:outerShdw blurRad="214313" algn="bl" rotWithShape="0">
              <a:schemeClr val="dk1">
                <a:alpha val="30000"/>
              </a:schemeClr>
            </a:outerShdw>
          </a:effectLst>
        </p:spPr>
        <p:txBody>
          <a:bodyPr spcFirstLastPara="1" wrap="square" lIns="121900" tIns="60933" rIns="121900" bIns="60933" anchor="ctr" anchorCtr="0">
            <a:noAutofit/>
          </a:bodyPr>
          <a:lstStyle/>
          <a:p>
            <a:pPr marL="0" marR="0" lvl="0" indent="0" algn="l" rtl="0">
              <a:lnSpc>
                <a:spcPct val="100000"/>
              </a:lnSpc>
              <a:spcBef>
                <a:spcPts val="0"/>
              </a:spcBef>
              <a:spcAft>
                <a:spcPts val="0"/>
              </a:spcAft>
              <a:buNone/>
            </a:pPr>
            <a:endParaRPr sz="2400">
              <a:latin typeface="Calibri"/>
              <a:ea typeface="Calibri"/>
              <a:cs typeface="Calibri"/>
              <a:sym typeface="Calibri"/>
            </a:endParaRPr>
          </a:p>
        </p:txBody>
      </p:sp>
      <p:pic>
        <p:nvPicPr>
          <p:cNvPr id="17" name="Imagen 16"/>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0922448" y="202836"/>
            <a:ext cx="1078133" cy="536072"/>
          </a:xfrm>
          <a:prstGeom prst="rect">
            <a:avLst/>
          </a:prstGeom>
        </p:spPr>
      </p:pic>
      <p:sp>
        <p:nvSpPr>
          <p:cNvPr id="20" name="Google Shape;59;p8"/>
          <p:cNvSpPr txBox="1">
            <a:spLocks noGrp="1"/>
          </p:cNvSpPr>
          <p:nvPr>
            <p:ph type="sldNum" idx="12"/>
          </p:nvPr>
        </p:nvSpPr>
        <p:spPr>
          <a:xfrm>
            <a:off x="11307445" y="6333135"/>
            <a:ext cx="731600" cy="524800"/>
          </a:xfrm>
          <a:prstGeom prst="rect">
            <a:avLst/>
          </a:prstGeom>
        </p:spPr>
        <p:txBody>
          <a:bodyPr spcFirstLastPara="1" wrap="square" lIns="0" tIns="0" rIns="0" bIns="0" anchor="ctr" anchorCtr="0">
            <a:noAutofit/>
          </a:bodyPr>
          <a:lstStyle>
            <a:lvl1pPr lvl="0" rtl="0">
              <a:buNone/>
              <a:defRPr b="0" i="0" baseline="0">
                <a:latin typeface="Calibri Light" panose="020F0302020204030204" pitchFamily="34" charset="0"/>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2D9CBAC-2441-4F8C-A1E1-12A8002240E4}" type="slidenum">
              <a:rPr lang="x-none" smtClean="0"/>
              <a:pPr/>
              <a:t>‹#›</a:t>
            </a:fld>
            <a:endParaRPr lang="x-none"/>
          </a:p>
        </p:txBody>
      </p:sp>
      <p:pic>
        <p:nvPicPr>
          <p:cNvPr id="12" name="Imagen 11"/>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9471576" y="6318676"/>
            <a:ext cx="1835869" cy="385157"/>
          </a:xfrm>
          <a:prstGeom prst="rect">
            <a:avLst/>
          </a:prstGeom>
        </p:spPr>
      </p:pic>
      <p:sp>
        <p:nvSpPr>
          <p:cNvPr id="18" name="Rectangle 2"/>
          <p:cNvSpPr>
            <a:spLocks noChangeArrowheads="1"/>
          </p:cNvSpPr>
          <p:nvPr/>
        </p:nvSpPr>
        <p:spPr bwMode="auto">
          <a:xfrm>
            <a:off x="74198" y="6511223"/>
            <a:ext cx="2046394" cy="287323"/>
          </a:xfrm>
          <a:prstGeom prst="rect">
            <a:avLst/>
          </a:prstGeom>
          <a:noFill/>
          <a:ln>
            <a:noFill/>
          </a:ln>
          <a:effectLst/>
        </p:spPr>
        <p:txBody>
          <a:bodyPr vert="horz" wrap="none" lIns="121920" tIns="60960" rIns="121920" bIns="6096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1219170" rtl="0" eaLnBrk="0" fontAlgn="base" latinLnBrk="0" hangingPunct="0">
              <a:lnSpc>
                <a:spcPct val="100000"/>
              </a:lnSpc>
              <a:spcBef>
                <a:spcPct val="0"/>
              </a:spcBef>
              <a:spcAft>
                <a:spcPct val="0"/>
              </a:spcAft>
              <a:buClrTx/>
              <a:buSzTx/>
              <a:buFontTx/>
              <a:buNone/>
              <a:tabLst/>
              <a:defRPr/>
            </a:pPr>
            <a:r>
              <a:rPr kumimoji="0" lang="es-ES" altLang="es-ES" sz="1067" b="1" i="0" u="none" strike="noStrike" cap="none" normalizeH="0" baseline="0" dirty="0">
                <a:ln>
                  <a:noFill/>
                </a:ln>
                <a:solidFill>
                  <a:srgbClr val="003399"/>
                </a:solidFill>
                <a:effectLst/>
                <a:latin typeface="Arial" panose="020B0604020202020204" pitchFamily="34" charset="0"/>
                <a:cs typeface="Arial" panose="020B0604020202020204" pitchFamily="34" charset="0"/>
              </a:rPr>
              <a:t>EUROPEAN PARTNERSHIP</a:t>
            </a:r>
            <a:endParaRPr kumimoji="0" lang="es-ES" altLang="es-ES" sz="1067" b="0" i="0" u="none" strike="noStrike" cap="none" normalizeH="0" baseline="0" dirty="0">
              <a:ln>
                <a:noFill/>
              </a:ln>
              <a:solidFill>
                <a:srgbClr val="003399"/>
              </a:solidFill>
              <a:effectLst/>
            </a:endParaRPr>
          </a:p>
        </p:txBody>
      </p:sp>
    </p:spTree>
    <p:extLst>
      <p:ext uri="{BB962C8B-B14F-4D97-AF65-F5344CB8AC3E}">
        <p14:creationId xmlns="" xmlns:p14="http://schemas.microsoft.com/office/powerpoint/2010/main" val="1119730883"/>
      </p:ext>
    </p:extLst>
  </p:cSld>
  <p:clrMapOvr>
    <a:masterClrMapping/>
  </p:clrMapOvr>
</p:sldLayout>
</file>

<file path=ppt/slideLayouts/slideLayout168.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54"/>
        <p:cNvGrpSpPr/>
        <p:nvPr/>
      </p:nvGrpSpPr>
      <p:grpSpPr>
        <a:xfrm>
          <a:off x="0" y="0"/>
          <a:ext cx="0" cy="0"/>
          <a:chOff x="0" y="0"/>
          <a:chExt cx="0" cy="0"/>
        </a:xfrm>
      </p:grpSpPr>
      <p:sp>
        <p:nvSpPr>
          <p:cNvPr id="55" name="Google Shape;55;p8"/>
          <p:cNvSpPr/>
          <p:nvPr/>
        </p:nvSpPr>
        <p:spPr>
          <a:xfrm>
            <a:off x="9622675" y="0"/>
            <a:ext cx="2569336" cy="6858000"/>
          </a:xfrm>
          <a:custGeom>
            <a:avLst/>
            <a:gdLst/>
            <a:ahLst/>
            <a:cxnLst/>
            <a:rect l="l" t="t" r="r" b="b"/>
            <a:pathLst>
              <a:path w="2569336" h="6858000" extrusionOk="0">
                <a:moveTo>
                  <a:pt x="1256538" y="0"/>
                </a:moveTo>
                <a:cubicBezTo>
                  <a:pt x="1569466" y="775024"/>
                  <a:pt x="1729804" y="1603165"/>
                  <a:pt x="1728788" y="2438972"/>
                </a:cubicBezTo>
                <a:cubicBezTo>
                  <a:pt x="1728788" y="4144582"/>
                  <a:pt x="1073023" y="5696966"/>
                  <a:pt x="0" y="6858000"/>
                </a:cubicBezTo>
                <a:lnTo>
                  <a:pt x="2569337" y="6858000"/>
                </a:lnTo>
                <a:lnTo>
                  <a:pt x="2569337" y="0"/>
                </a:lnTo>
                <a:close/>
              </a:path>
            </a:pathLst>
          </a:custGeom>
          <a:gradFill>
            <a:gsLst>
              <a:gs pos="0">
                <a:schemeClr val="accent2">
                  <a:alpha val="50000"/>
                  <a:lumMod val="70000"/>
                  <a:lumOff val="30000"/>
                </a:schemeClr>
              </a:gs>
              <a:gs pos="72000">
                <a:schemeClr val="accent3"/>
              </a:gs>
              <a:gs pos="100000">
                <a:schemeClr val="accent3">
                  <a:alpha val="50000"/>
                </a:schemeClr>
              </a:gs>
            </a:gsLst>
            <a:lin ang="5400012" scaled="0"/>
          </a:gradFill>
          <a:ln>
            <a:noFill/>
          </a:ln>
          <a:effectLst>
            <a:outerShdw blurRad="214313" algn="bl" rotWithShape="0">
              <a:schemeClr val="dk1">
                <a:alpha val="25000"/>
              </a:schemeClr>
            </a:outerShdw>
          </a:effectLst>
        </p:spPr>
        <p:txBody>
          <a:bodyPr spcFirstLastPara="1" wrap="square" lIns="121900" tIns="60933" rIns="121900" bIns="60933" anchor="ctr" anchorCtr="0">
            <a:noAutofit/>
          </a:bodyPr>
          <a:lstStyle/>
          <a:p>
            <a:pPr marL="0" marR="0" lvl="0" indent="0" algn="l" rtl="0">
              <a:lnSpc>
                <a:spcPct val="100000"/>
              </a:lnSpc>
              <a:spcBef>
                <a:spcPts val="0"/>
              </a:spcBef>
              <a:spcAft>
                <a:spcPts val="0"/>
              </a:spcAft>
              <a:buNone/>
            </a:pPr>
            <a:endParaRPr sz="2400">
              <a:latin typeface="Calibri"/>
              <a:ea typeface="Calibri"/>
              <a:cs typeface="Calibri"/>
              <a:sym typeface="Calibri"/>
            </a:endParaRPr>
          </a:p>
        </p:txBody>
      </p:sp>
      <p:sp>
        <p:nvSpPr>
          <p:cNvPr id="56" name="Google Shape;56;p8"/>
          <p:cNvSpPr/>
          <p:nvPr/>
        </p:nvSpPr>
        <p:spPr>
          <a:xfrm>
            <a:off x="9822127" y="-101599"/>
            <a:ext cx="2508419" cy="7093525"/>
          </a:xfrm>
          <a:custGeom>
            <a:avLst/>
            <a:gdLst/>
            <a:ahLst/>
            <a:cxnLst/>
            <a:rect l="l" t="t" r="r" b="b"/>
            <a:pathLst>
              <a:path w="2369883" h="6858000" extrusionOk="0">
                <a:moveTo>
                  <a:pt x="0" y="0"/>
                </a:moveTo>
                <a:cubicBezTo>
                  <a:pt x="1144905" y="1173671"/>
                  <a:pt x="1850327" y="2777998"/>
                  <a:pt x="1850327" y="4547172"/>
                </a:cubicBezTo>
                <a:cubicBezTo>
                  <a:pt x="1851215" y="5336680"/>
                  <a:pt x="1708277" y="6119749"/>
                  <a:pt x="1428432" y="6858000"/>
                </a:cubicBezTo>
                <a:lnTo>
                  <a:pt x="2369883" y="6858000"/>
                </a:lnTo>
                <a:lnTo>
                  <a:pt x="2369883" y="0"/>
                </a:lnTo>
                <a:close/>
              </a:path>
            </a:pathLst>
          </a:custGeom>
          <a:gradFill>
            <a:gsLst>
              <a:gs pos="0">
                <a:schemeClr val="accent3">
                  <a:alpha val="70000"/>
                </a:schemeClr>
              </a:gs>
              <a:gs pos="100000">
                <a:schemeClr val="accent4"/>
              </a:gs>
            </a:gsLst>
            <a:lin ang="5400012" scaled="0"/>
          </a:gradFill>
          <a:ln w="38100">
            <a:solidFill>
              <a:schemeClr val="bg1">
                <a:alpha val="50000"/>
              </a:schemeClr>
            </a:solidFill>
          </a:ln>
          <a:effectLst>
            <a:outerShdw blurRad="214313" algn="bl" rotWithShape="0">
              <a:schemeClr val="dk1">
                <a:alpha val="35000"/>
              </a:schemeClr>
            </a:outerShdw>
          </a:effectLst>
        </p:spPr>
        <p:txBody>
          <a:bodyPr spcFirstLastPara="1" wrap="square" lIns="121900" tIns="60933" rIns="121900" bIns="60933" anchor="ctr" anchorCtr="0">
            <a:noAutofit/>
          </a:bodyPr>
          <a:lstStyle/>
          <a:p>
            <a:pPr marL="0" marR="0" lvl="0" indent="0" algn="l" rtl="0">
              <a:lnSpc>
                <a:spcPct val="100000"/>
              </a:lnSpc>
              <a:spcBef>
                <a:spcPts val="0"/>
              </a:spcBef>
              <a:spcAft>
                <a:spcPts val="0"/>
              </a:spcAft>
              <a:buNone/>
            </a:pPr>
            <a:endParaRPr sz="2400">
              <a:latin typeface="Calibri"/>
              <a:ea typeface="Calibri"/>
              <a:cs typeface="Calibri"/>
              <a:sym typeface="Calibri"/>
            </a:endParaRPr>
          </a:p>
        </p:txBody>
      </p:sp>
      <p:sp>
        <p:nvSpPr>
          <p:cNvPr id="58" name="Google Shape;58;p8"/>
          <p:cNvSpPr txBox="1">
            <a:spLocks noGrp="1"/>
          </p:cNvSpPr>
          <p:nvPr>
            <p:ph type="title"/>
          </p:nvPr>
        </p:nvSpPr>
        <p:spPr>
          <a:xfrm>
            <a:off x="1038800" y="1114667"/>
            <a:ext cx="9282800" cy="528400"/>
          </a:xfrm>
          <a:prstGeom prst="rect">
            <a:avLst/>
          </a:prstGeom>
        </p:spPr>
        <p:txBody>
          <a:bodyPr spcFirstLastPara="1" wrap="square" lIns="0" tIns="0" rIns="0" bIns="0" anchor="b" anchorCtr="0">
            <a:noAutofit/>
          </a:bodyPr>
          <a:lstStyle>
            <a:lvl1pPr lvl="0" rtl="0">
              <a:spcBef>
                <a:spcPts val="0"/>
              </a:spcBef>
              <a:spcAft>
                <a:spcPts val="0"/>
              </a:spcAft>
              <a:buSzPts val="3200"/>
              <a:buNone/>
              <a:defRPr b="1">
                <a:latin typeface="+mj-lt"/>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r>
              <a:rPr lang="en-US"/>
              <a:t>Click to edit Master title style</a:t>
            </a:r>
            <a:endParaRPr dirty="0"/>
          </a:p>
        </p:txBody>
      </p:sp>
      <p:sp>
        <p:nvSpPr>
          <p:cNvPr id="59" name="Google Shape;59;p8"/>
          <p:cNvSpPr txBox="1">
            <a:spLocks noGrp="1"/>
          </p:cNvSpPr>
          <p:nvPr>
            <p:ph type="sldNum" idx="12"/>
          </p:nvPr>
        </p:nvSpPr>
        <p:spPr>
          <a:xfrm>
            <a:off x="11307445" y="6333135"/>
            <a:ext cx="731600" cy="524800"/>
          </a:xfrm>
          <a:prstGeom prst="rect">
            <a:avLst/>
          </a:prstGeom>
        </p:spPr>
        <p:txBody>
          <a:bodyPr spcFirstLastPara="1" wrap="square" lIns="0" tIns="0" rIns="0" bIns="0" anchor="ctr" anchorCtr="0">
            <a:noAutofit/>
          </a:bodyPr>
          <a:lstStyle>
            <a:lvl1pPr lvl="0" rtl="0">
              <a:buNone/>
              <a:defRPr b="0" i="0" baseline="0">
                <a:latin typeface="Calibri Light" panose="020F0302020204030204" pitchFamily="34" charset="0"/>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2D9CBAC-2441-4F8C-A1E1-12A8002240E4}" type="slidenum">
              <a:rPr lang="x-none" smtClean="0"/>
              <a:pPr/>
              <a:t>‹#›</a:t>
            </a:fld>
            <a:endParaRPr lang="x-none"/>
          </a:p>
        </p:txBody>
      </p:sp>
      <p:pic>
        <p:nvPicPr>
          <p:cNvPr id="7" name="Imagen 6"/>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0922448" y="202836"/>
            <a:ext cx="1078133" cy="536072"/>
          </a:xfrm>
          <a:prstGeom prst="rect">
            <a:avLst/>
          </a:prstGeom>
        </p:spPr>
      </p:pic>
      <p:pic>
        <p:nvPicPr>
          <p:cNvPr id="9" name="Imagen 8"/>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9471576" y="6318676"/>
            <a:ext cx="1835869" cy="385157"/>
          </a:xfrm>
          <a:prstGeom prst="rect">
            <a:avLst/>
          </a:prstGeom>
        </p:spPr>
      </p:pic>
      <p:sp>
        <p:nvSpPr>
          <p:cNvPr id="11" name="Rectangle 2"/>
          <p:cNvSpPr>
            <a:spLocks noChangeArrowheads="1"/>
          </p:cNvSpPr>
          <p:nvPr/>
        </p:nvSpPr>
        <p:spPr bwMode="auto">
          <a:xfrm>
            <a:off x="74198" y="6511223"/>
            <a:ext cx="2046394" cy="287323"/>
          </a:xfrm>
          <a:prstGeom prst="rect">
            <a:avLst/>
          </a:prstGeom>
          <a:noFill/>
          <a:ln>
            <a:noFill/>
          </a:ln>
          <a:effectLst/>
        </p:spPr>
        <p:txBody>
          <a:bodyPr vert="horz" wrap="none" lIns="121920" tIns="60960" rIns="121920" bIns="6096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1219170" rtl="0" eaLnBrk="0" fontAlgn="base" latinLnBrk="0" hangingPunct="0">
              <a:lnSpc>
                <a:spcPct val="100000"/>
              </a:lnSpc>
              <a:spcBef>
                <a:spcPct val="0"/>
              </a:spcBef>
              <a:spcAft>
                <a:spcPct val="0"/>
              </a:spcAft>
              <a:buClrTx/>
              <a:buSzTx/>
              <a:buFontTx/>
              <a:buNone/>
              <a:tabLst/>
              <a:defRPr/>
            </a:pPr>
            <a:r>
              <a:rPr kumimoji="0" lang="es-ES" altLang="es-ES" sz="1067" b="1" i="0" u="none" strike="noStrike" cap="none" normalizeH="0" baseline="0" dirty="0">
                <a:ln>
                  <a:noFill/>
                </a:ln>
                <a:solidFill>
                  <a:srgbClr val="003399"/>
                </a:solidFill>
                <a:effectLst/>
                <a:latin typeface="Arial" panose="020B0604020202020204" pitchFamily="34" charset="0"/>
                <a:cs typeface="Arial" panose="020B0604020202020204" pitchFamily="34" charset="0"/>
              </a:rPr>
              <a:t>EUROPEAN PARTNERSHIP</a:t>
            </a:r>
            <a:endParaRPr kumimoji="0" lang="es-ES" altLang="es-ES" sz="1067" b="0" i="0" u="none" strike="noStrike" cap="none" normalizeH="0" baseline="0" dirty="0">
              <a:ln>
                <a:noFill/>
              </a:ln>
              <a:solidFill>
                <a:srgbClr val="003399"/>
              </a:solidFill>
              <a:effectLst/>
            </a:endParaRPr>
          </a:p>
        </p:txBody>
      </p:sp>
    </p:spTree>
    <p:extLst>
      <p:ext uri="{BB962C8B-B14F-4D97-AF65-F5344CB8AC3E}">
        <p14:creationId xmlns="" xmlns:p14="http://schemas.microsoft.com/office/powerpoint/2010/main" val="3172204131"/>
      </p:ext>
    </p:extLst>
  </p:cSld>
  <p:clrMapOvr>
    <a:masterClrMapping/>
  </p:clrMapOvr>
</p:sldLayout>
</file>

<file path=ppt/slideLayouts/slideLayout169.xml><?xml version="1.0" encoding="utf-8"?>
<p:sldLayout xmlns:a="http://schemas.openxmlformats.org/drawingml/2006/main" xmlns:r="http://schemas.openxmlformats.org/officeDocument/2006/relationships" xmlns:p="http://schemas.openxmlformats.org/presentationml/2006/main" matchingName="Blank" type="blank" preserve="1">
  <p:cSld name="1_Blank">
    <p:bg>
      <p:bgPr>
        <a:solidFill>
          <a:schemeClr val="lt1"/>
        </a:solidFill>
        <a:effectLst/>
      </p:bgPr>
    </p:bg>
    <p:spTree>
      <p:nvGrpSpPr>
        <p:cNvPr id="1" name="Shape 66"/>
        <p:cNvGrpSpPr/>
        <p:nvPr/>
      </p:nvGrpSpPr>
      <p:grpSpPr>
        <a:xfrm>
          <a:off x="0" y="0"/>
          <a:ext cx="0" cy="0"/>
          <a:chOff x="0" y="0"/>
          <a:chExt cx="0" cy="0"/>
        </a:xfrm>
      </p:grpSpPr>
    </p:spTree>
    <p:extLst>
      <p:ext uri="{BB962C8B-B14F-4D97-AF65-F5344CB8AC3E}">
        <p14:creationId xmlns="" xmlns:p14="http://schemas.microsoft.com/office/powerpoint/2010/main" val="388862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Content + pictur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5582050" cy="1229824"/>
          </a:xfrm>
          <a:prstGeom prst="rect">
            <a:avLst/>
          </a:prstGeom>
        </p:spPr>
        <p:txBody>
          <a:bodyPr anchor="t">
            <a:noAutofit/>
          </a:bodyPr>
          <a:lstStyle>
            <a:lvl1pPr>
              <a:lnSpc>
                <a:spcPct val="84000"/>
              </a:lnSpc>
              <a:defRPr/>
            </a:lvl1pPr>
          </a:lstStyle>
          <a:p>
            <a:r>
              <a:rPr lang="en-US"/>
              <a:t>Click to edit Master title style</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333949" y="2169000"/>
            <a:ext cx="5582051" cy="3780028"/>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1" name="Picture Placeholder 10">
            <a:extLst>
              <a:ext uri="{FF2B5EF4-FFF2-40B4-BE49-F238E27FC236}">
                <a16:creationId xmlns="" xmlns:a16="http://schemas.microsoft.com/office/drawing/2014/main" id="{4802C117-713B-ACA1-45BC-FBE0DBCB434F}"/>
              </a:ext>
            </a:extLst>
          </p:cNvPr>
          <p:cNvSpPr>
            <a:spLocks noGrp="1"/>
          </p:cNvSpPr>
          <p:nvPr>
            <p:ph type="pic" sz="quarter" idx="14"/>
          </p:nvPr>
        </p:nvSpPr>
        <p:spPr>
          <a:xfrm>
            <a:off x="6276000" y="0"/>
            <a:ext cx="5916000" cy="6848475"/>
          </a:xfrm>
          <a:prstGeom prst="rect">
            <a:avLst/>
          </a:prstGeom>
        </p:spPr>
        <p:txBody>
          <a:bodyPr/>
          <a:lstStyle/>
          <a:p>
            <a:r>
              <a:rPr lang="en-US"/>
              <a:t>Click icon to add picture</a:t>
            </a:r>
            <a:endParaRPr lang="x-none"/>
          </a:p>
        </p:txBody>
      </p:sp>
      <p:sp>
        <p:nvSpPr>
          <p:cNvPr id="12" name="Text Placeholder 7">
            <a:extLst>
              <a:ext uri="{FF2B5EF4-FFF2-40B4-BE49-F238E27FC236}">
                <a16:creationId xmlns="" xmlns:a16="http://schemas.microsoft.com/office/drawing/2014/main" id="{A7C5A918-8070-AA06-012C-69D281FA20F7}"/>
              </a:ext>
            </a:extLst>
          </p:cNvPr>
          <p:cNvSpPr>
            <a:spLocks noGrp="1"/>
          </p:cNvSpPr>
          <p:nvPr>
            <p:ph type="body" sz="quarter" idx="13" hasCustomPrompt="1"/>
          </p:nvPr>
        </p:nvSpPr>
        <p:spPr>
          <a:xfrm>
            <a:off x="333950" y="187626"/>
            <a:ext cx="558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7" name="Picture 6" descr="Background pattern&#10;&#10;Description automatically generated">
            <a:extLst>
              <a:ext uri="{FF2B5EF4-FFF2-40B4-BE49-F238E27FC236}">
                <a16:creationId xmlns="" xmlns:a16="http://schemas.microsoft.com/office/drawing/2014/main" id="{059E6E6C-F22F-F5FF-EAB7-651CF852E649}"/>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334963" y="6084625"/>
            <a:ext cx="720981" cy="508242"/>
          </a:xfrm>
          <a:prstGeom prst="rect">
            <a:avLst/>
          </a:prstGeom>
        </p:spPr>
      </p:pic>
      <p:sp>
        <p:nvSpPr>
          <p:cNvPr id="8" name="TextBox 7">
            <a:extLst>
              <a:ext uri="{FF2B5EF4-FFF2-40B4-BE49-F238E27FC236}">
                <a16:creationId xmlns="" xmlns:a16="http://schemas.microsoft.com/office/drawing/2014/main" id="{125EFDAF-DC34-D9D2-D97E-05F0AAE92732}"/>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Bioeconomy</a:t>
            </a:r>
            <a:endParaRPr lang="x-none" sz="1600">
              <a:solidFill>
                <a:schemeClr val="tx1">
                  <a:lumMod val="75000"/>
                  <a:lumOff val="25000"/>
                </a:schemeClr>
              </a:solidFill>
              <a:latin typeface="+mj-lt"/>
              <a:cs typeface="Helvetica" panose="020B0604020202020204" pitchFamily="34" charset="0"/>
            </a:endParaRPr>
          </a:p>
        </p:txBody>
      </p:sp>
      <p:sp>
        <p:nvSpPr>
          <p:cNvPr id="4" name="Text Placeholder 10">
            <a:extLst>
              <a:ext uri="{FF2B5EF4-FFF2-40B4-BE49-F238E27FC236}">
                <a16:creationId xmlns="" xmlns:a16="http://schemas.microsoft.com/office/drawing/2014/main" id="{8538D8D1-0DCF-772F-C85F-7760C37B52E7}"/>
              </a:ext>
            </a:extLst>
          </p:cNvPr>
          <p:cNvSpPr>
            <a:spLocks noGrp="1"/>
          </p:cNvSpPr>
          <p:nvPr>
            <p:ph type="body" sz="quarter" idx="15" hasCustomPrompt="1"/>
          </p:nvPr>
        </p:nvSpPr>
        <p:spPr>
          <a:xfrm>
            <a:off x="335936" y="1266225"/>
            <a:ext cx="5580064" cy="630238"/>
          </a:xfrm>
          <a:prstGeom prst="rect">
            <a:avLst/>
          </a:prstGeom>
        </p:spPr>
        <p:txBody>
          <a:bodyPr/>
          <a:lstStyle>
            <a:lvl1pPr marL="0" indent="0">
              <a:buNone/>
              <a:defRPr sz="2000">
                <a:latin typeface="+mj-lt"/>
              </a:defRPr>
            </a:lvl1pPr>
            <a:lvl2pPr marL="457200" indent="0">
              <a:buNone/>
              <a:defRPr>
                <a:latin typeface="+mj-lt"/>
              </a:defRPr>
            </a:lvl2pPr>
            <a:lvl3pPr marL="914400" indent="0">
              <a:buNone/>
              <a:defRPr>
                <a:latin typeface="+mj-lt"/>
              </a:defRPr>
            </a:lvl3pPr>
            <a:lvl4pPr marL="1371600" indent="0">
              <a:buNone/>
              <a:defRPr>
                <a:latin typeface="+mj-lt"/>
              </a:defRPr>
            </a:lvl4pPr>
            <a:lvl5pPr marL="1828800" indent="0">
              <a:buNone/>
              <a:defRPr>
                <a:latin typeface="+mj-lt"/>
              </a:defRPr>
            </a:lvl5pPr>
          </a:lstStyle>
          <a:p>
            <a:pPr lvl="0"/>
            <a:r>
              <a:rPr lang="en-US"/>
              <a:t>Click to add subtitle</a:t>
            </a:r>
            <a:endParaRPr lang="x-none"/>
          </a:p>
        </p:txBody>
      </p:sp>
    </p:spTree>
    <p:extLst>
      <p:ext uri="{BB962C8B-B14F-4D97-AF65-F5344CB8AC3E}">
        <p14:creationId xmlns="" xmlns:p14="http://schemas.microsoft.com/office/powerpoint/2010/main" val="1224701508"/>
      </p:ext>
    </p:extLst>
  </p:cSld>
  <p:clrMapOvr>
    <a:masterClrMapping/>
  </p:clrMapOvr>
  <p:extLst>
    <p:ext uri="{DCECCB84-F9BA-43D5-87BE-67443E8EF086}">
      <p15:sldGuideLst xmlns="" xmlns:p15="http://schemas.microsoft.com/office/powerpoint/2012/main"/>
    </p:ext>
  </p:extLst>
</p:sldLayout>
</file>

<file path=ppt/slideLayouts/slideLayout170.xml><?xml version="1.0" encoding="utf-8"?>
<p:sldLayout xmlns:a="http://schemas.openxmlformats.org/drawingml/2006/main" xmlns:r="http://schemas.openxmlformats.org/officeDocument/2006/relationships" xmlns:p="http://schemas.openxmlformats.org/presentationml/2006/main" matchingName="Blank color">
  <p:cSld name="Blank color">
    <p:bg>
      <p:bgPr>
        <a:gradFill>
          <a:gsLst>
            <a:gs pos="0">
              <a:schemeClr val="accent1"/>
            </a:gs>
            <a:gs pos="100000">
              <a:schemeClr val="accent3"/>
            </a:gs>
          </a:gsLst>
          <a:lin ang="5400700" scaled="0"/>
        </a:gradFill>
        <a:effectLst/>
      </p:bgPr>
    </p:bg>
    <p:spTree>
      <p:nvGrpSpPr>
        <p:cNvPr id="1" name="Shape 72"/>
        <p:cNvGrpSpPr/>
        <p:nvPr/>
      </p:nvGrpSpPr>
      <p:grpSpPr>
        <a:xfrm>
          <a:off x="0" y="0"/>
          <a:ext cx="0" cy="0"/>
          <a:chOff x="0" y="0"/>
          <a:chExt cx="0" cy="0"/>
        </a:xfrm>
      </p:grpSpPr>
      <p:sp>
        <p:nvSpPr>
          <p:cNvPr id="74" name="Google Shape;74;p11"/>
          <p:cNvSpPr/>
          <p:nvPr/>
        </p:nvSpPr>
        <p:spPr>
          <a:xfrm>
            <a:off x="9622675" y="0"/>
            <a:ext cx="2569336" cy="6858000"/>
          </a:xfrm>
          <a:custGeom>
            <a:avLst/>
            <a:gdLst/>
            <a:ahLst/>
            <a:cxnLst/>
            <a:rect l="l" t="t" r="r" b="b"/>
            <a:pathLst>
              <a:path w="2569336" h="6858000" extrusionOk="0">
                <a:moveTo>
                  <a:pt x="1256538" y="0"/>
                </a:moveTo>
                <a:cubicBezTo>
                  <a:pt x="1569466" y="775024"/>
                  <a:pt x="1729804" y="1603165"/>
                  <a:pt x="1728788" y="2438972"/>
                </a:cubicBezTo>
                <a:cubicBezTo>
                  <a:pt x="1728788" y="4144582"/>
                  <a:pt x="1073023" y="5696966"/>
                  <a:pt x="0" y="6858000"/>
                </a:cubicBezTo>
                <a:lnTo>
                  <a:pt x="2569337" y="6858000"/>
                </a:lnTo>
                <a:lnTo>
                  <a:pt x="2569337" y="0"/>
                </a:lnTo>
                <a:close/>
              </a:path>
            </a:pathLst>
          </a:custGeom>
          <a:solidFill>
            <a:srgbClr val="FFFFFF">
              <a:alpha val="20670"/>
            </a:srgbClr>
          </a:solidFill>
          <a:ln>
            <a:noFill/>
          </a:ln>
        </p:spPr>
        <p:txBody>
          <a:bodyPr spcFirstLastPara="1" wrap="square" lIns="121900" tIns="60933" rIns="121900" bIns="60933" anchor="ctr" anchorCtr="0">
            <a:noAutofit/>
          </a:bodyPr>
          <a:lstStyle/>
          <a:p>
            <a:pPr marL="0" marR="0" lvl="0" indent="0" algn="l" rtl="0">
              <a:lnSpc>
                <a:spcPct val="100000"/>
              </a:lnSpc>
              <a:spcBef>
                <a:spcPts val="0"/>
              </a:spcBef>
              <a:spcAft>
                <a:spcPts val="0"/>
              </a:spcAft>
              <a:buNone/>
            </a:pPr>
            <a:endParaRPr sz="2400">
              <a:latin typeface="Calibri"/>
              <a:ea typeface="Calibri"/>
              <a:cs typeface="Calibri"/>
              <a:sym typeface="Calibri"/>
            </a:endParaRPr>
          </a:p>
        </p:txBody>
      </p:sp>
      <p:sp>
        <p:nvSpPr>
          <p:cNvPr id="75" name="Google Shape;75;p11"/>
          <p:cNvSpPr/>
          <p:nvPr/>
        </p:nvSpPr>
        <p:spPr>
          <a:xfrm>
            <a:off x="9822127" y="0"/>
            <a:ext cx="2369883" cy="6858000"/>
          </a:xfrm>
          <a:custGeom>
            <a:avLst/>
            <a:gdLst/>
            <a:ahLst/>
            <a:cxnLst/>
            <a:rect l="l" t="t" r="r" b="b"/>
            <a:pathLst>
              <a:path w="2369883" h="6858000" extrusionOk="0">
                <a:moveTo>
                  <a:pt x="0" y="0"/>
                </a:moveTo>
                <a:cubicBezTo>
                  <a:pt x="1144905" y="1173671"/>
                  <a:pt x="1850327" y="2777998"/>
                  <a:pt x="1850327" y="4547172"/>
                </a:cubicBezTo>
                <a:cubicBezTo>
                  <a:pt x="1851215" y="5336680"/>
                  <a:pt x="1708277" y="6119749"/>
                  <a:pt x="1428432" y="6858000"/>
                </a:cubicBezTo>
                <a:lnTo>
                  <a:pt x="2369883" y="6858000"/>
                </a:lnTo>
                <a:lnTo>
                  <a:pt x="2369883" y="0"/>
                </a:lnTo>
                <a:close/>
              </a:path>
            </a:pathLst>
          </a:custGeom>
          <a:solidFill>
            <a:srgbClr val="FFFFFF">
              <a:alpha val="20670"/>
            </a:srgbClr>
          </a:solidFill>
          <a:ln>
            <a:noFill/>
          </a:ln>
        </p:spPr>
        <p:txBody>
          <a:bodyPr spcFirstLastPara="1" wrap="square" lIns="121900" tIns="60933" rIns="121900" bIns="60933" anchor="ctr" anchorCtr="0">
            <a:noAutofit/>
          </a:bodyPr>
          <a:lstStyle/>
          <a:p>
            <a:pPr marL="0" marR="0" lvl="0" indent="0" algn="l" rtl="0">
              <a:lnSpc>
                <a:spcPct val="100000"/>
              </a:lnSpc>
              <a:spcBef>
                <a:spcPts val="0"/>
              </a:spcBef>
              <a:spcAft>
                <a:spcPts val="0"/>
              </a:spcAft>
              <a:buNone/>
            </a:pPr>
            <a:endParaRPr sz="2400">
              <a:latin typeface="Calibri"/>
              <a:ea typeface="Calibri"/>
              <a:cs typeface="Calibri"/>
              <a:sym typeface="Calibri"/>
            </a:endParaRPr>
          </a:p>
        </p:txBody>
      </p:sp>
      <p:sp>
        <p:nvSpPr>
          <p:cNvPr id="76" name="Google Shape;76;p11"/>
          <p:cNvSpPr/>
          <p:nvPr/>
        </p:nvSpPr>
        <p:spPr>
          <a:xfrm>
            <a:off x="10353938" y="1"/>
            <a:ext cx="1838069" cy="1858772"/>
          </a:xfrm>
          <a:custGeom>
            <a:avLst/>
            <a:gdLst/>
            <a:ahLst/>
            <a:cxnLst/>
            <a:rect l="l" t="t" r="r" b="b"/>
            <a:pathLst>
              <a:path w="1838070" h="1858772" extrusionOk="0">
                <a:moveTo>
                  <a:pt x="1838071" y="1858772"/>
                </a:moveTo>
                <a:lnTo>
                  <a:pt x="1838071" y="0"/>
                </a:lnTo>
                <a:lnTo>
                  <a:pt x="0" y="0"/>
                </a:lnTo>
                <a:cubicBezTo>
                  <a:pt x="731393" y="489734"/>
                  <a:pt x="1356551" y="1121924"/>
                  <a:pt x="1838071" y="1858772"/>
                </a:cubicBezTo>
                <a:close/>
              </a:path>
            </a:pathLst>
          </a:custGeom>
          <a:solidFill>
            <a:srgbClr val="FFFFFF">
              <a:alpha val="20670"/>
            </a:srgbClr>
          </a:solidFill>
          <a:ln>
            <a:noFill/>
          </a:ln>
        </p:spPr>
        <p:txBody>
          <a:bodyPr spcFirstLastPara="1" wrap="square" lIns="121900" tIns="60933" rIns="121900" bIns="60933" anchor="ctr" anchorCtr="0">
            <a:noAutofit/>
          </a:bodyPr>
          <a:lstStyle/>
          <a:p>
            <a:pPr marL="0" marR="0" lvl="0" indent="0" algn="l" rtl="0">
              <a:lnSpc>
                <a:spcPct val="100000"/>
              </a:lnSpc>
              <a:spcBef>
                <a:spcPts val="0"/>
              </a:spcBef>
              <a:spcAft>
                <a:spcPts val="0"/>
              </a:spcAft>
              <a:buNone/>
            </a:pPr>
            <a:endParaRPr sz="2400">
              <a:latin typeface="Calibri"/>
              <a:ea typeface="Calibri"/>
              <a:cs typeface="Calibri"/>
              <a:sym typeface="Calibri"/>
            </a:endParaRPr>
          </a:p>
        </p:txBody>
      </p:sp>
      <p:sp>
        <p:nvSpPr>
          <p:cNvPr id="77" name="Google Shape;77;p11"/>
          <p:cNvSpPr/>
          <p:nvPr/>
        </p:nvSpPr>
        <p:spPr>
          <a:xfrm rot="10800000">
            <a:off x="8" y="0"/>
            <a:ext cx="2569336" cy="6858000"/>
          </a:xfrm>
          <a:custGeom>
            <a:avLst/>
            <a:gdLst/>
            <a:ahLst/>
            <a:cxnLst/>
            <a:rect l="l" t="t" r="r" b="b"/>
            <a:pathLst>
              <a:path w="2569336" h="6858000" extrusionOk="0">
                <a:moveTo>
                  <a:pt x="1256538" y="0"/>
                </a:moveTo>
                <a:cubicBezTo>
                  <a:pt x="1569466" y="775024"/>
                  <a:pt x="1729804" y="1603165"/>
                  <a:pt x="1728788" y="2438972"/>
                </a:cubicBezTo>
                <a:cubicBezTo>
                  <a:pt x="1728788" y="4144582"/>
                  <a:pt x="1073023" y="5696966"/>
                  <a:pt x="0" y="6858000"/>
                </a:cubicBezTo>
                <a:lnTo>
                  <a:pt x="2569337" y="6858000"/>
                </a:lnTo>
                <a:lnTo>
                  <a:pt x="2569337" y="0"/>
                </a:lnTo>
                <a:close/>
              </a:path>
            </a:pathLst>
          </a:custGeom>
          <a:solidFill>
            <a:srgbClr val="FFFFFF">
              <a:alpha val="20670"/>
            </a:srgbClr>
          </a:solidFill>
          <a:ln>
            <a:noFill/>
          </a:ln>
        </p:spPr>
        <p:txBody>
          <a:bodyPr spcFirstLastPara="1" wrap="square" lIns="121900" tIns="60933" rIns="121900" bIns="60933" anchor="ctr" anchorCtr="0">
            <a:noAutofit/>
          </a:bodyPr>
          <a:lstStyle/>
          <a:p>
            <a:pPr marL="0" marR="0" lvl="0" indent="0" algn="l" rtl="0">
              <a:lnSpc>
                <a:spcPct val="100000"/>
              </a:lnSpc>
              <a:spcBef>
                <a:spcPts val="0"/>
              </a:spcBef>
              <a:spcAft>
                <a:spcPts val="0"/>
              </a:spcAft>
              <a:buNone/>
            </a:pPr>
            <a:endParaRPr sz="2400">
              <a:latin typeface="Calibri"/>
              <a:ea typeface="Calibri"/>
              <a:cs typeface="Calibri"/>
              <a:sym typeface="Calibri"/>
            </a:endParaRPr>
          </a:p>
        </p:txBody>
      </p:sp>
      <p:sp>
        <p:nvSpPr>
          <p:cNvPr id="78" name="Google Shape;78;p11"/>
          <p:cNvSpPr/>
          <p:nvPr/>
        </p:nvSpPr>
        <p:spPr>
          <a:xfrm rot="10800000">
            <a:off x="9" y="0"/>
            <a:ext cx="2369883" cy="6858000"/>
          </a:xfrm>
          <a:custGeom>
            <a:avLst/>
            <a:gdLst/>
            <a:ahLst/>
            <a:cxnLst/>
            <a:rect l="l" t="t" r="r" b="b"/>
            <a:pathLst>
              <a:path w="2369883" h="6858000" extrusionOk="0">
                <a:moveTo>
                  <a:pt x="0" y="0"/>
                </a:moveTo>
                <a:cubicBezTo>
                  <a:pt x="1144905" y="1173671"/>
                  <a:pt x="1850327" y="2777998"/>
                  <a:pt x="1850327" y="4547172"/>
                </a:cubicBezTo>
                <a:cubicBezTo>
                  <a:pt x="1851215" y="5336680"/>
                  <a:pt x="1708277" y="6119749"/>
                  <a:pt x="1428432" y="6858000"/>
                </a:cubicBezTo>
                <a:lnTo>
                  <a:pt x="2369883" y="6858000"/>
                </a:lnTo>
                <a:lnTo>
                  <a:pt x="2369883" y="0"/>
                </a:lnTo>
                <a:close/>
              </a:path>
            </a:pathLst>
          </a:custGeom>
          <a:solidFill>
            <a:srgbClr val="FFFFFF">
              <a:alpha val="30000"/>
            </a:srgbClr>
          </a:solidFill>
          <a:ln>
            <a:noFill/>
          </a:ln>
        </p:spPr>
        <p:txBody>
          <a:bodyPr spcFirstLastPara="1" wrap="square" lIns="121900" tIns="60933" rIns="121900" bIns="60933" anchor="ctr" anchorCtr="0">
            <a:noAutofit/>
          </a:bodyPr>
          <a:lstStyle/>
          <a:p>
            <a:pPr marL="0" marR="0" lvl="0" indent="0" algn="l" rtl="0">
              <a:lnSpc>
                <a:spcPct val="100000"/>
              </a:lnSpc>
              <a:spcBef>
                <a:spcPts val="0"/>
              </a:spcBef>
              <a:spcAft>
                <a:spcPts val="0"/>
              </a:spcAft>
              <a:buNone/>
            </a:pPr>
            <a:endParaRPr sz="2400">
              <a:latin typeface="Calibri"/>
              <a:ea typeface="Calibri"/>
              <a:cs typeface="Calibri"/>
              <a:sym typeface="Calibri"/>
            </a:endParaRPr>
          </a:p>
        </p:txBody>
      </p:sp>
      <p:sp>
        <p:nvSpPr>
          <p:cNvPr id="79" name="Google Shape;79;p11"/>
          <p:cNvSpPr/>
          <p:nvPr/>
        </p:nvSpPr>
        <p:spPr>
          <a:xfrm rot="10800000">
            <a:off x="13" y="4999229"/>
            <a:ext cx="1838071" cy="1858772"/>
          </a:xfrm>
          <a:custGeom>
            <a:avLst/>
            <a:gdLst/>
            <a:ahLst/>
            <a:cxnLst/>
            <a:rect l="l" t="t" r="r" b="b"/>
            <a:pathLst>
              <a:path w="1838070" h="1858772" extrusionOk="0">
                <a:moveTo>
                  <a:pt x="1838071" y="1858772"/>
                </a:moveTo>
                <a:lnTo>
                  <a:pt x="1838071" y="0"/>
                </a:lnTo>
                <a:lnTo>
                  <a:pt x="0" y="0"/>
                </a:lnTo>
                <a:cubicBezTo>
                  <a:pt x="731393" y="489734"/>
                  <a:pt x="1356551" y="1121924"/>
                  <a:pt x="1838071" y="1858772"/>
                </a:cubicBezTo>
                <a:close/>
              </a:path>
            </a:pathLst>
          </a:custGeom>
          <a:solidFill>
            <a:srgbClr val="FFFFFF">
              <a:alpha val="20000"/>
            </a:srgbClr>
          </a:solidFill>
          <a:ln>
            <a:noFill/>
          </a:ln>
        </p:spPr>
        <p:txBody>
          <a:bodyPr spcFirstLastPara="1" wrap="square" lIns="121900" tIns="60933" rIns="121900" bIns="60933" anchor="ctr" anchorCtr="0">
            <a:noAutofit/>
          </a:bodyPr>
          <a:lstStyle/>
          <a:p>
            <a:pPr marL="0" marR="0" lvl="0" indent="0" algn="l" rtl="0">
              <a:lnSpc>
                <a:spcPct val="100000"/>
              </a:lnSpc>
              <a:spcBef>
                <a:spcPts val="0"/>
              </a:spcBef>
              <a:spcAft>
                <a:spcPts val="0"/>
              </a:spcAft>
              <a:buNone/>
            </a:pPr>
            <a:endParaRPr sz="2400">
              <a:latin typeface="Calibri"/>
              <a:ea typeface="Calibri"/>
              <a:cs typeface="Calibri"/>
              <a:sym typeface="Calibri"/>
            </a:endParaRPr>
          </a:p>
        </p:txBody>
      </p:sp>
      <p:sp>
        <p:nvSpPr>
          <p:cNvPr id="9" name="Google Shape;59;p8"/>
          <p:cNvSpPr txBox="1">
            <a:spLocks noGrp="1"/>
          </p:cNvSpPr>
          <p:nvPr>
            <p:ph type="sldNum" idx="12"/>
          </p:nvPr>
        </p:nvSpPr>
        <p:spPr>
          <a:xfrm>
            <a:off x="11307445" y="6333135"/>
            <a:ext cx="731600" cy="524800"/>
          </a:xfrm>
          <a:prstGeom prst="rect">
            <a:avLst/>
          </a:prstGeom>
        </p:spPr>
        <p:txBody>
          <a:bodyPr spcFirstLastPara="1" wrap="square" lIns="0" tIns="0" rIns="0" bIns="0" anchor="ctr" anchorCtr="0">
            <a:noAutofit/>
          </a:bodyPr>
          <a:lstStyle>
            <a:lvl1pPr lvl="0" rtl="0">
              <a:buNone/>
              <a:defRPr b="0" i="0" baseline="0">
                <a:latin typeface="Calibri Light" panose="020F0302020204030204" pitchFamily="34" charset="0"/>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2D9CBAC-2441-4F8C-A1E1-12A8002240E4}" type="slidenum">
              <a:rPr lang="x-none" smtClean="0"/>
              <a:pPr/>
              <a:t>‹#›</a:t>
            </a:fld>
            <a:endParaRPr lang="x-none"/>
          </a:p>
        </p:txBody>
      </p:sp>
      <p:pic>
        <p:nvPicPr>
          <p:cNvPr id="10" name="Imagen 9"/>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04877" y="117041"/>
            <a:ext cx="907175" cy="451067"/>
          </a:xfrm>
          <a:prstGeom prst="rect">
            <a:avLst/>
          </a:prstGeom>
        </p:spPr>
      </p:pic>
      <p:pic>
        <p:nvPicPr>
          <p:cNvPr id="12" name="Imagen 11"/>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9471576" y="6318676"/>
            <a:ext cx="1835869" cy="385157"/>
          </a:xfrm>
          <a:prstGeom prst="rect">
            <a:avLst/>
          </a:prstGeom>
        </p:spPr>
      </p:pic>
      <p:sp>
        <p:nvSpPr>
          <p:cNvPr id="14" name="Rectangle 2"/>
          <p:cNvSpPr>
            <a:spLocks noChangeArrowheads="1"/>
          </p:cNvSpPr>
          <p:nvPr/>
        </p:nvSpPr>
        <p:spPr bwMode="auto">
          <a:xfrm>
            <a:off x="74198" y="6511223"/>
            <a:ext cx="2046394" cy="287323"/>
          </a:xfrm>
          <a:prstGeom prst="rect">
            <a:avLst/>
          </a:prstGeom>
          <a:noFill/>
          <a:ln>
            <a:noFill/>
          </a:ln>
          <a:effectLst/>
        </p:spPr>
        <p:txBody>
          <a:bodyPr vert="horz" wrap="none" lIns="121920" tIns="60960" rIns="121920" bIns="6096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1219170" rtl="0" eaLnBrk="0" fontAlgn="base" latinLnBrk="0" hangingPunct="0">
              <a:lnSpc>
                <a:spcPct val="100000"/>
              </a:lnSpc>
              <a:spcBef>
                <a:spcPct val="0"/>
              </a:spcBef>
              <a:spcAft>
                <a:spcPct val="0"/>
              </a:spcAft>
              <a:buClrTx/>
              <a:buSzTx/>
              <a:buFontTx/>
              <a:buNone/>
              <a:tabLst/>
              <a:defRPr/>
            </a:pPr>
            <a:r>
              <a:rPr kumimoji="0" lang="es-ES" altLang="es-ES" sz="1067" b="1" i="0" u="none" strike="noStrike" cap="none" normalizeH="0" baseline="0" dirty="0">
                <a:ln>
                  <a:noFill/>
                </a:ln>
                <a:solidFill>
                  <a:schemeClr val="bg1"/>
                </a:solidFill>
                <a:effectLst/>
                <a:latin typeface="Arial" panose="020B0604020202020204" pitchFamily="34" charset="0"/>
                <a:cs typeface="Arial" panose="020B0604020202020204" pitchFamily="34" charset="0"/>
              </a:rPr>
              <a:t>EUROPEAN PARTNERSHIP</a:t>
            </a:r>
            <a:endParaRPr kumimoji="0" lang="es-ES" altLang="es-ES" sz="1067" b="0" i="0" u="none" strike="noStrike" cap="none" normalizeH="0" baseline="0" dirty="0">
              <a:ln>
                <a:noFill/>
              </a:ln>
              <a:solidFill>
                <a:schemeClr val="bg1"/>
              </a:solidFill>
              <a:effectLst/>
            </a:endParaRPr>
          </a:p>
        </p:txBody>
      </p:sp>
    </p:spTree>
    <p:extLst>
      <p:ext uri="{BB962C8B-B14F-4D97-AF65-F5344CB8AC3E}">
        <p14:creationId xmlns="" xmlns:p14="http://schemas.microsoft.com/office/powerpoint/2010/main" val="909155124"/>
      </p:ext>
    </p:extLst>
  </p:cSld>
  <p:clrMapOvr>
    <a:masterClrMapping/>
  </p:clrMapOvr>
</p:sldLayout>
</file>

<file path=ppt/slideLayouts/slideLayout17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CAFC977-73BA-ECC9-B03C-39BD5DF41806}"/>
              </a:ext>
            </a:extLst>
          </p:cNvPr>
          <p:cNvSpPr>
            <a:spLocks noGrp="1"/>
          </p:cNvSpPr>
          <p:nvPr>
            <p:ph type="ctrTitle"/>
          </p:nvPr>
        </p:nvSpPr>
        <p:spPr>
          <a:xfrm>
            <a:off x="334963" y="1757028"/>
            <a:ext cx="10081037" cy="2387600"/>
          </a:xfrm>
          <a:prstGeom prst="rect">
            <a:avLst/>
          </a:prstGeom>
        </p:spPr>
        <p:txBody>
          <a:bodyPr anchor="b"/>
          <a:lstStyle>
            <a:lvl1pPr algn="l">
              <a:lnSpc>
                <a:spcPct val="84000"/>
              </a:lnSpc>
              <a:defRPr sz="5400"/>
            </a:lvl1pPr>
          </a:lstStyle>
          <a:p>
            <a:r>
              <a:rPr lang="en-US"/>
              <a:t>Click to edit Master title style</a:t>
            </a:r>
            <a:endParaRPr lang="x-none"/>
          </a:p>
        </p:txBody>
      </p:sp>
      <p:sp>
        <p:nvSpPr>
          <p:cNvPr id="3" name="Subtitle 2">
            <a:extLst>
              <a:ext uri="{FF2B5EF4-FFF2-40B4-BE49-F238E27FC236}">
                <a16:creationId xmlns="" xmlns:a16="http://schemas.microsoft.com/office/drawing/2014/main" id="{3CCD0222-8D53-D9B7-AE85-79F5C518ED09}"/>
              </a:ext>
            </a:extLst>
          </p:cNvPr>
          <p:cNvSpPr>
            <a:spLocks noGrp="1"/>
          </p:cNvSpPr>
          <p:nvPr>
            <p:ph type="subTitle" idx="1"/>
          </p:nvPr>
        </p:nvSpPr>
        <p:spPr>
          <a:xfrm>
            <a:off x="336000" y="4308907"/>
            <a:ext cx="11520000" cy="1460093"/>
          </a:xfrm>
          <a:prstGeom prst="rect">
            <a:avLst/>
          </a:prstGeom>
        </p:spPr>
        <p:txBody>
          <a:bodyPr/>
          <a:lstStyle>
            <a:lvl1pPr marL="0" indent="0" algn="l">
              <a:buNone/>
              <a:defRPr sz="2000">
                <a:latin typeface="+mj-lt"/>
                <a:cs typeface="Helvetica"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x-none"/>
          </a:p>
        </p:txBody>
      </p:sp>
    </p:spTree>
    <p:extLst>
      <p:ext uri="{BB962C8B-B14F-4D97-AF65-F5344CB8AC3E}">
        <p14:creationId xmlns="" xmlns:p14="http://schemas.microsoft.com/office/powerpoint/2010/main" val="1259364532"/>
      </p:ext>
    </p:extLst>
  </p:cSld>
  <p:clrMapOvr>
    <a:masterClrMapping/>
  </p:clrMapOvr>
  <p:extLst>
    <p:ext uri="{DCECCB84-F9BA-43D5-87BE-67443E8EF086}">
      <p15:sldGuideLst xmlns=""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ontent + picture + highlights">
    <p:spTree>
      <p:nvGrpSpPr>
        <p:cNvPr id="1" name=""/>
        <p:cNvGrpSpPr/>
        <p:nvPr/>
      </p:nvGrpSpPr>
      <p:grpSpPr>
        <a:xfrm>
          <a:off x="0" y="0"/>
          <a:ext cx="0" cy="0"/>
          <a:chOff x="0" y="0"/>
          <a:chExt cx="0" cy="0"/>
        </a:xfrm>
      </p:grpSpPr>
      <p:sp>
        <p:nvSpPr>
          <p:cNvPr id="11" name="Picture Placeholder 10">
            <a:extLst>
              <a:ext uri="{FF2B5EF4-FFF2-40B4-BE49-F238E27FC236}">
                <a16:creationId xmlns="" xmlns:a16="http://schemas.microsoft.com/office/drawing/2014/main" id="{4802C117-713B-ACA1-45BC-FBE0DBCB434F}"/>
              </a:ext>
            </a:extLst>
          </p:cNvPr>
          <p:cNvSpPr>
            <a:spLocks noGrp="1"/>
          </p:cNvSpPr>
          <p:nvPr>
            <p:ph type="pic" sz="quarter" idx="14"/>
          </p:nvPr>
        </p:nvSpPr>
        <p:spPr>
          <a:xfrm>
            <a:off x="6276000" y="1"/>
            <a:ext cx="5916000" cy="4149007"/>
          </a:xfrm>
          <a:prstGeom prst="rect">
            <a:avLst/>
          </a:prstGeom>
        </p:spPr>
        <p:txBody>
          <a:bodyPr/>
          <a:lstStyle/>
          <a:p>
            <a:r>
              <a:rPr lang="en-US"/>
              <a:t>Click icon to add picture</a:t>
            </a:r>
            <a:endParaRPr lang="x-none"/>
          </a:p>
        </p:txBody>
      </p:sp>
      <p:sp>
        <p:nvSpPr>
          <p:cNvPr id="38" name="Rectangle 37">
            <a:extLst>
              <a:ext uri="{FF2B5EF4-FFF2-40B4-BE49-F238E27FC236}">
                <a16:creationId xmlns="" xmlns:a16="http://schemas.microsoft.com/office/drawing/2014/main" id="{BDF36422-2C33-5D33-BBA3-A97CD395FDD5}"/>
              </a:ext>
            </a:extLst>
          </p:cNvPr>
          <p:cNvSpPr>
            <a:spLocks noGrp="1" noRot="1" noMove="1" noResize="1" noEditPoints="1" noAdjustHandles="1" noChangeArrowheads="1" noChangeShapeType="1"/>
          </p:cNvSpPr>
          <p:nvPr/>
        </p:nvSpPr>
        <p:spPr>
          <a:xfrm>
            <a:off x="0" y="4149008"/>
            <a:ext cx="12192000" cy="270899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5582050" cy="1229824"/>
          </a:xfrm>
          <a:prstGeom prst="rect">
            <a:avLst/>
          </a:prstGeom>
        </p:spPr>
        <p:txBody>
          <a:bodyPr anchor="t">
            <a:noAutofit/>
          </a:bodyPr>
          <a:lstStyle>
            <a:lvl1pPr>
              <a:lnSpc>
                <a:spcPct val="84000"/>
              </a:lnSpc>
              <a:defRPr/>
            </a:lvl1pPr>
          </a:lstStyle>
          <a:p>
            <a:r>
              <a:rPr lang="en-US"/>
              <a:t>Click to edit Master title style</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333949" y="1988999"/>
            <a:ext cx="5582051" cy="2092345"/>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lvl1pPr>
              <a:defRPr>
                <a:solidFill>
                  <a:schemeClr val="bg1"/>
                </a:solidFill>
              </a:defRPr>
            </a:lvl1pPr>
          </a:lstStyle>
          <a:p>
            <a:fld id="{02D9CBAC-2441-4F8C-A1E1-12A8002240E4}" type="slidenum">
              <a:rPr lang="x-none" smtClean="0"/>
              <a:pPr/>
              <a:t>‹#›</a:t>
            </a:fld>
            <a:endParaRPr lang="x-none"/>
          </a:p>
        </p:txBody>
      </p:sp>
      <p:sp>
        <p:nvSpPr>
          <p:cNvPr id="7" name="Content Placeholder 2">
            <a:extLst>
              <a:ext uri="{FF2B5EF4-FFF2-40B4-BE49-F238E27FC236}">
                <a16:creationId xmlns="" xmlns:a16="http://schemas.microsoft.com/office/drawing/2014/main" id="{EC4F6CA9-8D0A-1A26-B7D0-EF017A6B6BAF}"/>
              </a:ext>
            </a:extLst>
          </p:cNvPr>
          <p:cNvSpPr>
            <a:spLocks noGrp="1"/>
          </p:cNvSpPr>
          <p:nvPr>
            <p:ph idx="20"/>
          </p:nvPr>
        </p:nvSpPr>
        <p:spPr>
          <a:xfrm>
            <a:off x="408472" y="4941410"/>
            <a:ext cx="2432014" cy="1075551"/>
          </a:xfrm>
          <a:prstGeom prst="rect">
            <a:avLst/>
          </a:prstGeom>
        </p:spPr>
        <p:txBody>
          <a:bodyPr/>
          <a:lstStyle>
            <a:lvl1pPr marL="0" indent="0">
              <a:lnSpc>
                <a:spcPct val="114000"/>
              </a:lnSpc>
              <a:buNone/>
              <a:defRPr sz="1200">
                <a:solidFill>
                  <a:schemeClr val="bg1"/>
                </a:solidFill>
              </a:defRPr>
            </a:lvl1pPr>
            <a:lvl2pPr marL="457200" indent="0">
              <a:lnSpc>
                <a:spcPct val="114000"/>
              </a:lnSpc>
              <a:buNone/>
              <a:defRPr sz="1100"/>
            </a:lvl2pPr>
            <a:lvl3pPr>
              <a:lnSpc>
                <a:spcPct val="114000"/>
              </a:lnSpc>
              <a:defRPr sz="1050"/>
            </a:lvl3pPr>
            <a:lvl4pPr>
              <a:lnSpc>
                <a:spcPct val="114000"/>
              </a:lnSpc>
              <a:defRPr sz="1050"/>
            </a:lvl4pPr>
            <a:lvl5pPr>
              <a:lnSpc>
                <a:spcPct val="114000"/>
              </a:lnSpc>
              <a:defRPr sz="1050"/>
            </a:lvl5pPr>
          </a:lstStyle>
          <a:p>
            <a:pPr lvl="0"/>
            <a:r>
              <a:rPr lang="en-US"/>
              <a:t>Click to edit Master text styles</a:t>
            </a:r>
          </a:p>
        </p:txBody>
      </p:sp>
      <p:sp>
        <p:nvSpPr>
          <p:cNvPr id="10" name="Text Placeholder 10">
            <a:extLst>
              <a:ext uri="{FF2B5EF4-FFF2-40B4-BE49-F238E27FC236}">
                <a16:creationId xmlns="" xmlns:a16="http://schemas.microsoft.com/office/drawing/2014/main" id="{D0D68D03-819D-87F9-B3D4-DADF02D55935}"/>
              </a:ext>
            </a:extLst>
          </p:cNvPr>
          <p:cNvSpPr>
            <a:spLocks noGrp="1"/>
          </p:cNvSpPr>
          <p:nvPr>
            <p:ph type="body" sz="quarter" idx="21" hasCustomPrompt="1"/>
          </p:nvPr>
        </p:nvSpPr>
        <p:spPr>
          <a:xfrm>
            <a:off x="408472" y="4559815"/>
            <a:ext cx="2432014" cy="313932"/>
          </a:xfrm>
          <a:prstGeom prst="rect">
            <a:avLst/>
          </a:prstGeom>
        </p:spPr>
        <p:txBody>
          <a:bodyPr wrap="square">
            <a:noAutofit/>
          </a:bodyPr>
          <a:lstStyle>
            <a:lvl1pPr marL="0" indent="0">
              <a:buNone/>
              <a:defRPr sz="1600">
                <a:solidFill>
                  <a:schemeClr val="bg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2" name="Content Placeholder 2">
            <a:extLst>
              <a:ext uri="{FF2B5EF4-FFF2-40B4-BE49-F238E27FC236}">
                <a16:creationId xmlns="" xmlns:a16="http://schemas.microsoft.com/office/drawing/2014/main" id="{C818C577-1B1E-7B26-6451-3E4179F4C0D0}"/>
              </a:ext>
            </a:extLst>
          </p:cNvPr>
          <p:cNvSpPr>
            <a:spLocks noGrp="1"/>
          </p:cNvSpPr>
          <p:nvPr>
            <p:ph idx="22"/>
          </p:nvPr>
        </p:nvSpPr>
        <p:spPr>
          <a:xfrm>
            <a:off x="3210147" y="4941410"/>
            <a:ext cx="2610030" cy="1075551"/>
          </a:xfrm>
          <a:prstGeom prst="rect">
            <a:avLst/>
          </a:prstGeom>
        </p:spPr>
        <p:txBody>
          <a:bodyPr/>
          <a:lstStyle>
            <a:lvl1pPr marL="0" indent="0">
              <a:lnSpc>
                <a:spcPct val="114000"/>
              </a:lnSpc>
              <a:buNone/>
              <a:defRPr sz="1200">
                <a:solidFill>
                  <a:schemeClr val="bg1"/>
                </a:solidFill>
              </a:defRPr>
            </a:lvl1pPr>
            <a:lvl2pPr marL="457200" indent="0">
              <a:lnSpc>
                <a:spcPct val="114000"/>
              </a:lnSpc>
              <a:buNone/>
              <a:defRPr sz="1100"/>
            </a:lvl2pPr>
            <a:lvl3pPr>
              <a:lnSpc>
                <a:spcPct val="114000"/>
              </a:lnSpc>
              <a:defRPr sz="1050"/>
            </a:lvl3pPr>
            <a:lvl4pPr>
              <a:lnSpc>
                <a:spcPct val="114000"/>
              </a:lnSpc>
              <a:defRPr sz="1050"/>
            </a:lvl4pPr>
            <a:lvl5pPr>
              <a:lnSpc>
                <a:spcPct val="114000"/>
              </a:lnSpc>
              <a:defRPr sz="1050"/>
            </a:lvl5pPr>
          </a:lstStyle>
          <a:p>
            <a:pPr lvl="0"/>
            <a:r>
              <a:rPr lang="en-US"/>
              <a:t>Click to edit Master text styles</a:t>
            </a:r>
          </a:p>
        </p:txBody>
      </p:sp>
      <p:sp>
        <p:nvSpPr>
          <p:cNvPr id="33" name="Text Placeholder 10">
            <a:extLst>
              <a:ext uri="{FF2B5EF4-FFF2-40B4-BE49-F238E27FC236}">
                <a16:creationId xmlns="" xmlns:a16="http://schemas.microsoft.com/office/drawing/2014/main" id="{572AD8F2-5F5E-6ED0-76E8-A64A1E820AF7}"/>
              </a:ext>
            </a:extLst>
          </p:cNvPr>
          <p:cNvSpPr>
            <a:spLocks noGrp="1"/>
          </p:cNvSpPr>
          <p:nvPr>
            <p:ph type="body" sz="quarter" idx="23" hasCustomPrompt="1"/>
          </p:nvPr>
        </p:nvSpPr>
        <p:spPr>
          <a:xfrm>
            <a:off x="3210147" y="4559815"/>
            <a:ext cx="2610030" cy="313932"/>
          </a:xfrm>
          <a:prstGeom prst="rect">
            <a:avLst/>
          </a:prstGeom>
        </p:spPr>
        <p:txBody>
          <a:bodyPr wrap="square">
            <a:noAutofit/>
          </a:bodyPr>
          <a:lstStyle>
            <a:lvl1pPr marL="0" indent="0">
              <a:buNone/>
              <a:defRPr sz="1600">
                <a:solidFill>
                  <a:schemeClr val="bg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4" name="Content Placeholder 2">
            <a:extLst>
              <a:ext uri="{FF2B5EF4-FFF2-40B4-BE49-F238E27FC236}">
                <a16:creationId xmlns="" xmlns:a16="http://schemas.microsoft.com/office/drawing/2014/main" id="{CC4D6064-FA67-3CDB-E572-600A7E05025C}"/>
              </a:ext>
            </a:extLst>
          </p:cNvPr>
          <p:cNvSpPr>
            <a:spLocks noGrp="1"/>
          </p:cNvSpPr>
          <p:nvPr>
            <p:ph idx="24"/>
          </p:nvPr>
        </p:nvSpPr>
        <p:spPr>
          <a:xfrm>
            <a:off x="6189838" y="4941410"/>
            <a:ext cx="2610031" cy="1075551"/>
          </a:xfrm>
          <a:prstGeom prst="rect">
            <a:avLst/>
          </a:prstGeom>
        </p:spPr>
        <p:txBody>
          <a:bodyPr/>
          <a:lstStyle>
            <a:lvl1pPr marL="0" indent="0">
              <a:lnSpc>
                <a:spcPct val="114000"/>
              </a:lnSpc>
              <a:buNone/>
              <a:defRPr sz="1200">
                <a:solidFill>
                  <a:schemeClr val="bg1"/>
                </a:solidFill>
              </a:defRPr>
            </a:lvl1pPr>
            <a:lvl2pPr marL="457200" indent="0">
              <a:lnSpc>
                <a:spcPct val="114000"/>
              </a:lnSpc>
              <a:buNone/>
              <a:defRPr sz="1100"/>
            </a:lvl2pPr>
            <a:lvl3pPr>
              <a:lnSpc>
                <a:spcPct val="114000"/>
              </a:lnSpc>
              <a:defRPr sz="1050"/>
            </a:lvl3pPr>
            <a:lvl4pPr>
              <a:lnSpc>
                <a:spcPct val="114000"/>
              </a:lnSpc>
              <a:defRPr sz="1050"/>
            </a:lvl4pPr>
            <a:lvl5pPr>
              <a:lnSpc>
                <a:spcPct val="114000"/>
              </a:lnSpc>
              <a:defRPr sz="1050"/>
            </a:lvl5pPr>
          </a:lstStyle>
          <a:p>
            <a:pPr lvl="0"/>
            <a:r>
              <a:rPr lang="en-US"/>
              <a:t>Click to edit Master text styles</a:t>
            </a:r>
          </a:p>
        </p:txBody>
      </p:sp>
      <p:sp>
        <p:nvSpPr>
          <p:cNvPr id="35" name="Text Placeholder 10">
            <a:extLst>
              <a:ext uri="{FF2B5EF4-FFF2-40B4-BE49-F238E27FC236}">
                <a16:creationId xmlns="" xmlns:a16="http://schemas.microsoft.com/office/drawing/2014/main" id="{83D44FBB-8FB6-BAB4-A1A8-22BDC65894EA}"/>
              </a:ext>
            </a:extLst>
          </p:cNvPr>
          <p:cNvSpPr>
            <a:spLocks noGrp="1"/>
          </p:cNvSpPr>
          <p:nvPr>
            <p:ph type="body" sz="quarter" idx="25" hasCustomPrompt="1"/>
          </p:nvPr>
        </p:nvSpPr>
        <p:spPr>
          <a:xfrm>
            <a:off x="6189838" y="4559815"/>
            <a:ext cx="2610031" cy="313932"/>
          </a:xfrm>
          <a:prstGeom prst="rect">
            <a:avLst/>
          </a:prstGeom>
        </p:spPr>
        <p:txBody>
          <a:bodyPr wrap="square">
            <a:noAutofit/>
          </a:bodyPr>
          <a:lstStyle>
            <a:lvl1pPr marL="0" indent="0">
              <a:buNone/>
              <a:defRPr sz="1600">
                <a:solidFill>
                  <a:schemeClr val="bg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6" name="Content Placeholder 2">
            <a:extLst>
              <a:ext uri="{FF2B5EF4-FFF2-40B4-BE49-F238E27FC236}">
                <a16:creationId xmlns="" xmlns:a16="http://schemas.microsoft.com/office/drawing/2014/main" id="{2C6EF358-D2C1-ECF4-01BB-5A5D4CBCBD96}"/>
              </a:ext>
            </a:extLst>
          </p:cNvPr>
          <p:cNvSpPr>
            <a:spLocks noGrp="1"/>
          </p:cNvSpPr>
          <p:nvPr>
            <p:ph idx="26"/>
          </p:nvPr>
        </p:nvSpPr>
        <p:spPr>
          <a:xfrm>
            <a:off x="9171580" y="4952232"/>
            <a:ext cx="2611948" cy="1064729"/>
          </a:xfrm>
          <a:prstGeom prst="rect">
            <a:avLst/>
          </a:prstGeom>
        </p:spPr>
        <p:txBody>
          <a:bodyPr/>
          <a:lstStyle>
            <a:lvl1pPr marL="0" indent="0">
              <a:lnSpc>
                <a:spcPct val="114000"/>
              </a:lnSpc>
              <a:buNone/>
              <a:defRPr sz="1200">
                <a:solidFill>
                  <a:schemeClr val="bg1"/>
                </a:solidFill>
              </a:defRPr>
            </a:lvl1pPr>
            <a:lvl2pPr marL="457200" indent="0">
              <a:lnSpc>
                <a:spcPct val="114000"/>
              </a:lnSpc>
              <a:buNone/>
              <a:defRPr sz="1100"/>
            </a:lvl2pPr>
            <a:lvl3pPr>
              <a:lnSpc>
                <a:spcPct val="114000"/>
              </a:lnSpc>
              <a:defRPr sz="1050"/>
            </a:lvl3pPr>
            <a:lvl4pPr>
              <a:lnSpc>
                <a:spcPct val="114000"/>
              </a:lnSpc>
              <a:defRPr sz="1050"/>
            </a:lvl4pPr>
            <a:lvl5pPr>
              <a:lnSpc>
                <a:spcPct val="114000"/>
              </a:lnSpc>
              <a:defRPr sz="1050"/>
            </a:lvl5pPr>
          </a:lstStyle>
          <a:p>
            <a:pPr lvl="0"/>
            <a:r>
              <a:rPr lang="en-US"/>
              <a:t>Click to edit Master text styles</a:t>
            </a:r>
          </a:p>
        </p:txBody>
      </p:sp>
      <p:sp>
        <p:nvSpPr>
          <p:cNvPr id="37" name="Text Placeholder 10">
            <a:extLst>
              <a:ext uri="{FF2B5EF4-FFF2-40B4-BE49-F238E27FC236}">
                <a16:creationId xmlns="" xmlns:a16="http://schemas.microsoft.com/office/drawing/2014/main" id="{6CDDD87C-51C2-4B41-2D75-8CE15AB0AD37}"/>
              </a:ext>
            </a:extLst>
          </p:cNvPr>
          <p:cNvSpPr>
            <a:spLocks noGrp="1"/>
          </p:cNvSpPr>
          <p:nvPr>
            <p:ph type="body" sz="quarter" idx="27" hasCustomPrompt="1"/>
          </p:nvPr>
        </p:nvSpPr>
        <p:spPr>
          <a:xfrm>
            <a:off x="9171580" y="4570637"/>
            <a:ext cx="2611948" cy="313932"/>
          </a:xfrm>
          <a:prstGeom prst="rect">
            <a:avLst/>
          </a:prstGeom>
        </p:spPr>
        <p:txBody>
          <a:bodyPr wrap="square">
            <a:noAutofit/>
          </a:bodyPr>
          <a:lstStyle>
            <a:lvl1pPr marL="0" indent="0">
              <a:buNone/>
              <a:defRPr sz="1600">
                <a:solidFill>
                  <a:schemeClr val="bg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9" name="Text Placeholder 7">
            <a:extLst>
              <a:ext uri="{FF2B5EF4-FFF2-40B4-BE49-F238E27FC236}">
                <a16:creationId xmlns="" xmlns:a16="http://schemas.microsoft.com/office/drawing/2014/main" id="{90CCF5E7-9F08-D15E-0397-84FCE78ABCA8}"/>
              </a:ext>
            </a:extLst>
          </p:cNvPr>
          <p:cNvSpPr>
            <a:spLocks noGrp="1"/>
          </p:cNvSpPr>
          <p:nvPr>
            <p:ph type="body" sz="quarter" idx="13" hasCustomPrompt="1"/>
          </p:nvPr>
        </p:nvSpPr>
        <p:spPr>
          <a:xfrm>
            <a:off x="333950" y="187626"/>
            <a:ext cx="558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8" name="Picture 7" descr="Background pattern&#10;&#10;Description automatically generated">
            <a:extLst>
              <a:ext uri="{FF2B5EF4-FFF2-40B4-BE49-F238E27FC236}">
                <a16:creationId xmlns="" xmlns:a16="http://schemas.microsoft.com/office/drawing/2014/main" id="{2242C8A8-E743-8585-8D5E-E8D94908BE27}"/>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334963" y="6084625"/>
            <a:ext cx="720981" cy="508242"/>
          </a:xfrm>
          <a:prstGeom prst="rect">
            <a:avLst/>
          </a:prstGeom>
        </p:spPr>
      </p:pic>
      <p:sp>
        <p:nvSpPr>
          <p:cNvPr id="9" name="TextBox 8">
            <a:extLst>
              <a:ext uri="{FF2B5EF4-FFF2-40B4-BE49-F238E27FC236}">
                <a16:creationId xmlns="" xmlns:a16="http://schemas.microsoft.com/office/drawing/2014/main" id="{60271BE3-DDDB-54A8-EF3B-0D9808F1D045}"/>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bg1"/>
                </a:solidFill>
                <a:latin typeface="+mj-lt"/>
                <a:cs typeface="Helvetica" panose="020B0604020202020204" pitchFamily="34" charset="0"/>
              </a:rPr>
              <a:t>Bioeconomy</a:t>
            </a:r>
            <a:endParaRPr lang="x-none" sz="1600">
              <a:solidFill>
                <a:schemeClr val="bg1"/>
              </a:solidFill>
              <a:latin typeface="+mj-lt"/>
              <a:cs typeface="Helvetica" panose="020B0604020202020204" pitchFamily="34" charset="0"/>
            </a:endParaRPr>
          </a:p>
        </p:txBody>
      </p:sp>
    </p:spTree>
    <p:extLst>
      <p:ext uri="{BB962C8B-B14F-4D97-AF65-F5344CB8AC3E}">
        <p14:creationId xmlns="" xmlns:p14="http://schemas.microsoft.com/office/powerpoint/2010/main" val="377696751"/>
      </p:ext>
    </p:extLst>
  </p:cSld>
  <p:clrMapOvr>
    <a:masterClrMapping/>
  </p:clrMapOvr>
  <p:extLst>
    <p:ext uri="{DCECCB84-F9BA-43D5-87BE-67443E8EF086}">
      <p15:sldGuideLst xmlns="" xmlns:p15="http://schemas.microsoft.com/office/powerpoint/2012/main"/>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 xmlns:a16="http://schemas.microsoft.com/office/drawing/2014/main" id="{DD7588C9-8131-02E9-CB99-813733F48BFE}"/>
              </a:ext>
            </a:extLst>
          </p:cNvPr>
          <p:cNvSpPr>
            <a:spLocks noGrp="1"/>
          </p:cNvSpPr>
          <p:nvPr>
            <p:ph type="sldNum" sz="quarter" idx="12"/>
          </p:nvPr>
        </p:nvSpPr>
        <p:spPr/>
        <p:txBody>
          <a:bodyPr/>
          <a:lstStyle/>
          <a:p>
            <a:fld id="{02D9CBAC-2441-4F8C-A1E1-12A8002240E4}" type="slidenum">
              <a:rPr lang="x-none" smtClean="0"/>
              <a:pPr/>
              <a:t>‹#›</a:t>
            </a:fld>
            <a:endParaRPr lang="x-none"/>
          </a:p>
        </p:txBody>
      </p:sp>
      <p:pic>
        <p:nvPicPr>
          <p:cNvPr id="5" name="Picture 4">
            <a:extLst>
              <a:ext uri="{FF2B5EF4-FFF2-40B4-BE49-F238E27FC236}">
                <a16:creationId xmlns="" xmlns:a16="http://schemas.microsoft.com/office/drawing/2014/main" id="{22C6A2C8-AC7B-D639-06E3-D972BA3ADFDC}"/>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2" name="Picture 1" descr="Background pattern&#10;&#10;Description automatically generated">
            <a:extLst>
              <a:ext uri="{FF2B5EF4-FFF2-40B4-BE49-F238E27FC236}">
                <a16:creationId xmlns="" xmlns:a16="http://schemas.microsoft.com/office/drawing/2014/main" id="{46C5853A-5598-9877-A761-A022912DDEAC}"/>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34963" y="6084625"/>
            <a:ext cx="720981" cy="508242"/>
          </a:xfrm>
          <a:prstGeom prst="rect">
            <a:avLst/>
          </a:prstGeom>
        </p:spPr>
      </p:pic>
      <p:sp>
        <p:nvSpPr>
          <p:cNvPr id="3" name="TextBox 2">
            <a:extLst>
              <a:ext uri="{FF2B5EF4-FFF2-40B4-BE49-F238E27FC236}">
                <a16:creationId xmlns="" xmlns:a16="http://schemas.microsoft.com/office/drawing/2014/main" id="{EA689015-9BA1-5173-E623-F85DF074EDE1}"/>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Bioeconomy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2369060085"/>
      </p:ext>
    </p:extLst>
  </p:cSld>
  <p:clrMapOvr>
    <a:masterClrMapping/>
  </p:clrMapOvr>
  <p:extLst>
    <p:ext uri="{DCECCB84-F9BA-43D5-87BE-67443E8EF086}">
      <p15:sldGuideLst xmlns="" xmlns:p15="http://schemas.microsoft.com/office/powerpoint/2012/main">
        <p15:guide id="1" orient="horz">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haze beige">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CAFC977-73BA-ECC9-B03C-39BD5DF41806}"/>
              </a:ext>
            </a:extLst>
          </p:cNvPr>
          <p:cNvSpPr>
            <a:spLocks noGrp="1"/>
          </p:cNvSpPr>
          <p:nvPr>
            <p:ph type="ctrTitle"/>
          </p:nvPr>
        </p:nvSpPr>
        <p:spPr>
          <a:xfrm>
            <a:off x="334963" y="1757028"/>
            <a:ext cx="10081037" cy="2387600"/>
          </a:xfrm>
          <a:prstGeom prst="rect">
            <a:avLst/>
          </a:prstGeom>
        </p:spPr>
        <p:txBody>
          <a:bodyPr anchor="b"/>
          <a:lstStyle>
            <a:lvl1pPr algn="l">
              <a:lnSpc>
                <a:spcPct val="84000"/>
              </a:lnSpc>
              <a:defRPr sz="5400"/>
            </a:lvl1pPr>
          </a:lstStyle>
          <a:p>
            <a:r>
              <a:rPr lang="en-US"/>
              <a:t>Click to edit Master title style</a:t>
            </a:r>
            <a:endParaRPr lang="x-none"/>
          </a:p>
        </p:txBody>
      </p:sp>
      <p:sp>
        <p:nvSpPr>
          <p:cNvPr id="3" name="Subtitle 2">
            <a:extLst>
              <a:ext uri="{FF2B5EF4-FFF2-40B4-BE49-F238E27FC236}">
                <a16:creationId xmlns="" xmlns:a16="http://schemas.microsoft.com/office/drawing/2014/main" id="{3CCD0222-8D53-D9B7-AE85-79F5C518ED09}"/>
              </a:ext>
            </a:extLst>
          </p:cNvPr>
          <p:cNvSpPr>
            <a:spLocks noGrp="1"/>
          </p:cNvSpPr>
          <p:nvPr>
            <p:ph type="subTitle" idx="1"/>
          </p:nvPr>
        </p:nvSpPr>
        <p:spPr>
          <a:xfrm>
            <a:off x="336000" y="4308907"/>
            <a:ext cx="11520000" cy="1460093"/>
          </a:xfrm>
          <a:prstGeom prst="rect">
            <a:avLst/>
          </a:prstGeom>
        </p:spPr>
        <p:txBody>
          <a:bodyPr/>
          <a:lstStyle>
            <a:lvl1pPr marL="0" indent="0" algn="l">
              <a:buNone/>
              <a:defRPr sz="2000">
                <a:latin typeface="+mj-lt"/>
                <a:cs typeface="Helvetica"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x-none"/>
          </a:p>
        </p:txBody>
      </p:sp>
      <p:pic>
        <p:nvPicPr>
          <p:cNvPr id="7" name="Picture 6">
            <a:extLst>
              <a:ext uri="{FF2B5EF4-FFF2-40B4-BE49-F238E27FC236}">
                <a16:creationId xmlns="" xmlns:a16="http://schemas.microsoft.com/office/drawing/2014/main" id="{9FF20EDE-922F-9E9A-CEC2-75DC1765B282}"/>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6" name="Picture 5" descr="Background pattern&#10;&#10;Description automatically generated">
            <a:extLst>
              <a:ext uri="{FF2B5EF4-FFF2-40B4-BE49-F238E27FC236}">
                <a16:creationId xmlns="" xmlns:a16="http://schemas.microsoft.com/office/drawing/2014/main" id="{9FA1EDA6-B0C2-F713-7FBE-F4D1D2C4D185}"/>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34963" y="6084625"/>
            <a:ext cx="720981" cy="508242"/>
          </a:xfrm>
          <a:prstGeom prst="rect">
            <a:avLst/>
          </a:prstGeom>
        </p:spPr>
      </p:pic>
      <p:sp>
        <p:nvSpPr>
          <p:cNvPr id="9" name="TextBox 8">
            <a:extLst>
              <a:ext uri="{FF2B5EF4-FFF2-40B4-BE49-F238E27FC236}">
                <a16:creationId xmlns="" xmlns:a16="http://schemas.microsoft.com/office/drawing/2014/main" id="{2B047712-7C6D-DD5D-C470-E1455480583F}"/>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Bioeconomy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257701332"/>
      </p:ext>
    </p:extLst>
  </p:cSld>
  <p:clrMapOvr>
    <a:masterClrMapping/>
  </p:clrMapOvr>
  <p:extLst>
    <p:ext uri="{DCECCB84-F9BA-43D5-87BE-67443E8EF086}">
      <p15:sldGuideLst xmlns="" xmlns:p15="http://schemas.microsoft.com/office/powerpoint/2012/main">
        <p15:guide id="1" orient="horz" pos="2160">
          <p15:clr>
            <a:srgbClr val="FBAE40"/>
          </p15:clr>
        </p15:guide>
        <p15:guide id="2" orient="horz" pos="2260">
          <p15:clr>
            <a:srgbClr val="FBAE40"/>
          </p15:clr>
        </p15:guide>
        <p15:guide id="3" orient="horz" pos="4156">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Logo">
    <p:spTree>
      <p:nvGrpSpPr>
        <p:cNvPr id="1" name=""/>
        <p:cNvGrpSpPr/>
        <p:nvPr/>
      </p:nvGrpSpPr>
      <p:grpSpPr>
        <a:xfrm>
          <a:off x="0" y="0"/>
          <a:ext cx="0" cy="0"/>
          <a:chOff x="0" y="0"/>
          <a:chExt cx="0" cy="0"/>
        </a:xfrm>
      </p:grpSpPr>
      <p:pic>
        <p:nvPicPr>
          <p:cNvPr id="5" name="Picture 4" descr="A picture containing text, clock, sign, gauge&#10;&#10;Description automatically generated">
            <a:extLst>
              <a:ext uri="{FF2B5EF4-FFF2-40B4-BE49-F238E27FC236}">
                <a16:creationId xmlns="" xmlns:a16="http://schemas.microsoft.com/office/drawing/2014/main" id="{77BBD88E-03AF-B6FE-51DA-09546D24F36F}"/>
              </a:ext>
            </a:extLst>
          </p:cNvPr>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3193978" y="1629000"/>
            <a:ext cx="5804044" cy="2520000"/>
          </a:xfrm>
          <a:prstGeom prst="rect">
            <a:avLst/>
          </a:prstGeom>
        </p:spPr>
      </p:pic>
      <p:pic>
        <p:nvPicPr>
          <p:cNvPr id="2" name="Picture 1" descr="Background pattern&#10;&#10;Description automatically generated">
            <a:extLst>
              <a:ext uri="{FF2B5EF4-FFF2-40B4-BE49-F238E27FC236}">
                <a16:creationId xmlns="" xmlns:a16="http://schemas.microsoft.com/office/drawing/2014/main" id="{B3BF6FC9-D431-0E50-96A5-F5696C26C176}"/>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34963" y="6084625"/>
            <a:ext cx="720981" cy="508242"/>
          </a:xfrm>
          <a:prstGeom prst="rect">
            <a:avLst/>
          </a:prstGeom>
        </p:spPr>
      </p:pic>
      <p:sp>
        <p:nvSpPr>
          <p:cNvPr id="3" name="TextBox 2">
            <a:extLst>
              <a:ext uri="{FF2B5EF4-FFF2-40B4-BE49-F238E27FC236}">
                <a16:creationId xmlns="" xmlns:a16="http://schemas.microsoft.com/office/drawing/2014/main" id="{CC192ADA-5395-2980-A37E-E37C4A12651B}"/>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Bioeconomy</a:t>
            </a:r>
            <a:endParaRPr lang="x-none" sz="1600">
              <a:solidFill>
                <a:schemeClr val="tx1">
                  <a:lumMod val="75000"/>
                  <a:lumOff val="25000"/>
                </a:schemeClr>
              </a:solidFill>
              <a:latin typeface="+mj-lt"/>
              <a:cs typeface="Helvetica" panose="020B0604020202020204" pitchFamily="34" charset="0"/>
            </a:endParaRPr>
          </a:p>
        </p:txBody>
      </p:sp>
      <p:pic>
        <p:nvPicPr>
          <p:cNvPr id="12" name="Kuva 11">
            <a:extLst>
              <a:ext uri="{FF2B5EF4-FFF2-40B4-BE49-F238E27FC236}">
                <a16:creationId xmlns="" xmlns:a16="http://schemas.microsoft.com/office/drawing/2014/main" id="{39FB93A5-1E4B-DD2E-D688-CEED58BA3A61}"/>
              </a:ext>
            </a:extLst>
          </p:cNvPr>
          <p:cNvPicPr>
            <a:picLocks noChangeAspect="1"/>
          </p:cNvPicPr>
          <p:nvPr/>
        </p:nvPicPr>
        <p:blipFill rotWithShape="1">
          <a:blip r:embed="rId4"/>
          <a:srcRect l="19958" t="21411" r="8248" b="41107"/>
          <a:stretch/>
        </p:blipFill>
        <p:spPr>
          <a:xfrm>
            <a:off x="4192656" y="4790661"/>
            <a:ext cx="3806687" cy="438339"/>
          </a:xfrm>
          <a:prstGeom prst="rect">
            <a:avLst/>
          </a:prstGeom>
        </p:spPr>
      </p:pic>
    </p:spTree>
    <p:extLst>
      <p:ext uri="{BB962C8B-B14F-4D97-AF65-F5344CB8AC3E}">
        <p14:creationId xmlns="" xmlns:p14="http://schemas.microsoft.com/office/powerpoint/2010/main" val="3018629937"/>
      </p:ext>
    </p:extLst>
  </p:cSld>
  <p:clrMapOvr>
    <a:masterClrMapping/>
  </p:clrMapOvr>
  <p:extLst>
    <p:ext uri="{DCECCB84-F9BA-43D5-87BE-67443E8EF086}">
      <p15:sldGuideLst xmlns="" xmlns:p15="http://schemas.microsoft.com/office/powerpoint/2012/main">
        <p15:guide id="1" orient="horz">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CAFC977-73BA-ECC9-B03C-39BD5DF41806}"/>
              </a:ext>
            </a:extLst>
          </p:cNvPr>
          <p:cNvSpPr>
            <a:spLocks noGrp="1"/>
          </p:cNvSpPr>
          <p:nvPr>
            <p:ph type="ctrTitle"/>
          </p:nvPr>
        </p:nvSpPr>
        <p:spPr>
          <a:xfrm>
            <a:off x="334963" y="1757028"/>
            <a:ext cx="10081037" cy="2387600"/>
          </a:xfrm>
          <a:prstGeom prst="rect">
            <a:avLst/>
          </a:prstGeom>
        </p:spPr>
        <p:txBody>
          <a:bodyPr anchor="b"/>
          <a:lstStyle>
            <a:lvl1pPr algn="l">
              <a:lnSpc>
                <a:spcPct val="84000"/>
              </a:lnSpc>
              <a:defRPr sz="5400"/>
            </a:lvl1pPr>
          </a:lstStyle>
          <a:p>
            <a:r>
              <a:rPr lang="en-US"/>
              <a:t>Click to edit Master title style</a:t>
            </a:r>
            <a:endParaRPr lang="x-none"/>
          </a:p>
        </p:txBody>
      </p:sp>
      <p:sp>
        <p:nvSpPr>
          <p:cNvPr id="3" name="Subtitle 2">
            <a:extLst>
              <a:ext uri="{FF2B5EF4-FFF2-40B4-BE49-F238E27FC236}">
                <a16:creationId xmlns="" xmlns:a16="http://schemas.microsoft.com/office/drawing/2014/main" id="{3CCD0222-8D53-D9B7-AE85-79F5C518ED09}"/>
              </a:ext>
            </a:extLst>
          </p:cNvPr>
          <p:cNvSpPr>
            <a:spLocks noGrp="1"/>
          </p:cNvSpPr>
          <p:nvPr>
            <p:ph type="subTitle" idx="1"/>
          </p:nvPr>
        </p:nvSpPr>
        <p:spPr>
          <a:xfrm>
            <a:off x="336000" y="4308907"/>
            <a:ext cx="11520000" cy="1460093"/>
          </a:xfrm>
          <a:prstGeom prst="rect">
            <a:avLst/>
          </a:prstGeom>
        </p:spPr>
        <p:txBody>
          <a:bodyPr/>
          <a:lstStyle>
            <a:lvl1pPr marL="0" indent="0" algn="l">
              <a:buNone/>
              <a:defRPr sz="2000">
                <a:latin typeface="+mj-lt"/>
                <a:cs typeface="Helvetica"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x-none"/>
          </a:p>
        </p:txBody>
      </p:sp>
      <p:pic>
        <p:nvPicPr>
          <p:cNvPr id="7" name="Picture 6">
            <a:extLst>
              <a:ext uri="{FF2B5EF4-FFF2-40B4-BE49-F238E27FC236}">
                <a16:creationId xmlns="" xmlns:a16="http://schemas.microsoft.com/office/drawing/2014/main" id="{9FF20EDE-922F-9E9A-CEC2-75DC1765B282}"/>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6" name="Picture 5">
            <a:extLst>
              <a:ext uri="{FF2B5EF4-FFF2-40B4-BE49-F238E27FC236}">
                <a16:creationId xmlns="" xmlns:a16="http://schemas.microsoft.com/office/drawing/2014/main" id="{9FA1EDA6-B0C2-F713-7FBE-F4D1D2C4D185}"/>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4963" y="6084804"/>
            <a:ext cx="720981" cy="507883"/>
          </a:xfrm>
          <a:prstGeom prst="rect">
            <a:avLst/>
          </a:prstGeom>
        </p:spPr>
      </p:pic>
      <p:sp>
        <p:nvSpPr>
          <p:cNvPr id="8" name="Slide Number Placeholder 5">
            <a:extLst>
              <a:ext uri="{FF2B5EF4-FFF2-40B4-BE49-F238E27FC236}">
                <a16:creationId xmlns="" xmlns:a16="http://schemas.microsoft.com/office/drawing/2014/main" id="{18C0E44F-160E-F30E-1D78-0506142C4D72}"/>
              </a:ext>
            </a:extLst>
          </p:cNvPr>
          <p:cNvSpPr>
            <a:spLocks noGrp="1"/>
          </p:cNvSpPr>
          <p:nvPr>
            <p:ph type="sldNum" sz="quarter" idx="12"/>
          </p:nvPr>
        </p:nvSpPr>
        <p:spPr>
          <a:xfrm>
            <a:off x="4724400" y="6356350"/>
            <a:ext cx="2743200" cy="365125"/>
          </a:xfrm>
        </p:spPr>
        <p:txBody>
          <a:bodyPr/>
          <a:lstStyle/>
          <a:p>
            <a:fld id="{02D9CBAC-2441-4F8C-A1E1-12A8002240E4}" type="slidenum">
              <a:rPr lang="x-none" smtClean="0"/>
              <a:pPr/>
              <a:t>‹#›</a:t>
            </a:fld>
            <a:endParaRPr lang="x-none"/>
          </a:p>
        </p:txBody>
      </p:sp>
      <p:sp>
        <p:nvSpPr>
          <p:cNvPr id="9" name="TextBox 8">
            <a:extLst>
              <a:ext uri="{FF2B5EF4-FFF2-40B4-BE49-F238E27FC236}">
                <a16:creationId xmlns="" xmlns:a16="http://schemas.microsoft.com/office/drawing/2014/main" id="{2B047712-7C6D-DD5D-C470-E1455480583F}"/>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Energy Systems</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3046768777"/>
      </p:ext>
    </p:extLst>
  </p:cSld>
  <p:clrMapOvr>
    <a:masterClrMapping/>
  </p:clrMapOvr>
  <p:extLst>
    <p:ext uri="{DCECCB84-F9BA-43D5-87BE-67443E8EF086}">
      <p15:sldGuideLst xmlns="" xmlns:p15="http://schemas.microsoft.com/office/powerpoint/2012/main">
        <p15:guide id="3" orient="horz" pos="4156">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reserve="1">
  <p:cSld name="Title Slide haze beige">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CAFC977-73BA-ECC9-B03C-39BD5DF41806}"/>
              </a:ext>
            </a:extLst>
          </p:cNvPr>
          <p:cNvSpPr>
            <a:spLocks noGrp="1"/>
          </p:cNvSpPr>
          <p:nvPr>
            <p:ph type="ctrTitle"/>
          </p:nvPr>
        </p:nvSpPr>
        <p:spPr>
          <a:xfrm>
            <a:off x="334963" y="1757028"/>
            <a:ext cx="10081037" cy="2387600"/>
          </a:xfrm>
          <a:prstGeom prst="rect">
            <a:avLst/>
          </a:prstGeom>
        </p:spPr>
        <p:txBody>
          <a:bodyPr anchor="b"/>
          <a:lstStyle>
            <a:lvl1pPr algn="l">
              <a:lnSpc>
                <a:spcPct val="84000"/>
              </a:lnSpc>
              <a:defRPr sz="5400"/>
            </a:lvl1pPr>
          </a:lstStyle>
          <a:p>
            <a:r>
              <a:rPr lang="en-US"/>
              <a:t>Click to edit Master title style</a:t>
            </a:r>
            <a:endParaRPr lang="x-none"/>
          </a:p>
        </p:txBody>
      </p:sp>
      <p:sp>
        <p:nvSpPr>
          <p:cNvPr id="3" name="Subtitle 2">
            <a:extLst>
              <a:ext uri="{FF2B5EF4-FFF2-40B4-BE49-F238E27FC236}">
                <a16:creationId xmlns="" xmlns:a16="http://schemas.microsoft.com/office/drawing/2014/main" id="{3CCD0222-8D53-D9B7-AE85-79F5C518ED09}"/>
              </a:ext>
            </a:extLst>
          </p:cNvPr>
          <p:cNvSpPr>
            <a:spLocks noGrp="1"/>
          </p:cNvSpPr>
          <p:nvPr>
            <p:ph type="subTitle" idx="1"/>
          </p:nvPr>
        </p:nvSpPr>
        <p:spPr>
          <a:xfrm>
            <a:off x="336000" y="4308907"/>
            <a:ext cx="11520000" cy="1460093"/>
          </a:xfrm>
          <a:prstGeom prst="rect">
            <a:avLst/>
          </a:prstGeom>
        </p:spPr>
        <p:txBody>
          <a:bodyPr/>
          <a:lstStyle>
            <a:lvl1pPr marL="0" indent="0" algn="l">
              <a:buNone/>
              <a:defRPr sz="2000">
                <a:latin typeface="+mj-lt"/>
                <a:cs typeface="Helvetica"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x-none"/>
          </a:p>
        </p:txBody>
      </p:sp>
      <p:pic>
        <p:nvPicPr>
          <p:cNvPr id="7" name="Picture 6">
            <a:extLst>
              <a:ext uri="{FF2B5EF4-FFF2-40B4-BE49-F238E27FC236}">
                <a16:creationId xmlns="" xmlns:a16="http://schemas.microsoft.com/office/drawing/2014/main" id="{9FF20EDE-922F-9E9A-CEC2-75DC1765B282}"/>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6" name="Picture 5">
            <a:extLst>
              <a:ext uri="{FF2B5EF4-FFF2-40B4-BE49-F238E27FC236}">
                <a16:creationId xmlns="" xmlns:a16="http://schemas.microsoft.com/office/drawing/2014/main" id="{9FA1EDA6-B0C2-F713-7FBE-F4D1D2C4D185}"/>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4963" y="6084804"/>
            <a:ext cx="720981" cy="507883"/>
          </a:xfrm>
          <a:prstGeom prst="rect">
            <a:avLst/>
          </a:prstGeom>
        </p:spPr>
      </p:pic>
      <p:sp>
        <p:nvSpPr>
          <p:cNvPr id="9" name="TextBox 8">
            <a:extLst>
              <a:ext uri="{FF2B5EF4-FFF2-40B4-BE49-F238E27FC236}">
                <a16:creationId xmlns="" xmlns:a16="http://schemas.microsoft.com/office/drawing/2014/main" id="{2B047712-7C6D-DD5D-C470-E1455480583F}"/>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Energy Systems</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2794638441"/>
      </p:ext>
    </p:extLst>
  </p:cSld>
  <p:clrMapOvr>
    <a:masterClrMapping/>
  </p:clrMapOvr>
  <p:extLst>
    <p:ext uri="{DCECCB84-F9BA-43D5-87BE-67443E8EF086}">
      <p15:sldGuideLst xmlns="" xmlns:p15="http://schemas.microsoft.com/office/powerpoint/2012/main">
        <p15:guide id="3" orient="horz" pos="4156">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ine green">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CAFC977-73BA-ECC9-B03C-39BD5DF41806}"/>
              </a:ext>
            </a:extLst>
          </p:cNvPr>
          <p:cNvSpPr>
            <a:spLocks noGrp="1"/>
          </p:cNvSpPr>
          <p:nvPr>
            <p:ph type="ctrTitle"/>
          </p:nvPr>
        </p:nvSpPr>
        <p:spPr>
          <a:xfrm>
            <a:off x="334963" y="1757028"/>
            <a:ext cx="10081037" cy="2387600"/>
          </a:xfrm>
          <a:prstGeom prst="rect">
            <a:avLst/>
          </a:prstGeom>
        </p:spPr>
        <p:txBody>
          <a:bodyPr anchor="b"/>
          <a:lstStyle>
            <a:lvl1pPr algn="l">
              <a:lnSpc>
                <a:spcPct val="84000"/>
              </a:lnSpc>
              <a:defRPr sz="5400">
                <a:solidFill>
                  <a:schemeClr val="bg1"/>
                </a:solidFill>
              </a:defRPr>
            </a:lvl1pPr>
          </a:lstStyle>
          <a:p>
            <a:r>
              <a:rPr lang="en-US"/>
              <a:t>Click to edit Master title style</a:t>
            </a:r>
            <a:endParaRPr lang="x-none"/>
          </a:p>
        </p:txBody>
      </p:sp>
      <p:sp>
        <p:nvSpPr>
          <p:cNvPr id="3" name="Subtitle 2">
            <a:extLst>
              <a:ext uri="{FF2B5EF4-FFF2-40B4-BE49-F238E27FC236}">
                <a16:creationId xmlns="" xmlns:a16="http://schemas.microsoft.com/office/drawing/2014/main" id="{3CCD0222-8D53-D9B7-AE85-79F5C518ED09}"/>
              </a:ext>
            </a:extLst>
          </p:cNvPr>
          <p:cNvSpPr>
            <a:spLocks noGrp="1"/>
          </p:cNvSpPr>
          <p:nvPr>
            <p:ph type="subTitle" idx="1"/>
          </p:nvPr>
        </p:nvSpPr>
        <p:spPr>
          <a:xfrm>
            <a:off x="336000" y="4308907"/>
            <a:ext cx="11520000" cy="1460093"/>
          </a:xfrm>
          <a:prstGeom prst="rect">
            <a:avLst/>
          </a:prstGeom>
        </p:spPr>
        <p:txBody>
          <a:bodyPr/>
          <a:lstStyle>
            <a:lvl1pPr marL="0" indent="0" algn="l">
              <a:buNone/>
              <a:defRPr sz="2000">
                <a:solidFill>
                  <a:schemeClr val="bg1"/>
                </a:solidFill>
                <a:latin typeface="+mj-lt"/>
                <a:cs typeface="Helvetica"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x-none"/>
          </a:p>
        </p:txBody>
      </p:sp>
      <p:pic>
        <p:nvPicPr>
          <p:cNvPr id="7" name="Picture 6">
            <a:extLst>
              <a:ext uri="{FF2B5EF4-FFF2-40B4-BE49-F238E27FC236}">
                <a16:creationId xmlns="" xmlns:a16="http://schemas.microsoft.com/office/drawing/2014/main" id="{9FF20EDE-922F-9E9A-CEC2-75DC1765B282}"/>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6" name="Picture 5">
            <a:extLst>
              <a:ext uri="{FF2B5EF4-FFF2-40B4-BE49-F238E27FC236}">
                <a16:creationId xmlns="" xmlns:a16="http://schemas.microsoft.com/office/drawing/2014/main" id="{9FA1EDA6-B0C2-F713-7FBE-F4D1D2C4D185}"/>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4963" y="6084804"/>
            <a:ext cx="720981" cy="507883"/>
          </a:xfrm>
          <a:prstGeom prst="rect">
            <a:avLst/>
          </a:prstGeom>
        </p:spPr>
      </p:pic>
      <p:sp>
        <p:nvSpPr>
          <p:cNvPr id="9" name="TextBox 8">
            <a:extLst>
              <a:ext uri="{FF2B5EF4-FFF2-40B4-BE49-F238E27FC236}">
                <a16:creationId xmlns="" xmlns:a16="http://schemas.microsoft.com/office/drawing/2014/main" id="{2B047712-7C6D-DD5D-C470-E1455480583F}"/>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bg1"/>
                </a:solidFill>
                <a:latin typeface="+mj-lt"/>
                <a:cs typeface="Helvetica" panose="020B0604020202020204" pitchFamily="34" charset="0"/>
              </a:rPr>
              <a:t>Energy Systems</a:t>
            </a:r>
            <a:endParaRPr lang="x-none" sz="1600">
              <a:solidFill>
                <a:schemeClr val="bg1"/>
              </a:solidFill>
              <a:latin typeface="+mj-lt"/>
              <a:cs typeface="Helvetica" panose="020B0604020202020204" pitchFamily="34" charset="0"/>
            </a:endParaRPr>
          </a:p>
        </p:txBody>
      </p:sp>
      <p:pic>
        <p:nvPicPr>
          <p:cNvPr id="4" name="Picture 3">
            <a:extLst>
              <a:ext uri="{FF2B5EF4-FFF2-40B4-BE49-F238E27FC236}">
                <a16:creationId xmlns="" xmlns:a16="http://schemas.microsoft.com/office/drawing/2014/main" id="{9F03960E-A70F-597E-7E58-0104602243DF}"/>
              </a:ext>
              <a:ext uri="{C183D7F6-B498-43B3-948B-1728B52AA6E4}">
                <adec:decorative xmlns="" xmlns:adec="http://schemas.microsoft.com/office/drawing/2017/decorative" val="1"/>
              </a:ext>
            </a:extLst>
          </p:cNvPr>
          <p:cNvPicPr>
            <a:picLocks noChangeAspect="1"/>
          </p:cNvPicPr>
          <p:nvPr/>
        </p:nvPicPr>
        <p:blipFill>
          <a:blip r:embed="rId4" cstate="print">
            <a:extLst>
              <a:ext uri="{28A0092B-C50C-407E-A947-70E740481C1C}">
                <a14:useLocalDpi xmlns="" xmlns:a14="http://schemas.microsoft.com/office/drawing/2010/main" val="0"/>
              </a:ext>
            </a:extLst>
          </a:blip>
          <a:srcRect/>
          <a:stretch/>
        </p:blipFill>
        <p:spPr>
          <a:xfrm>
            <a:off x="11027395" y="188964"/>
            <a:ext cx="828191" cy="360000"/>
          </a:xfrm>
          <a:prstGeom prst="rect">
            <a:avLst/>
          </a:prstGeom>
        </p:spPr>
      </p:pic>
    </p:spTree>
    <p:extLst>
      <p:ext uri="{BB962C8B-B14F-4D97-AF65-F5344CB8AC3E}">
        <p14:creationId xmlns="" xmlns:p14="http://schemas.microsoft.com/office/powerpoint/2010/main" val="2057161089"/>
      </p:ext>
    </p:extLst>
  </p:cSld>
  <p:clrMapOvr>
    <a:masterClrMapping/>
  </p:clrMapOvr>
  <p:extLst>
    <p:ext uri="{DCECCB84-F9BA-43D5-87BE-67443E8EF086}">
      <p15:sldGuideLst xmlns="" xmlns:p15="http://schemas.microsoft.com/office/powerpoint/2012/main">
        <p15:guide id="1" orient="horz" pos="2160">
          <p15:clr>
            <a:srgbClr val="FBAE40"/>
          </p15:clr>
        </p15:guide>
        <p15:guide id="2" orient="horz" pos="2260">
          <p15:clr>
            <a:srgbClr val="FBAE40"/>
          </p15:clr>
        </p15:guide>
        <p15:guide id="3" orient="horz" pos="4156">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itle Slide with picture, white ">
    <p:bg>
      <p:bgRef idx="1001">
        <a:schemeClr val="bg1"/>
      </p:bgRef>
    </p:bg>
    <p:spTree>
      <p:nvGrpSpPr>
        <p:cNvPr id="1" name=""/>
        <p:cNvGrpSpPr/>
        <p:nvPr/>
      </p:nvGrpSpPr>
      <p:grpSpPr>
        <a:xfrm>
          <a:off x="0" y="0"/>
          <a:ext cx="0" cy="0"/>
          <a:chOff x="0" y="0"/>
          <a:chExt cx="0" cy="0"/>
        </a:xfrm>
      </p:grpSpPr>
      <p:sp>
        <p:nvSpPr>
          <p:cNvPr id="6" name="Picture Placeholder 5">
            <a:extLst>
              <a:ext uri="{FF2B5EF4-FFF2-40B4-BE49-F238E27FC236}">
                <a16:creationId xmlns="" xmlns:a16="http://schemas.microsoft.com/office/drawing/2014/main" id="{1DCFFA2B-68F4-F84E-F178-DD6EE5B4C177}"/>
              </a:ext>
            </a:extLst>
          </p:cNvPr>
          <p:cNvSpPr>
            <a:spLocks noGrp="1"/>
          </p:cNvSpPr>
          <p:nvPr>
            <p:ph type="pic" sz="quarter" idx="10"/>
          </p:nvPr>
        </p:nvSpPr>
        <p:spPr>
          <a:xfrm>
            <a:off x="6816000" y="0"/>
            <a:ext cx="5376000" cy="6858000"/>
          </a:xfrm>
          <a:prstGeom prst="rect">
            <a:avLst/>
          </a:prstGeom>
        </p:spPr>
        <p:txBody>
          <a:bodyPr/>
          <a:lstStyle>
            <a:lvl1pPr>
              <a:defRPr>
                <a:solidFill>
                  <a:schemeClr val="tx1"/>
                </a:solidFill>
              </a:defRPr>
            </a:lvl1pPr>
          </a:lstStyle>
          <a:p>
            <a:endParaRPr lang="x-none"/>
          </a:p>
        </p:txBody>
      </p:sp>
      <p:sp>
        <p:nvSpPr>
          <p:cNvPr id="2" name="Title 1">
            <a:extLst>
              <a:ext uri="{FF2B5EF4-FFF2-40B4-BE49-F238E27FC236}">
                <a16:creationId xmlns="" xmlns:a16="http://schemas.microsoft.com/office/drawing/2014/main" id="{9CAFC977-73BA-ECC9-B03C-39BD5DF41806}"/>
              </a:ext>
            </a:extLst>
          </p:cNvPr>
          <p:cNvSpPr>
            <a:spLocks noGrp="1"/>
          </p:cNvSpPr>
          <p:nvPr>
            <p:ph type="ctrTitle"/>
          </p:nvPr>
        </p:nvSpPr>
        <p:spPr>
          <a:xfrm>
            <a:off x="334963" y="1757028"/>
            <a:ext cx="6121037" cy="2387600"/>
          </a:xfrm>
          <a:prstGeom prst="rect">
            <a:avLst/>
          </a:prstGeom>
        </p:spPr>
        <p:txBody>
          <a:bodyPr anchor="b"/>
          <a:lstStyle>
            <a:lvl1pPr algn="l">
              <a:lnSpc>
                <a:spcPct val="84000"/>
              </a:lnSpc>
              <a:defRPr sz="5400">
                <a:solidFill>
                  <a:schemeClr val="tx1"/>
                </a:solidFill>
              </a:defRPr>
            </a:lvl1pPr>
          </a:lstStyle>
          <a:p>
            <a:r>
              <a:rPr lang="en-US"/>
              <a:t>Click to edit Master title style</a:t>
            </a:r>
            <a:endParaRPr lang="x-none"/>
          </a:p>
        </p:txBody>
      </p:sp>
      <p:sp>
        <p:nvSpPr>
          <p:cNvPr id="3" name="Subtitle 2">
            <a:extLst>
              <a:ext uri="{FF2B5EF4-FFF2-40B4-BE49-F238E27FC236}">
                <a16:creationId xmlns="" xmlns:a16="http://schemas.microsoft.com/office/drawing/2014/main" id="{3CCD0222-8D53-D9B7-AE85-79F5C518ED09}"/>
              </a:ext>
            </a:extLst>
          </p:cNvPr>
          <p:cNvSpPr>
            <a:spLocks noGrp="1"/>
          </p:cNvSpPr>
          <p:nvPr>
            <p:ph type="subTitle" idx="1"/>
          </p:nvPr>
        </p:nvSpPr>
        <p:spPr>
          <a:xfrm>
            <a:off x="336000" y="4308907"/>
            <a:ext cx="6120000" cy="1460093"/>
          </a:xfrm>
          <a:prstGeom prst="rect">
            <a:avLst/>
          </a:prstGeom>
        </p:spPr>
        <p:txBody>
          <a:bodyPr/>
          <a:lstStyle>
            <a:lvl1pPr marL="0" indent="0" algn="l">
              <a:buNone/>
              <a:defRPr sz="2000">
                <a:solidFill>
                  <a:schemeClr val="tx1"/>
                </a:solidFill>
                <a:latin typeface="+mj-lt"/>
                <a:cs typeface="Helvetica"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x-none"/>
          </a:p>
        </p:txBody>
      </p:sp>
      <p:pic>
        <p:nvPicPr>
          <p:cNvPr id="8" name="Picture 7">
            <a:extLst>
              <a:ext uri="{FF2B5EF4-FFF2-40B4-BE49-F238E27FC236}">
                <a16:creationId xmlns="" xmlns:a16="http://schemas.microsoft.com/office/drawing/2014/main" id="{DE85D680-B083-6F2F-EF31-E276D1D60DD2}"/>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334963" y="188964"/>
            <a:ext cx="829146" cy="360000"/>
          </a:xfrm>
          <a:prstGeom prst="rect">
            <a:avLst/>
          </a:prstGeom>
        </p:spPr>
      </p:pic>
      <p:pic>
        <p:nvPicPr>
          <p:cNvPr id="4" name="Picture 3">
            <a:extLst>
              <a:ext uri="{FF2B5EF4-FFF2-40B4-BE49-F238E27FC236}">
                <a16:creationId xmlns="" xmlns:a16="http://schemas.microsoft.com/office/drawing/2014/main" id="{641F582F-9311-B2D4-C0E3-31B2EF92F946}"/>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4963" y="6084804"/>
            <a:ext cx="720981" cy="507883"/>
          </a:xfrm>
          <a:prstGeom prst="rect">
            <a:avLst/>
          </a:prstGeom>
        </p:spPr>
      </p:pic>
      <p:sp>
        <p:nvSpPr>
          <p:cNvPr id="5" name="TextBox 4">
            <a:extLst>
              <a:ext uri="{FF2B5EF4-FFF2-40B4-BE49-F238E27FC236}">
                <a16:creationId xmlns="" xmlns:a16="http://schemas.microsoft.com/office/drawing/2014/main" id="{AF081DE8-3A79-5B24-EF8A-7F71775D68DE}"/>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Energy Systems</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2918026952"/>
      </p:ext>
    </p:extLst>
  </p:cSld>
  <p:clrMapOvr>
    <a:overrideClrMapping bg1="lt1" tx1="dk1" bg2="lt2" tx2="dk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itle Slide with picture, pine green">
    <p:bg>
      <p:bgPr>
        <a:solidFill>
          <a:schemeClr val="tx2"/>
        </a:solidFill>
        <a:effectLst/>
      </p:bgPr>
    </p:bg>
    <p:spTree>
      <p:nvGrpSpPr>
        <p:cNvPr id="1" name=""/>
        <p:cNvGrpSpPr/>
        <p:nvPr/>
      </p:nvGrpSpPr>
      <p:grpSpPr>
        <a:xfrm>
          <a:off x="0" y="0"/>
          <a:ext cx="0" cy="0"/>
          <a:chOff x="0" y="0"/>
          <a:chExt cx="0" cy="0"/>
        </a:xfrm>
      </p:grpSpPr>
      <p:sp>
        <p:nvSpPr>
          <p:cNvPr id="6" name="Picture Placeholder 5">
            <a:extLst>
              <a:ext uri="{FF2B5EF4-FFF2-40B4-BE49-F238E27FC236}">
                <a16:creationId xmlns="" xmlns:a16="http://schemas.microsoft.com/office/drawing/2014/main" id="{1DCFFA2B-68F4-F84E-F178-DD6EE5B4C177}"/>
              </a:ext>
            </a:extLst>
          </p:cNvPr>
          <p:cNvSpPr>
            <a:spLocks noGrp="1"/>
          </p:cNvSpPr>
          <p:nvPr>
            <p:ph type="pic" sz="quarter" idx="10"/>
          </p:nvPr>
        </p:nvSpPr>
        <p:spPr>
          <a:xfrm>
            <a:off x="6816000" y="0"/>
            <a:ext cx="5376000" cy="6858000"/>
          </a:xfrm>
          <a:prstGeom prst="rect">
            <a:avLst/>
          </a:prstGeom>
        </p:spPr>
        <p:txBody>
          <a:bodyPr/>
          <a:lstStyle>
            <a:lvl1pPr>
              <a:defRPr>
                <a:solidFill>
                  <a:schemeClr val="bg1"/>
                </a:solidFill>
              </a:defRPr>
            </a:lvl1pPr>
          </a:lstStyle>
          <a:p>
            <a:endParaRPr lang="x-none"/>
          </a:p>
        </p:txBody>
      </p:sp>
      <p:sp>
        <p:nvSpPr>
          <p:cNvPr id="2" name="Title 1">
            <a:extLst>
              <a:ext uri="{FF2B5EF4-FFF2-40B4-BE49-F238E27FC236}">
                <a16:creationId xmlns="" xmlns:a16="http://schemas.microsoft.com/office/drawing/2014/main" id="{9CAFC977-73BA-ECC9-B03C-39BD5DF41806}"/>
              </a:ext>
            </a:extLst>
          </p:cNvPr>
          <p:cNvSpPr>
            <a:spLocks noGrp="1"/>
          </p:cNvSpPr>
          <p:nvPr>
            <p:ph type="ctrTitle"/>
          </p:nvPr>
        </p:nvSpPr>
        <p:spPr>
          <a:xfrm>
            <a:off x="334963" y="1757028"/>
            <a:ext cx="6121037" cy="2387600"/>
          </a:xfrm>
          <a:prstGeom prst="rect">
            <a:avLst/>
          </a:prstGeom>
        </p:spPr>
        <p:txBody>
          <a:bodyPr anchor="b"/>
          <a:lstStyle>
            <a:lvl1pPr algn="l">
              <a:lnSpc>
                <a:spcPct val="84000"/>
              </a:lnSpc>
              <a:defRPr sz="5400">
                <a:solidFill>
                  <a:schemeClr val="bg1"/>
                </a:solidFill>
              </a:defRPr>
            </a:lvl1pPr>
          </a:lstStyle>
          <a:p>
            <a:r>
              <a:rPr lang="en-US"/>
              <a:t>Click to edit Master title style</a:t>
            </a:r>
            <a:endParaRPr lang="x-none"/>
          </a:p>
        </p:txBody>
      </p:sp>
      <p:sp>
        <p:nvSpPr>
          <p:cNvPr id="3" name="Subtitle 2">
            <a:extLst>
              <a:ext uri="{FF2B5EF4-FFF2-40B4-BE49-F238E27FC236}">
                <a16:creationId xmlns="" xmlns:a16="http://schemas.microsoft.com/office/drawing/2014/main" id="{3CCD0222-8D53-D9B7-AE85-79F5C518ED09}"/>
              </a:ext>
            </a:extLst>
          </p:cNvPr>
          <p:cNvSpPr>
            <a:spLocks noGrp="1"/>
          </p:cNvSpPr>
          <p:nvPr>
            <p:ph type="subTitle" idx="1"/>
          </p:nvPr>
        </p:nvSpPr>
        <p:spPr>
          <a:xfrm>
            <a:off x="336000" y="4308907"/>
            <a:ext cx="6120000" cy="1460093"/>
          </a:xfrm>
          <a:prstGeom prst="rect">
            <a:avLst/>
          </a:prstGeom>
        </p:spPr>
        <p:txBody>
          <a:bodyPr/>
          <a:lstStyle>
            <a:lvl1pPr marL="0" indent="0" algn="l">
              <a:buNone/>
              <a:defRPr sz="2000">
                <a:solidFill>
                  <a:schemeClr val="bg1"/>
                </a:solidFill>
                <a:latin typeface="+mj-lt"/>
                <a:cs typeface="Helvetica"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x-none"/>
          </a:p>
        </p:txBody>
      </p:sp>
      <p:pic>
        <p:nvPicPr>
          <p:cNvPr id="4" name="Picture 3">
            <a:extLst>
              <a:ext uri="{FF2B5EF4-FFF2-40B4-BE49-F238E27FC236}">
                <a16:creationId xmlns="" xmlns:a16="http://schemas.microsoft.com/office/drawing/2014/main" id="{E19281FD-E573-6D7F-7E06-8971EF85A990}"/>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334963" y="188964"/>
            <a:ext cx="828191" cy="360000"/>
          </a:xfrm>
          <a:prstGeom prst="rect">
            <a:avLst/>
          </a:prstGeom>
        </p:spPr>
      </p:pic>
      <p:pic>
        <p:nvPicPr>
          <p:cNvPr id="5" name="Picture 4">
            <a:extLst>
              <a:ext uri="{FF2B5EF4-FFF2-40B4-BE49-F238E27FC236}">
                <a16:creationId xmlns="" xmlns:a16="http://schemas.microsoft.com/office/drawing/2014/main" id="{1C7ACD8B-3142-AFFB-A623-176A6B9AE3A3}"/>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4963" y="6084804"/>
            <a:ext cx="720981" cy="507883"/>
          </a:xfrm>
          <a:prstGeom prst="rect">
            <a:avLst/>
          </a:prstGeom>
        </p:spPr>
      </p:pic>
      <p:sp>
        <p:nvSpPr>
          <p:cNvPr id="7" name="TextBox 6">
            <a:extLst>
              <a:ext uri="{FF2B5EF4-FFF2-40B4-BE49-F238E27FC236}">
                <a16:creationId xmlns="" xmlns:a16="http://schemas.microsoft.com/office/drawing/2014/main" id="{5E174F08-E148-497A-B020-9B859B569C46}"/>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bg1"/>
                </a:solidFill>
                <a:latin typeface="+mj-lt"/>
                <a:cs typeface="Helvetica" panose="020B0604020202020204" pitchFamily="34" charset="0"/>
              </a:rPr>
              <a:t>Energy Systems</a:t>
            </a:r>
            <a:endParaRPr lang="x-none" sz="1600">
              <a:solidFill>
                <a:schemeClr val="bg1"/>
              </a:solidFill>
              <a:latin typeface="+mj-lt"/>
              <a:cs typeface="Helvetica" panose="020B0604020202020204" pitchFamily="34" charset="0"/>
            </a:endParaRPr>
          </a:p>
        </p:txBody>
      </p:sp>
    </p:spTree>
    <p:extLst>
      <p:ext uri="{BB962C8B-B14F-4D97-AF65-F5344CB8AC3E}">
        <p14:creationId xmlns="" xmlns:p14="http://schemas.microsoft.com/office/powerpoint/2010/main" val="459153018"/>
      </p:ext>
    </p:extLst>
  </p:cSld>
  <p:clrMapOvr>
    <a:masterClrMapping/>
  </p:clrMapOvr>
  <p:extLst>
    <p:ext uri="{DCECCB84-F9BA-43D5-87BE-67443E8EF086}">
      <p15:sldGuideLst xmlns="" xmlns:p15="http://schemas.microsoft.com/office/powerpoint/2012/main"/>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Slide with picture, haze beige">
    <p:bg>
      <p:bgRef idx="1001">
        <a:schemeClr val="bg2"/>
      </p:bgRef>
    </p:bg>
    <p:spTree>
      <p:nvGrpSpPr>
        <p:cNvPr id="1" name=""/>
        <p:cNvGrpSpPr/>
        <p:nvPr/>
      </p:nvGrpSpPr>
      <p:grpSpPr>
        <a:xfrm>
          <a:off x="0" y="0"/>
          <a:ext cx="0" cy="0"/>
          <a:chOff x="0" y="0"/>
          <a:chExt cx="0" cy="0"/>
        </a:xfrm>
      </p:grpSpPr>
      <p:sp>
        <p:nvSpPr>
          <p:cNvPr id="6" name="Picture Placeholder 5">
            <a:extLst>
              <a:ext uri="{FF2B5EF4-FFF2-40B4-BE49-F238E27FC236}">
                <a16:creationId xmlns="" xmlns:a16="http://schemas.microsoft.com/office/drawing/2014/main" id="{1DCFFA2B-68F4-F84E-F178-DD6EE5B4C177}"/>
              </a:ext>
            </a:extLst>
          </p:cNvPr>
          <p:cNvSpPr>
            <a:spLocks noGrp="1"/>
          </p:cNvSpPr>
          <p:nvPr>
            <p:ph type="pic" sz="quarter" idx="10"/>
          </p:nvPr>
        </p:nvSpPr>
        <p:spPr>
          <a:xfrm>
            <a:off x="6816000" y="0"/>
            <a:ext cx="5376000" cy="6858000"/>
          </a:xfrm>
          <a:prstGeom prst="rect">
            <a:avLst/>
          </a:prstGeom>
        </p:spPr>
        <p:txBody>
          <a:bodyPr/>
          <a:lstStyle>
            <a:lvl1pPr>
              <a:defRPr>
                <a:solidFill>
                  <a:schemeClr val="tx1"/>
                </a:solidFill>
              </a:defRPr>
            </a:lvl1pPr>
          </a:lstStyle>
          <a:p>
            <a:endParaRPr lang="x-none"/>
          </a:p>
        </p:txBody>
      </p:sp>
      <p:sp>
        <p:nvSpPr>
          <p:cNvPr id="2" name="Title 1">
            <a:extLst>
              <a:ext uri="{FF2B5EF4-FFF2-40B4-BE49-F238E27FC236}">
                <a16:creationId xmlns="" xmlns:a16="http://schemas.microsoft.com/office/drawing/2014/main" id="{9CAFC977-73BA-ECC9-B03C-39BD5DF41806}"/>
              </a:ext>
            </a:extLst>
          </p:cNvPr>
          <p:cNvSpPr>
            <a:spLocks noGrp="1"/>
          </p:cNvSpPr>
          <p:nvPr>
            <p:ph type="ctrTitle"/>
          </p:nvPr>
        </p:nvSpPr>
        <p:spPr>
          <a:xfrm>
            <a:off x="334963" y="1757028"/>
            <a:ext cx="6121037" cy="2387600"/>
          </a:xfrm>
          <a:prstGeom prst="rect">
            <a:avLst/>
          </a:prstGeom>
        </p:spPr>
        <p:txBody>
          <a:bodyPr anchor="b"/>
          <a:lstStyle>
            <a:lvl1pPr algn="l">
              <a:lnSpc>
                <a:spcPct val="84000"/>
              </a:lnSpc>
              <a:defRPr sz="5400">
                <a:solidFill>
                  <a:schemeClr val="tx1"/>
                </a:solidFill>
              </a:defRPr>
            </a:lvl1pPr>
          </a:lstStyle>
          <a:p>
            <a:r>
              <a:rPr lang="en-US"/>
              <a:t>Click to edit Master title style</a:t>
            </a:r>
            <a:endParaRPr lang="x-none"/>
          </a:p>
        </p:txBody>
      </p:sp>
      <p:sp>
        <p:nvSpPr>
          <p:cNvPr id="3" name="Subtitle 2">
            <a:extLst>
              <a:ext uri="{FF2B5EF4-FFF2-40B4-BE49-F238E27FC236}">
                <a16:creationId xmlns="" xmlns:a16="http://schemas.microsoft.com/office/drawing/2014/main" id="{3CCD0222-8D53-D9B7-AE85-79F5C518ED09}"/>
              </a:ext>
            </a:extLst>
          </p:cNvPr>
          <p:cNvSpPr>
            <a:spLocks noGrp="1"/>
          </p:cNvSpPr>
          <p:nvPr>
            <p:ph type="subTitle" idx="1"/>
          </p:nvPr>
        </p:nvSpPr>
        <p:spPr>
          <a:xfrm>
            <a:off x="336000" y="4308907"/>
            <a:ext cx="6120000" cy="1460093"/>
          </a:xfrm>
          <a:prstGeom prst="rect">
            <a:avLst/>
          </a:prstGeom>
        </p:spPr>
        <p:txBody>
          <a:bodyPr/>
          <a:lstStyle>
            <a:lvl1pPr marL="0" indent="0" algn="l">
              <a:buNone/>
              <a:defRPr sz="2000">
                <a:solidFill>
                  <a:schemeClr val="tx1"/>
                </a:solidFill>
                <a:latin typeface="+mj-lt"/>
                <a:cs typeface="Helvetica"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x-none"/>
          </a:p>
        </p:txBody>
      </p:sp>
      <p:pic>
        <p:nvPicPr>
          <p:cNvPr id="5" name="Picture 4">
            <a:extLst>
              <a:ext uri="{FF2B5EF4-FFF2-40B4-BE49-F238E27FC236}">
                <a16:creationId xmlns="" xmlns:a16="http://schemas.microsoft.com/office/drawing/2014/main" id="{815B52A3-D9DD-746F-A8BB-616C30C4A73B}"/>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334963" y="188964"/>
            <a:ext cx="829146" cy="360000"/>
          </a:xfrm>
          <a:prstGeom prst="rect">
            <a:avLst/>
          </a:prstGeom>
        </p:spPr>
      </p:pic>
      <p:pic>
        <p:nvPicPr>
          <p:cNvPr id="4" name="Picture 3">
            <a:extLst>
              <a:ext uri="{FF2B5EF4-FFF2-40B4-BE49-F238E27FC236}">
                <a16:creationId xmlns="" xmlns:a16="http://schemas.microsoft.com/office/drawing/2014/main" id="{D73775A3-9799-357B-C638-7EA4FEB69BE0}"/>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4963" y="6084804"/>
            <a:ext cx="720981" cy="507883"/>
          </a:xfrm>
          <a:prstGeom prst="rect">
            <a:avLst/>
          </a:prstGeom>
        </p:spPr>
      </p:pic>
      <p:sp>
        <p:nvSpPr>
          <p:cNvPr id="7" name="TextBox 6">
            <a:extLst>
              <a:ext uri="{FF2B5EF4-FFF2-40B4-BE49-F238E27FC236}">
                <a16:creationId xmlns="" xmlns:a16="http://schemas.microsoft.com/office/drawing/2014/main" id="{46455A0F-BE84-835B-B758-7047127CED73}"/>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Energy Systems</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3250852654"/>
      </p:ext>
    </p:extLst>
  </p:cSld>
  <p:clrMapOvr>
    <a:overrideClrMapping bg1="lt1" tx1="dk1" bg2="lt2" tx2="dk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Index">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hasCustomPrompt="1"/>
          </p:nvPr>
        </p:nvSpPr>
        <p:spPr>
          <a:xfrm>
            <a:off x="333950" y="549000"/>
            <a:ext cx="11520000" cy="661078"/>
          </a:xfrm>
          <a:prstGeom prst="rect">
            <a:avLst/>
          </a:prstGeom>
        </p:spPr>
        <p:txBody>
          <a:bodyPr anchor="t">
            <a:spAutoFit/>
          </a:bodyPr>
          <a:lstStyle>
            <a:lvl1pPr>
              <a:lnSpc>
                <a:spcPct val="84000"/>
              </a:lnSpc>
              <a:defRPr>
                <a:solidFill>
                  <a:schemeClr val="tx1"/>
                </a:solidFill>
              </a:defRPr>
            </a:lvl1pPr>
          </a:lstStyle>
          <a:p>
            <a:r>
              <a:rPr lang="en-US"/>
              <a:t>Index</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hasCustomPrompt="1"/>
          </p:nvPr>
        </p:nvSpPr>
        <p:spPr>
          <a:xfrm>
            <a:off x="333950" y="1980953"/>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	Chapter title</a:t>
            </a:r>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2" name="Content Placeholder 2">
            <a:extLst>
              <a:ext uri="{FF2B5EF4-FFF2-40B4-BE49-F238E27FC236}">
                <a16:creationId xmlns="" xmlns:a16="http://schemas.microsoft.com/office/drawing/2014/main" id="{64A75EBE-5209-DBB7-F2A3-ACDC318EF8A9}"/>
              </a:ext>
            </a:extLst>
          </p:cNvPr>
          <p:cNvSpPr>
            <a:spLocks noGrp="1"/>
          </p:cNvSpPr>
          <p:nvPr>
            <p:ph idx="13" hasCustomPrompt="1"/>
          </p:nvPr>
        </p:nvSpPr>
        <p:spPr>
          <a:xfrm>
            <a:off x="333950" y="2557914"/>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2.	Chapter title</a:t>
            </a:r>
          </a:p>
        </p:txBody>
      </p:sp>
      <p:sp>
        <p:nvSpPr>
          <p:cNvPr id="13" name="Content Placeholder 2">
            <a:extLst>
              <a:ext uri="{FF2B5EF4-FFF2-40B4-BE49-F238E27FC236}">
                <a16:creationId xmlns="" xmlns:a16="http://schemas.microsoft.com/office/drawing/2014/main" id="{1EAC0963-E6A8-6309-F054-F8F3477EB6FA}"/>
              </a:ext>
            </a:extLst>
          </p:cNvPr>
          <p:cNvSpPr>
            <a:spLocks noGrp="1"/>
          </p:cNvSpPr>
          <p:nvPr>
            <p:ph idx="14" hasCustomPrompt="1"/>
          </p:nvPr>
        </p:nvSpPr>
        <p:spPr>
          <a:xfrm>
            <a:off x="333950" y="3132783"/>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3.	Chapter title</a:t>
            </a:r>
          </a:p>
        </p:txBody>
      </p:sp>
      <p:sp>
        <p:nvSpPr>
          <p:cNvPr id="14" name="Content Placeholder 2">
            <a:extLst>
              <a:ext uri="{FF2B5EF4-FFF2-40B4-BE49-F238E27FC236}">
                <a16:creationId xmlns="" xmlns:a16="http://schemas.microsoft.com/office/drawing/2014/main" id="{07B608BD-DD87-1345-6843-CCFF67496D83}"/>
              </a:ext>
            </a:extLst>
          </p:cNvPr>
          <p:cNvSpPr>
            <a:spLocks noGrp="1"/>
          </p:cNvSpPr>
          <p:nvPr>
            <p:ph idx="15" hasCustomPrompt="1"/>
          </p:nvPr>
        </p:nvSpPr>
        <p:spPr>
          <a:xfrm>
            <a:off x="333950" y="3707652"/>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4.	Chapter title</a:t>
            </a:r>
          </a:p>
        </p:txBody>
      </p:sp>
      <p:sp>
        <p:nvSpPr>
          <p:cNvPr id="15" name="Content Placeholder 2">
            <a:extLst>
              <a:ext uri="{FF2B5EF4-FFF2-40B4-BE49-F238E27FC236}">
                <a16:creationId xmlns="" xmlns:a16="http://schemas.microsoft.com/office/drawing/2014/main" id="{A1D4DF28-BECE-D366-E1C3-9B1AFE9FD682}"/>
              </a:ext>
            </a:extLst>
          </p:cNvPr>
          <p:cNvSpPr>
            <a:spLocks noGrp="1"/>
          </p:cNvSpPr>
          <p:nvPr>
            <p:ph idx="16" hasCustomPrompt="1"/>
          </p:nvPr>
        </p:nvSpPr>
        <p:spPr>
          <a:xfrm>
            <a:off x="333950" y="4282521"/>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5.	Chapter title</a:t>
            </a:r>
          </a:p>
        </p:txBody>
      </p:sp>
      <p:sp>
        <p:nvSpPr>
          <p:cNvPr id="16" name="Content Placeholder 2">
            <a:extLst>
              <a:ext uri="{FF2B5EF4-FFF2-40B4-BE49-F238E27FC236}">
                <a16:creationId xmlns="" xmlns:a16="http://schemas.microsoft.com/office/drawing/2014/main" id="{5EF35A72-CF25-F4DF-1FEF-0F1532E36858}"/>
              </a:ext>
            </a:extLst>
          </p:cNvPr>
          <p:cNvSpPr>
            <a:spLocks noGrp="1"/>
          </p:cNvSpPr>
          <p:nvPr>
            <p:ph idx="17" hasCustomPrompt="1"/>
          </p:nvPr>
        </p:nvSpPr>
        <p:spPr>
          <a:xfrm>
            <a:off x="333950" y="4857390"/>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6.	Chapter title</a:t>
            </a:r>
          </a:p>
        </p:txBody>
      </p:sp>
      <p:sp>
        <p:nvSpPr>
          <p:cNvPr id="17" name="Content Placeholder 2">
            <a:extLst>
              <a:ext uri="{FF2B5EF4-FFF2-40B4-BE49-F238E27FC236}">
                <a16:creationId xmlns="" xmlns:a16="http://schemas.microsoft.com/office/drawing/2014/main" id="{8215F350-B75D-CAEC-7E18-01A471B5BD48}"/>
              </a:ext>
            </a:extLst>
          </p:cNvPr>
          <p:cNvSpPr>
            <a:spLocks noGrp="1"/>
          </p:cNvSpPr>
          <p:nvPr>
            <p:ph idx="18" hasCustomPrompt="1"/>
          </p:nvPr>
        </p:nvSpPr>
        <p:spPr>
          <a:xfrm>
            <a:off x="6096000" y="2546354"/>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8.	Chapter title</a:t>
            </a:r>
          </a:p>
        </p:txBody>
      </p:sp>
      <p:sp>
        <p:nvSpPr>
          <p:cNvPr id="18" name="Content Placeholder 2">
            <a:extLst>
              <a:ext uri="{FF2B5EF4-FFF2-40B4-BE49-F238E27FC236}">
                <a16:creationId xmlns="" xmlns:a16="http://schemas.microsoft.com/office/drawing/2014/main" id="{7C740B02-0895-E953-AEEB-8C38107006AB}"/>
              </a:ext>
            </a:extLst>
          </p:cNvPr>
          <p:cNvSpPr>
            <a:spLocks noGrp="1"/>
          </p:cNvSpPr>
          <p:nvPr>
            <p:ph idx="19" hasCustomPrompt="1"/>
          </p:nvPr>
        </p:nvSpPr>
        <p:spPr>
          <a:xfrm>
            <a:off x="6096000" y="3129582"/>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9.	Chapter title</a:t>
            </a:r>
          </a:p>
        </p:txBody>
      </p:sp>
      <p:sp>
        <p:nvSpPr>
          <p:cNvPr id="19" name="Content Placeholder 2">
            <a:extLst>
              <a:ext uri="{FF2B5EF4-FFF2-40B4-BE49-F238E27FC236}">
                <a16:creationId xmlns="" xmlns:a16="http://schemas.microsoft.com/office/drawing/2014/main" id="{4A313094-D3A2-C643-0466-81D39B795EFE}"/>
              </a:ext>
            </a:extLst>
          </p:cNvPr>
          <p:cNvSpPr>
            <a:spLocks noGrp="1"/>
          </p:cNvSpPr>
          <p:nvPr>
            <p:ph idx="20" hasCustomPrompt="1"/>
          </p:nvPr>
        </p:nvSpPr>
        <p:spPr>
          <a:xfrm>
            <a:off x="6096000" y="3697809"/>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10.	Chapter title</a:t>
            </a:r>
          </a:p>
        </p:txBody>
      </p:sp>
      <p:sp>
        <p:nvSpPr>
          <p:cNvPr id="20" name="Content Placeholder 2">
            <a:extLst>
              <a:ext uri="{FF2B5EF4-FFF2-40B4-BE49-F238E27FC236}">
                <a16:creationId xmlns="" xmlns:a16="http://schemas.microsoft.com/office/drawing/2014/main" id="{4CA0909A-2B8A-BD0B-E9DF-7E396A58D52E}"/>
              </a:ext>
            </a:extLst>
          </p:cNvPr>
          <p:cNvSpPr>
            <a:spLocks noGrp="1"/>
          </p:cNvSpPr>
          <p:nvPr>
            <p:ph idx="21" hasCustomPrompt="1"/>
          </p:nvPr>
        </p:nvSpPr>
        <p:spPr>
          <a:xfrm>
            <a:off x="6096000" y="4277935"/>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11.	Chapter title</a:t>
            </a:r>
          </a:p>
        </p:txBody>
      </p:sp>
      <p:sp>
        <p:nvSpPr>
          <p:cNvPr id="21" name="Content Placeholder 2">
            <a:extLst>
              <a:ext uri="{FF2B5EF4-FFF2-40B4-BE49-F238E27FC236}">
                <a16:creationId xmlns="" xmlns:a16="http://schemas.microsoft.com/office/drawing/2014/main" id="{80583126-CCE0-4A4F-7EA2-C9EA89D480AA}"/>
              </a:ext>
            </a:extLst>
          </p:cNvPr>
          <p:cNvSpPr>
            <a:spLocks noGrp="1"/>
          </p:cNvSpPr>
          <p:nvPr>
            <p:ph idx="22" hasCustomPrompt="1"/>
          </p:nvPr>
        </p:nvSpPr>
        <p:spPr>
          <a:xfrm>
            <a:off x="6096000" y="4854189"/>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12.	Chapter title</a:t>
            </a:r>
          </a:p>
        </p:txBody>
      </p:sp>
      <p:sp>
        <p:nvSpPr>
          <p:cNvPr id="23" name="Content Placeholder 2">
            <a:extLst>
              <a:ext uri="{FF2B5EF4-FFF2-40B4-BE49-F238E27FC236}">
                <a16:creationId xmlns="" xmlns:a16="http://schemas.microsoft.com/office/drawing/2014/main" id="{A447574C-1E38-E20F-B794-2C5360656E22}"/>
              </a:ext>
            </a:extLst>
          </p:cNvPr>
          <p:cNvSpPr>
            <a:spLocks noGrp="1"/>
          </p:cNvSpPr>
          <p:nvPr>
            <p:ph idx="23" hasCustomPrompt="1"/>
          </p:nvPr>
        </p:nvSpPr>
        <p:spPr>
          <a:xfrm>
            <a:off x="6093950" y="1970100"/>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7.	Chapter title</a:t>
            </a:r>
          </a:p>
        </p:txBody>
      </p:sp>
      <p:pic>
        <p:nvPicPr>
          <p:cNvPr id="5" name="Picture 4">
            <a:extLst>
              <a:ext uri="{FF2B5EF4-FFF2-40B4-BE49-F238E27FC236}">
                <a16:creationId xmlns="" xmlns:a16="http://schemas.microsoft.com/office/drawing/2014/main" id="{52BA92F3-0CF0-66E4-3DFB-5A0CBB298473}"/>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11027395" y="188964"/>
            <a:ext cx="828191" cy="360000"/>
          </a:xfrm>
          <a:prstGeom prst="rect">
            <a:avLst/>
          </a:prstGeom>
        </p:spPr>
      </p:pic>
      <p:sp>
        <p:nvSpPr>
          <p:cNvPr id="7" name="Text Placeholder 7">
            <a:extLst>
              <a:ext uri="{FF2B5EF4-FFF2-40B4-BE49-F238E27FC236}">
                <a16:creationId xmlns="" xmlns:a16="http://schemas.microsoft.com/office/drawing/2014/main" id="{68DE4561-178D-F74F-02E1-B7E658248E60}"/>
              </a:ext>
            </a:extLst>
          </p:cNvPr>
          <p:cNvSpPr>
            <a:spLocks noGrp="1"/>
          </p:cNvSpPr>
          <p:nvPr>
            <p:ph type="body" sz="quarter" idx="24"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4" name="Picture 3">
            <a:extLst>
              <a:ext uri="{FF2B5EF4-FFF2-40B4-BE49-F238E27FC236}">
                <a16:creationId xmlns="" xmlns:a16="http://schemas.microsoft.com/office/drawing/2014/main" id="{1CBA1264-27E1-216B-8E06-816119712222}"/>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4963" y="6084804"/>
            <a:ext cx="720981" cy="507883"/>
          </a:xfrm>
          <a:prstGeom prst="rect">
            <a:avLst/>
          </a:prstGeom>
        </p:spPr>
      </p:pic>
      <p:sp>
        <p:nvSpPr>
          <p:cNvPr id="8" name="TextBox 7">
            <a:extLst>
              <a:ext uri="{FF2B5EF4-FFF2-40B4-BE49-F238E27FC236}">
                <a16:creationId xmlns="" xmlns:a16="http://schemas.microsoft.com/office/drawing/2014/main" id="{872D43C7-3131-B8BA-F16B-329EACCDEFFD}"/>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Energy Systems</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3827707290"/>
      </p:ext>
    </p:extLst>
  </p:cSld>
  <p:clrMapOvr>
    <a:overrideClrMapping bg1="dk1" tx1="lt1" bg2="dk2" tx2="lt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Index progress">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hasCustomPrompt="1"/>
          </p:nvPr>
        </p:nvSpPr>
        <p:spPr>
          <a:xfrm>
            <a:off x="333950" y="549000"/>
            <a:ext cx="11520000" cy="661078"/>
          </a:xfrm>
          <a:prstGeom prst="rect">
            <a:avLst/>
          </a:prstGeom>
        </p:spPr>
        <p:txBody>
          <a:bodyPr anchor="t">
            <a:spAutoFit/>
          </a:bodyPr>
          <a:lstStyle>
            <a:lvl1pPr>
              <a:lnSpc>
                <a:spcPct val="84000"/>
              </a:lnSpc>
              <a:defRPr>
                <a:solidFill>
                  <a:schemeClr val="tx1"/>
                </a:solidFill>
              </a:defRPr>
            </a:lvl1pPr>
          </a:lstStyle>
          <a:p>
            <a:r>
              <a:rPr lang="en-US"/>
              <a:t>Index</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hasCustomPrompt="1"/>
          </p:nvPr>
        </p:nvSpPr>
        <p:spPr>
          <a:xfrm>
            <a:off x="333950" y="1980953"/>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	Chapter title</a:t>
            </a:r>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2" name="Content Placeholder 2">
            <a:extLst>
              <a:ext uri="{FF2B5EF4-FFF2-40B4-BE49-F238E27FC236}">
                <a16:creationId xmlns="" xmlns:a16="http://schemas.microsoft.com/office/drawing/2014/main" id="{64A75EBE-5209-DBB7-F2A3-ACDC318EF8A9}"/>
              </a:ext>
            </a:extLst>
          </p:cNvPr>
          <p:cNvSpPr>
            <a:spLocks noGrp="1"/>
          </p:cNvSpPr>
          <p:nvPr>
            <p:ph idx="13" hasCustomPrompt="1"/>
          </p:nvPr>
        </p:nvSpPr>
        <p:spPr>
          <a:xfrm>
            <a:off x="333950" y="2557914"/>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2.	Chapter title</a:t>
            </a:r>
          </a:p>
        </p:txBody>
      </p:sp>
      <p:sp>
        <p:nvSpPr>
          <p:cNvPr id="13" name="Content Placeholder 2">
            <a:extLst>
              <a:ext uri="{FF2B5EF4-FFF2-40B4-BE49-F238E27FC236}">
                <a16:creationId xmlns="" xmlns:a16="http://schemas.microsoft.com/office/drawing/2014/main" id="{1EAC0963-E6A8-6309-F054-F8F3477EB6FA}"/>
              </a:ext>
            </a:extLst>
          </p:cNvPr>
          <p:cNvSpPr>
            <a:spLocks noGrp="1"/>
          </p:cNvSpPr>
          <p:nvPr>
            <p:ph idx="14" hasCustomPrompt="1"/>
          </p:nvPr>
        </p:nvSpPr>
        <p:spPr>
          <a:xfrm>
            <a:off x="333950" y="3132783"/>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3.	Chapter title</a:t>
            </a:r>
          </a:p>
        </p:txBody>
      </p:sp>
      <p:sp>
        <p:nvSpPr>
          <p:cNvPr id="14" name="Content Placeholder 2">
            <a:extLst>
              <a:ext uri="{FF2B5EF4-FFF2-40B4-BE49-F238E27FC236}">
                <a16:creationId xmlns="" xmlns:a16="http://schemas.microsoft.com/office/drawing/2014/main" id="{07B608BD-DD87-1345-6843-CCFF67496D83}"/>
              </a:ext>
            </a:extLst>
          </p:cNvPr>
          <p:cNvSpPr>
            <a:spLocks noGrp="1"/>
          </p:cNvSpPr>
          <p:nvPr>
            <p:ph idx="15" hasCustomPrompt="1"/>
          </p:nvPr>
        </p:nvSpPr>
        <p:spPr>
          <a:xfrm>
            <a:off x="333950" y="3707652"/>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4.	Chapter title</a:t>
            </a:r>
          </a:p>
        </p:txBody>
      </p:sp>
      <p:sp>
        <p:nvSpPr>
          <p:cNvPr id="15" name="Content Placeholder 2">
            <a:extLst>
              <a:ext uri="{FF2B5EF4-FFF2-40B4-BE49-F238E27FC236}">
                <a16:creationId xmlns="" xmlns:a16="http://schemas.microsoft.com/office/drawing/2014/main" id="{A1D4DF28-BECE-D366-E1C3-9B1AFE9FD682}"/>
              </a:ext>
            </a:extLst>
          </p:cNvPr>
          <p:cNvSpPr>
            <a:spLocks noGrp="1"/>
          </p:cNvSpPr>
          <p:nvPr>
            <p:ph idx="16" hasCustomPrompt="1"/>
          </p:nvPr>
        </p:nvSpPr>
        <p:spPr>
          <a:xfrm>
            <a:off x="333950" y="4282521"/>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5.	Chapter title</a:t>
            </a:r>
          </a:p>
        </p:txBody>
      </p:sp>
      <p:sp>
        <p:nvSpPr>
          <p:cNvPr id="16" name="Content Placeholder 2">
            <a:extLst>
              <a:ext uri="{FF2B5EF4-FFF2-40B4-BE49-F238E27FC236}">
                <a16:creationId xmlns="" xmlns:a16="http://schemas.microsoft.com/office/drawing/2014/main" id="{5EF35A72-CF25-F4DF-1FEF-0F1532E36858}"/>
              </a:ext>
            </a:extLst>
          </p:cNvPr>
          <p:cNvSpPr>
            <a:spLocks noGrp="1"/>
          </p:cNvSpPr>
          <p:nvPr>
            <p:ph idx="17" hasCustomPrompt="1"/>
          </p:nvPr>
        </p:nvSpPr>
        <p:spPr>
          <a:xfrm>
            <a:off x="333950" y="4857390"/>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6.	Chapter title</a:t>
            </a:r>
          </a:p>
        </p:txBody>
      </p:sp>
      <p:sp>
        <p:nvSpPr>
          <p:cNvPr id="17" name="Content Placeholder 2">
            <a:extLst>
              <a:ext uri="{FF2B5EF4-FFF2-40B4-BE49-F238E27FC236}">
                <a16:creationId xmlns="" xmlns:a16="http://schemas.microsoft.com/office/drawing/2014/main" id="{8215F350-B75D-CAEC-7E18-01A471B5BD48}"/>
              </a:ext>
            </a:extLst>
          </p:cNvPr>
          <p:cNvSpPr>
            <a:spLocks noGrp="1"/>
          </p:cNvSpPr>
          <p:nvPr>
            <p:ph idx="18" hasCustomPrompt="1"/>
          </p:nvPr>
        </p:nvSpPr>
        <p:spPr>
          <a:xfrm>
            <a:off x="6096000" y="2546354"/>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8.	Chapter title</a:t>
            </a:r>
          </a:p>
        </p:txBody>
      </p:sp>
      <p:sp>
        <p:nvSpPr>
          <p:cNvPr id="18" name="Content Placeholder 2">
            <a:extLst>
              <a:ext uri="{FF2B5EF4-FFF2-40B4-BE49-F238E27FC236}">
                <a16:creationId xmlns="" xmlns:a16="http://schemas.microsoft.com/office/drawing/2014/main" id="{7C740B02-0895-E953-AEEB-8C38107006AB}"/>
              </a:ext>
            </a:extLst>
          </p:cNvPr>
          <p:cNvSpPr>
            <a:spLocks noGrp="1"/>
          </p:cNvSpPr>
          <p:nvPr>
            <p:ph idx="19" hasCustomPrompt="1"/>
          </p:nvPr>
        </p:nvSpPr>
        <p:spPr>
          <a:xfrm>
            <a:off x="6096000" y="3129582"/>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9.	Chapter title</a:t>
            </a:r>
          </a:p>
        </p:txBody>
      </p:sp>
      <p:sp>
        <p:nvSpPr>
          <p:cNvPr id="19" name="Content Placeholder 2">
            <a:extLst>
              <a:ext uri="{FF2B5EF4-FFF2-40B4-BE49-F238E27FC236}">
                <a16:creationId xmlns="" xmlns:a16="http://schemas.microsoft.com/office/drawing/2014/main" id="{4A313094-D3A2-C643-0466-81D39B795EFE}"/>
              </a:ext>
            </a:extLst>
          </p:cNvPr>
          <p:cNvSpPr>
            <a:spLocks noGrp="1"/>
          </p:cNvSpPr>
          <p:nvPr>
            <p:ph idx="20" hasCustomPrompt="1"/>
          </p:nvPr>
        </p:nvSpPr>
        <p:spPr>
          <a:xfrm>
            <a:off x="6096000" y="3697809"/>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10.	Chapter title</a:t>
            </a:r>
          </a:p>
        </p:txBody>
      </p:sp>
      <p:sp>
        <p:nvSpPr>
          <p:cNvPr id="20" name="Content Placeholder 2">
            <a:extLst>
              <a:ext uri="{FF2B5EF4-FFF2-40B4-BE49-F238E27FC236}">
                <a16:creationId xmlns="" xmlns:a16="http://schemas.microsoft.com/office/drawing/2014/main" id="{4CA0909A-2B8A-BD0B-E9DF-7E396A58D52E}"/>
              </a:ext>
            </a:extLst>
          </p:cNvPr>
          <p:cNvSpPr>
            <a:spLocks noGrp="1"/>
          </p:cNvSpPr>
          <p:nvPr>
            <p:ph idx="21" hasCustomPrompt="1"/>
          </p:nvPr>
        </p:nvSpPr>
        <p:spPr>
          <a:xfrm>
            <a:off x="6096000" y="4277935"/>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11.	Chapter title</a:t>
            </a:r>
          </a:p>
        </p:txBody>
      </p:sp>
      <p:sp>
        <p:nvSpPr>
          <p:cNvPr id="21" name="Content Placeholder 2">
            <a:extLst>
              <a:ext uri="{FF2B5EF4-FFF2-40B4-BE49-F238E27FC236}">
                <a16:creationId xmlns="" xmlns:a16="http://schemas.microsoft.com/office/drawing/2014/main" id="{80583126-CCE0-4A4F-7EA2-C9EA89D480AA}"/>
              </a:ext>
            </a:extLst>
          </p:cNvPr>
          <p:cNvSpPr>
            <a:spLocks noGrp="1"/>
          </p:cNvSpPr>
          <p:nvPr>
            <p:ph idx="22" hasCustomPrompt="1"/>
          </p:nvPr>
        </p:nvSpPr>
        <p:spPr>
          <a:xfrm>
            <a:off x="6096000" y="4854189"/>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12.	Chapter title</a:t>
            </a:r>
          </a:p>
        </p:txBody>
      </p:sp>
      <p:sp>
        <p:nvSpPr>
          <p:cNvPr id="23" name="Content Placeholder 2">
            <a:extLst>
              <a:ext uri="{FF2B5EF4-FFF2-40B4-BE49-F238E27FC236}">
                <a16:creationId xmlns="" xmlns:a16="http://schemas.microsoft.com/office/drawing/2014/main" id="{A447574C-1E38-E20F-B794-2C5360656E22}"/>
              </a:ext>
            </a:extLst>
          </p:cNvPr>
          <p:cNvSpPr>
            <a:spLocks noGrp="1"/>
          </p:cNvSpPr>
          <p:nvPr>
            <p:ph idx="23" hasCustomPrompt="1"/>
          </p:nvPr>
        </p:nvSpPr>
        <p:spPr>
          <a:xfrm>
            <a:off x="6093950" y="1970100"/>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7.	Chapter title</a:t>
            </a:r>
          </a:p>
        </p:txBody>
      </p:sp>
      <p:pic>
        <p:nvPicPr>
          <p:cNvPr id="24" name="Picture 23">
            <a:extLst>
              <a:ext uri="{FF2B5EF4-FFF2-40B4-BE49-F238E27FC236}">
                <a16:creationId xmlns="" xmlns:a16="http://schemas.microsoft.com/office/drawing/2014/main" id="{69CDCF7E-7488-96BC-F131-C0B0BA6FFC05}"/>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11027395" y="188964"/>
            <a:ext cx="828191" cy="360000"/>
          </a:xfrm>
          <a:prstGeom prst="rect">
            <a:avLst/>
          </a:prstGeom>
        </p:spPr>
      </p:pic>
      <p:sp>
        <p:nvSpPr>
          <p:cNvPr id="25" name="Text Placeholder 7">
            <a:extLst>
              <a:ext uri="{FF2B5EF4-FFF2-40B4-BE49-F238E27FC236}">
                <a16:creationId xmlns="" xmlns:a16="http://schemas.microsoft.com/office/drawing/2014/main" id="{194FD71F-3865-33C3-443A-DFCD9C94FA09}"/>
              </a:ext>
            </a:extLst>
          </p:cNvPr>
          <p:cNvSpPr>
            <a:spLocks noGrp="1"/>
          </p:cNvSpPr>
          <p:nvPr>
            <p:ph type="body" sz="quarter" idx="24"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4" name="Picture 3">
            <a:extLst>
              <a:ext uri="{FF2B5EF4-FFF2-40B4-BE49-F238E27FC236}">
                <a16:creationId xmlns="" xmlns:a16="http://schemas.microsoft.com/office/drawing/2014/main" id="{B0847265-0E91-2B46-10E5-9EA8032F620B}"/>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4963" y="6084804"/>
            <a:ext cx="720981" cy="507883"/>
          </a:xfrm>
          <a:prstGeom prst="rect">
            <a:avLst/>
          </a:prstGeom>
        </p:spPr>
      </p:pic>
      <p:sp>
        <p:nvSpPr>
          <p:cNvPr id="5" name="TextBox 4">
            <a:extLst>
              <a:ext uri="{FF2B5EF4-FFF2-40B4-BE49-F238E27FC236}">
                <a16:creationId xmlns="" xmlns:a16="http://schemas.microsoft.com/office/drawing/2014/main" id="{8B4C6F56-5100-471E-EED5-53FDBF8E1590}"/>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Energy Systems</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223313960"/>
      </p:ext>
    </p:extLst>
  </p:cSld>
  <p:clrMapOvr>
    <a:overrideClrMapping bg1="dk1" tx1="lt1" bg2="dk2" tx2="lt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Index white text">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hasCustomPrompt="1"/>
          </p:nvPr>
        </p:nvSpPr>
        <p:spPr>
          <a:xfrm>
            <a:off x="333950" y="549000"/>
            <a:ext cx="11520000" cy="661078"/>
          </a:xfrm>
          <a:prstGeom prst="rect">
            <a:avLst/>
          </a:prstGeom>
        </p:spPr>
        <p:txBody>
          <a:bodyPr anchor="t">
            <a:spAutoFit/>
          </a:bodyPr>
          <a:lstStyle>
            <a:lvl1pPr>
              <a:lnSpc>
                <a:spcPct val="84000"/>
              </a:lnSpc>
              <a:defRPr>
                <a:solidFill>
                  <a:schemeClr val="tx1"/>
                </a:solidFill>
              </a:defRPr>
            </a:lvl1pPr>
          </a:lstStyle>
          <a:p>
            <a:r>
              <a:rPr lang="en-US"/>
              <a:t>Index</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hasCustomPrompt="1"/>
          </p:nvPr>
        </p:nvSpPr>
        <p:spPr>
          <a:xfrm>
            <a:off x="333950" y="1980953"/>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	Chapter title</a:t>
            </a:r>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2" name="Content Placeholder 2">
            <a:extLst>
              <a:ext uri="{FF2B5EF4-FFF2-40B4-BE49-F238E27FC236}">
                <a16:creationId xmlns="" xmlns:a16="http://schemas.microsoft.com/office/drawing/2014/main" id="{64A75EBE-5209-DBB7-F2A3-ACDC318EF8A9}"/>
              </a:ext>
            </a:extLst>
          </p:cNvPr>
          <p:cNvSpPr>
            <a:spLocks noGrp="1"/>
          </p:cNvSpPr>
          <p:nvPr>
            <p:ph idx="13" hasCustomPrompt="1"/>
          </p:nvPr>
        </p:nvSpPr>
        <p:spPr>
          <a:xfrm>
            <a:off x="333950" y="2557914"/>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2.	Chapter title</a:t>
            </a:r>
          </a:p>
        </p:txBody>
      </p:sp>
      <p:sp>
        <p:nvSpPr>
          <p:cNvPr id="13" name="Content Placeholder 2">
            <a:extLst>
              <a:ext uri="{FF2B5EF4-FFF2-40B4-BE49-F238E27FC236}">
                <a16:creationId xmlns="" xmlns:a16="http://schemas.microsoft.com/office/drawing/2014/main" id="{1EAC0963-E6A8-6309-F054-F8F3477EB6FA}"/>
              </a:ext>
            </a:extLst>
          </p:cNvPr>
          <p:cNvSpPr>
            <a:spLocks noGrp="1"/>
          </p:cNvSpPr>
          <p:nvPr>
            <p:ph idx="14" hasCustomPrompt="1"/>
          </p:nvPr>
        </p:nvSpPr>
        <p:spPr>
          <a:xfrm>
            <a:off x="333950" y="3132783"/>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3.	Chapter title</a:t>
            </a:r>
          </a:p>
        </p:txBody>
      </p:sp>
      <p:sp>
        <p:nvSpPr>
          <p:cNvPr id="14" name="Content Placeholder 2">
            <a:extLst>
              <a:ext uri="{FF2B5EF4-FFF2-40B4-BE49-F238E27FC236}">
                <a16:creationId xmlns="" xmlns:a16="http://schemas.microsoft.com/office/drawing/2014/main" id="{07B608BD-DD87-1345-6843-CCFF67496D83}"/>
              </a:ext>
            </a:extLst>
          </p:cNvPr>
          <p:cNvSpPr>
            <a:spLocks noGrp="1"/>
          </p:cNvSpPr>
          <p:nvPr>
            <p:ph idx="15" hasCustomPrompt="1"/>
          </p:nvPr>
        </p:nvSpPr>
        <p:spPr>
          <a:xfrm>
            <a:off x="333950" y="3707652"/>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4.	Chapter title</a:t>
            </a:r>
          </a:p>
        </p:txBody>
      </p:sp>
      <p:sp>
        <p:nvSpPr>
          <p:cNvPr id="15" name="Content Placeholder 2">
            <a:extLst>
              <a:ext uri="{FF2B5EF4-FFF2-40B4-BE49-F238E27FC236}">
                <a16:creationId xmlns="" xmlns:a16="http://schemas.microsoft.com/office/drawing/2014/main" id="{A1D4DF28-BECE-D366-E1C3-9B1AFE9FD682}"/>
              </a:ext>
            </a:extLst>
          </p:cNvPr>
          <p:cNvSpPr>
            <a:spLocks noGrp="1"/>
          </p:cNvSpPr>
          <p:nvPr>
            <p:ph idx="16" hasCustomPrompt="1"/>
          </p:nvPr>
        </p:nvSpPr>
        <p:spPr>
          <a:xfrm>
            <a:off x="333950" y="4282521"/>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5.	Chapter title</a:t>
            </a:r>
          </a:p>
        </p:txBody>
      </p:sp>
      <p:sp>
        <p:nvSpPr>
          <p:cNvPr id="16" name="Content Placeholder 2">
            <a:extLst>
              <a:ext uri="{FF2B5EF4-FFF2-40B4-BE49-F238E27FC236}">
                <a16:creationId xmlns="" xmlns:a16="http://schemas.microsoft.com/office/drawing/2014/main" id="{5EF35A72-CF25-F4DF-1FEF-0F1532E36858}"/>
              </a:ext>
            </a:extLst>
          </p:cNvPr>
          <p:cNvSpPr>
            <a:spLocks noGrp="1"/>
          </p:cNvSpPr>
          <p:nvPr>
            <p:ph idx="17" hasCustomPrompt="1"/>
          </p:nvPr>
        </p:nvSpPr>
        <p:spPr>
          <a:xfrm>
            <a:off x="333950" y="4857390"/>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6.	Chapter title</a:t>
            </a:r>
          </a:p>
        </p:txBody>
      </p:sp>
      <p:sp>
        <p:nvSpPr>
          <p:cNvPr id="17" name="Content Placeholder 2">
            <a:extLst>
              <a:ext uri="{FF2B5EF4-FFF2-40B4-BE49-F238E27FC236}">
                <a16:creationId xmlns="" xmlns:a16="http://schemas.microsoft.com/office/drawing/2014/main" id="{8215F350-B75D-CAEC-7E18-01A471B5BD48}"/>
              </a:ext>
            </a:extLst>
          </p:cNvPr>
          <p:cNvSpPr>
            <a:spLocks noGrp="1"/>
          </p:cNvSpPr>
          <p:nvPr>
            <p:ph idx="18" hasCustomPrompt="1"/>
          </p:nvPr>
        </p:nvSpPr>
        <p:spPr>
          <a:xfrm>
            <a:off x="6096000" y="2546354"/>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8.	Chapter title</a:t>
            </a:r>
          </a:p>
        </p:txBody>
      </p:sp>
      <p:sp>
        <p:nvSpPr>
          <p:cNvPr id="18" name="Content Placeholder 2">
            <a:extLst>
              <a:ext uri="{FF2B5EF4-FFF2-40B4-BE49-F238E27FC236}">
                <a16:creationId xmlns="" xmlns:a16="http://schemas.microsoft.com/office/drawing/2014/main" id="{7C740B02-0895-E953-AEEB-8C38107006AB}"/>
              </a:ext>
            </a:extLst>
          </p:cNvPr>
          <p:cNvSpPr>
            <a:spLocks noGrp="1"/>
          </p:cNvSpPr>
          <p:nvPr>
            <p:ph idx="19" hasCustomPrompt="1"/>
          </p:nvPr>
        </p:nvSpPr>
        <p:spPr>
          <a:xfrm>
            <a:off x="6096000" y="3129582"/>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9.	Chapter title</a:t>
            </a:r>
          </a:p>
        </p:txBody>
      </p:sp>
      <p:sp>
        <p:nvSpPr>
          <p:cNvPr id="19" name="Content Placeholder 2">
            <a:extLst>
              <a:ext uri="{FF2B5EF4-FFF2-40B4-BE49-F238E27FC236}">
                <a16:creationId xmlns="" xmlns:a16="http://schemas.microsoft.com/office/drawing/2014/main" id="{4A313094-D3A2-C643-0466-81D39B795EFE}"/>
              </a:ext>
            </a:extLst>
          </p:cNvPr>
          <p:cNvSpPr>
            <a:spLocks noGrp="1"/>
          </p:cNvSpPr>
          <p:nvPr>
            <p:ph idx="20" hasCustomPrompt="1"/>
          </p:nvPr>
        </p:nvSpPr>
        <p:spPr>
          <a:xfrm>
            <a:off x="6096000" y="3697809"/>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10.	Chapter title</a:t>
            </a:r>
          </a:p>
        </p:txBody>
      </p:sp>
      <p:sp>
        <p:nvSpPr>
          <p:cNvPr id="20" name="Content Placeholder 2">
            <a:extLst>
              <a:ext uri="{FF2B5EF4-FFF2-40B4-BE49-F238E27FC236}">
                <a16:creationId xmlns="" xmlns:a16="http://schemas.microsoft.com/office/drawing/2014/main" id="{4CA0909A-2B8A-BD0B-E9DF-7E396A58D52E}"/>
              </a:ext>
            </a:extLst>
          </p:cNvPr>
          <p:cNvSpPr>
            <a:spLocks noGrp="1"/>
          </p:cNvSpPr>
          <p:nvPr>
            <p:ph idx="21" hasCustomPrompt="1"/>
          </p:nvPr>
        </p:nvSpPr>
        <p:spPr>
          <a:xfrm>
            <a:off x="6096000" y="4277935"/>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11.	Chapter title</a:t>
            </a:r>
          </a:p>
        </p:txBody>
      </p:sp>
      <p:sp>
        <p:nvSpPr>
          <p:cNvPr id="21" name="Content Placeholder 2">
            <a:extLst>
              <a:ext uri="{FF2B5EF4-FFF2-40B4-BE49-F238E27FC236}">
                <a16:creationId xmlns="" xmlns:a16="http://schemas.microsoft.com/office/drawing/2014/main" id="{80583126-CCE0-4A4F-7EA2-C9EA89D480AA}"/>
              </a:ext>
            </a:extLst>
          </p:cNvPr>
          <p:cNvSpPr>
            <a:spLocks noGrp="1"/>
          </p:cNvSpPr>
          <p:nvPr>
            <p:ph idx="22" hasCustomPrompt="1"/>
          </p:nvPr>
        </p:nvSpPr>
        <p:spPr>
          <a:xfrm>
            <a:off x="6096000" y="4854189"/>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12.	Chapter title</a:t>
            </a:r>
          </a:p>
        </p:txBody>
      </p:sp>
      <p:sp>
        <p:nvSpPr>
          <p:cNvPr id="23" name="Content Placeholder 2">
            <a:extLst>
              <a:ext uri="{FF2B5EF4-FFF2-40B4-BE49-F238E27FC236}">
                <a16:creationId xmlns="" xmlns:a16="http://schemas.microsoft.com/office/drawing/2014/main" id="{A447574C-1E38-E20F-B794-2C5360656E22}"/>
              </a:ext>
            </a:extLst>
          </p:cNvPr>
          <p:cNvSpPr>
            <a:spLocks noGrp="1"/>
          </p:cNvSpPr>
          <p:nvPr>
            <p:ph idx="23" hasCustomPrompt="1"/>
          </p:nvPr>
        </p:nvSpPr>
        <p:spPr>
          <a:xfrm>
            <a:off x="6093950" y="1970100"/>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7.	Chapter title</a:t>
            </a:r>
          </a:p>
        </p:txBody>
      </p:sp>
      <p:pic>
        <p:nvPicPr>
          <p:cNvPr id="5" name="Picture 4">
            <a:extLst>
              <a:ext uri="{FF2B5EF4-FFF2-40B4-BE49-F238E27FC236}">
                <a16:creationId xmlns="" xmlns:a16="http://schemas.microsoft.com/office/drawing/2014/main" id="{52BA92F3-0CF0-66E4-3DFB-5A0CBB298473}"/>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11027395" y="188964"/>
            <a:ext cx="828191" cy="360000"/>
          </a:xfrm>
          <a:prstGeom prst="rect">
            <a:avLst/>
          </a:prstGeom>
        </p:spPr>
      </p:pic>
      <p:sp>
        <p:nvSpPr>
          <p:cNvPr id="7" name="Text Placeholder 7">
            <a:extLst>
              <a:ext uri="{FF2B5EF4-FFF2-40B4-BE49-F238E27FC236}">
                <a16:creationId xmlns="" xmlns:a16="http://schemas.microsoft.com/office/drawing/2014/main" id="{68DE4561-178D-F74F-02E1-B7E658248E60}"/>
              </a:ext>
            </a:extLst>
          </p:cNvPr>
          <p:cNvSpPr>
            <a:spLocks noGrp="1"/>
          </p:cNvSpPr>
          <p:nvPr>
            <p:ph type="body" sz="quarter" idx="24"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4" name="Picture 3">
            <a:extLst>
              <a:ext uri="{FF2B5EF4-FFF2-40B4-BE49-F238E27FC236}">
                <a16:creationId xmlns="" xmlns:a16="http://schemas.microsoft.com/office/drawing/2014/main" id="{DBA72786-31B9-3197-7F62-B6A79862E308}"/>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4963" y="6084804"/>
            <a:ext cx="720981" cy="507883"/>
          </a:xfrm>
          <a:prstGeom prst="rect">
            <a:avLst/>
          </a:prstGeom>
        </p:spPr>
      </p:pic>
      <p:sp>
        <p:nvSpPr>
          <p:cNvPr id="8" name="TextBox 7">
            <a:extLst>
              <a:ext uri="{FF2B5EF4-FFF2-40B4-BE49-F238E27FC236}">
                <a16:creationId xmlns="" xmlns:a16="http://schemas.microsoft.com/office/drawing/2014/main" id="{D0274FF3-03A8-B4D4-1932-0A44FC1CC45C}"/>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Energy Systems</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55170795"/>
      </p:ext>
    </p:extLst>
  </p:cSld>
  <p:clrMapOvr>
    <a:overrideClrMapping bg1="dk1" tx1="lt1" bg2="dk2" tx2="lt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ine green">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CAFC977-73BA-ECC9-B03C-39BD5DF41806}"/>
              </a:ext>
            </a:extLst>
          </p:cNvPr>
          <p:cNvSpPr>
            <a:spLocks noGrp="1"/>
          </p:cNvSpPr>
          <p:nvPr>
            <p:ph type="ctrTitle"/>
          </p:nvPr>
        </p:nvSpPr>
        <p:spPr>
          <a:xfrm>
            <a:off x="334963" y="1757028"/>
            <a:ext cx="10081037" cy="2387600"/>
          </a:xfrm>
          <a:prstGeom prst="rect">
            <a:avLst/>
          </a:prstGeom>
        </p:spPr>
        <p:txBody>
          <a:bodyPr anchor="b"/>
          <a:lstStyle>
            <a:lvl1pPr algn="l">
              <a:lnSpc>
                <a:spcPct val="84000"/>
              </a:lnSpc>
              <a:defRPr sz="5400">
                <a:solidFill>
                  <a:schemeClr val="bg1"/>
                </a:solidFill>
              </a:defRPr>
            </a:lvl1pPr>
          </a:lstStyle>
          <a:p>
            <a:r>
              <a:rPr lang="en-US"/>
              <a:t>Click to edit Master title style</a:t>
            </a:r>
            <a:endParaRPr lang="x-none"/>
          </a:p>
        </p:txBody>
      </p:sp>
      <p:sp>
        <p:nvSpPr>
          <p:cNvPr id="3" name="Subtitle 2">
            <a:extLst>
              <a:ext uri="{FF2B5EF4-FFF2-40B4-BE49-F238E27FC236}">
                <a16:creationId xmlns="" xmlns:a16="http://schemas.microsoft.com/office/drawing/2014/main" id="{3CCD0222-8D53-D9B7-AE85-79F5C518ED09}"/>
              </a:ext>
            </a:extLst>
          </p:cNvPr>
          <p:cNvSpPr>
            <a:spLocks noGrp="1"/>
          </p:cNvSpPr>
          <p:nvPr>
            <p:ph type="subTitle" idx="1"/>
          </p:nvPr>
        </p:nvSpPr>
        <p:spPr>
          <a:xfrm>
            <a:off x="336000" y="4308907"/>
            <a:ext cx="11520000" cy="1460093"/>
          </a:xfrm>
          <a:prstGeom prst="rect">
            <a:avLst/>
          </a:prstGeom>
        </p:spPr>
        <p:txBody>
          <a:bodyPr/>
          <a:lstStyle>
            <a:lvl1pPr marL="0" indent="0" algn="l">
              <a:buNone/>
              <a:defRPr sz="2000">
                <a:solidFill>
                  <a:schemeClr val="bg1"/>
                </a:solidFill>
                <a:latin typeface="+mj-lt"/>
                <a:cs typeface="Helvetica"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x-none"/>
          </a:p>
        </p:txBody>
      </p:sp>
      <p:pic>
        <p:nvPicPr>
          <p:cNvPr id="6" name="Picture 5" descr="Background pattern&#10;&#10;Description automatically generated">
            <a:extLst>
              <a:ext uri="{FF2B5EF4-FFF2-40B4-BE49-F238E27FC236}">
                <a16:creationId xmlns="" xmlns:a16="http://schemas.microsoft.com/office/drawing/2014/main" id="{9FA1EDA6-B0C2-F713-7FBE-F4D1D2C4D185}"/>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334963" y="6084625"/>
            <a:ext cx="720981" cy="508242"/>
          </a:xfrm>
          <a:prstGeom prst="rect">
            <a:avLst/>
          </a:prstGeom>
        </p:spPr>
      </p:pic>
      <p:sp>
        <p:nvSpPr>
          <p:cNvPr id="9" name="TextBox 8">
            <a:extLst>
              <a:ext uri="{FF2B5EF4-FFF2-40B4-BE49-F238E27FC236}">
                <a16:creationId xmlns="" xmlns:a16="http://schemas.microsoft.com/office/drawing/2014/main" id="{2B047712-7C6D-DD5D-C470-E1455480583F}"/>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bg1"/>
                </a:solidFill>
                <a:latin typeface="+mj-lt"/>
                <a:cs typeface="Helvetica" panose="020B0604020202020204" pitchFamily="34" charset="0"/>
              </a:rPr>
              <a:t>Bioeconomy</a:t>
            </a:r>
            <a:endParaRPr lang="x-none" sz="1600">
              <a:solidFill>
                <a:schemeClr val="bg1"/>
              </a:solidFill>
              <a:latin typeface="+mj-lt"/>
              <a:cs typeface="Helvetica" panose="020B0604020202020204" pitchFamily="34" charset="0"/>
            </a:endParaRPr>
          </a:p>
        </p:txBody>
      </p:sp>
      <p:pic>
        <p:nvPicPr>
          <p:cNvPr id="4" name="Picture 3">
            <a:extLst>
              <a:ext uri="{FF2B5EF4-FFF2-40B4-BE49-F238E27FC236}">
                <a16:creationId xmlns="" xmlns:a16="http://schemas.microsoft.com/office/drawing/2014/main" id="{89F23E40-9994-3274-77D3-F1023696A67A}"/>
              </a:ext>
              <a:ext uri="{C183D7F6-B498-43B3-948B-1728B52AA6E4}">
                <adec:decorative xmlns="" xmlns:adec="http://schemas.microsoft.com/office/drawing/2017/decorative" val="1"/>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11027395" y="188964"/>
            <a:ext cx="828191" cy="360000"/>
          </a:xfrm>
          <a:prstGeom prst="rect">
            <a:avLst/>
          </a:prstGeom>
        </p:spPr>
      </p:pic>
    </p:spTree>
    <p:extLst>
      <p:ext uri="{BB962C8B-B14F-4D97-AF65-F5344CB8AC3E}">
        <p14:creationId xmlns="" xmlns:p14="http://schemas.microsoft.com/office/powerpoint/2010/main" val="685468529"/>
      </p:ext>
    </p:extLst>
  </p:cSld>
  <p:clrMapOvr>
    <a:masterClrMapping/>
  </p:clrMapOvr>
  <p:extLst>
    <p:ext uri="{DCECCB84-F9BA-43D5-87BE-67443E8EF086}">
      <p15:sldGuideLst xmlns="" xmlns:p15="http://schemas.microsoft.com/office/powerpoint/2012/main">
        <p15:guide id="1" orient="horz" pos="4320">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Subsection title, haze beige">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hasCustomPrompt="1"/>
          </p:nvPr>
        </p:nvSpPr>
        <p:spPr>
          <a:xfrm>
            <a:off x="336000" y="2889000"/>
            <a:ext cx="11520000" cy="1229824"/>
          </a:xfrm>
          <a:prstGeom prst="rect">
            <a:avLst/>
          </a:prstGeom>
        </p:spPr>
        <p:txBody>
          <a:bodyPr anchor="b">
            <a:noAutofit/>
          </a:bodyPr>
          <a:lstStyle>
            <a:lvl1pPr>
              <a:lnSpc>
                <a:spcPct val="84000"/>
              </a:lnSpc>
              <a:defRPr/>
            </a:lvl1pPr>
          </a:lstStyle>
          <a:p>
            <a:r>
              <a:rPr lang="en-US"/>
              <a:t>Click to add subsection title</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1" name="Text Placeholder 7">
            <a:extLst>
              <a:ext uri="{FF2B5EF4-FFF2-40B4-BE49-F238E27FC236}">
                <a16:creationId xmlns="" xmlns:a16="http://schemas.microsoft.com/office/drawing/2014/main" id="{238E859D-B5A9-0D4B-E357-D754A7317097}"/>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12" name="Picture 11">
            <a:extLst>
              <a:ext uri="{FF2B5EF4-FFF2-40B4-BE49-F238E27FC236}">
                <a16:creationId xmlns="" xmlns:a16="http://schemas.microsoft.com/office/drawing/2014/main" id="{FDF9666D-4B10-761D-7DB8-1415C1755F40}"/>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3" name="Picture 2">
            <a:extLst>
              <a:ext uri="{FF2B5EF4-FFF2-40B4-BE49-F238E27FC236}">
                <a16:creationId xmlns="" xmlns:a16="http://schemas.microsoft.com/office/drawing/2014/main" id="{E3D4B6FE-DF0C-BA13-7D8A-BE03708653F4}"/>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4963" y="6084804"/>
            <a:ext cx="720981" cy="507883"/>
          </a:xfrm>
          <a:prstGeom prst="rect">
            <a:avLst/>
          </a:prstGeom>
        </p:spPr>
      </p:pic>
      <p:sp>
        <p:nvSpPr>
          <p:cNvPr id="4" name="TextBox 3">
            <a:extLst>
              <a:ext uri="{FF2B5EF4-FFF2-40B4-BE49-F238E27FC236}">
                <a16:creationId xmlns="" xmlns:a16="http://schemas.microsoft.com/office/drawing/2014/main" id="{C9F2F90D-CF69-015F-DC22-55BB26EAC803}"/>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Energy Systems</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3863800527"/>
      </p:ext>
    </p:extLst>
  </p:cSld>
  <p:clrMapOvr>
    <a:overrideClrMapping bg1="lt1" tx1="dk1" bg2="lt2" tx2="dk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Subsection title, pine green">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hasCustomPrompt="1"/>
          </p:nvPr>
        </p:nvSpPr>
        <p:spPr>
          <a:xfrm>
            <a:off x="336000" y="2889000"/>
            <a:ext cx="11520000" cy="1229824"/>
          </a:xfrm>
          <a:prstGeom prst="rect">
            <a:avLst/>
          </a:prstGeom>
        </p:spPr>
        <p:txBody>
          <a:bodyPr anchor="b">
            <a:noAutofit/>
          </a:bodyPr>
          <a:lstStyle>
            <a:lvl1pPr>
              <a:lnSpc>
                <a:spcPct val="84000"/>
              </a:lnSpc>
              <a:defRPr/>
            </a:lvl1pPr>
          </a:lstStyle>
          <a:p>
            <a:r>
              <a:rPr lang="en-US"/>
              <a:t>Click to add subsection title</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1" name="Text Placeholder 7">
            <a:extLst>
              <a:ext uri="{FF2B5EF4-FFF2-40B4-BE49-F238E27FC236}">
                <a16:creationId xmlns="" xmlns:a16="http://schemas.microsoft.com/office/drawing/2014/main" id="{238E859D-B5A9-0D4B-E357-D754A7317097}"/>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12" name="Picture 11">
            <a:extLst>
              <a:ext uri="{FF2B5EF4-FFF2-40B4-BE49-F238E27FC236}">
                <a16:creationId xmlns="" xmlns:a16="http://schemas.microsoft.com/office/drawing/2014/main" id="{FDF9666D-4B10-761D-7DB8-1415C1755F40}"/>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3" name="Picture 2">
            <a:extLst>
              <a:ext uri="{FF2B5EF4-FFF2-40B4-BE49-F238E27FC236}">
                <a16:creationId xmlns="" xmlns:a16="http://schemas.microsoft.com/office/drawing/2014/main" id="{E3D4B6FE-DF0C-BA13-7D8A-BE03708653F4}"/>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4963" y="6084804"/>
            <a:ext cx="720981" cy="507883"/>
          </a:xfrm>
          <a:prstGeom prst="rect">
            <a:avLst/>
          </a:prstGeom>
        </p:spPr>
      </p:pic>
      <p:sp>
        <p:nvSpPr>
          <p:cNvPr id="4" name="TextBox 3">
            <a:extLst>
              <a:ext uri="{FF2B5EF4-FFF2-40B4-BE49-F238E27FC236}">
                <a16:creationId xmlns="" xmlns:a16="http://schemas.microsoft.com/office/drawing/2014/main" id="{C9F2F90D-CF69-015F-DC22-55BB26EAC803}"/>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Energy Systems</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2289877245"/>
      </p:ext>
    </p:extLst>
  </p:cSld>
  <p:clrMapOvr>
    <a:overrideClrMapping bg1="dk1" tx1="lt1" bg2="dk2" tx2="lt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11520000" cy="1229824"/>
          </a:xfrm>
          <a:prstGeom prst="rect">
            <a:avLst/>
          </a:prstGeom>
        </p:spPr>
        <p:txBody>
          <a:bodyPr anchor="t">
            <a:noAutofit/>
          </a:bodyPr>
          <a:lstStyle>
            <a:lvl1pPr>
              <a:lnSpc>
                <a:spcPct val="84000"/>
              </a:lnSpc>
              <a:defRPr/>
            </a:lvl1pPr>
          </a:lstStyle>
          <a:p>
            <a:r>
              <a:rPr lang="en-US"/>
              <a:t>Click to edit Master title style</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333950" y="2169000"/>
            <a:ext cx="11520000" cy="3780028"/>
          </a:xfrm>
          <a:prstGeom prst="rect">
            <a:avLst/>
          </a:prstGeom>
        </p:spPr>
        <p:txBody>
          <a:bodyPr/>
          <a:lstStyle>
            <a:lvl1pPr marL="0" indent="0">
              <a:lnSpc>
                <a:spcPct val="114000"/>
              </a:lnSpc>
              <a:buNone/>
              <a:defRPr sz="1600"/>
            </a:lvl1pPr>
            <a:lvl2pPr marL="457200" indent="0">
              <a:lnSpc>
                <a:spcPct val="114000"/>
              </a:lnSpc>
              <a:buFont typeface="Arial" panose="020B0604020202020204" pitchFamily="34" charset="0"/>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8" name="Text Placeholder 7">
            <a:extLst>
              <a:ext uri="{FF2B5EF4-FFF2-40B4-BE49-F238E27FC236}">
                <a16:creationId xmlns="" xmlns:a16="http://schemas.microsoft.com/office/drawing/2014/main" id="{7B7D063C-C439-C12E-8781-7E6B869CBA11}"/>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10" name="Picture 9">
            <a:extLst>
              <a:ext uri="{FF2B5EF4-FFF2-40B4-BE49-F238E27FC236}">
                <a16:creationId xmlns="" xmlns:a16="http://schemas.microsoft.com/office/drawing/2014/main" id="{2649C749-EAFA-770F-3D5B-425E69AC686D}"/>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4" name="Picture 3">
            <a:extLst>
              <a:ext uri="{FF2B5EF4-FFF2-40B4-BE49-F238E27FC236}">
                <a16:creationId xmlns="" xmlns:a16="http://schemas.microsoft.com/office/drawing/2014/main" id="{517C939B-A7ED-2232-BFAB-8031B0C07B48}"/>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4963" y="6084804"/>
            <a:ext cx="720981" cy="507883"/>
          </a:xfrm>
          <a:prstGeom prst="rect">
            <a:avLst/>
          </a:prstGeom>
        </p:spPr>
      </p:pic>
      <p:sp>
        <p:nvSpPr>
          <p:cNvPr id="5" name="TextBox 4">
            <a:extLst>
              <a:ext uri="{FF2B5EF4-FFF2-40B4-BE49-F238E27FC236}">
                <a16:creationId xmlns="" xmlns:a16="http://schemas.microsoft.com/office/drawing/2014/main" id="{4E03A1E9-6159-E3F4-041C-0521BAB356B5}"/>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Energy Systems</a:t>
            </a:r>
            <a:endParaRPr lang="x-none" sz="1600">
              <a:solidFill>
                <a:schemeClr val="tx1">
                  <a:lumMod val="75000"/>
                  <a:lumOff val="25000"/>
                </a:schemeClr>
              </a:solidFill>
              <a:latin typeface="+mj-lt"/>
              <a:cs typeface="Helvetica" panose="020B0604020202020204" pitchFamily="34" charset="0"/>
            </a:endParaRPr>
          </a:p>
        </p:txBody>
      </p:sp>
      <p:sp>
        <p:nvSpPr>
          <p:cNvPr id="7" name="Text Placeholder 10">
            <a:extLst>
              <a:ext uri="{FF2B5EF4-FFF2-40B4-BE49-F238E27FC236}">
                <a16:creationId xmlns="" xmlns:a16="http://schemas.microsoft.com/office/drawing/2014/main" id="{A1DEC7F3-9E8C-D223-B4EE-83E1C18E42F7}"/>
              </a:ext>
            </a:extLst>
          </p:cNvPr>
          <p:cNvSpPr>
            <a:spLocks noGrp="1"/>
          </p:cNvSpPr>
          <p:nvPr>
            <p:ph type="body" sz="quarter" idx="15" hasCustomPrompt="1"/>
          </p:nvPr>
        </p:nvSpPr>
        <p:spPr>
          <a:xfrm>
            <a:off x="335936" y="1266225"/>
            <a:ext cx="11520488" cy="630238"/>
          </a:xfrm>
          <a:prstGeom prst="rect">
            <a:avLst/>
          </a:prstGeom>
        </p:spPr>
        <p:txBody>
          <a:bodyPr/>
          <a:lstStyle>
            <a:lvl1pPr marL="0" indent="0">
              <a:buNone/>
              <a:defRPr sz="2000">
                <a:latin typeface="+mj-lt"/>
              </a:defRPr>
            </a:lvl1pPr>
            <a:lvl2pPr marL="457200" indent="0">
              <a:buNone/>
              <a:defRPr>
                <a:latin typeface="+mj-lt"/>
              </a:defRPr>
            </a:lvl2pPr>
            <a:lvl3pPr marL="914400" indent="0">
              <a:buNone/>
              <a:defRPr>
                <a:latin typeface="+mj-lt"/>
              </a:defRPr>
            </a:lvl3pPr>
            <a:lvl4pPr marL="1371600" indent="0">
              <a:buNone/>
              <a:defRPr>
                <a:latin typeface="+mj-lt"/>
              </a:defRPr>
            </a:lvl4pPr>
            <a:lvl5pPr marL="1828800" indent="0">
              <a:buNone/>
              <a:defRPr>
                <a:latin typeface="+mj-lt"/>
              </a:defRPr>
            </a:lvl5pPr>
          </a:lstStyle>
          <a:p>
            <a:pPr lvl="0"/>
            <a:r>
              <a:rPr lang="en-US"/>
              <a:t>Click to add subtitle</a:t>
            </a:r>
            <a:endParaRPr lang="x-none"/>
          </a:p>
        </p:txBody>
      </p:sp>
    </p:spTree>
    <p:extLst>
      <p:ext uri="{BB962C8B-B14F-4D97-AF65-F5344CB8AC3E}">
        <p14:creationId xmlns="" xmlns:p14="http://schemas.microsoft.com/office/powerpoint/2010/main" val="2908270320"/>
      </p:ext>
    </p:extLst>
  </p:cSld>
  <p:clrMapOvr>
    <a:masterClrMapping/>
  </p:clrMapOvr>
  <p:extLst>
    <p:ext uri="{DCECCB84-F9BA-43D5-87BE-67443E8EF086}">
      <p15:sldGuideLst xmlns="" xmlns:p15="http://schemas.microsoft.com/office/powerpoint/2012/main"/>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Content (2 columns)">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11520000" cy="1229824"/>
          </a:xfrm>
          <a:prstGeom prst="rect">
            <a:avLst/>
          </a:prstGeom>
        </p:spPr>
        <p:txBody>
          <a:bodyPr anchor="t">
            <a:noAutofit/>
          </a:bodyPr>
          <a:lstStyle>
            <a:lvl1pPr>
              <a:lnSpc>
                <a:spcPct val="84000"/>
              </a:lnSpc>
              <a:defRPr/>
            </a:lvl1pPr>
          </a:lstStyle>
          <a:p>
            <a:r>
              <a:rPr lang="en-US"/>
              <a:t>Click to edit Master title style</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333949" y="2169000"/>
            <a:ext cx="5402051" cy="3780028"/>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7" name="Content Placeholder 2">
            <a:extLst>
              <a:ext uri="{FF2B5EF4-FFF2-40B4-BE49-F238E27FC236}">
                <a16:creationId xmlns="" xmlns:a16="http://schemas.microsoft.com/office/drawing/2014/main" id="{E53D0122-F311-DDD6-1358-BBD9A12A19B9}"/>
              </a:ext>
            </a:extLst>
          </p:cNvPr>
          <p:cNvSpPr>
            <a:spLocks noGrp="1"/>
          </p:cNvSpPr>
          <p:nvPr>
            <p:ph idx="14"/>
          </p:nvPr>
        </p:nvSpPr>
        <p:spPr>
          <a:xfrm>
            <a:off x="6451899" y="2169000"/>
            <a:ext cx="5402051" cy="3780028"/>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11" name="Text Placeholder 7">
            <a:extLst>
              <a:ext uri="{FF2B5EF4-FFF2-40B4-BE49-F238E27FC236}">
                <a16:creationId xmlns="" xmlns:a16="http://schemas.microsoft.com/office/drawing/2014/main" id="{CC4E4163-CEEC-23DD-D95C-3C6EAE7438D8}"/>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12" name="Picture 11">
            <a:extLst>
              <a:ext uri="{FF2B5EF4-FFF2-40B4-BE49-F238E27FC236}">
                <a16:creationId xmlns="" xmlns:a16="http://schemas.microsoft.com/office/drawing/2014/main" id="{8AEE7008-4199-288B-CB96-DD2494257C58}"/>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4" name="Picture 3">
            <a:extLst>
              <a:ext uri="{FF2B5EF4-FFF2-40B4-BE49-F238E27FC236}">
                <a16:creationId xmlns="" xmlns:a16="http://schemas.microsoft.com/office/drawing/2014/main" id="{7AD80D40-2D2A-55CC-785D-0A81E96B5BF0}"/>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4963" y="6084804"/>
            <a:ext cx="720981" cy="507883"/>
          </a:xfrm>
          <a:prstGeom prst="rect">
            <a:avLst/>
          </a:prstGeom>
        </p:spPr>
      </p:pic>
      <p:sp>
        <p:nvSpPr>
          <p:cNvPr id="5" name="TextBox 4">
            <a:extLst>
              <a:ext uri="{FF2B5EF4-FFF2-40B4-BE49-F238E27FC236}">
                <a16:creationId xmlns="" xmlns:a16="http://schemas.microsoft.com/office/drawing/2014/main" id="{C2FDD297-9EC6-C4A9-9E61-87BC2B3272EF}"/>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Energy Systems</a:t>
            </a:r>
            <a:endParaRPr lang="x-none" sz="1600">
              <a:solidFill>
                <a:schemeClr val="tx1">
                  <a:lumMod val="75000"/>
                  <a:lumOff val="25000"/>
                </a:schemeClr>
              </a:solidFill>
              <a:latin typeface="+mj-lt"/>
              <a:cs typeface="Helvetica" panose="020B0604020202020204" pitchFamily="34" charset="0"/>
            </a:endParaRPr>
          </a:p>
        </p:txBody>
      </p:sp>
      <p:sp>
        <p:nvSpPr>
          <p:cNvPr id="8" name="Text Placeholder 10">
            <a:extLst>
              <a:ext uri="{FF2B5EF4-FFF2-40B4-BE49-F238E27FC236}">
                <a16:creationId xmlns="" xmlns:a16="http://schemas.microsoft.com/office/drawing/2014/main" id="{F357C5A9-AAC6-E008-E213-7BF1A3890EA5}"/>
              </a:ext>
            </a:extLst>
          </p:cNvPr>
          <p:cNvSpPr>
            <a:spLocks noGrp="1"/>
          </p:cNvSpPr>
          <p:nvPr>
            <p:ph type="body" sz="quarter" idx="15" hasCustomPrompt="1"/>
          </p:nvPr>
        </p:nvSpPr>
        <p:spPr>
          <a:xfrm>
            <a:off x="335936" y="1266225"/>
            <a:ext cx="11520488" cy="630238"/>
          </a:xfrm>
          <a:prstGeom prst="rect">
            <a:avLst/>
          </a:prstGeom>
        </p:spPr>
        <p:txBody>
          <a:bodyPr/>
          <a:lstStyle>
            <a:lvl1pPr marL="0" indent="0">
              <a:buNone/>
              <a:defRPr sz="2000">
                <a:latin typeface="+mj-lt"/>
              </a:defRPr>
            </a:lvl1pPr>
            <a:lvl2pPr marL="457200" indent="0">
              <a:buNone/>
              <a:defRPr>
                <a:latin typeface="+mj-lt"/>
              </a:defRPr>
            </a:lvl2pPr>
            <a:lvl3pPr marL="914400" indent="0">
              <a:buNone/>
              <a:defRPr>
                <a:latin typeface="+mj-lt"/>
              </a:defRPr>
            </a:lvl3pPr>
            <a:lvl4pPr marL="1371600" indent="0">
              <a:buNone/>
              <a:defRPr>
                <a:latin typeface="+mj-lt"/>
              </a:defRPr>
            </a:lvl4pPr>
            <a:lvl5pPr marL="1828800" indent="0">
              <a:buNone/>
              <a:defRPr>
                <a:latin typeface="+mj-lt"/>
              </a:defRPr>
            </a:lvl5pPr>
          </a:lstStyle>
          <a:p>
            <a:pPr lvl="0"/>
            <a:r>
              <a:rPr lang="en-US"/>
              <a:t>Click to add subtitle</a:t>
            </a:r>
            <a:endParaRPr lang="x-none"/>
          </a:p>
        </p:txBody>
      </p:sp>
    </p:spTree>
    <p:extLst>
      <p:ext uri="{BB962C8B-B14F-4D97-AF65-F5344CB8AC3E}">
        <p14:creationId xmlns="" xmlns:p14="http://schemas.microsoft.com/office/powerpoint/2010/main" val="1205552635"/>
      </p:ext>
    </p:extLst>
  </p:cSld>
  <p:clrMapOvr>
    <a:masterClrMapping/>
  </p:clrMapOvr>
  <p:extLst>
    <p:ext uri="{DCECCB84-F9BA-43D5-87BE-67443E8EF086}">
      <p15:sldGuideLst xmlns="" xmlns:p15="http://schemas.microsoft.com/office/powerpoint/2012/main"/>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Content (2 columns, titles)">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11520000" cy="1229824"/>
          </a:xfrm>
          <a:prstGeom prst="rect">
            <a:avLst/>
          </a:prstGeom>
        </p:spPr>
        <p:txBody>
          <a:bodyPr anchor="t">
            <a:noAutofit/>
          </a:bodyPr>
          <a:lstStyle>
            <a:lvl1pPr>
              <a:lnSpc>
                <a:spcPct val="84000"/>
              </a:lnSpc>
              <a:defRPr/>
            </a:lvl1pPr>
          </a:lstStyle>
          <a:p>
            <a:r>
              <a:rPr lang="en-US"/>
              <a:t>Click to edit Master title style</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333949" y="2349000"/>
            <a:ext cx="5402051" cy="3600028"/>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7" name="Content Placeholder 2">
            <a:extLst>
              <a:ext uri="{FF2B5EF4-FFF2-40B4-BE49-F238E27FC236}">
                <a16:creationId xmlns="" xmlns:a16="http://schemas.microsoft.com/office/drawing/2014/main" id="{E53D0122-F311-DDD6-1358-BBD9A12A19B9}"/>
              </a:ext>
            </a:extLst>
          </p:cNvPr>
          <p:cNvSpPr>
            <a:spLocks noGrp="1"/>
          </p:cNvSpPr>
          <p:nvPr>
            <p:ph idx="14"/>
          </p:nvPr>
        </p:nvSpPr>
        <p:spPr>
          <a:xfrm>
            <a:off x="6451899" y="2349000"/>
            <a:ext cx="5402051" cy="3600028"/>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11" name="Text Placeholder 10">
            <a:extLst>
              <a:ext uri="{FF2B5EF4-FFF2-40B4-BE49-F238E27FC236}">
                <a16:creationId xmlns="" xmlns:a16="http://schemas.microsoft.com/office/drawing/2014/main" id="{F6B5D668-15E1-ECB9-295B-73E7926E2666}"/>
              </a:ext>
            </a:extLst>
          </p:cNvPr>
          <p:cNvSpPr>
            <a:spLocks noGrp="1"/>
          </p:cNvSpPr>
          <p:nvPr>
            <p:ph type="body" sz="quarter" idx="15" hasCustomPrompt="1"/>
          </p:nvPr>
        </p:nvSpPr>
        <p:spPr>
          <a:xfrm>
            <a:off x="333949" y="1988777"/>
            <a:ext cx="5402051"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12" name="Text Placeholder 10">
            <a:extLst>
              <a:ext uri="{FF2B5EF4-FFF2-40B4-BE49-F238E27FC236}">
                <a16:creationId xmlns="" xmlns:a16="http://schemas.microsoft.com/office/drawing/2014/main" id="{B86405FE-3A66-42DA-4C48-77E7AF5CD7C0}"/>
              </a:ext>
            </a:extLst>
          </p:cNvPr>
          <p:cNvSpPr>
            <a:spLocks noGrp="1"/>
          </p:cNvSpPr>
          <p:nvPr>
            <p:ph type="body" sz="quarter" idx="16" hasCustomPrompt="1"/>
          </p:nvPr>
        </p:nvSpPr>
        <p:spPr>
          <a:xfrm>
            <a:off x="6451898" y="1988777"/>
            <a:ext cx="5402051"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13" name="Text Placeholder 7">
            <a:extLst>
              <a:ext uri="{FF2B5EF4-FFF2-40B4-BE49-F238E27FC236}">
                <a16:creationId xmlns="" xmlns:a16="http://schemas.microsoft.com/office/drawing/2014/main" id="{A617CA67-4D68-BA5F-67BE-F87CCF6BCCCA}"/>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14" name="Picture 13">
            <a:extLst>
              <a:ext uri="{FF2B5EF4-FFF2-40B4-BE49-F238E27FC236}">
                <a16:creationId xmlns="" xmlns:a16="http://schemas.microsoft.com/office/drawing/2014/main" id="{53C7241D-B1E1-1490-6228-D94A64F8F9F7}"/>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4" name="Picture 3">
            <a:extLst>
              <a:ext uri="{FF2B5EF4-FFF2-40B4-BE49-F238E27FC236}">
                <a16:creationId xmlns="" xmlns:a16="http://schemas.microsoft.com/office/drawing/2014/main" id="{8D4BDFEB-EC67-2342-4FCD-6E7A8849213A}"/>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4963" y="6084804"/>
            <a:ext cx="720981" cy="507883"/>
          </a:xfrm>
          <a:prstGeom prst="rect">
            <a:avLst/>
          </a:prstGeom>
        </p:spPr>
      </p:pic>
      <p:sp>
        <p:nvSpPr>
          <p:cNvPr id="5" name="TextBox 4">
            <a:extLst>
              <a:ext uri="{FF2B5EF4-FFF2-40B4-BE49-F238E27FC236}">
                <a16:creationId xmlns="" xmlns:a16="http://schemas.microsoft.com/office/drawing/2014/main" id="{04114671-9CE0-47F5-26A3-77132855AB3C}"/>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Energy Systems</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2579451230"/>
      </p:ext>
    </p:extLst>
  </p:cSld>
  <p:clrMapOvr>
    <a:masterClrMapping/>
  </p:clrMapOvr>
  <p:extLst>
    <p:ext uri="{DCECCB84-F9BA-43D5-87BE-67443E8EF086}">
      <p15:sldGuideLst xmlns="" xmlns:p15="http://schemas.microsoft.com/office/powerpoint/2012/main"/>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Highlights">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11520000" cy="661078"/>
          </a:xfrm>
          <a:prstGeom prst="rect">
            <a:avLst/>
          </a:prstGeom>
        </p:spPr>
        <p:txBody>
          <a:bodyPr anchor="t">
            <a:spAutoFit/>
          </a:bodyPr>
          <a:lstStyle>
            <a:lvl1pPr>
              <a:lnSpc>
                <a:spcPct val="84000"/>
              </a:lnSpc>
              <a:defRPr/>
            </a:lvl1pPr>
          </a:lstStyle>
          <a:p>
            <a:r>
              <a:rPr lang="en-US"/>
              <a:t>Click to edit Master title style</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889949" y="2257614"/>
            <a:ext cx="3162600" cy="1440000"/>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1" name="Text Placeholder 10">
            <a:extLst>
              <a:ext uri="{FF2B5EF4-FFF2-40B4-BE49-F238E27FC236}">
                <a16:creationId xmlns="" xmlns:a16="http://schemas.microsoft.com/office/drawing/2014/main" id="{F6B5D668-15E1-ECB9-295B-73E7926E2666}"/>
              </a:ext>
            </a:extLst>
          </p:cNvPr>
          <p:cNvSpPr>
            <a:spLocks noGrp="1"/>
          </p:cNvSpPr>
          <p:nvPr>
            <p:ph type="body" sz="quarter" idx="15" hasCustomPrompt="1"/>
          </p:nvPr>
        </p:nvSpPr>
        <p:spPr>
          <a:xfrm>
            <a:off x="889949" y="1897391"/>
            <a:ext cx="3162600"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Cluster title</a:t>
            </a:r>
            <a:endParaRPr lang="x-none"/>
          </a:p>
        </p:txBody>
      </p:sp>
      <p:sp>
        <p:nvSpPr>
          <p:cNvPr id="15" name="Content Placeholder 2">
            <a:extLst>
              <a:ext uri="{FF2B5EF4-FFF2-40B4-BE49-F238E27FC236}">
                <a16:creationId xmlns="" xmlns:a16="http://schemas.microsoft.com/office/drawing/2014/main" id="{F39CDBB0-F3C0-ED2C-6DFF-BDDC965859A0}"/>
              </a:ext>
            </a:extLst>
          </p:cNvPr>
          <p:cNvSpPr>
            <a:spLocks noGrp="1"/>
          </p:cNvSpPr>
          <p:nvPr>
            <p:ph idx="16"/>
          </p:nvPr>
        </p:nvSpPr>
        <p:spPr>
          <a:xfrm>
            <a:off x="4514699" y="2257614"/>
            <a:ext cx="3162601" cy="1440000"/>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16" name="Text Placeholder 10">
            <a:extLst>
              <a:ext uri="{FF2B5EF4-FFF2-40B4-BE49-F238E27FC236}">
                <a16:creationId xmlns="" xmlns:a16="http://schemas.microsoft.com/office/drawing/2014/main" id="{584C606C-27C6-B1B8-AF73-91EE3D3C1CD1}"/>
              </a:ext>
            </a:extLst>
          </p:cNvPr>
          <p:cNvSpPr>
            <a:spLocks noGrp="1"/>
          </p:cNvSpPr>
          <p:nvPr>
            <p:ph type="body" sz="quarter" idx="17" hasCustomPrompt="1"/>
          </p:nvPr>
        </p:nvSpPr>
        <p:spPr>
          <a:xfrm>
            <a:off x="4514700" y="1897391"/>
            <a:ext cx="3162600"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17" name="Content Placeholder 2">
            <a:extLst>
              <a:ext uri="{FF2B5EF4-FFF2-40B4-BE49-F238E27FC236}">
                <a16:creationId xmlns="" xmlns:a16="http://schemas.microsoft.com/office/drawing/2014/main" id="{77D2EAC2-0180-86E6-ED87-89C3590F351B}"/>
              </a:ext>
            </a:extLst>
          </p:cNvPr>
          <p:cNvSpPr>
            <a:spLocks noGrp="1"/>
          </p:cNvSpPr>
          <p:nvPr>
            <p:ph idx="18"/>
          </p:nvPr>
        </p:nvSpPr>
        <p:spPr>
          <a:xfrm>
            <a:off x="8139451" y="2263464"/>
            <a:ext cx="3162600" cy="1440000"/>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18" name="Text Placeholder 10">
            <a:extLst>
              <a:ext uri="{FF2B5EF4-FFF2-40B4-BE49-F238E27FC236}">
                <a16:creationId xmlns="" xmlns:a16="http://schemas.microsoft.com/office/drawing/2014/main" id="{21F8FDD3-92F9-994D-1C39-BD4112987630}"/>
              </a:ext>
            </a:extLst>
          </p:cNvPr>
          <p:cNvSpPr>
            <a:spLocks noGrp="1"/>
          </p:cNvSpPr>
          <p:nvPr>
            <p:ph type="body" sz="quarter" idx="19" hasCustomPrompt="1"/>
          </p:nvPr>
        </p:nvSpPr>
        <p:spPr>
          <a:xfrm>
            <a:off x="8139451" y="1903241"/>
            <a:ext cx="3162600"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25" name="Content Placeholder 2">
            <a:extLst>
              <a:ext uri="{FF2B5EF4-FFF2-40B4-BE49-F238E27FC236}">
                <a16:creationId xmlns="" xmlns:a16="http://schemas.microsoft.com/office/drawing/2014/main" id="{63E89EB0-114F-D42B-394F-5B60F8C74357}"/>
              </a:ext>
            </a:extLst>
          </p:cNvPr>
          <p:cNvSpPr>
            <a:spLocks noGrp="1"/>
          </p:cNvSpPr>
          <p:nvPr>
            <p:ph idx="20"/>
          </p:nvPr>
        </p:nvSpPr>
        <p:spPr>
          <a:xfrm>
            <a:off x="889949" y="4223187"/>
            <a:ext cx="3162600" cy="1440000"/>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26" name="Text Placeholder 10">
            <a:extLst>
              <a:ext uri="{FF2B5EF4-FFF2-40B4-BE49-F238E27FC236}">
                <a16:creationId xmlns="" xmlns:a16="http://schemas.microsoft.com/office/drawing/2014/main" id="{DD0D195D-D971-5CF7-314A-C84E3DF21AA6}"/>
              </a:ext>
            </a:extLst>
          </p:cNvPr>
          <p:cNvSpPr>
            <a:spLocks noGrp="1"/>
          </p:cNvSpPr>
          <p:nvPr>
            <p:ph type="body" sz="quarter" idx="21" hasCustomPrompt="1"/>
          </p:nvPr>
        </p:nvSpPr>
        <p:spPr>
          <a:xfrm>
            <a:off x="889949" y="3862964"/>
            <a:ext cx="3162600"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27" name="Content Placeholder 2">
            <a:extLst>
              <a:ext uri="{FF2B5EF4-FFF2-40B4-BE49-F238E27FC236}">
                <a16:creationId xmlns="" xmlns:a16="http://schemas.microsoft.com/office/drawing/2014/main" id="{469C4761-EF5D-61A6-21C4-865FDCA6D8C3}"/>
              </a:ext>
            </a:extLst>
          </p:cNvPr>
          <p:cNvSpPr>
            <a:spLocks noGrp="1"/>
          </p:cNvSpPr>
          <p:nvPr>
            <p:ph idx="22"/>
          </p:nvPr>
        </p:nvSpPr>
        <p:spPr>
          <a:xfrm>
            <a:off x="4514699" y="4223187"/>
            <a:ext cx="3162601" cy="1440000"/>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28" name="Text Placeholder 10">
            <a:extLst>
              <a:ext uri="{FF2B5EF4-FFF2-40B4-BE49-F238E27FC236}">
                <a16:creationId xmlns="" xmlns:a16="http://schemas.microsoft.com/office/drawing/2014/main" id="{2220DFAC-B34F-C138-1486-2E3A4CA71B95}"/>
              </a:ext>
            </a:extLst>
          </p:cNvPr>
          <p:cNvSpPr>
            <a:spLocks noGrp="1"/>
          </p:cNvSpPr>
          <p:nvPr>
            <p:ph type="body" sz="quarter" idx="23" hasCustomPrompt="1"/>
          </p:nvPr>
        </p:nvSpPr>
        <p:spPr>
          <a:xfrm>
            <a:off x="4514700" y="3862964"/>
            <a:ext cx="3162600"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29" name="Content Placeholder 2">
            <a:extLst>
              <a:ext uri="{FF2B5EF4-FFF2-40B4-BE49-F238E27FC236}">
                <a16:creationId xmlns="" xmlns:a16="http://schemas.microsoft.com/office/drawing/2014/main" id="{A97B5F14-95E4-5BD2-E1B3-4CF8F325C633}"/>
              </a:ext>
            </a:extLst>
          </p:cNvPr>
          <p:cNvSpPr>
            <a:spLocks noGrp="1"/>
          </p:cNvSpPr>
          <p:nvPr>
            <p:ph idx="24"/>
          </p:nvPr>
        </p:nvSpPr>
        <p:spPr>
          <a:xfrm>
            <a:off x="8139451" y="4229037"/>
            <a:ext cx="3162600" cy="1440000"/>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30" name="Text Placeholder 10">
            <a:extLst>
              <a:ext uri="{FF2B5EF4-FFF2-40B4-BE49-F238E27FC236}">
                <a16:creationId xmlns="" xmlns:a16="http://schemas.microsoft.com/office/drawing/2014/main" id="{2F7D814D-004E-59E2-9CDB-AA8ECE7FEB25}"/>
              </a:ext>
            </a:extLst>
          </p:cNvPr>
          <p:cNvSpPr>
            <a:spLocks noGrp="1"/>
          </p:cNvSpPr>
          <p:nvPr>
            <p:ph type="body" sz="quarter" idx="25" hasCustomPrompt="1"/>
          </p:nvPr>
        </p:nvSpPr>
        <p:spPr>
          <a:xfrm>
            <a:off x="8139451" y="3868814"/>
            <a:ext cx="3162600"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1" name="Text Placeholder 7">
            <a:extLst>
              <a:ext uri="{FF2B5EF4-FFF2-40B4-BE49-F238E27FC236}">
                <a16:creationId xmlns="" xmlns:a16="http://schemas.microsoft.com/office/drawing/2014/main" id="{8D8775CA-A760-B342-2EDE-A23103715375}"/>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32" name="Picture 31">
            <a:extLst>
              <a:ext uri="{FF2B5EF4-FFF2-40B4-BE49-F238E27FC236}">
                <a16:creationId xmlns="" xmlns:a16="http://schemas.microsoft.com/office/drawing/2014/main" id="{F97B1CEF-694C-5717-3DEF-807DE2988080}"/>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4" name="Picture 3">
            <a:extLst>
              <a:ext uri="{FF2B5EF4-FFF2-40B4-BE49-F238E27FC236}">
                <a16:creationId xmlns="" xmlns:a16="http://schemas.microsoft.com/office/drawing/2014/main" id="{6A22ED87-E40D-5A29-B5F7-C842CA65A9AE}"/>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4963" y="6084804"/>
            <a:ext cx="720981" cy="507883"/>
          </a:xfrm>
          <a:prstGeom prst="rect">
            <a:avLst/>
          </a:prstGeom>
        </p:spPr>
      </p:pic>
      <p:sp>
        <p:nvSpPr>
          <p:cNvPr id="5" name="TextBox 4">
            <a:extLst>
              <a:ext uri="{FF2B5EF4-FFF2-40B4-BE49-F238E27FC236}">
                <a16:creationId xmlns="" xmlns:a16="http://schemas.microsoft.com/office/drawing/2014/main" id="{7BEE2A28-C681-8DED-A7A8-482296AA4AED}"/>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Energy Systems</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841819506"/>
      </p:ext>
    </p:extLst>
  </p:cSld>
  <p:clrMapOvr>
    <a:masterClrMapping/>
  </p:clrMapOvr>
  <p:extLst>
    <p:ext uri="{DCECCB84-F9BA-43D5-87BE-67443E8EF086}">
      <p15:sldGuideLst xmlns="" xmlns:p15="http://schemas.microsoft.com/office/powerpoint/2012/main"/>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6 Highlights pine green">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11520000" cy="661078"/>
          </a:xfrm>
          <a:prstGeom prst="rect">
            <a:avLst/>
          </a:prstGeom>
        </p:spPr>
        <p:txBody>
          <a:bodyPr anchor="t">
            <a:spAutoFit/>
          </a:bodyPr>
          <a:lstStyle>
            <a:lvl1pPr>
              <a:lnSpc>
                <a:spcPct val="84000"/>
              </a:lnSpc>
              <a:defRPr>
                <a:solidFill>
                  <a:schemeClr val="tx1"/>
                </a:solidFill>
              </a:defRPr>
            </a:lvl1pPr>
          </a:lstStyle>
          <a:p>
            <a:r>
              <a:rPr lang="en-US"/>
              <a:t>Click to edit Master title style</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889949" y="2257614"/>
            <a:ext cx="3162600"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lvl1pPr>
              <a:defRPr>
                <a:solidFill>
                  <a:schemeClr val="tx1"/>
                </a:solidFill>
              </a:defRPr>
            </a:lvl1pPr>
          </a:lstStyle>
          <a:p>
            <a:fld id="{02D9CBAC-2441-4F8C-A1E1-12A8002240E4}" type="slidenum">
              <a:rPr lang="x-none" smtClean="0"/>
              <a:pPr/>
              <a:t>‹#›</a:t>
            </a:fld>
            <a:endParaRPr lang="x-none"/>
          </a:p>
        </p:txBody>
      </p:sp>
      <p:sp>
        <p:nvSpPr>
          <p:cNvPr id="11" name="Text Placeholder 10">
            <a:extLst>
              <a:ext uri="{FF2B5EF4-FFF2-40B4-BE49-F238E27FC236}">
                <a16:creationId xmlns="" xmlns:a16="http://schemas.microsoft.com/office/drawing/2014/main" id="{F6B5D668-15E1-ECB9-295B-73E7926E2666}"/>
              </a:ext>
            </a:extLst>
          </p:cNvPr>
          <p:cNvSpPr>
            <a:spLocks noGrp="1"/>
          </p:cNvSpPr>
          <p:nvPr>
            <p:ph type="body" sz="quarter" idx="15" hasCustomPrompt="1"/>
          </p:nvPr>
        </p:nvSpPr>
        <p:spPr>
          <a:xfrm>
            <a:off x="889949" y="1897391"/>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15" name="Content Placeholder 2">
            <a:extLst>
              <a:ext uri="{FF2B5EF4-FFF2-40B4-BE49-F238E27FC236}">
                <a16:creationId xmlns="" xmlns:a16="http://schemas.microsoft.com/office/drawing/2014/main" id="{F39CDBB0-F3C0-ED2C-6DFF-BDDC965859A0}"/>
              </a:ext>
            </a:extLst>
          </p:cNvPr>
          <p:cNvSpPr>
            <a:spLocks noGrp="1"/>
          </p:cNvSpPr>
          <p:nvPr>
            <p:ph idx="16"/>
          </p:nvPr>
        </p:nvSpPr>
        <p:spPr>
          <a:xfrm>
            <a:off x="4514699" y="2257614"/>
            <a:ext cx="3162601"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16" name="Text Placeholder 10">
            <a:extLst>
              <a:ext uri="{FF2B5EF4-FFF2-40B4-BE49-F238E27FC236}">
                <a16:creationId xmlns="" xmlns:a16="http://schemas.microsoft.com/office/drawing/2014/main" id="{584C606C-27C6-B1B8-AF73-91EE3D3C1CD1}"/>
              </a:ext>
            </a:extLst>
          </p:cNvPr>
          <p:cNvSpPr>
            <a:spLocks noGrp="1"/>
          </p:cNvSpPr>
          <p:nvPr>
            <p:ph type="body" sz="quarter" idx="17" hasCustomPrompt="1"/>
          </p:nvPr>
        </p:nvSpPr>
        <p:spPr>
          <a:xfrm>
            <a:off x="4514700" y="1897391"/>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17" name="Content Placeholder 2">
            <a:extLst>
              <a:ext uri="{FF2B5EF4-FFF2-40B4-BE49-F238E27FC236}">
                <a16:creationId xmlns="" xmlns:a16="http://schemas.microsoft.com/office/drawing/2014/main" id="{77D2EAC2-0180-86E6-ED87-89C3590F351B}"/>
              </a:ext>
            </a:extLst>
          </p:cNvPr>
          <p:cNvSpPr>
            <a:spLocks noGrp="1"/>
          </p:cNvSpPr>
          <p:nvPr>
            <p:ph idx="18"/>
          </p:nvPr>
        </p:nvSpPr>
        <p:spPr>
          <a:xfrm>
            <a:off x="8139451" y="2263464"/>
            <a:ext cx="3162600"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18" name="Text Placeholder 10">
            <a:extLst>
              <a:ext uri="{FF2B5EF4-FFF2-40B4-BE49-F238E27FC236}">
                <a16:creationId xmlns="" xmlns:a16="http://schemas.microsoft.com/office/drawing/2014/main" id="{21F8FDD3-92F9-994D-1C39-BD4112987630}"/>
              </a:ext>
            </a:extLst>
          </p:cNvPr>
          <p:cNvSpPr>
            <a:spLocks noGrp="1"/>
          </p:cNvSpPr>
          <p:nvPr>
            <p:ph type="body" sz="quarter" idx="19" hasCustomPrompt="1"/>
          </p:nvPr>
        </p:nvSpPr>
        <p:spPr>
          <a:xfrm>
            <a:off x="8139451" y="1903241"/>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25" name="Content Placeholder 2">
            <a:extLst>
              <a:ext uri="{FF2B5EF4-FFF2-40B4-BE49-F238E27FC236}">
                <a16:creationId xmlns="" xmlns:a16="http://schemas.microsoft.com/office/drawing/2014/main" id="{63E89EB0-114F-D42B-394F-5B60F8C74357}"/>
              </a:ext>
            </a:extLst>
          </p:cNvPr>
          <p:cNvSpPr>
            <a:spLocks noGrp="1"/>
          </p:cNvSpPr>
          <p:nvPr>
            <p:ph idx="20"/>
          </p:nvPr>
        </p:nvSpPr>
        <p:spPr>
          <a:xfrm>
            <a:off x="889949" y="4223187"/>
            <a:ext cx="3162600"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26" name="Text Placeholder 10">
            <a:extLst>
              <a:ext uri="{FF2B5EF4-FFF2-40B4-BE49-F238E27FC236}">
                <a16:creationId xmlns="" xmlns:a16="http://schemas.microsoft.com/office/drawing/2014/main" id="{DD0D195D-D971-5CF7-314A-C84E3DF21AA6}"/>
              </a:ext>
            </a:extLst>
          </p:cNvPr>
          <p:cNvSpPr>
            <a:spLocks noGrp="1"/>
          </p:cNvSpPr>
          <p:nvPr>
            <p:ph type="body" sz="quarter" idx="21" hasCustomPrompt="1"/>
          </p:nvPr>
        </p:nvSpPr>
        <p:spPr>
          <a:xfrm>
            <a:off x="889949" y="3862964"/>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27" name="Content Placeholder 2">
            <a:extLst>
              <a:ext uri="{FF2B5EF4-FFF2-40B4-BE49-F238E27FC236}">
                <a16:creationId xmlns="" xmlns:a16="http://schemas.microsoft.com/office/drawing/2014/main" id="{469C4761-EF5D-61A6-21C4-865FDCA6D8C3}"/>
              </a:ext>
            </a:extLst>
          </p:cNvPr>
          <p:cNvSpPr>
            <a:spLocks noGrp="1"/>
          </p:cNvSpPr>
          <p:nvPr>
            <p:ph idx="22"/>
          </p:nvPr>
        </p:nvSpPr>
        <p:spPr>
          <a:xfrm>
            <a:off x="4514699" y="4223187"/>
            <a:ext cx="3162601"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28" name="Text Placeholder 10">
            <a:extLst>
              <a:ext uri="{FF2B5EF4-FFF2-40B4-BE49-F238E27FC236}">
                <a16:creationId xmlns="" xmlns:a16="http://schemas.microsoft.com/office/drawing/2014/main" id="{2220DFAC-B34F-C138-1486-2E3A4CA71B95}"/>
              </a:ext>
            </a:extLst>
          </p:cNvPr>
          <p:cNvSpPr>
            <a:spLocks noGrp="1"/>
          </p:cNvSpPr>
          <p:nvPr>
            <p:ph type="body" sz="quarter" idx="23" hasCustomPrompt="1"/>
          </p:nvPr>
        </p:nvSpPr>
        <p:spPr>
          <a:xfrm>
            <a:off x="4514700" y="3862964"/>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29" name="Content Placeholder 2">
            <a:extLst>
              <a:ext uri="{FF2B5EF4-FFF2-40B4-BE49-F238E27FC236}">
                <a16:creationId xmlns="" xmlns:a16="http://schemas.microsoft.com/office/drawing/2014/main" id="{A97B5F14-95E4-5BD2-E1B3-4CF8F325C633}"/>
              </a:ext>
            </a:extLst>
          </p:cNvPr>
          <p:cNvSpPr>
            <a:spLocks noGrp="1"/>
          </p:cNvSpPr>
          <p:nvPr>
            <p:ph idx="24"/>
          </p:nvPr>
        </p:nvSpPr>
        <p:spPr>
          <a:xfrm>
            <a:off x="8139451" y="4229037"/>
            <a:ext cx="3162600"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30" name="Text Placeholder 10">
            <a:extLst>
              <a:ext uri="{FF2B5EF4-FFF2-40B4-BE49-F238E27FC236}">
                <a16:creationId xmlns="" xmlns:a16="http://schemas.microsoft.com/office/drawing/2014/main" id="{2F7D814D-004E-59E2-9CDB-AA8ECE7FEB25}"/>
              </a:ext>
            </a:extLst>
          </p:cNvPr>
          <p:cNvSpPr>
            <a:spLocks noGrp="1"/>
          </p:cNvSpPr>
          <p:nvPr>
            <p:ph type="body" sz="quarter" idx="25" hasCustomPrompt="1"/>
          </p:nvPr>
        </p:nvSpPr>
        <p:spPr>
          <a:xfrm>
            <a:off x="8139451" y="3868814"/>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1" name="Text Placeholder 7">
            <a:extLst>
              <a:ext uri="{FF2B5EF4-FFF2-40B4-BE49-F238E27FC236}">
                <a16:creationId xmlns="" xmlns:a16="http://schemas.microsoft.com/office/drawing/2014/main" id="{8D8775CA-A760-B342-2EDE-A23103715375}"/>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solidFill>
                  <a:schemeClr val="tx1"/>
                </a:solidFill>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32" name="Picture 31">
            <a:extLst>
              <a:ext uri="{FF2B5EF4-FFF2-40B4-BE49-F238E27FC236}">
                <a16:creationId xmlns="" xmlns:a16="http://schemas.microsoft.com/office/drawing/2014/main" id="{F97B1CEF-694C-5717-3DEF-807DE2988080}"/>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11027395" y="188964"/>
            <a:ext cx="828191" cy="360000"/>
          </a:xfrm>
          <a:prstGeom prst="rect">
            <a:avLst/>
          </a:prstGeom>
        </p:spPr>
      </p:pic>
      <p:pic>
        <p:nvPicPr>
          <p:cNvPr id="4" name="Picture 3">
            <a:extLst>
              <a:ext uri="{FF2B5EF4-FFF2-40B4-BE49-F238E27FC236}">
                <a16:creationId xmlns="" xmlns:a16="http://schemas.microsoft.com/office/drawing/2014/main" id="{921B6FA4-1986-D32D-1F0A-990A7F2AA3A2}"/>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4963" y="6084804"/>
            <a:ext cx="720981" cy="507883"/>
          </a:xfrm>
          <a:prstGeom prst="rect">
            <a:avLst/>
          </a:prstGeom>
        </p:spPr>
      </p:pic>
      <p:sp>
        <p:nvSpPr>
          <p:cNvPr id="5" name="TextBox 4">
            <a:extLst>
              <a:ext uri="{FF2B5EF4-FFF2-40B4-BE49-F238E27FC236}">
                <a16:creationId xmlns="" xmlns:a16="http://schemas.microsoft.com/office/drawing/2014/main" id="{F138957F-4B1A-869E-4350-1444D92FA52F}"/>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Energy Systems</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2254213006"/>
      </p:ext>
    </p:extLst>
  </p:cSld>
  <p:clrMapOvr>
    <a:overrideClrMapping bg1="dk1" tx1="lt1" bg2="dk2" tx2="lt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Content + pictur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5582050" cy="1229824"/>
          </a:xfrm>
          <a:prstGeom prst="rect">
            <a:avLst/>
          </a:prstGeom>
        </p:spPr>
        <p:txBody>
          <a:bodyPr anchor="t">
            <a:noAutofit/>
          </a:bodyPr>
          <a:lstStyle>
            <a:lvl1pPr>
              <a:lnSpc>
                <a:spcPct val="84000"/>
              </a:lnSpc>
              <a:defRPr/>
            </a:lvl1pPr>
          </a:lstStyle>
          <a:p>
            <a:r>
              <a:rPr lang="en-US"/>
              <a:t>Click to edit Master title style</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333949" y="2169000"/>
            <a:ext cx="5582051" cy="3780028"/>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1" name="Picture Placeholder 10">
            <a:extLst>
              <a:ext uri="{FF2B5EF4-FFF2-40B4-BE49-F238E27FC236}">
                <a16:creationId xmlns="" xmlns:a16="http://schemas.microsoft.com/office/drawing/2014/main" id="{4802C117-713B-ACA1-45BC-FBE0DBCB434F}"/>
              </a:ext>
            </a:extLst>
          </p:cNvPr>
          <p:cNvSpPr>
            <a:spLocks noGrp="1"/>
          </p:cNvSpPr>
          <p:nvPr>
            <p:ph type="pic" sz="quarter" idx="14"/>
          </p:nvPr>
        </p:nvSpPr>
        <p:spPr>
          <a:xfrm>
            <a:off x="6276000" y="0"/>
            <a:ext cx="5916000" cy="6848475"/>
          </a:xfrm>
          <a:prstGeom prst="rect">
            <a:avLst/>
          </a:prstGeom>
        </p:spPr>
        <p:txBody>
          <a:bodyPr/>
          <a:lstStyle/>
          <a:p>
            <a:endParaRPr lang="x-none"/>
          </a:p>
        </p:txBody>
      </p:sp>
      <p:sp>
        <p:nvSpPr>
          <p:cNvPr id="12" name="Text Placeholder 7">
            <a:extLst>
              <a:ext uri="{FF2B5EF4-FFF2-40B4-BE49-F238E27FC236}">
                <a16:creationId xmlns="" xmlns:a16="http://schemas.microsoft.com/office/drawing/2014/main" id="{A7C5A918-8070-AA06-012C-69D281FA20F7}"/>
              </a:ext>
            </a:extLst>
          </p:cNvPr>
          <p:cNvSpPr>
            <a:spLocks noGrp="1"/>
          </p:cNvSpPr>
          <p:nvPr>
            <p:ph type="body" sz="quarter" idx="13" hasCustomPrompt="1"/>
          </p:nvPr>
        </p:nvSpPr>
        <p:spPr>
          <a:xfrm>
            <a:off x="333950" y="187626"/>
            <a:ext cx="558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4" name="Picture 3">
            <a:extLst>
              <a:ext uri="{FF2B5EF4-FFF2-40B4-BE49-F238E27FC236}">
                <a16:creationId xmlns="" xmlns:a16="http://schemas.microsoft.com/office/drawing/2014/main" id="{D7F8B5F6-23CF-B4D1-E430-63F420AE6B2A}"/>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334963" y="6084804"/>
            <a:ext cx="720981" cy="507883"/>
          </a:xfrm>
          <a:prstGeom prst="rect">
            <a:avLst/>
          </a:prstGeom>
        </p:spPr>
      </p:pic>
      <p:sp>
        <p:nvSpPr>
          <p:cNvPr id="5" name="TextBox 4">
            <a:extLst>
              <a:ext uri="{FF2B5EF4-FFF2-40B4-BE49-F238E27FC236}">
                <a16:creationId xmlns="" xmlns:a16="http://schemas.microsoft.com/office/drawing/2014/main" id="{3B3A709E-1DA3-F3AB-CD8B-B9FFB5738DDB}"/>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Energy Systems</a:t>
            </a:r>
            <a:endParaRPr lang="x-none" sz="1600">
              <a:solidFill>
                <a:schemeClr val="tx1">
                  <a:lumMod val="75000"/>
                  <a:lumOff val="25000"/>
                </a:schemeClr>
              </a:solidFill>
              <a:latin typeface="+mj-lt"/>
              <a:cs typeface="Helvetica" panose="020B0604020202020204" pitchFamily="34" charset="0"/>
            </a:endParaRPr>
          </a:p>
        </p:txBody>
      </p:sp>
      <p:sp>
        <p:nvSpPr>
          <p:cNvPr id="7" name="Text Placeholder 10">
            <a:extLst>
              <a:ext uri="{FF2B5EF4-FFF2-40B4-BE49-F238E27FC236}">
                <a16:creationId xmlns="" xmlns:a16="http://schemas.microsoft.com/office/drawing/2014/main" id="{D3F8544A-68BC-380C-DC0B-0B7444BB9060}"/>
              </a:ext>
            </a:extLst>
          </p:cNvPr>
          <p:cNvSpPr>
            <a:spLocks noGrp="1"/>
          </p:cNvSpPr>
          <p:nvPr>
            <p:ph type="body" sz="quarter" idx="15" hasCustomPrompt="1"/>
          </p:nvPr>
        </p:nvSpPr>
        <p:spPr>
          <a:xfrm>
            <a:off x="335936" y="1266225"/>
            <a:ext cx="5580064" cy="630238"/>
          </a:xfrm>
          <a:prstGeom prst="rect">
            <a:avLst/>
          </a:prstGeom>
        </p:spPr>
        <p:txBody>
          <a:bodyPr/>
          <a:lstStyle>
            <a:lvl1pPr marL="0" indent="0">
              <a:buNone/>
              <a:defRPr sz="2000">
                <a:latin typeface="+mj-lt"/>
              </a:defRPr>
            </a:lvl1pPr>
            <a:lvl2pPr marL="457200" indent="0">
              <a:buNone/>
              <a:defRPr>
                <a:latin typeface="+mj-lt"/>
              </a:defRPr>
            </a:lvl2pPr>
            <a:lvl3pPr marL="914400" indent="0">
              <a:buNone/>
              <a:defRPr>
                <a:latin typeface="+mj-lt"/>
              </a:defRPr>
            </a:lvl3pPr>
            <a:lvl4pPr marL="1371600" indent="0">
              <a:buNone/>
              <a:defRPr>
                <a:latin typeface="+mj-lt"/>
              </a:defRPr>
            </a:lvl4pPr>
            <a:lvl5pPr marL="1828800" indent="0">
              <a:buNone/>
              <a:defRPr>
                <a:latin typeface="+mj-lt"/>
              </a:defRPr>
            </a:lvl5pPr>
          </a:lstStyle>
          <a:p>
            <a:pPr lvl="0"/>
            <a:r>
              <a:rPr lang="en-US"/>
              <a:t>Click to add subtitle</a:t>
            </a:r>
            <a:endParaRPr lang="x-none"/>
          </a:p>
        </p:txBody>
      </p:sp>
    </p:spTree>
    <p:extLst>
      <p:ext uri="{BB962C8B-B14F-4D97-AF65-F5344CB8AC3E}">
        <p14:creationId xmlns="" xmlns:p14="http://schemas.microsoft.com/office/powerpoint/2010/main" val="1363652217"/>
      </p:ext>
    </p:extLst>
  </p:cSld>
  <p:clrMapOvr>
    <a:masterClrMapping/>
  </p:clrMapOvr>
  <p:extLst>
    <p:ext uri="{DCECCB84-F9BA-43D5-87BE-67443E8EF086}">
      <p15:sldGuideLst xmlns="" xmlns:p15="http://schemas.microsoft.com/office/powerpoint/2012/main"/>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Content + picture + highlights">
    <p:spTree>
      <p:nvGrpSpPr>
        <p:cNvPr id="1" name=""/>
        <p:cNvGrpSpPr/>
        <p:nvPr/>
      </p:nvGrpSpPr>
      <p:grpSpPr>
        <a:xfrm>
          <a:off x="0" y="0"/>
          <a:ext cx="0" cy="0"/>
          <a:chOff x="0" y="0"/>
          <a:chExt cx="0" cy="0"/>
        </a:xfrm>
      </p:grpSpPr>
      <p:sp>
        <p:nvSpPr>
          <p:cNvPr id="11" name="Picture Placeholder 10">
            <a:extLst>
              <a:ext uri="{FF2B5EF4-FFF2-40B4-BE49-F238E27FC236}">
                <a16:creationId xmlns="" xmlns:a16="http://schemas.microsoft.com/office/drawing/2014/main" id="{4802C117-713B-ACA1-45BC-FBE0DBCB434F}"/>
              </a:ext>
            </a:extLst>
          </p:cNvPr>
          <p:cNvSpPr>
            <a:spLocks noGrp="1"/>
          </p:cNvSpPr>
          <p:nvPr>
            <p:ph type="pic" sz="quarter" idx="14"/>
          </p:nvPr>
        </p:nvSpPr>
        <p:spPr>
          <a:xfrm>
            <a:off x="6276000" y="1"/>
            <a:ext cx="5916000" cy="4149007"/>
          </a:xfrm>
          <a:prstGeom prst="rect">
            <a:avLst/>
          </a:prstGeom>
        </p:spPr>
        <p:txBody>
          <a:bodyPr/>
          <a:lstStyle/>
          <a:p>
            <a:endParaRPr lang="x-none"/>
          </a:p>
        </p:txBody>
      </p:sp>
      <p:sp>
        <p:nvSpPr>
          <p:cNvPr id="38" name="Rectangle 37">
            <a:extLst>
              <a:ext uri="{FF2B5EF4-FFF2-40B4-BE49-F238E27FC236}">
                <a16:creationId xmlns="" xmlns:a16="http://schemas.microsoft.com/office/drawing/2014/main" id="{BDF36422-2C33-5D33-BBA3-A97CD395FDD5}"/>
              </a:ext>
            </a:extLst>
          </p:cNvPr>
          <p:cNvSpPr>
            <a:spLocks noGrp="1" noRot="1" noMove="1" noResize="1" noEditPoints="1" noAdjustHandles="1" noChangeArrowheads="1" noChangeShapeType="1"/>
          </p:cNvSpPr>
          <p:nvPr/>
        </p:nvSpPr>
        <p:spPr>
          <a:xfrm>
            <a:off x="0" y="4149008"/>
            <a:ext cx="12192000" cy="270899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5582050" cy="1229824"/>
          </a:xfrm>
          <a:prstGeom prst="rect">
            <a:avLst/>
          </a:prstGeom>
        </p:spPr>
        <p:txBody>
          <a:bodyPr anchor="t">
            <a:noAutofit/>
          </a:bodyPr>
          <a:lstStyle>
            <a:lvl1pPr>
              <a:lnSpc>
                <a:spcPct val="84000"/>
              </a:lnSpc>
              <a:defRPr/>
            </a:lvl1pPr>
          </a:lstStyle>
          <a:p>
            <a:r>
              <a:rPr lang="en-US"/>
              <a:t>Click to edit Master title style</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333949" y="1988999"/>
            <a:ext cx="5582051" cy="2092345"/>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lvl1pPr>
              <a:defRPr>
                <a:solidFill>
                  <a:schemeClr val="bg1"/>
                </a:solidFill>
              </a:defRPr>
            </a:lvl1pPr>
          </a:lstStyle>
          <a:p>
            <a:fld id="{02D9CBAC-2441-4F8C-A1E1-12A8002240E4}" type="slidenum">
              <a:rPr lang="x-none" smtClean="0"/>
              <a:pPr/>
              <a:t>‹#›</a:t>
            </a:fld>
            <a:endParaRPr lang="x-none"/>
          </a:p>
        </p:txBody>
      </p:sp>
      <p:sp>
        <p:nvSpPr>
          <p:cNvPr id="7" name="Content Placeholder 2">
            <a:extLst>
              <a:ext uri="{FF2B5EF4-FFF2-40B4-BE49-F238E27FC236}">
                <a16:creationId xmlns="" xmlns:a16="http://schemas.microsoft.com/office/drawing/2014/main" id="{EC4F6CA9-8D0A-1A26-B7D0-EF017A6B6BAF}"/>
              </a:ext>
            </a:extLst>
          </p:cNvPr>
          <p:cNvSpPr>
            <a:spLocks noGrp="1"/>
          </p:cNvSpPr>
          <p:nvPr>
            <p:ph idx="20"/>
          </p:nvPr>
        </p:nvSpPr>
        <p:spPr>
          <a:xfrm>
            <a:off x="408472" y="4941410"/>
            <a:ext cx="2432014" cy="1075551"/>
          </a:xfrm>
          <a:prstGeom prst="rect">
            <a:avLst/>
          </a:prstGeom>
        </p:spPr>
        <p:txBody>
          <a:bodyPr/>
          <a:lstStyle>
            <a:lvl1pPr marL="0" indent="0">
              <a:lnSpc>
                <a:spcPct val="114000"/>
              </a:lnSpc>
              <a:buNone/>
              <a:defRPr sz="1200">
                <a:solidFill>
                  <a:schemeClr val="bg1"/>
                </a:solidFill>
              </a:defRPr>
            </a:lvl1pPr>
            <a:lvl2pPr marL="457200" indent="0">
              <a:lnSpc>
                <a:spcPct val="114000"/>
              </a:lnSpc>
              <a:buNone/>
              <a:defRPr sz="1100"/>
            </a:lvl2pPr>
            <a:lvl3pPr>
              <a:lnSpc>
                <a:spcPct val="114000"/>
              </a:lnSpc>
              <a:defRPr sz="1050"/>
            </a:lvl3pPr>
            <a:lvl4pPr>
              <a:lnSpc>
                <a:spcPct val="114000"/>
              </a:lnSpc>
              <a:defRPr sz="1050"/>
            </a:lvl4pPr>
            <a:lvl5pPr>
              <a:lnSpc>
                <a:spcPct val="114000"/>
              </a:lnSpc>
              <a:defRPr sz="1050"/>
            </a:lvl5pPr>
          </a:lstStyle>
          <a:p>
            <a:pPr lvl="0"/>
            <a:r>
              <a:rPr lang="en-US"/>
              <a:t>Click to edit Master text styles</a:t>
            </a:r>
          </a:p>
        </p:txBody>
      </p:sp>
      <p:sp>
        <p:nvSpPr>
          <p:cNvPr id="10" name="Text Placeholder 10">
            <a:extLst>
              <a:ext uri="{FF2B5EF4-FFF2-40B4-BE49-F238E27FC236}">
                <a16:creationId xmlns="" xmlns:a16="http://schemas.microsoft.com/office/drawing/2014/main" id="{D0D68D03-819D-87F9-B3D4-DADF02D55935}"/>
              </a:ext>
            </a:extLst>
          </p:cNvPr>
          <p:cNvSpPr>
            <a:spLocks noGrp="1"/>
          </p:cNvSpPr>
          <p:nvPr>
            <p:ph type="body" sz="quarter" idx="21" hasCustomPrompt="1"/>
          </p:nvPr>
        </p:nvSpPr>
        <p:spPr>
          <a:xfrm>
            <a:off x="408472" y="4559815"/>
            <a:ext cx="2432014" cy="313932"/>
          </a:xfrm>
          <a:prstGeom prst="rect">
            <a:avLst/>
          </a:prstGeom>
        </p:spPr>
        <p:txBody>
          <a:bodyPr wrap="square">
            <a:noAutofit/>
          </a:bodyPr>
          <a:lstStyle>
            <a:lvl1pPr marL="0" indent="0">
              <a:buNone/>
              <a:defRPr sz="1600">
                <a:solidFill>
                  <a:schemeClr val="bg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2" name="Content Placeholder 2">
            <a:extLst>
              <a:ext uri="{FF2B5EF4-FFF2-40B4-BE49-F238E27FC236}">
                <a16:creationId xmlns="" xmlns:a16="http://schemas.microsoft.com/office/drawing/2014/main" id="{C818C577-1B1E-7B26-6451-3E4179F4C0D0}"/>
              </a:ext>
            </a:extLst>
          </p:cNvPr>
          <p:cNvSpPr>
            <a:spLocks noGrp="1"/>
          </p:cNvSpPr>
          <p:nvPr>
            <p:ph idx="22"/>
          </p:nvPr>
        </p:nvSpPr>
        <p:spPr>
          <a:xfrm>
            <a:off x="3210147" y="4941410"/>
            <a:ext cx="2610030" cy="1075551"/>
          </a:xfrm>
          <a:prstGeom prst="rect">
            <a:avLst/>
          </a:prstGeom>
        </p:spPr>
        <p:txBody>
          <a:bodyPr/>
          <a:lstStyle>
            <a:lvl1pPr marL="0" indent="0">
              <a:lnSpc>
                <a:spcPct val="114000"/>
              </a:lnSpc>
              <a:buNone/>
              <a:defRPr sz="1200">
                <a:solidFill>
                  <a:schemeClr val="bg1"/>
                </a:solidFill>
              </a:defRPr>
            </a:lvl1pPr>
            <a:lvl2pPr marL="457200" indent="0">
              <a:lnSpc>
                <a:spcPct val="114000"/>
              </a:lnSpc>
              <a:buNone/>
              <a:defRPr sz="1100"/>
            </a:lvl2pPr>
            <a:lvl3pPr>
              <a:lnSpc>
                <a:spcPct val="114000"/>
              </a:lnSpc>
              <a:defRPr sz="1050"/>
            </a:lvl3pPr>
            <a:lvl4pPr>
              <a:lnSpc>
                <a:spcPct val="114000"/>
              </a:lnSpc>
              <a:defRPr sz="1050"/>
            </a:lvl4pPr>
            <a:lvl5pPr>
              <a:lnSpc>
                <a:spcPct val="114000"/>
              </a:lnSpc>
              <a:defRPr sz="1050"/>
            </a:lvl5pPr>
          </a:lstStyle>
          <a:p>
            <a:pPr lvl="0"/>
            <a:r>
              <a:rPr lang="en-US"/>
              <a:t>Click to edit Master text styles</a:t>
            </a:r>
          </a:p>
        </p:txBody>
      </p:sp>
      <p:sp>
        <p:nvSpPr>
          <p:cNvPr id="33" name="Text Placeholder 10">
            <a:extLst>
              <a:ext uri="{FF2B5EF4-FFF2-40B4-BE49-F238E27FC236}">
                <a16:creationId xmlns="" xmlns:a16="http://schemas.microsoft.com/office/drawing/2014/main" id="{572AD8F2-5F5E-6ED0-76E8-A64A1E820AF7}"/>
              </a:ext>
            </a:extLst>
          </p:cNvPr>
          <p:cNvSpPr>
            <a:spLocks noGrp="1"/>
          </p:cNvSpPr>
          <p:nvPr>
            <p:ph type="body" sz="quarter" idx="23" hasCustomPrompt="1"/>
          </p:nvPr>
        </p:nvSpPr>
        <p:spPr>
          <a:xfrm>
            <a:off x="3210147" y="4559815"/>
            <a:ext cx="2610030" cy="313932"/>
          </a:xfrm>
          <a:prstGeom prst="rect">
            <a:avLst/>
          </a:prstGeom>
        </p:spPr>
        <p:txBody>
          <a:bodyPr wrap="square">
            <a:noAutofit/>
          </a:bodyPr>
          <a:lstStyle>
            <a:lvl1pPr marL="0" indent="0">
              <a:buNone/>
              <a:defRPr sz="1600">
                <a:solidFill>
                  <a:schemeClr val="bg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4" name="Content Placeholder 2">
            <a:extLst>
              <a:ext uri="{FF2B5EF4-FFF2-40B4-BE49-F238E27FC236}">
                <a16:creationId xmlns="" xmlns:a16="http://schemas.microsoft.com/office/drawing/2014/main" id="{CC4D6064-FA67-3CDB-E572-600A7E05025C}"/>
              </a:ext>
            </a:extLst>
          </p:cNvPr>
          <p:cNvSpPr>
            <a:spLocks noGrp="1"/>
          </p:cNvSpPr>
          <p:nvPr>
            <p:ph idx="24"/>
          </p:nvPr>
        </p:nvSpPr>
        <p:spPr>
          <a:xfrm>
            <a:off x="6189838" y="4941410"/>
            <a:ext cx="2610031" cy="1075551"/>
          </a:xfrm>
          <a:prstGeom prst="rect">
            <a:avLst/>
          </a:prstGeom>
        </p:spPr>
        <p:txBody>
          <a:bodyPr/>
          <a:lstStyle>
            <a:lvl1pPr marL="0" indent="0">
              <a:lnSpc>
                <a:spcPct val="114000"/>
              </a:lnSpc>
              <a:buNone/>
              <a:defRPr sz="1200">
                <a:solidFill>
                  <a:schemeClr val="bg1"/>
                </a:solidFill>
              </a:defRPr>
            </a:lvl1pPr>
            <a:lvl2pPr marL="457200" indent="0">
              <a:lnSpc>
                <a:spcPct val="114000"/>
              </a:lnSpc>
              <a:buNone/>
              <a:defRPr sz="1100"/>
            </a:lvl2pPr>
            <a:lvl3pPr>
              <a:lnSpc>
                <a:spcPct val="114000"/>
              </a:lnSpc>
              <a:defRPr sz="1050"/>
            </a:lvl3pPr>
            <a:lvl4pPr>
              <a:lnSpc>
                <a:spcPct val="114000"/>
              </a:lnSpc>
              <a:defRPr sz="1050"/>
            </a:lvl4pPr>
            <a:lvl5pPr>
              <a:lnSpc>
                <a:spcPct val="114000"/>
              </a:lnSpc>
              <a:defRPr sz="1050"/>
            </a:lvl5pPr>
          </a:lstStyle>
          <a:p>
            <a:pPr lvl="0"/>
            <a:r>
              <a:rPr lang="en-US"/>
              <a:t>Click to edit Master text styles</a:t>
            </a:r>
          </a:p>
        </p:txBody>
      </p:sp>
      <p:sp>
        <p:nvSpPr>
          <p:cNvPr id="35" name="Text Placeholder 10">
            <a:extLst>
              <a:ext uri="{FF2B5EF4-FFF2-40B4-BE49-F238E27FC236}">
                <a16:creationId xmlns="" xmlns:a16="http://schemas.microsoft.com/office/drawing/2014/main" id="{83D44FBB-8FB6-BAB4-A1A8-22BDC65894EA}"/>
              </a:ext>
            </a:extLst>
          </p:cNvPr>
          <p:cNvSpPr>
            <a:spLocks noGrp="1"/>
          </p:cNvSpPr>
          <p:nvPr>
            <p:ph type="body" sz="quarter" idx="25" hasCustomPrompt="1"/>
          </p:nvPr>
        </p:nvSpPr>
        <p:spPr>
          <a:xfrm>
            <a:off x="6189838" y="4559815"/>
            <a:ext cx="2610031" cy="313932"/>
          </a:xfrm>
          <a:prstGeom prst="rect">
            <a:avLst/>
          </a:prstGeom>
        </p:spPr>
        <p:txBody>
          <a:bodyPr wrap="square">
            <a:noAutofit/>
          </a:bodyPr>
          <a:lstStyle>
            <a:lvl1pPr marL="0" indent="0">
              <a:buNone/>
              <a:defRPr sz="1600">
                <a:solidFill>
                  <a:schemeClr val="bg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6" name="Content Placeholder 2">
            <a:extLst>
              <a:ext uri="{FF2B5EF4-FFF2-40B4-BE49-F238E27FC236}">
                <a16:creationId xmlns="" xmlns:a16="http://schemas.microsoft.com/office/drawing/2014/main" id="{2C6EF358-D2C1-ECF4-01BB-5A5D4CBCBD96}"/>
              </a:ext>
            </a:extLst>
          </p:cNvPr>
          <p:cNvSpPr>
            <a:spLocks noGrp="1"/>
          </p:cNvSpPr>
          <p:nvPr>
            <p:ph idx="26"/>
          </p:nvPr>
        </p:nvSpPr>
        <p:spPr>
          <a:xfrm>
            <a:off x="9171580" y="4952232"/>
            <a:ext cx="2611948" cy="1064729"/>
          </a:xfrm>
          <a:prstGeom prst="rect">
            <a:avLst/>
          </a:prstGeom>
        </p:spPr>
        <p:txBody>
          <a:bodyPr/>
          <a:lstStyle>
            <a:lvl1pPr marL="0" indent="0">
              <a:lnSpc>
                <a:spcPct val="114000"/>
              </a:lnSpc>
              <a:buNone/>
              <a:defRPr sz="1200">
                <a:solidFill>
                  <a:schemeClr val="bg1"/>
                </a:solidFill>
              </a:defRPr>
            </a:lvl1pPr>
            <a:lvl2pPr marL="457200" indent="0">
              <a:lnSpc>
                <a:spcPct val="114000"/>
              </a:lnSpc>
              <a:buNone/>
              <a:defRPr sz="1100"/>
            </a:lvl2pPr>
            <a:lvl3pPr>
              <a:lnSpc>
                <a:spcPct val="114000"/>
              </a:lnSpc>
              <a:defRPr sz="1050"/>
            </a:lvl3pPr>
            <a:lvl4pPr>
              <a:lnSpc>
                <a:spcPct val="114000"/>
              </a:lnSpc>
              <a:defRPr sz="1050"/>
            </a:lvl4pPr>
            <a:lvl5pPr>
              <a:lnSpc>
                <a:spcPct val="114000"/>
              </a:lnSpc>
              <a:defRPr sz="1050"/>
            </a:lvl5pPr>
          </a:lstStyle>
          <a:p>
            <a:pPr lvl="0"/>
            <a:r>
              <a:rPr lang="en-US"/>
              <a:t>Click to edit Master text styles</a:t>
            </a:r>
          </a:p>
        </p:txBody>
      </p:sp>
      <p:sp>
        <p:nvSpPr>
          <p:cNvPr id="37" name="Text Placeholder 10">
            <a:extLst>
              <a:ext uri="{FF2B5EF4-FFF2-40B4-BE49-F238E27FC236}">
                <a16:creationId xmlns="" xmlns:a16="http://schemas.microsoft.com/office/drawing/2014/main" id="{6CDDD87C-51C2-4B41-2D75-8CE15AB0AD37}"/>
              </a:ext>
            </a:extLst>
          </p:cNvPr>
          <p:cNvSpPr>
            <a:spLocks noGrp="1"/>
          </p:cNvSpPr>
          <p:nvPr>
            <p:ph type="body" sz="quarter" idx="27" hasCustomPrompt="1"/>
          </p:nvPr>
        </p:nvSpPr>
        <p:spPr>
          <a:xfrm>
            <a:off x="9171580" y="4570637"/>
            <a:ext cx="2611948" cy="313932"/>
          </a:xfrm>
          <a:prstGeom prst="rect">
            <a:avLst/>
          </a:prstGeom>
        </p:spPr>
        <p:txBody>
          <a:bodyPr wrap="square">
            <a:noAutofit/>
          </a:bodyPr>
          <a:lstStyle>
            <a:lvl1pPr marL="0" indent="0">
              <a:buNone/>
              <a:defRPr sz="1600">
                <a:solidFill>
                  <a:schemeClr val="bg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9" name="Text Placeholder 7">
            <a:extLst>
              <a:ext uri="{FF2B5EF4-FFF2-40B4-BE49-F238E27FC236}">
                <a16:creationId xmlns="" xmlns:a16="http://schemas.microsoft.com/office/drawing/2014/main" id="{90CCF5E7-9F08-D15E-0397-84FCE78ABCA8}"/>
              </a:ext>
            </a:extLst>
          </p:cNvPr>
          <p:cNvSpPr>
            <a:spLocks noGrp="1"/>
          </p:cNvSpPr>
          <p:nvPr>
            <p:ph type="body" sz="quarter" idx="13" hasCustomPrompt="1"/>
          </p:nvPr>
        </p:nvSpPr>
        <p:spPr>
          <a:xfrm>
            <a:off x="333950" y="187626"/>
            <a:ext cx="558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4" name="Picture 3">
            <a:extLst>
              <a:ext uri="{FF2B5EF4-FFF2-40B4-BE49-F238E27FC236}">
                <a16:creationId xmlns="" xmlns:a16="http://schemas.microsoft.com/office/drawing/2014/main" id="{18AD7B5E-0CBC-0D44-AC30-00D02CB84D25}"/>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334963" y="6084804"/>
            <a:ext cx="720981" cy="507883"/>
          </a:xfrm>
          <a:prstGeom prst="rect">
            <a:avLst/>
          </a:prstGeom>
        </p:spPr>
      </p:pic>
      <p:sp>
        <p:nvSpPr>
          <p:cNvPr id="5" name="TextBox 4">
            <a:extLst>
              <a:ext uri="{FF2B5EF4-FFF2-40B4-BE49-F238E27FC236}">
                <a16:creationId xmlns="" xmlns:a16="http://schemas.microsoft.com/office/drawing/2014/main" id="{5883F424-DD38-87E0-12AA-A067F65A9683}"/>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bg1"/>
                </a:solidFill>
                <a:latin typeface="+mj-lt"/>
                <a:cs typeface="Helvetica" panose="020B0604020202020204" pitchFamily="34" charset="0"/>
              </a:rPr>
              <a:t>Energy Systems</a:t>
            </a:r>
            <a:endParaRPr lang="x-none" sz="1600">
              <a:solidFill>
                <a:schemeClr val="bg1"/>
              </a:solidFill>
              <a:latin typeface="+mj-lt"/>
              <a:cs typeface="Helvetica" panose="020B0604020202020204" pitchFamily="34" charset="0"/>
            </a:endParaRPr>
          </a:p>
        </p:txBody>
      </p:sp>
    </p:spTree>
    <p:extLst>
      <p:ext uri="{BB962C8B-B14F-4D97-AF65-F5344CB8AC3E}">
        <p14:creationId xmlns="" xmlns:p14="http://schemas.microsoft.com/office/powerpoint/2010/main" val="3587887359"/>
      </p:ext>
    </p:extLst>
  </p:cSld>
  <p:clrMapOvr>
    <a:masterClrMapping/>
  </p:clrMapOvr>
  <p:extLst>
    <p:ext uri="{DCECCB84-F9BA-43D5-87BE-67443E8EF086}">
      <p15:sldGuideLst xmlns="" xmlns:p15="http://schemas.microsoft.com/office/powerpoint/2012/main"/>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 xmlns:a16="http://schemas.microsoft.com/office/drawing/2014/main" id="{DD7588C9-8131-02E9-CB99-813733F48BFE}"/>
              </a:ext>
            </a:extLst>
          </p:cNvPr>
          <p:cNvSpPr>
            <a:spLocks noGrp="1"/>
          </p:cNvSpPr>
          <p:nvPr>
            <p:ph type="sldNum" sz="quarter" idx="12"/>
          </p:nvPr>
        </p:nvSpPr>
        <p:spPr/>
        <p:txBody>
          <a:bodyPr/>
          <a:lstStyle/>
          <a:p>
            <a:fld id="{02D9CBAC-2441-4F8C-A1E1-12A8002240E4}" type="slidenum">
              <a:rPr lang="x-none" smtClean="0"/>
              <a:pPr/>
              <a:t>‹#›</a:t>
            </a:fld>
            <a:endParaRPr lang="x-none"/>
          </a:p>
        </p:txBody>
      </p:sp>
      <p:pic>
        <p:nvPicPr>
          <p:cNvPr id="5" name="Picture 4">
            <a:extLst>
              <a:ext uri="{FF2B5EF4-FFF2-40B4-BE49-F238E27FC236}">
                <a16:creationId xmlns="" xmlns:a16="http://schemas.microsoft.com/office/drawing/2014/main" id="{22C6A2C8-AC7B-D639-06E3-D972BA3ADFDC}"/>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6" name="Picture 5">
            <a:extLst>
              <a:ext uri="{FF2B5EF4-FFF2-40B4-BE49-F238E27FC236}">
                <a16:creationId xmlns="" xmlns:a16="http://schemas.microsoft.com/office/drawing/2014/main" id="{A92C01CE-D433-802F-E1B8-6ED676C5A17D}"/>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4963" y="6084804"/>
            <a:ext cx="720981" cy="507883"/>
          </a:xfrm>
          <a:prstGeom prst="rect">
            <a:avLst/>
          </a:prstGeom>
        </p:spPr>
      </p:pic>
      <p:sp>
        <p:nvSpPr>
          <p:cNvPr id="7" name="TextBox 6">
            <a:extLst>
              <a:ext uri="{FF2B5EF4-FFF2-40B4-BE49-F238E27FC236}">
                <a16:creationId xmlns="" xmlns:a16="http://schemas.microsoft.com/office/drawing/2014/main" id="{2A89C996-6864-391F-47ED-2EFD680644E9}"/>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Energy Systems</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1868709347"/>
      </p:ext>
    </p:extLst>
  </p:cSld>
  <p:clrMapOvr>
    <a:masterClrMapping/>
  </p:clrMapOvr>
  <p:extLst>
    <p:ext uri="{DCECCB84-F9BA-43D5-87BE-67443E8EF086}">
      <p15:sldGuideLst xmlns="" xmlns:p15="http://schemas.microsoft.com/office/powerpoint/2012/main">
        <p15:guide id="1" orient="horz">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white ">
    <p:bg>
      <p:bgRef idx="1001">
        <a:schemeClr val="bg1"/>
      </p:bgRef>
    </p:bg>
    <p:spTree>
      <p:nvGrpSpPr>
        <p:cNvPr id="1" name=""/>
        <p:cNvGrpSpPr/>
        <p:nvPr/>
      </p:nvGrpSpPr>
      <p:grpSpPr>
        <a:xfrm>
          <a:off x="0" y="0"/>
          <a:ext cx="0" cy="0"/>
          <a:chOff x="0" y="0"/>
          <a:chExt cx="0" cy="0"/>
        </a:xfrm>
      </p:grpSpPr>
      <p:sp>
        <p:nvSpPr>
          <p:cNvPr id="6" name="Picture Placeholder 5">
            <a:extLst>
              <a:ext uri="{FF2B5EF4-FFF2-40B4-BE49-F238E27FC236}">
                <a16:creationId xmlns="" xmlns:a16="http://schemas.microsoft.com/office/drawing/2014/main" id="{1DCFFA2B-68F4-F84E-F178-DD6EE5B4C177}"/>
              </a:ext>
            </a:extLst>
          </p:cNvPr>
          <p:cNvSpPr>
            <a:spLocks noGrp="1"/>
          </p:cNvSpPr>
          <p:nvPr>
            <p:ph type="pic" sz="quarter" idx="10"/>
          </p:nvPr>
        </p:nvSpPr>
        <p:spPr>
          <a:xfrm>
            <a:off x="6816000" y="0"/>
            <a:ext cx="5376000" cy="6858000"/>
          </a:xfrm>
          <a:prstGeom prst="rect">
            <a:avLst/>
          </a:prstGeom>
        </p:spPr>
        <p:txBody>
          <a:bodyPr/>
          <a:lstStyle>
            <a:lvl1pPr>
              <a:defRPr>
                <a:solidFill>
                  <a:schemeClr val="tx1"/>
                </a:solidFill>
              </a:defRPr>
            </a:lvl1pPr>
          </a:lstStyle>
          <a:p>
            <a:r>
              <a:rPr lang="en-US"/>
              <a:t>Click icon to add picture</a:t>
            </a:r>
            <a:endParaRPr lang="x-none"/>
          </a:p>
        </p:txBody>
      </p:sp>
      <p:sp>
        <p:nvSpPr>
          <p:cNvPr id="2" name="Title 1">
            <a:extLst>
              <a:ext uri="{FF2B5EF4-FFF2-40B4-BE49-F238E27FC236}">
                <a16:creationId xmlns="" xmlns:a16="http://schemas.microsoft.com/office/drawing/2014/main" id="{9CAFC977-73BA-ECC9-B03C-39BD5DF41806}"/>
              </a:ext>
            </a:extLst>
          </p:cNvPr>
          <p:cNvSpPr>
            <a:spLocks noGrp="1"/>
          </p:cNvSpPr>
          <p:nvPr>
            <p:ph type="ctrTitle"/>
          </p:nvPr>
        </p:nvSpPr>
        <p:spPr>
          <a:xfrm>
            <a:off x="334963" y="1757028"/>
            <a:ext cx="6121037" cy="2387600"/>
          </a:xfrm>
          <a:prstGeom prst="rect">
            <a:avLst/>
          </a:prstGeom>
        </p:spPr>
        <p:txBody>
          <a:bodyPr anchor="b"/>
          <a:lstStyle>
            <a:lvl1pPr algn="l">
              <a:lnSpc>
                <a:spcPct val="84000"/>
              </a:lnSpc>
              <a:defRPr sz="5400">
                <a:solidFill>
                  <a:schemeClr val="tx1"/>
                </a:solidFill>
              </a:defRPr>
            </a:lvl1pPr>
          </a:lstStyle>
          <a:p>
            <a:r>
              <a:rPr lang="en-US"/>
              <a:t>Click to edit Master title style</a:t>
            </a:r>
            <a:endParaRPr lang="x-none"/>
          </a:p>
        </p:txBody>
      </p:sp>
      <p:sp>
        <p:nvSpPr>
          <p:cNvPr id="3" name="Subtitle 2">
            <a:extLst>
              <a:ext uri="{FF2B5EF4-FFF2-40B4-BE49-F238E27FC236}">
                <a16:creationId xmlns="" xmlns:a16="http://schemas.microsoft.com/office/drawing/2014/main" id="{3CCD0222-8D53-D9B7-AE85-79F5C518ED09}"/>
              </a:ext>
            </a:extLst>
          </p:cNvPr>
          <p:cNvSpPr>
            <a:spLocks noGrp="1"/>
          </p:cNvSpPr>
          <p:nvPr>
            <p:ph type="subTitle" idx="1"/>
          </p:nvPr>
        </p:nvSpPr>
        <p:spPr>
          <a:xfrm>
            <a:off x="336000" y="4308907"/>
            <a:ext cx="6120000" cy="1460093"/>
          </a:xfrm>
          <a:prstGeom prst="rect">
            <a:avLst/>
          </a:prstGeom>
        </p:spPr>
        <p:txBody>
          <a:bodyPr/>
          <a:lstStyle>
            <a:lvl1pPr marL="0" indent="0" algn="l">
              <a:buNone/>
              <a:defRPr sz="2000">
                <a:solidFill>
                  <a:schemeClr val="tx1"/>
                </a:solidFill>
                <a:latin typeface="+mj-lt"/>
                <a:cs typeface="Helvetica"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x-none"/>
          </a:p>
        </p:txBody>
      </p:sp>
      <p:pic>
        <p:nvPicPr>
          <p:cNvPr id="8" name="Picture 7">
            <a:extLst>
              <a:ext uri="{FF2B5EF4-FFF2-40B4-BE49-F238E27FC236}">
                <a16:creationId xmlns="" xmlns:a16="http://schemas.microsoft.com/office/drawing/2014/main" id="{DE85D680-B083-6F2F-EF31-E276D1D60DD2}"/>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334963" y="188964"/>
            <a:ext cx="829146" cy="360000"/>
          </a:xfrm>
          <a:prstGeom prst="rect">
            <a:avLst/>
          </a:prstGeom>
        </p:spPr>
      </p:pic>
      <p:pic>
        <p:nvPicPr>
          <p:cNvPr id="4" name="Picture 3" descr="Background pattern&#10;&#10;Description automatically generated">
            <a:extLst>
              <a:ext uri="{FF2B5EF4-FFF2-40B4-BE49-F238E27FC236}">
                <a16:creationId xmlns="" xmlns:a16="http://schemas.microsoft.com/office/drawing/2014/main" id="{E1E1F2CA-BCC4-E28A-6FD1-AE933E935E6A}"/>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34963" y="6084625"/>
            <a:ext cx="720981" cy="508242"/>
          </a:xfrm>
          <a:prstGeom prst="rect">
            <a:avLst/>
          </a:prstGeom>
        </p:spPr>
      </p:pic>
      <p:sp>
        <p:nvSpPr>
          <p:cNvPr id="5" name="TextBox 4">
            <a:extLst>
              <a:ext uri="{FF2B5EF4-FFF2-40B4-BE49-F238E27FC236}">
                <a16:creationId xmlns="" xmlns:a16="http://schemas.microsoft.com/office/drawing/2014/main" id="{43CAE20B-1205-C5D2-C094-B087E4AF2E67}"/>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Bioeconomy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3350260978"/>
      </p:ext>
    </p:extLst>
  </p:cSld>
  <p:clrMapOvr>
    <a:overrideClrMapping bg1="lt1" tx1="dk1" bg2="lt2" tx2="dk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Logo">
    <p:spTree>
      <p:nvGrpSpPr>
        <p:cNvPr id="1" name=""/>
        <p:cNvGrpSpPr/>
        <p:nvPr/>
      </p:nvGrpSpPr>
      <p:grpSpPr>
        <a:xfrm>
          <a:off x="0" y="0"/>
          <a:ext cx="0" cy="0"/>
          <a:chOff x="0" y="0"/>
          <a:chExt cx="0" cy="0"/>
        </a:xfrm>
      </p:grpSpPr>
      <p:pic>
        <p:nvPicPr>
          <p:cNvPr id="5" name="Picture 4" descr="A picture containing text, clock, sign, gauge&#10;&#10;Description automatically generated">
            <a:extLst>
              <a:ext uri="{FF2B5EF4-FFF2-40B4-BE49-F238E27FC236}">
                <a16:creationId xmlns="" xmlns:a16="http://schemas.microsoft.com/office/drawing/2014/main" id="{77BBD88E-03AF-B6FE-51DA-09546D24F36F}"/>
              </a:ext>
            </a:extLst>
          </p:cNvPr>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3193978" y="1629000"/>
            <a:ext cx="5804044" cy="2520000"/>
          </a:xfrm>
          <a:prstGeom prst="rect">
            <a:avLst/>
          </a:prstGeom>
        </p:spPr>
      </p:pic>
      <p:pic>
        <p:nvPicPr>
          <p:cNvPr id="4" name="Picture 3">
            <a:extLst>
              <a:ext uri="{FF2B5EF4-FFF2-40B4-BE49-F238E27FC236}">
                <a16:creationId xmlns="" xmlns:a16="http://schemas.microsoft.com/office/drawing/2014/main" id="{8EF803FF-636F-857B-3057-06C4F290109A}"/>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4963" y="6084804"/>
            <a:ext cx="720981" cy="507883"/>
          </a:xfrm>
          <a:prstGeom prst="rect">
            <a:avLst/>
          </a:prstGeom>
        </p:spPr>
      </p:pic>
      <p:sp>
        <p:nvSpPr>
          <p:cNvPr id="7" name="TextBox 6">
            <a:extLst>
              <a:ext uri="{FF2B5EF4-FFF2-40B4-BE49-F238E27FC236}">
                <a16:creationId xmlns="" xmlns:a16="http://schemas.microsoft.com/office/drawing/2014/main" id="{B8E43BA0-5BCA-2309-912C-3551ACB621C3}"/>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Energy Systems</a:t>
            </a:r>
            <a:endParaRPr lang="x-none" sz="1600">
              <a:solidFill>
                <a:schemeClr val="tx1">
                  <a:lumMod val="75000"/>
                  <a:lumOff val="25000"/>
                </a:schemeClr>
              </a:solidFill>
              <a:latin typeface="+mj-lt"/>
              <a:cs typeface="Helvetica" panose="020B0604020202020204" pitchFamily="34" charset="0"/>
            </a:endParaRPr>
          </a:p>
        </p:txBody>
      </p:sp>
      <p:pic>
        <p:nvPicPr>
          <p:cNvPr id="3" name="Kuva 2">
            <a:extLst>
              <a:ext uri="{FF2B5EF4-FFF2-40B4-BE49-F238E27FC236}">
                <a16:creationId xmlns="" xmlns:a16="http://schemas.microsoft.com/office/drawing/2014/main" id="{5A9F0C1C-1960-8084-4546-685ECADF3E19}"/>
              </a:ext>
            </a:extLst>
          </p:cNvPr>
          <p:cNvPicPr>
            <a:picLocks noChangeAspect="1"/>
          </p:cNvPicPr>
          <p:nvPr/>
        </p:nvPicPr>
        <p:blipFill rotWithShape="1">
          <a:blip r:embed="rId4"/>
          <a:srcRect l="19958" t="21411" r="8248" b="41107"/>
          <a:stretch/>
        </p:blipFill>
        <p:spPr>
          <a:xfrm>
            <a:off x="4192656" y="4790661"/>
            <a:ext cx="3806687" cy="438339"/>
          </a:xfrm>
          <a:prstGeom prst="rect">
            <a:avLst/>
          </a:prstGeom>
        </p:spPr>
      </p:pic>
    </p:spTree>
    <p:extLst>
      <p:ext uri="{BB962C8B-B14F-4D97-AF65-F5344CB8AC3E}">
        <p14:creationId xmlns="" xmlns:p14="http://schemas.microsoft.com/office/powerpoint/2010/main" val="2402567247"/>
      </p:ext>
    </p:extLst>
  </p:cSld>
  <p:clrMapOvr>
    <a:masterClrMapping/>
  </p:clrMapOvr>
  <p:extLst>
    <p:ext uri="{DCECCB84-F9BA-43D5-87BE-67443E8EF086}">
      <p15:sldGuideLst xmlns="" xmlns:p15="http://schemas.microsoft.com/office/powerpoint/2012/main">
        <p15:guide id="1" orient="horz">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CAFC977-73BA-ECC9-B03C-39BD5DF41806}"/>
              </a:ext>
            </a:extLst>
          </p:cNvPr>
          <p:cNvSpPr>
            <a:spLocks noGrp="1"/>
          </p:cNvSpPr>
          <p:nvPr>
            <p:ph type="ctrTitle"/>
          </p:nvPr>
        </p:nvSpPr>
        <p:spPr>
          <a:xfrm>
            <a:off x="334963" y="1757028"/>
            <a:ext cx="10081037" cy="2387600"/>
          </a:xfrm>
          <a:prstGeom prst="rect">
            <a:avLst/>
          </a:prstGeom>
        </p:spPr>
        <p:txBody>
          <a:bodyPr anchor="b"/>
          <a:lstStyle>
            <a:lvl1pPr algn="l">
              <a:lnSpc>
                <a:spcPct val="84000"/>
              </a:lnSpc>
              <a:defRPr sz="5400"/>
            </a:lvl1pPr>
          </a:lstStyle>
          <a:p>
            <a:r>
              <a:rPr lang="en-US"/>
              <a:t>Click to edit Master title style</a:t>
            </a:r>
            <a:endParaRPr lang="x-none"/>
          </a:p>
        </p:txBody>
      </p:sp>
      <p:sp>
        <p:nvSpPr>
          <p:cNvPr id="3" name="Subtitle 2">
            <a:extLst>
              <a:ext uri="{FF2B5EF4-FFF2-40B4-BE49-F238E27FC236}">
                <a16:creationId xmlns="" xmlns:a16="http://schemas.microsoft.com/office/drawing/2014/main" id="{3CCD0222-8D53-D9B7-AE85-79F5C518ED09}"/>
              </a:ext>
            </a:extLst>
          </p:cNvPr>
          <p:cNvSpPr>
            <a:spLocks noGrp="1"/>
          </p:cNvSpPr>
          <p:nvPr>
            <p:ph type="subTitle" idx="1"/>
          </p:nvPr>
        </p:nvSpPr>
        <p:spPr>
          <a:xfrm>
            <a:off x="336000" y="4308907"/>
            <a:ext cx="11520000" cy="1460093"/>
          </a:xfrm>
          <a:prstGeom prst="rect">
            <a:avLst/>
          </a:prstGeom>
        </p:spPr>
        <p:txBody>
          <a:bodyPr/>
          <a:lstStyle>
            <a:lvl1pPr marL="0" indent="0" algn="l">
              <a:buNone/>
              <a:defRPr sz="2000">
                <a:latin typeface="+mj-lt"/>
                <a:cs typeface="Helvetica"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x-none"/>
          </a:p>
        </p:txBody>
      </p:sp>
      <p:pic>
        <p:nvPicPr>
          <p:cNvPr id="7" name="Picture 6">
            <a:extLst>
              <a:ext uri="{FF2B5EF4-FFF2-40B4-BE49-F238E27FC236}">
                <a16:creationId xmlns="" xmlns:a16="http://schemas.microsoft.com/office/drawing/2014/main" id="{9FF20EDE-922F-9E9A-CEC2-75DC1765B282}"/>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6" name="Picture 5">
            <a:extLst>
              <a:ext uri="{FF2B5EF4-FFF2-40B4-BE49-F238E27FC236}">
                <a16:creationId xmlns="" xmlns:a16="http://schemas.microsoft.com/office/drawing/2014/main" id="{9FA1EDA6-B0C2-F713-7FBE-F4D1D2C4D185}"/>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5217" y="6084804"/>
            <a:ext cx="720473" cy="507883"/>
          </a:xfrm>
          <a:prstGeom prst="rect">
            <a:avLst/>
          </a:prstGeom>
        </p:spPr>
      </p:pic>
      <p:sp>
        <p:nvSpPr>
          <p:cNvPr id="8" name="Slide Number Placeholder 5">
            <a:extLst>
              <a:ext uri="{FF2B5EF4-FFF2-40B4-BE49-F238E27FC236}">
                <a16:creationId xmlns="" xmlns:a16="http://schemas.microsoft.com/office/drawing/2014/main" id="{18C0E44F-160E-F30E-1D78-0506142C4D72}"/>
              </a:ext>
            </a:extLst>
          </p:cNvPr>
          <p:cNvSpPr>
            <a:spLocks noGrp="1"/>
          </p:cNvSpPr>
          <p:nvPr>
            <p:ph type="sldNum" sz="quarter" idx="12"/>
          </p:nvPr>
        </p:nvSpPr>
        <p:spPr>
          <a:xfrm>
            <a:off x="4724400" y="6356350"/>
            <a:ext cx="2743200" cy="365125"/>
          </a:xfrm>
        </p:spPr>
        <p:txBody>
          <a:bodyPr/>
          <a:lstStyle/>
          <a:p>
            <a:fld id="{02D9CBAC-2441-4F8C-A1E1-12A8002240E4}" type="slidenum">
              <a:rPr lang="x-none" smtClean="0"/>
              <a:pPr/>
              <a:t>‹#›</a:t>
            </a:fld>
            <a:endParaRPr lang="x-none"/>
          </a:p>
        </p:txBody>
      </p:sp>
      <p:sp>
        <p:nvSpPr>
          <p:cNvPr id="9" name="TextBox 8">
            <a:extLst>
              <a:ext uri="{FF2B5EF4-FFF2-40B4-BE49-F238E27FC236}">
                <a16:creationId xmlns="" xmlns:a16="http://schemas.microsoft.com/office/drawing/2014/main" id="{2B047712-7C6D-DD5D-C470-E1455480583F}"/>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Circular 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2775464061"/>
      </p:ext>
    </p:extLst>
  </p:cSld>
  <p:clrMapOvr>
    <a:masterClrMapping/>
  </p:clrMapOvr>
  <p:extLst>
    <p:ext uri="{DCECCB84-F9BA-43D5-87BE-67443E8EF086}">
      <p15:sldGuideLst xmlns="" xmlns:p15="http://schemas.microsoft.com/office/powerpoint/2012/main">
        <p15:guide id="1" orient="horz" pos="2160">
          <p15:clr>
            <a:srgbClr val="FBAE40"/>
          </p15:clr>
        </p15:guide>
        <p15:guide id="2" orient="horz" pos="2260">
          <p15:clr>
            <a:srgbClr val="FBAE40"/>
          </p15:clr>
        </p15:guide>
        <p15:guide id="3" orient="horz" pos="4156">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type="title" preserve="1">
  <p:cSld name="Title Slide haze beige">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CAFC977-73BA-ECC9-B03C-39BD5DF41806}"/>
              </a:ext>
            </a:extLst>
          </p:cNvPr>
          <p:cNvSpPr>
            <a:spLocks noGrp="1"/>
          </p:cNvSpPr>
          <p:nvPr>
            <p:ph type="ctrTitle"/>
          </p:nvPr>
        </p:nvSpPr>
        <p:spPr>
          <a:xfrm>
            <a:off x="334963" y="1757028"/>
            <a:ext cx="10081037" cy="2387600"/>
          </a:xfrm>
          <a:prstGeom prst="rect">
            <a:avLst/>
          </a:prstGeom>
        </p:spPr>
        <p:txBody>
          <a:bodyPr anchor="b"/>
          <a:lstStyle>
            <a:lvl1pPr algn="l">
              <a:lnSpc>
                <a:spcPct val="84000"/>
              </a:lnSpc>
              <a:defRPr sz="5400"/>
            </a:lvl1pPr>
          </a:lstStyle>
          <a:p>
            <a:r>
              <a:rPr lang="en-US"/>
              <a:t>Click to edit Master title style</a:t>
            </a:r>
            <a:endParaRPr lang="x-none"/>
          </a:p>
        </p:txBody>
      </p:sp>
      <p:sp>
        <p:nvSpPr>
          <p:cNvPr id="3" name="Subtitle 2">
            <a:extLst>
              <a:ext uri="{FF2B5EF4-FFF2-40B4-BE49-F238E27FC236}">
                <a16:creationId xmlns="" xmlns:a16="http://schemas.microsoft.com/office/drawing/2014/main" id="{3CCD0222-8D53-D9B7-AE85-79F5C518ED09}"/>
              </a:ext>
            </a:extLst>
          </p:cNvPr>
          <p:cNvSpPr>
            <a:spLocks noGrp="1"/>
          </p:cNvSpPr>
          <p:nvPr>
            <p:ph type="subTitle" idx="1"/>
          </p:nvPr>
        </p:nvSpPr>
        <p:spPr>
          <a:xfrm>
            <a:off x="336000" y="4308907"/>
            <a:ext cx="11520000" cy="1460093"/>
          </a:xfrm>
          <a:prstGeom prst="rect">
            <a:avLst/>
          </a:prstGeom>
        </p:spPr>
        <p:txBody>
          <a:bodyPr/>
          <a:lstStyle>
            <a:lvl1pPr marL="0" indent="0" algn="l">
              <a:buNone/>
              <a:defRPr sz="2000">
                <a:latin typeface="+mj-lt"/>
                <a:cs typeface="Helvetica"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x-none"/>
          </a:p>
        </p:txBody>
      </p:sp>
      <p:pic>
        <p:nvPicPr>
          <p:cNvPr id="7" name="Picture 6">
            <a:extLst>
              <a:ext uri="{FF2B5EF4-FFF2-40B4-BE49-F238E27FC236}">
                <a16:creationId xmlns="" xmlns:a16="http://schemas.microsoft.com/office/drawing/2014/main" id="{9FF20EDE-922F-9E9A-CEC2-75DC1765B282}"/>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6" name="Picture 5">
            <a:extLst>
              <a:ext uri="{FF2B5EF4-FFF2-40B4-BE49-F238E27FC236}">
                <a16:creationId xmlns="" xmlns:a16="http://schemas.microsoft.com/office/drawing/2014/main" id="{9FA1EDA6-B0C2-F713-7FBE-F4D1D2C4D185}"/>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5217" y="6084804"/>
            <a:ext cx="720473" cy="507883"/>
          </a:xfrm>
          <a:prstGeom prst="rect">
            <a:avLst/>
          </a:prstGeom>
        </p:spPr>
      </p:pic>
      <p:sp>
        <p:nvSpPr>
          <p:cNvPr id="9" name="TextBox 8">
            <a:extLst>
              <a:ext uri="{FF2B5EF4-FFF2-40B4-BE49-F238E27FC236}">
                <a16:creationId xmlns="" xmlns:a16="http://schemas.microsoft.com/office/drawing/2014/main" id="{2B047712-7C6D-DD5D-C470-E1455480583F}"/>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Circular 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1510038808"/>
      </p:ext>
    </p:extLst>
  </p:cSld>
  <p:clrMapOvr>
    <a:masterClrMapping/>
  </p:clrMapOvr>
  <p:extLst>
    <p:ext uri="{DCECCB84-F9BA-43D5-87BE-67443E8EF086}">
      <p15:sldGuideLst xmlns="" xmlns:p15="http://schemas.microsoft.com/office/powerpoint/2012/main">
        <p15:guide id="1" orient="horz" pos="2160">
          <p15:clr>
            <a:srgbClr val="FBAE40"/>
          </p15:clr>
        </p15:guide>
        <p15:guide id="2" orient="horz" pos="2260">
          <p15:clr>
            <a:srgbClr val="FBAE40"/>
          </p15:clr>
        </p15:guide>
        <p15:guide id="3" orient="horz" pos="4156">
          <p15:clr>
            <a:srgbClr val="FBAE40"/>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type="title" preserve="1">
  <p:cSld name="Title Slide pine green">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CAFC977-73BA-ECC9-B03C-39BD5DF41806}"/>
              </a:ext>
            </a:extLst>
          </p:cNvPr>
          <p:cNvSpPr>
            <a:spLocks noGrp="1"/>
          </p:cNvSpPr>
          <p:nvPr>
            <p:ph type="ctrTitle"/>
          </p:nvPr>
        </p:nvSpPr>
        <p:spPr>
          <a:xfrm>
            <a:off x="334963" y="1757028"/>
            <a:ext cx="10081037" cy="2387600"/>
          </a:xfrm>
          <a:prstGeom prst="rect">
            <a:avLst/>
          </a:prstGeom>
        </p:spPr>
        <p:txBody>
          <a:bodyPr anchor="b"/>
          <a:lstStyle>
            <a:lvl1pPr algn="l">
              <a:lnSpc>
                <a:spcPct val="84000"/>
              </a:lnSpc>
              <a:defRPr sz="5400">
                <a:solidFill>
                  <a:schemeClr val="bg1"/>
                </a:solidFill>
              </a:defRPr>
            </a:lvl1pPr>
          </a:lstStyle>
          <a:p>
            <a:r>
              <a:rPr lang="en-US"/>
              <a:t>Click to edit Master title style</a:t>
            </a:r>
            <a:endParaRPr lang="x-none"/>
          </a:p>
        </p:txBody>
      </p:sp>
      <p:sp>
        <p:nvSpPr>
          <p:cNvPr id="3" name="Subtitle 2">
            <a:extLst>
              <a:ext uri="{FF2B5EF4-FFF2-40B4-BE49-F238E27FC236}">
                <a16:creationId xmlns="" xmlns:a16="http://schemas.microsoft.com/office/drawing/2014/main" id="{3CCD0222-8D53-D9B7-AE85-79F5C518ED09}"/>
              </a:ext>
            </a:extLst>
          </p:cNvPr>
          <p:cNvSpPr>
            <a:spLocks noGrp="1"/>
          </p:cNvSpPr>
          <p:nvPr>
            <p:ph type="subTitle" idx="1"/>
          </p:nvPr>
        </p:nvSpPr>
        <p:spPr>
          <a:xfrm>
            <a:off x="336000" y="4308907"/>
            <a:ext cx="11520000" cy="1460093"/>
          </a:xfrm>
          <a:prstGeom prst="rect">
            <a:avLst/>
          </a:prstGeom>
        </p:spPr>
        <p:txBody>
          <a:bodyPr/>
          <a:lstStyle>
            <a:lvl1pPr marL="0" indent="0" algn="l">
              <a:buNone/>
              <a:defRPr sz="2000">
                <a:solidFill>
                  <a:schemeClr val="bg1"/>
                </a:solidFill>
                <a:latin typeface="+mj-lt"/>
                <a:cs typeface="Helvetica"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x-none"/>
          </a:p>
        </p:txBody>
      </p:sp>
      <p:pic>
        <p:nvPicPr>
          <p:cNvPr id="6" name="Picture 5">
            <a:extLst>
              <a:ext uri="{FF2B5EF4-FFF2-40B4-BE49-F238E27FC236}">
                <a16:creationId xmlns="" xmlns:a16="http://schemas.microsoft.com/office/drawing/2014/main" id="{9FA1EDA6-B0C2-F713-7FBE-F4D1D2C4D185}"/>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335217" y="6084804"/>
            <a:ext cx="720473" cy="507883"/>
          </a:xfrm>
          <a:prstGeom prst="rect">
            <a:avLst/>
          </a:prstGeom>
        </p:spPr>
      </p:pic>
      <p:sp>
        <p:nvSpPr>
          <p:cNvPr id="9" name="TextBox 8">
            <a:extLst>
              <a:ext uri="{FF2B5EF4-FFF2-40B4-BE49-F238E27FC236}">
                <a16:creationId xmlns="" xmlns:a16="http://schemas.microsoft.com/office/drawing/2014/main" id="{2B047712-7C6D-DD5D-C470-E1455480583F}"/>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bg1"/>
                </a:solidFill>
                <a:latin typeface="+mj-lt"/>
                <a:cs typeface="Helvetica" panose="020B0604020202020204" pitchFamily="34" charset="0"/>
              </a:rPr>
              <a:t>Circular Economy</a:t>
            </a:r>
            <a:endParaRPr lang="x-none" sz="1600">
              <a:solidFill>
                <a:schemeClr val="bg1"/>
              </a:solidFill>
              <a:latin typeface="+mj-lt"/>
              <a:cs typeface="Helvetica" panose="020B0604020202020204" pitchFamily="34" charset="0"/>
            </a:endParaRPr>
          </a:p>
        </p:txBody>
      </p:sp>
      <p:pic>
        <p:nvPicPr>
          <p:cNvPr id="4" name="Picture 3">
            <a:extLst>
              <a:ext uri="{FF2B5EF4-FFF2-40B4-BE49-F238E27FC236}">
                <a16:creationId xmlns="" xmlns:a16="http://schemas.microsoft.com/office/drawing/2014/main" id="{66883EFD-2D70-8932-4392-69524D727978}"/>
              </a:ext>
              <a:ext uri="{C183D7F6-B498-43B3-948B-1728B52AA6E4}">
                <adec:decorative xmlns="" xmlns:adec="http://schemas.microsoft.com/office/drawing/2017/decorative" val="1"/>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11027395" y="188964"/>
            <a:ext cx="828191" cy="360000"/>
          </a:xfrm>
          <a:prstGeom prst="rect">
            <a:avLst/>
          </a:prstGeom>
        </p:spPr>
      </p:pic>
    </p:spTree>
    <p:extLst>
      <p:ext uri="{BB962C8B-B14F-4D97-AF65-F5344CB8AC3E}">
        <p14:creationId xmlns="" xmlns:p14="http://schemas.microsoft.com/office/powerpoint/2010/main" val="2033438161"/>
      </p:ext>
    </p:extLst>
  </p:cSld>
  <p:clrMapOvr>
    <a:masterClrMapping/>
  </p:clrMapOvr>
  <p:extLst>
    <p:ext uri="{DCECCB84-F9BA-43D5-87BE-67443E8EF086}">
      <p15:sldGuideLst xmlns="" xmlns:p15="http://schemas.microsoft.com/office/powerpoint/2012/main">
        <p15:guide id="1" orient="horz" pos="2160">
          <p15:clr>
            <a:srgbClr val="FBAE40"/>
          </p15:clr>
        </p15:guide>
        <p15:guide id="2" orient="horz" pos="2260">
          <p15:clr>
            <a:srgbClr val="FBAE40"/>
          </p15:clr>
        </p15:guide>
        <p15:guide id="3" orient="horz" pos="4156">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Title Slide with picture, white ">
    <p:bg>
      <p:bgRef idx="1001">
        <a:schemeClr val="bg1"/>
      </p:bgRef>
    </p:bg>
    <p:spTree>
      <p:nvGrpSpPr>
        <p:cNvPr id="1" name=""/>
        <p:cNvGrpSpPr/>
        <p:nvPr/>
      </p:nvGrpSpPr>
      <p:grpSpPr>
        <a:xfrm>
          <a:off x="0" y="0"/>
          <a:ext cx="0" cy="0"/>
          <a:chOff x="0" y="0"/>
          <a:chExt cx="0" cy="0"/>
        </a:xfrm>
      </p:grpSpPr>
      <p:sp>
        <p:nvSpPr>
          <p:cNvPr id="6" name="Picture Placeholder 5">
            <a:extLst>
              <a:ext uri="{FF2B5EF4-FFF2-40B4-BE49-F238E27FC236}">
                <a16:creationId xmlns="" xmlns:a16="http://schemas.microsoft.com/office/drawing/2014/main" id="{1DCFFA2B-68F4-F84E-F178-DD6EE5B4C177}"/>
              </a:ext>
            </a:extLst>
          </p:cNvPr>
          <p:cNvSpPr>
            <a:spLocks noGrp="1"/>
          </p:cNvSpPr>
          <p:nvPr>
            <p:ph type="pic" sz="quarter" idx="10"/>
          </p:nvPr>
        </p:nvSpPr>
        <p:spPr>
          <a:xfrm>
            <a:off x="6816000" y="0"/>
            <a:ext cx="5376000" cy="6858000"/>
          </a:xfrm>
          <a:prstGeom prst="rect">
            <a:avLst/>
          </a:prstGeom>
        </p:spPr>
        <p:txBody>
          <a:bodyPr/>
          <a:lstStyle>
            <a:lvl1pPr>
              <a:defRPr>
                <a:solidFill>
                  <a:schemeClr val="tx1"/>
                </a:solidFill>
              </a:defRPr>
            </a:lvl1pPr>
          </a:lstStyle>
          <a:p>
            <a:endParaRPr lang="x-none"/>
          </a:p>
        </p:txBody>
      </p:sp>
      <p:sp>
        <p:nvSpPr>
          <p:cNvPr id="2" name="Title 1">
            <a:extLst>
              <a:ext uri="{FF2B5EF4-FFF2-40B4-BE49-F238E27FC236}">
                <a16:creationId xmlns="" xmlns:a16="http://schemas.microsoft.com/office/drawing/2014/main" id="{9CAFC977-73BA-ECC9-B03C-39BD5DF41806}"/>
              </a:ext>
            </a:extLst>
          </p:cNvPr>
          <p:cNvSpPr>
            <a:spLocks noGrp="1"/>
          </p:cNvSpPr>
          <p:nvPr>
            <p:ph type="ctrTitle"/>
          </p:nvPr>
        </p:nvSpPr>
        <p:spPr>
          <a:xfrm>
            <a:off x="334963" y="1757028"/>
            <a:ext cx="6121037" cy="2387600"/>
          </a:xfrm>
          <a:prstGeom prst="rect">
            <a:avLst/>
          </a:prstGeom>
        </p:spPr>
        <p:txBody>
          <a:bodyPr anchor="b"/>
          <a:lstStyle>
            <a:lvl1pPr algn="l">
              <a:lnSpc>
                <a:spcPct val="84000"/>
              </a:lnSpc>
              <a:defRPr sz="5400">
                <a:solidFill>
                  <a:schemeClr val="tx1"/>
                </a:solidFill>
              </a:defRPr>
            </a:lvl1pPr>
          </a:lstStyle>
          <a:p>
            <a:r>
              <a:rPr lang="en-US"/>
              <a:t>Click to edit Master title style</a:t>
            </a:r>
            <a:endParaRPr lang="x-none"/>
          </a:p>
        </p:txBody>
      </p:sp>
      <p:sp>
        <p:nvSpPr>
          <p:cNvPr id="3" name="Subtitle 2">
            <a:extLst>
              <a:ext uri="{FF2B5EF4-FFF2-40B4-BE49-F238E27FC236}">
                <a16:creationId xmlns="" xmlns:a16="http://schemas.microsoft.com/office/drawing/2014/main" id="{3CCD0222-8D53-D9B7-AE85-79F5C518ED09}"/>
              </a:ext>
            </a:extLst>
          </p:cNvPr>
          <p:cNvSpPr>
            <a:spLocks noGrp="1"/>
          </p:cNvSpPr>
          <p:nvPr>
            <p:ph type="subTitle" idx="1"/>
          </p:nvPr>
        </p:nvSpPr>
        <p:spPr>
          <a:xfrm>
            <a:off x="336000" y="4308907"/>
            <a:ext cx="6120000" cy="1460093"/>
          </a:xfrm>
          <a:prstGeom prst="rect">
            <a:avLst/>
          </a:prstGeom>
        </p:spPr>
        <p:txBody>
          <a:bodyPr/>
          <a:lstStyle>
            <a:lvl1pPr marL="0" indent="0" algn="l">
              <a:buNone/>
              <a:defRPr sz="2000">
                <a:solidFill>
                  <a:schemeClr val="tx1"/>
                </a:solidFill>
                <a:latin typeface="+mj-lt"/>
                <a:cs typeface="Helvetica"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x-none"/>
          </a:p>
        </p:txBody>
      </p:sp>
      <p:pic>
        <p:nvPicPr>
          <p:cNvPr id="8" name="Picture 7">
            <a:extLst>
              <a:ext uri="{FF2B5EF4-FFF2-40B4-BE49-F238E27FC236}">
                <a16:creationId xmlns="" xmlns:a16="http://schemas.microsoft.com/office/drawing/2014/main" id="{DE85D680-B083-6F2F-EF31-E276D1D60DD2}"/>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334963" y="188964"/>
            <a:ext cx="829146" cy="360000"/>
          </a:xfrm>
          <a:prstGeom prst="rect">
            <a:avLst/>
          </a:prstGeom>
        </p:spPr>
      </p:pic>
      <p:pic>
        <p:nvPicPr>
          <p:cNvPr id="4" name="Picture 3">
            <a:extLst>
              <a:ext uri="{FF2B5EF4-FFF2-40B4-BE49-F238E27FC236}">
                <a16:creationId xmlns="" xmlns:a16="http://schemas.microsoft.com/office/drawing/2014/main" id="{208D6601-F03F-4F87-9DE5-EFB532A92B9D}"/>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5217" y="6084804"/>
            <a:ext cx="720473" cy="507883"/>
          </a:xfrm>
          <a:prstGeom prst="rect">
            <a:avLst/>
          </a:prstGeom>
        </p:spPr>
      </p:pic>
      <p:sp>
        <p:nvSpPr>
          <p:cNvPr id="5" name="TextBox 4">
            <a:extLst>
              <a:ext uri="{FF2B5EF4-FFF2-40B4-BE49-F238E27FC236}">
                <a16:creationId xmlns="" xmlns:a16="http://schemas.microsoft.com/office/drawing/2014/main" id="{A25020E4-08F4-9091-BA2D-840E6F1D1A5E}"/>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Circular 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551788510"/>
      </p:ext>
    </p:extLst>
  </p:cSld>
  <p:clrMapOvr>
    <a:overrideClrMapping bg1="lt1" tx1="dk1" bg2="lt2" tx2="dk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Title Slide with picture, pine green">
    <p:bg>
      <p:bgPr>
        <a:solidFill>
          <a:schemeClr val="tx2"/>
        </a:solidFill>
        <a:effectLst/>
      </p:bgPr>
    </p:bg>
    <p:spTree>
      <p:nvGrpSpPr>
        <p:cNvPr id="1" name=""/>
        <p:cNvGrpSpPr/>
        <p:nvPr/>
      </p:nvGrpSpPr>
      <p:grpSpPr>
        <a:xfrm>
          <a:off x="0" y="0"/>
          <a:ext cx="0" cy="0"/>
          <a:chOff x="0" y="0"/>
          <a:chExt cx="0" cy="0"/>
        </a:xfrm>
      </p:grpSpPr>
      <p:sp>
        <p:nvSpPr>
          <p:cNvPr id="6" name="Picture Placeholder 5">
            <a:extLst>
              <a:ext uri="{FF2B5EF4-FFF2-40B4-BE49-F238E27FC236}">
                <a16:creationId xmlns="" xmlns:a16="http://schemas.microsoft.com/office/drawing/2014/main" id="{1DCFFA2B-68F4-F84E-F178-DD6EE5B4C177}"/>
              </a:ext>
            </a:extLst>
          </p:cNvPr>
          <p:cNvSpPr>
            <a:spLocks noGrp="1"/>
          </p:cNvSpPr>
          <p:nvPr>
            <p:ph type="pic" sz="quarter" idx="10"/>
          </p:nvPr>
        </p:nvSpPr>
        <p:spPr>
          <a:xfrm>
            <a:off x="6816000" y="0"/>
            <a:ext cx="5376000" cy="6858000"/>
          </a:xfrm>
          <a:prstGeom prst="rect">
            <a:avLst/>
          </a:prstGeom>
        </p:spPr>
        <p:txBody>
          <a:bodyPr/>
          <a:lstStyle>
            <a:lvl1pPr>
              <a:defRPr>
                <a:solidFill>
                  <a:schemeClr val="bg1"/>
                </a:solidFill>
              </a:defRPr>
            </a:lvl1pPr>
          </a:lstStyle>
          <a:p>
            <a:endParaRPr lang="x-none"/>
          </a:p>
        </p:txBody>
      </p:sp>
      <p:sp>
        <p:nvSpPr>
          <p:cNvPr id="2" name="Title 1">
            <a:extLst>
              <a:ext uri="{FF2B5EF4-FFF2-40B4-BE49-F238E27FC236}">
                <a16:creationId xmlns="" xmlns:a16="http://schemas.microsoft.com/office/drawing/2014/main" id="{9CAFC977-73BA-ECC9-B03C-39BD5DF41806}"/>
              </a:ext>
            </a:extLst>
          </p:cNvPr>
          <p:cNvSpPr>
            <a:spLocks noGrp="1"/>
          </p:cNvSpPr>
          <p:nvPr>
            <p:ph type="ctrTitle"/>
          </p:nvPr>
        </p:nvSpPr>
        <p:spPr>
          <a:xfrm>
            <a:off x="334963" y="1757028"/>
            <a:ext cx="6121037" cy="2387600"/>
          </a:xfrm>
          <a:prstGeom prst="rect">
            <a:avLst/>
          </a:prstGeom>
        </p:spPr>
        <p:txBody>
          <a:bodyPr anchor="b"/>
          <a:lstStyle>
            <a:lvl1pPr algn="l">
              <a:lnSpc>
                <a:spcPct val="84000"/>
              </a:lnSpc>
              <a:defRPr sz="5400">
                <a:solidFill>
                  <a:schemeClr val="bg1"/>
                </a:solidFill>
              </a:defRPr>
            </a:lvl1pPr>
          </a:lstStyle>
          <a:p>
            <a:r>
              <a:rPr lang="en-US"/>
              <a:t>Click to edit Master title style</a:t>
            </a:r>
            <a:endParaRPr lang="x-none"/>
          </a:p>
        </p:txBody>
      </p:sp>
      <p:sp>
        <p:nvSpPr>
          <p:cNvPr id="3" name="Subtitle 2">
            <a:extLst>
              <a:ext uri="{FF2B5EF4-FFF2-40B4-BE49-F238E27FC236}">
                <a16:creationId xmlns="" xmlns:a16="http://schemas.microsoft.com/office/drawing/2014/main" id="{3CCD0222-8D53-D9B7-AE85-79F5C518ED09}"/>
              </a:ext>
            </a:extLst>
          </p:cNvPr>
          <p:cNvSpPr>
            <a:spLocks noGrp="1"/>
          </p:cNvSpPr>
          <p:nvPr>
            <p:ph type="subTitle" idx="1"/>
          </p:nvPr>
        </p:nvSpPr>
        <p:spPr>
          <a:xfrm>
            <a:off x="336000" y="4308907"/>
            <a:ext cx="6120000" cy="1460093"/>
          </a:xfrm>
          <a:prstGeom prst="rect">
            <a:avLst/>
          </a:prstGeom>
        </p:spPr>
        <p:txBody>
          <a:bodyPr/>
          <a:lstStyle>
            <a:lvl1pPr marL="0" indent="0" algn="l">
              <a:buNone/>
              <a:defRPr sz="2000">
                <a:solidFill>
                  <a:schemeClr val="bg1"/>
                </a:solidFill>
                <a:latin typeface="+mj-lt"/>
                <a:cs typeface="Helvetica"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x-none"/>
          </a:p>
        </p:txBody>
      </p:sp>
      <p:pic>
        <p:nvPicPr>
          <p:cNvPr id="4" name="Picture 3">
            <a:extLst>
              <a:ext uri="{FF2B5EF4-FFF2-40B4-BE49-F238E27FC236}">
                <a16:creationId xmlns="" xmlns:a16="http://schemas.microsoft.com/office/drawing/2014/main" id="{E19281FD-E573-6D7F-7E06-8971EF85A990}"/>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334963" y="188964"/>
            <a:ext cx="828191" cy="360000"/>
          </a:xfrm>
          <a:prstGeom prst="rect">
            <a:avLst/>
          </a:prstGeom>
        </p:spPr>
      </p:pic>
      <p:pic>
        <p:nvPicPr>
          <p:cNvPr id="5" name="Picture 4">
            <a:extLst>
              <a:ext uri="{FF2B5EF4-FFF2-40B4-BE49-F238E27FC236}">
                <a16:creationId xmlns="" xmlns:a16="http://schemas.microsoft.com/office/drawing/2014/main" id="{88F6BC81-C633-31EB-626C-6B04722D0E14}"/>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5217" y="6084804"/>
            <a:ext cx="720473" cy="507883"/>
          </a:xfrm>
          <a:prstGeom prst="rect">
            <a:avLst/>
          </a:prstGeom>
        </p:spPr>
      </p:pic>
      <p:sp>
        <p:nvSpPr>
          <p:cNvPr id="7" name="TextBox 6">
            <a:extLst>
              <a:ext uri="{FF2B5EF4-FFF2-40B4-BE49-F238E27FC236}">
                <a16:creationId xmlns="" xmlns:a16="http://schemas.microsoft.com/office/drawing/2014/main" id="{CF8BC79B-CA8B-0C97-C7EB-CB233FB03C73}"/>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bg1"/>
                </a:solidFill>
                <a:latin typeface="+mj-lt"/>
                <a:cs typeface="Helvetica" panose="020B0604020202020204" pitchFamily="34" charset="0"/>
              </a:rPr>
              <a:t>Circular Economy</a:t>
            </a:r>
            <a:endParaRPr lang="x-none" sz="1600">
              <a:solidFill>
                <a:schemeClr val="bg1"/>
              </a:solidFill>
              <a:latin typeface="+mj-lt"/>
              <a:cs typeface="Helvetica" panose="020B0604020202020204" pitchFamily="34" charset="0"/>
            </a:endParaRPr>
          </a:p>
        </p:txBody>
      </p:sp>
    </p:spTree>
    <p:extLst>
      <p:ext uri="{BB962C8B-B14F-4D97-AF65-F5344CB8AC3E}">
        <p14:creationId xmlns="" xmlns:p14="http://schemas.microsoft.com/office/powerpoint/2010/main" val="3787735714"/>
      </p:ext>
    </p:extLst>
  </p:cSld>
  <p:clrMapOvr>
    <a:masterClrMapping/>
  </p:clrMapOvr>
  <p:extLst>
    <p:ext uri="{DCECCB84-F9BA-43D5-87BE-67443E8EF086}">
      <p15:sldGuideLst xmlns="" xmlns:p15="http://schemas.microsoft.com/office/powerpoint/2012/main"/>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Title Slide with picture, haze beige">
    <p:bg>
      <p:bgRef idx="1001">
        <a:schemeClr val="bg2"/>
      </p:bgRef>
    </p:bg>
    <p:spTree>
      <p:nvGrpSpPr>
        <p:cNvPr id="1" name=""/>
        <p:cNvGrpSpPr/>
        <p:nvPr/>
      </p:nvGrpSpPr>
      <p:grpSpPr>
        <a:xfrm>
          <a:off x="0" y="0"/>
          <a:ext cx="0" cy="0"/>
          <a:chOff x="0" y="0"/>
          <a:chExt cx="0" cy="0"/>
        </a:xfrm>
      </p:grpSpPr>
      <p:sp>
        <p:nvSpPr>
          <p:cNvPr id="6" name="Picture Placeholder 5">
            <a:extLst>
              <a:ext uri="{FF2B5EF4-FFF2-40B4-BE49-F238E27FC236}">
                <a16:creationId xmlns="" xmlns:a16="http://schemas.microsoft.com/office/drawing/2014/main" id="{1DCFFA2B-68F4-F84E-F178-DD6EE5B4C177}"/>
              </a:ext>
            </a:extLst>
          </p:cNvPr>
          <p:cNvSpPr>
            <a:spLocks noGrp="1"/>
          </p:cNvSpPr>
          <p:nvPr>
            <p:ph type="pic" sz="quarter" idx="10"/>
          </p:nvPr>
        </p:nvSpPr>
        <p:spPr>
          <a:xfrm>
            <a:off x="6816000" y="0"/>
            <a:ext cx="5376000" cy="6858000"/>
          </a:xfrm>
          <a:prstGeom prst="rect">
            <a:avLst/>
          </a:prstGeom>
        </p:spPr>
        <p:txBody>
          <a:bodyPr/>
          <a:lstStyle>
            <a:lvl1pPr>
              <a:defRPr>
                <a:solidFill>
                  <a:schemeClr val="tx1"/>
                </a:solidFill>
              </a:defRPr>
            </a:lvl1pPr>
          </a:lstStyle>
          <a:p>
            <a:endParaRPr lang="x-none"/>
          </a:p>
        </p:txBody>
      </p:sp>
      <p:sp>
        <p:nvSpPr>
          <p:cNvPr id="2" name="Title 1">
            <a:extLst>
              <a:ext uri="{FF2B5EF4-FFF2-40B4-BE49-F238E27FC236}">
                <a16:creationId xmlns="" xmlns:a16="http://schemas.microsoft.com/office/drawing/2014/main" id="{9CAFC977-73BA-ECC9-B03C-39BD5DF41806}"/>
              </a:ext>
            </a:extLst>
          </p:cNvPr>
          <p:cNvSpPr>
            <a:spLocks noGrp="1"/>
          </p:cNvSpPr>
          <p:nvPr>
            <p:ph type="ctrTitle"/>
          </p:nvPr>
        </p:nvSpPr>
        <p:spPr>
          <a:xfrm>
            <a:off x="334963" y="1757028"/>
            <a:ext cx="6121037" cy="2387600"/>
          </a:xfrm>
          <a:prstGeom prst="rect">
            <a:avLst/>
          </a:prstGeom>
        </p:spPr>
        <p:txBody>
          <a:bodyPr anchor="b"/>
          <a:lstStyle>
            <a:lvl1pPr algn="l">
              <a:lnSpc>
                <a:spcPct val="84000"/>
              </a:lnSpc>
              <a:defRPr sz="5400">
                <a:solidFill>
                  <a:schemeClr val="tx1"/>
                </a:solidFill>
              </a:defRPr>
            </a:lvl1pPr>
          </a:lstStyle>
          <a:p>
            <a:r>
              <a:rPr lang="en-US"/>
              <a:t>Click to edit Master title style</a:t>
            </a:r>
            <a:endParaRPr lang="x-none"/>
          </a:p>
        </p:txBody>
      </p:sp>
      <p:sp>
        <p:nvSpPr>
          <p:cNvPr id="3" name="Subtitle 2">
            <a:extLst>
              <a:ext uri="{FF2B5EF4-FFF2-40B4-BE49-F238E27FC236}">
                <a16:creationId xmlns="" xmlns:a16="http://schemas.microsoft.com/office/drawing/2014/main" id="{3CCD0222-8D53-D9B7-AE85-79F5C518ED09}"/>
              </a:ext>
            </a:extLst>
          </p:cNvPr>
          <p:cNvSpPr>
            <a:spLocks noGrp="1"/>
          </p:cNvSpPr>
          <p:nvPr>
            <p:ph type="subTitle" idx="1"/>
          </p:nvPr>
        </p:nvSpPr>
        <p:spPr>
          <a:xfrm>
            <a:off x="336000" y="4308907"/>
            <a:ext cx="6120000" cy="1460093"/>
          </a:xfrm>
          <a:prstGeom prst="rect">
            <a:avLst/>
          </a:prstGeom>
        </p:spPr>
        <p:txBody>
          <a:bodyPr/>
          <a:lstStyle>
            <a:lvl1pPr marL="0" indent="0" algn="l">
              <a:buNone/>
              <a:defRPr sz="2000">
                <a:solidFill>
                  <a:schemeClr val="tx1"/>
                </a:solidFill>
                <a:latin typeface="+mj-lt"/>
                <a:cs typeface="Helvetica"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x-none"/>
          </a:p>
        </p:txBody>
      </p:sp>
      <p:pic>
        <p:nvPicPr>
          <p:cNvPr id="5" name="Picture 4">
            <a:extLst>
              <a:ext uri="{FF2B5EF4-FFF2-40B4-BE49-F238E27FC236}">
                <a16:creationId xmlns="" xmlns:a16="http://schemas.microsoft.com/office/drawing/2014/main" id="{815B52A3-D9DD-746F-A8BB-616C30C4A73B}"/>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334963" y="188964"/>
            <a:ext cx="829146" cy="360000"/>
          </a:xfrm>
          <a:prstGeom prst="rect">
            <a:avLst/>
          </a:prstGeom>
        </p:spPr>
      </p:pic>
      <p:pic>
        <p:nvPicPr>
          <p:cNvPr id="4" name="Picture 3">
            <a:extLst>
              <a:ext uri="{FF2B5EF4-FFF2-40B4-BE49-F238E27FC236}">
                <a16:creationId xmlns="" xmlns:a16="http://schemas.microsoft.com/office/drawing/2014/main" id="{AABA037D-014F-6AC3-020B-4CC446DF26B6}"/>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5217" y="6084804"/>
            <a:ext cx="720473" cy="507883"/>
          </a:xfrm>
          <a:prstGeom prst="rect">
            <a:avLst/>
          </a:prstGeom>
        </p:spPr>
      </p:pic>
      <p:sp>
        <p:nvSpPr>
          <p:cNvPr id="7" name="TextBox 6">
            <a:extLst>
              <a:ext uri="{FF2B5EF4-FFF2-40B4-BE49-F238E27FC236}">
                <a16:creationId xmlns="" xmlns:a16="http://schemas.microsoft.com/office/drawing/2014/main" id="{242E9692-0B25-F339-A511-2F6134ED92CC}"/>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Circular 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484179968"/>
      </p:ext>
    </p:extLst>
  </p:cSld>
  <p:clrMapOvr>
    <a:overrideClrMapping bg1="lt1" tx1="dk1" bg2="lt2" tx2="dk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Index">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hasCustomPrompt="1"/>
          </p:nvPr>
        </p:nvSpPr>
        <p:spPr>
          <a:xfrm>
            <a:off x="333950" y="549000"/>
            <a:ext cx="11520000" cy="661078"/>
          </a:xfrm>
          <a:prstGeom prst="rect">
            <a:avLst/>
          </a:prstGeom>
        </p:spPr>
        <p:txBody>
          <a:bodyPr anchor="t">
            <a:spAutoFit/>
          </a:bodyPr>
          <a:lstStyle>
            <a:lvl1pPr>
              <a:lnSpc>
                <a:spcPct val="84000"/>
              </a:lnSpc>
              <a:defRPr>
                <a:solidFill>
                  <a:schemeClr val="tx1"/>
                </a:solidFill>
              </a:defRPr>
            </a:lvl1pPr>
          </a:lstStyle>
          <a:p>
            <a:r>
              <a:rPr lang="en-US"/>
              <a:t>Index</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hasCustomPrompt="1"/>
          </p:nvPr>
        </p:nvSpPr>
        <p:spPr>
          <a:xfrm>
            <a:off x="333950" y="1980953"/>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	Chapter title</a:t>
            </a:r>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2" name="Content Placeholder 2">
            <a:extLst>
              <a:ext uri="{FF2B5EF4-FFF2-40B4-BE49-F238E27FC236}">
                <a16:creationId xmlns="" xmlns:a16="http://schemas.microsoft.com/office/drawing/2014/main" id="{64A75EBE-5209-DBB7-F2A3-ACDC318EF8A9}"/>
              </a:ext>
            </a:extLst>
          </p:cNvPr>
          <p:cNvSpPr>
            <a:spLocks noGrp="1"/>
          </p:cNvSpPr>
          <p:nvPr>
            <p:ph idx="13" hasCustomPrompt="1"/>
          </p:nvPr>
        </p:nvSpPr>
        <p:spPr>
          <a:xfrm>
            <a:off x="333950" y="2557914"/>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2.	Chapter title</a:t>
            </a:r>
          </a:p>
        </p:txBody>
      </p:sp>
      <p:sp>
        <p:nvSpPr>
          <p:cNvPr id="13" name="Content Placeholder 2">
            <a:extLst>
              <a:ext uri="{FF2B5EF4-FFF2-40B4-BE49-F238E27FC236}">
                <a16:creationId xmlns="" xmlns:a16="http://schemas.microsoft.com/office/drawing/2014/main" id="{1EAC0963-E6A8-6309-F054-F8F3477EB6FA}"/>
              </a:ext>
            </a:extLst>
          </p:cNvPr>
          <p:cNvSpPr>
            <a:spLocks noGrp="1"/>
          </p:cNvSpPr>
          <p:nvPr>
            <p:ph idx="14" hasCustomPrompt="1"/>
          </p:nvPr>
        </p:nvSpPr>
        <p:spPr>
          <a:xfrm>
            <a:off x="333950" y="3132783"/>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3.	Chapter title</a:t>
            </a:r>
          </a:p>
        </p:txBody>
      </p:sp>
      <p:sp>
        <p:nvSpPr>
          <p:cNvPr id="14" name="Content Placeholder 2">
            <a:extLst>
              <a:ext uri="{FF2B5EF4-FFF2-40B4-BE49-F238E27FC236}">
                <a16:creationId xmlns="" xmlns:a16="http://schemas.microsoft.com/office/drawing/2014/main" id="{07B608BD-DD87-1345-6843-CCFF67496D83}"/>
              </a:ext>
            </a:extLst>
          </p:cNvPr>
          <p:cNvSpPr>
            <a:spLocks noGrp="1"/>
          </p:cNvSpPr>
          <p:nvPr>
            <p:ph idx="15" hasCustomPrompt="1"/>
          </p:nvPr>
        </p:nvSpPr>
        <p:spPr>
          <a:xfrm>
            <a:off x="333950" y="3707652"/>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4.	Chapter title</a:t>
            </a:r>
          </a:p>
        </p:txBody>
      </p:sp>
      <p:sp>
        <p:nvSpPr>
          <p:cNvPr id="15" name="Content Placeholder 2">
            <a:extLst>
              <a:ext uri="{FF2B5EF4-FFF2-40B4-BE49-F238E27FC236}">
                <a16:creationId xmlns="" xmlns:a16="http://schemas.microsoft.com/office/drawing/2014/main" id="{A1D4DF28-BECE-D366-E1C3-9B1AFE9FD682}"/>
              </a:ext>
            </a:extLst>
          </p:cNvPr>
          <p:cNvSpPr>
            <a:spLocks noGrp="1"/>
          </p:cNvSpPr>
          <p:nvPr>
            <p:ph idx="16" hasCustomPrompt="1"/>
          </p:nvPr>
        </p:nvSpPr>
        <p:spPr>
          <a:xfrm>
            <a:off x="333950" y="4282521"/>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5.	Chapter title</a:t>
            </a:r>
          </a:p>
        </p:txBody>
      </p:sp>
      <p:sp>
        <p:nvSpPr>
          <p:cNvPr id="16" name="Content Placeholder 2">
            <a:extLst>
              <a:ext uri="{FF2B5EF4-FFF2-40B4-BE49-F238E27FC236}">
                <a16:creationId xmlns="" xmlns:a16="http://schemas.microsoft.com/office/drawing/2014/main" id="{5EF35A72-CF25-F4DF-1FEF-0F1532E36858}"/>
              </a:ext>
            </a:extLst>
          </p:cNvPr>
          <p:cNvSpPr>
            <a:spLocks noGrp="1"/>
          </p:cNvSpPr>
          <p:nvPr>
            <p:ph idx="17" hasCustomPrompt="1"/>
          </p:nvPr>
        </p:nvSpPr>
        <p:spPr>
          <a:xfrm>
            <a:off x="333950" y="4857390"/>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6.	Chapter title</a:t>
            </a:r>
          </a:p>
        </p:txBody>
      </p:sp>
      <p:sp>
        <p:nvSpPr>
          <p:cNvPr id="17" name="Content Placeholder 2">
            <a:extLst>
              <a:ext uri="{FF2B5EF4-FFF2-40B4-BE49-F238E27FC236}">
                <a16:creationId xmlns="" xmlns:a16="http://schemas.microsoft.com/office/drawing/2014/main" id="{8215F350-B75D-CAEC-7E18-01A471B5BD48}"/>
              </a:ext>
            </a:extLst>
          </p:cNvPr>
          <p:cNvSpPr>
            <a:spLocks noGrp="1"/>
          </p:cNvSpPr>
          <p:nvPr>
            <p:ph idx="18" hasCustomPrompt="1"/>
          </p:nvPr>
        </p:nvSpPr>
        <p:spPr>
          <a:xfrm>
            <a:off x="6096000" y="2546354"/>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8.	Chapter title</a:t>
            </a:r>
          </a:p>
        </p:txBody>
      </p:sp>
      <p:sp>
        <p:nvSpPr>
          <p:cNvPr id="18" name="Content Placeholder 2">
            <a:extLst>
              <a:ext uri="{FF2B5EF4-FFF2-40B4-BE49-F238E27FC236}">
                <a16:creationId xmlns="" xmlns:a16="http://schemas.microsoft.com/office/drawing/2014/main" id="{7C740B02-0895-E953-AEEB-8C38107006AB}"/>
              </a:ext>
            </a:extLst>
          </p:cNvPr>
          <p:cNvSpPr>
            <a:spLocks noGrp="1"/>
          </p:cNvSpPr>
          <p:nvPr>
            <p:ph idx="19" hasCustomPrompt="1"/>
          </p:nvPr>
        </p:nvSpPr>
        <p:spPr>
          <a:xfrm>
            <a:off x="6096000" y="3129582"/>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9.	Chapter title</a:t>
            </a:r>
          </a:p>
        </p:txBody>
      </p:sp>
      <p:sp>
        <p:nvSpPr>
          <p:cNvPr id="19" name="Content Placeholder 2">
            <a:extLst>
              <a:ext uri="{FF2B5EF4-FFF2-40B4-BE49-F238E27FC236}">
                <a16:creationId xmlns="" xmlns:a16="http://schemas.microsoft.com/office/drawing/2014/main" id="{4A313094-D3A2-C643-0466-81D39B795EFE}"/>
              </a:ext>
            </a:extLst>
          </p:cNvPr>
          <p:cNvSpPr>
            <a:spLocks noGrp="1"/>
          </p:cNvSpPr>
          <p:nvPr>
            <p:ph idx="20" hasCustomPrompt="1"/>
          </p:nvPr>
        </p:nvSpPr>
        <p:spPr>
          <a:xfrm>
            <a:off x="6096000" y="3697809"/>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10.	Chapter title</a:t>
            </a:r>
          </a:p>
        </p:txBody>
      </p:sp>
      <p:sp>
        <p:nvSpPr>
          <p:cNvPr id="20" name="Content Placeholder 2">
            <a:extLst>
              <a:ext uri="{FF2B5EF4-FFF2-40B4-BE49-F238E27FC236}">
                <a16:creationId xmlns="" xmlns:a16="http://schemas.microsoft.com/office/drawing/2014/main" id="{4CA0909A-2B8A-BD0B-E9DF-7E396A58D52E}"/>
              </a:ext>
            </a:extLst>
          </p:cNvPr>
          <p:cNvSpPr>
            <a:spLocks noGrp="1"/>
          </p:cNvSpPr>
          <p:nvPr>
            <p:ph idx="21" hasCustomPrompt="1"/>
          </p:nvPr>
        </p:nvSpPr>
        <p:spPr>
          <a:xfrm>
            <a:off x="6096000" y="4277935"/>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11.	Chapter title</a:t>
            </a:r>
          </a:p>
        </p:txBody>
      </p:sp>
      <p:sp>
        <p:nvSpPr>
          <p:cNvPr id="21" name="Content Placeholder 2">
            <a:extLst>
              <a:ext uri="{FF2B5EF4-FFF2-40B4-BE49-F238E27FC236}">
                <a16:creationId xmlns="" xmlns:a16="http://schemas.microsoft.com/office/drawing/2014/main" id="{80583126-CCE0-4A4F-7EA2-C9EA89D480AA}"/>
              </a:ext>
            </a:extLst>
          </p:cNvPr>
          <p:cNvSpPr>
            <a:spLocks noGrp="1"/>
          </p:cNvSpPr>
          <p:nvPr>
            <p:ph idx="22" hasCustomPrompt="1"/>
          </p:nvPr>
        </p:nvSpPr>
        <p:spPr>
          <a:xfrm>
            <a:off x="6096000" y="4854189"/>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12.	Chapter title</a:t>
            </a:r>
          </a:p>
        </p:txBody>
      </p:sp>
      <p:sp>
        <p:nvSpPr>
          <p:cNvPr id="23" name="Content Placeholder 2">
            <a:extLst>
              <a:ext uri="{FF2B5EF4-FFF2-40B4-BE49-F238E27FC236}">
                <a16:creationId xmlns="" xmlns:a16="http://schemas.microsoft.com/office/drawing/2014/main" id="{A447574C-1E38-E20F-B794-2C5360656E22}"/>
              </a:ext>
            </a:extLst>
          </p:cNvPr>
          <p:cNvSpPr>
            <a:spLocks noGrp="1"/>
          </p:cNvSpPr>
          <p:nvPr>
            <p:ph idx="23" hasCustomPrompt="1"/>
          </p:nvPr>
        </p:nvSpPr>
        <p:spPr>
          <a:xfrm>
            <a:off x="6093950" y="1970100"/>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7.	Chapter title</a:t>
            </a:r>
          </a:p>
        </p:txBody>
      </p:sp>
      <p:pic>
        <p:nvPicPr>
          <p:cNvPr id="5" name="Picture 4">
            <a:extLst>
              <a:ext uri="{FF2B5EF4-FFF2-40B4-BE49-F238E27FC236}">
                <a16:creationId xmlns="" xmlns:a16="http://schemas.microsoft.com/office/drawing/2014/main" id="{52BA92F3-0CF0-66E4-3DFB-5A0CBB298473}"/>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11027395" y="188964"/>
            <a:ext cx="828191" cy="360000"/>
          </a:xfrm>
          <a:prstGeom prst="rect">
            <a:avLst/>
          </a:prstGeom>
        </p:spPr>
      </p:pic>
      <p:sp>
        <p:nvSpPr>
          <p:cNvPr id="7" name="Text Placeholder 7">
            <a:extLst>
              <a:ext uri="{FF2B5EF4-FFF2-40B4-BE49-F238E27FC236}">
                <a16:creationId xmlns="" xmlns:a16="http://schemas.microsoft.com/office/drawing/2014/main" id="{68DE4561-178D-F74F-02E1-B7E658248E60}"/>
              </a:ext>
            </a:extLst>
          </p:cNvPr>
          <p:cNvSpPr>
            <a:spLocks noGrp="1"/>
          </p:cNvSpPr>
          <p:nvPr>
            <p:ph type="body" sz="quarter" idx="24"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9" name="Picture 8">
            <a:extLst>
              <a:ext uri="{FF2B5EF4-FFF2-40B4-BE49-F238E27FC236}">
                <a16:creationId xmlns="" xmlns:a16="http://schemas.microsoft.com/office/drawing/2014/main" id="{BDB5D8FB-438E-6BD6-EC6F-BC70A415E01C}"/>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5217" y="6084804"/>
            <a:ext cx="720473" cy="507883"/>
          </a:xfrm>
          <a:prstGeom prst="rect">
            <a:avLst/>
          </a:prstGeom>
        </p:spPr>
      </p:pic>
      <p:sp>
        <p:nvSpPr>
          <p:cNvPr id="10" name="TextBox 9">
            <a:extLst>
              <a:ext uri="{FF2B5EF4-FFF2-40B4-BE49-F238E27FC236}">
                <a16:creationId xmlns="" xmlns:a16="http://schemas.microsoft.com/office/drawing/2014/main" id="{BBF60030-3367-3CE5-729D-1C85B9F0F417}"/>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Circular 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1111149636"/>
      </p:ext>
    </p:extLst>
  </p:cSld>
  <p:clrMapOvr>
    <a:overrideClrMapping bg1="dk1" tx1="lt1" bg2="dk2" tx2="lt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p:cSld name="Index progress">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hasCustomPrompt="1"/>
          </p:nvPr>
        </p:nvSpPr>
        <p:spPr>
          <a:xfrm>
            <a:off x="333950" y="549000"/>
            <a:ext cx="11520000" cy="661078"/>
          </a:xfrm>
          <a:prstGeom prst="rect">
            <a:avLst/>
          </a:prstGeom>
        </p:spPr>
        <p:txBody>
          <a:bodyPr anchor="t">
            <a:spAutoFit/>
          </a:bodyPr>
          <a:lstStyle>
            <a:lvl1pPr>
              <a:lnSpc>
                <a:spcPct val="84000"/>
              </a:lnSpc>
              <a:defRPr>
                <a:solidFill>
                  <a:schemeClr val="tx1"/>
                </a:solidFill>
              </a:defRPr>
            </a:lvl1pPr>
          </a:lstStyle>
          <a:p>
            <a:r>
              <a:rPr lang="en-US"/>
              <a:t>Index</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hasCustomPrompt="1"/>
          </p:nvPr>
        </p:nvSpPr>
        <p:spPr>
          <a:xfrm>
            <a:off x="333950" y="1980953"/>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	Chapter title</a:t>
            </a:r>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2" name="Content Placeholder 2">
            <a:extLst>
              <a:ext uri="{FF2B5EF4-FFF2-40B4-BE49-F238E27FC236}">
                <a16:creationId xmlns="" xmlns:a16="http://schemas.microsoft.com/office/drawing/2014/main" id="{64A75EBE-5209-DBB7-F2A3-ACDC318EF8A9}"/>
              </a:ext>
            </a:extLst>
          </p:cNvPr>
          <p:cNvSpPr>
            <a:spLocks noGrp="1"/>
          </p:cNvSpPr>
          <p:nvPr>
            <p:ph idx="13" hasCustomPrompt="1"/>
          </p:nvPr>
        </p:nvSpPr>
        <p:spPr>
          <a:xfrm>
            <a:off x="333950" y="2557914"/>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2.	Chapter title</a:t>
            </a:r>
          </a:p>
        </p:txBody>
      </p:sp>
      <p:sp>
        <p:nvSpPr>
          <p:cNvPr id="13" name="Content Placeholder 2">
            <a:extLst>
              <a:ext uri="{FF2B5EF4-FFF2-40B4-BE49-F238E27FC236}">
                <a16:creationId xmlns="" xmlns:a16="http://schemas.microsoft.com/office/drawing/2014/main" id="{1EAC0963-E6A8-6309-F054-F8F3477EB6FA}"/>
              </a:ext>
            </a:extLst>
          </p:cNvPr>
          <p:cNvSpPr>
            <a:spLocks noGrp="1"/>
          </p:cNvSpPr>
          <p:nvPr>
            <p:ph idx="14" hasCustomPrompt="1"/>
          </p:nvPr>
        </p:nvSpPr>
        <p:spPr>
          <a:xfrm>
            <a:off x="333950" y="3132783"/>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3.	Chapter title</a:t>
            </a:r>
          </a:p>
        </p:txBody>
      </p:sp>
      <p:sp>
        <p:nvSpPr>
          <p:cNvPr id="14" name="Content Placeholder 2">
            <a:extLst>
              <a:ext uri="{FF2B5EF4-FFF2-40B4-BE49-F238E27FC236}">
                <a16:creationId xmlns="" xmlns:a16="http://schemas.microsoft.com/office/drawing/2014/main" id="{07B608BD-DD87-1345-6843-CCFF67496D83}"/>
              </a:ext>
            </a:extLst>
          </p:cNvPr>
          <p:cNvSpPr>
            <a:spLocks noGrp="1"/>
          </p:cNvSpPr>
          <p:nvPr>
            <p:ph idx="15" hasCustomPrompt="1"/>
          </p:nvPr>
        </p:nvSpPr>
        <p:spPr>
          <a:xfrm>
            <a:off x="333950" y="3707652"/>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4.	Chapter title</a:t>
            </a:r>
          </a:p>
        </p:txBody>
      </p:sp>
      <p:sp>
        <p:nvSpPr>
          <p:cNvPr id="15" name="Content Placeholder 2">
            <a:extLst>
              <a:ext uri="{FF2B5EF4-FFF2-40B4-BE49-F238E27FC236}">
                <a16:creationId xmlns="" xmlns:a16="http://schemas.microsoft.com/office/drawing/2014/main" id="{A1D4DF28-BECE-D366-E1C3-9B1AFE9FD682}"/>
              </a:ext>
            </a:extLst>
          </p:cNvPr>
          <p:cNvSpPr>
            <a:spLocks noGrp="1"/>
          </p:cNvSpPr>
          <p:nvPr>
            <p:ph idx="16" hasCustomPrompt="1"/>
          </p:nvPr>
        </p:nvSpPr>
        <p:spPr>
          <a:xfrm>
            <a:off x="333950" y="4282521"/>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5.	Chapter title</a:t>
            </a:r>
          </a:p>
        </p:txBody>
      </p:sp>
      <p:sp>
        <p:nvSpPr>
          <p:cNvPr id="16" name="Content Placeholder 2">
            <a:extLst>
              <a:ext uri="{FF2B5EF4-FFF2-40B4-BE49-F238E27FC236}">
                <a16:creationId xmlns="" xmlns:a16="http://schemas.microsoft.com/office/drawing/2014/main" id="{5EF35A72-CF25-F4DF-1FEF-0F1532E36858}"/>
              </a:ext>
            </a:extLst>
          </p:cNvPr>
          <p:cNvSpPr>
            <a:spLocks noGrp="1"/>
          </p:cNvSpPr>
          <p:nvPr>
            <p:ph idx="17" hasCustomPrompt="1"/>
          </p:nvPr>
        </p:nvSpPr>
        <p:spPr>
          <a:xfrm>
            <a:off x="333950" y="4857390"/>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6.	Chapter title</a:t>
            </a:r>
          </a:p>
        </p:txBody>
      </p:sp>
      <p:sp>
        <p:nvSpPr>
          <p:cNvPr id="17" name="Content Placeholder 2">
            <a:extLst>
              <a:ext uri="{FF2B5EF4-FFF2-40B4-BE49-F238E27FC236}">
                <a16:creationId xmlns="" xmlns:a16="http://schemas.microsoft.com/office/drawing/2014/main" id="{8215F350-B75D-CAEC-7E18-01A471B5BD48}"/>
              </a:ext>
            </a:extLst>
          </p:cNvPr>
          <p:cNvSpPr>
            <a:spLocks noGrp="1"/>
          </p:cNvSpPr>
          <p:nvPr>
            <p:ph idx="18" hasCustomPrompt="1"/>
          </p:nvPr>
        </p:nvSpPr>
        <p:spPr>
          <a:xfrm>
            <a:off x="6096000" y="2546354"/>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8.	Chapter title</a:t>
            </a:r>
          </a:p>
        </p:txBody>
      </p:sp>
      <p:sp>
        <p:nvSpPr>
          <p:cNvPr id="18" name="Content Placeholder 2">
            <a:extLst>
              <a:ext uri="{FF2B5EF4-FFF2-40B4-BE49-F238E27FC236}">
                <a16:creationId xmlns="" xmlns:a16="http://schemas.microsoft.com/office/drawing/2014/main" id="{7C740B02-0895-E953-AEEB-8C38107006AB}"/>
              </a:ext>
            </a:extLst>
          </p:cNvPr>
          <p:cNvSpPr>
            <a:spLocks noGrp="1"/>
          </p:cNvSpPr>
          <p:nvPr>
            <p:ph idx="19" hasCustomPrompt="1"/>
          </p:nvPr>
        </p:nvSpPr>
        <p:spPr>
          <a:xfrm>
            <a:off x="6096000" y="3129582"/>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9.	Chapter title</a:t>
            </a:r>
          </a:p>
        </p:txBody>
      </p:sp>
      <p:sp>
        <p:nvSpPr>
          <p:cNvPr id="19" name="Content Placeholder 2">
            <a:extLst>
              <a:ext uri="{FF2B5EF4-FFF2-40B4-BE49-F238E27FC236}">
                <a16:creationId xmlns="" xmlns:a16="http://schemas.microsoft.com/office/drawing/2014/main" id="{4A313094-D3A2-C643-0466-81D39B795EFE}"/>
              </a:ext>
            </a:extLst>
          </p:cNvPr>
          <p:cNvSpPr>
            <a:spLocks noGrp="1"/>
          </p:cNvSpPr>
          <p:nvPr>
            <p:ph idx="20" hasCustomPrompt="1"/>
          </p:nvPr>
        </p:nvSpPr>
        <p:spPr>
          <a:xfrm>
            <a:off x="6096000" y="3697809"/>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10.	Chapter title</a:t>
            </a:r>
          </a:p>
        </p:txBody>
      </p:sp>
      <p:sp>
        <p:nvSpPr>
          <p:cNvPr id="20" name="Content Placeholder 2">
            <a:extLst>
              <a:ext uri="{FF2B5EF4-FFF2-40B4-BE49-F238E27FC236}">
                <a16:creationId xmlns="" xmlns:a16="http://schemas.microsoft.com/office/drawing/2014/main" id="{4CA0909A-2B8A-BD0B-E9DF-7E396A58D52E}"/>
              </a:ext>
            </a:extLst>
          </p:cNvPr>
          <p:cNvSpPr>
            <a:spLocks noGrp="1"/>
          </p:cNvSpPr>
          <p:nvPr>
            <p:ph idx="21" hasCustomPrompt="1"/>
          </p:nvPr>
        </p:nvSpPr>
        <p:spPr>
          <a:xfrm>
            <a:off x="6096000" y="4277935"/>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11.	Chapter title</a:t>
            </a:r>
          </a:p>
        </p:txBody>
      </p:sp>
      <p:sp>
        <p:nvSpPr>
          <p:cNvPr id="21" name="Content Placeholder 2">
            <a:extLst>
              <a:ext uri="{FF2B5EF4-FFF2-40B4-BE49-F238E27FC236}">
                <a16:creationId xmlns="" xmlns:a16="http://schemas.microsoft.com/office/drawing/2014/main" id="{80583126-CCE0-4A4F-7EA2-C9EA89D480AA}"/>
              </a:ext>
            </a:extLst>
          </p:cNvPr>
          <p:cNvSpPr>
            <a:spLocks noGrp="1"/>
          </p:cNvSpPr>
          <p:nvPr>
            <p:ph idx="22" hasCustomPrompt="1"/>
          </p:nvPr>
        </p:nvSpPr>
        <p:spPr>
          <a:xfrm>
            <a:off x="6096000" y="4854189"/>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12.	Chapter title</a:t>
            </a:r>
          </a:p>
        </p:txBody>
      </p:sp>
      <p:sp>
        <p:nvSpPr>
          <p:cNvPr id="23" name="Content Placeholder 2">
            <a:extLst>
              <a:ext uri="{FF2B5EF4-FFF2-40B4-BE49-F238E27FC236}">
                <a16:creationId xmlns="" xmlns:a16="http://schemas.microsoft.com/office/drawing/2014/main" id="{A447574C-1E38-E20F-B794-2C5360656E22}"/>
              </a:ext>
            </a:extLst>
          </p:cNvPr>
          <p:cNvSpPr>
            <a:spLocks noGrp="1"/>
          </p:cNvSpPr>
          <p:nvPr>
            <p:ph idx="23" hasCustomPrompt="1"/>
          </p:nvPr>
        </p:nvSpPr>
        <p:spPr>
          <a:xfrm>
            <a:off x="6093950" y="1970100"/>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7.	Chapter title</a:t>
            </a:r>
          </a:p>
        </p:txBody>
      </p:sp>
      <p:pic>
        <p:nvPicPr>
          <p:cNvPr id="24" name="Picture 23">
            <a:extLst>
              <a:ext uri="{FF2B5EF4-FFF2-40B4-BE49-F238E27FC236}">
                <a16:creationId xmlns="" xmlns:a16="http://schemas.microsoft.com/office/drawing/2014/main" id="{69CDCF7E-7488-96BC-F131-C0B0BA6FFC05}"/>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11027395" y="188964"/>
            <a:ext cx="828191" cy="360000"/>
          </a:xfrm>
          <a:prstGeom prst="rect">
            <a:avLst/>
          </a:prstGeom>
        </p:spPr>
      </p:pic>
      <p:sp>
        <p:nvSpPr>
          <p:cNvPr id="25" name="Text Placeholder 7">
            <a:extLst>
              <a:ext uri="{FF2B5EF4-FFF2-40B4-BE49-F238E27FC236}">
                <a16:creationId xmlns="" xmlns:a16="http://schemas.microsoft.com/office/drawing/2014/main" id="{194FD71F-3865-33C3-443A-DFCD9C94FA09}"/>
              </a:ext>
            </a:extLst>
          </p:cNvPr>
          <p:cNvSpPr>
            <a:spLocks noGrp="1"/>
          </p:cNvSpPr>
          <p:nvPr>
            <p:ph type="body" sz="quarter" idx="24"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7" name="Picture 6">
            <a:extLst>
              <a:ext uri="{FF2B5EF4-FFF2-40B4-BE49-F238E27FC236}">
                <a16:creationId xmlns="" xmlns:a16="http://schemas.microsoft.com/office/drawing/2014/main" id="{DF063043-1838-6787-73EC-D041CEEC6BE2}"/>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5217" y="6084804"/>
            <a:ext cx="720473" cy="507883"/>
          </a:xfrm>
          <a:prstGeom prst="rect">
            <a:avLst/>
          </a:prstGeom>
        </p:spPr>
      </p:pic>
      <p:sp>
        <p:nvSpPr>
          <p:cNvPr id="8" name="TextBox 7">
            <a:extLst>
              <a:ext uri="{FF2B5EF4-FFF2-40B4-BE49-F238E27FC236}">
                <a16:creationId xmlns="" xmlns:a16="http://schemas.microsoft.com/office/drawing/2014/main" id="{C83FB4FF-0517-E73D-43F6-BC298FD5ED66}"/>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Circular 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23136892"/>
      </p:ext>
    </p:extLst>
  </p:cSld>
  <p:clrMapOvr>
    <a:overrideClrMapping bg1="dk1" tx1="lt1" bg2="dk2" tx2="lt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Index white text">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hasCustomPrompt="1"/>
          </p:nvPr>
        </p:nvSpPr>
        <p:spPr>
          <a:xfrm>
            <a:off x="333950" y="549000"/>
            <a:ext cx="11520000" cy="661078"/>
          </a:xfrm>
          <a:prstGeom prst="rect">
            <a:avLst/>
          </a:prstGeom>
        </p:spPr>
        <p:txBody>
          <a:bodyPr anchor="t">
            <a:spAutoFit/>
          </a:bodyPr>
          <a:lstStyle>
            <a:lvl1pPr>
              <a:lnSpc>
                <a:spcPct val="84000"/>
              </a:lnSpc>
              <a:defRPr>
                <a:solidFill>
                  <a:schemeClr val="tx1"/>
                </a:solidFill>
              </a:defRPr>
            </a:lvl1pPr>
          </a:lstStyle>
          <a:p>
            <a:r>
              <a:rPr lang="en-US"/>
              <a:t>Index</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hasCustomPrompt="1"/>
          </p:nvPr>
        </p:nvSpPr>
        <p:spPr>
          <a:xfrm>
            <a:off x="333950" y="1980953"/>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	Chapter title</a:t>
            </a:r>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2" name="Content Placeholder 2">
            <a:extLst>
              <a:ext uri="{FF2B5EF4-FFF2-40B4-BE49-F238E27FC236}">
                <a16:creationId xmlns="" xmlns:a16="http://schemas.microsoft.com/office/drawing/2014/main" id="{64A75EBE-5209-DBB7-F2A3-ACDC318EF8A9}"/>
              </a:ext>
            </a:extLst>
          </p:cNvPr>
          <p:cNvSpPr>
            <a:spLocks noGrp="1"/>
          </p:cNvSpPr>
          <p:nvPr>
            <p:ph idx="13" hasCustomPrompt="1"/>
          </p:nvPr>
        </p:nvSpPr>
        <p:spPr>
          <a:xfrm>
            <a:off x="333950" y="2557914"/>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2.	Chapter title</a:t>
            </a:r>
          </a:p>
        </p:txBody>
      </p:sp>
      <p:sp>
        <p:nvSpPr>
          <p:cNvPr id="13" name="Content Placeholder 2">
            <a:extLst>
              <a:ext uri="{FF2B5EF4-FFF2-40B4-BE49-F238E27FC236}">
                <a16:creationId xmlns="" xmlns:a16="http://schemas.microsoft.com/office/drawing/2014/main" id="{1EAC0963-E6A8-6309-F054-F8F3477EB6FA}"/>
              </a:ext>
            </a:extLst>
          </p:cNvPr>
          <p:cNvSpPr>
            <a:spLocks noGrp="1"/>
          </p:cNvSpPr>
          <p:nvPr>
            <p:ph idx="14" hasCustomPrompt="1"/>
          </p:nvPr>
        </p:nvSpPr>
        <p:spPr>
          <a:xfrm>
            <a:off x="333950" y="3132783"/>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3.	Chapter title</a:t>
            </a:r>
          </a:p>
        </p:txBody>
      </p:sp>
      <p:sp>
        <p:nvSpPr>
          <p:cNvPr id="14" name="Content Placeholder 2">
            <a:extLst>
              <a:ext uri="{FF2B5EF4-FFF2-40B4-BE49-F238E27FC236}">
                <a16:creationId xmlns="" xmlns:a16="http://schemas.microsoft.com/office/drawing/2014/main" id="{07B608BD-DD87-1345-6843-CCFF67496D83}"/>
              </a:ext>
            </a:extLst>
          </p:cNvPr>
          <p:cNvSpPr>
            <a:spLocks noGrp="1"/>
          </p:cNvSpPr>
          <p:nvPr>
            <p:ph idx="15" hasCustomPrompt="1"/>
          </p:nvPr>
        </p:nvSpPr>
        <p:spPr>
          <a:xfrm>
            <a:off x="333950" y="3707652"/>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4.	Chapter title</a:t>
            </a:r>
          </a:p>
        </p:txBody>
      </p:sp>
      <p:sp>
        <p:nvSpPr>
          <p:cNvPr id="15" name="Content Placeholder 2">
            <a:extLst>
              <a:ext uri="{FF2B5EF4-FFF2-40B4-BE49-F238E27FC236}">
                <a16:creationId xmlns="" xmlns:a16="http://schemas.microsoft.com/office/drawing/2014/main" id="{A1D4DF28-BECE-D366-E1C3-9B1AFE9FD682}"/>
              </a:ext>
            </a:extLst>
          </p:cNvPr>
          <p:cNvSpPr>
            <a:spLocks noGrp="1"/>
          </p:cNvSpPr>
          <p:nvPr>
            <p:ph idx="16" hasCustomPrompt="1"/>
          </p:nvPr>
        </p:nvSpPr>
        <p:spPr>
          <a:xfrm>
            <a:off x="333950" y="4282521"/>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5.	Chapter title</a:t>
            </a:r>
          </a:p>
        </p:txBody>
      </p:sp>
      <p:sp>
        <p:nvSpPr>
          <p:cNvPr id="16" name="Content Placeholder 2">
            <a:extLst>
              <a:ext uri="{FF2B5EF4-FFF2-40B4-BE49-F238E27FC236}">
                <a16:creationId xmlns="" xmlns:a16="http://schemas.microsoft.com/office/drawing/2014/main" id="{5EF35A72-CF25-F4DF-1FEF-0F1532E36858}"/>
              </a:ext>
            </a:extLst>
          </p:cNvPr>
          <p:cNvSpPr>
            <a:spLocks noGrp="1"/>
          </p:cNvSpPr>
          <p:nvPr>
            <p:ph idx="17" hasCustomPrompt="1"/>
          </p:nvPr>
        </p:nvSpPr>
        <p:spPr>
          <a:xfrm>
            <a:off x="333950" y="4857390"/>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6.	Chapter title</a:t>
            </a:r>
          </a:p>
        </p:txBody>
      </p:sp>
      <p:sp>
        <p:nvSpPr>
          <p:cNvPr id="17" name="Content Placeholder 2">
            <a:extLst>
              <a:ext uri="{FF2B5EF4-FFF2-40B4-BE49-F238E27FC236}">
                <a16:creationId xmlns="" xmlns:a16="http://schemas.microsoft.com/office/drawing/2014/main" id="{8215F350-B75D-CAEC-7E18-01A471B5BD48}"/>
              </a:ext>
            </a:extLst>
          </p:cNvPr>
          <p:cNvSpPr>
            <a:spLocks noGrp="1"/>
          </p:cNvSpPr>
          <p:nvPr>
            <p:ph idx="18" hasCustomPrompt="1"/>
          </p:nvPr>
        </p:nvSpPr>
        <p:spPr>
          <a:xfrm>
            <a:off x="6096000" y="2546354"/>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8.	Chapter title</a:t>
            </a:r>
          </a:p>
        </p:txBody>
      </p:sp>
      <p:sp>
        <p:nvSpPr>
          <p:cNvPr id="18" name="Content Placeholder 2">
            <a:extLst>
              <a:ext uri="{FF2B5EF4-FFF2-40B4-BE49-F238E27FC236}">
                <a16:creationId xmlns="" xmlns:a16="http://schemas.microsoft.com/office/drawing/2014/main" id="{7C740B02-0895-E953-AEEB-8C38107006AB}"/>
              </a:ext>
            </a:extLst>
          </p:cNvPr>
          <p:cNvSpPr>
            <a:spLocks noGrp="1"/>
          </p:cNvSpPr>
          <p:nvPr>
            <p:ph idx="19" hasCustomPrompt="1"/>
          </p:nvPr>
        </p:nvSpPr>
        <p:spPr>
          <a:xfrm>
            <a:off x="6096000" y="3129582"/>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9.	Chapter title</a:t>
            </a:r>
          </a:p>
        </p:txBody>
      </p:sp>
      <p:sp>
        <p:nvSpPr>
          <p:cNvPr id="19" name="Content Placeholder 2">
            <a:extLst>
              <a:ext uri="{FF2B5EF4-FFF2-40B4-BE49-F238E27FC236}">
                <a16:creationId xmlns="" xmlns:a16="http://schemas.microsoft.com/office/drawing/2014/main" id="{4A313094-D3A2-C643-0466-81D39B795EFE}"/>
              </a:ext>
            </a:extLst>
          </p:cNvPr>
          <p:cNvSpPr>
            <a:spLocks noGrp="1"/>
          </p:cNvSpPr>
          <p:nvPr>
            <p:ph idx="20" hasCustomPrompt="1"/>
          </p:nvPr>
        </p:nvSpPr>
        <p:spPr>
          <a:xfrm>
            <a:off x="6096000" y="3697809"/>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10.	Chapter title</a:t>
            </a:r>
          </a:p>
        </p:txBody>
      </p:sp>
      <p:sp>
        <p:nvSpPr>
          <p:cNvPr id="20" name="Content Placeholder 2">
            <a:extLst>
              <a:ext uri="{FF2B5EF4-FFF2-40B4-BE49-F238E27FC236}">
                <a16:creationId xmlns="" xmlns:a16="http://schemas.microsoft.com/office/drawing/2014/main" id="{4CA0909A-2B8A-BD0B-E9DF-7E396A58D52E}"/>
              </a:ext>
            </a:extLst>
          </p:cNvPr>
          <p:cNvSpPr>
            <a:spLocks noGrp="1"/>
          </p:cNvSpPr>
          <p:nvPr>
            <p:ph idx="21" hasCustomPrompt="1"/>
          </p:nvPr>
        </p:nvSpPr>
        <p:spPr>
          <a:xfrm>
            <a:off x="6096000" y="4277935"/>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11.	Chapter title</a:t>
            </a:r>
          </a:p>
        </p:txBody>
      </p:sp>
      <p:sp>
        <p:nvSpPr>
          <p:cNvPr id="21" name="Content Placeholder 2">
            <a:extLst>
              <a:ext uri="{FF2B5EF4-FFF2-40B4-BE49-F238E27FC236}">
                <a16:creationId xmlns="" xmlns:a16="http://schemas.microsoft.com/office/drawing/2014/main" id="{80583126-CCE0-4A4F-7EA2-C9EA89D480AA}"/>
              </a:ext>
            </a:extLst>
          </p:cNvPr>
          <p:cNvSpPr>
            <a:spLocks noGrp="1"/>
          </p:cNvSpPr>
          <p:nvPr>
            <p:ph idx="22" hasCustomPrompt="1"/>
          </p:nvPr>
        </p:nvSpPr>
        <p:spPr>
          <a:xfrm>
            <a:off x="6096000" y="4854189"/>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12.	Chapter title</a:t>
            </a:r>
          </a:p>
        </p:txBody>
      </p:sp>
      <p:sp>
        <p:nvSpPr>
          <p:cNvPr id="23" name="Content Placeholder 2">
            <a:extLst>
              <a:ext uri="{FF2B5EF4-FFF2-40B4-BE49-F238E27FC236}">
                <a16:creationId xmlns="" xmlns:a16="http://schemas.microsoft.com/office/drawing/2014/main" id="{A447574C-1E38-E20F-B794-2C5360656E22}"/>
              </a:ext>
            </a:extLst>
          </p:cNvPr>
          <p:cNvSpPr>
            <a:spLocks noGrp="1"/>
          </p:cNvSpPr>
          <p:nvPr>
            <p:ph idx="23" hasCustomPrompt="1"/>
          </p:nvPr>
        </p:nvSpPr>
        <p:spPr>
          <a:xfrm>
            <a:off x="6093950" y="1970100"/>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7.	Chapter title</a:t>
            </a:r>
          </a:p>
        </p:txBody>
      </p:sp>
      <p:pic>
        <p:nvPicPr>
          <p:cNvPr id="5" name="Picture 4">
            <a:extLst>
              <a:ext uri="{FF2B5EF4-FFF2-40B4-BE49-F238E27FC236}">
                <a16:creationId xmlns="" xmlns:a16="http://schemas.microsoft.com/office/drawing/2014/main" id="{52BA92F3-0CF0-66E4-3DFB-5A0CBB298473}"/>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11027395" y="188964"/>
            <a:ext cx="828191" cy="360000"/>
          </a:xfrm>
          <a:prstGeom prst="rect">
            <a:avLst/>
          </a:prstGeom>
        </p:spPr>
      </p:pic>
      <p:sp>
        <p:nvSpPr>
          <p:cNvPr id="7" name="Text Placeholder 7">
            <a:extLst>
              <a:ext uri="{FF2B5EF4-FFF2-40B4-BE49-F238E27FC236}">
                <a16:creationId xmlns="" xmlns:a16="http://schemas.microsoft.com/office/drawing/2014/main" id="{68DE4561-178D-F74F-02E1-B7E658248E60}"/>
              </a:ext>
            </a:extLst>
          </p:cNvPr>
          <p:cNvSpPr>
            <a:spLocks noGrp="1"/>
          </p:cNvSpPr>
          <p:nvPr>
            <p:ph type="body" sz="quarter" idx="24"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9" name="Picture 8">
            <a:extLst>
              <a:ext uri="{FF2B5EF4-FFF2-40B4-BE49-F238E27FC236}">
                <a16:creationId xmlns="" xmlns:a16="http://schemas.microsoft.com/office/drawing/2014/main" id="{4825266A-2D60-2190-5778-08E28AC060B1}"/>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5217" y="6084804"/>
            <a:ext cx="720473" cy="507883"/>
          </a:xfrm>
          <a:prstGeom prst="rect">
            <a:avLst/>
          </a:prstGeom>
        </p:spPr>
      </p:pic>
      <p:sp>
        <p:nvSpPr>
          <p:cNvPr id="10" name="TextBox 9">
            <a:extLst>
              <a:ext uri="{FF2B5EF4-FFF2-40B4-BE49-F238E27FC236}">
                <a16:creationId xmlns="" xmlns:a16="http://schemas.microsoft.com/office/drawing/2014/main" id="{7E7472C5-DE11-7B34-6E72-D69D890B273A}"/>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Circular 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1188493243"/>
      </p:ext>
    </p:extLst>
  </p:cSld>
  <p:clrMapOvr>
    <a:overrideClrMapping bg1="dk1" tx1="lt1" bg2="dk2" tx2="lt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Slide with picture, pine green">
    <p:bg>
      <p:bgPr>
        <a:solidFill>
          <a:schemeClr val="tx2"/>
        </a:solidFill>
        <a:effectLst/>
      </p:bgPr>
    </p:bg>
    <p:spTree>
      <p:nvGrpSpPr>
        <p:cNvPr id="1" name=""/>
        <p:cNvGrpSpPr/>
        <p:nvPr/>
      </p:nvGrpSpPr>
      <p:grpSpPr>
        <a:xfrm>
          <a:off x="0" y="0"/>
          <a:ext cx="0" cy="0"/>
          <a:chOff x="0" y="0"/>
          <a:chExt cx="0" cy="0"/>
        </a:xfrm>
      </p:grpSpPr>
      <p:sp>
        <p:nvSpPr>
          <p:cNvPr id="6" name="Picture Placeholder 5">
            <a:extLst>
              <a:ext uri="{FF2B5EF4-FFF2-40B4-BE49-F238E27FC236}">
                <a16:creationId xmlns="" xmlns:a16="http://schemas.microsoft.com/office/drawing/2014/main" id="{1DCFFA2B-68F4-F84E-F178-DD6EE5B4C177}"/>
              </a:ext>
            </a:extLst>
          </p:cNvPr>
          <p:cNvSpPr>
            <a:spLocks noGrp="1"/>
          </p:cNvSpPr>
          <p:nvPr>
            <p:ph type="pic" sz="quarter" idx="10"/>
          </p:nvPr>
        </p:nvSpPr>
        <p:spPr>
          <a:xfrm>
            <a:off x="6816000" y="0"/>
            <a:ext cx="5376000" cy="6858000"/>
          </a:xfrm>
          <a:prstGeom prst="rect">
            <a:avLst/>
          </a:prstGeom>
        </p:spPr>
        <p:txBody>
          <a:bodyPr/>
          <a:lstStyle>
            <a:lvl1pPr>
              <a:defRPr>
                <a:solidFill>
                  <a:schemeClr val="bg1"/>
                </a:solidFill>
              </a:defRPr>
            </a:lvl1pPr>
          </a:lstStyle>
          <a:p>
            <a:r>
              <a:rPr lang="en-US"/>
              <a:t>Click icon to add picture</a:t>
            </a:r>
            <a:endParaRPr lang="x-none"/>
          </a:p>
        </p:txBody>
      </p:sp>
      <p:sp>
        <p:nvSpPr>
          <p:cNvPr id="2" name="Title 1">
            <a:extLst>
              <a:ext uri="{FF2B5EF4-FFF2-40B4-BE49-F238E27FC236}">
                <a16:creationId xmlns="" xmlns:a16="http://schemas.microsoft.com/office/drawing/2014/main" id="{9CAFC977-73BA-ECC9-B03C-39BD5DF41806}"/>
              </a:ext>
            </a:extLst>
          </p:cNvPr>
          <p:cNvSpPr>
            <a:spLocks noGrp="1"/>
          </p:cNvSpPr>
          <p:nvPr>
            <p:ph type="ctrTitle"/>
          </p:nvPr>
        </p:nvSpPr>
        <p:spPr>
          <a:xfrm>
            <a:off x="334963" y="1757028"/>
            <a:ext cx="6121037" cy="2387600"/>
          </a:xfrm>
          <a:prstGeom prst="rect">
            <a:avLst/>
          </a:prstGeom>
        </p:spPr>
        <p:txBody>
          <a:bodyPr anchor="b"/>
          <a:lstStyle>
            <a:lvl1pPr algn="l">
              <a:lnSpc>
                <a:spcPct val="84000"/>
              </a:lnSpc>
              <a:defRPr sz="5400">
                <a:solidFill>
                  <a:schemeClr val="bg1"/>
                </a:solidFill>
              </a:defRPr>
            </a:lvl1pPr>
          </a:lstStyle>
          <a:p>
            <a:r>
              <a:rPr lang="en-US"/>
              <a:t>Click to edit Master title style</a:t>
            </a:r>
            <a:endParaRPr lang="x-none"/>
          </a:p>
        </p:txBody>
      </p:sp>
      <p:sp>
        <p:nvSpPr>
          <p:cNvPr id="3" name="Subtitle 2">
            <a:extLst>
              <a:ext uri="{FF2B5EF4-FFF2-40B4-BE49-F238E27FC236}">
                <a16:creationId xmlns="" xmlns:a16="http://schemas.microsoft.com/office/drawing/2014/main" id="{3CCD0222-8D53-D9B7-AE85-79F5C518ED09}"/>
              </a:ext>
            </a:extLst>
          </p:cNvPr>
          <p:cNvSpPr>
            <a:spLocks noGrp="1"/>
          </p:cNvSpPr>
          <p:nvPr>
            <p:ph type="subTitle" idx="1"/>
          </p:nvPr>
        </p:nvSpPr>
        <p:spPr>
          <a:xfrm>
            <a:off x="336000" y="4308907"/>
            <a:ext cx="6120000" cy="1460093"/>
          </a:xfrm>
          <a:prstGeom prst="rect">
            <a:avLst/>
          </a:prstGeom>
        </p:spPr>
        <p:txBody>
          <a:bodyPr/>
          <a:lstStyle>
            <a:lvl1pPr marL="0" indent="0" algn="l">
              <a:buNone/>
              <a:defRPr sz="2000">
                <a:solidFill>
                  <a:schemeClr val="bg1"/>
                </a:solidFill>
                <a:latin typeface="+mj-lt"/>
                <a:cs typeface="Helvetica"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x-none"/>
          </a:p>
        </p:txBody>
      </p:sp>
      <p:pic>
        <p:nvPicPr>
          <p:cNvPr id="4" name="Picture 3">
            <a:extLst>
              <a:ext uri="{FF2B5EF4-FFF2-40B4-BE49-F238E27FC236}">
                <a16:creationId xmlns="" xmlns:a16="http://schemas.microsoft.com/office/drawing/2014/main" id="{E19281FD-E573-6D7F-7E06-8971EF85A990}"/>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334963" y="188964"/>
            <a:ext cx="828191" cy="360000"/>
          </a:xfrm>
          <a:prstGeom prst="rect">
            <a:avLst/>
          </a:prstGeom>
        </p:spPr>
      </p:pic>
      <p:pic>
        <p:nvPicPr>
          <p:cNvPr id="8" name="Picture 7" descr="Background pattern&#10;&#10;Description automatically generated">
            <a:extLst>
              <a:ext uri="{FF2B5EF4-FFF2-40B4-BE49-F238E27FC236}">
                <a16:creationId xmlns="" xmlns:a16="http://schemas.microsoft.com/office/drawing/2014/main" id="{13E19760-7B65-A6CD-1152-286BE528B274}"/>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34963" y="6084625"/>
            <a:ext cx="720981" cy="508242"/>
          </a:xfrm>
          <a:prstGeom prst="rect">
            <a:avLst/>
          </a:prstGeom>
        </p:spPr>
      </p:pic>
      <p:sp>
        <p:nvSpPr>
          <p:cNvPr id="9" name="TextBox 8">
            <a:extLst>
              <a:ext uri="{FF2B5EF4-FFF2-40B4-BE49-F238E27FC236}">
                <a16:creationId xmlns="" xmlns:a16="http://schemas.microsoft.com/office/drawing/2014/main" id="{F36F60A9-DF7B-8A2B-769D-04CB37AC6EDE}"/>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bg1"/>
                </a:solidFill>
                <a:latin typeface="+mj-lt"/>
                <a:cs typeface="Helvetica" panose="020B0604020202020204" pitchFamily="34" charset="0"/>
              </a:rPr>
              <a:t>Bioeconomy</a:t>
            </a:r>
            <a:endParaRPr lang="x-none" sz="1600">
              <a:solidFill>
                <a:schemeClr val="bg1"/>
              </a:solidFill>
              <a:latin typeface="+mj-lt"/>
              <a:cs typeface="Helvetica" panose="020B0604020202020204" pitchFamily="34" charset="0"/>
            </a:endParaRPr>
          </a:p>
        </p:txBody>
      </p:sp>
    </p:spTree>
    <p:extLst>
      <p:ext uri="{BB962C8B-B14F-4D97-AF65-F5344CB8AC3E}">
        <p14:creationId xmlns="" xmlns:p14="http://schemas.microsoft.com/office/powerpoint/2010/main" val="1512541519"/>
      </p:ext>
    </p:extLst>
  </p:cSld>
  <p:clrMapOvr>
    <a:masterClrMapping/>
  </p:clrMapOvr>
  <p:extLst>
    <p:ext uri="{DCECCB84-F9BA-43D5-87BE-67443E8EF086}">
      <p15:sldGuideLst xmlns="" xmlns:p15="http://schemas.microsoft.com/office/powerpoint/2012/main"/>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Subsection title, haze beige">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hasCustomPrompt="1"/>
          </p:nvPr>
        </p:nvSpPr>
        <p:spPr>
          <a:xfrm>
            <a:off x="336000" y="2889000"/>
            <a:ext cx="11520000" cy="1229824"/>
          </a:xfrm>
          <a:prstGeom prst="rect">
            <a:avLst/>
          </a:prstGeom>
        </p:spPr>
        <p:txBody>
          <a:bodyPr anchor="b">
            <a:noAutofit/>
          </a:bodyPr>
          <a:lstStyle>
            <a:lvl1pPr>
              <a:lnSpc>
                <a:spcPct val="84000"/>
              </a:lnSpc>
              <a:defRPr/>
            </a:lvl1pPr>
          </a:lstStyle>
          <a:p>
            <a:r>
              <a:rPr lang="en-US"/>
              <a:t>Click to add subsection title</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1" name="Text Placeholder 7">
            <a:extLst>
              <a:ext uri="{FF2B5EF4-FFF2-40B4-BE49-F238E27FC236}">
                <a16:creationId xmlns="" xmlns:a16="http://schemas.microsoft.com/office/drawing/2014/main" id="{238E859D-B5A9-0D4B-E357-D754A7317097}"/>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12" name="Picture 11">
            <a:extLst>
              <a:ext uri="{FF2B5EF4-FFF2-40B4-BE49-F238E27FC236}">
                <a16:creationId xmlns="" xmlns:a16="http://schemas.microsoft.com/office/drawing/2014/main" id="{FDF9666D-4B10-761D-7DB8-1415C1755F40}"/>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5" name="Picture 4">
            <a:extLst>
              <a:ext uri="{FF2B5EF4-FFF2-40B4-BE49-F238E27FC236}">
                <a16:creationId xmlns="" xmlns:a16="http://schemas.microsoft.com/office/drawing/2014/main" id="{917D354E-E63F-D2F2-B143-C920008BD705}"/>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5217" y="6084804"/>
            <a:ext cx="720473" cy="507883"/>
          </a:xfrm>
          <a:prstGeom prst="rect">
            <a:avLst/>
          </a:prstGeom>
        </p:spPr>
      </p:pic>
      <p:sp>
        <p:nvSpPr>
          <p:cNvPr id="7" name="TextBox 6">
            <a:extLst>
              <a:ext uri="{FF2B5EF4-FFF2-40B4-BE49-F238E27FC236}">
                <a16:creationId xmlns="" xmlns:a16="http://schemas.microsoft.com/office/drawing/2014/main" id="{17258D8F-9ABD-FBFC-C612-443B642401D2}"/>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Circular 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2891715517"/>
      </p:ext>
    </p:extLst>
  </p:cSld>
  <p:clrMapOvr>
    <a:overrideClrMapping bg1="lt1" tx1="dk1" bg2="lt2" tx2="dk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1_Subsection title, pine green">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hasCustomPrompt="1"/>
          </p:nvPr>
        </p:nvSpPr>
        <p:spPr>
          <a:xfrm>
            <a:off x="336000" y="2889000"/>
            <a:ext cx="11520000" cy="1229824"/>
          </a:xfrm>
          <a:prstGeom prst="rect">
            <a:avLst/>
          </a:prstGeom>
        </p:spPr>
        <p:txBody>
          <a:bodyPr anchor="b">
            <a:noAutofit/>
          </a:bodyPr>
          <a:lstStyle>
            <a:lvl1pPr>
              <a:lnSpc>
                <a:spcPct val="84000"/>
              </a:lnSpc>
              <a:defRPr/>
            </a:lvl1pPr>
          </a:lstStyle>
          <a:p>
            <a:r>
              <a:rPr lang="en-US"/>
              <a:t>Click to add subsection title</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1" name="Text Placeholder 7">
            <a:extLst>
              <a:ext uri="{FF2B5EF4-FFF2-40B4-BE49-F238E27FC236}">
                <a16:creationId xmlns="" xmlns:a16="http://schemas.microsoft.com/office/drawing/2014/main" id="{238E859D-B5A9-0D4B-E357-D754A7317097}"/>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12" name="Picture 11">
            <a:extLst>
              <a:ext uri="{FF2B5EF4-FFF2-40B4-BE49-F238E27FC236}">
                <a16:creationId xmlns="" xmlns:a16="http://schemas.microsoft.com/office/drawing/2014/main" id="{FDF9666D-4B10-761D-7DB8-1415C1755F40}"/>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5" name="Picture 4">
            <a:extLst>
              <a:ext uri="{FF2B5EF4-FFF2-40B4-BE49-F238E27FC236}">
                <a16:creationId xmlns="" xmlns:a16="http://schemas.microsoft.com/office/drawing/2014/main" id="{917D354E-E63F-D2F2-B143-C920008BD705}"/>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5217" y="6084804"/>
            <a:ext cx="720473" cy="507883"/>
          </a:xfrm>
          <a:prstGeom prst="rect">
            <a:avLst/>
          </a:prstGeom>
        </p:spPr>
      </p:pic>
      <p:sp>
        <p:nvSpPr>
          <p:cNvPr id="7" name="TextBox 6">
            <a:extLst>
              <a:ext uri="{FF2B5EF4-FFF2-40B4-BE49-F238E27FC236}">
                <a16:creationId xmlns="" xmlns:a16="http://schemas.microsoft.com/office/drawing/2014/main" id="{17258D8F-9ABD-FBFC-C612-443B642401D2}"/>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Circular 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3715209875"/>
      </p:ext>
    </p:extLst>
  </p:cSld>
  <p:clrMapOvr>
    <a:overrideClrMapping bg1="dk1" tx1="lt1" bg2="dk2" tx2="lt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p:cSld name="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11520000" cy="1229824"/>
          </a:xfrm>
          <a:prstGeom prst="rect">
            <a:avLst/>
          </a:prstGeom>
        </p:spPr>
        <p:txBody>
          <a:bodyPr anchor="t">
            <a:noAutofit/>
          </a:bodyPr>
          <a:lstStyle>
            <a:lvl1pPr>
              <a:lnSpc>
                <a:spcPct val="84000"/>
              </a:lnSpc>
              <a:defRPr/>
            </a:lvl1pPr>
          </a:lstStyle>
          <a:p>
            <a:r>
              <a:rPr lang="en-US"/>
              <a:t>Click to edit Master title style</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333950" y="2169000"/>
            <a:ext cx="11520000" cy="3780028"/>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8" name="Text Placeholder 7">
            <a:extLst>
              <a:ext uri="{FF2B5EF4-FFF2-40B4-BE49-F238E27FC236}">
                <a16:creationId xmlns="" xmlns:a16="http://schemas.microsoft.com/office/drawing/2014/main" id="{7B7D063C-C439-C12E-8781-7E6B869CBA11}"/>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10" name="Picture 9">
            <a:extLst>
              <a:ext uri="{FF2B5EF4-FFF2-40B4-BE49-F238E27FC236}">
                <a16:creationId xmlns="" xmlns:a16="http://schemas.microsoft.com/office/drawing/2014/main" id="{2649C749-EAFA-770F-3D5B-425E69AC686D}"/>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7" name="Picture 6">
            <a:extLst>
              <a:ext uri="{FF2B5EF4-FFF2-40B4-BE49-F238E27FC236}">
                <a16:creationId xmlns="" xmlns:a16="http://schemas.microsoft.com/office/drawing/2014/main" id="{ED20DE1C-6CD5-4887-83BB-13AEFCEB4294}"/>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5217" y="6084804"/>
            <a:ext cx="720473" cy="507883"/>
          </a:xfrm>
          <a:prstGeom prst="rect">
            <a:avLst/>
          </a:prstGeom>
        </p:spPr>
      </p:pic>
      <p:sp>
        <p:nvSpPr>
          <p:cNvPr id="11" name="TextBox 10">
            <a:extLst>
              <a:ext uri="{FF2B5EF4-FFF2-40B4-BE49-F238E27FC236}">
                <a16:creationId xmlns="" xmlns:a16="http://schemas.microsoft.com/office/drawing/2014/main" id="{5EE0C1B4-48B7-0FDA-EC29-49BEA9A87A3B}"/>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Circular Economy</a:t>
            </a:r>
            <a:endParaRPr lang="x-none" sz="1600">
              <a:solidFill>
                <a:schemeClr val="tx1">
                  <a:lumMod val="75000"/>
                  <a:lumOff val="25000"/>
                </a:schemeClr>
              </a:solidFill>
              <a:latin typeface="+mj-lt"/>
              <a:cs typeface="Helvetica" panose="020B0604020202020204" pitchFamily="34" charset="0"/>
            </a:endParaRPr>
          </a:p>
        </p:txBody>
      </p:sp>
      <p:sp>
        <p:nvSpPr>
          <p:cNvPr id="4" name="Text Placeholder 10">
            <a:extLst>
              <a:ext uri="{FF2B5EF4-FFF2-40B4-BE49-F238E27FC236}">
                <a16:creationId xmlns="" xmlns:a16="http://schemas.microsoft.com/office/drawing/2014/main" id="{80084A3B-08F6-F659-4693-5DBEB25BFB15}"/>
              </a:ext>
            </a:extLst>
          </p:cNvPr>
          <p:cNvSpPr>
            <a:spLocks noGrp="1"/>
          </p:cNvSpPr>
          <p:nvPr>
            <p:ph type="body" sz="quarter" idx="15" hasCustomPrompt="1"/>
          </p:nvPr>
        </p:nvSpPr>
        <p:spPr>
          <a:xfrm>
            <a:off x="335936" y="1266225"/>
            <a:ext cx="11520488" cy="630238"/>
          </a:xfrm>
          <a:prstGeom prst="rect">
            <a:avLst/>
          </a:prstGeom>
        </p:spPr>
        <p:txBody>
          <a:bodyPr/>
          <a:lstStyle>
            <a:lvl1pPr marL="0" indent="0">
              <a:buNone/>
              <a:defRPr sz="2000">
                <a:latin typeface="+mj-lt"/>
              </a:defRPr>
            </a:lvl1pPr>
            <a:lvl2pPr marL="457200" indent="0">
              <a:buNone/>
              <a:defRPr>
                <a:latin typeface="+mj-lt"/>
              </a:defRPr>
            </a:lvl2pPr>
            <a:lvl3pPr marL="914400" indent="0">
              <a:buNone/>
              <a:defRPr>
                <a:latin typeface="+mj-lt"/>
              </a:defRPr>
            </a:lvl3pPr>
            <a:lvl4pPr marL="1371600" indent="0">
              <a:buNone/>
              <a:defRPr>
                <a:latin typeface="+mj-lt"/>
              </a:defRPr>
            </a:lvl4pPr>
            <a:lvl5pPr marL="1828800" indent="0">
              <a:buNone/>
              <a:defRPr>
                <a:latin typeface="+mj-lt"/>
              </a:defRPr>
            </a:lvl5pPr>
          </a:lstStyle>
          <a:p>
            <a:pPr lvl="0"/>
            <a:r>
              <a:rPr lang="en-US"/>
              <a:t>Click to add subtitle</a:t>
            </a:r>
            <a:endParaRPr lang="x-none"/>
          </a:p>
        </p:txBody>
      </p:sp>
    </p:spTree>
    <p:extLst>
      <p:ext uri="{BB962C8B-B14F-4D97-AF65-F5344CB8AC3E}">
        <p14:creationId xmlns="" xmlns:p14="http://schemas.microsoft.com/office/powerpoint/2010/main" val="646500365"/>
      </p:ext>
    </p:extLst>
  </p:cSld>
  <p:clrMapOvr>
    <a:masterClrMapping/>
  </p:clrMapOvr>
  <p:extLst>
    <p:ext uri="{DCECCB84-F9BA-43D5-87BE-67443E8EF086}">
      <p15:sldGuideLst xmlns="" xmlns:p15="http://schemas.microsoft.com/office/powerpoint/2012/main">
        <p15:guide id="1" orient="horz" pos="3747">
          <p15:clr>
            <a:srgbClr val="FBAE40"/>
          </p15:clr>
        </p15:guide>
      </p15:sldGuideLst>
    </p:ext>
  </p:extLst>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p:cSld name="Content (2 columns)">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11520000" cy="1229824"/>
          </a:xfrm>
          <a:prstGeom prst="rect">
            <a:avLst/>
          </a:prstGeom>
        </p:spPr>
        <p:txBody>
          <a:bodyPr anchor="t">
            <a:noAutofit/>
          </a:bodyPr>
          <a:lstStyle>
            <a:lvl1pPr>
              <a:lnSpc>
                <a:spcPct val="84000"/>
              </a:lnSpc>
              <a:defRPr/>
            </a:lvl1pPr>
          </a:lstStyle>
          <a:p>
            <a:r>
              <a:rPr lang="en-US"/>
              <a:t>Click to edit Master title style</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333949" y="2169000"/>
            <a:ext cx="5402051" cy="3780028"/>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7" name="Content Placeholder 2">
            <a:extLst>
              <a:ext uri="{FF2B5EF4-FFF2-40B4-BE49-F238E27FC236}">
                <a16:creationId xmlns="" xmlns:a16="http://schemas.microsoft.com/office/drawing/2014/main" id="{E53D0122-F311-DDD6-1358-BBD9A12A19B9}"/>
              </a:ext>
            </a:extLst>
          </p:cNvPr>
          <p:cNvSpPr>
            <a:spLocks noGrp="1"/>
          </p:cNvSpPr>
          <p:nvPr>
            <p:ph idx="14"/>
          </p:nvPr>
        </p:nvSpPr>
        <p:spPr>
          <a:xfrm>
            <a:off x="6451899" y="2169000"/>
            <a:ext cx="5402051" cy="3780028"/>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11" name="Text Placeholder 7">
            <a:extLst>
              <a:ext uri="{FF2B5EF4-FFF2-40B4-BE49-F238E27FC236}">
                <a16:creationId xmlns="" xmlns:a16="http://schemas.microsoft.com/office/drawing/2014/main" id="{CC4E4163-CEEC-23DD-D95C-3C6EAE7438D8}"/>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12" name="Picture 11">
            <a:extLst>
              <a:ext uri="{FF2B5EF4-FFF2-40B4-BE49-F238E27FC236}">
                <a16:creationId xmlns="" xmlns:a16="http://schemas.microsoft.com/office/drawing/2014/main" id="{8AEE7008-4199-288B-CB96-DD2494257C58}"/>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8" name="Picture 7">
            <a:extLst>
              <a:ext uri="{FF2B5EF4-FFF2-40B4-BE49-F238E27FC236}">
                <a16:creationId xmlns="" xmlns:a16="http://schemas.microsoft.com/office/drawing/2014/main" id="{ACC3B879-7F3C-6216-4D50-AB8A57933255}"/>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5217" y="6084804"/>
            <a:ext cx="720473" cy="507883"/>
          </a:xfrm>
          <a:prstGeom prst="rect">
            <a:avLst/>
          </a:prstGeom>
        </p:spPr>
      </p:pic>
      <p:sp>
        <p:nvSpPr>
          <p:cNvPr id="10" name="TextBox 9">
            <a:extLst>
              <a:ext uri="{FF2B5EF4-FFF2-40B4-BE49-F238E27FC236}">
                <a16:creationId xmlns="" xmlns:a16="http://schemas.microsoft.com/office/drawing/2014/main" id="{C7C828F8-D21E-FA87-C02C-88069CEEA82B}"/>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Circular Economy</a:t>
            </a:r>
            <a:endParaRPr lang="x-none" sz="1600">
              <a:solidFill>
                <a:schemeClr val="tx1">
                  <a:lumMod val="75000"/>
                  <a:lumOff val="25000"/>
                </a:schemeClr>
              </a:solidFill>
              <a:latin typeface="+mj-lt"/>
              <a:cs typeface="Helvetica" panose="020B0604020202020204" pitchFamily="34" charset="0"/>
            </a:endParaRPr>
          </a:p>
        </p:txBody>
      </p:sp>
      <p:sp>
        <p:nvSpPr>
          <p:cNvPr id="4" name="Text Placeholder 10">
            <a:extLst>
              <a:ext uri="{FF2B5EF4-FFF2-40B4-BE49-F238E27FC236}">
                <a16:creationId xmlns="" xmlns:a16="http://schemas.microsoft.com/office/drawing/2014/main" id="{E96E0DC2-3E11-67A2-DFBE-9CE02C5BB197}"/>
              </a:ext>
            </a:extLst>
          </p:cNvPr>
          <p:cNvSpPr>
            <a:spLocks noGrp="1"/>
          </p:cNvSpPr>
          <p:nvPr>
            <p:ph type="body" sz="quarter" idx="15" hasCustomPrompt="1"/>
          </p:nvPr>
        </p:nvSpPr>
        <p:spPr>
          <a:xfrm>
            <a:off x="335936" y="1266225"/>
            <a:ext cx="11520488" cy="630238"/>
          </a:xfrm>
          <a:prstGeom prst="rect">
            <a:avLst/>
          </a:prstGeom>
        </p:spPr>
        <p:txBody>
          <a:bodyPr/>
          <a:lstStyle>
            <a:lvl1pPr marL="0" indent="0">
              <a:buNone/>
              <a:defRPr sz="2000">
                <a:latin typeface="+mj-lt"/>
              </a:defRPr>
            </a:lvl1pPr>
            <a:lvl2pPr marL="457200" indent="0">
              <a:buNone/>
              <a:defRPr>
                <a:latin typeface="+mj-lt"/>
              </a:defRPr>
            </a:lvl2pPr>
            <a:lvl3pPr marL="914400" indent="0">
              <a:buNone/>
              <a:defRPr>
                <a:latin typeface="+mj-lt"/>
              </a:defRPr>
            </a:lvl3pPr>
            <a:lvl4pPr marL="1371600" indent="0">
              <a:buNone/>
              <a:defRPr>
                <a:latin typeface="+mj-lt"/>
              </a:defRPr>
            </a:lvl4pPr>
            <a:lvl5pPr marL="1828800" indent="0">
              <a:buNone/>
              <a:defRPr>
                <a:latin typeface="+mj-lt"/>
              </a:defRPr>
            </a:lvl5pPr>
          </a:lstStyle>
          <a:p>
            <a:pPr lvl="0"/>
            <a:r>
              <a:rPr lang="en-US"/>
              <a:t>Click to add subtitle</a:t>
            </a:r>
            <a:endParaRPr lang="x-none"/>
          </a:p>
        </p:txBody>
      </p:sp>
    </p:spTree>
    <p:extLst>
      <p:ext uri="{BB962C8B-B14F-4D97-AF65-F5344CB8AC3E}">
        <p14:creationId xmlns="" xmlns:p14="http://schemas.microsoft.com/office/powerpoint/2010/main" val="2690796622"/>
      </p:ext>
    </p:extLst>
  </p:cSld>
  <p:clrMapOvr>
    <a:masterClrMapping/>
  </p:clrMapOvr>
  <p:extLst>
    <p:ext uri="{DCECCB84-F9BA-43D5-87BE-67443E8EF086}">
      <p15:sldGuideLst xmlns="" xmlns:p15="http://schemas.microsoft.com/office/powerpoint/2012/main"/>
    </p:ext>
  </p:extLst>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p:cSld name="Content (2 columns, titles)">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11520000" cy="1229824"/>
          </a:xfrm>
          <a:prstGeom prst="rect">
            <a:avLst/>
          </a:prstGeom>
        </p:spPr>
        <p:txBody>
          <a:bodyPr anchor="t">
            <a:noAutofit/>
          </a:bodyPr>
          <a:lstStyle>
            <a:lvl1pPr>
              <a:lnSpc>
                <a:spcPct val="84000"/>
              </a:lnSpc>
              <a:defRPr/>
            </a:lvl1pPr>
          </a:lstStyle>
          <a:p>
            <a:r>
              <a:rPr lang="en-US"/>
              <a:t>Click to edit Master title style</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333949" y="2349000"/>
            <a:ext cx="5402051" cy="3600028"/>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7" name="Content Placeholder 2">
            <a:extLst>
              <a:ext uri="{FF2B5EF4-FFF2-40B4-BE49-F238E27FC236}">
                <a16:creationId xmlns="" xmlns:a16="http://schemas.microsoft.com/office/drawing/2014/main" id="{E53D0122-F311-DDD6-1358-BBD9A12A19B9}"/>
              </a:ext>
            </a:extLst>
          </p:cNvPr>
          <p:cNvSpPr>
            <a:spLocks noGrp="1"/>
          </p:cNvSpPr>
          <p:nvPr>
            <p:ph idx="14"/>
          </p:nvPr>
        </p:nvSpPr>
        <p:spPr>
          <a:xfrm>
            <a:off x="6451899" y="2349000"/>
            <a:ext cx="5402051" cy="3600028"/>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11" name="Text Placeholder 10">
            <a:extLst>
              <a:ext uri="{FF2B5EF4-FFF2-40B4-BE49-F238E27FC236}">
                <a16:creationId xmlns="" xmlns:a16="http://schemas.microsoft.com/office/drawing/2014/main" id="{F6B5D668-15E1-ECB9-295B-73E7926E2666}"/>
              </a:ext>
            </a:extLst>
          </p:cNvPr>
          <p:cNvSpPr>
            <a:spLocks noGrp="1"/>
          </p:cNvSpPr>
          <p:nvPr>
            <p:ph type="body" sz="quarter" idx="15" hasCustomPrompt="1"/>
          </p:nvPr>
        </p:nvSpPr>
        <p:spPr>
          <a:xfrm>
            <a:off x="333949" y="1988777"/>
            <a:ext cx="5402051"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12" name="Text Placeholder 10">
            <a:extLst>
              <a:ext uri="{FF2B5EF4-FFF2-40B4-BE49-F238E27FC236}">
                <a16:creationId xmlns="" xmlns:a16="http://schemas.microsoft.com/office/drawing/2014/main" id="{B86405FE-3A66-42DA-4C48-77E7AF5CD7C0}"/>
              </a:ext>
            </a:extLst>
          </p:cNvPr>
          <p:cNvSpPr>
            <a:spLocks noGrp="1"/>
          </p:cNvSpPr>
          <p:nvPr>
            <p:ph type="body" sz="quarter" idx="16" hasCustomPrompt="1"/>
          </p:nvPr>
        </p:nvSpPr>
        <p:spPr>
          <a:xfrm>
            <a:off x="6451898" y="1988777"/>
            <a:ext cx="5402051"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13" name="Text Placeholder 7">
            <a:extLst>
              <a:ext uri="{FF2B5EF4-FFF2-40B4-BE49-F238E27FC236}">
                <a16:creationId xmlns="" xmlns:a16="http://schemas.microsoft.com/office/drawing/2014/main" id="{A617CA67-4D68-BA5F-67BE-F87CCF6BCCCA}"/>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14" name="Picture 13">
            <a:extLst>
              <a:ext uri="{FF2B5EF4-FFF2-40B4-BE49-F238E27FC236}">
                <a16:creationId xmlns="" xmlns:a16="http://schemas.microsoft.com/office/drawing/2014/main" id="{53C7241D-B1E1-1490-6228-D94A64F8F9F7}"/>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8" name="Picture 7">
            <a:extLst>
              <a:ext uri="{FF2B5EF4-FFF2-40B4-BE49-F238E27FC236}">
                <a16:creationId xmlns="" xmlns:a16="http://schemas.microsoft.com/office/drawing/2014/main" id="{FA06272F-E2D6-E487-34BC-70562552DED1}"/>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5217" y="6084804"/>
            <a:ext cx="720473" cy="507883"/>
          </a:xfrm>
          <a:prstGeom prst="rect">
            <a:avLst/>
          </a:prstGeom>
        </p:spPr>
      </p:pic>
      <p:sp>
        <p:nvSpPr>
          <p:cNvPr id="9" name="TextBox 8">
            <a:extLst>
              <a:ext uri="{FF2B5EF4-FFF2-40B4-BE49-F238E27FC236}">
                <a16:creationId xmlns="" xmlns:a16="http://schemas.microsoft.com/office/drawing/2014/main" id="{AB7D8B65-81AC-3A84-DD2E-4712B4E026D4}"/>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Circular 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3838379247"/>
      </p:ext>
    </p:extLst>
  </p:cSld>
  <p:clrMapOvr>
    <a:masterClrMapping/>
  </p:clrMapOvr>
  <p:extLst>
    <p:ext uri="{DCECCB84-F9BA-43D5-87BE-67443E8EF086}">
      <p15:sldGuideLst xmlns="" xmlns:p15="http://schemas.microsoft.com/office/powerpoint/2012/main"/>
    </p:ext>
  </p:extLs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p:cSld name="Highlights">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11520000" cy="661078"/>
          </a:xfrm>
          <a:prstGeom prst="rect">
            <a:avLst/>
          </a:prstGeom>
        </p:spPr>
        <p:txBody>
          <a:bodyPr anchor="t">
            <a:spAutoFit/>
          </a:bodyPr>
          <a:lstStyle>
            <a:lvl1pPr>
              <a:lnSpc>
                <a:spcPct val="84000"/>
              </a:lnSpc>
              <a:defRPr/>
            </a:lvl1pPr>
          </a:lstStyle>
          <a:p>
            <a:r>
              <a:rPr lang="en-US"/>
              <a:t>Click to edit Master title style</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889949" y="2257614"/>
            <a:ext cx="3162600" cy="1440000"/>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1" name="Text Placeholder 10">
            <a:extLst>
              <a:ext uri="{FF2B5EF4-FFF2-40B4-BE49-F238E27FC236}">
                <a16:creationId xmlns="" xmlns:a16="http://schemas.microsoft.com/office/drawing/2014/main" id="{F6B5D668-15E1-ECB9-295B-73E7926E2666}"/>
              </a:ext>
            </a:extLst>
          </p:cNvPr>
          <p:cNvSpPr>
            <a:spLocks noGrp="1"/>
          </p:cNvSpPr>
          <p:nvPr>
            <p:ph type="body" sz="quarter" idx="15" hasCustomPrompt="1"/>
          </p:nvPr>
        </p:nvSpPr>
        <p:spPr>
          <a:xfrm>
            <a:off x="889949" y="1897391"/>
            <a:ext cx="3162600"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Cluster title</a:t>
            </a:r>
            <a:endParaRPr lang="x-none"/>
          </a:p>
        </p:txBody>
      </p:sp>
      <p:sp>
        <p:nvSpPr>
          <p:cNvPr id="15" name="Content Placeholder 2">
            <a:extLst>
              <a:ext uri="{FF2B5EF4-FFF2-40B4-BE49-F238E27FC236}">
                <a16:creationId xmlns="" xmlns:a16="http://schemas.microsoft.com/office/drawing/2014/main" id="{F39CDBB0-F3C0-ED2C-6DFF-BDDC965859A0}"/>
              </a:ext>
            </a:extLst>
          </p:cNvPr>
          <p:cNvSpPr>
            <a:spLocks noGrp="1"/>
          </p:cNvSpPr>
          <p:nvPr>
            <p:ph idx="16"/>
          </p:nvPr>
        </p:nvSpPr>
        <p:spPr>
          <a:xfrm>
            <a:off x="4514699" y="2257614"/>
            <a:ext cx="3162601" cy="1440000"/>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16" name="Text Placeholder 10">
            <a:extLst>
              <a:ext uri="{FF2B5EF4-FFF2-40B4-BE49-F238E27FC236}">
                <a16:creationId xmlns="" xmlns:a16="http://schemas.microsoft.com/office/drawing/2014/main" id="{584C606C-27C6-B1B8-AF73-91EE3D3C1CD1}"/>
              </a:ext>
            </a:extLst>
          </p:cNvPr>
          <p:cNvSpPr>
            <a:spLocks noGrp="1"/>
          </p:cNvSpPr>
          <p:nvPr>
            <p:ph type="body" sz="quarter" idx="17" hasCustomPrompt="1"/>
          </p:nvPr>
        </p:nvSpPr>
        <p:spPr>
          <a:xfrm>
            <a:off x="4514700" y="1897391"/>
            <a:ext cx="3162600"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17" name="Content Placeholder 2">
            <a:extLst>
              <a:ext uri="{FF2B5EF4-FFF2-40B4-BE49-F238E27FC236}">
                <a16:creationId xmlns="" xmlns:a16="http://schemas.microsoft.com/office/drawing/2014/main" id="{77D2EAC2-0180-86E6-ED87-89C3590F351B}"/>
              </a:ext>
            </a:extLst>
          </p:cNvPr>
          <p:cNvSpPr>
            <a:spLocks noGrp="1"/>
          </p:cNvSpPr>
          <p:nvPr>
            <p:ph idx="18"/>
          </p:nvPr>
        </p:nvSpPr>
        <p:spPr>
          <a:xfrm>
            <a:off x="8139451" y="2263464"/>
            <a:ext cx="3162600" cy="1440000"/>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18" name="Text Placeholder 10">
            <a:extLst>
              <a:ext uri="{FF2B5EF4-FFF2-40B4-BE49-F238E27FC236}">
                <a16:creationId xmlns="" xmlns:a16="http://schemas.microsoft.com/office/drawing/2014/main" id="{21F8FDD3-92F9-994D-1C39-BD4112987630}"/>
              </a:ext>
            </a:extLst>
          </p:cNvPr>
          <p:cNvSpPr>
            <a:spLocks noGrp="1"/>
          </p:cNvSpPr>
          <p:nvPr>
            <p:ph type="body" sz="quarter" idx="19" hasCustomPrompt="1"/>
          </p:nvPr>
        </p:nvSpPr>
        <p:spPr>
          <a:xfrm>
            <a:off x="8139451" y="1903241"/>
            <a:ext cx="3162600"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25" name="Content Placeholder 2">
            <a:extLst>
              <a:ext uri="{FF2B5EF4-FFF2-40B4-BE49-F238E27FC236}">
                <a16:creationId xmlns="" xmlns:a16="http://schemas.microsoft.com/office/drawing/2014/main" id="{63E89EB0-114F-D42B-394F-5B60F8C74357}"/>
              </a:ext>
            </a:extLst>
          </p:cNvPr>
          <p:cNvSpPr>
            <a:spLocks noGrp="1"/>
          </p:cNvSpPr>
          <p:nvPr>
            <p:ph idx="20"/>
          </p:nvPr>
        </p:nvSpPr>
        <p:spPr>
          <a:xfrm>
            <a:off x="889949" y="4223187"/>
            <a:ext cx="3162600" cy="1440000"/>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26" name="Text Placeholder 10">
            <a:extLst>
              <a:ext uri="{FF2B5EF4-FFF2-40B4-BE49-F238E27FC236}">
                <a16:creationId xmlns="" xmlns:a16="http://schemas.microsoft.com/office/drawing/2014/main" id="{DD0D195D-D971-5CF7-314A-C84E3DF21AA6}"/>
              </a:ext>
            </a:extLst>
          </p:cNvPr>
          <p:cNvSpPr>
            <a:spLocks noGrp="1"/>
          </p:cNvSpPr>
          <p:nvPr>
            <p:ph type="body" sz="quarter" idx="21" hasCustomPrompt="1"/>
          </p:nvPr>
        </p:nvSpPr>
        <p:spPr>
          <a:xfrm>
            <a:off x="889949" y="3862964"/>
            <a:ext cx="3162600"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27" name="Content Placeholder 2">
            <a:extLst>
              <a:ext uri="{FF2B5EF4-FFF2-40B4-BE49-F238E27FC236}">
                <a16:creationId xmlns="" xmlns:a16="http://schemas.microsoft.com/office/drawing/2014/main" id="{469C4761-EF5D-61A6-21C4-865FDCA6D8C3}"/>
              </a:ext>
            </a:extLst>
          </p:cNvPr>
          <p:cNvSpPr>
            <a:spLocks noGrp="1"/>
          </p:cNvSpPr>
          <p:nvPr>
            <p:ph idx="22"/>
          </p:nvPr>
        </p:nvSpPr>
        <p:spPr>
          <a:xfrm>
            <a:off x="4514699" y="4223187"/>
            <a:ext cx="3162601" cy="1440000"/>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28" name="Text Placeholder 10">
            <a:extLst>
              <a:ext uri="{FF2B5EF4-FFF2-40B4-BE49-F238E27FC236}">
                <a16:creationId xmlns="" xmlns:a16="http://schemas.microsoft.com/office/drawing/2014/main" id="{2220DFAC-B34F-C138-1486-2E3A4CA71B95}"/>
              </a:ext>
            </a:extLst>
          </p:cNvPr>
          <p:cNvSpPr>
            <a:spLocks noGrp="1"/>
          </p:cNvSpPr>
          <p:nvPr>
            <p:ph type="body" sz="quarter" idx="23" hasCustomPrompt="1"/>
          </p:nvPr>
        </p:nvSpPr>
        <p:spPr>
          <a:xfrm>
            <a:off x="4514700" y="3862964"/>
            <a:ext cx="3162600"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29" name="Content Placeholder 2">
            <a:extLst>
              <a:ext uri="{FF2B5EF4-FFF2-40B4-BE49-F238E27FC236}">
                <a16:creationId xmlns="" xmlns:a16="http://schemas.microsoft.com/office/drawing/2014/main" id="{A97B5F14-95E4-5BD2-E1B3-4CF8F325C633}"/>
              </a:ext>
            </a:extLst>
          </p:cNvPr>
          <p:cNvSpPr>
            <a:spLocks noGrp="1"/>
          </p:cNvSpPr>
          <p:nvPr>
            <p:ph idx="24"/>
          </p:nvPr>
        </p:nvSpPr>
        <p:spPr>
          <a:xfrm>
            <a:off x="8139451" y="4229037"/>
            <a:ext cx="3162600" cy="1440000"/>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30" name="Text Placeholder 10">
            <a:extLst>
              <a:ext uri="{FF2B5EF4-FFF2-40B4-BE49-F238E27FC236}">
                <a16:creationId xmlns="" xmlns:a16="http://schemas.microsoft.com/office/drawing/2014/main" id="{2F7D814D-004E-59E2-9CDB-AA8ECE7FEB25}"/>
              </a:ext>
            </a:extLst>
          </p:cNvPr>
          <p:cNvSpPr>
            <a:spLocks noGrp="1"/>
          </p:cNvSpPr>
          <p:nvPr>
            <p:ph type="body" sz="quarter" idx="25" hasCustomPrompt="1"/>
          </p:nvPr>
        </p:nvSpPr>
        <p:spPr>
          <a:xfrm>
            <a:off x="8139451" y="3868814"/>
            <a:ext cx="3162600"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1" name="Text Placeholder 7">
            <a:extLst>
              <a:ext uri="{FF2B5EF4-FFF2-40B4-BE49-F238E27FC236}">
                <a16:creationId xmlns="" xmlns:a16="http://schemas.microsoft.com/office/drawing/2014/main" id="{8D8775CA-A760-B342-2EDE-A23103715375}"/>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32" name="Picture 31">
            <a:extLst>
              <a:ext uri="{FF2B5EF4-FFF2-40B4-BE49-F238E27FC236}">
                <a16:creationId xmlns="" xmlns:a16="http://schemas.microsoft.com/office/drawing/2014/main" id="{F97B1CEF-694C-5717-3DEF-807DE2988080}"/>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7" name="Picture 6">
            <a:extLst>
              <a:ext uri="{FF2B5EF4-FFF2-40B4-BE49-F238E27FC236}">
                <a16:creationId xmlns="" xmlns:a16="http://schemas.microsoft.com/office/drawing/2014/main" id="{A0C44699-7459-913E-ED86-925E37DF8DC6}"/>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5217" y="6084804"/>
            <a:ext cx="720473" cy="507883"/>
          </a:xfrm>
          <a:prstGeom prst="rect">
            <a:avLst/>
          </a:prstGeom>
        </p:spPr>
      </p:pic>
      <p:sp>
        <p:nvSpPr>
          <p:cNvPr id="8" name="TextBox 7">
            <a:extLst>
              <a:ext uri="{FF2B5EF4-FFF2-40B4-BE49-F238E27FC236}">
                <a16:creationId xmlns="" xmlns:a16="http://schemas.microsoft.com/office/drawing/2014/main" id="{81745070-DA09-2B92-B6D5-707ED6B49134}"/>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Circular 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853050861"/>
      </p:ext>
    </p:extLst>
  </p:cSld>
  <p:clrMapOvr>
    <a:masterClrMapping/>
  </p:clrMapOvr>
  <p:extLst>
    <p:ext uri="{DCECCB84-F9BA-43D5-87BE-67443E8EF086}">
      <p15:sldGuideLst xmlns="" xmlns:p15="http://schemas.microsoft.com/office/powerpoint/2012/main"/>
    </p:ext>
  </p:extLs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p:cSld name="6 Highlights pine green">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11520000" cy="661078"/>
          </a:xfrm>
          <a:prstGeom prst="rect">
            <a:avLst/>
          </a:prstGeom>
        </p:spPr>
        <p:txBody>
          <a:bodyPr anchor="t">
            <a:spAutoFit/>
          </a:bodyPr>
          <a:lstStyle>
            <a:lvl1pPr>
              <a:lnSpc>
                <a:spcPct val="84000"/>
              </a:lnSpc>
              <a:defRPr>
                <a:solidFill>
                  <a:schemeClr val="tx1"/>
                </a:solidFill>
              </a:defRPr>
            </a:lvl1pPr>
          </a:lstStyle>
          <a:p>
            <a:r>
              <a:rPr lang="en-US"/>
              <a:t>Click to edit Master title style</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889949" y="2257614"/>
            <a:ext cx="3162600"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lvl1pPr>
              <a:defRPr>
                <a:solidFill>
                  <a:schemeClr val="tx1"/>
                </a:solidFill>
              </a:defRPr>
            </a:lvl1pPr>
          </a:lstStyle>
          <a:p>
            <a:fld id="{02D9CBAC-2441-4F8C-A1E1-12A8002240E4}" type="slidenum">
              <a:rPr lang="x-none" smtClean="0"/>
              <a:pPr/>
              <a:t>‹#›</a:t>
            </a:fld>
            <a:endParaRPr lang="x-none"/>
          </a:p>
        </p:txBody>
      </p:sp>
      <p:sp>
        <p:nvSpPr>
          <p:cNvPr id="11" name="Text Placeholder 10">
            <a:extLst>
              <a:ext uri="{FF2B5EF4-FFF2-40B4-BE49-F238E27FC236}">
                <a16:creationId xmlns="" xmlns:a16="http://schemas.microsoft.com/office/drawing/2014/main" id="{F6B5D668-15E1-ECB9-295B-73E7926E2666}"/>
              </a:ext>
            </a:extLst>
          </p:cNvPr>
          <p:cNvSpPr>
            <a:spLocks noGrp="1"/>
          </p:cNvSpPr>
          <p:nvPr>
            <p:ph type="body" sz="quarter" idx="15" hasCustomPrompt="1"/>
          </p:nvPr>
        </p:nvSpPr>
        <p:spPr>
          <a:xfrm>
            <a:off x="889949" y="1897391"/>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15" name="Content Placeholder 2">
            <a:extLst>
              <a:ext uri="{FF2B5EF4-FFF2-40B4-BE49-F238E27FC236}">
                <a16:creationId xmlns="" xmlns:a16="http://schemas.microsoft.com/office/drawing/2014/main" id="{F39CDBB0-F3C0-ED2C-6DFF-BDDC965859A0}"/>
              </a:ext>
            </a:extLst>
          </p:cNvPr>
          <p:cNvSpPr>
            <a:spLocks noGrp="1"/>
          </p:cNvSpPr>
          <p:nvPr>
            <p:ph idx="16"/>
          </p:nvPr>
        </p:nvSpPr>
        <p:spPr>
          <a:xfrm>
            <a:off x="4514699" y="2257614"/>
            <a:ext cx="3162601"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16" name="Text Placeholder 10">
            <a:extLst>
              <a:ext uri="{FF2B5EF4-FFF2-40B4-BE49-F238E27FC236}">
                <a16:creationId xmlns="" xmlns:a16="http://schemas.microsoft.com/office/drawing/2014/main" id="{584C606C-27C6-B1B8-AF73-91EE3D3C1CD1}"/>
              </a:ext>
            </a:extLst>
          </p:cNvPr>
          <p:cNvSpPr>
            <a:spLocks noGrp="1"/>
          </p:cNvSpPr>
          <p:nvPr>
            <p:ph type="body" sz="quarter" idx="17" hasCustomPrompt="1"/>
          </p:nvPr>
        </p:nvSpPr>
        <p:spPr>
          <a:xfrm>
            <a:off x="4514700" y="1897391"/>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17" name="Content Placeholder 2">
            <a:extLst>
              <a:ext uri="{FF2B5EF4-FFF2-40B4-BE49-F238E27FC236}">
                <a16:creationId xmlns="" xmlns:a16="http://schemas.microsoft.com/office/drawing/2014/main" id="{77D2EAC2-0180-86E6-ED87-89C3590F351B}"/>
              </a:ext>
            </a:extLst>
          </p:cNvPr>
          <p:cNvSpPr>
            <a:spLocks noGrp="1"/>
          </p:cNvSpPr>
          <p:nvPr>
            <p:ph idx="18"/>
          </p:nvPr>
        </p:nvSpPr>
        <p:spPr>
          <a:xfrm>
            <a:off x="8139451" y="2263464"/>
            <a:ext cx="3162600"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18" name="Text Placeholder 10">
            <a:extLst>
              <a:ext uri="{FF2B5EF4-FFF2-40B4-BE49-F238E27FC236}">
                <a16:creationId xmlns="" xmlns:a16="http://schemas.microsoft.com/office/drawing/2014/main" id="{21F8FDD3-92F9-994D-1C39-BD4112987630}"/>
              </a:ext>
            </a:extLst>
          </p:cNvPr>
          <p:cNvSpPr>
            <a:spLocks noGrp="1"/>
          </p:cNvSpPr>
          <p:nvPr>
            <p:ph type="body" sz="quarter" idx="19" hasCustomPrompt="1"/>
          </p:nvPr>
        </p:nvSpPr>
        <p:spPr>
          <a:xfrm>
            <a:off x="8139451" y="1903241"/>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25" name="Content Placeholder 2">
            <a:extLst>
              <a:ext uri="{FF2B5EF4-FFF2-40B4-BE49-F238E27FC236}">
                <a16:creationId xmlns="" xmlns:a16="http://schemas.microsoft.com/office/drawing/2014/main" id="{63E89EB0-114F-D42B-394F-5B60F8C74357}"/>
              </a:ext>
            </a:extLst>
          </p:cNvPr>
          <p:cNvSpPr>
            <a:spLocks noGrp="1"/>
          </p:cNvSpPr>
          <p:nvPr>
            <p:ph idx="20"/>
          </p:nvPr>
        </p:nvSpPr>
        <p:spPr>
          <a:xfrm>
            <a:off x="889949" y="4223187"/>
            <a:ext cx="3162600"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26" name="Text Placeholder 10">
            <a:extLst>
              <a:ext uri="{FF2B5EF4-FFF2-40B4-BE49-F238E27FC236}">
                <a16:creationId xmlns="" xmlns:a16="http://schemas.microsoft.com/office/drawing/2014/main" id="{DD0D195D-D971-5CF7-314A-C84E3DF21AA6}"/>
              </a:ext>
            </a:extLst>
          </p:cNvPr>
          <p:cNvSpPr>
            <a:spLocks noGrp="1"/>
          </p:cNvSpPr>
          <p:nvPr>
            <p:ph type="body" sz="quarter" idx="21" hasCustomPrompt="1"/>
          </p:nvPr>
        </p:nvSpPr>
        <p:spPr>
          <a:xfrm>
            <a:off x="889949" y="3862964"/>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27" name="Content Placeholder 2">
            <a:extLst>
              <a:ext uri="{FF2B5EF4-FFF2-40B4-BE49-F238E27FC236}">
                <a16:creationId xmlns="" xmlns:a16="http://schemas.microsoft.com/office/drawing/2014/main" id="{469C4761-EF5D-61A6-21C4-865FDCA6D8C3}"/>
              </a:ext>
            </a:extLst>
          </p:cNvPr>
          <p:cNvSpPr>
            <a:spLocks noGrp="1"/>
          </p:cNvSpPr>
          <p:nvPr>
            <p:ph idx="22"/>
          </p:nvPr>
        </p:nvSpPr>
        <p:spPr>
          <a:xfrm>
            <a:off x="4514699" y="4223187"/>
            <a:ext cx="3162601"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28" name="Text Placeholder 10">
            <a:extLst>
              <a:ext uri="{FF2B5EF4-FFF2-40B4-BE49-F238E27FC236}">
                <a16:creationId xmlns="" xmlns:a16="http://schemas.microsoft.com/office/drawing/2014/main" id="{2220DFAC-B34F-C138-1486-2E3A4CA71B95}"/>
              </a:ext>
            </a:extLst>
          </p:cNvPr>
          <p:cNvSpPr>
            <a:spLocks noGrp="1"/>
          </p:cNvSpPr>
          <p:nvPr>
            <p:ph type="body" sz="quarter" idx="23" hasCustomPrompt="1"/>
          </p:nvPr>
        </p:nvSpPr>
        <p:spPr>
          <a:xfrm>
            <a:off x="4514700" y="3862964"/>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29" name="Content Placeholder 2">
            <a:extLst>
              <a:ext uri="{FF2B5EF4-FFF2-40B4-BE49-F238E27FC236}">
                <a16:creationId xmlns="" xmlns:a16="http://schemas.microsoft.com/office/drawing/2014/main" id="{A97B5F14-95E4-5BD2-E1B3-4CF8F325C633}"/>
              </a:ext>
            </a:extLst>
          </p:cNvPr>
          <p:cNvSpPr>
            <a:spLocks noGrp="1"/>
          </p:cNvSpPr>
          <p:nvPr>
            <p:ph idx="24"/>
          </p:nvPr>
        </p:nvSpPr>
        <p:spPr>
          <a:xfrm>
            <a:off x="8139451" y="4229037"/>
            <a:ext cx="3162600"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30" name="Text Placeholder 10">
            <a:extLst>
              <a:ext uri="{FF2B5EF4-FFF2-40B4-BE49-F238E27FC236}">
                <a16:creationId xmlns="" xmlns:a16="http://schemas.microsoft.com/office/drawing/2014/main" id="{2F7D814D-004E-59E2-9CDB-AA8ECE7FEB25}"/>
              </a:ext>
            </a:extLst>
          </p:cNvPr>
          <p:cNvSpPr>
            <a:spLocks noGrp="1"/>
          </p:cNvSpPr>
          <p:nvPr>
            <p:ph type="body" sz="quarter" idx="25" hasCustomPrompt="1"/>
          </p:nvPr>
        </p:nvSpPr>
        <p:spPr>
          <a:xfrm>
            <a:off x="8139451" y="3868814"/>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1" name="Text Placeholder 7">
            <a:extLst>
              <a:ext uri="{FF2B5EF4-FFF2-40B4-BE49-F238E27FC236}">
                <a16:creationId xmlns="" xmlns:a16="http://schemas.microsoft.com/office/drawing/2014/main" id="{8D8775CA-A760-B342-2EDE-A23103715375}"/>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solidFill>
                  <a:schemeClr val="tx1"/>
                </a:solidFill>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32" name="Picture 31">
            <a:extLst>
              <a:ext uri="{FF2B5EF4-FFF2-40B4-BE49-F238E27FC236}">
                <a16:creationId xmlns="" xmlns:a16="http://schemas.microsoft.com/office/drawing/2014/main" id="{F97B1CEF-694C-5717-3DEF-807DE2988080}"/>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11027395" y="188964"/>
            <a:ext cx="828191" cy="360000"/>
          </a:xfrm>
          <a:prstGeom prst="rect">
            <a:avLst/>
          </a:prstGeom>
        </p:spPr>
      </p:pic>
      <p:pic>
        <p:nvPicPr>
          <p:cNvPr id="7" name="Picture 6">
            <a:extLst>
              <a:ext uri="{FF2B5EF4-FFF2-40B4-BE49-F238E27FC236}">
                <a16:creationId xmlns="" xmlns:a16="http://schemas.microsoft.com/office/drawing/2014/main" id="{4C9F1B3A-954A-1CF9-555A-A3C1E52F1A5F}"/>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5217" y="6084804"/>
            <a:ext cx="720473" cy="507883"/>
          </a:xfrm>
          <a:prstGeom prst="rect">
            <a:avLst/>
          </a:prstGeom>
        </p:spPr>
      </p:pic>
      <p:sp>
        <p:nvSpPr>
          <p:cNvPr id="8" name="TextBox 7">
            <a:extLst>
              <a:ext uri="{FF2B5EF4-FFF2-40B4-BE49-F238E27FC236}">
                <a16:creationId xmlns="" xmlns:a16="http://schemas.microsoft.com/office/drawing/2014/main" id="{0FD5E0A7-9717-4FC7-20A5-CA414E05C4D5}"/>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Circular 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1308892127"/>
      </p:ext>
    </p:extLst>
  </p:cSld>
  <p:clrMapOvr>
    <a:overrideClrMapping bg1="dk1" tx1="lt1" bg2="dk2" tx2="lt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p:cSld name="Content + pictur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5582050" cy="1229824"/>
          </a:xfrm>
          <a:prstGeom prst="rect">
            <a:avLst/>
          </a:prstGeom>
        </p:spPr>
        <p:txBody>
          <a:bodyPr anchor="t">
            <a:noAutofit/>
          </a:bodyPr>
          <a:lstStyle>
            <a:lvl1pPr>
              <a:lnSpc>
                <a:spcPct val="84000"/>
              </a:lnSpc>
              <a:defRPr/>
            </a:lvl1pPr>
          </a:lstStyle>
          <a:p>
            <a:r>
              <a:rPr lang="en-US"/>
              <a:t>Click to edit Master title style</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333949" y="2169000"/>
            <a:ext cx="5582051" cy="3780028"/>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1" name="Picture Placeholder 10">
            <a:extLst>
              <a:ext uri="{FF2B5EF4-FFF2-40B4-BE49-F238E27FC236}">
                <a16:creationId xmlns="" xmlns:a16="http://schemas.microsoft.com/office/drawing/2014/main" id="{4802C117-713B-ACA1-45BC-FBE0DBCB434F}"/>
              </a:ext>
            </a:extLst>
          </p:cNvPr>
          <p:cNvSpPr>
            <a:spLocks noGrp="1"/>
          </p:cNvSpPr>
          <p:nvPr>
            <p:ph type="pic" sz="quarter" idx="14"/>
          </p:nvPr>
        </p:nvSpPr>
        <p:spPr>
          <a:xfrm>
            <a:off x="6276000" y="0"/>
            <a:ext cx="5916000" cy="6848475"/>
          </a:xfrm>
          <a:prstGeom prst="rect">
            <a:avLst/>
          </a:prstGeom>
        </p:spPr>
        <p:txBody>
          <a:bodyPr/>
          <a:lstStyle/>
          <a:p>
            <a:endParaRPr lang="x-none"/>
          </a:p>
        </p:txBody>
      </p:sp>
      <p:sp>
        <p:nvSpPr>
          <p:cNvPr id="12" name="Text Placeholder 7">
            <a:extLst>
              <a:ext uri="{FF2B5EF4-FFF2-40B4-BE49-F238E27FC236}">
                <a16:creationId xmlns="" xmlns:a16="http://schemas.microsoft.com/office/drawing/2014/main" id="{A7C5A918-8070-AA06-012C-69D281FA20F7}"/>
              </a:ext>
            </a:extLst>
          </p:cNvPr>
          <p:cNvSpPr>
            <a:spLocks noGrp="1"/>
          </p:cNvSpPr>
          <p:nvPr>
            <p:ph type="body" sz="quarter" idx="13" hasCustomPrompt="1"/>
          </p:nvPr>
        </p:nvSpPr>
        <p:spPr>
          <a:xfrm>
            <a:off x="333950" y="187626"/>
            <a:ext cx="558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7" name="Picture 6">
            <a:extLst>
              <a:ext uri="{FF2B5EF4-FFF2-40B4-BE49-F238E27FC236}">
                <a16:creationId xmlns="" xmlns:a16="http://schemas.microsoft.com/office/drawing/2014/main" id="{A0CA5D4E-0C10-41CD-769C-A35605F1EE50}"/>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335217" y="6084804"/>
            <a:ext cx="720473" cy="507883"/>
          </a:xfrm>
          <a:prstGeom prst="rect">
            <a:avLst/>
          </a:prstGeom>
        </p:spPr>
      </p:pic>
      <p:sp>
        <p:nvSpPr>
          <p:cNvPr id="8" name="TextBox 7">
            <a:extLst>
              <a:ext uri="{FF2B5EF4-FFF2-40B4-BE49-F238E27FC236}">
                <a16:creationId xmlns="" xmlns:a16="http://schemas.microsoft.com/office/drawing/2014/main" id="{600B24E2-B322-2245-54A0-928D1CB70E24}"/>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Circular Economy</a:t>
            </a:r>
            <a:endParaRPr lang="x-none" sz="1600">
              <a:solidFill>
                <a:schemeClr val="tx1">
                  <a:lumMod val="75000"/>
                  <a:lumOff val="25000"/>
                </a:schemeClr>
              </a:solidFill>
              <a:latin typeface="+mj-lt"/>
              <a:cs typeface="Helvetica" panose="020B0604020202020204" pitchFamily="34" charset="0"/>
            </a:endParaRPr>
          </a:p>
        </p:txBody>
      </p:sp>
      <p:sp>
        <p:nvSpPr>
          <p:cNvPr id="4" name="Text Placeholder 10">
            <a:extLst>
              <a:ext uri="{FF2B5EF4-FFF2-40B4-BE49-F238E27FC236}">
                <a16:creationId xmlns="" xmlns:a16="http://schemas.microsoft.com/office/drawing/2014/main" id="{28621484-6FFB-AD47-9CAA-34CEDBD90457}"/>
              </a:ext>
            </a:extLst>
          </p:cNvPr>
          <p:cNvSpPr>
            <a:spLocks noGrp="1"/>
          </p:cNvSpPr>
          <p:nvPr>
            <p:ph type="body" sz="quarter" idx="15" hasCustomPrompt="1"/>
          </p:nvPr>
        </p:nvSpPr>
        <p:spPr>
          <a:xfrm>
            <a:off x="335936" y="1266225"/>
            <a:ext cx="5580064" cy="630238"/>
          </a:xfrm>
          <a:prstGeom prst="rect">
            <a:avLst/>
          </a:prstGeom>
        </p:spPr>
        <p:txBody>
          <a:bodyPr/>
          <a:lstStyle>
            <a:lvl1pPr marL="0" indent="0">
              <a:buNone/>
              <a:defRPr sz="2000">
                <a:latin typeface="+mj-lt"/>
              </a:defRPr>
            </a:lvl1pPr>
            <a:lvl2pPr marL="457200" indent="0">
              <a:buNone/>
              <a:defRPr>
                <a:latin typeface="+mj-lt"/>
              </a:defRPr>
            </a:lvl2pPr>
            <a:lvl3pPr marL="914400" indent="0">
              <a:buNone/>
              <a:defRPr>
                <a:latin typeface="+mj-lt"/>
              </a:defRPr>
            </a:lvl3pPr>
            <a:lvl4pPr marL="1371600" indent="0">
              <a:buNone/>
              <a:defRPr>
                <a:latin typeface="+mj-lt"/>
              </a:defRPr>
            </a:lvl4pPr>
            <a:lvl5pPr marL="1828800" indent="0">
              <a:buNone/>
              <a:defRPr>
                <a:latin typeface="+mj-lt"/>
              </a:defRPr>
            </a:lvl5pPr>
          </a:lstStyle>
          <a:p>
            <a:pPr lvl="0"/>
            <a:r>
              <a:rPr lang="en-US"/>
              <a:t>Click to add subtitle</a:t>
            </a:r>
            <a:endParaRPr lang="x-none"/>
          </a:p>
        </p:txBody>
      </p:sp>
    </p:spTree>
    <p:extLst>
      <p:ext uri="{BB962C8B-B14F-4D97-AF65-F5344CB8AC3E}">
        <p14:creationId xmlns="" xmlns:p14="http://schemas.microsoft.com/office/powerpoint/2010/main" val="780026699"/>
      </p:ext>
    </p:extLst>
  </p:cSld>
  <p:clrMapOvr>
    <a:masterClrMapping/>
  </p:clrMapOvr>
  <p:extLst>
    <p:ext uri="{DCECCB84-F9BA-43D5-87BE-67443E8EF086}">
      <p15:sldGuideLst xmlns="" xmlns:p15="http://schemas.microsoft.com/office/powerpoint/2012/main"/>
    </p:ext>
  </p:extLst>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p:cSld name="Content + picture + highlights">
    <p:spTree>
      <p:nvGrpSpPr>
        <p:cNvPr id="1" name=""/>
        <p:cNvGrpSpPr/>
        <p:nvPr/>
      </p:nvGrpSpPr>
      <p:grpSpPr>
        <a:xfrm>
          <a:off x="0" y="0"/>
          <a:ext cx="0" cy="0"/>
          <a:chOff x="0" y="0"/>
          <a:chExt cx="0" cy="0"/>
        </a:xfrm>
      </p:grpSpPr>
      <p:sp>
        <p:nvSpPr>
          <p:cNvPr id="11" name="Picture Placeholder 10">
            <a:extLst>
              <a:ext uri="{FF2B5EF4-FFF2-40B4-BE49-F238E27FC236}">
                <a16:creationId xmlns="" xmlns:a16="http://schemas.microsoft.com/office/drawing/2014/main" id="{4802C117-713B-ACA1-45BC-FBE0DBCB434F}"/>
              </a:ext>
            </a:extLst>
          </p:cNvPr>
          <p:cNvSpPr>
            <a:spLocks noGrp="1"/>
          </p:cNvSpPr>
          <p:nvPr>
            <p:ph type="pic" sz="quarter" idx="14"/>
          </p:nvPr>
        </p:nvSpPr>
        <p:spPr>
          <a:xfrm>
            <a:off x="6276000" y="1"/>
            <a:ext cx="5916000" cy="4149007"/>
          </a:xfrm>
          <a:prstGeom prst="rect">
            <a:avLst/>
          </a:prstGeom>
        </p:spPr>
        <p:txBody>
          <a:bodyPr/>
          <a:lstStyle/>
          <a:p>
            <a:endParaRPr lang="x-none"/>
          </a:p>
        </p:txBody>
      </p:sp>
      <p:sp>
        <p:nvSpPr>
          <p:cNvPr id="38" name="Rectangle 37">
            <a:extLst>
              <a:ext uri="{FF2B5EF4-FFF2-40B4-BE49-F238E27FC236}">
                <a16:creationId xmlns="" xmlns:a16="http://schemas.microsoft.com/office/drawing/2014/main" id="{BDF36422-2C33-5D33-BBA3-A97CD395FDD5}"/>
              </a:ext>
            </a:extLst>
          </p:cNvPr>
          <p:cNvSpPr>
            <a:spLocks noGrp="1" noRot="1" noMove="1" noResize="1" noEditPoints="1" noAdjustHandles="1" noChangeArrowheads="1" noChangeShapeType="1"/>
          </p:cNvSpPr>
          <p:nvPr/>
        </p:nvSpPr>
        <p:spPr>
          <a:xfrm>
            <a:off x="0" y="4149008"/>
            <a:ext cx="12192000" cy="270899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5582050" cy="1229824"/>
          </a:xfrm>
          <a:prstGeom prst="rect">
            <a:avLst/>
          </a:prstGeom>
        </p:spPr>
        <p:txBody>
          <a:bodyPr anchor="t">
            <a:noAutofit/>
          </a:bodyPr>
          <a:lstStyle>
            <a:lvl1pPr>
              <a:lnSpc>
                <a:spcPct val="84000"/>
              </a:lnSpc>
              <a:defRPr/>
            </a:lvl1pPr>
          </a:lstStyle>
          <a:p>
            <a:r>
              <a:rPr lang="en-US"/>
              <a:t>Click to edit Master title style</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333949" y="1988999"/>
            <a:ext cx="5582051" cy="2092345"/>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lvl1pPr>
              <a:defRPr>
                <a:solidFill>
                  <a:schemeClr val="bg1"/>
                </a:solidFill>
              </a:defRPr>
            </a:lvl1pPr>
          </a:lstStyle>
          <a:p>
            <a:fld id="{02D9CBAC-2441-4F8C-A1E1-12A8002240E4}" type="slidenum">
              <a:rPr lang="x-none" smtClean="0"/>
              <a:pPr/>
              <a:t>‹#›</a:t>
            </a:fld>
            <a:endParaRPr lang="x-none"/>
          </a:p>
        </p:txBody>
      </p:sp>
      <p:sp>
        <p:nvSpPr>
          <p:cNvPr id="7" name="Content Placeholder 2">
            <a:extLst>
              <a:ext uri="{FF2B5EF4-FFF2-40B4-BE49-F238E27FC236}">
                <a16:creationId xmlns="" xmlns:a16="http://schemas.microsoft.com/office/drawing/2014/main" id="{EC4F6CA9-8D0A-1A26-B7D0-EF017A6B6BAF}"/>
              </a:ext>
            </a:extLst>
          </p:cNvPr>
          <p:cNvSpPr>
            <a:spLocks noGrp="1"/>
          </p:cNvSpPr>
          <p:nvPr>
            <p:ph idx="20"/>
          </p:nvPr>
        </p:nvSpPr>
        <p:spPr>
          <a:xfrm>
            <a:off x="408472" y="4941410"/>
            <a:ext cx="2432014" cy="1075551"/>
          </a:xfrm>
          <a:prstGeom prst="rect">
            <a:avLst/>
          </a:prstGeom>
        </p:spPr>
        <p:txBody>
          <a:bodyPr/>
          <a:lstStyle>
            <a:lvl1pPr marL="0" indent="0">
              <a:lnSpc>
                <a:spcPct val="114000"/>
              </a:lnSpc>
              <a:buNone/>
              <a:defRPr sz="1200">
                <a:solidFill>
                  <a:schemeClr val="bg1"/>
                </a:solidFill>
              </a:defRPr>
            </a:lvl1pPr>
            <a:lvl2pPr marL="457200" indent="0">
              <a:lnSpc>
                <a:spcPct val="114000"/>
              </a:lnSpc>
              <a:buNone/>
              <a:defRPr sz="1100"/>
            </a:lvl2pPr>
            <a:lvl3pPr>
              <a:lnSpc>
                <a:spcPct val="114000"/>
              </a:lnSpc>
              <a:defRPr sz="1050"/>
            </a:lvl3pPr>
            <a:lvl4pPr>
              <a:lnSpc>
                <a:spcPct val="114000"/>
              </a:lnSpc>
              <a:defRPr sz="1050"/>
            </a:lvl4pPr>
            <a:lvl5pPr>
              <a:lnSpc>
                <a:spcPct val="114000"/>
              </a:lnSpc>
              <a:defRPr sz="1050"/>
            </a:lvl5pPr>
          </a:lstStyle>
          <a:p>
            <a:pPr lvl="0"/>
            <a:r>
              <a:rPr lang="en-US"/>
              <a:t>Click to edit Master text styles</a:t>
            </a:r>
          </a:p>
        </p:txBody>
      </p:sp>
      <p:sp>
        <p:nvSpPr>
          <p:cNvPr id="10" name="Text Placeholder 10">
            <a:extLst>
              <a:ext uri="{FF2B5EF4-FFF2-40B4-BE49-F238E27FC236}">
                <a16:creationId xmlns="" xmlns:a16="http://schemas.microsoft.com/office/drawing/2014/main" id="{D0D68D03-819D-87F9-B3D4-DADF02D55935}"/>
              </a:ext>
            </a:extLst>
          </p:cNvPr>
          <p:cNvSpPr>
            <a:spLocks noGrp="1"/>
          </p:cNvSpPr>
          <p:nvPr>
            <p:ph type="body" sz="quarter" idx="21" hasCustomPrompt="1"/>
          </p:nvPr>
        </p:nvSpPr>
        <p:spPr>
          <a:xfrm>
            <a:off x="408472" y="4559815"/>
            <a:ext cx="2432014" cy="313932"/>
          </a:xfrm>
          <a:prstGeom prst="rect">
            <a:avLst/>
          </a:prstGeom>
        </p:spPr>
        <p:txBody>
          <a:bodyPr wrap="square">
            <a:noAutofit/>
          </a:bodyPr>
          <a:lstStyle>
            <a:lvl1pPr marL="0" indent="0">
              <a:buNone/>
              <a:defRPr sz="1600">
                <a:solidFill>
                  <a:schemeClr val="bg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2" name="Content Placeholder 2">
            <a:extLst>
              <a:ext uri="{FF2B5EF4-FFF2-40B4-BE49-F238E27FC236}">
                <a16:creationId xmlns="" xmlns:a16="http://schemas.microsoft.com/office/drawing/2014/main" id="{C818C577-1B1E-7B26-6451-3E4179F4C0D0}"/>
              </a:ext>
            </a:extLst>
          </p:cNvPr>
          <p:cNvSpPr>
            <a:spLocks noGrp="1"/>
          </p:cNvSpPr>
          <p:nvPr>
            <p:ph idx="22"/>
          </p:nvPr>
        </p:nvSpPr>
        <p:spPr>
          <a:xfrm>
            <a:off x="3210147" y="4941410"/>
            <a:ext cx="2610030" cy="1075551"/>
          </a:xfrm>
          <a:prstGeom prst="rect">
            <a:avLst/>
          </a:prstGeom>
        </p:spPr>
        <p:txBody>
          <a:bodyPr/>
          <a:lstStyle>
            <a:lvl1pPr marL="0" indent="0">
              <a:lnSpc>
                <a:spcPct val="114000"/>
              </a:lnSpc>
              <a:buNone/>
              <a:defRPr sz="1200">
                <a:solidFill>
                  <a:schemeClr val="bg1"/>
                </a:solidFill>
              </a:defRPr>
            </a:lvl1pPr>
            <a:lvl2pPr marL="457200" indent="0">
              <a:lnSpc>
                <a:spcPct val="114000"/>
              </a:lnSpc>
              <a:buNone/>
              <a:defRPr sz="1100"/>
            </a:lvl2pPr>
            <a:lvl3pPr>
              <a:lnSpc>
                <a:spcPct val="114000"/>
              </a:lnSpc>
              <a:defRPr sz="1050"/>
            </a:lvl3pPr>
            <a:lvl4pPr>
              <a:lnSpc>
                <a:spcPct val="114000"/>
              </a:lnSpc>
              <a:defRPr sz="1050"/>
            </a:lvl4pPr>
            <a:lvl5pPr>
              <a:lnSpc>
                <a:spcPct val="114000"/>
              </a:lnSpc>
              <a:defRPr sz="1050"/>
            </a:lvl5pPr>
          </a:lstStyle>
          <a:p>
            <a:pPr lvl="0"/>
            <a:r>
              <a:rPr lang="en-US"/>
              <a:t>Click to edit Master text styles</a:t>
            </a:r>
          </a:p>
        </p:txBody>
      </p:sp>
      <p:sp>
        <p:nvSpPr>
          <p:cNvPr id="33" name="Text Placeholder 10">
            <a:extLst>
              <a:ext uri="{FF2B5EF4-FFF2-40B4-BE49-F238E27FC236}">
                <a16:creationId xmlns="" xmlns:a16="http://schemas.microsoft.com/office/drawing/2014/main" id="{572AD8F2-5F5E-6ED0-76E8-A64A1E820AF7}"/>
              </a:ext>
            </a:extLst>
          </p:cNvPr>
          <p:cNvSpPr>
            <a:spLocks noGrp="1"/>
          </p:cNvSpPr>
          <p:nvPr>
            <p:ph type="body" sz="quarter" idx="23" hasCustomPrompt="1"/>
          </p:nvPr>
        </p:nvSpPr>
        <p:spPr>
          <a:xfrm>
            <a:off x="3210147" y="4559815"/>
            <a:ext cx="2610030" cy="313932"/>
          </a:xfrm>
          <a:prstGeom prst="rect">
            <a:avLst/>
          </a:prstGeom>
        </p:spPr>
        <p:txBody>
          <a:bodyPr wrap="square">
            <a:noAutofit/>
          </a:bodyPr>
          <a:lstStyle>
            <a:lvl1pPr marL="0" indent="0">
              <a:buNone/>
              <a:defRPr sz="1600">
                <a:solidFill>
                  <a:schemeClr val="bg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4" name="Content Placeholder 2">
            <a:extLst>
              <a:ext uri="{FF2B5EF4-FFF2-40B4-BE49-F238E27FC236}">
                <a16:creationId xmlns="" xmlns:a16="http://schemas.microsoft.com/office/drawing/2014/main" id="{CC4D6064-FA67-3CDB-E572-600A7E05025C}"/>
              </a:ext>
            </a:extLst>
          </p:cNvPr>
          <p:cNvSpPr>
            <a:spLocks noGrp="1"/>
          </p:cNvSpPr>
          <p:nvPr>
            <p:ph idx="24"/>
          </p:nvPr>
        </p:nvSpPr>
        <p:spPr>
          <a:xfrm>
            <a:off x="6189838" y="4941410"/>
            <a:ext cx="2610031" cy="1075551"/>
          </a:xfrm>
          <a:prstGeom prst="rect">
            <a:avLst/>
          </a:prstGeom>
        </p:spPr>
        <p:txBody>
          <a:bodyPr/>
          <a:lstStyle>
            <a:lvl1pPr marL="0" indent="0">
              <a:lnSpc>
                <a:spcPct val="114000"/>
              </a:lnSpc>
              <a:buNone/>
              <a:defRPr sz="1200">
                <a:solidFill>
                  <a:schemeClr val="bg1"/>
                </a:solidFill>
              </a:defRPr>
            </a:lvl1pPr>
            <a:lvl2pPr marL="457200" indent="0">
              <a:lnSpc>
                <a:spcPct val="114000"/>
              </a:lnSpc>
              <a:buNone/>
              <a:defRPr sz="1100"/>
            </a:lvl2pPr>
            <a:lvl3pPr>
              <a:lnSpc>
                <a:spcPct val="114000"/>
              </a:lnSpc>
              <a:defRPr sz="1050"/>
            </a:lvl3pPr>
            <a:lvl4pPr>
              <a:lnSpc>
                <a:spcPct val="114000"/>
              </a:lnSpc>
              <a:defRPr sz="1050"/>
            </a:lvl4pPr>
            <a:lvl5pPr>
              <a:lnSpc>
                <a:spcPct val="114000"/>
              </a:lnSpc>
              <a:defRPr sz="1050"/>
            </a:lvl5pPr>
          </a:lstStyle>
          <a:p>
            <a:pPr lvl="0"/>
            <a:r>
              <a:rPr lang="en-US"/>
              <a:t>Click to edit Master text styles</a:t>
            </a:r>
          </a:p>
        </p:txBody>
      </p:sp>
      <p:sp>
        <p:nvSpPr>
          <p:cNvPr id="35" name="Text Placeholder 10">
            <a:extLst>
              <a:ext uri="{FF2B5EF4-FFF2-40B4-BE49-F238E27FC236}">
                <a16:creationId xmlns="" xmlns:a16="http://schemas.microsoft.com/office/drawing/2014/main" id="{83D44FBB-8FB6-BAB4-A1A8-22BDC65894EA}"/>
              </a:ext>
            </a:extLst>
          </p:cNvPr>
          <p:cNvSpPr>
            <a:spLocks noGrp="1"/>
          </p:cNvSpPr>
          <p:nvPr>
            <p:ph type="body" sz="quarter" idx="25" hasCustomPrompt="1"/>
          </p:nvPr>
        </p:nvSpPr>
        <p:spPr>
          <a:xfrm>
            <a:off x="6189838" y="4559815"/>
            <a:ext cx="2610031" cy="313932"/>
          </a:xfrm>
          <a:prstGeom prst="rect">
            <a:avLst/>
          </a:prstGeom>
        </p:spPr>
        <p:txBody>
          <a:bodyPr wrap="square">
            <a:noAutofit/>
          </a:bodyPr>
          <a:lstStyle>
            <a:lvl1pPr marL="0" indent="0">
              <a:buNone/>
              <a:defRPr sz="1600">
                <a:solidFill>
                  <a:schemeClr val="bg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6" name="Content Placeholder 2">
            <a:extLst>
              <a:ext uri="{FF2B5EF4-FFF2-40B4-BE49-F238E27FC236}">
                <a16:creationId xmlns="" xmlns:a16="http://schemas.microsoft.com/office/drawing/2014/main" id="{2C6EF358-D2C1-ECF4-01BB-5A5D4CBCBD96}"/>
              </a:ext>
            </a:extLst>
          </p:cNvPr>
          <p:cNvSpPr>
            <a:spLocks noGrp="1"/>
          </p:cNvSpPr>
          <p:nvPr>
            <p:ph idx="26"/>
          </p:nvPr>
        </p:nvSpPr>
        <p:spPr>
          <a:xfrm>
            <a:off x="9171580" y="4952232"/>
            <a:ext cx="2611948" cy="1064729"/>
          </a:xfrm>
          <a:prstGeom prst="rect">
            <a:avLst/>
          </a:prstGeom>
        </p:spPr>
        <p:txBody>
          <a:bodyPr/>
          <a:lstStyle>
            <a:lvl1pPr marL="0" indent="0">
              <a:lnSpc>
                <a:spcPct val="114000"/>
              </a:lnSpc>
              <a:buNone/>
              <a:defRPr sz="1200">
                <a:solidFill>
                  <a:schemeClr val="bg1"/>
                </a:solidFill>
              </a:defRPr>
            </a:lvl1pPr>
            <a:lvl2pPr marL="457200" indent="0">
              <a:lnSpc>
                <a:spcPct val="114000"/>
              </a:lnSpc>
              <a:buNone/>
              <a:defRPr sz="1100"/>
            </a:lvl2pPr>
            <a:lvl3pPr>
              <a:lnSpc>
                <a:spcPct val="114000"/>
              </a:lnSpc>
              <a:defRPr sz="1050"/>
            </a:lvl3pPr>
            <a:lvl4pPr>
              <a:lnSpc>
                <a:spcPct val="114000"/>
              </a:lnSpc>
              <a:defRPr sz="1050"/>
            </a:lvl4pPr>
            <a:lvl5pPr>
              <a:lnSpc>
                <a:spcPct val="114000"/>
              </a:lnSpc>
              <a:defRPr sz="1050"/>
            </a:lvl5pPr>
          </a:lstStyle>
          <a:p>
            <a:pPr lvl="0"/>
            <a:r>
              <a:rPr lang="en-US"/>
              <a:t>Click to edit Master text styles</a:t>
            </a:r>
          </a:p>
        </p:txBody>
      </p:sp>
      <p:sp>
        <p:nvSpPr>
          <p:cNvPr id="37" name="Text Placeholder 10">
            <a:extLst>
              <a:ext uri="{FF2B5EF4-FFF2-40B4-BE49-F238E27FC236}">
                <a16:creationId xmlns="" xmlns:a16="http://schemas.microsoft.com/office/drawing/2014/main" id="{6CDDD87C-51C2-4B41-2D75-8CE15AB0AD37}"/>
              </a:ext>
            </a:extLst>
          </p:cNvPr>
          <p:cNvSpPr>
            <a:spLocks noGrp="1"/>
          </p:cNvSpPr>
          <p:nvPr>
            <p:ph type="body" sz="quarter" idx="27" hasCustomPrompt="1"/>
          </p:nvPr>
        </p:nvSpPr>
        <p:spPr>
          <a:xfrm>
            <a:off x="9171580" y="4570637"/>
            <a:ext cx="2611948" cy="313932"/>
          </a:xfrm>
          <a:prstGeom prst="rect">
            <a:avLst/>
          </a:prstGeom>
        </p:spPr>
        <p:txBody>
          <a:bodyPr wrap="square">
            <a:noAutofit/>
          </a:bodyPr>
          <a:lstStyle>
            <a:lvl1pPr marL="0" indent="0">
              <a:buNone/>
              <a:defRPr sz="1600">
                <a:solidFill>
                  <a:schemeClr val="bg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9" name="Text Placeholder 7">
            <a:extLst>
              <a:ext uri="{FF2B5EF4-FFF2-40B4-BE49-F238E27FC236}">
                <a16:creationId xmlns="" xmlns:a16="http://schemas.microsoft.com/office/drawing/2014/main" id="{90CCF5E7-9F08-D15E-0397-84FCE78ABCA8}"/>
              </a:ext>
            </a:extLst>
          </p:cNvPr>
          <p:cNvSpPr>
            <a:spLocks noGrp="1"/>
          </p:cNvSpPr>
          <p:nvPr>
            <p:ph type="body" sz="quarter" idx="13" hasCustomPrompt="1"/>
          </p:nvPr>
        </p:nvSpPr>
        <p:spPr>
          <a:xfrm>
            <a:off x="333950" y="187626"/>
            <a:ext cx="558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8" name="Picture 7">
            <a:extLst>
              <a:ext uri="{FF2B5EF4-FFF2-40B4-BE49-F238E27FC236}">
                <a16:creationId xmlns="" xmlns:a16="http://schemas.microsoft.com/office/drawing/2014/main" id="{AE87313D-8149-68B7-9388-5DAA7E463F06}"/>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335217" y="6084804"/>
            <a:ext cx="720473" cy="507883"/>
          </a:xfrm>
          <a:prstGeom prst="rect">
            <a:avLst/>
          </a:prstGeom>
        </p:spPr>
      </p:pic>
      <p:sp>
        <p:nvSpPr>
          <p:cNvPr id="9" name="TextBox 8">
            <a:extLst>
              <a:ext uri="{FF2B5EF4-FFF2-40B4-BE49-F238E27FC236}">
                <a16:creationId xmlns="" xmlns:a16="http://schemas.microsoft.com/office/drawing/2014/main" id="{C9902D38-C41E-F654-1482-C64085A0CFD7}"/>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bg1"/>
                </a:solidFill>
                <a:latin typeface="+mj-lt"/>
                <a:cs typeface="Helvetica" panose="020B0604020202020204" pitchFamily="34" charset="0"/>
              </a:rPr>
              <a:t>Circular Economy</a:t>
            </a:r>
            <a:endParaRPr lang="x-none" sz="1600">
              <a:solidFill>
                <a:schemeClr val="bg1"/>
              </a:solidFill>
              <a:latin typeface="+mj-lt"/>
              <a:cs typeface="Helvetica" panose="020B0604020202020204" pitchFamily="34" charset="0"/>
            </a:endParaRPr>
          </a:p>
        </p:txBody>
      </p:sp>
    </p:spTree>
    <p:extLst>
      <p:ext uri="{BB962C8B-B14F-4D97-AF65-F5344CB8AC3E}">
        <p14:creationId xmlns="" xmlns:p14="http://schemas.microsoft.com/office/powerpoint/2010/main" val="1404155959"/>
      </p:ext>
    </p:extLst>
  </p:cSld>
  <p:clrMapOvr>
    <a:masterClrMapping/>
  </p:clrMapOvr>
  <p:extLst>
    <p:ext uri="{DCECCB84-F9BA-43D5-87BE-67443E8EF086}">
      <p15:sldGuideLst xmlns="" xmlns:p15="http://schemas.microsoft.com/office/powerpoint/2012/main"/>
    </p:ext>
  </p:extLst>
</p:sldLayout>
</file>

<file path=ppt/slideLayouts/slideLayout5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 xmlns:a16="http://schemas.microsoft.com/office/drawing/2014/main" id="{DD7588C9-8131-02E9-CB99-813733F48BFE}"/>
              </a:ext>
            </a:extLst>
          </p:cNvPr>
          <p:cNvSpPr>
            <a:spLocks noGrp="1"/>
          </p:cNvSpPr>
          <p:nvPr>
            <p:ph type="sldNum" sz="quarter" idx="12"/>
          </p:nvPr>
        </p:nvSpPr>
        <p:spPr/>
        <p:txBody>
          <a:bodyPr/>
          <a:lstStyle/>
          <a:p>
            <a:fld id="{02D9CBAC-2441-4F8C-A1E1-12A8002240E4}" type="slidenum">
              <a:rPr lang="x-none" smtClean="0"/>
              <a:pPr/>
              <a:t>‹#›</a:t>
            </a:fld>
            <a:endParaRPr lang="x-none"/>
          </a:p>
        </p:txBody>
      </p:sp>
      <p:pic>
        <p:nvPicPr>
          <p:cNvPr id="5" name="Picture 4">
            <a:extLst>
              <a:ext uri="{FF2B5EF4-FFF2-40B4-BE49-F238E27FC236}">
                <a16:creationId xmlns="" xmlns:a16="http://schemas.microsoft.com/office/drawing/2014/main" id="{22C6A2C8-AC7B-D639-06E3-D972BA3ADFDC}"/>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2" name="Picture 1">
            <a:extLst>
              <a:ext uri="{FF2B5EF4-FFF2-40B4-BE49-F238E27FC236}">
                <a16:creationId xmlns="" xmlns:a16="http://schemas.microsoft.com/office/drawing/2014/main" id="{D8AD2A9F-1405-48EA-64BD-12F9F11692EF}"/>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5217" y="6084804"/>
            <a:ext cx="720473" cy="507883"/>
          </a:xfrm>
          <a:prstGeom prst="rect">
            <a:avLst/>
          </a:prstGeom>
        </p:spPr>
      </p:pic>
      <p:sp>
        <p:nvSpPr>
          <p:cNvPr id="3" name="TextBox 2">
            <a:extLst>
              <a:ext uri="{FF2B5EF4-FFF2-40B4-BE49-F238E27FC236}">
                <a16:creationId xmlns="" xmlns:a16="http://schemas.microsoft.com/office/drawing/2014/main" id="{8383785D-534B-CF50-2449-4719CFB239C5}"/>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Circular 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2858018187"/>
      </p:ext>
    </p:extLst>
  </p:cSld>
  <p:clrMapOvr>
    <a:masterClrMapping/>
  </p:clrMapOvr>
  <p:extLst>
    <p:ext uri="{DCECCB84-F9BA-43D5-87BE-67443E8EF086}">
      <p15:sldGuideLst xmlns="" xmlns:p15="http://schemas.microsoft.com/office/powerpoint/2012/main">
        <p15:guide id="1" orient="horz">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Slide with picture, haze beige">
    <p:bg>
      <p:bgRef idx="1001">
        <a:schemeClr val="bg2"/>
      </p:bgRef>
    </p:bg>
    <p:spTree>
      <p:nvGrpSpPr>
        <p:cNvPr id="1" name=""/>
        <p:cNvGrpSpPr/>
        <p:nvPr/>
      </p:nvGrpSpPr>
      <p:grpSpPr>
        <a:xfrm>
          <a:off x="0" y="0"/>
          <a:ext cx="0" cy="0"/>
          <a:chOff x="0" y="0"/>
          <a:chExt cx="0" cy="0"/>
        </a:xfrm>
      </p:grpSpPr>
      <p:sp>
        <p:nvSpPr>
          <p:cNvPr id="6" name="Picture Placeholder 5">
            <a:extLst>
              <a:ext uri="{FF2B5EF4-FFF2-40B4-BE49-F238E27FC236}">
                <a16:creationId xmlns="" xmlns:a16="http://schemas.microsoft.com/office/drawing/2014/main" id="{1DCFFA2B-68F4-F84E-F178-DD6EE5B4C177}"/>
              </a:ext>
            </a:extLst>
          </p:cNvPr>
          <p:cNvSpPr>
            <a:spLocks noGrp="1"/>
          </p:cNvSpPr>
          <p:nvPr>
            <p:ph type="pic" sz="quarter" idx="10"/>
          </p:nvPr>
        </p:nvSpPr>
        <p:spPr>
          <a:xfrm>
            <a:off x="6816000" y="0"/>
            <a:ext cx="5376000" cy="6858000"/>
          </a:xfrm>
          <a:prstGeom prst="rect">
            <a:avLst/>
          </a:prstGeom>
        </p:spPr>
        <p:txBody>
          <a:bodyPr/>
          <a:lstStyle>
            <a:lvl1pPr>
              <a:defRPr>
                <a:solidFill>
                  <a:schemeClr val="tx1"/>
                </a:solidFill>
              </a:defRPr>
            </a:lvl1pPr>
          </a:lstStyle>
          <a:p>
            <a:r>
              <a:rPr lang="en-US"/>
              <a:t>Click icon to add picture</a:t>
            </a:r>
            <a:endParaRPr lang="x-none"/>
          </a:p>
        </p:txBody>
      </p:sp>
      <p:sp>
        <p:nvSpPr>
          <p:cNvPr id="2" name="Title 1">
            <a:extLst>
              <a:ext uri="{FF2B5EF4-FFF2-40B4-BE49-F238E27FC236}">
                <a16:creationId xmlns="" xmlns:a16="http://schemas.microsoft.com/office/drawing/2014/main" id="{9CAFC977-73BA-ECC9-B03C-39BD5DF41806}"/>
              </a:ext>
            </a:extLst>
          </p:cNvPr>
          <p:cNvSpPr>
            <a:spLocks noGrp="1"/>
          </p:cNvSpPr>
          <p:nvPr>
            <p:ph type="ctrTitle"/>
          </p:nvPr>
        </p:nvSpPr>
        <p:spPr>
          <a:xfrm>
            <a:off x="334963" y="1757028"/>
            <a:ext cx="6121037" cy="2387600"/>
          </a:xfrm>
          <a:prstGeom prst="rect">
            <a:avLst/>
          </a:prstGeom>
        </p:spPr>
        <p:txBody>
          <a:bodyPr anchor="b"/>
          <a:lstStyle>
            <a:lvl1pPr algn="l">
              <a:lnSpc>
                <a:spcPct val="84000"/>
              </a:lnSpc>
              <a:defRPr sz="5400">
                <a:solidFill>
                  <a:schemeClr val="tx1"/>
                </a:solidFill>
              </a:defRPr>
            </a:lvl1pPr>
          </a:lstStyle>
          <a:p>
            <a:r>
              <a:rPr lang="en-US"/>
              <a:t>Click to edit Master title style</a:t>
            </a:r>
            <a:endParaRPr lang="x-none"/>
          </a:p>
        </p:txBody>
      </p:sp>
      <p:sp>
        <p:nvSpPr>
          <p:cNvPr id="3" name="Subtitle 2">
            <a:extLst>
              <a:ext uri="{FF2B5EF4-FFF2-40B4-BE49-F238E27FC236}">
                <a16:creationId xmlns="" xmlns:a16="http://schemas.microsoft.com/office/drawing/2014/main" id="{3CCD0222-8D53-D9B7-AE85-79F5C518ED09}"/>
              </a:ext>
            </a:extLst>
          </p:cNvPr>
          <p:cNvSpPr>
            <a:spLocks noGrp="1"/>
          </p:cNvSpPr>
          <p:nvPr>
            <p:ph type="subTitle" idx="1"/>
          </p:nvPr>
        </p:nvSpPr>
        <p:spPr>
          <a:xfrm>
            <a:off x="336000" y="4308907"/>
            <a:ext cx="6120000" cy="1460093"/>
          </a:xfrm>
          <a:prstGeom prst="rect">
            <a:avLst/>
          </a:prstGeom>
        </p:spPr>
        <p:txBody>
          <a:bodyPr/>
          <a:lstStyle>
            <a:lvl1pPr marL="0" indent="0" algn="l">
              <a:buNone/>
              <a:defRPr sz="2000">
                <a:solidFill>
                  <a:schemeClr val="tx1"/>
                </a:solidFill>
                <a:latin typeface="+mj-lt"/>
                <a:cs typeface="Helvetica"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x-none"/>
          </a:p>
        </p:txBody>
      </p:sp>
      <p:pic>
        <p:nvPicPr>
          <p:cNvPr id="5" name="Picture 4">
            <a:extLst>
              <a:ext uri="{FF2B5EF4-FFF2-40B4-BE49-F238E27FC236}">
                <a16:creationId xmlns="" xmlns:a16="http://schemas.microsoft.com/office/drawing/2014/main" id="{815B52A3-D9DD-746F-A8BB-616C30C4A73B}"/>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334963" y="188964"/>
            <a:ext cx="829146" cy="360000"/>
          </a:xfrm>
          <a:prstGeom prst="rect">
            <a:avLst/>
          </a:prstGeom>
        </p:spPr>
      </p:pic>
      <p:pic>
        <p:nvPicPr>
          <p:cNvPr id="4" name="Picture 3" descr="Background pattern&#10;&#10;Description automatically generated">
            <a:extLst>
              <a:ext uri="{FF2B5EF4-FFF2-40B4-BE49-F238E27FC236}">
                <a16:creationId xmlns="" xmlns:a16="http://schemas.microsoft.com/office/drawing/2014/main" id="{FA707193-5A21-403F-9BE5-7E579CB0F888}"/>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34963" y="6084625"/>
            <a:ext cx="720981" cy="508242"/>
          </a:xfrm>
          <a:prstGeom prst="rect">
            <a:avLst/>
          </a:prstGeom>
        </p:spPr>
      </p:pic>
      <p:sp>
        <p:nvSpPr>
          <p:cNvPr id="7" name="TextBox 6">
            <a:extLst>
              <a:ext uri="{FF2B5EF4-FFF2-40B4-BE49-F238E27FC236}">
                <a16:creationId xmlns="" xmlns:a16="http://schemas.microsoft.com/office/drawing/2014/main" id="{39386F77-FAEC-02D4-EA08-5A1610100C6E}"/>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Bioeconomy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214786613"/>
      </p:ext>
    </p:extLst>
  </p:cSld>
  <p:clrMapOvr>
    <a:overrideClrMapping bg1="lt1" tx1="dk1" bg2="lt2" tx2="dk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p:cSld name="Logo">
    <p:spTree>
      <p:nvGrpSpPr>
        <p:cNvPr id="1" name=""/>
        <p:cNvGrpSpPr/>
        <p:nvPr/>
      </p:nvGrpSpPr>
      <p:grpSpPr>
        <a:xfrm>
          <a:off x="0" y="0"/>
          <a:ext cx="0" cy="0"/>
          <a:chOff x="0" y="0"/>
          <a:chExt cx="0" cy="0"/>
        </a:xfrm>
      </p:grpSpPr>
      <p:pic>
        <p:nvPicPr>
          <p:cNvPr id="5" name="Picture 4" descr="A picture containing text, clock, sign, gauge&#10;&#10;Description automatically generated">
            <a:extLst>
              <a:ext uri="{FF2B5EF4-FFF2-40B4-BE49-F238E27FC236}">
                <a16:creationId xmlns="" xmlns:a16="http://schemas.microsoft.com/office/drawing/2014/main" id="{77BBD88E-03AF-B6FE-51DA-09546D24F36F}"/>
              </a:ext>
            </a:extLst>
          </p:cNvPr>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3193978" y="1629000"/>
            <a:ext cx="5804044" cy="2520000"/>
          </a:xfrm>
          <a:prstGeom prst="rect">
            <a:avLst/>
          </a:prstGeom>
        </p:spPr>
      </p:pic>
      <p:pic>
        <p:nvPicPr>
          <p:cNvPr id="2" name="Picture 1">
            <a:extLst>
              <a:ext uri="{FF2B5EF4-FFF2-40B4-BE49-F238E27FC236}">
                <a16:creationId xmlns="" xmlns:a16="http://schemas.microsoft.com/office/drawing/2014/main" id="{F48F9286-7DEC-AFBA-BFAC-53B9A2C5033C}"/>
              </a:ext>
            </a:extLst>
          </p:cNvPr>
          <p:cNvPicPr>
            <a:picLocks noChangeAspect="1"/>
          </p:cNvPicPr>
          <p:nvPr/>
        </p:nvPicPr>
        <p:blipFill>
          <a:blip r:embed="rId3" cstate="print">
            <a:extLst>
              <a:ext uri="{28A0092B-C50C-407E-A947-70E740481C1C}">
                <a14:useLocalDpi xmlns="" xmlns:a14="http://schemas.microsoft.com/office/drawing/2010/main" val="0"/>
              </a:ext>
            </a:extLst>
          </a:blip>
          <a:srcRect/>
          <a:stretch/>
        </p:blipFill>
        <p:spPr>
          <a:xfrm>
            <a:off x="335217" y="6084804"/>
            <a:ext cx="720473" cy="507883"/>
          </a:xfrm>
          <a:prstGeom prst="rect">
            <a:avLst/>
          </a:prstGeom>
        </p:spPr>
      </p:pic>
      <p:sp>
        <p:nvSpPr>
          <p:cNvPr id="3" name="TextBox 2">
            <a:extLst>
              <a:ext uri="{FF2B5EF4-FFF2-40B4-BE49-F238E27FC236}">
                <a16:creationId xmlns="" xmlns:a16="http://schemas.microsoft.com/office/drawing/2014/main" id="{E2EEDFFE-4495-ABA1-F7BD-AF1962CBAE27}"/>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Circular Economy</a:t>
            </a:r>
            <a:endParaRPr lang="x-none" sz="1600">
              <a:solidFill>
                <a:schemeClr val="tx1">
                  <a:lumMod val="75000"/>
                  <a:lumOff val="25000"/>
                </a:schemeClr>
              </a:solidFill>
              <a:latin typeface="+mj-lt"/>
              <a:cs typeface="Helvetica" panose="020B0604020202020204" pitchFamily="34" charset="0"/>
            </a:endParaRPr>
          </a:p>
        </p:txBody>
      </p:sp>
      <p:pic>
        <p:nvPicPr>
          <p:cNvPr id="7" name="Kuva 6">
            <a:extLst>
              <a:ext uri="{FF2B5EF4-FFF2-40B4-BE49-F238E27FC236}">
                <a16:creationId xmlns="" xmlns:a16="http://schemas.microsoft.com/office/drawing/2014/main" id="{E88864F1-0CEF-9AEC-EF2E-037046114BC2}"/>
              </a:ext>
            </a:extLst>
          </p:cNvPr>
          <p:cNvPicPr>
            <a:picLocks noChangeAspect="1"/>
          </p:cNvPicPr>
          <p:nvPr/>
        </p:nvPicPr>
        <p:blipFill rotWithShape="1">
          <a:blip r:embed="rId4"/>
          <a:srcRect l="19958" t="21411" r="8248" b="41107"/>
          <a:stretch/>
        </p:blipFill>
        <p:spPr>
          <a:xfrm>
            <a:off x="4192656" y="4790661"/>
            <a:ext cx="3806687" cy="438339"/>
          </a:xfrm>
          <a:prstGeom prst="rect">
            <a:avLst/>
          </a:prstGeom>
        </p:spPr>
      </p:pic>
    </p:spTree>
    <p:extLst>
      <p:ext uri="{BB962C8B-B14F-4D97-AF65-F5344CB8AC3E}">
        <p14:creationId xmlns="" xmlns:p14="http://schemas.microsoft.com/office/powerpoint/2010/main" val="591013091"/>
      </p:ext>
    </p:extLst>
  </p:cSld>
  <p:clrMapOvr>
    <a:masterClrMapping/>
  </p:clrMapOvr>
  <p:extLst>
    <p:ext uri="{DCECCB84-F9BA-43D5-87BE-67443E8EF086}">
      <p15:sldGuideLst xmlns="" xmlns:p15="http://schemas.microsoft.com/office/powerpoint/2012/main">
        <p15:guide id="1" orient="horz">
          <p15:clr>
            <a:srgbClr val="FBAE40"/>
          </p15:clr>
        </p15:guide>
      </p15:sldGuideLst>
    </p:ext>
  </p:extLst>
</p:sldLayout>
</file>

<file path=ppt/slideLayouts/slideLayout61.xml><?xml version="1.0" encoding="utf-8"?>
<p:sldLayout xmlns:a="http://schemas.openxmlformats.org/drawingml/2006/main" xmlns:r="http://schemas.openxmlformats.org/officeDocument/2006/relationships" xmlns:p="http://schemas.openxmlformats.org/presentationml/2006/main" type="title" preserve="1">
  <p:cSld name="Title Slide whit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CAFC977-73BA-ECC9-B03C-39BD5DF41806}"/>
              </a:ext>
            </a:extLst>
          </p:cNvPr>
          <p:cNvSpPr>
            <a:spLocks noGrp="1"/>
          </p:cNvSpPr>
          <p:nvPr>
            <p:ph type="ctrTitle"/>
          </p:nvPr>
        </p:nvSpPr>
        <p:spPr>
          <a:xfrm>
            <a:off x="334963" y="1757028"/>
            <a:ext cx="10081037" cy="2387600"/>
          </a:xfrm>
          <a:prstGeom prst="rect">
            <a:avLst/>
          </a:prstGeom>
        </p:spPr>
        <p:txBody>
          <a:bodyPr anchor="b"/>
          <a:lstStyle>
            <a:lvl1pPr algn="l">
              <a:lnSpc>
                <a:spcPct val="84000"/>
              </a:lnSpc>
              <a:defRPr sz="5400"/>
            </a:lvl1pPr>
          </a:lstStyle>
          <a:p>
            <a:r>
              <a:rPr lang="fi-FI"/>
              <a:t>Muokkaa ots. perustyyl. napsautt.</a:t>
            </a:r>
            <a:endParaRPr lang="x-none"/>
          </a:p>
        </p:txBody>
      </p:sp>
      <p:sp>
        <p:nvSpPr>
          <p:cNvPr id="3" name="Subtitle 2">
            <a:extLst>
              <a:ext uri="{FF2B5EF4-FFF2-40B4-BE49-F238E27FC236}">
                <a16:creationId xmlns="" xmlns:a16="http://schemas.microsoft.com/office/drawing/2014/main" id="{3CCD0222-8D53-D9B7-AE85-79F5C518ED09}"/>
              </a:ext>
            </a:extLst>
          </p:cNvPr>
          <p:cNvSpPr>
            <a:spLocks noGrp="1"/>
          </p:cNvSpPr>
          <p:nvPr>
            <p:ph type="subTitle" idx="1"/>
          </p:nvPr>
        </p:nvSpPr>
        <p:spPr>
          <a:xfrm>
            <a:off x="336000" y="4308907"/>
            <a:ext cx="11520000" cy="1460093"/>
          </a:xfrm>
          <a:prstGeom prst="rect">
            <a:avLst/>
          </a:prstGeom>
        </p:spPr>
        <p:txBody>
          <a:bodyPr/>
          <a:lstStyle>
            <a:lvl1pPr marL="0" indent="0" algn="l">
              <a:buNone/>
              <a:defRPr sz="2000">
                <a:latin typeface="+mj-lt"/>
                <a:cs typeface="Helvetica"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x-none"/>
          </a:p>
        </p:txBody>
      </p:sp>
      <p:pic>
        <p:nvPicPr>
          <p:cNvPr id="7" name="Picture 6">
            <a:extLst>
              <a:ext uri="{FF2B5EF4-FFF2-40B4-BE49-F238E27FC236}">
                <a16:creationId xmlns="" xmlns:a16="http://schemas.microsoft.com/office/drawing/2014/main" id="{9FF20EDE-922F-9E9A-CEC2-75DC1765B282}"/>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4" name="Picture 6">
            <a:extLst>
              <a:ext uri="{FF2B5EF4-FFF2-40B4-BE49-F238E27FC236}">
                <a16:creationId xmlns="" xmlns:a16="http://schemas.microsoft.com/office/drawing/2014/main" id="{3F337794-4E3D-D3D8-87D3-85A6D3E4546B}"/>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spTree>
    <p:extLst>
      <p:ext uri="{BB962C8B-B14F-4D97-AF65-F5344CB8AC3E}">
        <p14:creationId xmlns="" xmlns:p14="http://schemas.microsoft.com/office/powerpoint/2010/main" val="1103437166"/>
      </p:ext>
    </p:extLst>
  </p:cSld>
  <p:clrMapOvr>
    <a:masterClrMapping/>
  </p:clrMapOvr>
  <p:extLst>
    <p:ext uri="{DCECCB84-F9BA-43D5-87BE-67443E8EF086}">
      <p15:sldGuideLst xmlns="" xmlns:p15="http://schemas.microsoft.com/office/powerpoint/2012/main"/>
    </p:ext>
  </p:extLst>
</p:sldLayout>
</file>

<file path=ppt/slideLayouts/slideLayout62.xml><?xml version="1.0" encoding="utf-8"?>
<p:sldLayout xmlns:a="http://schemas.openxmlformats.org/drawingml/2006/main" xmlns:r="http://schemas.openxmlformats.org/officeDocument/2006/relationships" xmlns:p="http://schemas.openxmlformats.org/presentationml/2006/main" type="title" preserve="1">
  <p:cSld name="Title Slide pine green">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CAFC977-73BA-ECC9-B03C-39BD5DF41806}"/>
              </a:ext>
            </a:extLst>
          </p:cNvPr>
          <p:cNvSpPr>
            <a:spLocks noGrp="1"/>
          </p:cNvSpPr>
          <p:nvPr>
            <p:ph type="ctrTitle"/>
          </p:nvPr>
        </p:nvSpPr>
        <p:spPr>
          <a:xfrm>
            <a:off x="334963" y="1757028"/>
            <a:ext cx="10081037" cy="2387600"/>
          </a:xfrm>
          <a:prstGeom prst="rect">
            <a:avLst/>
          </a:prstGeom>
        </p:spPr>
        <p:txBody>
          <a:bodyPr anchor="b"/>
          <a:lstStyle>
            <a:lvl1pPr algn="l">
              <a:lnSpc>
                <a:spcPct val="84000"/>
              </a:lnSpc>
              <a:defRPr sz="5400">
                <a:solidFill>
                  <a:schemeClr val="bg1"/>
                </a:solidFill>
              </a:defRPr>
            </a:lvl1pPr>
          </a:lstStyle>
          <a:p>
            <a:r>
              <a:rPr lang="fi-FI"/>
              <a:t>Muokkaa ots. perustyyl. napsautt.</a:t>
            </a:r>
            <a:endParaRPr lang="x-none"/>
          </a:p>
        </p:txBody>
      </p:sp>
      <p:sp>
        <p:nvSpPr>
          <p:cNvPr id="3" name="Subtitle 2">
            <a:extLst>
              <a:ext uri="{FF2B5EF4-FFF2-40B4-BE49-F238E27FC236}">
                <a16:creationId xmlns="" xmlns:a16="http://schemas.microsoft.com/office/drawing/2014/main" id="{3CCD0222-8D53-D9B7-AE85-79F5C518ED09}"/>
              </a:ext>
            </a:extLst>
          </p:cNvPr>
          <p:cNvSpPr>
            <a:spLocks noGrp="1"/>
          </p:cNvSpPr>
          <p:nvPr>
            <p:ph type="subTitle" idx="1"/>
          </p:nvPr>
        </p:nvSpPr>
        <p:spPr>
          <a:xfrm>
            <a:off x="336000" y="4308907"/>
            <a:ext cx="11520000" cy="1460093"/>
          </a:xfrm>
          <a:prstGeom prst="rect">
            <a:avLst/>
          </a:prstGeom>
        </p:spPr>
        <p:txBody>
          <a:bodyPr/>
          <a:lstStyle>
            <a:lvl1pPr marL="0" indent="0" algn="l">
              <a:buNone/>
              <a:defRPr sz="2000">
                <a:solidFill>
                  <a:schemeClr val="bg1"/>
                </a:solidFill>
                <a:latin typeface="+mj-lt"/>
                <a:cs typeface="Helvetica"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x-none"/>
          </a:p>
        </p:txBody>
      </p:sp>
      <p:pic>
        <p:nvPicPr>
          <p:cNvPr id="4" name="Picture 3">
            <a:extLst>
              <a:ext uri="{FF2B5EF4-FFF2-40B4-BE49-F238E27FC236}">
                <a16:creationId xmlns="" xmlns:a16="http://schemas.microsoft.com/office/drawing/2014/main" id="{E19281FD-E573-6D7F-7E06-8971EF85A990}"/>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11027395" y="188964"/>
            <a:ext cx="828191" cy="360000"/>
          </a:xfrm>
          <a:prstGeom prst="rect">
            <a:avLst/>
          </a:prstGeom>
        </p:spPr>
      </p:pic>
      <p:pic>
        <p:nvPicPr>
          <p:cNvPr id="5" name="Picture 3">
            <a:extLst>
              <a:ext uri="{FF2B5EF4-FFF2-40B4-BE49-F238E27FC236}">
                <a16:creationId xmlns="" xmlns:a16="http://schemas.microsoft.com/office/drawing/2014/main" id="{CCEA2DA8-15B3-5B55-7956-AB65F4BE1B3A}"/>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11027395" y="188964"/>
            <a:ext cx="828191" cy="360000"/>
          </a:xfrm>
          <a:prstGeom prst="rect">
            <a:avLst/>
          </a:prstGeom>
        </p:spPr>
      </p:pic>
    </p:spTree>
    <p:extLst>
      <p:ext uri="{BB962C8B-B14F-4D97-AF65-F5344CB8AC3E}">
        <p14:creationId xmlns="" xmlns:p14="http://schemas.microsoft.com/office/powerpoint/2010/main" val="2104887320"/>
      </p:ext>
    </p:extLst>
  </p:cSld>
  <p:clrMapOvr>
    <a:masterClrMapping/>
  </p:clrMapOvr>
  <p:extLst>
    <p:ext uri="{DCECCB84-F9BA-43D5-87BE-67443E8EF086}">
      <p15:sldGuideLst xmlns="" xmlns:p15="http://schemas.microsoft.com/office/powerpoint/2012/main"/>
    </p:ext>
  </p:extLst>
</p:sldLayout>
</file>

<file path=ppt/slideLayouts/slideLayout63.xml><?xml version="1.0" encoding="utf-8"?>
<p:sldLayout xmlns:a="http://schemas.openxmlformats.org/drawingml/2006/main" xmlns:r="http://schemas.openxmlformats.org/officeDocument/2006/relationships" xmlns:p="http://schemas.openxmlformats.org/presentationml/2006/main" type="title" preserve="1">
  <p:cSld name="Title Slide haze beige">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CAFC977-73BA-ECC9-B03C-39BD5DF41806}"/>
              </a:ext>
            </a:extLst>
          </p:cNvPr>
          <p:cNvSpPr>
            <a:spLocks noGrp="1"/>
          </p:cNvSpPr>
          <p:nvPr>
            <p:ph type="ctrTitle"/>
          </p:nvPr>
        </p:nvSpPr>
        <p:spPr>
          <a:xfrm>
            <a:off x="334963" y="1757028"/>
            <a:ext cx="10081037" cy="2387600"/>
          </a:xfrm>
          <a:prstGeom prst="rect">
            <a:avLst/>
          </a:prstGeom>
        </p:spPr>
        <p:txBody>
          <a:bodyPr anchor="b"/>
          <a:lstStyle>
            <a:lvl1pPr algn="l">
              <a:lnSpc>
                <a:spcPct val="84000"/>
              </a:lnSpc>
              <a:defRPr sz="5400"/>
            </a:lvl1pPr>
          </a:lstStyle>
          <a:p>
            <a:r>
              <a:rPr lang="fi-FI"/>
              <a:t>Muokkaa ots. perustyyl. napsautt.</a:t>
            </a:r>
            <a:endParaRPr lang="x-none"/>
          </a:p>
        </p:txBody>
      </p:sp>
      <p:sp>
        <p:nvSpPr>
          <p:cNvPr id="3" name="Subtitle 2">
            <a:extLst>
              <a:ext uri="{FF2B5EF4-FFF2-40B4-BE49-F238E27FC236}">
                <a16:creationId xmlns="" xmlns:a16="http://schemas.microsoft.com/office/drawing/2014/main" id="{3CCD0222-8D53-D9B7-AE85-79F5C518ED09}"/>
              </a:ext>
            </a:extLst>
          </p:cNvPr>
          <p:cNvSpPr>
            <a:spLocks noGrp="1"/>
          </p:cNvSpPr>
          <p:nvPr>
            <p:ph type="subTitle" idx="1"/>
          </p:nvPr>
        </p:nvSpPr>
        <p:spPr>
          <a:xfrm>
            <a:off x="336000" y="4308907"/>
            <a:ext cx="11520000" cy="1460093"/>
          </a:xfrm>
          <a:prstGeom prst="rect">
            <a:avLst/>
          </a:prstGeom>
        </p:spPr>
        <p:txBody>
          <a:bodyPr/>
          <a:lstStyle>
            <a:lvl1pPr marL="0" indent="0" algn="l">
              <a:buNone/>
              <a:defRPr sz="2000">
                <a:latin typeface="+mj-lt"/>
                <a:cs typeface="Helvetica"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x-none"/>
          </a:p>
        </p:txBody>
      </p:sp>
      <p:pic>
        <p:nvPicPr>
          <p:cNvPr id="7" name="Picture 6">
            <a:extLst>
              <a:ext uri="{FF2B5EF4-FFF2-40B4-BE49-F238E27FC236}">
                <a16:creationId xmlns="" xmlns:a16="http://schemas.microsoft.com/office/drawing/2014/main" id="{9FF20EDE-922F-9E9A-CEC2-75DC1765B282}"/>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4" name="Picture 6">
            <a:extLst>
              <a:ext uri="{FF2B5EF4-FFF2-40B4-BE49-F238E27FC236}">
                <a16:creationId xmlns="" xmlns:a16="http://schemas.microsoft.com/office/drawing/2014/main" id="{0EF94811-CB28-66AA-6C2B-EA1105082CE6}"/>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spTree>
    <p:extLst>
      <p:ext uri="{BB962C8B-B14F-4D97-AF65-F5344CB8AC3E}">
        <p14:creationId xmlns="" xmlns:p14="http://schemas.microsoft.com/office/powerpoint/2010/main" val="2058237993"/>
      </p:ext>
    </p:extLst>
  </p:cSld>
  <p:clrMapOvr>
    <a:masterClrMapping/>
  </p:clrMapOvr>
  <p:extLst>
    <p:ext uri="{DCECCB84-F9BA-43D5-87BE-67443E8EF086}">
      <p15:sldGuideLst xmlns="" xmlns:p15="http://schemas.microsoft.com/office/powerpoint/2012/main"/>
    </p:ext>
  </p:extLst>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p:cSld name="Title Slide with picture, white ">
    <p:bg>
      <p:bgRef idx="1001">
        <a:schemeClr val="bg1"/>
      </p:bgRef>
    </p:bg>
    <p:spTree>
      <p:nvGrpSpPr>
        <p:cNvPr id="1" name=""/>
        <p:cNvGrpSpPr/>
        <p:nvPr/>
      </p:nvGrpSpPr>
      <p:grpSpPr>
        <a:xfrm>
          <a:off x="0" y="0"/>
          <a:ext cx="0" cy="0"/>
          <a:chOff x="0" y="0"/>
          <a:chExt cx="0" cy="0"/>
        </a:xfrm>
      </p:grpSpPr>
      <p:sp>
        <p:nvSpPr>
          <p:cNvPr id="6" name="Picture Placeholder 5">
            <a:extLst>
              <a:ext uri="{FF2B5EF4-FFF2-40B4-BE49-F238E27FC236}">
                <a16:creationId xmlns="" xmlns:a16="http://schemas.microsoft.com/office/drawing/2014/main" id="{1DCFFA2B-68F4-F84E-F178-DD6EE5B4C177}"/>
              </a:ext>
            </a:extLst>
          </p:cNvPr>
          <p:cNvSpPr>
            <a:spLocks noGrp="1"/>
          </p:cNvSpPr>
          <p:nvPr>
            <p:ph type="pic" sz="quarter" idx="10"/>
          </p:nvPr>
        </p:nvSpPr>
        <p:spPr>
          <a:xfrm>
            <a:off x="6816000" y="0"/>
            <a:ext cx="5376000" cy="6858000"/>
          </a:xfrm>
          <a:prstGeom prst="rect">
            <a:avLst/>
          </a:prstGeom>
        </p:spPr>
        <p:txBody>
          <a:bodyPr/>
          <a:lstStyle>
            <a:lvl1pPr>
              <a:defRPr>
                <a:solidFill>
                  <a:schemeClr val="tx1"/>
                </a:solidFill>
              </a:defRPr>
            </a:lvl1pPr>
          </a:lstStyle>
          <a:p>
            <a:r>
              <a:rPr lang="fi-FI"/>
              <a:t>Lisää kuva napsauttamalla kuvaketta</a:t>
            </a:r>
            <a:endParaRPr lang="x-none"/>
          </a:p>
        </p:txBody>
      </p:sp>
      <p:sp>
        <p:nvSpPr>
          <p:cNvPr id="2" name="Title 1">
            <a:extLst>
              <a:ext uri="{FF2B5EF4-FFF2-40B4-BE49-F238E27FC236}">
                <a16:creationId xmlns="" xmlns:a16="http://schemas.microsoft.com/office/drawing/2014/main" id="{9CAFC977-73BA-ECC9-B03C-39BD5DF41806}"/>
              </a:ext>
            </a:extLst>
          </p:cNvPr>
          <p:cNvSpPr>
            <a:spLocks noGrp="1"/>
          </p:cNvSpPr>
          <p:nvPr>
            <p:ph type="ctrTitle"/>
          </p:nvPr>
        </p:nvSpPr>
        <p:spPr>
          <a:xfrm>
            <a:off x="334963" y="1757028"/>
            <a:ext cx="6121037" cy="2387600"/>
          </a:xfrm>
          <a:prstGeom prst="rect">
            <a:avLst/>
          </a:prstGeom>
        </p:spPr>
        <p:txBody>
          <a:bodyPr anchor="b"/>
          <a:lstStyle>
            <a:lvl1pPr algn="l">
              <a:lnSpc>
                <a:spcPct val="84000"/>
              </a:lnSpc>
              <a:defRPr sz="5400">
                <a:solidFill>
                  <a:schemeClr val="tx1"/>
                </a:solidFill>
              </a:defRPr>
            </a:lvl1pPr>
          </a:lstStyle>
          <a:p>
            <a:r>
              <a:rPr lang="fi-FI"/>
              <a:t>Muokkaa ots. perustyyl. napsautt.</a:t>
            </a:r>
            <a:endParaRPr lang="x-none"/>
          </a:p>
        </p:txBody>
      </p:sp>
      <p:sp>
        <p:nvSpPr>
          <p:cNvPr id="3" name="Subtitle 2">
            <a:extLst>
              <a:ext uri="{FF2B5EF4-FFF2-40B4-BE49-F238E27FC236}">
                <a16:creationId xmlns="" xmlns:a16="http://schemas.microsoft.com/office/drawing/2014/main" id="{3CCD0222-8D53-D9B7-AE85-79F5C518ED09}"/>
              </a:ext>
            </a:extLst>
          </p:cNvPr>
          <p:cNvSpPr>
            <a:spLocks noGrp="1"/>
          </p:cNvSpPr>
          <p:nvPr>
            <p:ph type="subTitle" idx="1"/>
          </p:nvPr>
        </p:nvSpPr>
        <p:spPr>
          <a:xfrm>
            <a:off x="336000" y="4308907"/>
            <a:ext cx="6120000" cy="1460093"/>
          </a:xfrm>
          <a:prstGeom prst="rect">
            <a:avLst/>
          </a:prstGeom>
        </p:spPr>
        <p:txBody>
          <a:bodyPr/>
          <a:lstStyle>
            <a:lvl1pPr marL="0" indent="0" algn="l">
              <a:buNone/>
              <a:defRPr sz="2000">
                <a:solidFill>
                  <a:schemeClr val="tx1"/>
                </a:solidFill>
                <a:latin typeface="+mj-lt"/>
                <a:cs typeface="Helvetica"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x-none"/>
          </a:p>
        </p:txBody>
      </p:sp>
      <p:pic>
        <p:nvPicPr>
          <p:cNvPr id="8" name="Picture 7">
            <a:extLst>
              <a:ext uri="{FF2B5EF4-FFF2-40B4-BE49-F238E27FC236}">
                <a16:creationId xmlns="" xmlns:a16="http://schemas.microsoft.com/office/drawing/2014/main" id="{DE85D680-B083-6F2F-EF31-E276D1D60DD2}"/>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334963" y="188964"/>
            <a:ext cx="829146" cy="360000"/>
          </a:xfrm>
          <a:prstGeom prst="rect">
            <a:avLst/>
          </a:prstGeom>
        </p:spPr>
      </p:pic>
      <p:pic>
        <p:nvPicPr>
          <p:cNvPr id="4" name="Picture 7">
            <a:extLst>
              <a:ext uri="{FF2B5EF4-FFF2-40B4-BE49-F238E27FC236}">
                <a16:creationId xmlns="" xmlns:a16="http://schemas.microsoft.com/office/drawing/2014/main" id="{DC92246D-5567-9295-6548-4506A863F947}"/>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334963" y="188964"/>
            <a:ext cx="829146" cy="360000"/>
          </a:xfrm>
          <a:prstGeom prst="rect">
            <a:avLst/>
          </a:prstGeom>
        </p:spPr>
      </p:pic>
    </p:spTree>
    <p:extLst>
      <p:ext uri="{BB962C8B-B14F-4D97-AF65-F5344CB8AC3E}">
        <p14:creationId xmlns="" xmlns:p14="http://schemas.microsoft.com/office/powerpoint/2010/main" val="238210664"/>
      </p:ext>
    </p:extLst>
  </p:cSld>
  <p:clrMapOvr>
    <a:overrideClrMapping bg1="lt1" tx1="dk1" bg2="lt2" tx2="dk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p:cSld name="Title Slide with picture, pine green">
    <p:bg>
      <p:bgPr>
        <a:solidFill>
          <a:schemeClr val="tx2"/>
        </a:solidFill>
        <a:effectLst/>
      </p:bgPr>
    </p:bg>
    <p:spTree>
      <p:nvGrpSpPr>
        <p:cNvPr id="1" name=""/>
        <p:cNvGrpSpPr/>
        <p:nvPr/>
      </p:nvGrpSpPr>
      <p:grpSpPr>
        <a:xfrm>
          <a:off x="0" y="0"/>
          <a:ext cx="0" cy="0"/>
          <a:chOff x="0" y="0"/>
          <a:chExt cx="0" cy="0"/>
        </a:xfrm>
      </p:grpSpPr>
      <p:sp>
        <p:nvSpPr>
          <p:cNvPr id="6" name="Picture Placeholder 5">
            <a:extLst>
              <a:ext uri="{FF2B5EF4-FFF2-40B4-BE49-F238E27FC236}">
                <a16:creationId xmlns="" xmlns:a16="http://schemas.microsoft.com/office/drawing/2014/main" id="{1DCFFA2B-68F4-F84E-F178-DD6EE5B4C177}"/>
              </a:ext>
            </a:extLst>
          </p:cNvPr>
          <p:cNvSpPr>
            <a:spLocks noGrp="1"/>
          </p:cNvSpPr>
          <p:nvPr>
            <p:ph type="pic" sz="quarter" idx="10"/>
          </p:nvPr>
        </p:nvSpPr>
        <p:spPr>
          <a:xfrm>
            <a:off x="6816000" y="0"/>
            <a:ext cx="5376000" cy="6858000"/>
          </a:xfrm>
          <a:prstGeom prst="rect">
            <a:avLst/>
          </a:prstGeom>
        </p:spPr>
        <p:txBody>
          <a:bodyPr/>
          <a:lstStyle>
            <a:lvl1pPr>
              <a:defRPr>
                <a:solidFill>
                  <a:schemeClr val="bg1"/>
                </a:solidFill>
              </a:defRPr>
            </a:lvl1pPr>
          </a:lstStyle>
          <a:p>
            <a:r>
              <a:rPr lang="fi-FI"/>
              <a:t>Lisää kuva napsauttamalla kuvaketta</a:t>
            </a:r>
            <a:endParaRPr lang="x-none"/>
          </a:p>
        </p:txBody>
      </p:sp>
      <p:sp>
        <p:nvSpPr>
          <p:cNvPr id="2" name="Title 1">
            <a:extLst>
              <a:ext uri="{FF2B5EF4-FFF2-40B4-BE49-F238E27FC236}">
                <a16:creationId xmlns="" xmlns:a16="http://schemas.microsoft.com/office/drawing/2014/main" id="{9CAFC977-73BA-ECC9-B03C-39BD5DF41806}"/>
              </a:ext>
            </a:extLst>
          </p:cNvPr>
          <p:cNvSpPr>
            <a:spLocks noGrp="1"/>
          </p:cNvSpPr>
          <p:nvPr>
            <p:ph type="ctrTitle"/>
          </p:nvPr>
        </p:nvSpPr>
        <p:spPr>
          <a:xfrm>
            <a:off x="334963" y="1757028"/>
            <a:ext cx="6121037" cy="2387600"/>
          </a:xfrm>
          <a:prstGeom prst="rect">
            <a:avLst/>
          </a:prstGeom>
        </p:spPr>
        <p:txBody>
          <a:bodyPr anchor="b"/>
          <a:lstStyle>
            <a:lvl1pPr algn="l">
              <a:lnSpc>
                <a:spcPct val="84000"/>
              </a:lnSpc>
              <a:defRPr sz="5400">
                <a:solidFill>
                  <a:schemeClr val="bg1"/>
                </a:solidFill>
              </a:defRPr>
            </a:lvl1pPr>
          </a:lstStyle>
          <a:p>
            <a:r>
              <a:rPr lang="fi-FI"/>
              <a:t>Muokkaa ots. perustyyl. napsautt.</a:t>
            </a:r>
            <a:endParaRPr lang="x-none"/>
          </a:p>
        </p:txBody>
      </p:sp>
      <p:sp>
        <p:nvSpPr>
          <p:cNvPr id="3" name="Subtitle 2">
            <a:extLst>
              <a:ext uri="{FF2B5EF4-FFF2-40B4-BE49-F238E27FC236}">
                <a16:creationId xmlns="" xmlns:a16="http://schemas.microsoft.com/office/drawing/2014/main" id="{3CCD0222-8D53-D9B7-AE85-79F5C518ED09}"/>
              </a:ext>
            </a:extLst>
          </p:cNvPr>
          <p:cNvSpPr>
            <a:spLocks noGrp="1"/>
          </p:cNvSpPr>
          <p:nvPr>
            <p:ph type="subTitle" idx="1"/>
          </p:nvPr>
        </p:nvSpPr>
        <p:spPr>
          <a:xfrm>
            <a:off x="336000" y="4308907"/>
            <a:ext cx="6120000" cy="1460093"/>
          </a:xfrm>
          <a:prstGeom prst="rect">
            <a:avLst/>
          </a:prstGeom>
        </p:spPr>
        <p:txBody>
          <a:bodyPr/>
          <a:lstStyle>
            <a:lvl1pPr marL="0" indent="0" algn="l">
              <a:buNone/>
              <a:defRPr sz="2000">
                <a:solidFill>
                  <a:schemeClr val="bg1"/>
                </a:solidFill>
                <a:latin typeface="+mj-lt"/>
                <a:cs typeface="Helvetica"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x-none"/>
          </a:p>
        </p:txBody>
      </p:sp>
      <p:pic>
        <p:nvPicPr>
          <p:cNvPr id="4" name="Picture 3">
            <a:extLst>
              <a:ext uri="{FF2B5EF4-FFF2-40B4-BE49-F238E27FC236}">
                <a16:creationId xmlns="" xmlns:a16="http://schemas.microsoft.com/office/drawing/2014/main" id="{E19281FD-E573-6D7F-7E06-8971EF85A990}"/>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334963" y="188964"/>
            <a:ext cx="828191" cy="360000"/>
          </a:xfrm>
          <a:prstGeom prst="rect">
            <a:avLst/>
          </a:prstGeom>
        </p:spPr>
      </p:pic>
      <p:pic>
        <p:nvPicPr>
          <p:cNvPr id="5" name="Picture 3">
            <a:extLst>
              <a:ext uri="{FF2B5EF4-FFF2-40B4-BE49-F238E27FC236}">
                <a16:creationId xmlns="" xmlns:a16="http://schemas.microsoft.com/office/drawing/2014/main" id="{5129EF71-46BA-36D8-2BBD-D81B8A6329D4}"/>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334963" y="188964"/>
            <a:ext cx="828191" cy="360000"/>
          </a:xfrm>
          <a:prstGeom prst="rect">
            <a:avLst/>
          </a:prstGeom>
        </p:spPr>
      </p:pic>
    </p:spTree>
    <p:extLst>
      <p:ext uri="{BB962C8B-B14F-4D97-AF65-F5344CB8AC3E}">
        <p14:creationId xmlns="" xmlns:p14="http://schemas.microsoft.com/office/powerpoint/2010/main" val="1554726141"/>
      </p:ext>
    </p:extLst>
  </p:cSld>
  <p:clrMapOvr>
    <a:masterClrMapping/>
  </p:clrMapOvr>
  <p:extLst>
    <p:ext uri="{DCECCB84-F9BA-43D5-87BE-67443E8EF086}">
      <p15:sldGuideLst xmlns="" xmlns:p15="http://schemas.microsoft.com/office/powerpoint/2012/main"/>
    </p:ext>
  </p:extLst>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p:cSld name="Title Slide with picture, haze beige">
    <p:bg>
      <p:bgRef idx="1001">
        <a:schemeClr val="bg2"/>
      </p:bgRef>
    </p:bg>
    <p:spTree>
      <p:nvGrpSpPr>
        <p:cNvPr id="1" name=""/>
        <p:cNvGrpSpPr/>
        <p:nvPr/>
      </p:nvGrpSpPr>
      <p:grpSpPr>
        <a:xfrm>
          <a:off x="0" y="0"/>
          <a:ext cx="0" cy="0"/>
          <a:chOff x="0" y="0"/>
          <a:chExt cx="0" cy="0"/>
        </a:xfrm>
      </p:grpSpPr>
      <p:sp>
        <p:nvSpPr>
          <p:cNvPr id="6" name="Picture Placeholder 5">
            <a:extLst>
              <a:ext uri="{FF2B5EF4-FFF2-40B4-BE49-F238E27FC236}">
                <a16:creationId xmlns="" xmlns:a16="http://schemas.microsoft.com/office/drawing/2014/main" id="{1DCFFA2B-68F4-F84E-F178-DD6EE5B4C177}"/>
              </a:ext>
            </a:extLst>
          </p:cNvPr>
          <p:cNvSpPr>
            <a:spLocks noGrp="1"/>
          </p:cNvSpPr>
          <p:nvPr>
            <p:ph type="pic" sz="quarter" idx="10"/>
          </p:nvPr>
        </p:nvSpPr>
        <p:spPr>
          <a:xfrm>
            <a:off x="6816000" y="0"/>
            <a:ext cx="5376000" cy="6858000"/>
          </a:xfrm>
          <a:prstGeom prst="rect">
            <a:avLst/>
          </a:prstGeom>
        </p:spPr>
        <p:txBody>
          <a:bodyPr/>
          <a:lstStyle>
            <a:lvl1pPr>
              <a:defRPr>
                <a:solidFill>
                  <a:schemeClr val="tx1"/>
                </a:solidFill>
              </a:defRPr>
            </a:lvl1pPr>
          </a:lstStyle>
          <a:p>
            <a:r>
              <a:rPr lang="fi-FI"/>
              <a:t>Lisää kuva napsauttamalla kuvaketta</a:t>
            </a:r>
            <a:endParaRPr lang="x-none"/>
          </a:p>
        </p:txBody>
      </p:sp>
      <p:sp>
        <p:nvSpPr>
          <p:cNvPr id="2" name="Title 1">
            <a:extLst>
              <a:ext uri="{FF2B5EF4-FFF2-40B4-BE49-F238E27FC236}">
                <a16:creationId xmlns="" xmlns:a16="http://schemas.microsoft.com/office/drawing/2014/main" id="{9CAFC977-73BA-ECC9-B03C-39BD5DF41806}"/>
              </a:ext>
            </a:extLst>
          </p:cNvPr>
          <p:cNvSpPr>
            <a:spLocks noGrp="1"/>
          </p:cNvSpPr>
          <p:nvPr>
            <p:ph type="ctrTitle"/>
          </p:nvPr>
        </p:nvSpPr>
        <p:spPr>
          <a:xfrm>
            <a:off x="334963" y="1757028"/>
            <a:ext cx="6121037" cy="2387600"/>
          </a:xfrm>
          <a:prstGeom prst="rect">
            <a:avLst/>
          </a:prstGeom>
        </p:spPr>
        <p:txBody>
          <a:bodyPr anchor="b"/>
          <a:lstStyle>
            <a:lvl1pPr algn="l">
              <a:lnSpc>
                <a:spcPct val="84000"/>
              </a:lnSpc>
              <a:defRPr sz="5400">
                <a:solidFill>
                  <a:schemeClr val="tx1"/>
                </a:solidFill>
              </a:defRPr>
            </a:lvl1pPr>
          </a:lstStyle>
          <a:p>
            <a:r>
              <a:rPr lang="fi-FI"/>
              <a:t>Muokkaa ots. perustyyl. napsautt.</a:t>
            </a:r>
            <a:endParaRPr lang="x-none"/>
          </a:p>
        </p:txBody>
      </p:sp>
      <p:sp>
        <p:nvSpPr>
          <p:cNvPr id="3" name="Subtitle 2">
            <a:extLst>
              <a:ext uri="{FF2B5EF4-FFF2-40B4-BE49-F238E27FC236}">
                <a16:creationId xmlns="" xmlns:a16="http://schemas.microsoft.com/office/drawing/2014/main" id="{3CCD0222-8D53-D9B7-AE85-79F5C518ED09}"/>
              </a:ext>
            </a:extLst>
          </p:cNvPr>
          <p:cNvSpPr>
            <a:spLocks noGrp="1"/>
          </p:cNvSpPr>
          <p:nvPr>
            <p:ph type="subTitle" idx="1"/>
          </p:nvPr>
        </p:nvSpPr>
        <p:spPr>
          <a:xfrm>
            <a:off x="336000" y="4308907"/>
            <a:ext cx="6120000" cy="1460093"/>
          </a:xfrm>
          <a:prstGeom prst="rect">
            <a:avLst/>
          </a:prstGeom>
        </p:spPr>
        <p:txBody>
          <a:bodyPr/>
          <a:lstStyle>
            <a:lvl1pPr marL="0" indent="0" algn="l">
              <a:buNone/>
              <a:defRPr sz="2000">
                <a:solidFill>
                  <a:schemeClr val="tx1"/>
                </a:solidFill>
                <a:latin typeface="+mj-lt"/>
                <a:cs typeface="Helvetica"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x-none"/>
          </a:p>
        </p:txBody>
      </p:sp>
      <p:pic>
        <p:nvPicPr>
          <p:cNvPr id="5" name="Picture 4">
            <a:extLst>
              <a:ext uri="{FF2B5EF4-FFF2-40B4-BE49-F238E27FC236}">
                <a16:creationId xmlns="" xmlns:a16="http://schemas.microsoft.com/office/drawing/2014/main" id="{815B52A3-D9DD-746F-A8BB-616C30C4A73B}"/>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334963" y="188964"/>
            <a:ext cx="829146" cy="360000"/>
          </a:xfrm>
          <a:prstGeom prst="rect">
            <a:avLst/>
          </a:prstGeom>
        </p:spPr>
      </p:pic>
      <p:pic>
        <p:nvPicPr>
          <p:cNvPr id="4" name="Picture 4">
            <a:extLst>
              <a:ext uri="{FF2B5EF4-FFF2-40B4-BE49-F238E27FC236}">
                <a16:creationId xmlns="" xmlns:a16="http://schemas.microsoft.com/office/drawing/2014/main" id="{C44C20D6-442F-C039-90C8-6E89591206F8}"/>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334963" y="188964"/>
            <a:ext cx="829146" cy="360000"/>
          </a:xfrm>
          <a:prstGeom prst="rect">
            <a:avLst/>
          </a:prstGeom>
        </p:spPr>
      </p:pic>
    </p:spTree>
    <p:extLst>
      <p:ext uri="{BB962C8B-B14F-4D97-AF65-F5344CB8AC3E}">
        <p14:creationId xmlns="" xmlns:p14="http://schemas.microsoft.com/office/powerpoint/2010/main" val="4121113758"/>
      </p:ext>
    </p:extLst>
  </p:cSld>
  <p:clrMapOvr>
    <a:overrideClrMapping bg1="lt1" tx1="dk1" bg2="lt2" tx2="dk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p:cSld name="Index">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hasCustomPrompt="1"/>
          </p:nvPr>
        </p:nvSpPr>
        <p:spPr>
          <a:xfrm>
            <a:off x="333950" y="549000"/>
            <a:ext cx="11520000" cy="661078"/>
          </a:xfrm>
          <a:prstGeom prst="rect">
            <a:avLst/>
          </a:prstGeom>
        </p:spPr>
        <p:txBody>
          <a:bodyPr anchor="t">
            <a:spAutoFit/>
          </a:bodyPr>
          <a:lstStyle>
            <a:lvl1pPr>
              <a:lnSpc>
                <a:spcPct val="84000"/>
              </a:lnSpc>
              <a:defRPr>
                <a:solidFill>
                  <a:schemeClr val="tx1"/>
                </a:solidFill>
              </a:defRPr>
            </a:lvl1pPr>
          </a:lstStyle>
          <a:p>
            <a:r>
              <a:rPr lang="en-US"/>
              <a:t>Index</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hasCustomPrompt="1"/>
          </p:nvPr>
        </p:nvSpPr>
        <p:spPr>
          <a:xfrm>
            <a:off x="333950" y="1980953"/>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	Chapter title</a:t>
            </a:r>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2" name="Content Placeholder 2">
            <a:extLst>
              <a:ext uri="{FF2B5EF4-FFF2-40B4-BE49-F238E27FC236}">
                <a16:creationId xmlns="" xmlns:a16="http://schemas.microsoft.com/office/drawing/2014/main" id="{64A75EBE-5209-DBB7-F2A3-ACDC318EF8A9}"/>
              </a:ext>
            </a:extLst>
          </p:cNvPr>
          <p:cNvSpPr>
            <a:spLocks noGrp="1"/>
          </p:cNvSpPr>
          <p:nvPr>
            <p:ph idx="13" hasCustomPrompt="1"/>
          </p:nvPr>
        </p:nvSpPr>
        <p:spPr>
          <a:xfrm>
            <a:off x="333950" y="2557914"/>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2.	Chapter title</a:t>
            </a:r>
          </a:p>
        </p:txBody>
      </p:sp>
      <p:sp>
        <p:nvSpPr>
          <p:cNvPr id="13" name="Content Placeholder 2">
            <a:extLst>
              <a:ext uri="{FF2B5EF4-FFF2-40B4-BE49-F238E27FC236}">
                <a16:creationId xmlns="" xmlns:a16="http://schemas.microsoft.com/office/drawing/2014/main" id="{1EAC0963-E6A8-6309-F054-F8F3477EB6FA}"/>
              </a:ext>
            </a:extLst>
          </p:cNvPr>
          <p:cNvSpPr>
            <a:spLocks noGrp="1"/>
          </p:cNvSpPr>
          <p:nvPr>
            <p:ph idx="14" hasCustomPrompt="1"/>
          </p:nvPr>
        </p:nvSpPr>
        <p:spPr>
          <a:xfrm>
            <a:off x="333950" y="3132783"/>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3.	Chapter title</a:t>
            </a:r>
          </a:p>
        </p:txBody>
      </p:sp>
      <p:sp>
        <p:nvSpPr>
          <p:cNvPr id="14" name="Content Placeholder 2">
            <a:extLst>
              <a:ext uri="{FF2B5EF4-FFF2-40B4-BE49-F238E27FC236}">
                <a16:creationId xmlns="" xmlns:a16="http://schemas.microsoft.com/office/drawing/2014/main" id="{07B608BD-DD87-1345-6843-CCFF67496D83}"/>
              </a:ext>
            </a:extLst>
          </p:cNvPr>
          <p:cNvSpPr>
            <a:spLocks noGrp="1"/>
          </p:cNvSpPr>
          <p:nvPr>
            <p:ph idx="15" hasCustomPrompt="1"/>
          </p:nvPr>
        </p:nvSpPr>
        <p:spPr>
          <a:xfrm>
            <a:off x="333950" y="3707652"/>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4.	Chapter title</a:t>
            </a:r>
          </a:p>
        </p:txBody>
      </p:sp>
      <p:sp>
        <p:nvSpPr>
          <p:cNvPr id="15" name="Content Placeholder 2">
            <a:extLst>
              <a:ext uri="{FF2B5EF4-FFF2-40B4-BE49-F238E27FC236}">
                <a16:creationId xmlns="" xmlns:a16="http://schemas.microsoft.com/office/drawing/2014/main" id="{A1D4DF28-BECE-D366-E1C3-9B1AFE9FD682}"/>
              </a:ext>
            </a:extLst>
          </p:cNvPr>
          <p:cNvSpPr>
            <a:spLocks noGrp="1"/>
          </p:cNvSpPr>
          <p:nvPr>
            <p:ph idx="16" hasCustomPrompt="1"/>
          </p:nvPr>
        </p:nvSpPr>
        <p:spPr>
          <a:xfrm>
            <a:off x="333950" y="4282521"/>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5.	Chapter title</a:t>
            </a:r>
          </a:p>
        </p:txBody>
      </p:sp>
      <p:sp>
        <p:nvSpPr>
          <p:cNvPr id="16" name="Content Placeholder 2">
            <a:extLst>
              <a:ext uri="{FF2B5EF4-FFF2-40B4-BE49-F238E27FC236}">
                <a16:creationId xmlns="" xmlns:a16="http://schemas.microsoft.com/office/drawing/2014/main" id="{5EF35A72-CF25-F4DF-1FEF-0F1532E36858}"/>
              </a:ext>
            </a:extLst>
          </p:cNvPr>
          <p:cNvSpPr>
            <a:spLocks noGrp="1"/>
          </p:cNvSpPr>
          <p:nvPr>
            <p:ph idx="17" hasCustomPrompt="1"/>
          </p:nvPr>
        </p:nvSpPr>
        <p:spPr>
          <a:xfrm>
            <a:off x="333950" y="4857390"/>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6.	Chapter title</a:t>
            </a:r>
          </a:p>
        </p:txBody>
      </p:sp>
      <p:sp>
        <p:nvSpPr>
          <p:cNvPr id="17" name="Content Placeholder 2">
            <a:extLst>
              <a:ext uri="{FF2B5EF4-FFF2-40B4-BE49-F238E27FC236}">
                <a16:creationId xmlns="" xmlns:a16="http://schemas.microsoft.com/office/drawing/2014/main" id="{8215F350-B75D-CAEC-7E18-01A471B5BD48}"/>
              </a:ext>
            </a:extLst>
          </p:cNvPr>
          <p:cNvSpPr>
            <a:spLocks noGrp="1"/>
          </p:cNvSpPr>
          <p:nvPr>
            <p:ph idx="18" hasCustomPrompt="1"/>
          </p:nvPr>
        </p:nvSpPr>
        <p:spPr>
          <a:xfrm>
            <a:off x="6096000" y="2546354"/>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8.	Chapter title</a:t>
            </a:r>
          </a:p>
        </p:txBody>
      </p:sp>
      <p:sp>
        <p:nvSpPr>
          <p:cNvPr id="18" name="Content Placeholder 2">
            <a:extLst>
              <a:ext uri="{FF2B5EF4-FFF2-40B4-BE49-F238E27FC236}">
                <a16:creationId xmlns="" xmlns:a16="http://schemas.microsoft.com/office/drawing/2014/main" id="{7C740B02-0895-E953-AEEB-8C38107006AB}"/>
              </a:ext>
            </a:extLst>
          </p:cNvPr>
          <p:cNvSpPr>
            <a:spLocks noGrp="1"/>
          </p:cNvSpPr>
          <p:nvPr>
            <p:ph idx="19" hasCustomPrompt="1"/>
          </p:nvPr>
        </p:nvSpPr>
        <p:spPr>
          <a:xfrm>
            <a:off x="6096000" y="3129582"/>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9.	Chapter title</a:t>
            </a:r>
          </a:p>
        </p:txBody>
      </p:sp>
      <p:sp>
        <p:nvSpPr>
          <p:cNvPr id="19" name="Content Placeholder 2">
            <a:extLst>
              <a:ext uri="{FF2B5EF4-FFF2-40B4-BE49-F238E27FC236}">
                <a16:creationId xmlns="" xmlns:a16="http://schemas.microsoft.com/office/drawing/2014/main" id="{4A313094-D3A2-C643-0466-81D39B795EFE}"/>
              </a:ext>
            </a:extLst>
          </p:cNvPr>
          <p:cNvSpPr>
            <a:spLocks noGrp="1"/>
          </p:cNvSpPr>
          <p:nvPr>
            <p:ph idx="20" hasCustomPrompt="1"/>
          </p:nvPr>
        </p:nvSpPr>
        <p:spPr>
          <a:xfrm>
            <a:off x="6096000" y="3697809"/>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10.	Chapter title</a:t>
            </a:r>
          </a:p>
        </p:txBody>
      </p:sp>
      <p:sp>
        <p:nvSpPr>
          <p:cNvPr id="20" name="Content Placeholder 2">
            <a:extLst>
              <a:ext uri="{FF2B5EF4-FFF2-40B4-BE49-F238E27FC236}">
                <a16:creationId xmlns="" xmlns:a16="http://schemas.microsoft.com/office/drawing/2014/main" id="{4CA0909A-2B8A-BD0B-E9DF-7E396A58D52E}"/>
              </a:ext>
            </a:extLst>
          </p:cNvPr>
          <p:cNvSpPr>
            <a:spLocks noGrp="1"/>
          </p:cNvSpPr>
          <p:nvPr>
            <p:ph idx="21" hasCustomPrompt="1"/>
          </p:nvPr>
        </p:nvSpPr>
        <p:spPr>
          <a:xfrm>
            <a:off x="6096000" y="4277935"/>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11.	Chapter title</a:t>
            </a:r>
          </a:p>
        </p:txBody>
      </p:sp>
      <p:sp>
        <p:nvSpPr>
          <p:cNvPr id="21" name="Content Placeholder 2">
            <a:extLst>
              <a:ext uri="{FF2B5EF4-FFF2-40B4-BE49-F238E27FC236}">
                <a16:creationId xmlns="" xmlns:a16="http://schemas.microsoft.com/office/drawing/2014/main" id="{80583126-CCE0-4A4F-7EA2-C9EA89D480AA}"/>
              </a:ext>
            </a:extLst>
          </p:cNvPr>
          <p:cNvSpPr>
            <a:spLocks noGrp="1"/>
          </p:cNvSpPr>
          <p:nvPr>
            <p:ph idx="22" hasCustomPrompt="1"/>
          </p:nvPr>
        </p:nvSpPr>
        <p:spPr>
          <a:xfrm>
            <a:off x="6096000" y="4854189"/>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12.	Chapter title</a:t>
            </a:r>
          </a:p>
        </p:txBody>
      </p:sp>
      <p:sp>
        <p:nvSpPr>
          <p:cNvPr id="23" name="Content Placeholder 2">
            <a:extLst>
              <a:ext uri="{FF2B5EF4-FFF2-40B4-BE49-F238E27FC236}">
                <a16:creationId xmlns="" xmlns:a16="http://schemas.microsoft.com/office/drawing/2014/main" id="{A447574C-1E38-E20F-B794-2C5360656E22}"/>
              </a:ext>
            </a:extLst>
          </p:cNvPr>
          <p:cNvSpPr>
            <a:spLocks noGrp="1"/>
          </p:cNvSpPr>
          <p:nvPr>
            <p:ph idx="23" hasCustomPrompt="1"/>
          </p:nvPr>
        </p:nvSpPr>
        <p:spPr>
          <a:xfrm>
            <a:off x="6093950" y="1970100"/>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7.	Chapter title</a:t>
            </a:r>
          </a:p>
        </p:txBody>
      </p:sp>
      <p:pic>
        <p:nvPicPr>
          <p:cNvPr id="5" name="Picture 4">
            <a:extLst>
              <a:ext uri="{FF2B5EF4-FFF2-40B4-BE49-F238E27FC236}">
                <a16:creationId xmlns="" xmlns:a16="http://schemas.microsoft.com/office/drawing/2014/main" id="{52BA92F3-0CF0-66E4-3DFB-5A0CBB298473}"/>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11027395" y="188964"/>
            <a:ext cx="828191" cy="360000"/>
          </a:xfrm>
          <a:prstGeom prst="rect">
            <a:avLst/>
          </a:prstGeom>
        </p:spPr>
      </p:pic>
      <p:sp>
        <p:nvSpPr>
          <p:cNvPr id="7" name="Text Placeholder 7">
            <a:extLst>
              <a:ext uri="{FF2B5EF4-FFF2-40B4-BE49-F238E27FC236}">
                <a16:creationId xmlns="" xmlns:a16="http://schemas.microsoft.com/office/drawing/2014/main" id="{68DE4561-178D-F74F-02E1-B7E658248E60}"/>
              </a:ext>
            </a:extLst>
          </p:cNvPr>
          <p:cNvSpPr>
            <a:spLocks noGrp="1"/>
          </p:cNvSpPr>
          <p:nvPr>
            <p:ph type="body" sz="quarter" idx="24"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4" name="Picture 4">
            <a:extLst>
              <a:ext uri="{FF2B5EF4-FFF2-40B4-BE49-F238E27FC236}">
                <a16:creationId xmlns="" xmlns:a16="http://schemas.microsoft.com/office/drawing/2014/main" id="{49BCE156-F64D-14C0-BD99-3AFB62DE3435}"/>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11027395" y="188964"/>
            <a:ext cx="828191" cy="360000"/>
          </a:xfrm>
          <a:prstGeom prst="rect">
            <a:avLst/>
          </a:prstGeom>
        </p:spPr>
      </p:pic>
    </p:spTree>
    <p:extLst>
      <p:ext uri="{BB962C8B-B14F-4D97-AF65-F5344CB8AC3E}">
        <p14:creationId xmlns="" xmlns:p14="http://schemas.microsoft.com/office/powerpoint/2010/main" val="18547916"/>
      </p:ext>
    </p:extLst>
  </p:cSld>
  <p:clrMapOvr>
    <a:overrideClrMapping bg1="dk1" tx1="lt1" bg2="dk2" tx2="lt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p:cSld name="Index progress">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hasCustomPrompt="1"/>
          </p:nvPr>
        </p:nvSpPr>
        <p:spPr>
          <a:xfrm>
            <a:off x="333950" y="549000"/>
            <a:ext cx="11520000" cy="661078"/>
          </a:xfrm>
          <a:prstGeom prst="rect">
            <a:avLst/>
          </a:prstGeom>
        </p:spPr>
        <p:txBody>
          <a:bodyPr anchor="t">
            <a:spAutoFit/>
          </a:bodyPr>
          <a:lstStyle>
            <a:lvl1pPr>
              <a:lnSpc>
                <a:spcPct val="84000"/>
              </a:lnSpc>
              <a:defRPr>
                <a:solidFill>
                  <a:schemeClr val="tx1"/>
                </a:solidFill>
              </a:defRPr>
            </a:lvl1pPr>
          </a:lstStyle>
          <a:p>
            <a:r>
              <a:rPr lang="en-US"/>
              <a:t>Index</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hasCustomPrompt="1"/>
          </p:nvPr>
        </p:nvSpPr>
        <p:spPr>
          <a:xfrm>
            <a:off x="333950" y="1980953"/>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	Chapter title</a:t>
            </a:r>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2" name="Content Placeholder 2">
            <a:extLst>
              <a:ext uri="{FF2B5EF4-FFF2-40B4-BE49-F238E27FC236}">
                <a16:creationId xmlns="" xmlns:a16="http://schemas.microsoft.com/office/drawing/2014/main" id="{64A75EBE-5209-DBB7-F2A3-ACDC318EF8A9}"/>
              </a:ext>
            </a:extLst>
          </p:cNvPr>
          <p:cNvSpPr>
            <a:spLocks noGrp="1"/>
          </p:cNvSpPr>
          <p:nvPr>
            <p:ph idx="13" hasCustomPrompt="1"/>
          </p:nvPr>
        </p:nvSpPr>
        <p:spPr>
          <a:xfrm>
            <a:off x="333950" y="2557914"/>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2.	Chapter title</a:t>
            </a:r>
          </a:p>
        </p:txBody>
      </p:sp>
      <p:sp>
        <p:nvSpPr>
          <p:cNvPr id="13" name="Content Placeholder 2">
            <a:extLst>
              <a:ext uri="{FF2B5EF4-FFF2-40B4-BE49-F238E27FC236}">
                <a16:creationId xmlns="" xmlns:a16="http://schemas.microsoft.com/office/drawing/2014/main" id="{1EAC0963-E6A8-6309-F054-F8F3477EB6FA}"/>
              </a:ext>
            </a:extLst>
          </p:cNvPr>
          <p:cNvSpPr>
            <a:spLocks noGrp="1"/>
          </p:cNvSpPr>
          <p:nvPr>
            <p:ph idx="14" hasCustomPrompt="1"/>
          </p:nvPr>
        </p:nvSpPr>
        <p:spPr>
          <a:xfrm>
            <a:off x="333950" y="3132783"/>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3.	Chapter title</a:t>
            </a:r>
          </a:p>
        </p:txBody>
      </p:sp>
      <p:sp>
        <p:nvSpPr>
          <p:cNvPr id="14" name="Content Placeholder 2">
            <a:extLst>
              <a:ext uri="{FF2B5EF4-FFF2-40B4-BE49-F238E27FC236}">
                <a16:creationId xmlns="" xmlns:a16="http://schemas.microsoft.com/office/drawing/2014/main" id="{07B608BD-DD87-1345-6843-CCFF67496D83}"/>
              </a:ext>
            </a:extLst>
          </p:cNvPr>
          <p:cNvSpPr>
            <a:spLocks noGrp="1"/>
          </p:cNvSpPr>
          <p:nvPr>
            <p:ph idx="15" hasCustomPrompt="1"/>
          </p:nvPr>
        </p:nvSpPr>
        <p:spPr>
          <a:xfrm>
            <a:off x="333950" y="3707652"/>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4.	Chapter title</a:t>
            </a:r>
          </a:p>
        </p:txBody>
      </p:sp>
      <p:sp>
        <p:nvSpPr>
          <p:cNvPr id="15" name="Content Placeholder 2">
            <a:extLst>
              <a:ext uri="{FF2B5EF4-FFF2-40B4-BE49-F238E27FC236}">
                <a16:creationId xmlns="" xmlns:a16="http://schemas.microsoft.com/office/drawing/2014/main" id="{A1D4DF28-BECE-D366-E1C3-9B1AFE9FD682}"/>
              </a:ext>
            </a:extLst>
          </p:cNvPr>
          <p:cNvSpPr>
            <a:spLocks noGrp="1"/>
          </p:cNvSpPr>
          <p:nvPr>
            <p:ph idx="16" hasCustomPrompt="1"/>
          </p:nvPr>
        </p:nvSpPr>
        <p:spPr>
          <a:xfrm>
            <a:off x="333950" y="4282521"/>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5.	Chapter title</a:t>
            </a:r>
          </a:p>
        </p:txBody>
      </p:sp>
      <p:sp>
        <p:nvSpPr>
          <p:cNvPr id="16" name="Content Placeholder 2">
            <a:extLst>
              <a:ext uri="{FF2B5EF4-FFF2-40B4-BE49-F238E27FC236}">
                <a16:creationId xmlns="" xmlns:a16="http://schemas.microsoft.com/office/drawing/2014/main" id="{5EF35A72-CF25-F4DF-1FEF-0F1532E36858}"/>
              </a:ext>
            </a:extLst>
          </p:cNvPr>
          <p:cNvSpPr>
            <a:spLocks noGrp="1"/>
          </p:cNvSpPr>
          <p:nvPr>
            <p:ph idx="17" hasCustomPrompt="1"/>
          </p:nvPr>
        </p:nvSpPr>
        <p:spPr>
          <a:xfrm>
            <a:off x="333950" y="4857390"/>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6.	Chapter title</a:t>
            </a:r>
          </a:p>
        </p:txBody>
      </p:sp>
      <p:sp>
        <p:nvSpPr>
          <p:cNvPr id="17" name="Content Placeholder 2">
            <a:extLst>
              <a:ext uri="{FF2B5EF4-FFF2-40B4-BE49-F238E27FC236}">
                <a16:creationId xmlns="" xmlns:a16="http://schemas.microsoft.com/office/drawing/2014/main" id="{8215F350-B75D-CAEC-7E18-01A471B5BD48}"/>
              </a:ext>
            </a:extLst>
          </p:cNvPr>
          <p:cNvSpPr>
            <a:spLocks noGrp="1"/>
          </p:cNvSpPr>
          <p:nvPr>
            <p:ph idx="18" hasCustomPrompt="1"/>
          </p:nvPr>
        </p:nvSpPr>
        <p:spPr>
          <a:xfrm>
            <a:off x="6096000" y="2546354"/>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8.	Chapter title</a:t>
            </a:r>
          </a:p>
        </p:txBody>
      </p:sp>
      <p:sp>
        <p:nvSpPr>
          <p:cNvPr id="18" name="Content Placeholder 2">
            <a:extLst>
              <a:ext uri="{FF2B5EF4-FFF2-40B4-BE49-F238E27FC236}">
                <a16:creationId xmlns="" xmlns:a16="http://schemas.microsoft.com/office/drawing/2014/main" id="{7C740B02-0895-E953-AEEB-8C38107006AB}"/>
              </a:ext>
            </a:extLst>
          </p:cNvPr>
          <p:cNvSpPr>
            <a:spLocks noGrp="1"/>
          </p:cNvSpPr>
          <p:nvPr>
            <p:ph idx="19" hasCustomPrompt="1"/>
          </p:nvPr>
        </p:nvSpPr>
        <p:spPr>
          <a:xfrm>
            <a:off x="6096000" y="3129582"/>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9.	Chapter title</a:t>
            </a:r>
          </a:p>
        </p:txBody>
      </p:sp>
      <p:sp>
        <p:nvSpPr>
          <p:cNvPr id="19" name="Content Placeholder 2">
            <a:extLst>
              <a:ext uri="{FF2B5EF4-FFF2-40B4-BE49-F238E27FC236}">
                <a16:creationId xmlns="" xmlns:a16="http://schemas.microsoft.com/office/drawing/2014/main" id="{4A313094-D3A2-C643-0466-81D39B795EFE}"/>
              </a:ext>
            </a:extLst>
          </p:cNvPr>
          <p:cNvSpPr>
            <a:spLocks noGrp="1"/>
          </p:cNvSpPr>
          <p:nvPr>
            <p:ph idx="20" hasCustomPrompt="1"/>
          </p:nvPr>
        </p:nvSpPr>
        <p:spPr>
          <a:xfrm>
            <a:off x="6096000" y="3697809"/>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10.	Chapter title</a:t>
            </a:r>
          </a:p>
        </p:txBody>
      </p:sp>
      <p:sp>
        <p:nvSpPr>
          <p:cNvPr id="20" name="Content Placeholder 2">
            <a:extLst>
              <a:ext uri="{FF2B5EF4-FFF2-40B4-BE49-F238E27FC236}">
                <a16:creationId xmlns="" xmlns:a16="http://schemas.microsoft.com/office/drawing/2014/main" id="{4CA0909A-2B8A-BD0B-E9DF-7E396A58D52E}"/>
              </a:ext>
            </a:extLst>
          </p:cNvPr>
          <p:cNvSpPr>
            <a:spLocks noGrp="1"/>
          </p:cNvSpPr>
          <p:nvPr>
            <p:ph idx="21" hasCustomPrompt="1"/>
          </p:nvPr>
        </p:nvSpPr>
        <p:spPr>
          <a:xfrm>
            <a:off x="6096000" y="4277935"/>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11.	Chapter title</a:t>
            </a:r>
          </a:p>
        </p:txBody>
      </p:sp>
      <p:sp>
        <p:nvSpPr>
          <p:cNvPr id="21" name="Content Placeholder 2">
            <a:extLst>
              <a:ext uri="{FF2B5EF4-FFF2-40B4-BE49-F238E27FC236}">
                <a16:creationId xmlns="" xmlns:a16="http://schemas.microsoft.com/office/drawing/2014/main" id="{80583126-CCE0-4A4F-7EA2-C9EA89D480AA}"/>
              </a:ext>
            </a:extLst>
          </p:cNvPr>
          <p:cNvSpPr>
            <a:spLocks noGrp="1"/>
          </p:cNvSpPr>
          <p:nvPr>
            <p:ph idx="22" hasCustomPrompt="1"/>
          </p:nvPr>
        </p:nvSpPr>
        <p:spPr>
          <a:xfrm>
            <a:off x="6096000" y="4854189"/>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12.	Chapter title</a:t>
            </a:r>
          </a:p>
        </p:txBody>
      </p:sp>
      <p:sp>
        <p:nvSpPr>
          <p:cNvPr id="23" name="Content Placeholder 2">
            <a:extLst>
              <a:ext uri="{FF2B5EF4-FFF2-40B4-BE49-F238E27FC236}">
                <a16:creationId xmlns="" xmlns:a16="http://schemas.microsoft.com/office/drawing/2014/main" id="{A447574C-1E38-E20F-B794-2C5360656E22}"/>
              </a:ext>
            </a:extLst>
          </p:cNvPr>
          <p:cNvSpPr>
            <a:spLocks noGrp="1"/>
          </p:cNvSpPr>
          <p:nvPr>
            <p:ph idx="23" hasCustomPrompt="1"/>
          </p:nvPr>
        </p:nvSpPr>
        <p:spPr>
          <a:xfrm>
            <a:off x="6093950" y="1970100"/>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7.	Chapter title</a:t>
            </a:r>
          </a:p>
        </p:txBody>
      </p:sp>
      <p:pic>
        <p:nvPicPr>
          <p:cNvPr id="24" name="Picture 23">
            <a:extLst>
              <a:ext uri="{FF2B5EF4-FFF2-40B4-BE49-F238E27FC236}">
                <a16:creationId xmlns="" xmlns:a16="http://schemas.microsoft.com/office/drawing/2014/main" id="{69CDCF7E-7488-96BC-F131-C0B0BA6FFC05}"/>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11027395" y="188964"/>
            <a:ext cx="828191" cy="360000"/>
          </a:xfrm>
          <a:prstGeom prst="rect">
            <a:avLst/>
          </a:prstGeom>
        </p:spPr>
      </p:pic>
      <p:sp>
        <p:nvSpPr>
          <p:cNvPr id="25" name="Text Placeholder 7">
            <a:extLst>
              <a:ext uri="{FF2B5EF4-FFF2-40B4-BE49-F238E27FC236}">
                <a16:creationId xmlns="" xmlns:a16="http://schemas.microsoft.com/office/drawing/2014/main" id="{194FD71F-3865-33C3-443A-DFCD9C94FA09}"/>
              </a:ext>
            </a:extLst>
          </p:cNvPr>
          <p:cNvSpPr>
            <a:spLocks noGrp="1"/>
          </p:cNvSpPr>
          <p:nvPr>
            <p:ph type="body" sz="quarter" idx="24"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4" name="Picture 23">
            <a:extLst>
              <a:ext uri="{FF2B5EF4-FFF2-40B4-BE49-F238E27FC236}">
                <a16:creationId xmlns="" xmlns:a16="http://schemas.microsoft.com/office/drawing/2014/main" id="{498A4090-C5C3-DDAB-0716-DD7DD57B2AFC}"/>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11027395" y="188964"/>
            <a:ext cx="828191" cy="360000"/>
          </a:xfrm>
          <a:prstGeom prst="rect">
            <a:avLst/>
          </a:prstGeom>
        </p:spPr>
      </p:pic>
    </p:spTree>
    <p:extLst>
      <p:ext uri="{BB962C8B-B14F-4D97-AF65-F5344CB8AC3E}">
        <p14:creationId xmlns="" xmlns:p14="http://schemas.microsoft.com/office/powerpoint/2010/main" val="3230013391"/>
      </p:ext>
    </p:extLst>
  </p:cSld>
  <p:clrMapOvr>
    <a:overrideClrMapping bg1="dk1" tx1="lt1" bg2="dk2" tx2="lt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p:cSld name="Index white text">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hasCustomPrompt="1"/>
          </p:nvPr>
        </p:nvSpPr>
        <p:spPr>
          <a:xfrm>
            <a:off x="333950" y="549000"/>
            <a:ext cx="11520000" cy="661078"/>
          </a:xfrm>
          <a:prstGeom prst="rect">
            <a:avLst/>
          </a:prstGeom>
        </p:spPr>
        <p:txBody>
          <a:bodyPr anchor="t">
            <a:spAutoFit/>
          </a:bodyPr>
          <a:lstStyle>
            <a:lvl1pPr>
              <a:lnSpc>
                <a:spcPct val="84000"/>
              </a:lnSpc>
              <a:defRPr>
                <a:solidFill>
                  <a:schemeClr val="tx1"/>
                </a:solidFill>
              </a:defRPr>
            </a:lvl1pPr>
          </a:lstStyle>
          <a:p>
            <a:r>
              <a:rPr lang="en-US"/>
              <a:t>Index</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hasCustomPrompt="1"/>
          </p:nvPr>
        </p:nvSpPr>
        <p:spPr>
          <a:xfrm>
            <a:off x="333950" y="1980953"/>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	Chapter title</a:t>
            </a:r>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2" name="Content Placeholder 2">
            <a:extLst>
              <a:ext uri="{FF2B5EF4-FFF2-40B4-BE49-F238E27FC236}">
                <a16:creationId xmlns="" xmlns:a16="http://schemas.microsoft.com/office/drawing/2014/main" id="{64A75EBE-5209-DBB7-F2A3-ACDC318EF8A9}"/>
              </a:ext>
            </a:extLst>
          </p:cNvPr>
          <p:cNvSpPr>
            <a:spLocks noGrp="1"/>
          </p:cNvSpPr>
          <p:nvPr>
            <p:ph idx="13" hasCustomPrompt="1"/>
          </p:nvPr>
        </p:nvSpPr>
        <p:spPr>
          <a:xfrm>
            <a:off x="333950" y="2557914"/>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2.	Chapter title</a:t>
            </a:r>
          </a:p>
        </p:txBody>
      </p:sp>
      <p:sp>
        <p:nvSpPr>
          <p:cNvPr id="13" name="Content Placeholder 2">
            <a:extLst>
              <a:ext uri="{FF2B5EF4-FFF2-40B4-BE49-F238E27FC236}">
                <a16:creationId xmlns="" xmlns:a16="http://schemas.microsoft.com/office/drawing/2014/main" id="{1EAC0963-E6A8-6309-F054-F8F3477EB6FA}"/>
              </a:ext>
            </a:extLst>
          </p:cNvPr>
          <p:cNvSpPr>
            <a:spLocks noGrp="1"/>
          </p:cNvSpPr>
          <p:nvPr>
            <p:ph idx="14" hasCustomPrompt="1"/>
          </p:nvPr>
        </p:nvSpPr>
        <p:spPr>
          <a:xfrm>
            <a:off x="333950" y="3132783"/>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3.	Chapter title</a:t>
            </a:r>
          </a:p>
        </p:txBody>
      </p:sp>
      <p:sp>
        <p:nvSpPr>
          <p:cNvPr id="14" name="Content Placeholder 2">
            <a:extLst>
              <a:ext uri="{FF2B5EF4-FFF2-40B4-BE49-F238E27FC236}">
                <a16:creationId xmlns="" xmlns:a16="http://schemas.microsoft.com/office/drawing/2014/main" id="{07B608BD-DD87-1345-6843-CCFF67496D83}"/>
              </a:ext>
            </a:extLst>
          </p:cNvPr>
          <p:cNvSpPr>
            <a:spLocks noGrp="1"/>
          </p:cNvSpPr>
          <p:nvPr>
            <p:ph idx="15" hasCustomPrompt="1"/>
          </p:nvPr>
        </p:nvSpPr>
        <p:spPr>
          <a:xfrm>
            <a:off x="333950" y="3707652"/>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4.	Chapter title</a:t>
            </a:r>
          </a:p>
        </p:txBody>
      </p:sp>
      <p:sp>
        <p:nvSpPr>
          <p:cNvPr id="15" name="Content Placeholder 2">
            <a:extLst>
              <a:ext uri="{FF2B5EF4-FFF2-40B4-BE49-F238E27FC236}">
                <a16:creationId xmlns="" xmlns:a16="http://schemas.microsoft.com/office/drawing/2014/main" id="{A1D4DF28-BECE-D366-E1C3-9B1AFE9FD682}"/>
              </a:ext>
            </a:extLst>
          </p:cNvPr>
          <p:cNvSpPr>
            <a:spLocks noGrp="1"/>
          </p:cNvSpPr>
          <p:nvPr>
            <p:ph idx="16" hasCustomPrompt="1"/>
          </p:nvPr>
        </p:nvSpPr>
        <p:spPr>
          <a:xfrm>
            <a:off x="333950" y="4282521"/>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5.	Chapter title</a:t>
            </a:r>
          </a:p>
        </p:txBody>
      </p:sp>
      <p:sp>
        <p:nvSpPr>
          <p:cNvPr id="16" name="Content Placeholder 2">
            <a:extLst>
              <a:ext uri="{FF2B5EF4-FFF2-40B4-BE49-F238E27FC236}">
                <a16:creationId xmlns="" xmlns:a16="http://schemas.microsoft.com/office/drawing/2014/main" id="{5EF35A72-CF25-F4DF-1FEF-0F1532E36858}"/>
              </a:ext>
            </a:extLst>
          </p:cNvPr>
          <p:cNvSpPr>
            <a:spLocks noGrp="1"/>
          </p:cNvSpPr>
          <p:nvPr>
            <p:ph idx="17" hasCustomPrompt="1"/>
          </p:nvPr>
        </p:nvSpPr>
        <p:spPr>
          <a:xfrm>
            <a:off x="333950" y="4857390"/>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6.	Chapter title</a:t>
            </a:r>
          </a:p>
        </p:txBody>
      </p:sp>
      <p:sp>
        <p:nvSpPr>
          <p:cNvPr id="17" name="Content Placeholder 2">
            <a:extLst>
              <a:ext uri="{FF2B5EF4-FFF2-40B4-BE49-F238E27FC236}">
                <a16:creationId xmlns="" xmlns:a16="http://schemas.microsoft.com/office/drawing/2014/main" id="{8215F350-B75D-CAEC-7E18-01A471B5BD48}"/>
              </a:ext>
            </a:extLst>
          </p:cNvPr>
          <p:cNvSpPr>
            <a:spLocks noGrp="1"/>
          </p:cNvSpPr>
          <p:nvPr>
            <p:ph idx="18" hasCustomPrompt="1"/>
          </p:nvPr>
        </p:nvSpPr>
        <p:spPr>
          <a:xfrm>
            <a:off x="6096000" y="2546354"/>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8.	Chapter title</a:t>
            </a:r>
          </a:p>
        </p:txBody>
      </p:sp>
      <p:sp>
        <p:nvSpPr>
          <p:cNvPr id="18" name="Content Placeholder 2">
            <a:extLst>
              <a:ext uri="{FF2B5EF4-FFF2-40B4-BE49-F238E27FC236}">
                <a16:creationId xmlns="" xmlns:a16="http://schemas.microsoft.com/office/drawing/2014/main" id="{7C740B02-0895-E953-AEEB-8C38107006AB}"/>
              </a:ext>
            </a:extLst>
          </p:cNvPr>
          <p:cNvSpPr>
            <a:spLocks noGrp="1"/>
          </p:cNvSpPr>
          <p:nvPr>
            <p:ph idx="19" hasCustomPrompt="1"/>
          </p:nvPr>
        </p:nvSpPr>
        <p:spPr>
          <a:xfrm>
            <a:off x="6096000" y="3129582"/>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9.	Chapter title</a:t>
            </a:r>
          </a:p>
        </p:txBody>
      </p:sp>
      <p:sp>
        <p:nvSpPr>
          <p:cNvPr id="19" name="Content Placeholder 2">
            <a:extLst>
              <a:ext uri="{FF2B5EF4-FFF2-40B4-BE49-F238E27FC236}">
                <a16:creationId xmlns="" xmlns:a16="http://schemas.microsoft.com/office/drawing/2014/main" id="{4A313094-D3A2-C643-0466-81D39B795EFE}"/>
              </a:ext>
            </a:extLst>
          </p:cNvPr>
          <p:cNvSpPr>
            <a:spLocks noGrp="1"/>
          </p:cNvSpPr>
          <p:nvPr>
            <p:ph idx="20" hasCustomPrompt="1"/>
          </p:nvPr>
        </p:nvSpPr>
        <p:spPr>
          <a:xfrm>
            <a:off x="6096000" y="3697809"/>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10.	Chapter title</a:t>
            </a:r>
          </a:p>
        </p:txBody>
      </p:sp>
      <p:sp>
        <p:nvSpPr>
          <p:cNvPr id="20" name="Content Placeholder 2">
            <a:extLst>
              <a:ext uri="{FF2B5EF4-FFF2-40B4-BE49-F238E27FC236}">
                <a16:creationId xmlns="" xmlns:a16="http://schemas.microsoft.com/office/drawing/2014/main" id="{4CA0909A-2B8A-BD0B-E9DF-7E396A58D52E}"/>
              </a:ext>
            </a:extLst>
          </p:cNvPr>
          <p:cNvSpPr>
            <a:spLocks noGrp="1"/>
          </p:cNvSpPr>
          <p:nvPr>
            <p:ph idx="21" hasCustomPrompt="1"/>
          </p:nvPr>
        </p:nvSpPr>
        <p:spPr>
          <a:xfrm>
            <a:off x="6096000" y="4277935"/>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11.	Chapter title</a:t>
            </a:r>
          </a:p>
        </p:txBody>
      </p:sp>
      <p:sp>
        <p:nvSpPr>
          <p:cNvPr id="21" name="Content Placeholder 2">
            <a:extLst>
              <a:ext uri="{FF2B5EF4-FFF2-40B4-BE49-F238E27FC236}">
                <a16:creationId xmlns="" xmlns:a16="http://schemas.microsoft.com/office/drawing/2014/main" id="{80583126-CCE0-4A4F-7EA2-C9EA89D480AA}"/>
              </a:ext>
            </a:extLst>
          </p:cNvPr>
          <p:cNvSpPr>
            <a:spLocks noGrp="1"/>
          </p:cNvSpPr>
          <p:nvPr>
            <p:ph idx="22" hasCustomPrompt="1"/>
          </p:nvPr>
        </p:nvSpPr>
        <p:spPr>
          <a:xfrm>
            <a:off x="6096000" y="4854189"/>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12.	Chapter title</a:t>
            </a:r>
          </a:p>
        </p:txBody>
      </p:sp>
      <p:sp>
        <p:nvSpPr>
          <p:cNvPr id="23" name="Content Placeholder 2">
            <a:extLst>
              <a:ext uri="{FF2B5EF4-FFF2-40B4-BE49-F238E27FC236}">
                <a16:creationId xmlns="" xmlns:a16="http://schemas.microsoft.com/office/drawing/2014/main" id="{A447574C-1E38-E20F-B794-2C5360656E22}"/>
              </a:ext>
            </a:extLst>
          </p:cNvPr>
          <p:cNvSpPr>
            <a:spLocks noGrp="1"/>
          </p:cNvSpPr>
          <p:nvPr>
            <p:ph idx="23" hasCustomPrompt="1"/>
          </p:nvPr>
        </p:nvSpPr>
        <p:spPr>
          <a:xfrm>
            <a:off x="6093950" y="1970100"/>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7.	Chapter title</a:t>
            </a:r>
          </a:p>
        </p:txBody>
      </p:sp>
      <p:pic>
        <p:nvPicPr>
          <p:cNvPr id="5" name="Picture 4">
            <a:extLst>
              <a:ext uri="{FF2B5EF4-FFF2-40B4-BE49-F238E27FC236}">
                <a16:creationId xmlns="" xmlns:a16="http://schemas.microsoft.com/office/drawing/2014/main" id="{52BA92F3-0CF0-66E4-3DFB-5A0CBB298473}"/>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11027395" y="188964"/>
            <a:ext cx="828191" cy="360000"/>
          </a:xfrm>
          <a:prstGeom prst="rect">
            <a:avLst/>
          </a:prstGeom>
        </p:spPr>
      </p:pic>
      <p:sp>
        <p:nvSpPr>
          <p:cNvPr id="7" name="Text Placeholder 7">
            <a:extLst>
              <a:ext uri="{FF2B5EF4-FFF2-40B4-BE49-F238E27FC236}">
                <a16:creationId xmlns="" xmlns:a16="http://schemas.microsoft.com/office/drawing/2014/main" id="{68DE4561-178D-F74F-02E1-B7E658248E60}"/>
              </a:ext>
            </a:extLst>
          </p:cNvPr>
          <p:cNvSpPr>
            <a:spLocks noGrp="1"/>
          </p:cNvSpPr>
          <p:nvPr>
            <p:ph type="body" sz="quarter" idx="24"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4" name="Picture 4">
            <a:extLst>
              <a:ext uri="{FF2B5EF4-FFF2-40B4-BE49-F238E27FC236}">
                <a16:creationId xmlns="" xmlns:a16="http://schemas.microsoft.com/office/drawing/2014/main" id="{7FC6FA7C-7526-58E8-0C10-C35D48E6547F}"/>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11027395" y="188964"/>
            <a:ext cx="828191" cy="360000"/>
          </a:xfrm>
          <a:prstGeom prst="rect">
            <a:avLst/>
          </a:prstGeom>
        </p:spPr>
      </p:pic>
    </p:spTree>
    <p:extLst>
      <p:ext uri="{BB962C8B-B14F-4D97-AF65-F5344CB8AC3E}">
        <p14:creationId xmlns="" xmlns:p14="http://schemas.microsoft.com/office/powerpoint/2010/main" val="3074468141"/>
      </p:ext>
    </p:extLst>
  </p:cSld>
  <p:clrMapOvr>
    <a:overrideClrMapping bg1="dk1" tx1="lt1" bg2="dk2" tx2="lt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Index">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hasCustomPrompt="1"/>
          </p:nvPr>
        </p:nvSpPr>
        <p:spPr>
          <a:xfrm>
            <a:off x="333950" y="549000"/>
            <a:ext cx="11520000" cy="661078"/>
          </a:xfrm>
          <a:prstGeom prst="rect">
            <a:avLst/>
          </a:prstGeom>
        </p:spPr>
        <p:txBody>
          <a:bodyPr anchor="t">
            <a:spAutoFit/>
          </a:bodyPr>
          <a:lstStyle>
            <a:lvl1pPr>
              <a:lnSpc>
                <a:spcPct val="84000"/>
              </a:lnSpc>
              <a:defRPr>
                <a:solidFill>
                  <a:schemeClr val="tx1"/>
                </a:solidFill>
              </a:defRPr>
            </a:lvl1pPr>
          </a:lstStyle>
          <a:p>
            <a:r>
              <a:rPr lang="en-US"/>
              <a:t>Index</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hasCustomPrompt="1"/>
          </p:nvPr>
        </p:nvSpPr>
        <p:spPr>
          <a:xfrm>
            <a:off x="333950" y="1980953"/>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	Chapter title</a:t>
            </a:r>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2" name="Content Placeholder 2">
            <a:extLst>
              <a:ext uri="{FF2B5EF4-FFF2-40B4-BE49-F238E27FC236}">
                <a16:creationId xmlns="" xmlns:a16="http://schemas.microsoft.com/office/drawing/2014/main" id="{64A75EBE-5209-DBB7-F2A3-ACDC318EF8A9}"/>
              </a:ext>
            </a:extLst>
          </p:cNvPr>
          <p:cNvSpPr>
            <a:spLocks noGrp="1"/>
          </p:cNvSpPr>
          <p:nvPr>
            <p:ph idx="13" hasCustomPrompt="1"/>
          </p:nvPr>
        </p:nvSpPr>
        <p:spPr>
          <a:xfrm>
            <a:off x="333950" y="2557914"/>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2.	Chapter title</a:t>
            </a:r>
          </a:p>
        </p:txBody>
      </p:sp>
      <p:sp>
        <p:nvSpPr>
          <p:cNvPr id="13" name="Content Placeholder 2">
            <a:extLst>
              <a:ext uri="{FF2B5EF4-FFF2-40B4-BE49-F238E27FC236}">
                <a16:creationId xmlns="" xmlns:a16="http://schemas.microsoft.com/office/drawing/2014/main" id="{1EAC0963-E6A8-6309-F054-F8F3477EB6FA}"/>
              </a:ext>
            </a:extLst>
          </p:cNvPr>
          <p:cNvSpPr>
            <a:spLocks noGrp="1"/>
          </p:cNvSpPr>
          <p:nvPr>
            <p:ph idx="14" hasCustomPrompt="1"/>
          </p:nvPr>
        </p:nvSpPr>
        <p:spPr>
          <a:xfrm>
            <a:off x="333950" y="3132783"/>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3.	Chapter title</a:t>
            </a:r>
          </a:p>
        </p:txBody>
      </p:sp>
      <p:sp>
        <p:nvSpPr>
          <p:cNvPr id="14" name="Content Placeholder 2">
            <a:extLst>
              <a:ext uri="{FF2B5EF4-FFF2-40B4-BE49-F238E27FC236}">
                <a16:creationId xmlns="" xmlns:a16="http://schemas.microsoft.com/office/drawing/2014/main" id="{07B608BD-DD87-1345-6843-CCFF67496D83}"/>
              </a:ext>
            </a:extLst>
          </p:cNvPr>
          <p:cNvSpPr>
            <a:spLocks noGrp="1"/>
          </p:cNvSpPr>
          <p:nvPr>
            <p:ph idx="15" hasCustomPrompt="1"/>
          </p:nvPr>
        </p:nvSpPr>
        <p:spPr>
          <a:xfrm>
            <a:off x="333950" y="3707652"/>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4.	Chapter title</a:t>
            </a:r>
          </a:p>
        </p:txBody>
      </p:sp>
      <p:sp>
        <p:nvSpPr>
          <p:cNvPr id="15" name="Content Placeholder 2">
            <a:extLst>
              <a:ext uri="{FF2B5EF4-FFF2-40B4-BE49-F238E27FC236}">
                <a16:creationId xmlns="" xmlns:a16="http://schemas.microsoft.com/office/drawing/2014/main" id="{A1D4DF28-BECE-D366-E1C3-9B1AFE9FD682}"/>
              </a:ext>
            </a:extLst>
          </p:cNvPr>
          <p:cNvSpPr>
            <a:spLocks noGrp="1"/>
          </p:cNvSpPr>
          <p:nvPr>
            <p:ph idx="16" hasCustomPrompt="1"/>
          </p:nvPr>
        </p:nvSpPr>
        <p:spPr>
          <a:xfrm>
            <a:off x="333950" y="4282521"/>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5.	Chapter title</a:t>
            </a:r>
          </a:p>
        </p:txBody>
      </p:sp>
      <p:sp>
        <p:nvSpPr>
          <p:cNvPr id="16" name="Content Placeholder 2">
            <a:extLst>
              <a:ext uri="{FF2B5EF4-FFF2-40B4-BE49-F238E27FC236}">
                <a16:creationId xmlns="" xmlns:a16="http://schemas.microsoft.com/office/drawing/2014/main" id="{5EF35A72-CF25-F4DF-1FEF-0F1532E36858}"/>
              </a:ext>
            </a:extLst>
          </p:cNvPr>
          <p:cNvSpPr>
            <a:spLocks noGrp="1"/>
          </p:cNvSpPr>
          <p:nvPr>
            <p:ph idx="17" hasCustomPrompt="1"/>
          </p:nvPr>
        </p:nvSpPr>
        <p:spPr>
          <a:xfrm>
            <a:off x="333950" y="4857390"/>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6.	Chapter title</a:t>
            </a:r>
          </a:p>
        </p:txBody>
      </p:sp>
      <p:sp>
        <p:nvSpPr>
          <p:cNvPr id="17" name="Content Placeholder 2">
            <a:extLst>
              <a:ext uri="{FF2B5EF4-FFF2-40B4-BE49-F238E27FC236}">
                <a16:creationId xmlns="" xmlns:a16="http://schemas.microsoft.com/office/drawing/2014/main" id="{8215F350-B75D-CAEC-7E18-01A471B5BD48}"/>
              </a:ext>
            </a:extLst>
          </p:cNvPr>
          <p:cNvSpPr>
            <a:spLocks noGrp="1"/>
          </p:cNvSpPr>
          <p:nvPr>
            <p:ph idx="18" hasCustomPrompt="1"/>
          </p:nvPr>
        </p:nvSpPr>
        <p:spPr>
          <a:xfrm>
            <a:off x="6096000" y="2546354"/>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8.	Chapter title</a:t>
            </a:r>
          </a:p>
        </p:txBody>
      </p:sp>
      <p:sp>
        <p:nvSpPr>
          <p:cNvPr id="18" name="Content Placeholder 2">
            <a:extLst>
              <a:ext uri="{FF2B5EF4-FFF2-40B4-BE49-F238E27FC236}">
                <a16:creationId xmlns="" xmlns:a16="http://schemas.microsoft.com/office/drawing/2014/main" id="{7C740B02-0895-E953-AEEB-8C38107006AB}"/>
              </a:ext>
            </a:extLst>
          </p:cNvPr>
          <p:cNvSpPr>
            <a:spLocks noGrp="1"/>
          </p:cNvSpPr>
          <p:nvPr>
            <p:ph idx="19" hasCustomPrompt="1"/>
          </p:nvPr>
        </p:nvSpPr>
        <p:spPr>
          <a:xfrm>
            <a:off x="6096000" y="3129582"/>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9.	Chapter title</a:t>
            </a:r>
          </a:p>
        </p:txBody>
      </p:sp>
      <p:sp>
        <p:nvSpPr>
          <p:cNvPr id="19" name="Content Placeholder 2">
            <a:extLst>
              <a:ext uri="{FF2B5EF4-FFF2-40B4-BE49-F238E27FC236}">
                <a16:creationId xmlns="" xmlns:a16="http://schemas.microsoft.com/office/drawing/2014/main" id="{4A313094-D3A2-C643-0466-81D39B795EFE}"/>
              </a:ext>
            </a:extLst>
          </p:cNvPr>
          <p:cNvSpPr>
            <a:spLocks noGrp="1"/>
          </p:cNvSpPr>
          <p:nvPr>
            <p:ph idx="20" hasCustomPrompt="1"/>
          </p:nvPr>
        </p:nvSpPr>
        <p:spPr>
          <a:xfrm>
            <a:off x="6096000" y="3697809"/>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10.	Chapter title</a:t>
            </a:r>
          </a:p>
        </p:txBody>
      </p:sp>
      <p:sp>
        <p:nvSpPr>
          <p:cNvPr id="20" name="Content Placeholder 2">
            <a:extLst>
              <a:ext uri="{FF2B5EF4-FFF2-40B4-BE49-F238E27FC236}">
                <a16:creationId xmlns="" xmlns:a16="http://schemas.microsoft.com/office/drawing/2014/main" id="{4CA0909A-2B8A-BD0B-E9DF-7E396A58D52E}"/>
              </a:ext>
            </a:extLst>
          </p:cNvPr>
          <p:cNvSpPr>
            <a:spLocks noGrp="1"/>
          </p:cNvSpPr>
          <p:nvPr>
            <p:ph idx="21" hasCustomPrompt="1"/>
          </p:nvPr>
        </p:nvSpPr>
        <p:spPr>
          <a:xfrm>
            <a:off x="6096000" y="4277935"/>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11.	Chapter title</a:t>
            </a:r>
          </a:p>
        </p:txBody>
      </p:sp>
      <p:sp>
        <p:nvSpPr>
          <p:cNvPr id="21" name="Content Placeholder 2">
            <a:extLst>
              <a:ext uri="{FF2B5EF4-FFF2-40B4-BE49-F238E27FC236}">
                <a16:creationId xmlns="" xmlns:a16="http://schemas.microsoft.com/office/drawing/2014/main" id="{80583126-CCE0-4A4F-7EA2-C9EA89D480AA}"/>
              </a:ext>
            </a:extLst>
          </p:cNvPr>
          <p:cNvSpPr>
            <a:spLocks noGrp="1"/>
          </p:cNvSpPr>
          <p:nvPr>
            <p:ph idx="22" hasCustomPrompt="1"/>
          </p:nvPr>
        </p:nvSpPr>
        <p:spPr>
          <a:xfrm>
            <a:off x="6096000" y="4854189"/>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12.	Chapter title</a:t>
            </a:r>
          </a:p>
        </p:txBody>
      </p:sp>
      <p:sp>
        <p:nvSpPr>
          <p:cNvPr id="23" name="Content Placeholder 2">
            <a:extLst>
              <a:ext uri="{FF2B5EF4-FFF2-40B4-BE49-F238E27FC236}">
                <a16:creationId xmlns="" xmlns:a16="http://schemas.microsoft.com/office/drawing/2014/main" id="{A447574C-1E38-E20F-B794-2C5360656E22}"/>
              </a:ext>
            </a:extLst>
          </p:cNvPr>
          <p:cNvSpPr>
            <a:spLocks noGrp="1"/>
          </p:cNvSpPr>
          <p:nvPr>
            <p:ph idx="23" hasCustomPrompt="1"/>
          </p:nvPr>
        </p:nvSpPr>
        <p:spPr>
          <a:xfrm>
            <a:off x="6093950" y="1970100"/>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7.	Chapter title</a:t>
            </a:r>
          </a:p>
        </p:txBody>
      </p:sp>
      <p:pic>
        <p:nvPicPr>
          <p:cNvPr id="5" name="Picture 4">
            <a:extLst>
              <a:ext uri="{FF2B5EF4-FFF2-40B4-BE49-F238E27FC236}">
                <a16:creationId xmlns="" xmlns:a16="http://schemas.microsoft.com/office/drawing/2014/main" id="{52BA92F3-0CF0-66E4-3DFB-5A0CBB298473}"/>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11027395" y="188964"/>
            <a:ext cx="828191" cy="360000"/>
          </a:xfrm>
          <a:prstGeom prst="rect">
            <a:avLst/>
          </a:prstGeom>
        </p:spPr>
      </p:pic>
      <p:sp>
        <p:nvSpPr>
          <p:cNvPr id="7" name="Text Placeholder 7">
            <a:extLst>
              <a:ext uri="{FF2B5EF4-FFF2-40B4-BE49-F238E27FC236}">
                <a16:creationId xmlns="" xmlns:a16="http://schemas.microsoft.com/office/drawing/2014/main" id="{68DE4561-178D-F74F-02E1-B7E658248E60}"/>
              </a:ext>
            </a:extLst>
          </p:cNvPr>
          <p:cNvSpPr>
            <a:spLocks noGrp="1"/>
          </p:cNvSpPr>
          <p:nvPr>
            <p:ph type="body" sz="quarter" idx="24"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24" name="Picture 23" descr="Background pattern&#10;&#10;Description automatically generated">
            <a:extLst>
              <a:ext uri="{FF2B5EF4-FFF2-40B4-BE49-F238E27FC236}">
                <a16:creationId xmlns="" xmlns:a16="http://schemas.microsoft.com/office/drawing/2014/main" id="{1C76F28B-20FD-8501-59EB-B1A2D4E7494C}"/>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34963" y="6084625"/>
            <a:ext cx="720981" cy="508242"/>
          </a:xfrm>
          <a:prstGeom prst="rect">
            <a:avLst/>
          </a:prstGeom>
        </p:spPr>
      </p:pic>
      <p:sp>
        <p:nvSpPr>
          <p:cNvPr id="25" name="TextBox 24">
            <a:extLst>
              <a:ext uri="{FF2B5EF4-FFF2-40B4-BE49-F238E27FC236}">
                <a16:creationId xmlns="" xmlns:a16="http://schemas.microsoft.com/office/drawing/2014/main" id="{574469B1-20D9-50D9-8BE4-226DC02AFBE3}"/>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Bioeconomy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1601664569"/>
      </p:ext>
    </p:extLst>
  </p:cSld>
  <p:clrMapOvr>
    <a:overrideClrMapping bg1="dk1" tx1="lt1" bg2="dk2" tx2="lt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p:cSld name="Index white text with graphic">
    <p:bg>
      <p:bgRef idx="1001">
        <a:schemeClr val="bg2"/>
      </p:bgRef>
    </p:bg>
    <p:spTree>
      <p:nvGrpSpPr>
        <p:cNvPr id="1" name=""/>
        <p:cNvGrpSpPr/>
        <p:nvPr/>
      </p:nvGrpSpPr>
      <p:grpSpPr>
        <a:xfrm>
          <a:off x="0" y="0"/>
          <a:ext cx="0" cy="0"/>
          <a:chOff x="0" y="0"/>
          <a:chExt cx="0" cy="0"/>
        </a:xfrm>
      </p:grpSpPr>
      <p:sp>
        <p:nvSpPr>
          <p:cNvPr id="26" name="Graphic 24">
            <a:extLst>
              <a:ext uri="{FF2B5EF4-FFF2-40B4-BE49-F238E27FC236}">
                <a16:creationId xmlns="" xmlns:a16="http://schemas.microsoft.com/office/drawing/2014/main" id="{158A86A9-2259-08CD-1BCF-29B6CAEB2650}"/>
              </a:ext>
            </a:extLst>
          </p:cNvPr>
          <p:cNvSpPr/>
          <p:nvPr/>
        </p:nvSpPr>
        <p:spPr>
          <a:xfrm>
            <a:off x="0" y="3899243"/>
            <a:ext cx="12192000" cy="2958757"/>
          </a:xfrm>
          <a:custGeom>
            <a:avLst/>
            <a:gdLst>
              <a:gd name="connsiteX0" fmla="*/ 0 w 12192000"/>
              <a:gd name="connsiteY0" fmla="*/ 2958757 h 2958757"/>
              <a:gd name="connsiteX1" fmla="*/ 0 w 12192000"/>
              <a:gd name="connsiteY1" fmla="*/ 2387943 h 2958757"/>
              <a:gd name="connsiteX2" fmla="*/ 4176446 w 12192000"/>
              <a:gd name="connsiteY2" fmla="*/ 156328 h 2958757"/>
              <a:gd name="connsiteX3" fmla="*/ 7971473 w 12192000"/>
              <a:gd name="connsiteY3" fmla="*/ 2229822 h 2958757"/>
              <a:gd name="connsiteX4" fmla="*/ 12192000 w 12192000"/>
              <a:gd name="connsiteY4" fmla="*/ 0 h 2958757"/>
              <a:gd name="connsiteX5" fmla="*/ 12192000 w 12192000"/>
              <a:gd name="connsiteY5" fmla="*/ 2958757 h 2958757"/>
              <a:gd name="connsiteX6" fmla="*/ 0 w 12192000"/>
              <a:gd name="connsiteY6" fmla="*/ 2958757 h 2958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2958757">
                <a:moveTo>
                  <a:pt x="0" y="2958757"/>
                </a:moveTo>
                <a:lnTo>
                  <a:pt x="0" y="2387943"/>
                </a:lnTo>
                <a:lnTo>
                  <a:pt x="4176446" y="156328"/>
                </a:lnTo>
                <a:lnTo>
                  <a:pt x="7971473" y="2229822"/>
                </a:lnTo>
                <a:lnTo>
                  <a:pt x="12192000" y="0"/>
                </a:lnTo>
                <a:lnTo>
                  <a:pt x="12192000" y="2958757"/>
                </a:lnTo>
                <a:lnTo>
                  <a:pt x="0" y="2958757"/>
                </a:lnTo>
                <a:close/>
              </a:path>
            </a:pathLst>
          </a:custGeom>
          <a:solidFill>
            <a:schemeClr val="bg2"/>
          </a:solidFill>
          <a:ln w="6350" cap="flat">
            <a:noFill/>
            <a:prstDash val="solid"/>
            <a:miter/>
          </a:ln>
          <a:effectLst>
            <a:outerShdw blurRad="254000" dist="114300" dir="12600000" sx="99000" sy="99000" algn="bl" rotWithShape="0">
              <a:schemeClr val="accent1">
                <a:alpha val="38000"/>
              </a:schemeClr>
            </a:outerShdw>
          </a:effectLst>
        </p:spPr>
        <p:txBody>
          <a:bodyPr rtlCol="0" anchor="ctr"/>
          <a:lstStyle/>
          <a:p>
            <a:endParaRPr lang="x-none"/>
          </a:p>
        </p:txBody>
      </p:sp>
      <p:sp>
        <p:nvSpPr>
          <p:cNvPr id="2" name="Title 1">
            <a:extLst>
              <a:ext uri="{FF2B5EF4-FFF2-40B4-BE49-F238E27FC236}">
                <a16:creationId xmlns="" xmlns:a16="http://schemas.microsoft.com/office/drawing/2014/main" id="{3517AD30-38A9-0131-E45E-0814B181E37F}"/>
              </a:ext>
            </a:extLst>
          </p:cNvPr>
          <p:cNvSpPr>
            <a:spLocks noGrp="1"/>
          </p:cNvSpPr>
          <p:nvPr>
            <p:ph type="title" hasCustomPrompt="1"/>
          </p:nvPr>
        </p:nvSpPr>
        <p:spPr>
          <a:xfrm>
            <a:off x="333950" y="549000"/>
            <a:ext cx="11520000" cy="661078"/>
          </a:xfrm>
          <a:prstGeom prst="rect">
            <a:avLst/>
          </a:prstGeom>
        </p:spPr>
        <p:txBody>
          <a:bodyPr anchor="t">
            <a:spAutoFit/>
          </a:bodyPr>
          <a:lstStyle>
            <a:lvl1pPr>
              <a:lnSpc>
                <a:spcPct val="84000"/>
              </a:lnSpc>
              <a:defRPr>
                <a:solidFill>
                  <a:schemeClr val="tx1"/>
                </a:solidFill>
              </a:defRPr>
            </a:lvl1pPr>
          </a:lstStyle>
          <a:p>
            <a:r>
              <a:rPr lang="en-US"/>
              <a:t>Index</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hasCustomPrompt="1"/>
          </p:nvPr>
        </p:nvSpPr>
        <p:spPr>
          <a:xfrm>
            <a:off x="333950" y="1980953"/>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	Chapter title</a:t>
            </a:r>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2" name="Content Placeholder 2">
            <a:extLst>
              <a:ext uri="{FF2B5EF4-FFF2-40B4-BE49-F238E27FC236}">
                <a16:creationId xmlns="" xmlns:a16="http://schemas.microsoft.com/office/drawing/2014/main" id="{64A75EBE-5209-DBB7-F2A3-ACDC318EF8A9}"/>
              </a:ext>
            </a:extLst>
          </p:cNvPr>
          <p:cNvSpPr>
            <a:spLocks noGrp="1"/>
          </p:cNvSpPr>
          <p:nvPr>
            <p:ph idx="13" hasCustomPrompt="1"/>
          </p:nvPr>
        </p:nvSpPr>
        <p:spPr>
          <a:xfrm>
            <a:off x="333950" y="2557914"/>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2.	Chapter title</a:t>
            </a:r>
          </a:p>
        </p:txBody>
      </p:sp>
      <p:sp>
        <p:nvSpPr>
          <p:cNvPr id="13" name="Content Placeholder 2">
            <a:extLst>
              <a:ext uri="{FF2B5EF4-FFF2-40B4-BE49-F238E27FC236}">
                <a16:creationId xmlns="" xmlns:a16="http://schemas.microsoft.com/office/drawing/2014/main" id="{1EAC0963-E6A8-6309-F054-F8F3477EB6FA}"/>
              </a:ext>
            </a:extLst>
          </p:cNvPr>
          <p:cNvSpPr>
            <a:spLocks noGrp="1"/>
          </p:cNvSpPr>
          <p:nvPr>
            <p:ph idx="14" hasCustomPrompt="1"/>
          </p:nvPr>
        </p:nvSpPr>
        <p:spPr>
          <a:xfrm>
            <a:off x="333950" y="3132783"/>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3.	Chapter title</a:t>
            </a:r>
          </a:p>
        </p:txBody>
      </p:sp>
      <p:sp>
        <p:nvSpPr>
          <p:cNvPr id="14" name="Content Placeholder 2">
            <a:extLst>
              <a:ext uri="{FF2B5EF4-FFF2-40B4-BE49-F238E27FC236}">
                <a16:creationId xmlns="" xmlns:a16="http://schemas.microsoft.com/office/drawing/2014/main" id="{07B608BD-DD87-1345-6843-CCFF67496D83}"/>
              </a:ext>
            </a:extLst>
          </p:cNvPr>
          <p:cNvSpPr>
            <a:spLocks noGrp="1"/>
          </p:cNvSpPr>
          <p:nvPr>
            <p:ph idx="15" hasCustomPrompt="1"/>
          </p:nvPr>
        </p:nvSpPr>
        <p:spPr>
          <a:xfrm>
            <a:off x="333950" y="3707652"/>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4.	Chapter title</a:t>
            </a:r>
          </a:p>
        </p:txBody>
      </p:sp>
      <p:sp>
        <p:nvSpPr>
          <p:cNvPr id="15" name="Content Placeholder 2">
            <a:extLst>
              <a:ext uri="{FF2B5EF4-FFF2-40B4-BE49-F238E27FC236}">
                <a16:creationId xmlns="" xmlns:a16="http://schemas.microsoft.com/office/drawing/2014/main" id="{A1D4DF28-BECE-D366-E1C3-9B1AFE9FD682}"/>
              </a:ext>
            </a:extLst>
          </p:cNvPr>
          <p:cNvSpPr>
            <a:spLocks noGrp="1"/>
          </p:cNvSpPr>
          <p:nvPr>
            <p:ph idx="16" hasCustomPrompt="1"/>
          </p:nvPr>
        </p:nvSpPr>
        <p:spPr>
          <a:xfrm>
            <a:off x="333950" y="4282521"/>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5.	Chapter title</a:t>
            </a:r>
          </a:p>
        </p:txBody>
      </p:sp>
      <p:sp>
        <p:nvSpPr>
          <p:cNvPr id="16" name="Content Placeholder 2">
            <a:extLst>
              <a:ext uri="{FF2B5EF4-FFF2-40B4-BE49-F238E27FC236}">
                <a16:creationId xmlns="" xmlns:a16="http://schemas.microsoft.com/office/drawing/2014/main" id="{5EF35A72-CF25-F4DF-1FEF-0F1532E36858}"/>
              </a:ext>
            </a:extLst>
          </p:cNvPr>
          <p:cNvSpPr>
            <a:spLocks noGrp="1"/>
          </p:cNvSpPr>
          <p:nvPr>
            <p:ph idx="17" hasCustomPrompt="1"/>
          </p:nvPr>
        </p:nvSpPr>
        <p:spPr>
          <a:xfrm>
            <a:off x="333950" y="4857390"/>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6.	Chapter title</a:t>
            </a:r>
          </a:p>
        </p:txBody>
      </p:sp>
      <p:sp>
        <p:nvSpPr>
          <p:cNvPr id="17" name="Content Placeholder 2">
            <a:extLst>
              <a:ext uri="{FF2B5EF4-FFF2-40B4-BE49-F238E27FC236}">
                <a16:creationId xmlns="" xmlns:a16="http://schemas.microsoft.com/office/drawing/2014/main" id="{8215F350-B75D-CAEC-7E18-01A471B5BD48}"/>
              </a:ext>
            </a:extLst>
          </p:cNvPr>
          <p:cNvSpPr>
            <a:spLocks noGrp="1"/>
          </p:cNvSpPr>
          <p:nvPr>
            <p:ph idx="18" hasCustomPrompt="1"/>
          </p:nvPr>
        </p:nvSpPr>
        <p:spPr>
          <a:xfrm>
            <a:off x="6096000" y="2546354"/>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8.	Chapter title</a:t>
            </a:r>
          </a:p>
        </p:txBody>
      </p:sp>
      <p:sp>
        <p:nvSpPr>
          <p:cNvPr id="18" name="Content Placeholder 2">
            <a:extLst>
              <a:ext uri="{FF2B5EF4-FFF2-40B4-BE49-F238E27FC236}">
                <a16:creationId xmlns="" xmlns:a16="http://schemas.microsoft.com/office/drawing/2014/main" id="{7C740B02-0895-E953-AEEB-8C38107006AB}"/>
              </a:ext>
            </a:extLst>
          </p:cNvPr>
          <p:cNvSpPr>
            <a:spLocks noGrp="1"/>
          </p:cNvSpPr>
          <p:nvPr>
            <p:ph idx="19" hasCustomPrompt="1"/>
          </p:nvPr>
        </p:nvSpPr>
        <p:spPr>
          <a:xfrm>
            <a:off x="6096000" y="3129582"/>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9.	Chapter title</a:t>
            </a:r>
          </a:p>
        </p:txBody>
      </p:sp>
      <p:sp>
        <p:nvSpPr>
          <p:cNvPr id="19" name="Content Placeholder 2">
            <a:extLst>
              <a:ext uri="{FF2B5EF4-FFF2-40B4-BE49-F238E27FC236}">
                <a16:creationId xmlns="" xmlns:a16="http://schemas.microsoft.com/office/drawing/2014/main" id="{4A313094-D3A2-C643-0466-81D39B795EFE}"/>
              </a:ext>
            </a:extLst>
          </p:cNvPr>
          <p:cNvSpPr>
            <a:spLocks noGrp="1"/>
          </p:cNvSpPr>
          <p:nvPr>
            <p:ph idx="20" hasCustomPrompt="1"/>
          </p:nvPr>
        </p:nvSpPr>
        <p:spPr>
          <a:xfrm>
            <a:off x="6096000" y="3697809"/>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10.	Chapter title</a:t>
            </a:r>
          </a:p>
        </p:txBody>
      </p:sp>
      <p:sp>
        <p:nvSpPr>
          <p:cNvPr id="20" name="Content Placeholder 2">
            <a:extLst>
              <a:ext uri="{FF2B5EF4-FFF2-40B4-BE49-F238E27FC236}">
                <a16:creationId xmlns="" xmlns:a16="http://schemas.microsoft.com/office/drawing/2014/main" id="{4CA0909A-2B8A-BD0B-E9DF-7E396A58D52E}"/>
              </a:ext>
            </a:extLst>
          </p:cNvPr>
          <p:cNvSpPr>
            <a:spLocks noGrp="1"/>
          </p:cNvSpPr>
          <p:nvPr>
            <p:ph idx="21" hasCustomPrompt="1"/>
          </p:nvPr>
        </p:nvSpPr>
        <p:spPr>
          <a:xfrm>
            <a:off x="6096000" y="4277935"/>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11.	Chapter title</a:t>
            </a:r>
          </a:p>
        </p:txBody>
      </p:sp>
      <p:sp>
        <p:nvSpPr>
          <p:cNvPr id="21" name="Content Placeholder 2">
            <a:extLst>
              <a:ext uri="{FF2B5EF4-FFF2-40B4-BE49-F238E27FC236}">
                <a16:creationId xmlns="" xmlns:a16="http://schemas.microsoft.com/office/drawing/2014/main" id="{80583126-CCE0-4A4F-7EA2-C9EA89D480AA}"/>
              </a:ext>
            </a:extLst>
          </p:cNvPr>
          <p:cNvSpPr>
            <a:spLocks noGrp="1"/>
          </p:cNvSpPr>
          <p:nvPr>
            <p:ph idx="22" hasCustomPrompt="1"/>
          </p:nvPr>
        </p:nvSpPr>
        <p:spPr>
          <a:xfrm>
            <a:off x="6096000" y="4854189"/>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12.	Chapter title</a:t>
            </a:r>
          </a:p>
        </p:txBody>
      </p:sp>
      <p:sp>
        <p:nvSpPr>
          <p:cNvPr id="23" name="Content Placeholder 2">
            <a:extLst>
              <a:ext uri="{FF2B5EF4-FFF2-40B4-BE49-F238E27FC236}">
                <a16:creationId xmlns="" xmlns:a16="http://schemas.microsoft.com/office/drawing/2014/main" id="{A447574C-1E38-E20F-B794-2C5360656E22}"/>
              </a:ext>
            </a:extLst>
          </p:cNvPr>
          <p:cNvSpPr>
            <a:spLocks noGrp="1"/>
          </p:cNvSpPr>
          <p:nvPr>
            <p:ph idx="23" hasCustomPrompt="1"/>
          </p:nvPr>
        </p:nvSpPr>
        <p:spPr>
          <a:xfrm>
            <a:off x="6093950" y="1970100"/>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7.	Chapter title</a:t>
            </a:r>
          </a:p>
        </p:txBody>
      </p:sp>
      <p:pic>
        <p:nvPicPr>
          <p:cNvPr id="5" name="Picture 4">
            <a:extLst>
              <a:ext uri="{FF2B5EF4-FFF2-40B4-BE49-F238E27FC236}">
                <a16:creationId xmlns="" xmlns:a16="http://schemas.microsoft.com/office/drawing/2014/main" id="{52BA92F3-0CF0-66E4-3DFB-5A0CBB298473}"/>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11027395" y="188964"/>
            <a:ext cx="828191" cy="360000"/>
          </a:xfrm>
          <a:prstGeom prst="rect">
            <a:avLst/>
          </a:prstGeom>
        </p:spPr>
      </p:pic>
      <p:sp>
        <p:nvSpPr>
          <p:cNvPr id="7" name="Text Placeholder 7">
            <a:extLst>
              <a:ext uri="{FF2B5EF4-FFF2-40B4-BE49-F238E27FC236}">
                <a16:creationId xmlns="" xmlns:a16="http://schemas.microsoft.com/office/drawing/2014/main" id="{68DE4561-178D-F74F-02E1-B7E658248E60}"/>
              </a:ext>
            </a:extLst>
          </p:cNvPr>
          <p:cNvSpPr>
            <a:spLocks noGrp="1"/>
          </p:cNvSpPr>
          <p:nvPr>
            <p:ph type="body" sz="quarter" idx="24"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4" name="Picture 4">
            <a:extLst>
              <a:ext uri="{FF2B5EF4-FFF2-40B4-BE49-F238E27FC236}">
                <a16:creationId xmlns="" xmlns:a16="http://schemas.microsoft.com/office/drawing/2014/main" id="{49133E5C-E3E2-755B-850D-29D4B6A07FAB}"/>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11027395" y="188964"/>
            <a:ext cx="828191" cy="360000"/>
          </a:xfrm>
          <a:prstGeom prst="rect">
            <a:avLst/>
          </a:prstGeom>
        </p:spPr>
      </p:pic>
    </p:spTree>
    <p:extLst>
      <p:ext uri="{BB962C8B-B14F-4D97-AF65-F5344CB8AC3E}">
        <p14:creationId xmlns="" xmlns:p14="http://schemas.microsoft.com/office/powerpoint/2010/main" val="3430005945"/>
      </p:ext>
    </p:extLst>
  </p:cSld>
  <p:clrMapOvr>
    <a:overrideClrMapping bg1="dk1" tx1="lt1" bg2="dk2" tx2="lt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p:cSld name="Subsection title, haze beige">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hasCustomPrompt="1"/>
          </p:nvPr>
        </p:nvSpPr>
        <p:spPr>
          <a:xfrm>
            <a:off x="336000" y="2889000"/>
            <a:ext cx="11520000" cy="1229824"/>
          </a:xfrm>
          <a:prstGeom prst="rect">
            <a:avLst/>
          </a:prstGeom>
        </p:spPr>
        <p:txBody>
          <a:bodyPr anchor="b">
            <a:noAutofit/>
          </a:bodyPr>
          <a:lstStyle>
            <a:lvl1pPr>
              <a:lnSpc>
                <a:spcPct val="84000"/>
              </a:lnSpc>
              <a:defRPr/>
            </a:lvl1pPr>
          </a:lstStyle>
          <a:p>
            <a:r>
              <a:rPr lang="en-US"/>
              <a:t>Click to add subsection title</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1" name="Text Placeholder 7">
            <a:extLst>
              <a:ext uri="{FF2B5EF4-FFF2-40B4-BE49-F238E27FC236}">
                <a16:creationId xmlns="" xmlns:a16="http://schemas.microsoft.com/office/drawing/2014/main" id="{238E859D-B5A9-0D4B-E357-D754A7317097}"/>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12" name="Picture 11">
            <a:extLst>
              <a:ext uri="{FF2B5EF4-FFF2-40B4-BE49-F238E27FC236}">
                <a16:creationId xmlns="" xmlns:a16="http://schemas.microsoft.com/office/drawing/2014/main" id="{FDF9666D-4B10-761D-7DB8-1415C1755F40}"/>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3" name="Picture 11">
            <a:extLst>
              <a:ext uri="{FF2B5EF4-FFF2-40B4-BE49-F238E27FC236}">
                <a16:creationId xmlns="" xmlns:a16="http://schemas.microsoft.com/office/drawing/2014/main" id="{D3030FD1-E9C6-D058-0187-9D5D088E7E3C}"/>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spTree>
    <p:extLst>
      <p:ext uri="{BB962C8B-B14F-4D97-AF65-F5344CB8AC3E}">
        <p14:creationId xmlns="" xmlns:p14="http://schemas.microsoft.com/office/powerpoint/2010/main" val="2755024800"/>
      </p:ext>
    </p:extLst>
  </p:cSld>
  <p:clrMapOvr>
    <a:overrideClrMapping bg1="lt1" tx1="dk1" bg2="lt2" tx2="dk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p:cSld name="Subsection title, pine green">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hasCustomPrompt="1"/>
          </p:nvPr>
        </p:nvSpPr>
        <p:spPr>
          <a:xfrm>
            <a:off x="336000" y="2889000"/>
            <a:ext cx="11520000" cy="1229824"/>
          </a:xfrm>
          <a:prstGeom prst="rect">
            <a:avLst/>
          </a:prstGeom>
        </p:spPr>
        <p:txBody>
          <a:bodyPr anchor="b">
            <a:noAutofit/>
          </a:bodyPr>
          <a:lstStyle>
            <a:lvl1pPr>
              <a:lnSpc>
                <a:spcPct val="84000"/>
              </a:lnSpc>
              <a:defRPr/>
            </a:lvl1pPr>
          </a:lstStyle>
          <a:p>
            <a:r>
              <a:rPr lang="en-US"/>
              <a:t>Click to add subsection title</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1" name="Text Placeholder 7">
            <a:extLst>
              <a:ext uri="{FF2B5EF4-FFF2-40B4-BE49-F238E27FC236}">
                <a16:creationId xmlns="" xmlns:a16="http://schemas.microsoft.com/office/drawing/2014/main" id="{238E859D-B5A9-0D4B-E357-D754A7317097}"/>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12" name="Picture 11">
            <a:extLst>
              <a:ext uri="{FF2B5EF4-FFF2-40B4-BE49-F238E27FC236}">
                <a16:creationId xmlns="" xmlns:a16="http://schemas.microsoft.com/office/drawing/2014/main" id="{FDF9666D-4B10-761D-7DB8-1415C1755F40}"/>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3" name="Picture 11">
            <a:extLst>
              <a:ext uri="{FF2B5EF4-FFF2-40B4-BE49-F238E27FC236}">
                <a16:creationId xmlns="" xmlns:a16="http://schemas.microsoft.com/office/drawing/2014/main" id="{F52451C1-4E77-3593-35F6-475C5DE52063}"/>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spTree>
    <p:extLst>
      <p:ext uri="{BB962C8B-B14F-4D97-AF65-F5344CB8AC3E}">
        <p14:creationId xmlns="" xmlns:p14="http://schemas.microsoft.com/office/powerpoint/2010/main" val="3569050016"/>
      </p:ext>
    </p:extLst>
  </p:cSld>
  <p:clrMapOvr>
    <a:overrideClrMapping bg1="dk1" tx1="lt1" bg2="dk2" tx2="lt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p:cSld name="Sisältö">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11520000" cy="1229824"/>
          </a:xfrm>
          <a:prstGeom prst="rect">
            <a:avLst/>
          </a:prstGeom>
        </p:spPr>
        <p:txBody>
          <a:bodyPr anchor="t">
            <a:noAutofit/>
          </a:bodyPr>
          <a:lstStyle>
            <a:lvl1pPr>
              <a:lnSpc>
                <a:spcPct val="84000"/>
              </a:lnSpc>
              <a:defRPr/>
            </a:lvl1pPr>
          </a:lstStyle>
          <a:p>
            <a:r>
              <a:rPr lang="fi-FI"/>
              <a:t>Muokkaa ots. perustyyl. napsautt.</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333950" y="2169000"/>
            <a:ext cx="11520000" cy="4154152"/>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8" name="Text Placeholder 7">
            <a:extLst>
              <a:ext uri="{FF2B5EF4-FFF2-40B4-BE49-F238E27FC236}">
                <a16:creationId xmlns="" xmlns:a16="http://schemas.microsoft.com/office/drawing/2014/main" id="{7B7D063C-C439-C12E-8781-7E6B869CBA11}"/>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10" name="Picture 9">
            <a:extLst>
              <a:ext uri="{FF2B5EF4-FFF2-40B4-BE49-F238E27FC236}">
                <a16:creationId xmlns="" xmlns:a16="http://schemas.microsoft.com/office/drawing/2014/main" id="{2649C749-EAFA-770F-3D5B-425E69AC686D}"/>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sp>
        <p:nvSpPr>
          <p:cNvPr id="12" name="Text Placeholder 10">
            <a:extLst>
              <a:ext uri="{FF2B5EF4-FFF2-40B4-BE49-F238E27FC236}">
                <a16:creationId xmlns="" xmlns:a16="http://schemas.microsoft.com/office/drawing/2014/main" id="{A58649A5-DE2E-8735-9CB7-0E41749B6CE9}"/>
              </a:ext>
            </a:extLst>
          </p:cNvPr>
          <p:cNvSpPr>
            <a:spLocks noGrp="1"/>
          </p:cNvSpPr>
          <p:nvPr>
            <p:ph type="body" sz="quarter" idx="15" hasCustomPrompt="1"/>
          </p:nvPr>
        </p:nvSpPr>
        <p:spPr>
          <a:xfrm>
            <a:off x="335936" y="1266225"/>
            <a:ext cx="11520488" cy="630238"/>
          </a:xfrm>
          <a:prstGeom prst="rect">
            <a:avLst/>
          </a:prstGeom>
        </p:spPr>
        <p:txBody>
          <a:bodyPr/>
          <a:lstStyle>
            <a:lvl1pPr marL="0" indent="0">
              <a:buNone/>
              <a:defRPr sz="2000">
                <a:latin typeface="+mj-lt"/>
              </a:defRPr>
            </a:lvl1pPr>
            <a:lvl2pPr marL="457200" indent="0">
              <a:buNone/>
              <a:defRPr>
                <a:latin typeface="+mj-lt"/>
              </a:defRPr>
            </a:lvl2pPr>
            <a:lvl3pPr marL="914400" indent="0">
              <a:buNone/>
              <a:defRPr>
                <a:latin typeface="+mj-lt"/>
              </a:defRPr>
            </a:lvl3pPr>
            <a:lvl4pPr marL="1371600" indent="0">
              <a:buNone/>
              <a:defRPr>
                <a:latin typeface="+mj-lt"/>
              </a:defRPr>
            </a:lvl4pPr>
            <a:lvl5pPr marL="1828800" indent="0">
              <a:buNone/>
              <a:defRPr>
                <a:latin typeface="+mj-lt"/>
              </a:defRPr>
            </a:lvl5pPr>
          </a:lstStyle>
          <a:p>
            <a:pPr lvl="0"/>
            <a:r>
              <a:rPr lang="en-US"/>
              <a:t>Click to add subtitle</a:t>
            </a:r>
            <a:endParaRPr lang="x-none"/>
          </a:p>
        </p:txBody>
      </p:sp>
      <p:pic>
        <p:nvPicPr>
          <p:cNvPr id="4" name="Picture 9">
            <a:extLst>
              <a:ext uri="{FF2B5EF4-FFF2-40B4-BE49-F238E27FC236}">
                <a16:creationId xmlns="" xmlns:a16="http://schemas.microsoft.com/office/drawing/2014/main" id="{10B4D2FC-4316-71DF-1FE3-6E8D1F1D6A2C}"/>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spTree>
    <p:extLst>
      <p:ext uri="{BB962C8B-B14F-4D97-AF65-F5344CB8AC3E}">
        <p14:creationId xmlns="" xmlns:p14="http://schemas.microsoft.com/office/powerpoint/2010/main" val="2480071570"/>
      </p:ext>
    </p:extLst>
  </p:cSld>
  <p:clrMapOvr>
    <a:masterClrMapping/>
  </p:clrMapOvr>
  <p:extLst>
    <p:ext uri="{DCECCB84-F9BA-43D5-87BE-67443E8EF086}">
      <p15:sldGuideLst xmlns="" xmlns:p15="http://schemas.microsoft.com/office/powerpoint/2012/main"/>
    </p:ext>
  </p:extLst>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p:cSld name="Content (2 columns)">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11520000" cy="1229824"/>
          </a:xfrm>
          <a:prstGeom prst="rect">
            <a:avLst/>
          </a:prstGeom>
        </p:spPr>
        <p:txBody>
          <a:bodyPr anchor="t">
            <a:noAutofit/>
          </a:bodyPr>
          <a:lstStyle>
            <a:lvl1pPr>
              <a:lnSpc>
                <a:spcPct val="84000"/>
              </a:lnSpc>
              <a:defRPr/>
            </a:lvl1pPr>
          </a:lstStyle>
          <a:p>
            <a:r>
              <a:rPr lang="fi-FI"/>
              <a:t>Muokkaa ots. perustyyl. napsautt.</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333949" y="2169000"/>
            <a:ext cx="5402051" cy="4154152"/>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7" name="Content Placeholder 2">
            <a:extLst>
              <a:ext uri="{FF2B5EF4-FFF2-40B4-BE49-F238E27FC236}">
                <a16:creationId xmlns="" xmlns:a16="http://schemas.microsoft.com/office/drawing/2014/main" id="{E53D0122-F311-DDD6-1358-BBD9A12A19B9}"/>
              </a:ext>
            </a:extLst>
          </p:cNvPr>
          <p:cNvSpPr>
            <a:spLocks noGrp="1"/>
          </p:cNvSpPr>
          <p:nvPr>
            <p:ph idx="14"/>
          </p:nvPr>
        </p:nvSpPr>
        <p:spPr>
          <a:xfrm>
            <a:off x="6451899" y="2169000"/>
            <a:ext cx="5402051" cy="4154152"/>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11" name="Text Placeholder 7">
            <a:extLst>
              <a:ext uri="{FF2B5EF4-FFF2-40B4-BE49-F238E27FC236}">
                <a16:creationId xmlns="" xmlns:a16="http://schemas.microsoft.com/office/drawing/2014/main" id="{CC4E4163-CEEC-23DD-D95C-3C6EAE7438D8}"/>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12" name="Picture 11">
            <a:extLst>
              <a:ext uri="{FF2B5EF4-FFF2-40B4-BE49-F238E27FC236}">
                <a16:creationId xmlns="" xmlns:a16="http://schemas.microsoft.com/office/drawing/2014/main" id="{8AEE7008-4199-288B-CB96-DD2494257C58}"/>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sp>
        <p:nvSpPr>
          <p:cNvPr id="4" name="Text Placeholder 10">
            <a:extLst>
              <a:ext uri="{FF2B5EF4-FFF2-40B4-BE49-F238E27FC236}">
                <a16:creationId xmlns="" xmlns:a16="http://schemas.microsoft.com/office/drawing/2014/main" id="{F96DC4C9-3156-4E35-35A1-783319D96918}"/>
              </a:ext>
            </a:extLst>
          </p:cNvPr>
          <p:cNvSpPr>
            <a:spLocks noGrp="1"/>
          </p:cNvSpPr>
          <p:nvPr>
            <p:ph type="body" sz="quarter" idx="15" hasCustomPrompt="1"/>
          </p:nvPr>
        </p:nvSpPr>
        <p:spPr>
          <a:xfrm>
            <a:off x="335936" y="1266225"/>
            <a:ext cx="11520488" cy="630238"/>
          </a:xfrm>
          <a:prstGeom prst="rect">
            <a:avLst/>
          </a:prstGeom>
        </p:spPr>
        <p:txBody>
          <a:bodyPr/>
          <a:lstStyle>
            <a:lvl1pPr marL="0" indent="0">
              <a:buNone/>
              <a:defRPr sz="2000">
                <a:latin typeface="+mj-lt"/>
              </a:defRPr>
            </a:lvl1pPr>
            <a:lvl2pPr marL="457200" indent="0">
              <a:buNone/>
              <a:defRPr>
                <a:latin typeface="+mj-lt"/>
              </a:defRPr>
            </a:lvl2pPr>
            <a:lvl3pPr marL="914400" indent="0">
              <a:buNone/>
              <a:defRPr>
                <a:latin typeface="+mj-lt"/>
              </a:defRPr>
            </a:lvl3pPr>
            <a:lvl4pPr marL="1371600" indent="0">
              <a:buNone/>
              <a:defRPr>
                <a:latin typeface="+mj-lt"/>
              </a:defRPr>
            </a:lvl4pPr>
            <a:lvl5pPr marL="1828800" indent="0">
              <a:buNone/>
              <a:defRPr>
                <a:latin typeface="+mj-lt"/>
              </a:defRPr>
            </a:lvl5pPr>
          </a:lstStyle>
          <a:p>
            <a:pPr lvl="0"/>
            <a:r>
              <a:rPr lang="en-US"/>
              <a:t>Click to add subtitle</a:t>
            </a:r>
            <a:endParaRPr lang="x-none"/>
          </a:p>
        </p:txBody>
      </p:sp>
      <p:pic>
        <p:nvPicPr>
          <p:cNvPr id="5" name="Picture 11">
            <a:extLst>
              <a:ext uri="{FF2B5EF4-FFF2-40B4-BE49-F238E27FC236}">
                <a16:creationId xmlns="" xmlns:a16="http://schemas.microsoft.com/office/drawing/2014/main" id="{7D78C1A8-5314-2226-D477-DFD6AF87DCC8}"/>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spTree>
    <p:extLst>
      <p:ext uri="{BB962C8B-B14F-4D97-AF65-F5344CB8AC3E}">
        <p14:creationId xmlns="" xmlns:p14="http://schemas.microsoft.com/office/powerpoint/2010/main" val="1982594553"/>
      </p:ext>
    </p:extLst>
  </p:cSld>
  <p:clrMapOvr>
    <a:masterClrMapping/>
  </p:clrMapOvr>
  <p:extLst>
    <p:ext uri="{DCECCB84-F9BA-43D5-87BE-67443E8EF086}">
      <p15:sldGuideLst xmlns="" xmlns:p15="http://schemas.microsoft.com/office/powerpoint/2012/main">
        <p15:guide id="1" orient="horz">
          <p15:clr>
            <a:srgbClr val="FBAE40"/>
          </p15:clr>
        </p15:guide>
      </p15:sldGuideLst>
    </p:ext>
  </p:extLst>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p:cSld name="Content (2 columns, titles)">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11520000" cy="1229824"/>
          </a:xfrm>
          <a:prstGeom prst="rect">
            <a:avLst/>
          </a:prstGeom>
        </p:spPr>
        <p:txBody>
          <a:bodyPr anchor="t">
            <a:noAutofit/>
          </a:bodyPr>
          <a:lstStyle>
            <a:lvl1pPr>
              <a:lnSpc>
                <a:spcPct val="84000"/>
              </a:lnSpc>
              <a:defRPr/>
            </a:lvl1pPr>
          </a:lstStyle>
          <a:p>
            <a:r>
              <a:rPr lang="fi-FI"/>
              <a:t>Muokkaa ots. perustyyl. napsautt.</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333949" y="2349000"/>
            <a:ext cx="5402051" cy="3974152"/>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7" name="Content Placeholder 2">
            <a:extLst>
              <a:ext uri="{FF2B5EF4-FFF2-40B4-BE49-F238E27FC236}">
                <a16:creationId xmlns="" xmlns:a16="http://schemas.microsoft.com/office/drawing/2014/main" id="{E53D0122-F311-DDD6-1358-BBD9A12A19B9}"/>
              </a:ext>
            </a:extLst>
          </p:cNvPr>
          <p:cNvSpPr>
            <a:spLocks noGrp="1"/>
          </p:cNvSpPr>
          <p:nvPr>
            <p:ph idx="14"/>
          </p:nvPr>
        </p:nvSpPr>
        <p:spPr>
          <a:xfrm>
            <a:off x="6451899" y="2349000"/>
            <a:ext cx="5402051" cy="3974152"/>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11" name="Text Placeholder 10">
            <a:extLst>
              <a:ext uri="{FF2B5EF4-FFF2-40B4-BE49-F238E27FC236}">
                <a16:creationId xmlns="" xmlns:a16="http://schemas.microsoft.com/office/drawing/2014/main" id="{F6B5D668-15E1-ECB9-295B-73E7926E2666}"/>
              </a:ext>
            </a:extLst>
          </p:cNvPr>
          <p:cNvSpPr>
            <a:spLocks noGrp="1"/>
          </p:cNvSpPr>
          <p:nvPr>
            <p:ph type="body" sz="quarter" idx="15" hasCustomPrompt="1"/>
          </p:nvPr>
        </p:nvSpPr>
        <p:spPr>
          <a:xfrm>
            <a:off x="333949" y="1988777"/>
            <a:ext cx="5402051"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12" name="Text Placeholder 10">
            <a:extLst>
              <a:ext uri="{FF2B5EF4-FFF2-40B4-BE49-F238E27FC236}">
                <a16:creationId xmlns="" xmlns:a16="http://schemas.microsoft.com/office/drawing/2014/main" id="{B86405FE-3A66-42DA-4C48-77E7AF5CD7C0}"/>
              </a:ext>
            </a:extLst>
          </p:cNvPr>
          <p:cNvSpPr>
            <a:spLocks noGrp="1"/>
          </p:cNvSpPr>
          <p:nvPr>
            <p:ph type="body" sz="quarter" idx="16" hasCustomPrompt="1"/>
          </p:nvPr>
        </p:nvSpPr>
        <p:spPr>
          <a:xfrm>
            <a:off x="6451898" y="1988777"/>
            <a:ext cx="5402051"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13" name="Text Placeholder 7">
            <a:extLst>
              <a:ext uri="{FF2B5EF4-FFF2-40B4-BE49-F238E27FC236}">
                <a16:creationId xmlns="" xmlns:a16="http://schemas.microsoft.com/office/drawing/2014/main" id="{A617CA67-4D68-BA5F-67BE-F87CCF6BCCCA}"/>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14" name="Picture 13">
            <a:extLst>
              <a:ext uri="{FF2B5EF4-FFF2-40B4-BE49-F238E27FC236}">
                <a16:creationId xmlns="" xmlns:a16="http://schemas.microsoft.com/office/drawing/2014/main" id="{53C7241D-B1E1-1490-6228-D94A64F8F9F7}"/>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4" name="Picture 13">
            <a:extLst>
              <a:ext uri="{FF2B5EF4-FFF2-40B4-BE49-F238E27FC236}">
                <a16:creationId xmlns="" xmlns:a16="http://schemas.microsoft.com/office/drawing/2014/main" id="{BFBBF5E6-0919-F035-F39E-A44900C9F781}"/>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spTree>
    <p:extLst>
      <p:ext uri="{BB962C8B-B14F-4D97-AF65-F5344CB8AC3E}">
        <p14:creationId xmlns="" xmlns:p14="http://schemas.microsoft.com/office/powerpoint/2010/main" val="3829445002"/>
      </p:ext>
    </p:extLst>
  </p:cSld>
  <p:clrMapOvr>
    <a:masterClrMapping/>
  </p:clrMapOvr>
  <p:extLst>
    <p:ext uri="{DCECCB84-F9BA-43D5-87BE-67443E8EF086}">
      <p15:sldGuideLst xmlns="" xmlns:p15="http://schemas.microsoft.com/office/powerpoint/2012/main"/>
    </p:ext>
  </p:extLst>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p:cSld name="Highlights">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11520000" cy="661078"/>
          </a:xfrm>
          <a:prstGeom prst="rect">
            <a:avLst/>
          </a:prstGeom>
        </p:spPr>
        <p:txBody>
          <a:bodyPr anchor="t">
            <a:spAutoFit/>
          </a:bodyPr>
          <a:lstStyle>
            <a:lvl1pPr>
              <a:lnSpc>
                <a:spcPct val="84000"/>
              </a:lnSpc>
              <a:defRPr/>
            </a:lvl1pPr>
          </a:lstStyle>
          <a:p>
            <a:r>
              <a:rPr lang="fi-FI"/>
              <a:t>Muokkaa ots. perustyyl. napsautt.</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889949" y="2257614"/>
            <a:ext cx="3162600" cy="1440000"/>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1" name="Text Placeholder 10">
            <a:extLst>
              <a:ext uri="{FF2B5EF4-FFF2-40B4-BE49-F238E27FC236}">
                <a16:creationId xmlns="" xmlns:a16="http://schemas.microsoft.com/office/drawing/2014/main" id="{F6B5D668-15E1-ECB9-295B-73E7926E2666}"/>
              </a:ext>
            </a:extLst>
          </p:cNvPr>
          <p:cNvSpPr>
            <a:spLocks noGrp="1"/>
          </p:cNvSpPr>
          <p:nvPr>
            <p:ph type="body" sz="quarter" idx="15" hasCustomPrompt="1"/>
          </p:nvPr>
        </p:nvSpPr>
        <p:spPr>
          <a:xfrm>
            <a:off x="889949" y="1897391"/>
            <a:ext cx="3162600"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15" name="Content Placeholder 2">
            <a:extLst>
              <a:ext uri="{FF2B5EF4-FFF2-40B4-BE49-F238E27FC236}">
                <a16:creationId xmlns="" xmlns:a16="http://schemas.microsoft.com/office/drawing/2014/main" id="{F39CDBB0-F3C0-ED2C-6DFF-BDDC965859A0}"/>
              </a:ext>
            </a:extLst>
          </p:cNvPr>
          <p:cNvSpPr>
            <a:spLocks noGrp="1"/>
          </p:cNvSpPr>
          <p:nvPr>
            <p:ph idx="16"/>
          </p:nvPr>
        </p:nvSpPr>
        <p:spPr>
          <a:xfrm>
            <a:off x="4514699" y="2257614"/>
            <a:ext cx="3162601" cy="1440000"/>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16" name="Text Placeholder 10">
            <a:extLst>
              <a:ext uri="{FF2B5EF4-FFF2-40B4-BE49-F238E27FC236}">
                <a16:creationId xmlns="" xmlns:a16="http://schemas.microsoft.com/office/drawing/2014/main" id="{584C606C-27C6-B1B8-AF73-91EE3D3C1CD1}"/>
              </a:ext>
            </a:extLst>
          </p:cNvPr>
          <p:cNvSpPr>
            <a:spLocks noGrp="1"/>
          </p:cNvSpPr>
          <p:nvPr>
            <p:ph type="body" sz="quarter" idx="17" hasCustomPrompt="1"/>
          </p:nvPr>
        </p:nvSpPr>
        <p:spPr>
          <a:xfrm>
            <a:off x="4514700" y="1897391"/>
            <a:ext cx="3162600"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17" name="Content Placeholder 2">
            <a:extLst>
              <a:ext uri="{FF2B5EF4-FFF2-40B4-BE49-F238E27FC236}">
                <a16:creationId xmlns="" xmlns:a16="http://schemas.microsoft.com/office/drawing/2014/main" id="{77D2EAC2-0180-86E6-ED87-89C3590F351B}"/>
              </a:ext>
            </a:extLst>
          </p:cNvPr>
          <p:cNvSpPr>
            <a:spLocks noGrp="1"/>
          </p:cNvSpPr>
          <p:nvPr>
            <p:ph idx="18"/>
          </p:nvPr>
        </p:nvSpPr>
        <p:spPr>
          <a:xfrm>
            <a:off x="8139451" y="2263464"/>
            <a:ext cx="3162600" cy="1440000"/>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18" name="Text Placeholder 10">
            <a:extLst>
              <a:ext uri="{FF2B5EF4-FFF2-40B4-BE49-F238E27FC236}">
                <a16:creationId xmlns="" xmlns:a16="http://schemas.microsoft.com/office/drawing/2014/main" id="{21F8FDD3-92F9-994D-1C39-BD4112987630}"/>
              </a:ext>
            </a:extLst>
          </p:cNvPr>
          <p:cNvSpPr>
            <a:spLocks noGrp="1"/>
          </p:cNvSpPr>
          <p:nvPr>
            <p:ph type="body" sz="quarter" idx="19" hasCustomPrompt="1"/>
          </p:nvPr>
        </p:nvSpPr>
        <p:spPr>
          <a:xfrm>
            <a:off x="8139451" y="1903241"/>
            <a:ext cx="3162600"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25" name="Content Placeholder 2">
            <a:extLst>
              <a:ext uri="{FF2B5EF4-FFF2-40B4-BE49-F238E27FC236}">
                <a16:creationId xmlns="" xmlns:a16="http://schemas.microsoft.com/office/drawing/2014/main" id="{63E89EB0-114F-D42B-394F-5B60F8C74357}"/>
              </a:ext>
            </a:extLst>
          </p:cNvPr>
          <p:cNvSpPr>
            <a:spLocks noGrp="1"/>
          </p:cNvSpPr>
          <p:nvPr>
            <p:ph idx="20"/>
          </p:nvPr>
        </p:nvSpPr>
        <p:spPr>
          <a:xfrm>
            <a:off x="889949" y="4223187"/>
            <a:ext cx="3162600" cy="1440000"/>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26" name="Text Placeholder 10">
            <a:extLst>
              <a:ext uri="{FF2B5EF4-FFF2-40B4-BE49-F238E27FC236}">
                <a16:creationId xmlns="" xmlns:a16="http://schemas.microsoft.com/office/drawing/2014/main" id="{DD0D195D-D971-5CF7-314A-C84E3DF21AA6}"/>
              </a:ext>
            </a:extLst>
          </p:cNvPr>
          <p:cNvSpPr>
            <a:spLocks noGrp="1"/>
          </p:cNvSpPr>
          <p:nvPr>
            <p:ph type="body" sz="quarter" idx="21" hasCustomPrompt="1"/>
          </p:nvPr>
        </p:nvSpPr>
        <p:spPr>
          <a:xfrm>
            <a:off x="889949" y="3862964"/>
            <a:ext cx="3162600"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27" name="Content Placeholder 2">
            <a:extLst>
              <a:ext uri="{FF2B5EF4-FFF2-40B4-BE49-F238E27FC236}">
                <a16:creationId xmlns="" xmlns:a16="http://schemas.microsoft.com/office/drawing/2014/main" id="{469C4761-EF5D-61A6-21C4-865FDCA6D8C3}"/>
              </a:ext>
            </a:extLst>
          </p:cNvPr>
          <p:cNvSpPr>
            <a:spLocks noGrp="1"/>
          </p:cNvSpPr>
          <p:nvPr>
            <p:ph idx="22"/>
          </p:nvPr>
        </p:nvSpPr>
        <p:spPr>
          <a:xfrm>
            <a:off x="4514699" y="4223187"/>
            <a:ext cx="3162601" cy="1440000"/>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28" name="Text Placeholder 10">
            <a:extLst>
              <a:ext uri="{FF2B5EF4-FFF2-40B4-BE49-F238E27FC236}">
                <a16:creationId xmlns="" xmlns:a16="http://schemas.microsoft.com/office/drawing/2014/main" id="{2220DFAC-B34F-C138-1486-2E3A4CA71B95}"/>
              </a:ext>
            </a:extLst>
          </p:cNvPr>
          <p:cNvSpPr>
            <a:spLocks noGrp="1"/>
          </p:cNvSpPr>
          <p:nvPr>
            <p:ph type="body" sz="quarter" idx="23" hasCustomPrompt="1"/>
          </p:nvPr>
        </p:nvSpPr>
        <p:spPr>
          <a:xfrm>
            <a:off x="4514700" y="3862964"/>
            <a:ext cx="3162600"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29" name="Content Placeholder 2">
            <a:extLst>
              <a:ext uri="{FF2B5EF4-FFF2-40B4-BE49-F238E27FC236}">
                <a16:creationId xmlns="" xmlns:a16="http://schemas.microsoft.com/office/drawing/2014/main" id="{A97B5F14-95E4-5BD2-E1B3-4CF8F325C633}"/>
              </a:ext>
            </a:extLst>
          </p:cNvPr>
          <p:cNvSpPr>
            <a:spLocks noGrp="1"/>
          </p:cNvSpPr>
          <p:nvPr>
            <p:ph idx="24"/>
          </p:nvPr>
        </p:nvSpPr>
        <p:spPr>
          <a:xfrm>
            <a:off x="8139451" y="4229037"/>
            <a:ext cx="3162600" cy="1440000"/>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30" name="Text Placeholder 10">
            <a:extLst>
              <a:ext uri="{FF2B5EF4-FFF2-40B4-BE49-F238E27FC236}">
                <a16:creationId xmlns="" xmlns:a16="http://schemas.microsoft.com/office/drawing/2014/main" id="{2F7D814D-004E-59E2-9CDB-AA8ECE7FEB25}"/>
              </a:ext>
            </a:extLst>
          </p:cNvPr>
          <p:cNvSpPr>
            <a:spLocks noGrp="1"/>
          </p:cNvSpPr>
          <p:nvPr>
            <p:ph type="body" sz="quarter" idx="25" hasCustomPrompt="1"/>
          </p:nvPr>
        </p:nvSpPr>
        <p:spPr>
          <a:xfrm>
            <a:off x="8139451" y="3868814"/>
            <a:ext cx="3162600"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1" name="Text Placeholder 7">
            <a:extLst>
              <a:ext uri="{FF2B5EF4-FFF2-40B4-BE49-F238E27FC236}">
                <a16:creationId xmlns="" xmlns:a16="http://schemas.microsoft.com/office/drawing/2014/main" id="{8D8775CA-A760-B342-2EDE-A23103715375}"/>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32" name="Picture 31">
            <a:extLst>
              <a:ext uri="{FF2B5EF4-FFF2-40B4-BE49-F238E27FC236}">
                <a16:creationId xmlns="" xmlns:a16="http://schemas.microsoft.com/office/drawing/2014/main" id="{F97B1CEF-694C-5717-3DEF-807DE2988080}"/>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4" name="Picture 31">
            <a:extLst>
              <a:ext uri="{FF2B5EF4-FFF2-40B4-BE49-F238E27FC236}">
                <a16:creationId xmlns="" xmlns:a16="http://schemas.microsoft.com/office/drawing/2014/main" id="{2939D260-2010-31DE-4CDD-DCA2162F5906}"/>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spTree>
    <p:extLst>
      <p:ext uri="{BB962C8B-B14F-4D97-AF65-F5344CB8AC3E}">
        <p14:creationId xmlns="" xmlns:p14="http://schemas.microsoft.com/office/powerpoint/2010/main" val="834161463"/>
      </p:ext>
    </p:extLst>
  </p:cSld>
  <p:clrMapOvr>
    <a:masterClrMapping/>
  </p:clrMapOvr>
  <p:extLst>
    <p:ext uri="{DCECCB84-F9BA-43D5-87BE-67443E8EF086}">
      <p15:sldGuideLst xmlns="" xmlns:p15="http://schemas.microsoft.com/office/powerpoint/2012/main"/>
    </p:ext>
  </p:extLst>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p:cSld name="6 Highlights pine green">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11520000" cy="661078"/>
          </a:xfrm>
          <a:prstGeom prst="rect">
            <a:avLst/>
          </a:prstGeom>
        </p:spPr>
        <p:txBody>
          <a:bodyPr anchor="t">
            <a:spAutoFit/>
          </a:bodyPr>
          <a:lstStyle>
            <a:lvl1pPr>
              <a:lnSpc>
                <a:spcPct val="84000"/>
              </a:lnSpc>
              <a:defRPr>
                <a:solidFill>
                  <a:schemeClr val="tx1"/>
                </a:solidFill>
              </a:defRPr>
            </a:lvl1pPr>
          </a:lstStyle>
          <a:p>
            <a:r>
              <a:rPr lang="fi-FI"/>
              <a:t>Muokkaa ots. perustyyl. napsautt.</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889949" y="2257614"/>
            <a:ext cx="3162600"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lvl1pPr>
              <a:defRPr>
                <a:solidFill>
                  <a:schemeClr val="tx1"/>
                </a:solidFill>
              </a:defRPr>
            </a:lvl1pPr>
          </a:lstStyle>
          <a:p>
            <a:fld id="{02D9CBAC-2441-4F8C-A1E1-12A8002240E4}" type="slidenum">
              <a:rPr lang="x-none" smtClean="0"/>
              <a:pPr/>
              <a:t>‹#›</a:t>
            </a:fld>
            <a:endParaRPr lang="x-none"/>
          </a:p>
        </p:txBody>
      </p:sp>
      <p:sp>
        <p:nvSpPr>
          <p:cNvPr id="11" name="Text Placeholder 10">
            <a:extLst>
              <a:ext uri="{FF2B5EF4-FFF2-40B4-BE49-F238E27FC236}">
                <a16:creationId xmlns="" xmlns:a16="http://schemas.microsoft.com/office/drawing/2014/main" id="{F6B5D668-15E1-ECB9-295B-73E7926E2666}"/>
              </a:ext>
            </a:extLst>
          </p:cNvPr>
          <p:cNvSpPr>
            <a:spLocks noGrp="1"/>
          </p:cNvSpPr>
          <p:nvPr>
            <p:ph type="body" sz="quarter" idx="15" hasCustomPrompt="1"/>
          </p:nvPr>
        </p:nvSpPr>
        <p:spPr>
          <a:xfrm>
            <a:off x="889949" y="1897391"/>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15" name="Content Placeholder 2">
            <a:extLst>
              <a:ext uri="{FF2B5EF4-FFF2-40B4-BE49-F238E27FC236}">
                <a16:creationId xmlns="" xmlns:a16="http://schemas.microsoft.com/office/drawing/2014/main" id="{F39CDBB0-F3C0-ED2C-6DFF-BDDC965859A0}"/>
              </a:ext>
            </a:extLst>
          </p:cNvPr>
          <p:cNvSpPr>
            <a:spLocks noGrp="1"/>
          </p:cNvSpPr>
          <p:nvPr>
            <p:ph idx="16"/>
          </p:nvPr>
        </p:nvSpPr>
        <p:spPr>
          <a:xfrm>
            <a:off x="4514699" y="2257614"/>
            <a:ext cx="3162601"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16" name="Text Placeholder 10">
            <a:extLst>
              <a:ext uri="{FF2B5EF4-FFF2-40B4-BE49-F238E27FC236}">
                <a16:creationId xmlns="" xmlns:a16="http://schemas.microsoft.com/office/drawing/2014/main" id="{584C606C-27C6-B1B8-AF73-91EE3D3C1CD1}"/>
              </a:ext>
            </a:extLst>
          </p:cNvPr>
          <p:cNvSpPr>
            <a:spLocks noGrp="1"/>
          </p:cNvSpPr>
          <p:nvPr>
            <p:ph type="body" sz="quarter" idx="17" hasCustomPrompt="1"/>
          </p:nvPr>
        </p:nvSpPr>
        <p:spPr>
          <a:xfrm>
            <a:off x="4514700" y="1897391"/>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17" name="Content Placeholder 2">
            <a:extLst>
              <a:ext uri="{FF2B5EF4-FFF2-40B4-BE49-F238E27FC236}">
                <a16:creationId xmlns="" xmlns:a16="http://schemas.microsoft.com/office/drawing/2014/main" id="{77D2EAC2-0180-86E6-ED87-89C3590F351B}"/>
              </a:ext>
            </a:extLst>
          </p:cNvPr>
          <p:cNvSpPr>
            <a:spLocks noGrp="1"/>
          </p:cNvSpPr>
          <p:nvPr>
            <p:ph idx="18"/>
          </p:nvPr>
        </p:nvSpPr>
        <p:spPr>
          <a:xfrm>
            <a:off x="8139451" y="2263464"/>
            <a:ext cx="3162600"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18" name="Text Placeholder 10">
            <a:extLst>
              <a:ext uri="{FF2B5EF4-FFF2-40B4-BE49-F238E27FC236}">
                <a16:creationId xmlns="" xmlns:a16="http://schemas.microsoft.com/office/drawing/2014/main" id="{21F8FDD3-92F9-994D-1C39-BD4112987630}"/>
              </a:ext>
            </a:extLst>
          </p:cNvPr>
          <p:cNvSpPr>
            <a:spLocks noGrp="1"/>
          </p:cNvSpPr>
          <p:nvPr>
            <p:ph type="body" sz="quarter" idx="19" hasCustomPrompt="1"/>
          </p:nvPr>
        </p:nvSpPr>
        <p:spPr>
          <a:xfrm>
            <a:off x="8139451" y="1903241"/>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25" name="Content Placeholder 2">
            <a:extLst>
              <a:ext uri="{FF2B5EF4-FFF2-40B4-BE49-F238E27FC236}">
                <a16:creationId xmlns="" xmlns:a16="http://schemas.microsoft.com/office/drawing/2014/main" id="{63E89EB0-114F-D42B-394F-5B60F8C74357}"/>
              </a:ext>
            </a:extLst>
          </p:cNvPr>
          <p:cNvSpPr>
            <a:spLocks noGrp="1"/>
          </p:cNvSpPr>
          <p:nvPr>
            <p:ph idx="20"/>
          </p:nvPr>
        </p:nvSpPr>
        <p:spPr>
          <a:xfrm>
            <a:off x="889949" y="4223187"/>
            <a:ext cx="3162600"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26" name="Text Placeholder 10">
            <a:extLst>
              <a:ext uri="{FF2B5EF4-FFF2-40B4-BE49-F238E27FC236}">
                <a16:creationId xmlns="" xmlns:a16="http://schemas.microsoft.com/office/drawing/2014/main" id="{DD0D195D-D971-5CF7-314A-C84E3DF21AA6}"/>
              </a:ext>
            </a:extLst>
          </p:cNvPr>
          <p:cNvSpPr>
            <a:spLocks noGrp="1"/>
          </p:cNvSpPr>
          <p:nvPr>
            <p:ph type="body" sz="quarter" idx="21" hasCustomPrompt="1"/>
          </p:nvPr>
        </p:nvSpPr>
        <p:spPr>
          <a:xfrm>
            <a:off x="889949" y="3862964"/>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27" name="Content Placeholder 2">
            <a:extLst>
              <a:ext uri="{FF2B5EF4-FFF2-40B4-BE49-F238E27FC236}">
                <a16:creationId xmlns="" xmlns:a16="http://schemas.microsoft.com/office/drawing/2014/main" id="{469C4761-EF5D-61A6-21C4-865FDCA6D8C3}"/>
              </a:ext>
            </a:extLst>
          </p:cNvPr>
          <p:cNvSpPr>
            <a:spLocks noGrp="1"/>
          </p:cNvSpPr>
          <p:nvPr>
            <p:ph idx="22"/>
          </p:nvPr>
        </p:nvSpPr>
        <p:spPr>
          <a:xfrm>
            <a:off x="4514699" y="4223187"/>
            <a:ext cx="3162601"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28" name="Text Placeholder 10">
            <a:extLst>
              <a:ext uri="{FF2B5EF4-FFF2-40B4-BE49-F238E27FC236}">
                <a16:creationId xmlns="" xmlns:a16="http://schemas.microsoft.com/office/drawing/2014/main" id="{2220DFAC-B34F-C138-1486-2E3A4CA71B95}"/>
              </a:ext>
            </a:extLst>
          </p:cNvPr>
          <p:cNvSpPr>
            <a:spLocks noGrp="1"/>
          </p:cNvSpPr>
          <p:nvPr>
            <p:ph type="body" sz="quarter" idx="23" hasCustomPrompt="1"/>
          </p:nvPr>
        </p:nvSpPr>
        <p:spPr>
          <a:xfrm>
            <a:off x="4514700" y="3862964"/>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29" name="Content Placeholder 2">
            <a:extLst>
              <a:ext uri="{FF2B5EF4-FFF2-40B4-BE49-F238E27FC236}">
                <a16:creationId xmlns="" xmlns:a16="http://schemas.microsoft.com/office/drawing/2014/main" id="{A97B5F14-95E4-5BD2-E1B3-4CF8F325C633}"/>
              </a:ext>
            </a:extLst>
          </p:cNvPr>
          <p:cNvSpPr>
            <a:spLocks noGrp="1"/>
          </p:cNvSpPr>
          <p:nvPr>
            <p:ph idx="24"/>
          </p:nvPr>
        </p:nvSpPr>
        <p:spPr>
          <a:xfrm>
            <a:off x="8139451" y="4229037"/>
            <a:ext cx="3162600"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30" name="Text Placeholder 10">
            <a:extLst>
              <a:ext uri="{FF2B5EF4-FFF2-40B4-BE49-F238E27FC236}">
                <a16:creationId xmlns="" xmlns:a16="http://schemas.microsoft.com/office/drawing/2014/main" id="{2F7D814D-004E-59E2-9CDB-AA8ECE7FEB25}"/>
              </a:ext>
            </a:extLst>
          </p:cNvPr>
          <p:cNvSpPr>
            <a:spLocks noGrp="1"/>
          </p:cNvSpPr>
          <p:nvPr>
            <p:ph type="body" sz="quarter" idx="25" hasCustomPrompt="1"/>
          </p:nvPr>
        </p:nvSpPr>
        <p:spPr>
          <a:xfrm>
            <a:off x="8139451" y="3868814"/>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1" name="Text Placeholder 7">
            <a:extLst>
              <a:ext uri="{FF2B5EF4-FFF2-40B4-BE49-F238E27FC236}">
                <a16:creationId xmlns="" xmlns:a16="http://schemas.microsoft.com/office/drawing/2014/main" id="{8D8775CA-A760-B342-2EDE-A23103715375}"/>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solidFill>
                  <a:schemeClr val="tx1"/>
                </a:solidFill>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32" name="Picture 31">
            <a:extLst>
              <a:ext uri="{FF2B5EF4-FFF2-40B4-BE49-F238E27FC236}">
                <a16:creationId xmlns="" xmlns:a16="http://schemas.microsoft.com/office/drawing/2014/main" id="{F97B1CEF-694C-5717-3DEF-807DE2988080}"/>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11027395" y="188964"/>
            <a:ext cx="828191" cy="360000"/>
          </a:xfrm>
          <a:prstGeom prst="rect">
            <a:avLst/>
          </a:prstGeom>
        </p:spPr>
      </p:pic>
      <p:pic>
        <p:nvPicPr>
          <p:cNvPr id="4" name="Picture 31">
            <a:extLst>
              <a:ext uri="{FF2B5EF4-FFF2-40B4-BE49-F238E27FC236}">
                <a16:creationId xmlns="" xmlns:a16="http://schemas.microsoft.com/office/drawing/2014/main" id="{F2354630-D9DD-16AB-C745-7FF172B290B0}"/>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11027395" y="188964"/>
            <a:ext cx="828191" cy="360000"/>
          </a:xfrm>
          <a:prstGeom prst="rect">
            <a:avLst/>
          </a:prstGeom>
        </p:spPr>
      </p:pic>
    </p:spTree>
    <p:extLst>
      <p:ext uri="{BB962C8B-B14F-4D97-AF65-F5344CB8AC3E}">
        <p14:creationId xmlns="" xmlns:p14="http://schemas.microsoft.com/office/powerpoint/2010/main" val="1249791758"/>
      </p:ext>
    </p:extLst>
  </p:cSld>
  <p:clrMapOvr>
    <a:overrideClrMapping bg1="dk1" tx1="lt1" bg2="dk2" tx2="lt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p:cSld name="3 Highlights pine green with graphic">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11520000" cy="661078"/>
          </a:xfrm>
          <a:prstGeom prst="rect">
            <a:avLst/>
          </a:prstGeom>
        </p:spPr>
        <p:txBody>
          <a:bodyPr anchor="t">
            <a:spAutoFit/>
          </a:bodyPr>
          <a:lstStyle>
            <a:lvl1pPr>
              <a:lnSpc>
                <a:spcPct val="84000"/>
              </a:lnSpc>
              <a:defRPr>
                <a:solidFill>
                  <a:schemeClr val="tx1"/>
                </a:solidFill>
              </a:defRPr>
            </a:lvl1pPr>
          </a:lstStyle>
          <a:p>
            <a:r>
              <a:rPr lang="fi-FI"/>
              <a:t>Muokkaa ots. perustyyl. napsautt.</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889949" y="2257614"/>
            <a:ext cx="3162600"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lvl1pPr>
              <a:defRPr>
                <a:solidFill>
                  <a:schemeClr val="tx1"/>
                </a:solidFill>
              </a:defRPr>
            </a:lvl1pPr>
          </a:lstStyle>
          <a:p>
            <a:fld id="{02D9CBAC-2441-4F8C-A1E1-12A8002240E4}" type="slidenum">
              <a:rPr lang="x-none" smtClean="0"/>
              <a:pPr/>
              <a:t>‹#›</a:t>
            </a:fld>
            <a:endParaRPr lang="x-none"/>
          </a:p>
        </p:txBody>
      </p:sp>
      <p:sp>
        <p:nvSpPr>
          <p:cNvPr id="11" name="Text Placeholder 10">
            <a:extLst>
              <a:ext uri="{FF2B5EF4-FFF2-40B4-BE49-F238E27FC236}">
                <a16:creationId xmlns="" xmlns:a16="http://schemas.microsoft.com/office/drawing/2014/main" id="{F6B5D668-15E1-ECB9-295B-73E7926E2666}"/>
              </a:ext>
            </a:extLst>
          </p:cNvPr>
          <p:cNvSpPr>
            <a:spLocks noGrp="1"/>
          </p:cNvSpPr>
          <p:nvPr>
            <p:ph type="body" sz="quarter" idx="15" hasCustomPrompt="1"/>
          </p:nvPr>
        </p:nvSpPr>
        <p:spPr>
          <a:xfrm>
            <a:off x="889949" y="1897391"/>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15" name="Content Placeholder 2">
            <a:extLst>
              <a:ext uri="{FF2B5EF4-FFF2-40B4-BE49-F238E27FC236}">
                <a16:creationId xmlns="" xmlns:a16="http://schemas.microsoft.com/office/drawing/2014/main" id="{F39CDBB0-F3C0-ED2C-6DFF-BDDC965859A0}"/>
              </a:ext>
            </a:extLst>
          </p:cNvPr>
          <p:cNvSpPr>
            <a:spLocks noGrp="1"/>
          </p:cNvSpPr>
          <p:nvPr>
            <p:ph idx="16"/>
          </p:nvPr>
        </p:nvSpPr>
        <p:spPr>
          <a:xfrm>
            <a:off x="4514699" y="2257614"/>
            <a:ext cx="3162601"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16" name="Text Placeholder 10">
            <a:extLst>
              <a:ext uri="{FF2B5EF4-FFF2-40B4-BE49-F238E27FC236}">
                <a16:creationId xmlns="" xmlns:a16="http://schemas.microsoft.com/office/drawing/2014/main" id="{584C606C-27C6-B1B8-AF73-91EE3D3C1CD1}"/>
              </a:ext>
            </a:extLst>
          </p:cNvPr>
          <p:cNvSpPr>
            <a:spLocks noGrp="1"/>
          </p:cNvSpPr>
          <p:nvPr>
            <p:ph type="body" sz="quarter" idx="17" hasCustomPrompt="1"/>
          </p:nvPr>
        </p:nvSpPr>
        <p:spPr>
          <a:xfrm>
            <a:off x="4514700" y="1897391"/>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17" name="Content Placeholder 2">
            <a:extLst>
              <a:ext uri="{FF2B5EF4-FFF2-40B4-BE49-F238E27FC236}">
                <a16:creationId xmlns="" xmlns:a16="http://schemas.microsoft.com/office/drawing/2014/main" id="{77D2EAC2-0180-86E6-ED87-89C3590F351B}"/>
              </a:ext>
            </a:extLst>
          </p:cNvPr>
          <p:cNvSpPr>
            <a:spLocks noGrp="1"/>
          </p:cNvSpPr>
          <p:nvPr>
            <p:ph idx="18"/>
          </p:nvPr>
        </p:nvSpPr>
        <p:spPr>
          <a:xfrm>
            <a:off x="8139451" y="2263464"/>
            <a:ext cx="3162600"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18" name="Text Placeholder 10">
            <a:extLst>
              <a:ext uri="{FF2B5EF4-FFF2-40B4-BE49-F238E27FC236}">
                <a16:creationId xmlns="" xmlns:a16="http://schemas.microsoft.com/office/drawing/2014/main" id="{21F8FDD3-92F9-994D-1C39-BD4112987630}"/>
              </a:ext>
            </a:extLst>
          </p:cNvPr>
          <p:cNvSpPr>
            <a:spLocks noGrp="1"/>
          </p:cNvSpPr>
          <p:nvPr>
            <p:ph type="body" sz="quarter" idx="19" hasCustomPrompt="1"/>
          </p:nvPr>
        </p:nvSpPr>
        <p:spPr>
          <a:xfrm>
            <a:off x="8139451" y="1903241"/>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1" name="Text Placeholder 7">
            <a:extLst>
              <a:ext uri="{FF2B5EF4-FFF2-40B4-BE49-F238E27FC236}">
                <a16:creationId xmlns="" xmlns:a16="http://schemas.microsoft.com/office/drawing/2014/main" id="{8D8775CA-A760-B342-2EDE-A23103715375}"/>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solidFill>
                  <a:schemeClr val="tx1"/>
                </a:solidFill>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32" name="Picture 31">
            <a:extLst>
              <a:ext uri="{FF2B5EF4-FFF2-40B4-BE49-F238E27FC236}">
                <a16:creationId xmlns="" xmlns:a16="http://schemas.microsoft.com/office/drawing/2014/main" id="{F97B1CEF-694C-5717-3DEF-807DE2988080}"/>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11027395" y="188964"/>
            <a:ext cx="828191" cy="360000"/>
          </a:xfrm>
          <a:prstGeom prst="rect">
            <a:avLst/>
          </a:prstGeom>
        </p:spPr>
      </p:pic>
      <p:sp>
        <p:nvSpPr>
          <p:cNvPr id="7" name="Graphic 24">
            <a:extLst>
              <a:ext uri="{FF2B5EF4-FFF2-40B4-BE49-F238E27FC236}">
                <a16:creationId xmlns="" xmlns:a16="http://schemas.microsoft.com/office/drawing/2014/main" id="{65131111-7C88-2EBC-FE19-B3CF761B786D}"/>
              </a:ext>
            </a:extLst>
          </p:cNvPr>
          <p:cNvSpPr/>
          <p:nvPr/>
        </p:nvSpPr>
        <p:spPr>
          <a:xfrm>
            <a:off x="0" y="3899243"/>
            <a:ext cx="12192000" cy="2958757"/>
          </a:xfrm>
          <a:custGeom>
            <a:avLst/>
            <a:gdLst>
              <a:gd name="connsiteX0" fmla="*/ 0 w 12192000"/>
              <a:gd name="connsiteY0" fmla="*/ 2958757 h 2958757"/>
              <a:gd name="connsiteX1" fmla="*/ 0 w 12192000"/>
              <a:gd name="connsiteY1" fmla="*/ 2387943 h 2958757"/>
              <a:gd name="connsiteX2" fmla="*/ 4176446 w 12192000"/>
              <a:gd name="connsiteY2" fmla="*/ 156328 h 2958757"/>
              <a:gd name="connsiteX3" fmla="*/ 7971473 w 12192000"/>
              <a:gd name="connsiteY3" fmla="*/ 2229822 h 2958757"/>
              <a:gd name="connsiteX4" fmla="*/ 12192000 w 12192000"/>
              <a:gd name="connsiteY4" fmla="*/ 0 h 2958757"/>
              <a:gd name="connsiteX5" fmla="*/ 12192000 w 12192000"/>
              <a:gd name="connsiteY5" fmla="*/ 2958757 h 2958757"/>
              <a:gd name="connsiteX6" fmla="*/ 0 w 12192000"/>
              <a:gd name="connsiteY6" fmla="*/ 2958757 h 2958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2958757">
                <a:moveTo>
                  <a:pt x="0" y="2958757"/>
                </a:moveTo>
                <a:lnTo>
                  <a:pt x="0" y="2387943"/>
                </a:lnTo>
                <a:lnTo>
                  <a:pt x="4176446" y="156328"/>
                </a:lnTo>
                <a:lnTo>
                  <a:pt x="7971473" y="2229822"/>
                </a:lnTo>
                <a:lnTo>
                  <a:pt x="12192000" y="0"/>
                </a:lnTo>
                <a:lnTo>
                  <a:pt x="12192000" y="2958757"/>
                </a:lnTo>
                <a:lnTo>
                  <a:pt x="0" y="2958757"/>
                </a:lnTo>
                <a:close/>
              </a:path>
            </a:pathLst>
          </a:custGeom>
          <a:solidFill>
            <a:schemeClr val="bg2"/>
          </a:solidFill>
          <a:ln w="6350" cap="flat">
            <a:noFill/>
            <a:prstDash val="solid"/>
            <a:miter/>
          </a:ln>
          <a:effectLst>
            <a:outerShdw blurRad="254000" dist="114300" dir="12600000" sx="99000" sy="99000" algn="bl" rotWithShape="0">
              <a:schemeClr val="accent1">
                <a:alpha val="38000"/>
              </a:schemeClr>
            </a:outerShdw>
          </a:effectLst>
        </p:spPr>
        <p:txBody>
          <a:bodyPr rtlCol="0" anchor="ctr"/>
          <a:lstStyle/>
          <a:p>
            <a:endParaRPr lang="x-none"/>
          </a:p>
        </p:txBody>
      </p:sp>
      <p:pic>
        <p:nvPicPr>
          <p:cNvPr id="4" name="Picture 31">
            <a:extLst>
              <a:ext uri="{FF2B5EF4-FFF2-40B4-BE49-F238E27FC236}">
                <a16:creationId xmlns="" xmlns:a16="http://schemas.microsoft.com/office/drawing/2014/main" id="{0C694DA3-EC98-3918-CFC0-C91EA71C68A3}"/>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11027395" y="188964"/>
            <a:ext cx="828191" cy="360000"/>
          </a:xfrm>
          <a:prstGeom prst="rect">
            <a:avLst/>
          </a:prstGeom>
        </p:spPr>
      </p:pic>
      <p:sp>
        <p:nvSpPr>
          <p:cNvPr id="5" name="Graphic 24">
            <a:extLst>
              <a:ext uri="{FF2B5EF4-FFF2-40B4-BE49-F238E27FC236}">
                <a16:creationId xmlns="" xmlns:a16="http://schemas.microsoft.com/office/drawing/2014/main" id="{A8D1F02D-F3F8-745F-514A-1055C3FE3A94}"/>
              </a:ext>
            </a:extLst>
          </p:cNvPr>
          <p:cNvSpPr/>
          <p:nvPr/>
        </p:nvSpPr>
        <p:spPr>
          <a:xfrm>
            <a:off x="0" y="3899243"/>
            <a:ext cx="12192000" cy="2958757"/>
          </a:xfrm>
          <a:custGeom>
            <a:avLst/>
            <a:gdLst>
              <a:gd name="connsiteX0" fmla="*/ 0 w 12192000"/>
              <a:gd name="connsiteY0" fmla="*/ 2958757 h 2958757"/>
              <a:gd name="connsiteX1" fmla="*/ 0 w 12192000"/>
              <a:gd name="connsiteY1" fmla="*/ 2387943 h 2958757"/>
              <a:gd name="connsiteX2" fmla="*/ 4176446 w 12192000"/>
              <a:gd name="connsiteY2" fmla="*/ 156328 h 2958757"/>
              <a:gd name="connsiteX3" fmla="*/ 7971473 w 12192000"/>
              <a:gd name="connsiteY3" fmla="*/ 2229822 h 2958757"/>
              <a:gd name="connsiteX4" fmla="*/ 12192000 w 12192000"/>
              <a:gd name="connsiteY4" fmla="*/ 0 h 2958757"/>
              <a:gd name="connsiteX5" fmla="*/ 12192000 w 12192000"/>
              <a:gd name="connsiteY5" fmla="*/ 2958757 h 2958757"/>
              <a:gd name="connsiteX6" fmla="*/ 0 w 12192000"/>
              <a:gd name="connsiteY6" fmla="*/ 2958757 h 2958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2958757">
                <a:moveTo>
                  <a:pt x="0" y="2958757"/>
                </a:moveTo>
                <a:lnTo>
                  <a:pt x="0" y="2387943"/>
                </a:lnTo>
                <a:lnTo>
                  <a:pt x="4176446" y="156328"/>
                </a:lnTo>
                <a:lnTo>
                  <a:pt x="7971473" y="2229822"/>
                </a:lnTo>
                <a:lnTo>
                  <a:pt x="12192000" y="0"/>
                </a:lnTo>
                <a:lnTo>
                  <a:pt x="12192000" y="2958757"/>
                </a:lnTo>
                <a:lnTo>
                  <a:pt x="0" y="2958757"/>
                </a:lnTo>
                <a:close/>
              </a:path>
            </a:pathLst>
          </a:custGeom>
          <a:solidFill>
            <a:schemeClr val="bg2"/>
          </a:solidFill>
          <a:ln w="6350" cap="flat">
            <a:noFill/>
            <a:prstDash val="solid"/>
            <a:miter/>
          </a:ln>
          <a:effectLst>
            <a:outerShdw blurRad="254000" dist="114300" dir="12600000" sx="99000" sy="99000" algn="bl" rotWithShape="0">
              <a:schemeClr val="accent1">
                <a:alpha val="38000"/>
              </a:schemeClr>
            </a:outerShdw>
          </a:effectLst>
        </p:spPr>
        <p:txBody>
          <a:bodyPr rtlCol="0" anchor="ctr"/>
          <a:lstStyle/>
          <a:p>
            <a:endParaRPr lang="x-none"/>
          </a:p>
        </p:txBody>
      </p:sp>
    </p:spTree>
    <p:extLst>
      <p:ext uri="{BB962C8B-B14F-4D97-AF65-F5344CB8AC3E}">
        <p14:creationId xmlns="" xmlns:p14="http://schemas.microsoft.com/office/powerpoint/2010/main" val="3492190777"/>
      </p:ext>
    </p:extLst>
  </p:cSld>
  <p:clrMapOvr>
    <a:overrideClrMapping bg1="dk1" tx1="lt1" bg2="dk2" tx2="lt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p:cSld name="Content + pictur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5582050" cy="1229824"/>
          </a:xfrm>
          <a:prstGeom prst="rect">
            <a:avLst/>
          </a:prstGeom>
        </p:spPr>
        <p:txBody>
          <a:bodyPr anchor="t">
            <a:noAutofit/>
          </a:bodyPr>
          <a:lstStyle>
            <a:lvl1pPr>
              <a:lnSpc>
                <a:spcPct val="84000"/>
              </a:lnSpc>
              <a:defRPr/>
            </a:lvl1pPr>
          </a:lstStyle>
          <a:p>
            <a:r>
              <a:rPr lang="fi-FI"/>
              <a:t>Muokkaa ots. perustyyl. napsautt.</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333949" y="2169000"/>
            <a:ext cx="5582051" cy="4154152"/>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1" name="Picture Placeholder 10">
            <a:extLst>
              <a:ext uri="{FF2B5EF4-FFF2-40B4-BE49-F238E27FC236}">
                <a16:creationId xmlns="" xmlns:a16="http://schemas.microsoft.com/office/drawing/2014/main" id="{4802C117-713B-ACA1-45BC-FBE0DBCB434F}"/>
              </a:ext>
            </a:extLst>
          </p:cNvPr>
          <p:cNvSpPr>
            <a:spLocks noGrp="1"/>
          </p:cNvSpPr>
          <p:nvPr>
            <p:ph type="pic" sz="quarter" idx="14"/>
          </p:nvPr>
        </p:nvSpPr>
        <p:spPr>
          <a:xfrm>
            <a:off x="6276000" y="0"/>
            <a:ext cx="5916000" cy="6848475"/>
          </a:xfrm>
          <a:prstGeom prst="rect">
            <a:avLst/>
          </a:prstGeom>
        </p:spPr>
        <p:txBody>
          <a:bodyPr/>
          <a:lstStyle/>
          <a:p>
            <a:r>
              <a:rPr lang="fi-FI"/>
              <a:t>Lisää kuva napsauttamalla kuvaketta</a:t>
            </a:r>
            <a:endParaRPr lang="x-none"/>
          </a:p>
        </p:txBody>
      </p:sp>
      <p:sp>
        <p:nvSpPr>
          <p:cNvPr id="12" name="Text Placeholder 7">
            <a:extLst>
              <a:ext uri="{FF2B5EF4-FFF2-40B4-BE49-F238E27FC236}">
                <a16:creationId xmlns="" xmlns:a16="http://schemas.microsoft.com/office/drawing/2014/main" id="{A7C5A918-8070-AA06-012C-69D281FA20F7}"/>
              </a:ext>
            </a:extLst>
          </p:cNvPr>
          <p:cNvSpPr>
            <a:spLocks noGrp="1"/>
          </p:cNvSpPr>
          <p:nvPr>
            <p:ph type="body" sz="quarter" idx="13" hasCustomPrompt="1"/>
          </p:nvPr>
        </p:nvSpPr>
        <p:spPr>
          <a:xfrm>
            <a:off x="333950" y="187626"/>
            <a:ext cx="558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sp>
        <p:nvSpPr>
          <p:cNvPr id="7" name="Text Placeholder 10">
            <a:extLst>
              <a:ext uri="{FF2B5EF4-FFF2-40B4-BE49-F238E27FC236}">
                <a16:creationId xmlns="" xmlns:a16="http://schemas.microsoft.com/office/drawing/2014/main" id="{4B31E463-CEDA-7AE8-E962-B5430A103E49}"/>
              </a:ext>
            </a:extLst>
          </p:cNvPr>
          <p:cNvSpPr>
            <a:spLocks noGrp="1"/>
          </p:cNvSpPr>
          <p:nvPr>
            <p:ph type="body" sz="quarter" idx="15" hasCustomPrompt="1"/>
          </p:nvPr>
        </p:nvSpPr>
        <p:spPr>
          <a:xfrm>
            <a:off x="335936" y="1266225"/>
            <a:ext cx="5580064" cy="630238"/>
          </a:xfrm>
          <a:prstGeom prst="rect">
            <a:avLst/>
          </a:prstGeom>
        </p:spPr>
        <p:txBody>
          <a:bodyPr/>
          <a:lstStyle>
            <a:lvl1pPr marL="0" indent="0">
              <a:buNone/>
              <a:defRPr sz="2000">
                <a:latin typeface="+mj-lt"/>
              </a:defRPr>
            </a:lvl1pPr>
            <a:lvl2pPr marL="457200" indent="0">
              <a:buNone/>
              <a:defRPr>
                <a:latin typeface="+mj-lt"/>
              </a:defRPr>
            </a:lvl2pPr>
            <a:lvl3pPr marL="914400" indent="0">
              <a:buNone/>
              <a:defRPr>
                <a:latin typeface="+mj-lt"/>
              </a:defRPr>
            </a:lvl3pPr>
            <a:lvl4pPr marL="1371600" indent="0">
              <a:buNone/>
              <a:defRPr>
                <a:latin typeface="+mj-lt"/>
              </a:defRPr>
            </a:lvl4pPr>
            <a:lvl5pPr marL="1828800" indent="0">
              <a:buNone/>
              <a:defRPr>
                <a:latin typeface="+mj-lt"/>
              </a:defRPr>
            </a:lvl5pPr>
          </a:lstStyle>
          <a:p>
            <a:pPr lvl="0"/>
            <a:r>
              <a:rPr lang="en-US"/>
              <a:t>Click to add subtitle</a:t>
            </a:r>
            <a:endParaRPr lang="x-none"/>
          </a:p>
        </p:txBody>
      </p:sp>
    </p:spTree>
    <p:extLst>
      <p:ext uri="{BB962C8B-B14F-4D97-AF65-F5344CB8AC3E}">
        <p14:creationId xmlns="" xmlns:p14="http://schemas.microsoft.com/office/powerpoint/2010/main" val="3934357083"/>
      </p:ext>
    </p:extLst>
  </p:cSld>
  <p:clrMapOvr>
    <a:masterClrMapping/>
  </p:clrMapOvr>
  <p:extLst>
    <p:ext uri="{DCECCB84-F9BA-43D5-87BE-67443E8EF086}">
      <p15:sldGuideLst xmlns=""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Index progress">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hasCustomPrompt="1"/>
          </p:nvPr>
        </p:nvSpPr>
        <p:spPr>
          <a:xfrm>
            <a:off x="333950" y="549000"/>
            <a:ext cx="11520000" cy="661078"/>
          </a:xfrm>
          <a:prstGeom prst="rect">
            <a:avLst/>
          </a:prstGeom>
        </p:spPr>
        <p:txBody>
          <a:bodyPr anchor="t">
            <a:spAutoFit/>
          </a:bodyPr>
          <a:lstStyle>
            <a:lvl1pPr>
              <a:lnSpc>
                <a:spcPct val="84000"/>
              </a:lnSpc>
              <a:defRPr>
                <a:solidFill>
                  <a:schemeClr val="tx1"/>
                </a:solidFill>
              </a:defRPr>
            </a:lvl1pPr>
          </a:lstStyle>
          <a:p>
            <a:r>
              <a:rPr lang="en-US"/>
              <a:t>Index</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hasCustomPrompt="1"/>
          </p:nvPr>
        </p:nvSpPr>
        <p:spPr>
          <a:xfrm>
            <a:off x="333950" y="1980953"/>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	Chapter title</a:t>
            </a:r>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2" name="Content Placeholder 2">
            <a:extLst>
              <a:ext uri="{FF2B5EF4-FFF2-40B4-BE49-F238E27FC236}">
                <a16:creationId xmlns="" xmlns:a16="http://schemas.microsoft.com/office/drawing/2014/main" id="{64A75EBE-5209-DBB7-F2A3-ACDC318EF8A9}"/>
              </a:ext>
            </a:extLst>
          </p:cNvPr>
          <p:cNvSpPr>
            <a:spLocks noGrp="1"/>
          </p:cNvSpPr>
          <p:nvPr>
            <p:ph idx="13" hasCustomPrompt="1"/>
          </p:nvPr>
        </p:nvSpPr>
        <p:spPr>
          <a:xfrm>
            <a:off x="333950" y="2557914"/>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2.	Chapter title</a:t>
            </a:r>
          </a:p>
        </p:txBody>
      </p:sp>
      <p:sp>
        <p:nvSpPr>
          <p:cNvPr id="13" name="Content Placeholder 2">
            <a:extLst>
              <a:ext uri="{FF2B5EF4-FFF2-40B4-BE49-F238E27FC236}">
                <a16:creationId xmlns="" xmlns:a16="http://schemas.microsoft.com/office/drawing/2014/main" id="{1EAC0963-E6A8-6309-F054-F8F3477EB6FA}"/>
              </a:ext>
            </a:extLst>
          </p:cNvPr>
          <p:cNvSpPr>
            <a:spLocks noGrp="1"/>
          </p:cNvSpPr>
          <p:nvPr>
            <p:ph idx="14" hasCustomPrompt="1"/>
          </p:nvPr>
        </p:nvSpPr>
        <p:spPr>
          <a:xfrm>
            <a:off x="333950" y="3132783"/>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3.	Chapter title</a:t>
            </a:r>
          </a:p>
        </p:txBody>
      </p:sp>
      <p:sp>
        <p:nvSpPr>
          <p:cNvPr id="14" name="Content Placeholder 2">
            <a:extLst>
              <a:ext uri="{FF2B5EF4-FFF2-40B4-BE49-F238E27FC236}">
                <a16:creationId xmlns="" xmlns:a16="http://schemas.microsoft.com/office/drawing/2014/main" id="{07B608BD-DD87-1345-6843-CCFF67496D83}"/>
              </a:ext>
            </a:extLst>
          </p:cNvPr>
          <p:cNvSpPr>
            <a:spLocks noGrp="1"/>
          </p:cNvSpPr>
          <p:nvPr>
            <p:ph idx="15" hasCustomPrompt="1"/>
          </p:nvPr>
        </p:nvSpPr>
        <p:spPr>
          <a:xfrm>
            <a:off x="333950" y="3707652"/>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4.	Chapter title</a:t>
            </a:r>
          </a:p>
        </p:txBody>
      </p:sp>
      <p:sp>
        <p:nvSpPr>
          <p:cNvPr id="15" name="Content Placeholder 2">
            <a:extLst>
              <a:ext uri="{FF2B5EF4-FFF2-40B4-BE49-F238E27FC236}">
                <a16:creationId xmlns="" xmlns:a16="http://schemas.microsoft.com/office/drawing/2014/main" id="{A1D4DF28-BECE-D366-E1C3-9B1AFE9FD682}"/>
              </a:ext>
            </a:extLst>
          </p:cNvPr>
          <p:cNvSpPr>
            <a:spLocks noGrp="1"/>
          </p:cNvSpPr>
          <p:nvPr>
            <p:ph idx="16" hasCustomPrompt="1"/>
          </p:nvPr>
        </p:nvSpPr>
        <p:spPr>
          <a:xfrm>
            <a:off x="333950" y="4282521"/>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5.	Chapter title</a:t>
            </a:r>
          </a:p>
        </p:txBody>
      </p:sp>
      <p:sp>
        <p:nvSpPr>
          <p:cNvPr id="16" name="Content Placeholder 2">
            <a:extLst>
              <a:ext uri="{FF2B5EF4-FFF2-40B4-BE49-F238E27FC236}">
                <a16:creationId xmlns="" xmlns:a16="http://schemas.microsoft.com/office/drawing/2014/main" id="{5EF35A72-CF25-F4DF-1FEF-0F1532E36858}"/>
              </a:ext>
            </a:extLst>
          </p:cNvPr>
          <p:cNvSpPr>
            <a:spLocks noGrp="1"/>
          </p:cNvSpPr>
          <p:nvPr>
            <p:ph idx="17" hasCustomPrompt="1"/>
          </p:nvPr>
        </p:nvSpPr>
        <p:spPr>
          <a:xfrm>
            <a:off x="333950" y="4857390"/>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6.	Chapter title</a:t>
            </a:r>
          </a:p>
        </p:txBody>
      </p:sp>
      <p:sp>
        <p:nvSpPr>
          <p:cNvPr id="17" name="Content Placeholder 2">
            <a:extLst>
              <a:ext uri="{FF2B5EF4-FFF2-40B4-BE49-F238E27FC236}">
                <a16:creationId xmlns="" xmlns:a16="http://schemas.microsoft.com/office/drawing/2014/main" id="{8215F350-B75D-CAEC-7E18-01A471B5BD48}"/>
              </a:ext>
            </a:extLst>
          </p:cNvPr>
          <p:cNvSpPr>
            <a:spLocks noGrp="1"/>
          </p:cNvSpPr>
          <p:nvPr>
            <p:ph idx="18" hasCustomPrompt="1"/>
          </p:nvPr>
        </p:nvSpPr>
        <p:spPr>
          <a:xfrm>
            <a:off x="6096000" y="2546354"/>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8.	Chapter title</a:t>
            </a:r>
          </a:p>
        </p:txBody>
      </p:sp>
      <p:sp>
        <p:nvSpPr>
          <p:cNvPr id="18" name="Content Placeholder 2">
            <a:extLst>
              <a:ext uri="{FF2B5EF4-FFF2-40B4-BE49-F238E27FC236}">
                <a16:creationId xmlns="" xmlns:a16="http://schemas.microsoft.com/office/drawing/2014/main" id="{7C740B02-0895-E953-AEEB-8C38107006AB}"/>
              </a:ext>
            </a:extLst>
          </p:cNvPr>
          <p:cNvSpPr>
            <a:spLocks noGrp="1"/>
          </p:cNvSpPr>
          <p:nvPr>
            <p:ph idx="19" hasCustomPrompt="1"/>
          </p:nvPr>
        </p:nvSpPr>
        <p:spPr>
          <a:xfrm>
            <a:off x="6096000" y="3129582"/>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9.	Chapter title</a:t>
            </a:r>
          </a:p>
        </p:txBody>
      </p:sp>
      <p:sp>
        <p:nvSpPr>
          <p:cNvPr id="19" name="Content Placeholder 2">
            <a:extLst>
              <a:ext uri="{FF2B5EF4-FFF2-40B4-BE49-F238E27FC236}">
                <a16:creationId xmlns="" xmlns:a16="http://schemas.microsoft.com/office/drawing/2014/main" id="{4A313094-D3A2-C643-0466-81D39B795EFE}"/>
              </a:ext>
            </a:extLst>
          </p:cNvPr>
          <p:cNvSpPr>
            <a:spLocks noGrp="1"/>
          </p:cNvSpPr>
          <p:nvPr>
            <p:ph idx="20" hasCustomPrompt="1"/>
          </p:nvPr>
        </p:nvSpPr>
        <p:spPr>
          <a:xfrm>
            <a:off x="6096000" y="3697809"/>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10.	Chapter title</a:t>
            </a:r>
          </a:p>
        </p:txBody>
      </p:sp>
      <p:sp>
        <p:nvSpPr>
          <p:cNvPr id="20" name="Content Placeholder 2">
            <a:extLst>
              <a:ext uri="{FF2B5EF4-FFF2-40B4-BE49-F238E27FC236}">
                <a16:creationId xmlns="" xmlns:a16="http://schemas.microsoft.com/office/drawing/2014/main" id="{4CA0909A-2B8A-BD0B-E9DF-7E396A58D52E}"/>
              </a:ext>
            </a:extLst>
          </p:cNvPr>
          <p:cNvSpPr>
            <a:spLocks noGrp="1"/>
          </p:cNvSpPr>
          <p:nvPr>
            <p:ph idx="21" hasCustomPrompt="1"/>
          </p:nvPr>
        </p:nvSpPr>
        <p:spPr>
          <a:xfrm>
            <a:off x="6096000" y="4277935"/>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11.	Chapter title</a:t>
            </a:r>
          </a:p>
        </p:txBody>
      </p:sp>
      <p:sp>
        <p:nvSpPr>
          <p:cNvPr id="21" name="Content Placeholder 2">
            <a:extLst>
              <a:ext uri="{FF2B5EF4-FFF2-40B4-BE49-F238E27FC236}">
                <a16:creationId xmlns="" xmlns:a16="http://schemas.microsoft.com/office/drawing/2014/main" id="{80583126-CCE0-4A4F-7EA2-C9EA89D480AA}"/>
              </a:ext>
            </a:extLst>
          </p:cNvPr>
          <p:cNvSpPr>
            <a:spLocks noGrp="1"/>
          </p:cNvSpPr>
          <p:nvPr>
            <p:ph idx="22" hasCustomPrompt="1"/>
          </p:nvPr>
        </p:nvSpPr>
        <p:spPr>
          <a:xfrm>
            <a:off x="6096000" y="4854189"/>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12.	Chapter title</a:t>
            </a:r>
          </a:p>
        </p:txBody>
      </p:sp>
      <p:sp>
        <p:nvSpPr>
          <p:cNvPr id="23" name="Content Placeholder 2">
            <a:extLst>
              <a:ext uri="{FF2B5EF4-FFF2-40B4-BE49-F238E27FC236}">
                <a16:creationId xmlns="" xmlns:a16="http://schemas.microsoft.com/office/drawing/2014/main" id="{A447574C-1E38-E20F-B794-2C5360656E22}"/>
              </a:ext>
            </a:extLst>
          </p:cNvPr>
          <p:cNvSpPr>
            <a:spLocks noGrp="1"/>
          </p:cNvSpPr>
          <p:nvPr>
            <p:ph idx="23" hasCustomPrompt="1"/>
          </p:nvPr>
        </p:nvSpPr>
        <p:spPr>
          <a:xfrm>
            <a:off x="6093950" y="1970100"/>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7.	Chapter title</a:t>
            </a:r>
          </a:p>
        </p:txBody>
      </p:sp>
      <p:pic>
        <p:nvPicPr>
          <p:cNvPr id="24" name="Picture 23">
            <a:extLst>
              <a:ext uri="{FF2B5EF4-FFF2-40B4-BE49-F238E27FC236}">
                <a16:creationId xmlns="" xmlns:a16="http://schemas.microsoft.com/office/drawing/2014/main" id="{69CDCF7E-7488-96BC-F131-C0B0BA6FFC05}"/>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11027395" y="188964"/>
            <a:ext cx="828191" cy="360000"/>
          </a:xfrm>
          <a:prstGeom prst="rect">
            <a:avLst/>
          </a:prstGeom>
        </p:spPr>
      </p:pic>
      <p:sp>
        <p:nvSpPr>
          <p:cNvPr id="25" name="Text Placeholder 7">
            <a:extLst>
              <a:ext uri="{FF2B5EF4-FFF2-40B4-BE49-F238E27FC236}">
                <a16:creationId xmlns="" xmlns:a16="http://schemas.microsoft.com/office/drawing/2014/main" id="{194FD71F-3865-33C3-443A-DFCD9C94FA09}"/>
              </a:ext>
            </a:extLst>
          </p:cNvPr>
          <p:cNvSpPr>
            <a:spLocks noGrp="1"/>
          </p:cNvSpPr>
          <p:nvPr>
            <p:ph type="body" sz="quarter" idx="24"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11" name="Picture 10" descr="Background pattern&#10;&#10;Description automatically generated">
            <a:extLst>
              <a:ext uri="{FF2B5EF4-FFF2-40B4-BE49-F238E27FC236}">
                <a16:creationId xmlns="" xmlns:a16="http://schemas.microsoft.com/office/drawing/2014/main" id="{0847A06B-7449-EC7D-3063-EB46BFAE0F9E}"/>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34963" y="6084625"/>
            <a:ext cx="720981" cy="508242"/>
          </a:xfrm>
          <a:prstGeom prst="rect">
            <a:avLst/>
          </a:prstGeom>
        </p:spPr>
      </p:pic>
      <p:sp>
        <p:nvSpPr>
          <p:cNvPr id="22" name="TextBox 21">
            <a:extLst>
              <a:ext uri="{FF2B5EF4-FFF2-40B4-BE49-F238E27FC236}">
                <a16:creationId xmlns="" xmlns:a16="http://schemas.microsoft.com/office/drawing/2014/main" id="{572FD2CC-711B-B32A-D510-71602BC22BEF}"/>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Bioeconomy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3497607081"/>
      </p:ext>
    </p:extLst>
  </p:cSld>
  <p:clrMapOvr>
    <a:overrideClrMapping bg1="dk1" tx1="lt1" bg2="dk2" tx2="lt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p:cSld name="Content + picture + highlights">
    <p:spTree>
      <p:nvGrpSpPr>
        <p:cNvPr id="1" name=""/>
        <p:cNvGrpSpPr/>
        <p:nvPr/>
      </p:nvGrpSpPr>
      <p:grpSpPr>
        <a:xfrm>
          <a:off x="0" y="0"/>
          <a:ext cx="0" cy="0"/>
          <a:chOff x="0" y="0"/>
          <a:chExt cx="0" cy="0"/>
        </a:xfrm>
      </p:grpSpPr>
      <p:sp>
        <p:nvSpPr>
          <p:cNvPr id="11" name="Picture Placeholder 10">
            <a:extLst>
              <a:ext uri="{FF2B5EF4-FFF2-40B4-BE49-F238E27FC236}">
                <a16:creationId xmlns="" xmlns:a16="http://schemas.microsoft.com/office/drawing/2014/main" id="{4802C117-713B-ACA1-45BC-FBE0DBCB434F}"/>
              </a:ext>
            </a:extLst>
          </p:cNvPr>
          <p:cNvSpPr>
            <a:spLocks noGrp="1"/>
          </p:cNvSpPr>
          <p:nvPr>
            <p:ph type="pic" sz="quarter" idx="14"/>
          </p:nvPr>
        </p:nvSpPr>
        <p:spPr>
          <a:xfrm>
            <a:off x="6276000" y="1"/>
            <a:ext cx="5916000" cy="4149007"/>
          </a:xfrm>
          <a:prstGeom prst="rect">
            <a:avLst/>
          </a:prstGeom>
        </p:spPr>
        <p:txBody>
          <a:bodyPr/>
          <a:lstStyle/>
          <a:p>
            <a:r>
              <a:rPr lang="fi-FI"/>
              <a:t>Lisää kuva napsauttamalla kuvaketta</a:t>
            </a:r>
            <a:endParaRPr lang="x-none"/>
          </a:p>
        </p:txBody>
      </p:sp>
      <p:sp>
        <p:nvSpPr>
          <p:cNvPr id="38" name="Rectangle 37">
            <a:extLst>
              <a:ext uri="{FF2B5EF4-FFF2-40B4-BE49-F238E27FC236}">
                <a16:creationId xmlns="" xmlns:a16="http://schemas.microsoft.com/office/drawing/2014/main" id="{BDF36422-2C33-5D33-BBA3-A97CD395FDD5}"/>
              </a:ext>
            </a:extLst>
          </p:cNvPr>
          <p:cNvSpPr>
            <a:spLocks noGrp="1" noRot="1" noMove="1" noResize="1" noEditPoints="1" noAdjustHandles="1" noChangeArrowheads="1" noChangeShapeType="1"/>
          </p:cNvSpPr>
          <p:nvPr/>
        </p:nvSpPr>
        <p:spPr>
          <a:xfrm>
            <a:off x="0" y="4149008"/>
            <a:ext cx="12192000" cy="270899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5582050" cy="1229824"/>
          </a:xfrm>
          <a:prstGeom prst="rect">
            <a:avLst/>
          </a:prstGeom>
        </p:spPr>
        <p:txBody>
          <a:bodyPr anchor="t">
            <a:noAutofit/>
          </a:bodyPr>
          <a:lstStyle>
            <a:lvl1pPr>
              <a:lnSpc>
                <a:spcPct val="84000"/>
              </a:lnSpc>
              <a:defRPr/>
            </a:lvl1pPr>
          </a:lstStyle>
          <a:p>
            <a:r>
              <a:rPr lang="fi-FI"/>
              <a:t>Muokkaa ots. perustyyl. napsautt.</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333949" y="1988999"/>
            <a:ext cx="5582051" cy="2092345"/>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lvl1pPr>
              <a:defRPr>
                <a:solidFill>
                  <a:schemeClr val="bg1"/>
                </a:solidFill>
              </a:defRPr>
            </a:lvl1pPr>
          </a:lstStyle>
          <a:p>
            <a:fld id="{02D9CBAC-2441-4F8C-A1E1-12A8002240E4}" type="slidenum">
              <a:rPr lang="x-none" smtClean="0"/>
              <a:pPr/>
              <a:t>‹#›</a:t>
            </a:fld>
            <a:endParaRPr lang="x-none"/>
          </a:p>
        </p:txBody>
      </p:sp>
      <p:sp>
        <p:nvSpPr>
          <p:cNvPr id="7" name="Content Placeholder 2">
            <a:extLst>
              <a:ext uri="{FF2B5EF4-FFF2-40B4-BE49-F238E27FC236}">
                <a16:creationId xmlns="" xmlns:a16="http://schemas.microsoft.com/office/drawing/2014/main" id="{EC4F6CA9-8D0A-1A26-B7D0-EF017A6B6BAF}"/>
              </a:ext>
            </a:extLst>
          </p:cNvPr>
          <p:cNvSpPr>
            <a:spLocks noGrp="1"/>
          </p:cNvSpPr>
          <p:nvPr>
            <p:ph idx="20"/>
          </p:nvPr>
        </p:nvSpPr>
        <p:spPr>
          <a:xfrm>
            <a:off x="408472" y="4941410"/>
            <a:ext cx="2432014" cy="1185813"/>
          </a:xfrm>
          <a:prstGeom prst="rect">
            <a:avLst/>
          </a:prstGeom>
        </p:spPr>
        <p:txBody>
          <a:bodyPr/>
          <a:lstStyle>
            <a:lvl1pPr marL="0" indent="0">
              <a:lnSpc>
                <a:spcPct val="114000"/>
              </a:lnSpc>
              <a:buNone/>
              <a:defRPr sz="1200">
                <a:solidFill>
                  <a:schemeClr val="bg1"/>
                </a:solidFill>
              </a:defRPr>
            </a:lvl1pPr>
            <a:lvl2pPr marL="457200" indent="0">
              <a:lnSpc>
                <a:spcPct val="114000"/>
              </a:lnSpc>
              <a:buNone/>
              <a:defRPr sz="1100"/>
            </a:lvl2pPr>
            <a:lvl3pPr>
              <a:lnSpc>
                <a:spcPct val="114000"/>
              </a:lnSpc>
              <a:defRPr sz="1050"/>
            </a:lvl3pPr>
            <a:lvl4pPr>
              <a:lnSpc>
                <a:spcPct val="114000"/>
              </a:lnSpc>
              <a:defRPr sz="1050"/>
            </a:lvl4pPr>
            <a:lvl5pPr>
              <a:lnSpc>
                <a:spcPct val="114000"/>
              </a:lnSpc>
              <a:defRPr sz="1050"/>
            </a:lvl5pPr>
          </a:lstStyle>
          <a:p>
            <a:pPr lvl="0"/>
            <a:r>
              <a:rPr lang="fi-FI"/>
              <a:t>Muokkaa tekstin perustyylejä napsauttamalla</a:t>
            </a:r>
          </a:p>
        </p:txBody>
      </p:sp>
      <p:sp>
        <p:nvSpPr>
          <p:cNvPr id="10" name="Text Placeholder 10">
            <a:extLst>
              <a:ext uri="{FF2B5EF4-FFF2-40B4-BE49-F238E27FC236}">
                <a16:creationId xmlns="" xmlns:a16="http://schemas.microsoft.com/office/drawing/2014/main" id="{D0D68D03-819D-87F9-B3D4-DADF02D55935}"/>
              </a:ext>
            </a:extLst>
          </p:cNvPr>
          <p:cNvSpPr>
            <a:spLocks noGrp="1"/>
          </p:cNvSpPr>
          <p:nvPr>
            <p:ph type="body" sz="quarter" idx="21" hasCustomPrompt="1"/>
          </p:nvPr>
        </p:nvSpPr>
        <p:spPr>
          <a:xfrm>
            <a:off x="408472" y="4559815"/>
            <a:ext cx="2432014" cy="313932"/>
          </a:xfrm>
          <a:prstGeom prst="rect">
            <a:avLst/>
          </a:prstGeom>
        </p:spPr>
        <p:txBody>
          <a:bodyPr wrap="square">
            <a:noAutofit/>
          </a:bodyPr>
          <a:lstStyle>
            <a:lvl1pPr marL="0" indent="0">
              <a:buNone/>
              <a:defRPr sz="1600">
                <a:solidFill>
                  <a:schemeClr val="bg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2" name="Content Placeholder 2">
            <a:extLst>
              <a:ext uri="{FF2B5EF4-FFF2-40B4-BE49-F238E27FC236}">
                <a16:creationId xmlns="" xmlns:a16="http://schemas.microsoft.com/office/drawing/2014/main" id="{C818C577-1B1E-7B26-6451-3E4179F4C0D0}"/>
              </a:ext>
            </a:extLst>
          </p:cNvPr>
          <p:cNvSpPr>
            <a:spLocks noGrp="1"/>
          </p:cNvSpPr>
          <p:nvPr>
            <p:ph idx="22"/>
          </p:nvPr>
        </p:nvSpPr>
        <p:spPr>
          <a:xfrm>
            <a:off x="3210147" y="4941410"/>
            <a:ext cx="2610030" cy="1185813"/>
          </a:xfrm>
          <a:prstGeom prst="rect">
            <a:avLst/>
          </a:prstGeom>
        </p:spPr>
        <p:txBody>
          <a:bodyPr/>
          <a:lstStyle>
            <a:lvl1pPr marL="0" indent="0">
              <a:lnSpc>
                <a:spcPct val="114000"/>
              </a:lnSpc>
              <a:buNone/>
              <a:defRPr sz="1200">
                <a:solidFill>
                  <a:schemeClr val="bg1"/>
                </a:solidFill>
              </a:defRPr>
            </a:lvl1pPr>
            <a:lvl2pPr marL="457200" indent="0">
              <a:lnSpc>
                <a:spcPct val="114000"/>
              </a:lnSpc>
              <a:buNone/>
              <a:defRPr sz="1100"/>
            </a:lvl2pPr>
            <a:lvl3pPr>
              <a:lnSpc>
                <a:spcPct val="114000"/>
              </a:lnSpc>
              <a:defRPr sz="1050"/>
            </a:lvl3pPr>
            <a:lvl4pPr>
              <a:lnSpc>
                <a:spcPct val="114000"/>
              </a:lnSpc>
              <a:defRPr sz="1050"/>
            </a:lvl4pPr>
            <a:lvl5pPr>
              <a:lnSpc>
                <a:spcPct val="114000"/>
              </a:lnSpc>
              <a:defRPr sz="1050"/>
            </a:lvl5pPr>
          </a:lstStyle>
          <a:p>
            <a:pPr lvl="0"/>
            <a:r>
              <a:rPr lang="fi-FI"/>
              <a:t>Muokkaa tekstin perustyylejä napsauttamalla</a:t>
            </a:r>
          </a:p>
        </p:txBody>
      </p:sp>
      <p:sp>
        <p:nvSpPr>
          <p:cNvPr id="33" name="Text Placeholder 10">
            <a:extLst>
              <a:ext uri="{FF2B5EF4-FFF2-40B4-BE49-F238E27FC236}">
                <a16:creationId xmlns="" xmlns:a16="http://schemas.microsoft.com/office/drawing/2014/main" id="{572AD8F2-5F5E-6ED0-76E8-A64A1E820AF7}"/>
              </a:ext>
            </a:extLst>
          </p:cNvPr>
          <p:cNvSpPr>
            <a:spLocks noGrp="1"/>
          </p:cNvSpPr>
          <p:nvPr>
            <p:ph type="body" sz="quarter" idx="23" hasCustomPrompt="1"/>
          </p:nvPr>
        </p:nvSpPr>
        <p:spPr>
          <a:xfrm>
            <a:off x="3210147" y="4559815"/>
            <a:ext cx="2610030" cy="313932"/>
          </a:xfrm>
          <a:prstGeom prst="rect">
            <a:avLst/>
          </a:prstGeom>
        </p:spPr>
        <p:txBody>
          <a:bodyPr wrap="square">
            <a:noAutofit/>
          </a:bodyPr>
          <a:lstStyle>
            <a:lvl1pPr marL="0" indent="0">
              <a:buNone/>
              <a:defRPr sz="1600">
                <a:solidFill>
                  <a:schemeClr val="bg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4" name="Content Placeholder 2">
            <a:extLst>
              <a:ext uri="{FF2B5EF4-FFF2-40B4-BE49-F238E27FC236}">
                <a16:creationId xmlns="" xmlns:a16="http://schemas.microsoft.com/office/drawing/2014/main" id="{CC4D6064-FA67-3CDB-E572-600A7E05025C}"/>
              </a:ext>
            </a:extLst>
          </p:cNvPr>
          <p:cNvSpPr>
            <a:spLocks noGrp="1"/>
          </p:cNvSpPr>
          <p:nvPr>
            <p:ph idx="24"/>
          </p:nvPr>
        </p:nvSpPr>
        <p:spPr>
          <a:xfrm>
            <a:off x="6189838" y="4941410"/>
            <a:ext cx="2610031" cy="1185813"/>
          </a:xfrm>
          <a:prstGeom prst="rect">
            <a:avLst/>
          </a:prstGeom>
        </p:spPr>
        <p:txBody>
          <a:bodyPr/>
          <a:lstStyle>
            <a:lvl1pPr marL="0" indent="0">
              <a:lnSpc>
                <a:spcPct val="114000"/>
              </a:lnSpc>
              <a:buNone/>
              <a:defRPr sz="1200">
                <a:solidFill>
                  <a:schemeClr val="bg1"/>
                </a:solidFill>
              </a:defRPr>
            </a:lvl1pPr>
            <a:lvl2pPr marL="457200" indent="0">
              <a:lnSpc>
                <a:spcPct val="114000"/>
              </a:lnSpc>
              <a:buNone/>
              <a:defRPr sz="1100"/>
            </a:lvl2pPr>
            <a:lvl3pPr>
              <a:lnSpc>
                <a:spcPct val="114000"/>
              </a:lnSpc>
              <a:defRPr sz="1050"/>
            </a:lvl3pPr>
            <a:lvl4pPr>
              <a:lnSpc>
                <a:spcPct val="114000"/>
              </a:lnSpc>
              <a:defRPr sz="1050"/>
            </a:lvl4pPr>
            <a:lvl5pPr>
              <a:lnSpc>
                <a:spcPct val="114000"/>
              </a:lnSpc>
              <a:defRPr sz="1050"/>
            </a:lvl5pPr>
          </a:lstStyle>
          <a:p>
            <a:pPr lvl="0"/>
            <a:r>
              <a:rPr lang="fi-FI"/>
              <a:t>Muokkaa tekstin perustyylejä napsauttamalla</a:t>
            </a:r>
          </a:p>
        </p:txBody>
      </p:sp>
      <p:sp>
        <p:nvSpPr>
          <p:cNvPr id="35" name="Text Placeholder 10">
            <a:extLst>
              <a:ext uri="{FF2B5EF4-FFF2-40B4-BE49-F238E27FC236}">
                <a16:creationId xmlns="" xmlns:a16="http://schemas.microsoft.com/office/drawing/2014/main" id="{83D44FBB-8FB6-BAB4-A1A8-22BDC65894EA}"/>
              </a:ext>
            </a:extLst>
          </p:cNvPr>
          <p:cNvSpPr>
            <a:spLocks noGrp="1"/>
          </p:cNvSpPr>
          <p:nvPr>
            <p:ph type="body" sz="quarter" idx="25" hasCustomPrompt="1"/>
          </p:nvPr>
        </p:nvSpPr>
        <p:spPr>
          <a:xfrm>
            <a:off x="6189838" y="4559815"/>
            <a:ext cx="2610031" cy="313932"/>
          </a:xfrm>
          <a:prstGeom prst="rect">
            <a:avLst/>
          </a:prstGeom>
        </p:spPr>
        <p:txBody>
          <a:bodyPr wrap="square">
            <a:noAutofit/>
          </a:bodyPr>
          <a:lstStyle>
            <a:lvl1pPr marL="0" indent="0">
              <a:buNone/>
              <a:defRPr sz="1600">
                <a:solidFill>
                  <a:schemeClr val="bg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6" name="Content Placeholder 2">
            <a:extLst>
              <a:ext uri="{FF2B5EF4-FFF2-40B4-BE49-F238E27FC236}">
                <a16:creationId xmlns="" xmlns:a16="http://schemas.microsoft.com/office/drawing/2014/main" id="{2C6EF358-D2C1-ECF4-01BB-5A5D4CBCBD96}"/>
              </a:ext>
            </a:extLst>
          </p:cNvPr>
          <p:cNvSpPr>
            <a:spLocks noGrp="1"/>
          </p:cNvSpPr>
          <p:nvPr>
            <p:ph idx="26"/>
          </p:nvPr>
        </p:nvSpPr>
        <p:spPr>
          <a:xfrm>
            <a:off x="9171580" y="4952232"/>
            <a:ext cx="2611948" cy="1185813"/>
          </a:xfrm>
          <a:prstGeom prst="rect">
            <a:avLst/>
          </a:prstGeom>
        </p:spPr>
        <p:txBody>
          <a:bodyPr/>
          <a:lstStyle>
            <a:lvl1pPr marL="0" indent="0">
              <a:lnSpc>
                <a:spcPct val="114000"/>
              </a:lnSpc>
              <a:buNone/>
              <a:defRPr sz="1200">
                <a:solidFill>
                  <a:schemeClr val="bg1"/>
                </a:solidFill>
              </a:defRPr>
            </a:lvl1pPr>
            <a:lvl2pPr marL="457200" indent="0">
              <a:lnSpc>
                <a:spcPct val="114000"/>
              </a:lnSpc>
              <a:buNone/>
              <a:defRPr sz="1100"/>
            </a:lvl2pPr>
            <a:lvl3pPr>
              <a:lnSpc>
                <a:spcPct val="114000"/>
              </a:lnSpc>
              <a:defRPr sz="1050"/>
            </a:lvl3pPr>
            <a:lvl4pPr>
              <a:lnSpc>
                <a:spcPct val="114000"/>
              </a:lnSpc>
              <a:defRPr sz="1050"/>
            </a:lvl4pPr>
            <a:lvl5pPr>
              <a:lnSpc>
                <a:spcPct val="114000"/>
              </a:lnSpc>
              <a:defRPr sz="1050"/>
            </a:lvl5pPr>
          </a:lstStyle>
          <a:p>
            <a:pPr lvl="0"/>
            <a:r>
              <a:rPr lang="fi-FI"/>
              <a:t>Muokkaa tekstin perustyylejä napsauttamalla</a:t>
            </a:r>
          </a:p>
        </p:txBody>
      </p:sp>
      <p:sp>
        <p:nvSpPr>
          <p:cNvPr id="37" name="Text Placeholder 10">
            <a:extLst>
              <a:ext uri="{FF2B5EF4-FFF2-40B4-BE49-F238E27FC236}">
                <a16:creationId xmlns="" xmlns:a16="http://schemas.microsoft.com/office/drawing/2014/main" id="{6CDDD87C-51C2-4B41-2D75-8CE15AB0AD37}"/>
              </a:ext>
            </a:extLst>
          </p:cNvPr>
          <p:cNvSpPr>
            <a:spLocks noGrp="1"/>
          </p:cNvSpPr>
          <p:nvPr>
            <p:ph type="body" sz="quarter" idx="27" hasCustomPrompt="1"/>
          </p:nvPr>
        </p:nvSpPr>
        <p:spPr>
          <a:xfrm>
            <a:off x="9171580" y="4570637"/>
            <a:ext cx="2611948" cy="313932"/>
          </a:xfrm>
          <a:prstGeom prst="rect">
            <a:avLst/>
          </a:prstGeom>
        </p:spPr>
        <p:txBody>
          <a:bodyPr wrap="square">
            <a:noAutofit/>
          </a:bodyPr>
          <a:lstStyle>
            <a:lvl1pPr marL="0" indent="0">
              <a:buNone/>
              <a:defRPr sz="1600">
                <a:solidFill>
                  <a:schemeClr val="bg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9" name="Text Placeholder 7">
            <a:extLst>
              <a:ext uri="{FF2B5EF4-FFF2-40B4-BE49-F238E27FC236}">
                <a16:creationId xmlns="" xmlns:a16="http://schemas.microsoft.com/office/drawing/2014/main" id="{90CCF5E7-9F08-D15E-0397-84FCE78ABCA8}"/>
              </a:ext>
            </a:extLst>
          </p:cNvPr>
          <p:cNvSpPr>
            <a:spLocks noGrp="1"/>
          </p:cNvSpPr>
          <p:nvPr>
            <p:ph type="body" sz="quarter" idx="13" hasCustomPrompt="1"/>
          </p:nvPr>
        </p:nvSpPr>
        <p:spPr>
          <a:xfrm>
            <a:off x="333950" y="187626"/>
            <a:ext cx="558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sp>
        <p:nvSpPr>
          <p:cNvPr id="4" name="Rectangle 37">
            <a:extLst>
              <a:ext uri="{FF2B5EF4-FFF2-40B4-BE49-F238E27FC236}">
                <a16:creationId xmlns="" xmlns:a16="http://schemas.microsoft.com/office/drawing/2014/main" id="{2215ECBA-0B50-00DC-8ABA-F8C59C1F1A7F}"/>
              </a:ext>
            </a:extLst>
          </p:cNvPr>
          <p:cNvSpPr/>
          <p:nvPr/>
        </p:nvSpPr>
        <p:spPr>
          <a:xfrm>
            <a:off x="0" y="4149008"/>
            <a:ext cx="12192000" cy="270899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Tree>
    <p:extLst>
      <p:ext uri="{BB962C8B-B14F-4D97-AF65-F5344CB8AC3E}">
        <p14:creationId xmlns="" xmlns:p14="http://schemas.microsoft.com/office/powerpoint/2010/main" val="1459378614"/>
      </p:ext>
    </p:extLst>
  </p:cSld>
  <p:clrMapOvr>
    <a:masterClrMapping/>
  </p:clrMapOvr>
  <p:extLst>
    <p:ext uri="{DCECCB84-F9BA-43D5-87BE-67443E8EF086}">
      <p15:sldGuideLst xmlns="" xmlns:p15="http://schemas.microsoft.com/office/powerpoint/2012/main"/>
    </p:ext>
  </p:extLst>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p:cSld name="Content + picture + highlights red">
    <p:spTree>
      <p:nvGrpSpPr>
        <p:cNvPr id="1" name=""/>
        <p:cNvGrpSpPr/>
        <p:nvPr/>
      </p:nvGrpSpPr>
      <p:grpSpPr>
        <a:xfrm>
          <a:off x="0" y="0"/>
          <a:ext cx="0" cy="0"/>
          <a:chOff x="0" y="0"/>
          <a:chExt cx="0" cy="0"/>
        </a:xfrm>
      </p:grpSpPr>
      <p:sp>
        <p:nvSpPr>
          <p:cNvPr id="11" name="Picture Placeholder 10">
            <a:extLst>
              <a:ext uri="{FF2B5EF4-FFF2-40B4-BE49-F238E27FC236}">
                <a16:creationId xmlns="" xmlns:a16="http://schemas.microsoft.com/office/drawing/2014/main" id="{4802C117-713B-ACA1-45BC-FBE0DBCB434F}"/>
              </a:ext>
            </a:extLst>
          </p:cNvPr>
          <p:cNvSpPr>
            <a:spLocks noGrp="1"/>
          </p:cNvSpPr>
          <p:nvPr>
            <p:ph type="pic" sz="quarter" idx="14"/>
          </p:nvPr>
        </p:nvSpPr>
        <p:spPr>
          <a:xfrm>
            <a:off x="6276000" y="1"/>
            <a:ext cx="5916000" cy="4149007"/>
          </a:xfrm>
          <a:prstGeom prst="rect">
            <a:avLst/>
          </a:prstGeom>
        </p:spPr>
        <p:txBody>
          <a:bodyPr/>
          <a:lstStyle/>
          <a:p>
            <a:r>
              <a:rPr lang="fi-FI"/>
              <a:t>Lisää kuva napsauttamalla kuvaketta</a:t>
            </a:r>
            <a:endParaRPr lang="x-none"/>
          </a:p>
        </p:txBody>
      </p:sp>
      <p:sp>
        <p:nvSpPr>
          <p:cNvPr id="38" name="Rectangle 37">
            <a:extLst>
              <a:ext uri="{FF2B5EF4-FFF2-40B4-BE49-F238E27FC236}">
                <a16:creationId xmlns="" xmlns:a16="http://schemas.microsoft.com/office/drawing/2014/main" id="{BDF36422-2C33-5D33-BBA3-A97CD395FDD5}"/>
              </a:ext>
            </a:extLst>
          </p:cNvPr>
          <p:cNvSpPr>
            <a:spLocks/>
          </p:cNvSpPr>
          <p:nvPr/>
        </p:nvSpPr>
        <p:spPr>
          <a:xfrm>
            <a:off x="0" y="4149008"/>
            <a:ext cx="12192000" cy="270899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5582050" cy="1229824"/>
          </a:xfrm>
          <a:prstGeom prst="rect">
            <a:avLst/>
          </a:prstGeom>
        </p:spPr>
        <p:txBody>
          <a:bodyPr anchor="t">
            <a:noAutofit/>
          </a:bodyPr>
          <a:lstStyle>
            <a:lvl1pPr>
              <a:lnSpc>
                <a:spcPct val="84000"/>
              </a:lnSpc>
              <a:defRPr/>
            </a:lvl1pPr>
          </a:lstStyle>
          <a:p>
            <a:r>
              <a:rPr lang="fi-FI"/>
              <a:t>Muokkaa ots. perustyyl. napsautt.</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333949" y="1988999"/>
            <a:ext cx="5582051" cy="2092345"/>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lvl1pPr>
              <a:defRPr>
                <a:solidFill>
                  <a:schemeClr val="bg1"/>
                </a:solidFill>
              </a:defRPr>
            </a:lvl1pPr>
          </a:lstStyle>
          <a:p>
            <a:fld id="{02D9CBAC-2441-4F8C-A1E1-12A8002240E4}" type="slidenum">
              <a:rPr lang="x-none" smtClean="0"/>
              <a:pPr/>
              <a:t>‹#›</a:t>
            </a:fld>
            <a:endParaRPr lang="x-none"/>
          </a:p>
        </p:txBody>
      </p:sp>
      <p:sp>
        <p:nvSpPr>
          <p:cNvPr id="7" name="Content Placeholder 2">
            <a:extLst>
              <a:ext uri="{FF2B5EF4-FFF2-40B4-BE49-F238E27FC236}">
                <a16:creationId xmlns="" xmlns:a16="http://schemas.microsoft.com/office/drawing/2014/main" id="{EC4F6CA9-8D0A-1A26-B7D0-EF017A6B6BAF}"/>
              </a:ext>
            </a:extLst>
          </p:cNvPr>
          <p:cNvSpPr>
            <a:spLocks noGrp="1"/>
          </p:cNvSpPr>
          <p:nvPr>
            <p:ph idx="20"/>
          </p:nvPr>
        </p:nvSpPr>
        <p:spPr>
          <a:xfrm>
            <a:off x="408472" y="4941410"/>
            <a:ext cx="2432014" cy="1185813"/>
          </a:xfrm>
          <a:prstGeom prst="rect">
            <a:avLst/>
          </a:prstGeom>
        </p:spPr>
        <p:txBody>
          <a:bodyPr/>
          <a:lstStyle>
            <a:lvl1pPr marL="0" indent="0">
              <a:lnSpc>
                <a:spcPct val="114000"/>
              </a:lnSpc>
              <a:buNone/>
              <a:defRPr sz="1200">
                <a:solidFill>
                  <a:schemeClr val="tx1"/>
                </a:solidFill>
              </a:defRPr>
            </a:lvl1pPr>
            <a:lvl2pPr marL="457200" indent="0">
              <a:lnSpc>
                <a:spcPct val="114000"/>
              </a:lnSpc>
              <a:buNone/>
              <a:defRPr sz="1100"/>
            </a:lvl2pPr>
            <a:lvl3pPr>
              <a:lnSpc>
                <a:spcPct val="114000"/>
              </a:lnSpc>
              <a:defRPr sz="1050"/>
            </a:lvl3pPr>
            <a:lvl4pPr>
              <a:lnSpc>
                <a:spcPct val="114000"/>
              </a:lnSpc>
              <a:defRPr sz="1050"/>
            </a:lvl4pPr>
            <a:lvl5pPr>
              <a:lnSpc>
                <a:spcPct val="114000"/>
              </a:lnSpc>
              <a:defRPr sz="1050"/>
            </a:lvl5pPr>
          </a:lstStyle>
          <a:p>
            <a:pPr lvl="0"/>
            <a:r>
              <a:rPr lang="fi-FI"/>
              <a:t>Muokkaa tekstin perustyylejä napsauttamalla</a:t>
            </a:r>
          </a:p>
        </p:txBody>
      </p:sp>
      <p:sp>
        <p:nvSpPr>
          <p:cNvPr id="10" name="Text Placeholder 10">
            <a:extLst>
              <a:ext uri="{FF2B5EF4-FFF2-40B4-BE49-F238E27FC236}">
                <a16:creationId xmlns="" xmlns:a16="http://schemas.microsoft.com/office/drawing/2014/main" id="{D0D68D03-819D-87F9-B3D4-DADF02D55935}"/>
              </a:ext>
            </a:extLst>
          </p:cNvPr>
          <p:cNvSpPr>
            <a:spLocks noGrp="1"/>
          </p:cNvSpPr>
          <p:nvPr>
            <p:ph type="body" sz="quarter" idx="21" hasCustomPrompt="1"/>
          </p:nvPr>
        </p:nvSpPr>
        <p:spPr>
          <a:xfrm>
            <a:off x="408472" y="4559815"/>
            <a:ext cx="2432014" cy="313932"/>
          </a:xfrm>
          <a:prstGeom prst="rect">
            <a:avLst/>
          </a:prstGeom>
        </p:spPr>
        <p:txBody>
          <a:bodyPr wrap="square">
            <a:noAutofit/>
          </a:bodyPr>
          <a:lstStyle>
            <a:lvl1pPr marL="0" indent="0">
              <a:buNone/>
              <a:defRPr sz="16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2" name="Content Placeholder 2">
            <a:extLst>
              <a:ext uri="{FF2B5EF4-FFF2-40B4-BE49-F238E27FC236}">
                <a16:creationId xmlns="" xmlns:a16="http://schemas.microsoft.com/office/drawing/2014/main" id="{C818C577-1B1E-7B26-6451-3E4179F4C0D0}"/>
              </a:ext>
            </a:extLst>
          </p:cNvPr>
          <p:cNvSpPr>
            <a:spLocks noGrp="1"/>
          </p:cNvSpPr>
          <p:nvPr>
            <p:ph idx="22"/>
          </p:nvPr>
        </p:nvSpPr>
        <p:spPr>
          <a:xfrm>
            <a:off x="3210147" y="4941410"/>
            <a:ext cx="2610030" cy="1185813"/>
          </a:xfrm>
          <a:prstGeom prst="rect">
            <a:avLst/>
          </a:prstGeom>
        </p:spPr>
        <p:txBody>
          <a:bodyPr/>
          <a:lstStyle>
            <a:lvl1pPr marL="0" indent="0">
              <a:lnSpc>
                <a:spcPct val="114000"/>
              </a:lnSpc>
              <a:buNone/>
              <a:defRPr sz="1200">
                <a:solidFill>
                  <a:schemeClr val="tx1"/>
                </a:solidFill>
              </a:defRPr>
            </a:lvl1pPr>
            <a:lvl2pPr marL="457200" indent="0">
              <a:lnSpc>
                <a:spcPct val="114000"/>
              </a:lnSpc>
              <a:buNone/>
              <a:defRPr sz="1100"/>
            </a:lvl2pPr>
            <a:lvl3pPr>
              <a:lnSpc>
                <a:spcPct val="114000"/>
              </a:lnSpc>
              <a:defRPr sz="1050"/>
            </a:lvl3pPr>
            <a:lvl4pPr>
              <a:lnSpc>
                <a:spcPct val="114000"/>
              </a:lnSpc>
              <a:defRPr sz="1050"/>
            </a:lvl4pPr>
            <a:lvl5pPr>
              <a:lnSpc>
                <a:spcPct val="114000"/>
              </a:lnSpc>
              <a:defRPr sz="1050"/>
            </a:lvl5pPr>
          </a:lstStyle>
          <a:p>
            <a:pPr lvl="0"/>
            <a:r>
              <a:rPr lang="fi-FI"/>
              <a:t>Muokkaa tekstin perustyylejä napsauttamalla</a:t>
            </a:r>
          </a:p>
        </p:txBody>
      </p:sp>
      <p:sp>
        <p:nvSpPr>
          <p:cNvPr id="33" name="Text Placeholder 10">
            <a:extLst>
              <a:ext uri="{FF2B5EF4-FFF2-40B4-BE49-F238E27FC236}">
                <a16:creationId xmlns="" xmlns:a16="http://schemas.microsoft.com/office/drawing/2014/main" id="{572AD8F2-5F5E-6ED0-76E8-A64A1E820AF7}"/>
              </a:ext>
            </a:extLst>
          </p:cNvPr>
          <p:cNvSpPr>
            <a:spLocks noGrp="1"/>
          </p:cNvSpPr>
          <p:nvPr>
            <p:ph type="body" sz="quarter" idx="23" hasCustomPrompt="1"/>
          </p:nvPr>
        </p:nvSpPr>
        <p:spPr>
          <a:xfrm>
            <a:off x="3210147" y="4559815"/>
            <a:ext cx="2610030" cy="313932"/>
          </a:xfrm>
          <a:prstGeom prst="rect">
            <a:avLst/>
          </a:prstGeom>
        </p:spPr>
        <p:txBody>
          <a:bodyPr wrap="square">
            <a:noAutofit/>
          </a:bodyPr>
          <a:lstStyle>
            <a:lvl1pPr marL="0" indent="0">
              <a:buNone/>
              <a:defRPr sz="16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4" name="Content Placeholder 2">
            <a:extLst>
              <a:ext uri="{FF2B5EF4-FFF2-40B4-BE49-F238E27FC236}">
                <a16:creationId xmlns="" xmlns:a16="http://schemas.microsoft.com/office/drawing/2014/main" id="{CC4D6064-FA67-3CDB-E572-600A7E05025C}"/>
              </a:ext>
            </a:extLst>
          </p:cNvPr>
          <p:cNvSpPr>
            <a:spLocks noGrp="1"/>
          </p:cNvSpPr>
          <p:nvPr>
            <p:ph idx="24"/>
          </p:nvPr>
        </p:nvSpPr>
        <p:spPr>
          <a:xfrm>
            <a:off x="6189838" y="4941410"/>
            <a:ext cx="2610031" cy="1185813"/>
          </a:xfrm>
          <a:prstGeom prst="rect">
            <a:avLst/>
          </a:prstGeom>
        </p:spPr>
        <p:txBody>
          <a:bodyPr/>
          <a:lstStyle>
            <a:lvl1pPr marL="0" indent="0">
              <a:lnSpc>
                <a:spcPct val="114000"/>
              </a:lnSpc>
              <a:buNone/>
              <a:defRPr sz="1200">
                <a:solidFill>
                  <a:schemeClr val="tx1"/>
                </a:solidFill>
              </a:defRPr>
            </a:lvl1pPr>
            <a:lvl2pPr marL="457200" indent="0">
              <a:lnSpc>
                <a:spcPct val="114000"/>
              </a:lnSpc>
              <a:buNone/>
              <a:defRPr sz="1100"/>
            </a:lvl2pPr>
            <a:lvl3pPr>
              <a:lnSpc>
                <a:spcPct val="114000"/>
              </a:lnSpc>
              <a:defRPr sz="1050"/>
            </a:lvl3pPr>
            <a:lvl4pPr>
              <a:lnSpc>
                <a:spcPct val="114000"/>
              </a:lnSpc>
              <a:defRPr sz="1050"/>
            </a:lvl4pPr>
            <a:lvl5pPr>
              <a:lnSpc>
                <a:spcPct val="114000"/>
              </a:lnSpc>
              <a:defRPr sz="1050"/>
            </a:lvl5pPr>
          </a:lstStyle>
          <a:p>
            <a:pPr lvl="0"/>
            <a:r>
              <a:rPr lang="fi-FI"/>
              <a:t>Muokkaa tekstin perustyylejä napsauttamalla</a:t>
            </a:r>
          </a:p>
        </p:txBody>
      </p:sp>
      <p:sp>
        <p:nvSpPr>
          <p:cNvPr id="35" name="Text Placeholder 10">
            <a:extLst>
              <a:ext uri="{FF2B5EF4-FFF2-40B4-BE49-F238E27FC236}">
                <a16:creationId xmlns="" xmlns:a16="http://schemas.microsoft.com/office/drawing/2014/main" id="{83D44FBB-8FB6-BAB4-A1A8-22BDC65894EA}"/>
              </a:ext>
            </a:extLst>
          </p:cNvPr>
          <p:cNvSpPr>
            <a:spLocks noGrp="1"/>
          </p:cNvSpPr>
          <p:nvPr>
            <p:ph type="body" sz="quarter" idx="25" hasCustomPrompt="1"/>
          </p:nvPr>
        </p:nvSpPr>
        <p:spPr>
          <a:xfrm>
            <a:off x="6189838" y="4559815"/>
            <a:ext cx="2610031" cy="313932"/>
          </a:xfrm>
          <a:prstGeom prst="rect">
            <a:avLst/>
          </a:prstGeom>
        </p:spPr>
        <p:txBody>
          <a:bodyPr wrap="square">
            <a:noAutofit/>
          </a:bodyPr>
          <a:lstStyle>
            <a:lvl1pPr marL="0" indent="0">
              <a:buNone/>
              <a:defRPr sz="16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6" name="Content Placeholder 2">
            <a:extLst>
              <a:ext uri="{FF2B5EF4-FFF2-40B4-BE49-F238E27FC236}">
                <a16:creationId xmlns="" xmlns:a16="http://schemas.microsoft.com/office/drawing/2014/main" id="{2C6EF358-D2C1-ECF4-01BB-5A5D4CBCBD96}"/>
              </a:ext>
            </a:extLst>
          </p:cNvPr>
          <p:cNvSpPr>
            <a:spLocks noGrp="1"/>
          </p:cNvSpPr>
          <p:nvPr>
            <p:ph idx="26"/>
          </p:nvPr>
        </p:nvSpPr>
        <p:spPr>
          <a:xfrm>
            <a:off x="9171580" y="4952232"/>
            <a:ext cx="2611948" cy="1185813"/>
          </a:xfrm>
          <a:prstGeom prst="rect">
            <a:avLst/>
          </a:prstGeom>
        </p:spPr>
        <p:txBody>
          <a:bodyPr/>
          <a:lstStyle>
            <a:lvl1pPr marL="0" indent="0">
              <a:lnSpc>
                <a:spcPct val="114000"/>
              </a:lnSpc>
              <a:buNone/>
              <a:defRPr sz="1200">
                <a:solidFill>
                  <a:schemeClr val="tx1"/>
                </a:solidFill>
              </a:defRPr>
            </a:lvl1pPr>
            <a:lvl2pPr marL="457200" indent="0">
              <a:lnSpc>
                <a:spcPct val="114000"/>
              </a:lnSpc>
              <a:buNone/>
              <a:defRPr sz="1100"/>
            </a:lvl2pPr>
            <a:lvl3pPr>
              <a:lnSpc>
                <a:spcPct val="114000"/>
              </a:lnSpc>
              <a:defRPr sz="1050"/>
            </a:lvl3pPr>
            <a:lvl4pPr>
              <a:lnSpc>
                <a:spcPct val="114000"/>
              </a:lnSpc>
              <a:defRPr sz="1050"/>
            </a:lvl4pPr>
            <a:lvl5pPr>
              <a:lnSpc>
                <a:spcPct val="114000"/>
              </a:lnSpc>
              <a:defRPr sz="1050"/>
            </a:lvl5pPr>
          </a:lstStyle>
          <a:p>
            <a:pPr lvl="0"/>
            <a:r>
              <a:rPr lang="fi-FI"/>
              <a:t>Muokkaa tekstin perustyylejä napsauttamalla</a:t>
            </a:r>
          </a:p>
        </p:txBody>
      </p:sp>
      <p:sp>
        <p:nvSpPr>
          <p:cNvPr id="37" name="Text Placeholder 10">
            <a:extLst>
              <a:ext uri="{FF2B5EF4-FFF2-40B4-BE49-F238E27FC236}">
                <a16:creationId xmlns="" xmlns:a16="http://schemas.microsoft.com/office/drawing/2014/main" id="{6CDDD87C-51C2-4B41-2D75-8CE15AB0AD37}"/>
              </a:ext>
            </a:extLst>
          </p:cNvPr>
          <p:cNvSpPr>
            <a:spLocks noGrp="1"/>
          </p:cNvSpPr>
          <p:nvPr>
            <p:ph type="body" sz="quarter" idx="27" hasCustomPrompt="1"/>
          </p:nvPr>
        </p:nvSpPr>
        <p:spPr>
          <a:xfrm>
            <a:off x="9171580" y="4570637"/>
            <a:ext cx="2611948" cy="313932"/>
          </a:xfrm>
          <a:prstGeom prst="rect">
            <a:avLst/>
          </a:prstGeom>
        </p:spPr>
        <p:txBody>
          <a:bodyPr wrap="square">
            <a:noAutofit/>
          </a:bodyPr>
          <a:lstStyle>
            <a:lvl1pPr marL="0" indent="0">
              <a:buNone/>
              <a:defRPr sz="16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9" name="Text Placeholder 7">
            <a:extLst>
              <a:ext uri="{FF2B5EF4-FFF2-40B4-BE49-F238E27FC236}">
                <a16:creationId xmlns="" xmlns:a16="http://schemas.microsoft.com/office/drawing/2014/main" id="{90CCF5E7-9F08-D15E-0397-84FCE78ABCA8}"/>
              </a:ext>
            </a:extLst>
          </p:cNvPr>
          <p:cNvSpPr>
            <a:spLocks noGrp="1"/>
          </p:cNvSpPr>
          <p:nvPr>
            <p:ph type="body" sz="quarter" idx="13" hasCustomPrompt="1"/>
          </p:nvPr>
        </p:nvSpPr>
        <p:spPr>
          <a:xfrm>
            <a:off x="333950" y="187626"/>
            <a:ext cx="558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sp>
        <p:nvSpPr>
          <p:cNvPr id="4" name="Rectangle 37">
            <a:extLst>
              <a:ext uri="{FF2B5EF4-FFF2-40B4-BE49-F238E27FC236}">
                <a16:creationId xmlns="" xmlns:a16="http://schemas.microsoft.com/office/drawing/2014/main" id="{FA3A5CCE-51B9-1BCF-9BDD-3489774C4C2B}"/>
              </a:ext>
            </a:extLst>
          </p:cNvPr>
          <p:cNvSpPr>
            <a:spLocks/>
          </p:cNvSpPr>
          <p:nvPr/>
        </p:nvSpPr>
        <p:spPr>
          <a:xfrm>
            <a:off x="0" y="4149008"/>
            <a:ext cx="12192000" cy="270899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Tree>
    <p:extLst>
      <p:ext uri="{BB962C8B-B14F-4D97-AF65-F5344CB8AC3E}">
        <p14:creationId xmlns="" xmlns:p14="http://schemas.microsoft.com/office/powerpoint/2010/main" val="4225081917"/>
      </p:ext>
    </p:extLst>
  </p:cSld>
  <p:clrMapOvr>
    <a:masterClrMapping/>
  </p:clrMapOvr>
  <p:extLst>
    <p:ext uri="{DCECCB84-F9BA-43D5-87BE-67443E8EF086}">
      <p15:sldGuideLst xmlns="" xmlns:p15="http://schemas.microsoft.com/office/powerpoint/2012/main"/>
    </p:ext>
  </p:extLst>
</p:sldLayout>
</file>

<file path=ppt/slideLayouts/slideLayout82.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4" name="Slide Number Placeholder 3">
            <a:extLst>
              <a:ext uri="{FF2B5EF4-FFF2-40B4-BE49-F238E27FC236}">
                <a16:creationId xmlns="" xmlns:a16="http://schemas.microsoft.com/office/drawing/2014/main" id="{DD7588C9-8131-02E9-CB99-813733F48BFE}"/>
              </a:ext>
            </a:extLst>
          </p:cNvPr>
          <p:cNvSpPr>
            <a:spLocks noGrp="1"/>
          </p:cNvSpPr>
          <p:nvPr>
            <p:ph type="sldNum" sz="quarter" idx="12"/>
          </p:nvPr>
        </p:nvSpPr>
        <p:spPr/>
        <p:txBody>
          <a:bodyPr/>
          <a:lstStyle/>
          <a:p>
            <a:fld id="{02D9CBAC-2441-4F8C-A1E1-12A8002240E4}" type="slidenum">
              <a:rPr lang="x-none" smtClean="0"/>
              <a:pPr/>
              <a:t>‹#›</a:t>
            </a:fld>
            <a:endParaRPr lang="x-none"/>
          </a:p>
        </p:txBody>
      </p:sp>
      <p:pic>
        <p:nvPicPr>
          <p:cNvPr id="5" name="Picture 4">
            <a:extLst>
              <a:ext uri="{FF2B5EF4-FFF2-40B4-BE49-F238E27FC236}">
                <a16:creationId xmlns="" xmlns:a16="http://schemas.microsoft.com/office/drawing/2014/main" id="{22C6A2C8-AC7B-D639-06E3-D972BA3ADFDC}"/>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pic>
        <p:nvPicPr>
          <p:cNvPr id="2" name="Picture 4">
            <a:extLst>
              <a:ext uri="{FF2B5EF4-FFF2-40B4-BE49-F238E27FC236}">
                <a16:creationId xmlns="" xmlns:a16="http://schemas.microsoft.com/office/drawing/2014/main" id="{2327C167-DE29-F529-2AFA-D4B4389F5DF2}"/>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spTree>
    <p:extLst>
      <p:ext uri="{BB962C8B-B14F-4D97-AF65-F5344CB8AC3E}">
        <p14:creationId xmlns="" xmlns:p14="http://schemas.microsoft.com/office/powerpoint/2010/main" val="3208764286"/>
      </p:ext>
    </p:extLst>
  </p:cSld>
  <p:clrMapOvr>
    <a:masterClrMapping/>
  </p:clrMapOvr>
  <p:extLst>
    <p:ext uri="{DCECCB84-F9BA-43D5-87BE-67443E8EF086}">
      <p15:sldGuideLst xmlns="" xmlns:p15="http://schemas.microsoft.com/office/powerpoint/2012/main">
        <p15:guide id="1" orient="horz">
          <p15:clr>
            <a:srgbClr val="FBAE40"/>
          </p15:clr>
        </p15:guide>
      </p15:sldGuideLst>
    </p:ext>
  </p:extLst>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p:cSld name="Logo">
    <p:spTree>
      <p:nvGrpSpPr>
        <p:cNvPr id="1" name=""/>
        <p:cNvGrpSpPr/>
        <p:nvPr/>
      </p:nvGrpSpPr>
      <p:grpSpPr>
        <a:xfrm>
          <a:off x="0" y="0"/>
          <a:ext cx="0" cy="0"/>
          <a:chOff x="0" y="0"/>
          <a:chExt cx="0" cy="0"/>
        </a:xfrm>
      </p:grpSpPr>
      <p:pic>
        <p:nvPicPr>
          <p:cNvPr id="5" name="Picture 4" descr="A picture containing text, clock, sign, gauge&#10;&#10;Description automatically generated">
            <a:extLst>
              <a:ext uri="{FF2B5EF4-FFF2-40B4-BE49-F238E27FC236}">
                <a16:creationId xmlns="" xmlns:a16="http://schemas.microsoft.com/office/drawing/2014/main" id="{77BBD88E-03AF-B6FE-51DA-09546D24F36F}"/>
              </a:ext>
            </a:extLst>
          </p:cNvPr>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3193978" y="1629000"/>
            <a:ext cx="5804044" cy="2520000"/>
          </a:xfrm>
          <a:prstGeom prst="rect">
            <a:avLst/>
          </a:prstGeom>
        </p:spPr>
      </p:pic>
      <p:pic>
        <p:nvPicPr>
          <p:cNvPr id="2" name="Picture 4" descr="A picture containing text, clock, sign, gauge&#10;&#10;Description automatically generated">
            <a:extLst>
              <a:ext uri="{FF2B5EF4-FFF2-40B4-BE49-F238E27FC236}">
                <a16:creationId xmlns="" xmlns:a16="http://schemas.microsoft.com/office/drawing/2014/main" id="{4D7363FB-27CB-E92A-20CC-731160D5C66F}"/>
              </a:ext>
            </a:extLst>
          </p:cNvPr>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3193978" y="1629000"/>
            <a:ext cx="5804044" cy="2520000"/>
          </a:xfrm>
          <a:prstGeom prst="rect">
            <a:avLst/>
          </a:prstGeom>
        </p:spPr>
      </p:pic>
      <p:pic>
        <p:nvPicPr>
          <p:cNvPr id="4" name="Kuva 3">
            <a:extLst>
              <a:ext uri="{FF2B5EF4-FFF2-40B4-BE49-F238E27FC236}">
                <a16:creationId xmlns="" xmlns:a16="http://schemas.microsoft.com/office/drawing/2014/main" id="{90F3FA54-B32B-8B54-F481-CC934D742BBF}"/>
              </a:ext>
            </a:extLst>
          </p:cNvPr>
          <p:cNvPicPr>
            <a:picLocks noChangeAspect="1"/>
          </p:cNvPicPr>
          <p:nvPr/>
        </p:nvPicPr>
        <p:blipFill rotWithShape="1">
          <a:blip r:embed="rId3"/>
          <a:srcRect l="19958" t="21411" r="8248" b="41107"/>
          <a:stretch/>
        </p:blipFill>
        <p:spPr>
          <a:xfrm>
            <a:off x="4192656" y="4790661"/>
            <a:ext cx="3806687" cy="438339"/>
          </a:xfrm>
          <a:prstGeom prst="rect">
            <a:avLst/>
          </a:prstGeom>
        </p:spPr>
      </p:pic>
    </p:spTree>
    <p:extLst>
      <p:ext uri="{BB962C8B-B14F-4D97-AF65-F5344CB8AC3E}">
        <p14:creationId xmlns="" xmlns:p14="http://schemas.microsoft.com/office/powerpoint/2010/main" val="3986470308"/>
      </p:ext>
    </p:extLst>
  </p:cSld>
  <p:clrMapOvr>
    <a:masterClrMapping/>
  </p:clrMapOvr>
  <p:extLst>
    <p:ext uri="{DCECCB84-F9BA-43D5-87BE-67443E8EF086}">
      <p15:sldGuideLst xmlns="" xmlns:p15="http://schemas.microsoft.com/office/powerpoint/2012/main">
        <p15:guide id="1" orient="horz">
          <p15:clr>
            <a:srgbClr val="FBAE40"/>
          </p15:clr>
        </p15:guide>
      </p15:sldGuideLst>
    </p:ext>
  </p:extLst>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p:cSld name="1_Title Slide with picture, white ">
    <p:bg>
      <p:bgRef idx="1001">
        <a:schemeClr val="bg1"/>
      </p:bgRef>
    </p:bg>
    <p:spTree>
      <p:nvGrpSpPr>
        <p:cNvPr id="1" name=""/>
        <p:cNvGrpSpPr/>
        <p:nvPr/>
      </p:nvGrpSpPr>
      <p:grpSpPr>
        <a:xfrm>
          <a:off x="0" y="0"/>
          <a:ext cx="0" cy="0"/>
          <a:chOff x="0" y="0"/>
          <a:chExt cx="0" cy="0"/>
        </a:xfrm>
      </p:grpSpPr>
      <p:sp>
        <p:nvSpPr>
          <p:cNvPr id="6" name="Picture Placeholder 5">
            <a:extLst>
              <a:ext uri="{FF2B5EF4-FFF2-40B4-BE49-F238E27FC236}">
                <a16:creationId xmlns="" xmlns:a16="http://schemas.microsoft.com/office/drawing/2014/main" id="{1DCFFA2B-68F4-F84E-F178-DD6EE5B4C177}"/>
              </a:ext>
            </a:extLst>
          </p:cNvPr>
          <p:cNvSpPr>
            <a:spLocks noGrp="1"/>
          </p:cNvSpPr>
          <p:nvPr>
            <p:ph type="pic" sz="quarter" idx="10"/>
          </p:nvPr>
        </p:nvSpPr>
        <p:spPr>
          <a:xfrm>
            <a:off x="6816000" y="0"/>
            <a:ext cx="5376000" cy="6858000"/>
          </a:xfrm>
          <a:prstGeom prst="rect">
            <a:avLst/>
          </a:prstGeom>
        </p:spPr>
        <p:txBody>
          <a:bodyPr/>
          <a:lstStyle>
            <a:lvl1pPr>
              <a:defRPr>
                <a:solidFill>
                  <a:schemeClr val="tx1"/>
                </a:solidFill>
              </a:defRPr>
            </a:lvl1pPr>
          </a:lstStyle>
          <a:p>
            <a:r>
              <a:rPr lang="fi-FI"/>
              <a:t>Lisää kuva napsauttamalla kuvaketta</a:t>
            </a:r>
            <a:endParaRPr lang="x-none"/>
          </a:p>
        </p:txBody>
      </p:sp>
      <p:sp>
        <p:nvSpPr>
          <p:cNvPr id="2" name="Title 1">
            <a:extLst>
              <a:ext uri="{FF2B5EF4-FFF2-40B4-BE49-F238E27FC236}">
                <a16:creationId xmlns="" xmlns:a16="http://schemas.microsoft.com/office/drawing/2014/main" id="{9CAFC977-73BA-ECC9-B03C-39BD5DF41806}"/>
              </a:ext>
            </a:extLst>
          </p:cNvPr>
          <p:cNvSpPr>
            <a:spLocks noGrp="1"/>
          </p:cNvSpPr>
          <p:nvPr>
            <p:ph type="ctrTitle"/>
          </p:nvPr>
        </p:nvSpPr>
        <p:spPr>
          <a:xfrm>
            <a:off x="334963" y="1757028"/>
            <a:ext cx="6121037" cy="2387600"/>
          </a:xfrm>
          <a:prstGeom prst="rect">
            <a:avLst/>
          </a:prstGeom>
        </p:spPr>
        <p:txBody>
          <a:bodyPr anchor="b"/>
          <a:lstStyle>
            <a:lvl1pPr algn="l">
              <a:lnSpc>
                <a:spcPct val="84000"/>
              </a:lnSpc>
              <a:defRPr sz="5400">
                <a:solidFill>
                  <a:schemeClr val="tx1"/>
                </a:solidFill>
              </a:defRPr>
            </a:lvl1pPr>
          </a:lstStyle>
          <a:p>
            <a:r>
              <a:rPr lang="fi-FI"/>
              <a:t>Muokkaa ots. perustyyl. napsautt.</a:t>
            </a:r>
            <a:endParaRPr lang="x-none"/>
          </a:p>
        </p:txBody>
      </p:sp>
      <p:sp>
        <p:nvSpPr>
          <p:cNvPr id="3" name="Subtitle 2">
            <a:extLst>
              <a:ext uri="{FF2B5EF4-FFF2-40B4-BE49-F238E27FC236}">
                <a16:creationId xmlns="" xmlns:a16="http://schemas.microsoft.com/office/drawing/2014/main" id="{3CCD0222-8D53-D9B7-AE85-79F5C518ED09}"/>
              </a:ext>
            </a:extLst>
          </p:cNvPr>
          <p:cNvSpPr>
            <a:spLocks noGrp="1"/>
          </p:cNvSpPr>
          <p:nvPr>
            <p:ph type="subTitle" idx="1"/>
          </p:nvPr>
        </p:nvSpPr>
        <p:spPr>
          <a:xfrm>
            <a:off x="336000" y="4308907"/>
            <a:ext cx="6120000" cy="1460093"/>
          </a:xfrm>
          <a:prstGeom prst="rect">
            <a:avLst/>
          </a:prstGeom>
        </p:spPr>
        <p:txBody>
          <a:bodyPr/>
          <a:lstStyle>
            <a:lvl1pPr marL="0" indent="0" algn="l">
              <a:buNone/>
              <a:defRPr sz="2000">
                <a:solidFill>
                  <a:schemeClr val="tx1"/>
                </a:solidFill>
                <a:latin typeface="+mj-lt"/>
                <a:cs typeface="Helvetica"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x-none"/>
          </a:p>
        </p:txBody>
      </p:sp>
      <p:pic>
        <p:nvPicPr>
          <p:cNvPr id="8" name="Picture 7">
            <a:extLst>
              <a:ext uri="{FF2B5EF4-FFF2-40B4-BE49-F238E27FC236}">
                <a16:creationId xmlns="" xmlns:a16="http://schemas.microsoft.com/office/drawing/2014/main" id="{DE85D680-B083-6F2F-EF31-E276D1D60DD2}"/>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334963" y="188964"/>
            <a:ext cx="829146" cy="360000"/>
          </a:xfrm>
          <a:prstGeom prst="rect">
            <a:avLst/>
          </a:prstGeom>
        </p:spPr>
      </p:pic>
    </p:spTree>
    <p:extLst>
      <p:ext uri="{BB962C8B-B14F-4D97-AF65-F5344CB8AC3E}">
        <p14:creationId xmlns="" xmlns:p14="http://schemas.microsoft.com/office/powerpoint/2010/main" val="3089478447"/>
      </p:ext>
    </p:extLst>
  </p:cSld>
  <p:clrMapOvr>
    <a:overrideClrMapping bg1="lt1" tx1="dk1" bg2="lt2" tx2="dk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p:cSld name="1_Title Slide with picture, pine green">
    <p:bg>
      <p:bgPr>
        <a:solidFill>
          <a:schemeClr val="tx2"/>
        </a:solidFill>
        <a:effectLst/>
      </p:bgPr>
    </p:bg>
    <p:spTree>
      <p:nvGrpSpPr>
        <p:cNvPr id="1" name=""/>
        <p:cNvGrpSpPr/>
        <p:nvPr/>
      </p:nvGrpSpPr>
      <p:grpSpPr>
        <a:xfrm>
          <a:off x="0" y="0"/>
          <a:ext cx="0" cy="0"/>
          <a:chOff x="0" y="0"/>
          <a:chExt cx="0" cy="0"/>
        </a:xfrm>
      </p:grpSpPr>
      <p:sp>
        <p:nvSpPr>
          <p:cNvPr id="6" name="Picture Placeholder 5">
            <a:extLst>
              <a:ext uri="{FF2B5EF4-FFF2-40B4-BE49-F238E27FC236}">
                <a16:creationId xmlns="" xmlns:a16="http://schemas.microsoft.com/office/drawing/2014/main" id="{1DCFFA2B-68F4-F84E-F178-DD6EE5B4C177}"/>
              </a:ext>
            </a:extLst>
          </p:cNvPr>
          <p:cNvSpPr>
            <a:spLocks noGrp="1"/>
          </p:cNvSpPr>
          <p:nvPr>
            <p:ph type="pic" sz="quarter" idx="10"/>
          </p:nvPr>
        </p:nvSpPr>
        <p:spPr>
          <a:xfrm>
            <a:off x="6816000" y="0"/>
            <a:ext cx="5376000" cy="6858000"/>
          </a:xfrm>
          <a:prstGeom prst="rect">
            <a:avLst/>
          </a:prstGeom>
        </p:spPr>
        <p:txBody>
          <a:bodyPr/>
          <a:lstStyle>
            <a:lvl1pPr>
              <a:defRPr>
                <a:solidFill>
                  <a:schemeClr val="bg1"/>
                </a:solidFill>
              </a:defRPr>
            </a:lvl1pPr>
          </a:lstStyle>
          <a:p>
            <a:r>
              <a:rPr lang="fi-FI"/>
              <a:t>Lisää kuva napsauttamalla kuvaketta</a:t>
            </a:r>
            <a:endParaRPr lang="x-none"/>
          </a:p>
        </p:txBody>
      </p:sp>
      <p:sp>
        <p:nvSpPr>
          <p:cNvPr id="2" name="Title 1">
            <a:extLst>
              <a:ext uri="{FF2B5EF4-FFF2-40B4-BE49-F238E27FC236}">
                <a16:creationId xmlns="" xmlns:a16="http://schemas.microsoft.com/office/drawing/2014/main" id="{9CAFC977-73BA-ECC9-B03C-39BD5DF41806}"/>
              </a:ext>
            </a:extLst>
          </p:cNvPr>
          <p:cNvSpPr>
            <a:spLocks noGrp="1"/>
          </p:cNvSpPr>
          <p:nvPr>
            <p:ph type="ctrTitle"/>
          </p:nvPr>
        </p:nvSpPr>
        <p:spPr>
          <a:xfrm>
            <a:off x="334963" y="1757028"/>
            <a:ext cx="6121037" cy="2387600"/>
          </a:xfrm>
          <a:prstGeom prst="rect">
            <a:avLst/>
          </a:prstGeom>
        </p:spPr>
        <p:txBody>
          <a:bodyPr anchor="b"/>
          <a:lstStyle>
            <a:lvl1pPr algn="l">
              <a:lnSpc>
                <a:spcPct val="84000"/>
              </a:lnSpc>
              <a:defRPr sz="5400">
                <a:solidFill>
                  <a:schemeClr val="bg1"/>
                </a:solidFill>
              </a:defRPr>
            </a:lvl1pPr>
          </a:lstStyle>
          <a:p>
            <a:r>
              <a:rPr lang="fi-FI"/>
              <a:t>Muokkaa ots. perustyyl. napsautt.</a:t>
            </a:r>
            <a:endParaRPr lang="x-none"/>
          </a:p>
        </p:txBody>
      </p:sp>
      <p:sp>
        <p:nvSpPr>
          <p:cNvPr id="3" name="Subtitle 2">
            <a:extLst>
              <a:ext uri="{FF2B5EF4-FFF2-40B4-BE49-F238E27FC236}">
                <a16:creationId xmlns="" xmlns:a16="http://schemas.microsoft.com/office/drawing/2014/main" id="{3CCD0222-8D53-D9B7-AE85-79F5C518ED09}"/>
              </a:ext>
            </a:extLst>
          </p:cNvPr>
          <p:cNvSpPr>
            <a:spLocks noGrp="1"/>
          </p:cNvSpPr>
          <p:nvPr>
            <p:ph type="subTitle" idx="1"/>
          </p:nvPr>
        </p:nvSpPr>
        <p:spPr>
          <a:xfrm>
            <a:off x="336000" y="4308907"/>
            <a:ext cx="6120000" cy="1460093"/>
          </a:xfrm>
          <a:prstGeom prst="rect">
            <a:avLst/>
          </a:prstGeom>
        </p:spPr>
        <p:txBody>
          <a:bodyPr/>
          <a:lstStyle>
            <a:lvl1pPr marL="0" indent="0" algn="l">
              <a:buNone/>
              <a:defRPr sz="2000">
                <a:solidFill>
                  <a:schemeClr val="bg1"/>
                </a:solidFill>
                <a:latin typeface="+mj-lt"/>
                <a:cs typeface="Helvetica"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x-none"/>
          </a:p>
        </p:txBody>
      </p:sp>
      <p:pic>
        <p:nvPicPr>
          <p:cNvPr id="4" name="Picture 3">
            <a:extLst>
              <a:ext uri="{FF2B5EF4-FFF2-40B4-BE49-F238E27FC236}">
                <a16:creationId xmlns="" xmlns:a16="http://schemas.microsoft.com/office/drawing/2014/main" id="{E19281FD-E573-6D7F-7E06-8971EF85A990}"/>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334963" y="188964"/>
            <a:ext cx="828191" cy="360000"/>
          </a:xfrm>
          <a:prstGeom prst="rect">
            <a:avLst/>
          </a:prstGeom>
        </p:spPr>
      </p:pic>
    </p:spTree>
    <p:extLst>
      <p:ext uri="{BB962C8B-B14F-4D97-AF65-F5344CB8AC3E}">
        <p14:creationId xmlns="" xmlns:p14="http://schemas.microsoft.com/office/powerpoint/2010/main" val="1082716914"/>
      </p:ext>
    </p:extLst>
  </p:cSld>
  <p:clrMapOvr>
    <a:masterClrMapping/>
  </p:clrMapOvr>
  <p:extLst>
    <p:ext uri="{DCECCB84-F9BA-43D5-87BE-67443E8EF086}">
      <p15:sldGuideLst xmlns="" xmlns:p15="http://schemas.microsoft.com/office/powerpoint/2012/main"/>
    </p:ext>
  </p:extLst>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p:cSld name="1_Title Slide with picture, haze beige">
    <p:bg>
      <p:bgRef idx="1001">
        <a:schemeClr val="bg2"/>
      </p:bgRef>
    </p:bg>
    <p:spTree>
      <p:nvGrpSpPr>
        <p:cNvPr id="1" name=""/>
        <p:cNvGrpSpPr/>
        <p:nvPr/>
      </p:nvGrpSpPr>
      <p:grpSpPr>
        <a:xfrm>
          <a:off x="0" y="0"/>
          <a:ext cx="0" cy="0"/>
          <a:chOff x="0" y="0"/>
          <a:chExt cx="0" cy="0"/>
        </a:xfrm>
      </p:grpSpPr>
      <p:sp>
        <p:nvSpPr>
          <p:cNvPr id="6" name="Picture Placeholder 5">
            <a:extLst>
              <a:ext uri="{FF2B5EF4-FFF2-40B4-BE49-F238E27FC236}">
                <a16:creationId xmlns="" xmlns:a16="http://schemas.microsoft.com/office/drawing/2014/main" id="{1DCFFA2B-68F4-F84E-F178-DD6EE5B4C177}"/>
              </a:ext>
            </a:extLst>
          </p:cNvPr>
          <p:cNvSpPr>
            <a:spLocks noGrp="1"/>
          </p:cNvSpPr>
          <p:nvPr>
            <p:ph type="pic" sz="quarter" idx="10"/>
          </p:nvPr>
        </p:nvSpPr>
        <p:spPr>
          <a:xfrm>
            <a:off x="6816000" y="0"/>
            <a:ext cx="5376000" cy="6858000"/>
          </a:xfrm>
          <a:prstGeom prst="rect">
            <a:avLst/>
          </a:prstGeom>
        </p:spPr>
        <p:txBody>
          <a:bodyPr/>
          <a:lstStyle>
            <a:lvl1pPr>
              <a:defRPr>
                <a:solidFill>
                  <a:schemeClr val="tx1"/>
                </a:solidFill>
              </a:defRPr>
            </a:lvl1pPr>
          </a:lstStyle>
          <a:p>
            <a:r>
              <a:rPr lang="fi-FI"/>
              <a:t>Lisää kuva napsauttamalla kuvaketta</a:t>
            </a:r>
            <a:endParaRPr lang="x-none"/>
          </a:p>
        </p:txBody>
      </p:sp>
      <p:sp>
        <p:nvSpPr>
          <p:cNvPr id="2" name="Title 1">
            <a:extLst>
              <a:ext uri="{FF2B5EF4-FFF2-40B4-BE49-F238E27FC236}">
                <a16:creationId xmlns="" xmlns:a16="http://schemas.microsoft.com/office/drawing/2014/main" id="{9CAFC977-73BA-ECC9-B03C-39BD5DF41806}"/>
              </a:ext>
            </a:extLst>
          </p:cNvPr>
          <p:cNvSpPr>
            <a:spLocks noGrp="1"/>
          </p:cNvSpPr>
          <p:nvPr>
            <p:ph type="ctrTitle"/>
          </p:nvPr>
        </p:nvSpPr>
        <p:spPr>
          <a:xfrm>
            <a:off x="334963" y="1757028"/>
            <a:ext cx="6121037" cy="2387600"/>
          </a:xfrm>
          <a:prstGeom prst="rect">
            <a:avLst/>
          </a:prstGeom>
        </p:spPr>
        <p:txBody>
          <a:bodyPr anchor="b"/>
          <a:lstStyle>
            <a:lvl1pPr algn="l">
              <a:lnSpc>
                <a:spcPct val="84000"/>
              </a:lnSpc>
              <a:defRPr sz="5400">
                <a:solidFill>
                  <a:schemeClr val="tx1"/>
                </a:solidFill>
              </a:defRPr>
            </a:lvl1pPr>
          </a:lstStyle>
          <a:p>
            <a:r>
              <a:rPr lang="fi-FI"/>
              <a:t>Muokkaa ots. perustyyl. napsautt.</a:t>
            </a:r>
            <a:endParaRPr lang="x-none"/>
          </a:p>
        </p:txBody>
      </p:sp>
      <p:sp>
        <p:nvSpPr>
          <p:cNvPr id="3" name="Subtitle 2">
            <a:extLst>
              <a:ext uri="{FF2B5EF4-FFF2-40B4-BE49-F238E27FC236}">
                <a16:creationId xmlns="" xmlns:a16="http://schemas.microsoft.com/office/drawing/2014/main" id="{3CCD0222-8D53-D9B7-AE85-79F5C518ED09}"/>
              </a:ext>
            </a:extLst>
          </p:cNvPr>
          <p:cNvSpPr>
            <a:spLocks noGrp="1"/>
          </p:cNvSpPr>
          <p:nvPr>
            <p:ph type="subTitle" idx="1"/>
          </p:nvPr>
        </p:nvSpPr>
        <p:spPr>
          <a:xfrm>
            <a:off x="336000" y="4308907"/>
            <a:ext cx="6120000" cy="1460093"/>
          </a:xfrm>
          <a:prstGeom prst="rect">
            <a:avLst/>
          </a:prstGeom>
        </p:spPr>
        <p:txBody>
          <a:bodyPr/>
          <a:lstStyle>
            <a:lvl1pPr marL="0" indent="0" algn="l">
              <a:buNone/>
              <a:defRPr sz="2000">
                <a:solidFill>
                  <a:schemeClr val="tx1"/>
                </a:solidFill>
                <a:latin typeface="+mj-lt"/>
                <a:cs typeface="Helvetica"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x-none"/>
          </a:p>
        </p:txBody>
      </p:sp>
      <p:pic>
        <p:nvPicPr>
          <p:cNvPr id="5" name="Picture 4">
            <a:extLst>
              <a:ext uri="{FF2B5EF4-FFF2-40B4-BE49-F238E27FC236}">
                <a16:creationId xmlns="" xmlns:a16="http://schemas.microsoft.com/office/drawing/2014/main" id="{815B52A3-D9DD-746F-A8BB-616C30C4A73B}"/>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334963" y="188964"/>
            <a:ext cx="829146" cy="360000"/>
          </a:xfrm>
          <a:prstGeom prst="rect">
            <a:avLst/>
          </a:prstGeom>
        </p:spPr>
      </p:pic>
    </p:spTree>
    <p:extLst>
      <p:ext uri="{BB962C8B-B14F-4D97-AF65-F5344CB8AC3E}">
        <p14:creationId xmlns="" xmlns:p14="http://schemas.microsoft.com/office/powerpoint/2010/main" val="59409999"/>
      </p:ext>
    </p:extLst>
  </p:cSld>
  <p:clrMapOvr>
    <a:overrideClrMapping bg1="lt1" tx1="dk1" bg2="lt2" tx2="dk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p:cSld name="1_Index">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hasCustomPrompt="1"/>
          </p:nvPr>
        </p:nvSpPr>
        <p:spPr>
          <a:xfrm>
            <a:off x="333950" y="549000"/>
            <a:ext cx="11520000" cy="661078"/>
          </a:xfrm>
          <a:prstGeom prst="rect">
            <a:avLst/>
          </a:prstGeom>
        </p:spPr>
        <p:txBody>
          <a:bodyPr anchor="t">
            <a:spAutoFit/>
          </a:bodyPr>
          <a:lstStyle>
            <a:lvl1pPr>
              <a:lnSpc>
                <a:spcPct val="84000"/>
              </a:lnSpc>
              <a:defRPr>
                <a:solidFill>
                  <a:schemeClr val="tx1"/>
                </a:solidFill>
              </a:defRPr>
            </a:lvl1pPr>
          </a:lstStyle>
          <a:p>
            <a:r>
              <a:rPr lang="en-US"/>
              <a:t>Index</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hasCustomPrompt="1"/>
          </p:nvPr>
        </p:nvSpPr>
        <p:spPr>
          <a:xfrm>
            <a:off x="333950" y="1980953"/>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	Chapter title</a:t>
            </a:r>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2" name="Content Placeholder 2">
            <a:extLst>
              <a:ext uri="{FF2B5EF4-FFF2-40B4-BE49-F238E27FC236}">
                <a16:creationId xmlns="" xmlns:a16="http://schemas.microsoft.com/office/drawing/2014/main" id="{64A75EBE-5209-DBB7-F2A3-ACDC318EF8A9}"/>
              </a:ext>
            </a:extLst>
          </p:cNvPr>
          <p:cNvSpPr>
            <a:spLocks noGrp="1"/>
          </p:cNvSpPr>
          <p:nvPr>
            <p:ph idx="13" hasCustomPrompt="1"/>
          </p:nvPr>
        </p:nvSpPr>
        <p:spPr>
          <a:xfrm>
            <a:off x="333950" y="2557914"/>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2.	Chapter title</a:t>
            </a:r>
          </a:p>
        </p:txBody>
      </p:sp>
      <p:sp>
        <p:nvSpPr>
          <p:cNvPr id="13" name="Content Placeholder 2">
            <a:extLst>
              <a:ext uri="{FF2B5EF4-FFF2-40B4-BE49-F238E27FC236}">
                <a16:creationId xmlns="" xmlns:a16="http://schemas.microsoft.com/office/drawing/2014/main" id="{1EAC0963-E6A8-6309-F054-F8F3477EB6FA}"/>
              </a:ext>
            </a:extLst>
          </p:cNvPr>
          <p:cNvSpPr>
            <a:spLocks noGrp="1"/>
          </p:cNvSpPr>
          <p:nvPr>
            <p:ph idx="14" hasCustomPrompt="1"/>
          </p:nvPr>
        </p:nvSpPr>
        <p:spPr>
          <a:xfrm>
            <a:off x="333950" y="3132783"/>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3.	Chapter title</a:t>
            </a:r>
          </a:p>
        </p:txBody>
      </p:sp>
      <p:sp>
        <p:nvSpPr>
          <p:cNvPr id="14" name="Content Placeholder 2">
            <a:extLst>
              <a:ext uri="{FF2B5EF4-FFF2-40B4-BE49-F238E27FC236}">
                <a16:creationId xmlns="" xmlns:a16="http://schemas.microsoft.com/office/drawing/2014/main" id="{07B608BD-DD87-1345-6843-CCFF67496D83}"/>
              </a:ext>
            </a:extLst>
          </p:cNvPr>
          <p:cNvSpPr>
            <a:spLocks noGrp="1"/>
          </p:cNvSpPr>
          <p:nvPr>
            <p:ph idx="15" hasCustomPrompt="1"/>
          </p:nvPr>
        </p:nvSpPr>
        <p:spPr>
          <a:xfrm>
            <a:off x="333950" y="3707652"/>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4.	Chapter title</a:t>
            </a:r>
          </a:p>
        </p:txBody>
      </p:sp>
      <p:sp>
        <p:nvSpPr>
          <p:cNvPr id="15" name="Content Placeholder 2">
            <a:extLst>
              <a:ext uri="{FF2B5EF4-FFF2-40B4-BE49-F238E27FC236}">
                <a16:creationId xmlns="" xmlns:a16="http://schemas.microsoft.com/office/drawing/2014/main" id="{A1D4DF28-BECE-D366-E1C3-9B1AFE9FD682}"/>
              </a:ext>
            </a:extLst>
          </p:cNvPr>
          <p:cNvSpPr>
            <a:spLocks noGrp="1"/>
          </p:cNvSpPr>
          <p:nvPr>
            <p:ph idx="16" hasCustomPrompt="1"/>
          </p:nvPr>
        </p:nvSpPr>
        <p:spPr>
          <a:xfrm>
            <a:off x="333950" y="4282521"/>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5.	Chapter title</a:t>
            </a:r>
          </a:p>
        </p:txBody>
      </p:sp>
      <p:sp>
        <p:nvSpPr>
          <p:cNvPr id="16" name="Content Placeholder 2">
            <a:extLst>
              <a:ext uri="{FF2B5EF4-FFF2-40B4-BE49-F238E27FC236}">
                <a16:creationId xmlns="" xmlns:a16="http://schemas.microsoft.com/office/drawing/2014/main" id="{5EF35A72-CF25-F4DF-1FEF-0F1532E36858}"/>
              </a:ext>
            </a:extLst>
          </p:cNvPr>
          <p:cNvSpPr>
            <a:spLocks noGrp="1"/>
          </p:cNvSpPr>
          <p:nvPr>
            <p:ph idx="17" hasCustomPrompt="1"/>
          </p:nvPr>
        </p:nvSpPr>
        <p:spPr>
          <a:xfrm>
            <a:off x="333950" y="4857390"/>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6.	Chapter title</a:t>
            </a:r>
          </a:p>
        </p:txBody>
      </p:sp>
      <p:sp>
        <p:nvSpPr>
          <p:cNvPr id="17" name="Content Placeholder 2">
            <a:extLst>
              <a:ext uri="{FF2B5EF4-FFF2-40B4-BE49-F238E27FC236}">
                <a16:creationId xmlns="" xmlns:a16="http://schemas.microsoft.com/office/drawing/2014/main" id="{8215F350-B75D-CAEC-7E18-01A471B5BD48}"/>
              </a:ext>
            </a:extLst>
          </p:cNvPr>
          <p:cNvSpPr>
            <a:spLocks noGrp="1"/>
          </p:cNvSpPr>
          <p:nvPr>
            <p:ph idx="18" hasCustomPrompt="1"/>
          </p:nvPr>
        </p:nvSpPr>
        <p:spPr>
          <a:xfrm>
            <a:off x="6096000" y="2546354"/>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8.	Chapter title</a:t>
            </a:r>
          </a:p>
        </p:txBody>
      </p:sp>
      <p:sp>
        <p:nvSpPr>
          <p:cNvPr id="18" name="Content Placeholder 2">
            <a:extLst>
              <a:ext uri="{FF2B5EF4-FFF2-40B4-BE49-F238E27FC236}">
                <a16:creationId xmlns="" xmlns:a16="http://schemas.microsoft.com/office/drawing/2014/main" id="{7C740B02-0895-E953-AEEB-8C38107006AB}"/>
              </a:ext>
            </a:extLst>
          </p:cNvPr>
          <p:cNvSpPr>
            <a:spLocks noGrp="1"/>
          </p:cNvSpPr>
          <p:nvPr>
            <p:ph idx="19" hasCustomPrompt="1"/>
          </p:nvPr>
        </p:nvSpPr>
        <p:spPr>
          <a:xfrm>
            <a:off x="6096000" y="3129582"/>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9.	Chapter title</a:t>
            </a:r>
          </a:p>
        </p:txBody>
      </p:sp>
      <p:sp>
        <p:nvSpPr>
          <p:cNvPr id="19" name="Content Placeholder 2">
            <a:extLst>
              <a:ext uri="{FF2B5EF4-FFF2-40B4-BE49-F238E27FC236}">
                <a16:creationId xmlns="" xmlns:a16="http://schemas.microsoft.com/office/drawing/2014/main" id="{4A313094-D3A2-C643-0466-81D39B795EFE}"/>
              </a:ext>
            </a:extLst>
          </p:cNvPr>
          <p:cNvSpPr>
            <a:spLocks noGrp="1"/>
          </p:cNvSpPr>
          <p:nvPr>
            <p:ph idx="20" hasCustomPrompt="1"/>
          </p:nvPr>
        </p:nvSpPr>
        <p:spPr>
          <a:xfrm>
            <a:off x="6096000" y="3697809"/>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10.	Chapter title</a:t>
            </a:r>
          </a:p>
        </p:txBody>
      </p:sp>
      <p:sp>
        <p:nvSpPr>
          <p:cNvPr id="20" name="Content Placeholder 2">
            <a:extLst>
              <a:ext uri="{FF2B5EF4-FFF2-40B4-BE49-F238E27FC236}">
                <a16:creationId xmlns="" xmlns:a16="http://schemas.microsoft.com/office/drawing/2014/main" id="{4CA0909A-2B8A-BD0B-E9DF-7E396A58D52E}"/>
              </a:ext>
            </a:extLst>
          </p:cNvPr>
          <p:cNvSpPr>
            <a:spLocks noGrp="1"/>
          </p:cNvSpPr>
          <p:nvPr>
            <p:ph idx="21" hasCustomPrompt="1"/>
          </p:nvPr>
        </p:nvSpPr>
        <p:spPr>
          <a:xfrm>
            <a:off x="6096000" y="4277935"/>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11.	Chapter title</a:t>
            </a:r>
          </a:p>
        </p:txBody>
      </p:sp>
      <p:sp>
        <p:nvSpPr>
          <p:cNvPr id="21" name="Content Placeholder 2">
            <a:extLst>
              <a:ext uri="{FF2B5EF4-FFF2-40B4-BE49-F238E27FC236}">
                <a16:creationId xmlns="" xmlns:a16="http://schemas.microsoft.com/office/drawing/2014/main" id="{80583126-CCE0-4A4F-7EA2-C9EA89D480AA}"/>
              </a:ext>
            </a:extLst>
          </p:cNvPr>
          <p:cNvSpPr>
            <a:spLocks noGrp="1"/>
          </p:cNvSpPr>
          <p:nvPr>
            <p:ph idx="22" hasCustomPrompt="1"/>
          </p:nvPr>
        </p:nvSpPr>
        <p:spPr>
          <a:xfrm>
            <a:off x="6096000" y="4854189"/>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12.	Chapter title</a:t>
            </a:r>
          </a:p>
        </p:txBody>
      </p:sp>
      <p:sp>
        <p:nvSpPr>
          <p:cNvPr id="23" name="Content Placeholder 2">
            <a:extLst>
              <a:ext uri="{FF2B5EF4-FFF2-40B4-BE49-F238E27FC236}">
                <a16:creationId xmlns="" xmlns:a16="http://schemas.microsoft.com/office/drawing/2014/main" id="{A447574C-1E38-E20F-B794-2C5360656E22}"/>
              </a:ext>
            </a:extLst>
          </p:cNvPr>
          <p:cNvSpPr>
            <a:spLocks noGrp="1"/>
          </p:cNvSpPr>
          <p:nvPr>
            <p:ph idx="23" hasCustomPrompt="1"/>
          </p:nvPr>
        </p:nvSpPr>
        <p:spPr>
          <a:xfrm>
            <a:off x="6093950" y="1970100"/>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7.	Chapter title</a:t>
            </a:r>
          </a:p>
        </p:txBody>
      </p:sp>
      <p:pic>
        <p:nvPicPr>
          <p:cNvPr id="5" name="Picture 4">
            <a:extLst>
              <a:ext uri="{FF2B5EF4-FFF2-40B4-BE49-F238E27FC236}">
                <a16:creationId xmlns="" xmlns:a16="http://schemas.microsoft.com/office/drawing/2014/main" id="{52BA92F3-0CF0-66E4-3DFB-5A0CBB298473}"/>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11027395" y="188964"/>
            <a:ext cx="828191" cy="360000"/>
          </a:xfrm>
          <a:prstGeom prst="rect">
            <a:avLst/>
          </a:prstGeom>
        </p:spPr>
      </p:pic>
      <p:sp>
        <p:nvSpPr>
          <p:cNvPr id="7" name="Text Placeholder 7">
            <a:extLst>
              <a:ext uri="{FF2B5EF4-FFF2-40B4-BE49-F238E27FC236}">
                <a16:creationId xmlns="" xmlns:a16="http://schemas.microsoft.com/office/drawing/2014/main" id="{68DE4561-178D-F74F-02E1-B7E658248E60}"/>
              </a:ext>
            </a:extLst>
          </p:cNvPr>
          <p:cNvSpPr>
            <a:spLocks noGrp="1"/>
          </p:cNvSpPr>
          <p:nvPr>
            <p:ph type="body" sz="quarter" idx="24"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spTree>
    <p:extLst>
      <p:ext uri="{BB962C8B-B14F-4D97-AF65-F5344CB8AC3E}">
        <p14:creationId xmlns="" xmlns:p14="http://schemas.microsoft.com/office/powerpoint/2010/main" val="3423835687"/>
      </p:ext>
    </p:extLst>
  </p:cSld>
  <p:clrMapOvr>
    <a:overrideClrMapping bg1="dk1" tx1="lt1" bg2="dk2" tx2="lt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88.xml><?xml version="1.0" encoding="utf-8"?>
<p:sldLayout xmlns:a="http://schemas.openxmlformats.org/drawingml/2006/main" xmlns:r="http://schemas.openxmlformats.org/officeDocument/2006/relationships" xmlns:p="http://schemas.openxmlformats.org/presentationml/2006/main" preserve="1">
  <p:cSld name="1_Index progress">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hasCustomPrompt="1"/>
          </p:nvPr>
        </p:nvSpPr>
        <p:spPr>
          <a:xfrm>
            <a:off x="333950" y="549000"/>
            <a:ext cx="11520000" cy="661078"/>
          </a:xfrm>
          <a:prstGeom prst="rect">
            <a:avLst/>
          </a:prstGeom>
        </p:spPr>
        <p:txBody>
          <a:bodyPr anchor="t">
            <a:spAutoFit/>
          </a:bodyPr>
          <a:lstStyle>
            <a:lvl1pPr>
              <a:lnSpc>
                <a:spcPct val="84000"/>
              </a:lnSpc>
              <a:defRPr>
                <a:solidFill>
                  <a:schemeClr val="tx1"/>
                </a:solidFill>
              </a:defRPr>
            </a:lvl1pPr>
          </a:lstStyle>
          <a:p>
            <a:r>
              <a:rPr lang="en-US"/>
              <a:t>Index</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hasCustomPrompt="1"/>
          </p:nvPr>
        </p:nvSpPr>
        <p:spPr>
          <a:xfrm>
            <a:off x="333950" y="1980953"/>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	Chapter title</a:t>
            </a:r>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2" name="Content Placeholder 2">
            <a:extLst>
              <a:ext uri="{FF2B5EF4-FFF2-40B4-BE49-F238E27FC236}">
                <a16:creationId xmlns="" xmlns:a16="http://schemas.microsoft.com/office/drawing/2014/main" id="{64A75EBE-5209-DBB7-F2A3-ACDC318EF8A9}"/>
              </a:ext>
            </a:extLst>
          </p:cNvPr>
          <p:cNvSpPr>
            <a:spLocks noGrp="1"/>
          </p:cNvSpPr>
          <p:nvPr>
            <p:ph idx="13" hasCustomPrompt="1"/>
          </p:nvPr>
        </p:nvSpPr>
        <p:spPr>
          <a:xfrm>
            <a:off x="333950" y="2557914"/>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2.	Chapter title</a:t>
            </a:r>
          </a:p>
        </p:txBody>
      </p:sp>
      <p:sp>
        <p:nvSpPr>
          <p:cNvPr id="13" name="Content Placeholder 2">
            <a:extLst>
              <a:ext uri="{FF2B5EF4-FFF2-40B4-BE49-F238E27FC236}">
                <a16:creationId xmlns="" xmlns:a16="http://schemas.microsoft.com/office/drawing/2014/main" id="{1EAC0963-E6A8-6309-F054-F8F3477EB6FA}"/>
              </a:ext>
            </a:extLst>
          </p:cNvPr>
          <p:cNvSpPr>
            <a:spLocks noGrp="1"/>
          </p:cNvSpPr>
          <p:nvPr>
            <p:ph idx="14" hasCustomPrompt="1"/>
          </p:nvPr>
        </p:nvSpPr>
        <p:spPr>
          <a:xfrm>
            <a:off x="333950" y="3132783"/>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3.	Chapter title</a:t>
            </a:r>
          </a:p>
        </p:txBody>
      </p:sp>
      <p:sp>
        <p:nvSpPr>
          <p:cNvPr id="14" name="Content Placeholder 2">
            <a:extLst>
              <a:ext uri="{FF2B5EF4-FFF2-40B4-BE49-F238E27FC236}">
                <a16:creationId xmlns="" xmlns:a16="http://schemas.microsoft.com/office/drawing/2014/main" id="{07B608BD-DD87-1345-6843-CCFF67496D83}"/>
              </a:ext>
            </a:extLst>
          </p:cNvPr>
          <p:cNvSpPr>
            <a:spLocks noGrp="1"/>
          </p:cNvSpPr>
          <p:nvPr>
            <p:ph idx="15" hasCustomPrompt="1"/>
          </p:nvPr>
        </p:nvSpPr>
        <p:spPr>
          <a:xfrm>
            <a:off x="333950" y="3707652"/>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4.	Chapter title</a:t>
            </a:r>
          </a:p>
        </p:txBody>
      </p:sp>
      <p:sp>
        <p:nvSpPr>
          <p:cNvPr id="15" name="Content Placeholder 2">
            <a:extLst>
              <a:ext uri="{FF2B5EF4-FFF2-40B4-BE49-F238E27FC236}">
                <a16:creationId xmlns="" xmlns:a16="http://schemas.microsoft.com/office/drawing/2014/main" id="{A1D4DF28-BECE-D366-E1C3-9B1AFE9FD682}"/>
              </a:ext>
            </a:extLst>
          </p:cNvPr>
          <p:cNvSpPr>
            <a:spLocks noGrp="1"/>
          </p:cNvSpPr>
          <p:nvPr>
            <p:ph idx="16" hasCustomPrompt="1"/>
          </p:nvPr>
        </p:nvSpPr>
        <p:spPr>
          <a:xfrm>
            <a:off x="333950" y="4282521"/>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5.	Chapter title</a:t>
            </a:r>
          </a:p>
        </p:txBody>
      </p:sp>
      <p:sp>
        <p:nvSpPr>
          <p:cNvPr id="16" name="Content Placeholder 2">
            <a:extLst>
              <a:ext uri="{FF2B5EF4-FFF2-40B4-BE49-F238E27FC236}">
                <a16:creationId xmlns="" xmlns:a16="http://schemas.microsoft.com/office/drawing/2014/main" id="{5EF35A72-CF25-F4DF-1FEF-0F1532E36858}"/>
              </a:ext>
            </a:extLst>
          </p:cNvPr>
          <p:cNvSpPr>
            <a:spLocks noGrp="1"/>
          </p:cNvSpPr>
          <p:nvPr>
            <p:ph idx="17" hasCustomPrompt="1"/>
          </p:nvPr>
        </p:nvSpPr>
        <p:spPr>
          <a:xfrm>
            <a:off x="333950" y="4857390"/>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6.	Chapter title</a:t>
            </a:r>
          </a:p>
        </p:txBody>
      </p:sp>
      <p:sp>
        <p:nvSpPr>
          <p:cNvPr id="17" name="Content Placeholder 2">
            <a:extLst>
              <a:ext uri="{FF2B5EF4-FFF2-40B4-BE49-F238E27FC236}">
                <a16:creationId xmlns="" xmlns:a16="http://schemas.microsoft.com/office/drawing/2014/main" id="{8215F350-B75D-CAEC-7E18-01A471B5BD48}"/>
              </a:ext>
            </a:extLst>
          </p:cNvPr>
          <p:cNvSpPr>
            <a:spLocks noGrp="1"/>
          </p:cNvSpPr>
          <p:nvPr>
            <p:ph idx="18" hasCustomPrompt="1"/>
          </p:nvPr>
        </p:nvSpPr>
        <p:spPr>
          <a:xfrm>
            <a:off x="6096000" y="2546354"/>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8.	Chapter title</a:t>
            </a:r>
          </a:p>
        </p:txBody>
      </p:sp>
      <p:sp>
        <p:nvSpPr>
          <p:cNvPr id="18" name="Content Placeholder 2">
            <a:extLst>
              <a:ext uri="{FF2B5EF4-FFF2-40B4-BE49-F238E27FC236}">
                <a16:creationId xmlns="" xmlns:a16="http://schemas.microsoft.com/office/drawing/2014/main" id="{7C740B02-0895-E953-AEEB-8C38107006AB}"/>
              </a:ext>
            </a:extLst>
          </p:cNvPr>
          <p:cNvSpPr>
            <a:spLocks noGrp="1"/>
          </p:cNvSpPr>
          <p:nvPr>
            <p:ph idx="19" hasCustomPrompt="1"/>
          </p:nvPr>
        </p:nvSpPr>
        <p:spPr>
          <a:xfrm>
            <a:off x="6096000" y="3129582"/>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9.	Chapter title</a:t>
            </a:r>
          </a:p>
        </p:txBody>
      </p:sp>
      <p:sp>
        <p:nvSpPr>
          <p:cNvPr id="19" name="Content Placeholder 2">
            <a:extLst>
              <a:ext uri="{FF2B5EF4-FFF2-40B4-BE49-F238E27FC236}">
                <a16:creationId xmlns="" xmlns:a16="http://schemas.microsoft.com/office/drawing/2014/main" id="{4A313094-D3A2-C643-0466-81D39B795EFE}"/>
              </a:ext>
            </a:extLst>
          </p:cNvPr>
          <p:cNvSpPr>
            <a:spLocks noGrp="1"/>
          </p:cNvSpPr>
          <p:nvPr>
            <p:ph idx="20" hasCustomPrompt="1"/>
          </p:nvPr>
        </p:nvSpPr>
        <p:spPr>
          <a:xfrm>
            <a:off x="6096000" y="3697809"/>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10.	Chapter title</a:t>
            </a:r>
          </a:p>
        </p:txBody>
      </p:sp>
      <p:sp>
        <p:nvSpPr>
          <p:cNvPr id="20" name="Content Placeholder 2">
            <a:extLst>
              <a:ext uri="{FF2B5EF4-FFF2-40B4-BE49-F238E27FC236}">
                <a16:creationId xmlns="" xmlns:a16="http://schemas.microsoft.com/office/drawing/2014/main" id="{4CA0909A-2B8A-BD0B-E9DF-7E396A58D52E}"/>
              </a:ext>
            </a:extLst>
          </p:cNvPr>
          <p:cNvSpPr>
            <a:spLocks noGrp="1"/>
          </p:cNvSpPr>
          <p:nvPr>
            <p:ph idx="21" hasCustomPrompt="1"/>
          </p:nvPr>
        </p:nvSpPr>
        <p:spPr>
          <a:xfrm>
            <a:off x="6096000" y="4277935"/>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11.	Chapter title</a:t>
            </a:r>
          </a:p>
        </p:txBody>
      </p:sp>
      <p:sp>
        <p:nvSpPr>
          <p:cNvPr id="21" name="Content Placeholder 2">
            <a:extLst>
              <a:ext uri="{FF2B5EF4-FFF2-40B4-BE49-F238E27FC236}">
                <a16:creationId xmlns="" xmlns:a16="http://schemas.microsoft.com/office/drawing/2014/main" id="{80583126-CCE0-4A4F-7EA2-C9EA89D480AA}"/>
              </a:ext>
            </a:extLst>
          </p:cNvPr>
          <p:cNvSpPr>
            <a:spLocks noGrp="1"/>
          </p:cNvSpPr>
          <p:nvPr>
            <p:ph idx="22" hasCustomPrompt="1"/>
          </p:nvPr>
        </p:nvSpPr>
        <p:spPr>
          <a:xfrm>
            <a:off x="6096000" y="4854189"/>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12.	Chapter title</a:t>
            </a:r>
          </a:p>
        </p:txBody>
      </p:sp>
      <p:sp>
        <p:nvSpPr>
          <p:cNvPr id="23" name="Content Placeholder 2">
            <a:extLst>
              <a:ext uri="{FF2B5EF4-FFF2-40B4-BE49-F238E27FC236}">
                <a16:creationId xmlns="" xmlns:a16="http://schemas.microsoft.com/office/drawing/2014/main" id="{A447574C-1E38-E20F-B794-2C5360656E22}"/>
              </a:ext>
            </a:extLst>
          </p:cNvPr>
          <p:cNvSpPr>
            <a:spLocks noGrp="1"/>
          </p:cNvSpPr>
          <p:nvPr>
            <p:ph idx="23" hasCustomPrompt="1"/>
          </p:nvPr>
        </p:nvSpPr>
        <p:spPr>
          <a:xfrm>
            <a:off x="6093950" y="1970100"/>
            <a:ext cx="5042050" cy="429990"/>
          </a:xfrm>
          <a:prstGeom prst="rect">
            <a:avLst/>
          </a:prstGeom>
        </p:spPr>
        <p:txBody>
          <a:bodyPr wrap="square" anchor="ctr">
            <a:spAutoFit/>
          </a:bodyPr>
          <a:lstStyle>
            <a:lvl1pPr marL="0" indent="0">
              <a:lnSpc>
                <a:spcPct val="114000"/>
              </a:lnSpc>
              <a:buFont typeface="+mj-lt"/>
              <a:buNone/>
              <a:defRPr sz="2100">
                <a:solidFill>
                  <a:schemeClr val="accent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7.	Chapter title</a:t>
            </a:r>
          </a:p>
        </p:txBody>
      </p:sp>
      <p:pic>
        <p:nvPicPr>
          <p:cNvPr id="24" name="Picture 23">
            <a:extLst>
              <a:ext uri="{FF2B5EF4-FFF2-40B4-BE49-F238E27FC236}">
                <a16:creationId xmlns="" xmlns:a16="http://schemas.microsoft.com/office/drawing/2014/main" id="{69CDCF7E-7488-96BC-F131-C0B0BA6FFC05}"/>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11027395" y="188964"/>
            <a:ext cx="828191" cy="360000"/>
          </a:xfrm>
          <a:prstGeom prst="rect">
            <a:avLst/>
          </a:prstGeom>
        </p:spPr>
      </p:pic>
      <p:sp>
        <p:nvSpPr>
          <p:cNvPr id="25" name="Text Placeholder 7">
            <a:extLst>
              <a:ext uri="{FF2B5EF4-FFF2-40B4-BE49-F238E27FC236}">
                <a16:creationId xmlns="" xmlns:a16="http://schemas.microsoft.com/office/drawing/2014/main" id="{194FD71F-3865-33C3-443A-DFCD9C94FA09}"/>
              </a:ext>
            </a:extLst>
          </p:cNvPr>
          <p:cNvSpPr>
            <a:spLocks noGrp="1"/>
          </p:cNvSpPr>
          <p:nvPr>
            <p:ph type="body" sz="quarter" idx="24"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spTree>
    <p:extLst>
      <p:ext uri="{BB962C8B-B14F-4D97-AF65-F5344CB8AC3E}">
        <p14:creationId xmlns="" xmlns:p14="http://schemas.microsoft.com/office/powerpoint/2010/main" val="4204443210"/>
      </p:ext>
    </p:extLst>
  </p:cSld>
  <p:clrMapOvr>
    <a:overrideClrMapping bg1="dk1" tx1="lt1" bg2="dk2" tx2="lt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89.xml><?xml version="1.0" encoding="utf-8"?>
<p:sldLayout xmlns:a="http://schemas.openxmlformats.org/drawingml/2006/main" xmlns:r="http://schemas.openxmlformats.org/officeDocument/2006/relationships" xmlns:p="http://schemas.openxmlformats.org/presentationml/2006/main" preserve="1">
  <p:cSld name="1_Index white text">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hasCustomPrompt="1"/>
          </p:nvPr>
        </p:nvSpPr>
        <p:spPr>
          <a:xfrm>
            <a:off x="333950" y="549000"/>
            <a:ext cx="11520000" cy="661078"/>
          </a:xfrm>
          <a:prstGeom prst="rect">
            <a:avLst/>
          </a:prstGeom>
        </p:spPr>
        <p:txBody>
          <a:bodyPr anchor="t">
            <a:spAutoFit/>
          </a:bodyPr>
          <a:lstStyle>
            <a:lvl1pPr>
              <a:lnSpc>
                <a:spcPct val="84000"/>
              </a:lnSpc>
              <a:defRPr>
                <a:solidFill>
                  <a:schemeClr val="tx1"/>
                </a:solidFill>
              </a:defRPr>
            </a:lvl1pPr>
          </a:lstStyle>
          <a:p>
            <a:r>
              <a:rPr lang="en-US"/>
              <a:t>Index</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hasCustomPrompt="1"/>
          </p:nvPr>
        </p:nvSpPr>
        <p:spPr>
          <a:xfrm>
            <a:off x="333950" y="1980953"/>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	Chapter title</a:t>
            </a:r>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2" name="Content Placeholder 2">
            <a:extLst>
              <a:ext uri="{FF2B5EF4-FFF2-40B4-BE49-F238E27FC236}">
                <a16:creationId xmlns="" xmlns:a16="http://schemas.microsoft.com/office/drawing/2014/main" id="{64A75EBE-5209-DBB7-F2A3-ACDC318EF8A9}"/>
              </a:ext>
            </a:extLst>
          </p:cNvPr>
          <p:cNvSpPr>
            <a:spLocks noGrp="1"/>
          </p:cNvSpPr>
          <p:nvPr>
            <p:ph idx="13" hasCustomPrompt="1"/>
          </p:nvPr>
        </p:nvSpPr>
        <p:spPr>
          <a:xfrm>
            <a:off x="333950" y="2557914"/>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2.	Chapter title</a:t>
            </a:r>
          </a:p>
        </p:txBody>
      </p:sp>
      <p:sp>
        <p:nvSpPr>
          <p:cNvPr id="13" name="Content Placeholder 2">
            <a:extLst>
              <a:ext uri="{FF2B5EF4-FFF2-40B4-BE49-F238E27FC236}">
                <a16:creationId xmlns="" xmlns:a16="http://schemas.microsoft.com/office/drawing/2014/main" id="{1EAC0963-E6A8-6309-F054-F8F3477EB6FA}"/>
              </a:ext>
            </a:extLst>
          </p:cNvPr>
          <p:cNvSpPr>
            <a:spLocks noGrp="1"/>
          </p:cNvSpPr>
          <p:nvPr>
            <p:ph idx="14" hasCustomPrompt="1"/>
          </p:nvPr>
        </p:nvSpPr>
        <p:spPr>
          <a:xfrm>
            <a:off x="333950" y="3132783"/>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3.	Chapter title</a:t>
            </a:r>
          </a:p>
        </p:txBody>
      </p:sp>
      <p:sp>
        <p:nvSpPr>
          <p:cNvPr id="14" name="Content Placeholder 2">
            <a:extLst>
              <a:ext uri="{FF2B5EF4-FFF2-40B4-BE49-F238E27FC236}">
                <a16:creationId xmlns="" xmlns:a16="http://schemas.microsoft.com/office/drawing/2014/main" id="{07B608BD-DD87-1345-6843-CCFF67496D83}"/>
              </a:ext>
            </a:extLst>
          </p:cNvPr>
          <p:cNvSpPr>
            <a:spLocks noGrp="1"/>
          </p:cNvSpPr>
          <p:nvPr>
            <p:ph idx="15" hasCustomPrompt="1"/>
          </p:nvPr>
        </p:nvSpPr>
        <p:spPr>
          <a:xfrm>
            <a:off x="333950" y="3707652"/>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4.	Chapter title</a:t>
            </a:r>
          </a:p>
        </p:txBody>
      </p:sp>
      <p:sp>
        <p:nvSpPr>
          <p:cNvPr id="15" name="Content Placeholder 2">
            <a:extLst>
              <a:ext uri="{FF2B5EF4-FFF2-40B4-BE49-F238E27FC236}">
                <a16:creationId xmlns="" xmlns:a16="http://schemas.microsoft.com/office/drawing/2014/main" id="{A1D4DF28-BECE-D366-E1C3-9B1AFE9FD682}"/>
              </a:ext>
            </a:extLst>
          </p:cNvPr>
          <p:cNvSpPr>
            <a:spLocks noGrp="1"/>
          </p:cNvSpPr>
          <p:nvPr>
            <p:ph idx="16" hasCustomPrompt="1"/>
          </p:nvPr>
        </p:nvSpPr>
        <p:spPr>
          <a:xfrm>
            <a:off x="333950" y="4282521"/>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5.	Chapter title</a:t>
            </a:r>
          </a:p>
        </p:txBody>
      </p:sp>
      <p:sp>
        <p:nvSpPr>
          <p:cNvPr id="16" name="Content Placeholder 2">
            <a:extLst>
              <a:ext uri="{FF2B5EF4-FFF2-40B4-BE49-F238E27FC236}">
                <a16:creationId xmlns="" xmlns:a16="http://schemas.microsoft.com/office/drawing/2014/main" id="{5EF35A72-CF25-F4DF-1FEF-0F1532E36858}"/>
              </a:ext>
            </a:extLst>
          </p:cNvPr>
          <p:cNvSpPr>
            <a:spLocks noGrp="1"/>
          </p:cNvSpPr>
          <p:nvPr>
            <p:ph idx="17" hasCustomPrompt="1"/>
          </p:nvPr>
        </p:nvSpPr>
        <p:spPr>
          <a:xfrm>
            <a:off x="333950" y="4857390"/>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6.	Chapter title</a:t>
            </a:r>
          </a:p>
        </p:txBody>
      </p:sp>
      <p:sp>
        <p:nvSpPr>
          <p:cNvPr id="17" name="Content Placeholder 2">
            <a:extLst>
              <a:ext uri="{FF2B5EF4-FFF2-40B4-BE49-F238E27FC236}">
                <a16:creationId xmlns="" xmlns:a16="http://schemas.microsoft.com/office/drawing/2014/main" id="{8215F350-B75D-CAEC-7E18-01A471B5BD48}"/>
              </a:ext>
            </a:extLst>
          </p:cNvPr>
          <p:cNvSpPr>
            <a:spLocks noGrp="1"/>
          </p:cNvSpPr>
          <p:nvPr>
            <p:ph idx="18" hasCustomPrompt="1"/>
          </p:nvPr>
        </p:nvSpPr>
        <p:spPr>
          <a:xfrm>
            <a:off x="6096000" y="2546354"/>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8.	Chapter title</a:t>
            </a:r>
          </a:p>
        </p:txBody>
      </p:sp>
      <p:sp>
        <p:nvSpPr>
          <p:cNvPr id="18" name="Content Placeholder 2">
            <a:extLst>
              <a:ext uri="{FF2B5EF4-FFF2-40B4-BE49-F238E27FC236}">
                <a16:creationId xmlns="" xmlns:a16="http://schemas.microsoft.com/office/drawing/2014/main" id="{7C740B02-0895-E953-AEEB-8C38107006AB}"/>
              </a:ext>
            </a:extLst>
          </p:cNvPr>
          <p:cNvSpPr>
            <a:spLocks noGrp="1"/>
          </p:cNvSpPr>
          <p:nvPr>
            <p:ph idx="19" hasCustomPrompt="1"/>
          </p:nvPr>
        </p:nvSpPr>
        <p:spPr>
          <a:xfrm>
            <a:off x="6096000" y="3129582"/>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9.	Chapter title</a:t>
            </a:r>
          </a:p>
        </p:txBody>
      </p:sp>
      <p:sp>
        <p:nvSpPr>
          <p:cNvPr id="19" name="Content Placeholder 2">
            <a:extLst>
              <a:ext uri="{FF2B5EF4-FFF2-40B4-BE49-F238E27FC236}">
                <a16:creationId xmlns="" xmlns:a16="http://schemas.microsoft.com/office/drawing/2014/main" id="{4A313094-D3A2-C643-0466-81D39B795EFE}"/>
              </a:ext>
            </a:extLst>
          </p:cNvPr>
          <p:cNvSpPr>
            <a:spLocks noGrp="1"/>
          </p:cNvSpPr>
          <p:nvPr>
            <p:ph idx="20" hasCustomPrompt="1"/>
          </p:nvPr>
        </p:nvSpPr>
        <p:spPr>
          <a:xfrm>
            <a:off x="6096000" y="3697809"/>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10.	Chapter title</a:t>
            </a:r>
          </a:p>
        </p:txBody>
      </p:sp>
      <p:sp>
        <p:nvSpPr>
          <p:cNvPr id="20" name="Content Placeholder 2">
            <a:extLst>
              <a:ext uri="{FF2B5EF4-FFF2-40B4-BE49-F238E27FC236}">
                <a16:creationId xmlns="" xmlns:a16="http://schemas.microsoft.com/office/drawing/2014/main" id="{4CA0909A-2B8A-BD0B-E9DF-7E396A58D52E}"/>
              </a:ext>
            </a:extLst>
          </p:cNvPr>
          <p:cNvSpPr>
            <a:spLocks noGrp="1"/>
          </p:cNvSpPr>
          <p:nvPr>
            <p:ph idx="21" hasCustomPrompt="1"/>
          </p:nvPr>
        </p:nvSpPr>
        <p:spPr>
          <a:xfrm>
            <a:off x="6096000" y="4277935"/>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11.	Chapter title</a:t>
            </a:r>
          </a:p>
        </p:txBody>
      </p:sp>
      <p:sp>
        <p:nvSpPr>
          <p:cNvPr id="21" name="Content Placeholder 2">
            <a:extLst>
              <a:ext uri="{FF2B5EF4-FFF2-40B4-BE49-F238E27FC236}">
                <a16:creationId xmlns="" xmlns:a16="http://schemas.microsoft.com/office/drawing/2014/main" id="{80583126-CCE0-4A4F-7EA2-C9EA89D480AA}"/>
              </a:ext>
            </a:extLst>
          </p:cNvPr>
          <p:cNvSpPr>
            <a:spLocks noGrp="1"/>
          </p:cNvSpPr>
          <p:nvPr>
            <p:ph idx="22" hasCustomPrompt="1"/>
          </p:nvPr>
        </p:nvSpPr>
        <p:spPr>
          <a:xfrm>
            <a:off x="6096000" y="4854189"/>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12.	Chapter title</a:t>
            </a:r>
          </a:p>
        </p:txBody>
      </p:sp>
      <p:sp>
        <p:nvSpPr>
          <p:cNvPr id="23" name="Content Placeholder 2">
            <a:extLst>
              <a:ext uri="{FF2B5EF4-FFF2-40B4-BE49-F238E27FC236}">
                <a16:creationId xmlns="" xmlns:a16="http://schemas.microsoft.com/office/drawing/2014/main" id="{A447574C-1E38-E20F-B794-2C5360656E22}"/>
              </a:ext>
            </a:extLst>
          </p:cNvPr>
          <p:cNvSpPr>
            <a:spLocks noGrp="1"/>
          </p:cNvSpPr>
          <p:nvPr>
            <p:ph idx="23" hasCustomPrompt="1"/>
          </p:nvPr>
        </p:nvSpPr>
        <p:spPr>
          <a:xfrm>
            <a:off x="6093950" y="1970100"/>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7.	Chapter title</a:t>
            </a:r>
          </a:p>
        </p:txBody>
      </p:sp>
      <p:pic>
        <p:nvPicPr>
          <p:cNvPr id="5" name="Picture 4">
            <a:extLst>
              <a:ext uri="{FF2B5EF4-FFF2-40B4-BE49-F238E27FC236}">
                <a16:creationId xmlns="" xmlns:a16="http://schemas.microsoft.com/office/drawing/2014/main" id="{52BA92F3-0CF0-66E4-3DFB-5A0CBB298473}"/>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11027395" y="188964"/>
            <a:ext cx="828191" cy="360000"/>
          </a:xfrm>
          <a:prstGeom prst="rect">
            <a:avLst/>
          </a:prstGeom>
        </p:spPr>
      </p:pic>
      <p:sp>
        <p:nvSpPr>
          <p:cNvPr id="7" name="Text Placeholder 7">
            <a:extLst>
              <a:ext uri="{FF2B5EF4-FFF2-40B4-BE49-F238E27FC236}">
                <a16:creationId xmlns="" xmlns:a16="http://schemas.microsoft.com/office/drawing/2014/main" id="{68DE4561-178D-F74F-02E1-B7E658248E60}"/>
              </a:ext>
            </a:extLst>
          </p:cNvPr>
          <p:cNvSpPr>
            <a:spLocks noGrp="1"/>
          </p:cNvSpPr>
          <p:nvPr>
            <p:ph type="body" sz="quarter" idx="24"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spTree>
    <p:extLst>
      <p:ext uri="{BB962C8B-B14F-4D97-AF65-F5344CB8AC3E}">
        <p14:creationId xmlns="" xmlns:p14="http://schemas.microsoft.com/office/powerpoint/2010/main" val="2389905920"/>
      </p:ext>
    </p:extLst>
  </p:cSld>
  <p:clrMapOvr>
    <a:overrideClrMapping bg1="dk1" tx1="lt1" bg2="dk2" tx2="lt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Index white text">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hasCustomPrompt="1"/>
          </p:nvPr>
        </p:nvSpPr>
        <p:spPr>
          <a:xfrm>
            <a:off x="333950" y="549000"/>
            <a:ext cx="11520000" cy="661078"/>
          </a:xfrm>
          <a:prstGeom prst="rect">
            <a:avLst/>
          </a:prstGeom>
        </p:spPr>
        <p:txBody>
          <a:bodyPr anchor="t">
            <a:spAutoFit/>
          </a:bodyPr>
          <a:lstStyle>
            <a:lvl1pPr>
              <a:lnSpc>
                <a:spcPct val="84000"/>
              </a:lnSpc>
              <a:defRPr>
                <a:solidFill>
                  <a:schemeClr val="tx1"/>
                </a:solidFill>
              </a:defRPr>
            </a:lvl1pPr>
          </a:lstStyle>
          <a:p>
            <a:r>
              <a:rPr lang="en-US"/>
              <a:t>Index</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hasCustomPrompt="1"/>
          </p:nvPr>
        </p:nvSpPr>
        <p:spPr>
          <a:xfrm>
            <a:off x="333950" y="1980953"/>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	Chapter title</a:t>
            </a:r>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2" name="Content Placeholder 2">
            <a:extLst>
              <a:ext uri="{FF2B5EF4-FFF2-40B4-BE49-F238E27FC236}">
                <a16:creationId xmlns="" xmlns:a16="http://schemas.microsoft.com/office/drawing/2014/main" id="{64A75EBE-5209-DBB7-F2A3-ACDC318EF8A9}"/>
              </a:ext>
            </a:extLst>
          </p:cNvPr>
          <p:cNvSpPr>
            <a:spLocks noGrp="1"/>
          </p:cNvSpPr>
          <p:nvPr>
            <p:ph idx="13" hasCustomPrompt="1"/>
          </p:nvPr>
        </p:nvSpPr>
        <p:spPr>
          <a:xfrm>
            <a:off x="333950" y="2557914"/>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2.	Chapter title</a:t>
            </a:r>
          </a:p>
        </p:txBody>
      </p:sp>
      <p:sp>
        <p:nvSpPr>
          <p:cNvPr id="13" name="Content Placeholder 2">
            <a:extLst>
              <a:ext uri="{FF2B5EF4-FFF2-40B4-BE49-F238E27FC236}">
                <a16:creationId xmlns="" xmlns:a16="http://schemas.microsoft.com/office/drawing/2014/main" id="{1EAC0963-E6A8-6309-F054-F8F3477EB6FA}"/>
              </a:ext>
            </a:extLst>
          </p:cNvPr>
          <p:cNvSpPr>
            <a:spLocks noGrp="1"/>
          </p:cNvSpPr>
          <p:nvPr>
            <p:ph idx="14" hasCustomPrompt="1"/>
          </p:nvPr>
        </p:nvSpPr>
        <p:spPr>
          <a:xfrm>
            <a:off x="333950" y="3132783"/>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3.	Chapter title</a:t>
            </a:r>
          </a:p>
        </p:txBody>
      </p:sp>
      <p:sp>
        <p:nvSpPr>
          <p:cNvPr id="14" name="Content Placeholder 2">
            <a:extLst>
              <a:ext uri="{FF2B5EF4-FFF2-40B4-BE49-F238E27FC236}">
                <a16:creationId xmlns="" xmlns:a16="http://schemas.microsoft.com/office/drawing/2014/main" id="{07B608BD-DD87-1345-6843-CCFF67496D83}"/>
              </a:ext>
            </a:extLst>
          </p:cNvPr>
          <p:cNvSpPr>
            <a:spLocks noGrp="1"/>
          </p:cNvSpPr>
          <p:nvPr>
            <p:ph idx="15" hasCustomPrompt="1"/>
          </p:nvPr>
        </p:nvSpPr>
        <p:spPr>
          <a:xfrm>
            <a:off x="333950" y="3707652"/>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4.	Chapter title</a:t>
            </a:r>
          </a:p>
        </p:txBody>
      </p:sp>
      <p:sp>
        <p:nvSpPr>
          <p:cNvPr id="15" name="Content Placeholder 2">
            <a:extLst>
              <a:ext uri="{FF2B5EF4-FFF2-40B4-BE49-F238E27FC236}">
                <a16:creationId xmlns="" xmlns:a16="http://schemas.microsoft.com/office/drawing/2014/main" id="{A1D4DF28-BECE-D366-E1C3-9B1AFE9FD682}"/>
              </a:ext>
            </a:extLst>
          </p:cNvPr>
          <p:cNvSpPr>
            <a:spLocks noGrp="1"/>
          </p:cNvSpPr>
          <p:nvPr>
            <p:ph idx="16" hasCustomPrompt="1"/>
          </p:nvPr>
        </p:nvSpPr>
        <p:spPr>
          <a:xfrm>
            <a:off x="333950" y="4282521"/>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5.	Chapter title</a:t>
            </a:r>
          </a:p>
        </p:txBody>
      </p:sp>
      <p:sp>
        <p:nvSpPr>
          <p:cNvPr id="16" name="Content Placeholder 2">
            <a:extLst>
              <a:ext uri="{FF2B5EF4-FFF2-40B4-BE49-F238E27FC236}">
                <a16:creationId xmlns="" xmlns:a16="http://schemas.microsoft.com/office/drawing/2014/main" id="{5EF35A72-CF25-F4DF-1FEF-0F1532E36858}"/>
              </a:ext>
            </a:extLst>
          </p:cNvPr>
          <p:cNvSpPr>
            <a:spLocks noGrp="1"/>
          </p:cNvSpPr>
          <p:nvPr>
            <p:ph idx="17" hasCustomPrompt="1"/>
          </p:nvPr>
        </p:nvSpPr>
        <p:spPr>
          <a:xfrm>
            <a:off x="333950" y="4857390"/>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6.	Chapter title</a:t>
            </a:r>
          </a:p>
        </p:txBody>
      </p:sp>
      <p:sp>
        <p:nvSpPr>
          <p:cNvPr id="17" name="Content Placeholder 2">
            <a:extLst>
              <a:ext uri="{FF2B5EF4-FFF2-40B4-BE49-F238E27FC236}">
                <a16:creationId xmlns="" xmlns:a16="http://schemas.microsoft.com/office/drawing/2014/main" id="{8215F350-B75D-CAEC-7E18-01A471B5BD48}"/>
              </a:ext>
            </a:extLst>
          </p:cNvPr>
          <p:cNvSpPr>
            <a:spLocks noGrp="1"/>
          </p:cNvSpPr>
          <p:nvPr>
            <p:ph idx="18" hasCustomPrompt="1"/>
          </p:nvPr>
        </p:nvSpPr>
        <p:spPr>
          <a:xfrm>
            <a:off x="6096000" y="2546354"/>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8.	Chapter title</a:t>
            </a:r>
          </a:p>
        </p:txBody>
      </p:sp>
      <p:sp>
        <p:nvSpPr>
          <p:cNvPr id="18" name="Content Placeholder 2">
            <a:extLst>
              <a:ext uri="{FF2B5EF4-FFF2-40B4-BE49-F238E27FC236}">
                <a16:creationId xmlns="" xmlns:a16="http://schemas.microsoft.com/office/drawing/2014/main" id="{7C740B02-0895-E953-AEEB-8C38107006AB}"/>
              </a:ext>
            </a:extLst>
          </p:cNvPr>
          <p:cNvSpPr>
            <a:spLocks noGrp="1"/>
          </p:cNvSpPr>
          <p:nvPr>
            <p:ph idx="19" hasCustomPrompt="1"/>
          </p:nvPr>
        </p:nvSpPr>
        <p:spPr>
          <a:xfrm>
            <a:off x="6096000" y="3129582"/>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9.	Chapter title</a:t>
            </a:r>
          </a:p>
        </p:txBody>
      </p:sp>
      <p:sp>
        <p:nvSpPr>
          <p:cNvPr id="19" name="Content Placeholder 2">
            <a:extLst>
              <a:ext uri="{FF2B5EF4-FFF2-40B4-BE49-F238E27FC236}">
                <a16:creationId xmlns="" xmlns:a16="http://schemas.microsoft.com/office/drawing/2014/main" id="{4A313094-D3A2-C643-0466-81D39B795EFE}"/>
              </a:ext>
            </a:extLst>
          </p:cNvPr>
          <p:cNvSpPr>
            <a:spLocks noGrp="1"/>
          </p:cNvSpPr>
          <p:nvPr>
            <p:ph idx="20" hasCustomPrompt="1"/>
          </p:nvPr>
        </p:nvSpPr>
        <p:spPr>
          <a:xfrm>
            <a:off x="6096000" y="3697809"/>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10.	Chapter title</a:t>
            </a:r>
          </a:p>
        </p:txBody>
      </p:sp>
      <p:sp>
        <p:nvSpPr>
          <p:cNvPr id="20" name="Content Placeholder 2">
            <a:extLst>
              <a:ext uri="{FF2B5EF4-FFF2-40B4-BE49-F238E27FC236}">
                <a16:creationId xmlns="" xmlns:a16="http://schemas.microsoft.com/office/drawing/2014/main" id="{4CA0909A-2B8A-BD0B-E9DF-7E396A58D52E}"/>
              </a:ext>
            </a:extLst>
          </p:cNvPr>
          <p:cNvSpPr>
            <a:spLocks noGrp="1"/>
          </p:cNvSpPr>
          <p:nvPr>
            <p:ph idx="21" hasCustomPrompt="1"/>
          </p:nvPr>
        </p:nvSpPr>
        <p:spPr>
          <a:xfrm>
            <a:off x="6096000" y="4277935"/>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11.	Chapter title</a:t>
            </a:r>
          </a:p>
        </p:txBody>
      </p:sp>
      <p:sp>
        <p:nvSpPr>
          <p:cNvPr id="21" name="Content Placeholder 2">
            <a:extLst>
              <a:ext uri="{FF2B5EF4-FFF2-40B4-BE49-F238E27FC236}">
                <a16:creationId xmlns="" xmlns:a16="http://schemas.microsoft.com/office/drawing/2014/main" id="{80583126-CCE0-4A4F-7EA2-C9EA89D480AA}"/>
              </a:ext>
            </a:extLst>
          </p:cNvPr>
          <p:cNvSpPr>
            <a:spLocks noGrp="1"/>
          </p:cNvSpPr>
          <p:nvPr>
            <p:ph idx="22" hasCustomPrompt="1"/>
          </p:nvPr>
        </p:nvSpPr>
        <p:spPr>
          <a:xfrm>
            <a:off x="6096000" y="4854189"/>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12.	Chapter title</a:t>
            </a:r>
          </a:p>
        </p:txBody>
      </p:sp>
      <p:sp>
        <p:nvSpPr>
          <p:cNvPr id="23" name="Content Placeholder 2">
            <a:extLst>
              <a:ext uri="{FF2B5EF4-FFF2-40B4-BE49-F238E27FC236}">
                <a16:creationId xmlns="" xmlns:a16="http://schemas.microsoft.com/office/drawing/2014/main" id="{A447574C-1E38-E20F-B794-2C5360656E22}"/>
              </a:ext>
            </a:extLst>
          </p:cNvPr>
          <p:cNvSpPr>
            <a:spLocks noGrp="1"/>
          </p:cNvSpPr>
          <p:nvPr>
            <p:ph idx="23" hasCustomPrompt="1"/>
          </p:nvPr>
        </p:nvSpPr>
        <p:spPr>
          <a:xfrm>
            <a:off x="6093950" y="1970100"/>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7.	Chapter title</a:t>
            </a:r>
          </a:p>
        </p:txBody>
      </p:sp>
      <p:pic>
        <p:nvPicPr>
          <p:cNvPr id="5" name="Picture 4">
            <a:extLst>
              <a:ext uri="{FF2B5EF4-FFF2-40B4-BE49-F238E27FC236}">
                <a16:creationId xmlns="" xmlns:a16="http://schemas.microsoft.com/office/drawing/2014/main" id="{52BA92F3-0CF0-66E4-3DFB-5A0CBB298473}"/>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11027395" y="188964"/>
            <a:ext cx="828191" cy="360000"/>
          </a:xfrm>
          <a:prstGeom prst="rect">
            <a:avLst/>
          </a:prstGeom>
        </p:spPr>
      </p:pic>
      <p:sp>
        <p:nvSpPr>
          <p:cNvPr id="7" name="Text Placeholder 7">
            <a:extLst>
              <a:ext uri="{FF2B5EF4-FFF2-40B4-BE49-F238E27FC236}">
                <a16:creationId xmlns="" xmlns:a16="http://schemas.microsoft.com/office/drawing/2014/main" id="{68DE4561-178D-F74F-02E1-B7E658248E60}"/>
              </a:ext>
            </a:extLst>
          </p:cNvPr>
          <p:cNvSpPr>
            <a:spLocks noGrp="1"/>
          </p:cNvSpPr>
          <p:nvPr>
            <p:ph type="body" sz="quarter" idx="24"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24" name="Picture 23" descr="Background pattern&#10;&#10;Description automatically generated">
            <a:extLst>
              <a:ext uri="{FF2B5EF4-FFF2-40B4-BE49-F238E27FC236}">
                <a16:creationId xmlns="" xmlns:a16="http://schemas.microsoft.com/office/drawing/2014/main" id="{1C76F28B-20FD-8501-59EB-B1A2D4E7494C}"/>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34963" y="6084625"/>
            <a:ext cx="720981" cy="508242"/>
          </a:xfrm>
          <a:prstGeom prst="rect">
            <a:avLst/>
          </a:prstGeom>
        </p:spPr>
      </p:pic>
      <p:sp>
        <p:nvSpPr>
          <p:cNvPr id="25" name="TextBox 24">
            <a:extLst>
              <a:ext uri="{FF2B5EF4-FFF2-40B4-BE49-F238E27FC236}">
                <a16:creationId xmlns="" xmlns:a16="http://schemas.microsoft.com/office/drawing/2014/main" id="{574469B1-20D9-50D9-8BE4-226DC02AFBE3}"/>
              </a:ext>
            </a:extLst>
          </p:cNvPr>
          <p:cNvSpPr txBox="1"/>
          <p:nvPr/>
        </p:nvSpPr>
        <p:spPr>
          <a:xfrm>
            <a:off x="1325947" y="6215635"/>
            <a:ext cx="1980000" cy="246221"/>
          </a:xfrm>
          <a:prstGeom prst="rect">
            <a:avLst/>
          </a:prstGeom>
          <a:noFill/>
        </p:spPr>
        <p:txBody>
          <a:bodyPr wrap="square" lIns="0" tIns="0" bIns="0" rtlCol="0" anchor="ctr">
            <a:spAutoFit/>
          </a:bodyPr>
          <a:lstStyle/>
          <a:p>
            <a:r>
              <a:rPr lang="en-US" sz="1600">
                <a:solidFill>
                  <a:schemeClr val="tx1">
                    <a:lumMod val="75000"/>
                    <a:lumOff val="25000"/>
                  </a:schemeClr>
                </a:solidFill>
                <a:latin typeface="+mj-lt"/>
                <a:cs typeface="Helvetica" panose="020B0604020202020204" pitchFamily="34" charset="0"/>
              </a:rPr>
              <a:t>Bioeconomy</a:t>
            </a:r>
            <a:endParaRPr lang="x-none" sz="1600">
              <a:solidFill>
                <a:schemeClr val="tx1">
                  <a:lumMod val="75000"/>
                  <a:lumOff val="25000"/>
                </a:schemeClr>
              </a:solidFill>
              <a:latin typeface="+mj-lt"/>
              <a:cs typeface="Helvetica" panose="020B0604020202020204" pitchFamily="34" charset="0"/>
            </a:endParaRPr>
          </a:p>
        </p:txBody>
      </p:sp>
    </p:spTree>
    <p:extLst>
      <p:ext uri="{BB962C8B-B14F-4D97-AF65-F5344CB8AC3E}">
        <p14:creationId xmlns="" xmlns:p14="http://schemas.microsoft.com/office/powerpoint/2010/main" val="3206435931"/>
      </p:ext>
    </p:extLst>
  </p:cSld>
  <p:clrMapOvr>
    <a:overrideClrMapping bg1="dk1" tx1="lt1" bg2="dk2" tx2="lt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90.xml><?xml version="1.0" encoding="utf-8"?>
<p:sldLayout xmlns:a="http://schemas.openxmlformats.org/drawingml/2006/main" xmlns:r="http://schemas.openxmlformats.org/officeDocument/2006/relationships" xmlns:p="http://schemas.openxmlformats.org/presentationml/2006/main" preserve="1">
  <p:cSld name="1_Index white text with graphic">
    <p:bg>
      <p:bgRef idx="1001">
        <a:schemeClr val="bg2"/>
      </p:bgRef>
    </p:bg>
    <p:spTree>
      <p:nvGrpSpPr>
        <p:cNvPr id="1" name=""/>
        <p:cNvGrpSpPr/>
        <p:nvPr/>
      </p:nvGrpSpPr>
      <p:grpSpPr>
        <a:xfrm>
          <a:off x="0" y="0"/>
          <a:ext cx="0" cy="0"/>
          <a:chOff x="0" y="0"/>
          <a:chExt cx="0" cy="0"/>
        </a:xfrm>
      </p:grpSpPr>
      <p:sp>
        <p:nvSpPr>
          <p:cNvPr id="26" name="Graphic 24">
            <a:extLst>
              <a:ext uri="{FF2B5EF4-FFF2-40B4-BE49-F238E27FC236}">
                <a16:creationId xmlns="" xmlns:a16="http://schemas.microsoft.com/office/drawing/2014/main" id="{158A86A9-2259-08CD-1BCF-29B6CAEB2650}"/>
              </a:ext>
            </a:extLst>
          </p:cNvPr>
          <p:cNvSpPr/>
          <p:nvPr/>
        </p:nvSpPr>
        <p:spPr>
          <a:xfrm>
            <a:off x="0" y="3899243"/>
            <a:ext cx="12192000" cy="2958757"/>
          </a:xfrm>
          <a:custGeom>
            <a:avLst/>
            <a:gdLst>
              <a:gd name="connsiteX0" fmla="*/ 0 w 12192000"/>
              <a:gd name="connsiteY0" fmla="*/ 2958757 h 2958757"/>
              <a:gd name="connsiteX1" fmla="*/ 0 w 12192000"/>
              <a:gd name="connsiteY1" fmla="*/ 2387943 h 2958757"/>
              <a:gd name="connsiteX2" fmla="*/ 4176446 w 12192000"/>
              <a:gd name="connsiteY2" fmla="*/ 156328 h 2958757"/>
              <a:gd name="connsiteX3" fmla="*/ 7971473 w 12192000"/>
              <a:gd name="connsiteY3" fmla="*/ 2229822 h 2958757"/>
              <a:gd name="connsiteX4" fmla="*/ 12192000 w 12192000"/>
              <a:gd name="connsiteY4" fmla="*/ 0 h 2958757"/>
              <a:gd name="connsiteX5" fmla="*/ 12192000 w 12192000"/>
              <a:gd name="connsiteY5" fmla="*/ 2958757 h 2958757"/>
              <a:gd name="connsiteX6" fmla="*/ 0 w 12192000"/>
              <a:gd name="connsiteY6" fmla="*/ 2958757 h 2958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2958757">
                <a:moveTo>
                  <a:pt x="0" y="2958757"/>
                </a:moveTo>
                <a:lnTo>
                  <a:pt x="0" y="2387943"/>
                </a:lnTo>
                <a:lnTo>
                  <a:pt x="4176446" y="156328"/>
                </a:lnTo>
                <a:lnTo>
                  <a:pt x="7971473" y="2229822"/>
                </a:lnTo>
                <a:lnTo>
                  <a:pt x="12192000" y="0"/>
                </a:lnTo>
                <a:lnTo>
                  <a:pt x="12192000" y="2958757"/>
                </a:lnTo>
                <a:lnTo>
                  <a:pt x="0" y="2958757"/>
                </a:lnTo>
                <a:close/>
              </a:path>
            </a:pathLst>
          </a:custGeom>
          <a:solidFill>
            <a:schemeClr val="bg2"/>
          </a:solidFill>
          <a:ln w="6350" cap="flat">
            <a:noFill/>
            <a:prstDash val="solid"/>
            <a:miter/>
          </a:ln>
          <a:effectLst>
            <a:outerShdw blurRad="254000" dist="114300" dir="12600000" sx="99000" sy="99000" algn="bl" rotWithShape="0">
              <a:schemeClr val="accent1">
                <a:alpha val="38000"/>
              </a:schemeClr>
            </a:outerShdw>
          </a:effectLst>
        </p:spPr>
        <p:txBody>
          <a:bodyPr rtlCol="0" anchor="ctr"/>
          <a:lstStyle/>
          <a:p>
            <a:endParaRPr lang="x-none"/>
          </a:p>
        </p:txBody>
      </p:sp>
      <p:sp>
        <p:nvSpPr>
          <p:cNvPr id="2" name="Title 1">
            <a:extLst>
              <a:ext uri="{FF2B5EF4-FFF2-40B4-BE49-F238E27FC236}">
                <a16:creationId xmlns="" xmlns:a16="http://schemas.microsoft.com/office/drawing/2014/main" id="{3517AD30-38A9-0131-E45E-0814B181E37F}"/>
              </a:ext>
            </a:extLst>
          </p:cNvPr>
          <p:cNvSpPr>
            <a:spLocks noGrp="1"/>
          </p:cNvSpPr>
          <p:nvPr>
            <p:ph type="title" hasCustomPrompt="1"/>
          </p:nvPr>
        </p:nvSpPr>
        <p:spPr>
          <a:xfrm>
            <a:off x="333950" y="549000"/>
            <a:ext cx="11520000" cy="661078"/>
          </a:xfrm>
          <a:prstGeom prst="rect">
            <a:avLst/>
          </a:prstGeom>
        </p:spPr>
        <p:txBody>
          <a:bodyPr anchor="t">
            <a:spAutoFit/>
          </a:bodyPr>
          <a:lstStyle>
            <a:lvl1pPr>
              <a:lnSpc>
                <a:spcPct val="84000"/>
              </a:lnSpc>
              <a:defRPr>
                <a:solidFill>
                  <a:schemeClr val="tx1"/>
                </a:solidFill>
              </a:defRPr>
            </a:lvl1pPr>
          </a:lstStyle>
          <a:p>
            <a:r>
              <a:rPr lang="en-US"/>
              <a:t>Index</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hasCustomPrompt="1"/>
          </p:nvPr>
        </p:nvSpPr>
        <p:spPr>
          <a:xfrm>
            <a:off x="333950" y="1980953"/>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	Chapter title</a:t>
            </a:r>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2" name="Content Placeholder 2">
            <a:extLst>
              <a:ext uri="{FF2B5EF4-FFF2-40B4-BE49-F238E27FC236}">
                <a16:creationId xmlns="" xmlns:a16="http://schemas.microsoft.com/office/drawing/2014/main" id="{64A75EBE-5209-DBB7-F2A3-ACDC318EF8A9}"/>
              </a:ext>
            </a:extLst>
          </p:cNvPr>
          <p:cNvSpPr>
            <a:spLocks noGrp="1"/>
          </p:cNvSpPr>
          <p:nvPr>
            <p:ph idx="13" hasCustomPrompt="1"/>
          </p:nvPr>
        </p:nvSpPr>
        <p:spPr>
          <a:xfrm>
            <a:off x="333950" y="2557914"/>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2.	Chapter title</a:t>
            </a:r>
          </a:p>
        </p:txBody>
      </p:sp>
      <p:sp>
        <p:nvSpPr>
          <p:cNvPr id="13" name="Content Placeholder 2">
            <a:extLst>
              <a:ext uri="{FF2B5EF4-FFF2-40B4-BE49-F238E27FC236}">
                <a16:creationId xmlns="" xmlns:a16="http://schemas.microsoft.com/office/drawing/2014/main" id="{1EAC0963-E6A8-6309-F054-F8F3477EB6FA}"/>
              </a:ext>
            </a:extLst>
          </p:cNvPr>
          <p:cNvSpPr>
            <a:spLocks noGrp="1"/>
          </p:cNvSpPr>
          <p:nvPr>
            <p:ph idx="14" hasCustomPrompt="1"/>
          </p:nvPr>
        </p:nvSpPr>
        <p:spPr>
          <a:xfrm>
            <a:off x="333950" y="3132783"/>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3.	Chapter title</a:t>
            </a:r>
          </a:p>
        </p:txBody>
      </p:sp>
      <p:sp>
        <p:nvSpPr>
          <p:cNvPr id="14" name="Content Placeholder 2">
            <a:extLst>
              <a:ext uri="{FF2B5EF4-FFF2-40B4-BE49-F238E27FC236}">
                <a16:creationId xmlns="" xmlns:a16="http://schemas.microsoft.com/office/drawing/2014/main" id="{07B608BD-DD87-1345-6843-CCFF67496D83}"/>
              </a:ext>
            </a:extLst>
          </p:cNvPr>
          <p:cNvSpPr>
            <a:spLocks noGrp="1"/>
          </p:cNvSpPr>
          <p:nvPr>
            <p:ph idx="15" hasCustomPrompt="1"/>
          </p:nvPr>
        </p:nvSpPr>
        <p:spPr>
          <a:xfrm>
            <a:off x="333950" y="3707652"/>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4.	Chapter title</a:t>
            </a:r>
          </a:p>
        </p:txBody>
      </p:sp>
      <p:sp>
        <p:nvSpPr>
          <p:cNvPr id="15" name="Content Placeholder 2">
            <a:extLst>
              <a:ext uri="{FF2B5EF4-FFF2-40B4-BE49-F238E27FC236}">
                <a16:creationId xmlns="" xmlns:a16="http://schemas.microsoft.com/office/drawing/2014/main" id="{A1D4DF28-BECE-D366-E1C3-9B1AFE9FD682}"/>
              </a:ext>
            </a:extLst>
          </p:cNvPr>
          <p:cNvSpPr>
            <a:spLocks noGrp="1"/>
          </p:cNvSpPr>
          <p:nvPr>
            <p:ph idx="16" hasCustomPrompt="1"/>
          </p:nvPr>
        </p:nvSpPr>
        <p:spPr>
          <a:xfrm>
            <a:off x="333950" y="4282521"/>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5.	Chapter title</a:t>
            </a:r>
          </a:p>
        </p:txBody>
      </p:sp>
      <p:sp>
        <p:nvSpPr>
          <p:cNvPr id="16" name="Content Placeholder 2">
            <a:extLst>
              <a:ext uri="{FF2B5EF4-FFF2-40B4-BE49-F238E27FC236}">
                <a16:creationId xmlns="" xmlns:a16="http://schemas.microsoft.com/office/drawing/2014/main" id="{5EF35A72-CF25-F4DF-1FEF-0F1532E36858}"/>
              </a:ext>
            </a:extLst>
          </p:cNvPr>
          <p:cNvSpPr>
            <a:spLocks noGrp="1"/>
          </p:cNvSpPr>
          <p:nvPr>
            <p:ph idx="17" hasCustomPrompt="1"/>
          </p:nvPr>
        </p:nvSpPr>
        <p:spPr>
          <a:xfrm>
            <a:off x="333950" y="4857390"/>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6.	Chapter title</a:t>
            </a:r>
          </a:p>
        </p:txBody>
      </p:sp>
      <p:sp>
        <p:nvSpPr>
          <p:cNvPr id="17" name="Content Placeholder 2">
            <a:extLst>
              <a:ext uri="{FF2B5EF4-FFF2-40B4-BE49-F238E27FC236}">
                <a16:creationId xmlns="" xmlns:a16="http://schemas.microsoft.com/office/drawing/2014/main" id="{8215F350-B75D-CAEC-7E18-01A471B5BD48}"/>
              </a:ext>
            </a:extLst>
          </p:cNvPr>
          <p:cNvSpPr>
            <a:spLocks noGrp="1"/>
          </p:cNvSpPr>
          <p:nvPr>
            <p:ph idx="18" hasCustomPrompt="1"/>
          </p:nvPr>
        </p:nvSpPr>
        <p:spPr>
          <a:xfrm>
            <a:off x="6096000" y="2546354"/>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8.	Chapter title</a:t>
            </a:r>
          </a:p>
        </p:txBody>
      </p:sp>
      <p:sp>
        <p:nvSpPr>
          <p:cNvPr id="18" name="Content Placeholder 2">
            <a:extLst>
              <a:ext uri="{FF2B5EF4-FFF2-40B4-BE49-F238E27FC236}">
                <a16:creationId xmlns="" xmlns:a16="http://schemas.microsoft.com/office/drawing/2014/main" id="{7C740B02-0895-E953-AEEB-8C38107006AB}"/>
              </a:ext>
            </a:extLst>
          </p:cNvPr>
          <p:cNvSpPr>
            <a:spLocks noGrp="1"/>
          </p:cNvSpPr>
          <p:nvPr>
            <p:ph idx="19" hasCustomPrompt="1"/>
          </p:nvPr>
        </p:nvSpPr>
        <p:spPr>
          <a:xfrm>
            <a:off x="6096000" y="3129582"/>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9.	Chapter title</a:t>
            </a:r>
          </a:p>
        </p:txBody>
      </p:sp>
      <p:sp>
        <p:nvSpPr>
          <p:cNvPr id="19" name="Content Placeholder 2">
            <a:extLst>
              <a:ext uri="{FF2B5EF4-FFF2-40B4-BE49-F238E27FC236}">
                <a16:creationId xmlns="" xmlns:a16="http://schemas.microsoft.com/office/drawing/2014/main" id="{4A313094-D3A2-C643-0466-81D39B795EFE}"/>
              </a:ext>
            </a:extLst>
          </p:cNvPr>
          <p:cNvSpPr>
            <a:spLocks noGrp="1"/>
          </p:cNvSpPr>
          <p:nvPr>
            <p:ph idx="20" hasCustomPrompt="1"/>
          </p:nvPr>
        </p:nvSpPr>
        <p:spPr>
          <a:xfrm>
            <a:off x="6096000" y="3697809"/>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10.	Chapter title</a:t>
            </a:r>
          </a:p>
        </p:txBody>
      </p:sp>
      <p:sp>
        <p:nvSpPr>
          <p:cNvPr id="20" name="Content Placeholder 2">
            <a:extLst>
              <a:ext uri="{FF2B5EF4-FFF2-40B4-BE49-F238E27FC236}">
                <a16:creationId xmlns="" xmlns:a16="http://schemas.microsoft.com/office/drawing/2014/main" id="{4CA0909A-2B8A-BD0B-E9DF-7E396A58D52E}"/>
              </a:ext>
            </a:extLst>
          </p:cNvPr>
          <p:cNvSpPr>
            <a:spLocks noGrp="1"/>
          </p:cNvSpPr>
          <p:nvPr>
            <p:ph idx="21" hasCustomPrompt="1"/>
          </p:nvPr>
        </p:nvSpPr>
        <p:spPr>
          <a:xfrm>
            <a:off x="6096000" y="4277935"/>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11.	Chapter title</a:t>
            </a:r>
          </a:p>
        </p:txBody>
      </p:sp>
      <p:sp>
        <p:nvSpPr>
          <p:cNvPr id="21" name="Content Placeholder 2">
            <a:extLst>
              <a:ext uri="{FF2B5EF4-FFF2-40B4-BE49-F238E27FC236}">
                <a16:creationId xmlns="" xmlns:a16="http://schemas.microsoft.com/office/drawing/2014/main" id="{80583126-CCE0-4A4F-7EA2-C9EA89D480AA}"/>
              </a:ext>
            </a:extLst>
          </p:cNvPr>
          <p:cNvSpPr>
            <a:spLocks noGrp="1"/>
          </p:cNvSpPr>
          <p:nvPr>
            <p:ph idx="22" hasCustomPrompt="1"/>
          </p:nvPr>
        </p:nvSpPr>
        <p:spPr>
          <a:xfrm>
            <a:off x="6096000" y="4854189"/>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12.	Chapter title</a:t>
            </a:r>
          </a:p>
        </p:txBody>
      </p:sp>
      <p:sp>
        <p:nvSpPr>
          <p:cNvPr id="23" name="Content Placeholder 2">
            <a:extLst>
              <a:ext uri="{FF2B5EF4-FFF2-40B4-BE49-F238E27FC236}">
                <a16:creationId xmlns="" xmlns:a16="http://schemas.microsoft.com/office/drawing/2014/main" id="{A447574C-1E38-E20F-B794-2C5360656E22}"/>
              </a:ext>
            </a:extLst>
          </p:cNvPr>
          <p:cNvSpPr>
            <a:spLocks noGrp="1"/>
          </p:cNvSpPr>
          <p:nvPr>
            <p:ph idx="23" hasCustomPrompt="1"/>
          </p:nvPr>
        </p:nvSpPr>
        <p:spPr>
          <a:xfrm>
            <a:off x="6093950" y="1970100"/>
            <a:ext cx="5042050" cy="429990"/>
          </a:xfrm>
          <a:prstGeom prst="rect">
            <a:avLst/>
          </a:prstGeom>
        </p:spPr>
        <p:txBody>
          <a:bodyPr wrap="square" anchor="ctr">
            <a:spAutoFit/>
          </a:bodyPr>
          <a:lstStyle>
            <a:lvl1pPr marL="0" indent="0">
              <a:lnSpc>
                <a:spcPct val="114000"/>
              </a:lnSpc>
              <a:buFont typeface="+mj-lt"/>
              <a:buNone/>
              <a:defRPr sz="2100">
                <a:solidFill>
                  <a:schemeClr val="tx1"/>
                </a:solidFill>
                <a:latin typeface="Helvetica" panose="020B0604020202020204" pitchFamily="34" charset="0"/>
                <a:cs typeface="Helvetica" panose="020B0604020202020204" pitchFamily="34" charset="0"/>
              </a:defRPr>
            </a:lvl1pPr>
            <a:lvl2pPr marL="800100" indent="-342900">
              <a:lnSpc>
                <a:spcPct val="114000"/>
              </a:lnSpc>
              <a:buFont typeface="+mj-lt"/>
              <a:buAutoNum type="arabicPeriod"/>
              <a:defRPr sz="1400"/>
            </a:lvl2pPr>
            <a:lvl3pPr>
              <a:lnSpc>
                <a:spcPct val="114000"/>
              </a:lnSpc>
              <a:buFont typeface="+mj-lt"/>
              <a:buAutoNum type="arabicPeriod"/>
              <a:defRPr sz="1200"/>
            </a:lvl3pPr>
            <a:lvl4pPr>
              <a:lnSpc>
                <a:spcPct val="114000"/>
              </a:lnSpc>
              <a:buFont typeface="+mj-lt"/>
              <a:buAutoNum type="arabicPeriod"/>
              <a:defRPr sz="1200"/>
            </a:lvl4pPr>
            <a:lvl5pPr>
              <a:lnSpc>
                <a:spcPct val="114000"/>
              </a:lnSpc>
              <a:buFont typeface="+mj-lt"/>
              <a:buAutoNum type="arabicPeriod"/>
              <a:defRPr sz="1200"/>
            </a:lvl5pPr>
          </a:lstStyle>
          <a:p>
            <a:pPr marL="457200" marR="0" lvl="0" indent="-457200" algn="l" defTabSz="914400" rtl="0" eaLnBrk="1" fontAlgn="auto" latinLnBrk="0" hangingPunct="1">
              <a:lnSpc>
                <a:spcPct val="114000"/>
              </a:lnSpc>
              <a:spcBef>
                <a:spcPts val="1000"/>
              </a:spcBef>
              <a:spcAft>
                <a:spcPts val="0"/>
              </a:spcAft>
              <a:buClrTx/>
              <a:buSzTx/>
              <a:tabLst/>
              <a:defRPr/>
            </a:pPr>
            <a:r>
              <a:rPr lang="en-US"/>
              <a:t>7.	Chapter title</a:t>
            </a:r>
          </a:p>
        </p:txBody>
      </p:sp>
      <p:pic>
        <p:nvPicPr>
          <p:cNvPr id="5" name="Picture 4">
            <a:extLst>
              <a:ext uri="{FF2B5EF4-FFF2-40B4-BE49-F238E27FC236}">
                <a16:creationId xmlns="" xmlns:a16="http://schemas.microsoft.com/office/drawing/2014/main" id="{52BA92F3-0CF0-66E4-3DFB-5A0CBB298473}"/>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11027395" y="188964"/>
            <a:ext cx="828191" cy="360000"/>
          </a:xfrm>
          <a:prstGeom prst="rect">
            <a:avLst/>
          </a:prstGeom>
        </p:spPr>
      </p:pic>
      <p:sp>
        <p:nvSpPr>
          <p:cNvPr id="7" name="Text Placeholder 7">
            <a:extLst>
              <a:ext uri="{FF2B5EF4-FFF2-40B4-BE49-F238E27FC236}">
                <a16:creationId xmlns="" xmlns:a16="http://schemas.microsoft.com/office/drawing/2014/main" id="{68DE4561-178D-F74F-02E1-B7E658248E60}"/>
              </a:ext>
            </a:extLst>
          </p:cNvPr>
          <p:cNvSpPr>
            <a:spLocks noGrp="1"/>
          </p:cNvSpPr>
          <p:nvPr>
            <p:ph type="body" sz="quarter" idx="24"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spTree>
    <p:extLst>
      <p:ext uri="{BB962C8B-B14F-4D97-AF65-F5344CB8AC3E}">
        <p14:creationId xmlns="" xmlns:p14="http://schemas.microsoft.com/office/powerpoint/2010/main" val="2470161164"/>
      </p:ext>
    </p:extLst>
  </p:cSld>
  <p:clrMapOvr>
    <a:overrideClrMapping bg1="dk1" tx1="lt1" bg2="dk2" tx2="lt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91.xml><?xml version="1.0" encoding="utf-8"?>
<p:sldLayout xmlns:a="http://schemas.openxmlformats.org/drawingml/2006/main" xmlns:r="http://schemas.openxmlformats.org/officeDocument/2006/relationships" xmlns:p="http://schemas.openxmlformats.org/presentationml/2006/main" preserve="1">
  <p:cSld name="1_Subsection title, haze beige">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hasCustomPrompt="1"/>
          </p:nvPr>
        </p:nvSpPr>
        <p:spPr>
          <a:xfrm>
            <a:off x="336000" y="2889000"/>
            <a:ext cx="11520000" cy="1229824"/>
          </a:xfrm>
          <a:prstGeom prst="rect">
            <a:avLst/>
          </a:prstGeom>
        </p:spPr>
        <p:txBody>
          <a:bodyPr anchor="b">
            <a:noAutofit/>
          </a:bodyPr>
          <a:lstStyle>
            <a:lvl1pPr>
              <a:lnSpc>
                <a:spcPct val="84000"/>
              </a:lnSpc>
              <a:defRPr/>
            </a:lvl1pPr>
          </a:lstStyle>
          <a:p>
            <a:r>
              <a:rPr lang="en-US"/>
              <a:t>Click to add subsection title</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1" name="Text Placeholder 7">
            <a:extLst>
              <a:ext uri="{FF2B5EF4-FFF2-40B4-BE49-F238E27FC236}">
                <a16:creationId xmlns="" xmlns:a16="http://schemas.microsoft.com/office/drawing/2014/main" id="{238E859D-B5A9-0D4B-E357-D754A7317097}"/>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12" name="Picture 11">
            <a:extLst>
              <a:ext uri="{FF2B5EF4-FFF2-40B4-BE49-F238E27FC236}">
                <a16:creationId xmlns="" xmlns:a16="http://schemas.microsoft.com/office/drawing/2014/main" id="{FDF9666D-4B10-761D-7DB8-1415C1755F40}"/>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spTree>
    <p:extLst>
      <p:ext uri="{BB962C8B-B14F-4D97-AF65-F5344CB8AC3E}">
        <p14:creationId xmlns="" xmlns:p14="http://schemas.microsoft.com/office/powerpoint/2010/main" val="3045355928"/>
      </p:ext>
    </p:extLst>
  </p:cSld>
  <p:clrMapOvr>
    <a:overrideClrMapping bg1="lt1" tx1="dk1" bg2="lt2" tx2="dk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92.xml><?xml version="1.0" encoding="utf-8"?>
<p:sldLayout xmlns:a="http://schemas.openxmlformats.org/drawingml/2006/main" xmlns:r="http://schemas.openxmlformats.org/officeDocument/2006/relationships" xmlns:p="http://schemas.openxmlformats.org/presentationml/2006/main" preserve="1">
  <p:cSld name="1_Subsection title, pine green">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hasCustomPrompt="1"/>
          </p:nvPr>
        </p:nvSpPr>
        <p:spPr>
          <a:xfrm>
            <a:off x="336000" y="2889000"/>
            <a:ext cx="11520000" cy="1229824"/>
          </a:xfrm>
          <a:prstGeom prst="rect">
            <a:avLst/>
          </a:prstGeom>
        </p:spPr>
        <p:txBody>
          <a:bodyPr anchor="b">
            <a:noAutofit/>
          </a:bodyPr>
          <a:lstStyle>
            <a:lvl1pPr>
              <a:lnSpc>
                <a:spcPct val="84000"/>
              </a:lnSpc>
              <a:defRPr/>
            </a:lvl1pPr>
          </a:lstStyle>
          <a:p>
            <a:r>
              <a:rPr lang="en-US"/>
              <a:t>Click to add subsection title</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1" name="Text Placeholder 7">
            <a:extLst>
              <a:ext uri="{FF2B5EF4-FFF2-40B4-BE49-F238E27FC236}">
                <a16:creationId xmlns="" xmlns:a16="http://schemas.microsoft.com/office/drawing/2014/main" id="{238E859D-B5A9-0D4B-E357-D754A7317097}"/>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12" name="Picture 11">
            <a:extLst>
              <a:ext uri="{FF2B5EF4-FFF2-40B4-BE49-F238E27FC236}">
                <a16:creationId xmlns="" xmlns:a16="http://schemas.microsoft.com/office/drawing/2014/main" id="{FDF9666D-4B10-761D-7DB8-1415C1755F40}"/>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spTree>
    <p:extLst>
      <p:ext uri="{BB962C8B-B14F-4D97-AF65-F5344CB8AC3E}">
        <p14:creationId xmlns="" xmlns:p14="http://schemas.microsoft.com/office/powerpoint/2010/main" val="535268451"/>
      </p:ext>
    </p:extLst>
  </p:cSld>
  <p:clrMapOvr>
    <a:overrideClrMapping bg1="dk1" tx1="lt1" bg2="dk2" tx2="lt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93.xml><?xml version="1.0" encoding="utf-8"?>
<p:sldLayout xmlns:a="http://schemas.openxmlformats.org/drawingml/2006/main" xmlns:r="http://schemas.openxmlformats.org/officeDocument/2006/relationships" xmlns:p="http://schemas.openxmlformats.org/presentationml/2006/main" preserve="1">
  <p:cSld name="1_Sisältö">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11520000" cy="1229824"/>
          </a:xfrm>
          <a:prstGeom prst="rect">
            <a:avLst/>
          </a:prstGeom>
        </p:spPr>
        <p:txBody>
          <a:bodyPr anchor="t">
            <a:noAutofit/>
          </a:bodyPr>
          <a:lstStyle>
            <a:lvl1pPr>
              <a:lnSpc>
                <a:spcPct val="84000"/>
              </a:lnSpc>
              <a:defRPr/>
            </a:lvl1pPr>
          </a:lstStyle>
          <a:p>
            <a:r>
              <a:rPr lang="fi-FI"/>
              <a:t>Muokkaa ots. perustyyl. napsautt.</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333950" y="2169000"/>
            <a:ext cx="11520000" cy="4154152"/>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8" name="Text Placeholder 7">
            <a:extLst>
              <a:ext uri="{FF2B5EF4-FFF2-40B4-BE49-F238E27FC236}">
                <a16:creationId xmlns="" xmlns:a16="http://schemas.microsoft.com/office/drawing/2014/main" id="{7B7D063C-C439-C12E-8781-7E6B869CBA11}"/>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10" name="Picture 9">
            <a:extLst>
              <a:ext uri="{FF2B5EF4-FFF2-40B4-BE49-F238E27FC236}">
                <a16:creationId xmlns="" xmlns:a16="http://schemas.microsoft.com/office/drawing/2014/main" id="{2649C749-EAFA-770F-3D5B-425E69AC686D}"/>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sp>
        <p:nvSpPr>
          <p:cNvPr id="12" name="Text Placeholder 10">
            <a:extLst>
              <a:ext uri="{FF2B5EF4-FFF2-40B4-BE49-F238E27FC236}">
                <a16:creationId xmlns="" xmlns:a16="http://schemas.microsoft.com/office/drawing/2014/main" id="{A58649A5-DE2E-8735-9CB7-0E41749B6CE9}"/>
              </a:ext>
            </a:extLst>
          </p:cNvPr>
          <p:cNvSpPr>
            <a:spLocks noGrp="1"/>
          </p:cNvSpPr>
          <p:nvPr>
            <p:ph type="body" sz="quarter" idx="15" hasCustomPrompt="1"/>
          </p:nvPr>
        </p:nvSpPr>
        <p:spPr>
          <a:xfrm>
            <a:off x="335936" y="1266225"/>
            <a:ext cx="11520488" cy="630238"/>
          </a:xfrm>
          <a:prstGeom prst="rect">
            <a:avLst/>
          </a:prstGeom>
        </p:spPr>
        <p:txBody>
          <a:bodyPr/>
          <a:lstStyle>
            <a:lvl1pPr marL="0" indent="0">
              <a:buNone/>
              <a:defRPr sz="2000">
                <a:latin typeface="+mj-lt"/>
              </a:defRPr>
            </a:lvl1pPr>
            <a:lvl2pPr marL="457200" indent="0">
              <a:buNone/>
              <a:defRPr>
                <a:latin typeface="+mj-lt"/>
              </a:defRPr>
            </a:lvl2pPr>
            <a:lvl3pPr marL="914400" indent="0">
              <a:buNone/>
              <a:defRPr>
                <a:latin typeface="+mj-lt"/>
              </a:defRPr>
            </a:lvl3pPr>
            <a:lvl4pPr marL="1371600" indent="0">
              <a:buNone/>
              <a:defRPr>
                <a:latin typeface="+mj-lt"/>
              </a:defRPr>
            </a:lvl4pPr>
            <a:lvl5pPr marL="1828800" indent="0">
              <a:buNone/>
              <a:defRPr>
                <a:latin typeface="+mj-lt"/>
              </a:defRPr>
            </a:lvl5pPr>
          </a:lstStyle>
          <a:p>
            <a:pPr lvl="0"/>
            <a:r>
              <a:rPr lang="en-US"/>
              <a:t>Click to add subtitle</a:t>
            </a:r>
            <a:endParaRPr lang="x-none"/>
          </a:p>
        </p:txBody>
      </p:sp>
    </p:spTree>
    <p:extLst>
      <p:ext uri="{BB962C8B-B14F-4D97-AF65-F5344CB8AC3E}">
        <p14:creationId xmlns="" xmlns:p14="http://schemas.microsoft.com/office/powerpoint/2010/main" val="3665335506"/>
      </p:ext>
    </p:extLst>
  </p:cSld>
  <p:clrMapOvr>
    <a:masterClrMapping/>
  </p:clrMapOvr>
  <p:extLst>
    <p:ext uri="{DCECCB84-F9BA-43D5-87BE-67443E8EF086}">
      <p15:sldGuideLst xmlns="" xmlns:p15="http://schemas.microsoft.com/office/powerpoint/2012/main"/>
    </p:ext>
  </p:extLst>
</p:sldLayout>
</file>

<file path=ppt/slideLayouts/slideLayout94.xml><?xml version="1.0" encoding="utf-8"?>
<p:sldLayout xmlns:a="http://schemas.openxmlformats.org/drawingml/2006/main" xmlns:r="http://schemas.openxmlformats.org/officeDocument/2006/relationships" xmlns:p="http://schemas.openxmlformats.org/presentationml/2006/main" preserve="1">
  <p:cSld name="1_Content (2 columns)">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11520000" cy="1229824"/>
          </a:xfrm>
          <a:prstGeom prst="rect">
            <a:avLst/>
          </a:prstGeom>
        </p:spPr>
        <p:txBody>
          <a:bodyPr anchor="t">
            <a:noAutofit/>
          </a:bodyPr>
          <a:lstStyle>
            <a:lvl1pPr>
              <a:lnSpc>
                <a:spcPct val="84000"/>
              </a:lnSpc>
              <a:defRPr/>
            </a:lvl1pPr>
          </a:lstStyle>
          <a:p>
            <a:r>
              <a:rPr lang="fi-FI"/>
              <a:t>Muokkaa ots. perustyyl. napsautt.</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333949" y="2169000"/>
            <a:ext cx="5402051" cy="4154152"/>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7" name="Content Placeholder 2">
            <a:extLst>
              <a:ext uri="{FF2B5EF4-FFF2-40B4-BE49-F238E27FC236}">
                <a16:creationId xmlns="" xmlns:a16="http://schemas.microsoft.com/office/drawing/2014/main" id="{E53D0122-F311-DDD6-1358-BBD9A12A19B9}"/>
              </a:ext>
            </a:extLst>
          </p:cNvPr>
          <p:cNvSpPr>
            <a:spLocks noGrp="1"/>
          </p:cNvSpPr>
          <p:nvPr>
            <p:ph idx="14"/>
          </p:nvPr>
        </p:nvSpPr>
        <p:spPr>
          <a:xfrm>
            <a:off x="6451899" y="2169000"/>
            <a:ext cx="5402051" cy="4154152"/>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11" name="Text Placeholder 7">
            <a:extLst>
              <a:ext uri="{FF2B5EF4-FFF2-40B4-BE49-F238E27FC236}">
                <a16:creationId xmlns="" xmlns:a16="http://schemas.microsoft.com/office/drawing/2014/main" id="{CC4E4163-CEEC-23DD-D95C-3C6EAE7438D8}"/>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12" name="Picture 11">
            <a:extLst>
              <a:ext uri="{FF2B5EF4-FFF2-40B4-BE49-F238E27FC236}">
                <a16:creationId xmlns="" xmlns:a16="http://schemas.microsoft.com/office/drawing/2014/main" id="{8AEE7008-4199-288B-CB96-DD2494257C58}"/>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sp>
        <p:nvSpPr>
          <p:cNvPr id="4" name="Text Placeholder 10">
            <a:extLst>
              <a:ext uri="{FF2B5EF4-FFF2-40B4-BE49-F238E27FC236}">
                <a16:creationId xmlns="" xmlns:a16="http://schemas.microsoft.com/office/drawing/2014/main" id="{F96DC4C9-3156-4E35-35A1-783319D96918}"/>
              </a:ext>
            </a:extLst>
          </p:cNvPr>
          <p:cNvSpPr>
            <a:spLocks noGrp="1"/>
          </p:cNvSpPr>
          <p:nvPr>
            <p:ph type="body" sz="quarter" idx="15" hasCustomPrompt="1"/>
          </p:nvPr>
        </p:nvSpPr>
        <p:spPr>
          <a:xfrm>
            <a:off x="335936" y="1266225"/>
            <a:ext cx="11520488" cy="630238"/>
          </a:xfrm>
          <a:prstGeom prst="rect">
            <a:avLst/>
          </a:prstGeom>
        </p:spPr>
        <p:txBody>
          <a:bodyPr/>
          <a:lstStyle>
            <a:lvl1pPr marL="0" indent="0">
              <a:buNone/>
              <a:defRPr sz="2000">
                <a:latin typeface="+mj-lt"/>
              </a:defRPr>
            </a:lvl1pPr>
            <a:lvl2pPr marL="457200" indent="0">
              <a:buNone/>
              <a:defRPr>
                <a:latin typeface="+mj-lt"/>
              </a:defRPr>
            </a:lvl2pPr>
            <a:lvl3pPr marL="914400" indent="0">
              <a:buNone/>
              <a:defRPr>
                <a:latin typeface="+mj-lt"/>
              </a:defRPr>
            </a:lvl3pPr>
            <a:lvl4pPr marL="1371600" indent="0">
              <a:buNone/>
              <a:defRPr>
                <a:latin typeface="+mj-lt"/>
              </a:defRPr>
            </a:lvl4pPr>
            <a:lvl5pPr marL="1828800" indent="0">
              <a:buNone/>
              <a:defRPr>
                <a:latin typeface="+mj-lt"/>
              </a:defRPr>
            </a:lvl5pPr>
          </a:lstStyle>
          <a:p>
            <a:pPr lvl="0"/>
            <a:r>
              <a:rPr lang="en-US"/>
              <a:t>Click to add subtitle</a:t>
            </a:r>
            <a:endParaRPr lang="x-none"/>
          </a:p>
        </p:txBody>
      </p:sp>
    </p:spTree>
    <p:extLst>
      <p:ext uri="{BB962C8B-B14F-4D97-AF65-F5344CB8AC3E}">
        <p14:creationId xmlns="" xmlns:p14="http://schemas.microsoft.com/office/powerpoint/2010/main" val="4159640651"/>
      </p:ext>
    </p:extLst>
  </p:cSld>
  <p:clrMapOvr>
    <a:masterClrMapping/>
  </p:clrMapOvr>
  <p:extLst>
    <p:ext uri="{DCECCB84-F9BA-43D5-87BE-67443E8EF086}">
      <p15:sldGuideLst xmlns="" xmlns:p15="http://schemas.microsoft.com/office/powerpoint/2012/main">
        <p15:guide id="1" orient="horz">
          <p15:clr>
            <a:srgbClr val="FBAE40"/>
          </p15:clr>
        </p15:guide>
      </p15:sldGuideLst>
    </p:ext>
  </p:extLst>
</p:sldLayout>
</file>

<file path=ppt/slideLayouts/slideLayout95.xml><?xml version="1.0" encoding="utf-8"?>
<p:sldLayout xmlns:a="http://schemas.openxmlformats.org/drawingml/2006/main" xmlns:r="http://schemas.openxmlformats.org/officeDocument/2006/relationships" xmlns:p="http://schemas.openxmlformats.org/presentationml/2006/main" preserve="1">
  <p:cSld name="1_Content (2 columns, titles)">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11520000" cy="1229824"/>
          </a:xfrm>
          <a:prstGeom prst="rect">
            <a:avLst/>
          </a:prstGeom>
        </p:spPr>
        <p:txBody>
          <a:bodyPr anchor="t">
            <a:noAutofit/>
          </a:bodyPr>
          <a:lstStyle>
            <a:lvl1pPr>
              <a:lnSpc>
                <a:spcPct val="84000"/>
              </a:lnSpc>
              <a:defRPr/>
            </a:lvl1pPr>
          </a:lstStyle>
          <a:p>
            <a:r>
              <a:rPr lang="fi-FI"/>
              <a:t>Muokkaa ots. perustyyl. napsautt.</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333949" y="2349000"/>
            <a:ext cx="5402051" cy="3974152"/>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7" name="Content Placeholder 2">
            <a:extLst>
              <a:ext uri="{FF2B5EF4-FFF2-40B4-BE49-F238E27FC236}">
                <a16:creationId xmlns="" xmlns:a16="http://schemas.microsoft.com/office/drawing/2014/main" id="{E53D0122-F311-DDD6-1358-BBD9A12A19B9}"/>
              </a:ext>
            </a:extLst>
          </p:cNvPr>
          <p:cNvSpPr>
            <a:spLocks noGrp="1"/>
          </p:cNvSpPr>
          <p:nvPr>
            <p:ph idx="14"/>
          </p:nvPr>
        </p:nvSpPr>
        <p:spPr>
          <a:xfrm>
            <a:off x="6451899" y="2349000"/>
            <a:ext cx="5402051" cy="3974152"/>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11" name="Text Placeholder 10">
            <a:extLst>
              <a:ext uri="{FF2B5EF4-FFF2-40B4-BE49-F238E27FC236}">
                <a16:creationId xmlns="" xmlns:a16="http://schemas.microsoft.com/office/drawing/2014/main" id="{F6B5D668-15E1-ECB9-295B-73E7926E2666}"/>
              </a:ext>
            </a:extLst>
          </p:cNvPr>
          <p:cNvSpPr>
            <a:spLocks noGrp="1"/>
          </p:cNvSpPr>
          <p:nvPr>
            <p:ph type="body" sz="quarter" idx="15" hasCustomPrompt="1"/>
          </p:nvPr>
        </p:nvSpPr>
        <p:spPr>
          <a:xfrm>
            <a:off x="333949" y="1988777"/>
            <a:ext cx="5402051"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12" name="Text Placeholder 10">
            <a:extLst>
              <a:ext uri="{FF2B5EF4-FFF2-40B4-BE49-F238E27FC236}">
                <a16:creationId xmlns="" xmlns:a16="http://schemas.microsoft.com/office/drawing/2014/main" id="{B86405FE-3A66-42DA-4C48-77E7AF5CD7C0}"/>
              </a:ext>
            </a:extLst>
          </p:cNvPr>
          <p:cNvSpPr>
            <a:spLocks noGrp="1"/>
          </p:cNvSpPr>
          <p:nvPr>
            <p:ph type="body" sz="quarter" idx="16" hasCustomPrompt="1"/>
          </p:nvPr>
        </p:nvSpPr>
        <p:spPr>
          <a:xfrm>
            <a:off x="6451898" y="1988777"/>
            <a:ext cx="5402051"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13" name="Text Placeholder 7">
            <a:extLst>
              <a:ext uri="{FF2B5EF4-FFF2-40B4-BE49-F238E27FC236}">
                <a16:creationId xmlns="" xmlns:a16="http://schemas.microsoft.com/office/drawing/2014/main" id="{A617CA67-4D68-BA5F-67BE-F87CCF6BCCCA}"/>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14" name="Picture 13">
            <a:extLst>
              <a:ext uri="{FF2B5EF4-FFF2-40B4-BE49-F238E27FC236}">
                <a16:creationId xmlns="" xmlns:a16="http://schemas.microsoft.com/office/drawing/2014/main" id="{53C7241D-B1E1-1490-6228-D94A64F8F9F7}"/>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spTree>
    <p:extLst>
      <p:ext uri="{BB962C8B-B14F-4D97-AF65-F5344CB8AC3E}">
        <p14:creationId xmlns="" xmlns:p14="http://schemas.microsoft.com/office/powerpoint/2010/main" val="2654165533"/>
      </p:ext>
    </p:extLst>
  </p:cSld>
  <p:clrMapOvr>
    <a:masterClrMapping/>
  </p:clrMapOvr>
  <p:extLst>
    <p:ext uri="{DCECCB84-F9BA-43D5-87BE-67443E8EF086}">
      <p15:sldGuideLst xmlns="" xmlns:p15="http://schemas.microsoft.com/office/powerpoint/2012/main"/>
    </p:ext>
  </p:extLst>
</p:sldLayout>
</file>

<file path=ppt/slideLayouts/slideLayout96.xml><?xml version="1.0" encoding="utf-8"?>
<p:sldLayout xmlns:a="http://schemas.openxmlformats.org/drawingml/2006/main" xmlns:r="http://schemas.openxmlformats.org/officeDocument/2006/relationships" xmlns:p="http://schemas.openxmlformats.org/presentationml/2006/main" preserve="1">
  <p:cSld name="1_Highlights">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11520000" cy="661078"/>
          </a:xfrm>
          <a:prstGeom prst="rect">
            <a:avLst/>
          </a:prstGeom>
        </p:spPr>
        <p:txBody>
          <a:bodyPr anchor="t">
            <a:spAutoFit/>
          </a:bodyPr>
          <a:lstStyle>
            <a:lvl1pPr>
              <a:lnSpc>
                <a:spcPct val="84000"/>
              </a:lnSpc>
              <a:defRPr/>
            </a:lvl1pPr>
          </a:lstStyle>
          <a:p>
            <a:r>
              <a:rPr lang="fi-FI"/>
              <a:t>Muokkaa ots. perustyyl. napsautt.</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889949" y="2257614"/>
            <a:ext cx="3162600" cy="1440000"/>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p>
            <a:fld id="{02D9CBAC-2441-4F8C-A1E1-12A8002240E4}" type="slidenum">
              <a:rPr lang="x-none" smtClean="0"/>
              <a:pPr/>
              <a:t>‹#›</a:t>
            </a:fld>
            <a:endParaRPr lang="x-none"/>
          </a:p>
        </p:txBody>
      </p:sp>
      <p:sp>
        <p:nvSpPr>
          <p:cNvPr id="11" name="Text Placeholder 10">
            <a:extLst>
              <a:ext uri="{FF2B5EF4-FFF2-40B4-BE49-F238E27FC236}">
                <a16:creationId xmlns="" xmlns:a16="http://schemas.microsoft.com/office/drawing/2014/main" id="{F6B5D668-15E1-ECB9-295B-73E7926E2666}"/>
              </a:ext>
            </a:extLst>
          </p:cNvPr>
          <p:cNvSpPr>
            <a:spLocks noGrp="1"/>
          </p:cNvSpPr>
          <p:nvPr>
            <p:ph type="body" sz="quarter" idx="15" hasCustomPrompt="1"/>
          </p:nvPr>
        </p:nvSpPr>
        <p:spPr>
          <a:xfrm>
            <a:off x="889949" y="1897391"/>
            <a:ext cx="3162600"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15" name="Content Placeholder 2">
            <a:extLst>
              <a:ext uri="{FF2B5EF4-FFF2-40B4-BE49-F238E27FC236}">
                <a16:creationId xmlns="" xmlns:a16="http://schemas.microsoft.com/office/drawing/2014/main" id="{F39CDBB0-F3C0-ED2C-6DFF-BDDC965859A0}"/>
              </a:ext>
            </a:extLst>
          </p:cNvPr>
          <p:cNvSpPr>
            <a:spLocks noGrp="1"/>
          </p:cNvSpPr>
          <p:nvPr>
            <p:ph idx="16"/>
          </p:nvPr>
        </p:nvSpPr>
        <p:spPr>
          <a:xfrm>
            <a:off x="4514699" y="2257614"/>
            <a:ext cx="3162601" cy="1440000"/>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16" name="Text Placeholder 10">
            <a:extLst>
              <a:ext uri="{FF2B5EF4-FFF2-40B4-BE49-F238E27FC236}">
                <a16:creationId xmlns="" xmlns:a16="http://schemas.microsoft.com/office/drawing/2014/main" id="{584C606C-27C6-B1B8-AF73-91EE3D3C1CD1}"/>
              </a:ext>
            </a:extLst>
          </p:cNvPr>
          <p:cNvSpPr>
            <a:spLocks noGrp="1"/>
          </p:cNvSpPr>
          <p:nvPr>
            <p:ph type="body" sz="quarter" idx="17" hasCustomPrompt="1"/>
          </p:nvPr>
        </p:nvSpPr>
        <p:spPr>
          <a:xfrm>
            <a:off x="4514700" y="1897391"/>
            <a:ext cx="3162600"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17" name="Content Placeholder 2">
            <a:extLst>
              <a:ext uri="{FF2B5EF4-FFF2-40B4-BE49-F238E27FC236}">
                <a16:creationId xmlns="" xmlns:a16="http://schemas.microsoft.com/office/drawing/2014/main" id="{77D2EAC2-0180-86E6-ED87-89C3590F351B}"/>
              </a:ext>
            </a:extLst>
          </p:cNvPr>
          <p:cNvSpPr>
            <a:spLocks noGrp="1"/>
          </p:cNvSpPr>
          <p:nvPr>
            <p:ph idx="18"/>
          </p:nvPr>
        </p:nvSpPr>
        <p:spPr>
          <a:xfrm>
            <a:off x="8139451" y="2263464"/>
            <a:ext cx="3162600" cy="1440000"/>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18" name="Text Placeholder 10">
            <a:extLst>
              <a:ext uri="{FF2B5EF4-FFF2-40B4-BE49-F238E27FC236}">
                <a16:creationId xmlns="" xmlns:a16="http://schemas.microsoft.com/office/drawing/2014/main" id="{21F8FDD3-92F9-994D-1C39-BD4112987630}"/>
              </a:ext>
            </a:extLst>
          </p:cNvPr>
          <p:cNvSpPr>
            <a:spLocks noGrp="1"/>
          </p:cNvSpPr>
          <p:nvPr>
            <p:ph type="body" sz="quarter" idx="19" hasCustomPrompt="1"/>
          </p:nvPr>
        </p:nvSpPr>
        <p:spPr>
          <a:xfrm>
            <a:off x="8139451" y="1903241"/>
            <a:ext cx="3162600"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25" name="Content Placeholder 2">
            <a:extLst>
              <a:ext uri="{FF2B5EF4-FFF2-40B4-BE49-F238E27FC236}">
                <a16:creationId xmlns="" xmlns:a16="http://schemas.microsoft.com/office/drawing/2014/main" id="{63E89EB0-114F-D42B-394F-5B60F8C74357}"/>
              </a:ext>
            </a:extLst>
          </p:cNvPr>
          <p:cNvSpPr>
            <a:spLocks noGrp="1"/>
          </p:cNvSpPr>
          <p:nvPr>
            <p:ph idx="20"/>
          </p:nvPr>
        </p:nvSpPr>
        <p:spPr>
          <a:xfrm>
            <a:off x="889949" y="4223187"/>
            <a:ext cx="3162600" cy="1440000"/>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26" name="Text Placeholder 10">
            <a:extLst>
              <a:ext uri="{FF2B5EF4-FFF2-40B4-BE49-F238E27FC236}">
                <a16:creationId xmlns="" xmlns:a16="http://schemas.microsoft.com/office/drawing/2014/main" id="{DD0D195D-D971-5CF7-314A-C84E3DF21AA6}"/>
              </a:ext>
            </a:extLst>
          </p:cNvPr>
          <p:cNvSpPr>
            <a:spLocks noGrp="1"/>
          </p:cNvSpPr>
          <p:nvPr>
            <p:ph type="body" sz="quarter" idx="21" hasCustomPrompt="1"/>
          </p:nvPr>
        </p:nvSpPr>
        <p:spPr>
          <a:xfrm>
            <a:off x="889949" y="3862964"/>
            <a:ext cx="3162600"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27" name="Content Placeholder 2">
            <a:extLst>
              <a:ext uri="{FF2B5EF4-FFF2-40B4-BE49-F238E27FC236}">
                <a16:creationId xmlns="" xmlns:a16="http://schemas.microsoft.com/office/drawing/2014/main" id="{469C4761-EF5D-61A6-21C4-865FDCA6D8C3}"/>
              </a:ext>
            </a:extLst>
          </p:cNvPr>
          <p:cNvSpPr>
            <a:spLocks noGrp="1"/>
          </p:cNvSpPr>
          <p:nvPr>
            <p:ph idx="22"/>
          </p:nvPr>
        </p:nvSpPr>
        <p:spPr>
          <a:xfrm>
            <a:off x="4514699" y="4223187"/>
            <a:ext cx="3162601" cy="1440000"/>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28" name="Text Placeholder 10">
            <a:extLst>
              <a:ext uri="{FF2B5EF4-FFF2-40B4-BE49-F238E27FC236}">
                <a16:creationId xmlns="" xmlns:a16="http://schemas.microsoft.com/office/drawing/2014/main" id="{2220DFAC-B34F-C138-1486-2E3A4CA71B95}"/>
              </a:ext>
            </a:extLst>
          </p:cNvPr>
          <p:cNvSpPr>
            <a:spLocks noGrp="1"/>
          </p:cNvSpPr>
          <p:nvPr>
            <p:ph type="body" sz="quarter" idx="23" hasCustomPrompt="1"/>
          </p:nvPr>
        </p:nvSpPr>
        <p:spPr>
          <a:xfrm>
            <a:off x="4514700" y="3862964"/>
            <a:ext cx="3162600"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29" name="Content Placeholder 2">
            <a:extLst>
              <a:ext uri="{FF2B5EF4-FFF2-40B4-BE49-F238E27FC236}">
                <a16:creationId xmlns="" xmlns:a16="http://schemas.microsoft.com/office/drawing/2014/main" id="{A97B5F14-95E4-5BD2-E1B3-4CF8F325C633}"/>
              </a:ext>
            </a:extLst>
          </p:cNvPr>
          <p:cNvSpPr>
            <a:spLocks noGrp="1"/>
          </p:cNvSpPr>
          <p:nvPr>
            <p:ph idx="24"/>
          </p:nvPr>
        </p:nvSpPr>
        <p:spPr>
          <a:xfrm>
            <a:off x="8139451" y="4229037"/>
            <a:ext cx="3162600" cy="1440000"/>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30" name="Text Placeholder 10">
            <a:extLst>
              <a:ext uri="{FF2B5EF4-FFF2-40B4-BE49-F238E27FC236}">
                <a16:creationId xmlns="" xmlns:a16="http://schemas.microsoft.com/office/drawing/2014/main" id="{2F7D814D-004E-59E2-9CDB-AA8ECE7FEB25}"/>
              </a:ext>
            </a:extLst>
          </p:cNvPr>
          <p:cNvSpPr>
            <a:spLocks noGrp="1"/>
          </p:cNvSpPr>
          <p:nvPr>
            <p:ph type="body" sz="quarter" idx="25" hasCustomPrompt="1"/>
          </p:nvPr>
        </p:nvSpPr>
        <p:spPr>
          <a:xfrm>
            <a:off x="8139451" y="3868814"/>
            <a:ext cx="3162600" cy="327025"/>
          </a:xfrm>
          <a:prstGeom prst="rect">
            <a:avLst/>
          </a:prstGeom>
        </p:spPr>
        <p:txBody>
          <a:bodyPr/>
          <a:lstStyle>
            <a:lvl1pPr marL="0" indent="0">
              <a:buNone/>
              <a:defRPr sz="2000">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1" name="Text Placeholder 7">
            <a:extLst>
              <a:ext uri="{FF2B5EF4-FFF2-40B4-BE49-F238E27FC236}">
                <a16:creationId xmlns="" xmlns:a16="http://schemas.microsoft.com/office/drawing/2014/main" id="{8D8775CA-A760-B342-2EDE-A23103715375}"/>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32" name="Picture 31">
            <a:extLst>
              <a:ext uri="{FF2B5EF4-FFF2-40B4-BE49-F238E27FC236}">
                <a16:creationId xmlns="" xmlns:a16="http://schemas.microsoft.com/office/drawing/2014/main" id="{F97B1CEF-694C-5717-3DEF-807DE2988080}"/>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1026918" y="188964"/>
            <a:ext cx="829146" cy="360000"/>
          </a:xfrm>
          <a:prstGeom prst="rect">
            <a:avLst/>
          </a:prstGeom>
        </p:spPr>
      </p:pic>
    </p:spTree>
    <p:extLst>
      <p:ext uri="{BB962C8B-B14F-4D97-AF65-F5344CB8AC3E}">
        <p14:creationId xmlns="" xmlns:p14="http://schemas.microsoft.com/office/powerpoint/2010/main" val="1010638400"/>
      </p:ext>
    </p:extLst>
  </p:cSld>
  <p:clrMapOvr>
    <a:masterClrMapping/>
  </p:clrMapOvr>
  <p:extLst>
    <p:ext uri="{DCECCB84-F9BA-43D5-87BE-67443E8EF086}">
      <p15:sldGuideLst xmlns="" xmlns:p15="http://schemas.microsoft.com/office/powerpoint/2012/main"/>
    </p:ext>
  </p:extLst>
</p:sldLayout>
</file>

<file path=ppt/slideLayouts/slideLayout97.xml><?xml version="1.0" encoding="utf-8"?>
<p:sldLayout xmlns:a="http://schemas.openxmlformats.org/drawingml/2006/main" xmlns:r="http://schemas.openxmlformats.org/officeDocument/2006/relationships" xmlns:p="http://schemas.openxmlformats.org/presentationml/2006/main" preserve="1">
  <p:cSld name="1_6 Highlights pine green">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11520000" cy="661078"/>
          </a:xfrm>
          <a:prstGeom prst="rect">
            <a:avLst/>
          </a:prstGeom>
        </p:spPr>
        <p:txBody>
          <a:bodyPr anchor="t">
            <a:spAutoFit/>
          </a:bodyPr>
          <a:lstStyle>
            <a:lvl1pPr>
              <a:lnSpc>
                <a:spcPct val="84000"/>
              </a:lnSpc>
              <a:defRPr>
                <a:solidFill>
                  <a:schemeClr val="tx1"/>
                </a:solidFill>
              </a:defRPr>
            </a:lvl1pPr>
          </a:lstStyle>
          <a:p>
            <a:r>
              <a:rPr lang="fi-FI"/>
              <a:t>Muokkaa ots. perustyyl. napsautt.</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889949" y="2257614"/>
            <a:ext cx="3162600"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lvl1pPr>
              <a:defRPr>
                <a:solidFill>
                  <a:schemeClr val="tx1"/>
                </a:solidFill>
              </a:defRPr>
            </a:lvl1pPr>
          </a:lstStyle>
          <a:p>
            <a:fld id="{02D9CBAC-2441-4F8C-A1E1-12A8002240E4}" type="slidenum">
              <a:rPr lang="x-none" smtClean="0"/>
              <a:pPr/>
              <a:t>‹#›</a:t>
            </a:fld>
            <a:endParaRPr lang="x-none"/>
          </a:p>
        </p:txBody>
      </p:sp>
      <p:sp>
        <p:nvSpPr>
          <p:cNvPr id="11" name="Text Placeholder 10">
            <a:extLst>
              <a:ext uri="{FF2B5EF4-FFF2-40B4-BE49-F238E27FC236}">
                <a16:creationId xmlns="" xmlns:a16="http://schemas.microsoft.com/office/drawing/2014/main" id="{F6B5D668-15E1-ECB9-295B-73E7926E2666}"/>
              </a:ext>
            </a:extLst>
          </p:cNvPr>
          <p:cNvSpPr>
            <a:spLocks noGrp="1"/>
          </p:cNvSpPr>
          <p:nvPr>
            <p:ph type="body" sz="quarter" idx="15" hasCustomPrompt="1"/>
          </p:nvPr>
        </p:nvSpPr>
        <p:spPr>
          <a:xfrm>
            <a:off x="889949" y="1897391"/>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15" name="Content Placeholder 2">
            <a:extLst>
              <a:ext uri="{FF2B5EF4-FFF2-40B4-BE49-F238E27FC236}">
                <a16:creationId xmlns="" xmlns:a16="http://schemas.microsoft.com/office/drawing/2014/main" id="{F39CDBB0-F3C0-ED2C-6DFF-BDDC965859A0}"/>
              </a:ext>
            </a:extLst>
          </p:cNvPr>
          <p:cNvSpPr>
            <a:spLocks noGrp="1"/>
          </p:cNvSpPr>
          <p:nvPr>
            <p:ph idx="16"/>
          </p:nvPr>
        </p:nvSpPr>
        <p:spPr>
          <a:xfrm>
            <a:off x="4514699" y="2257614"/>
            <a:ext cx="3162601"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16" name="Text Placeholder 10">
            <a:extLst>
              <a:ext uri="{FF2B5EF4-FFF2-40B4-BE49-F238E27FC236}">
                <a16:creationId xmlns="" xmlns:a16="http://schemas.microsoft.com/office/drawing/2014/main" id="{584C606C-27C6-B1B8-AF73-91EE3D3C1CD1}"/>
              </a:ext>
            </a:extLst>
          </p:cNvPr>
          <p:cNvSpPr>
            <a:spLocks noGrp="1"/>
          </p:cNvSpPr>
          <p:nvPr>
            <p:ph type="body" sz="quarter" idx="17" hasCustomPrompt="1"/>
          </p:nvPr>
        </p:nvSpPr>
        <p:spPr>
          <a:xfrm>
            <a:off x="4514700" y="1897391"/>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17" name="Content Placeholder 2">
            <a:extLst>
              <a:ext uri="{FF2B5EF4-FFF2-40B4-BE49-F238E27FC236}">
                <a16:creationId xmlns="" xmlns:a16="http://schemas.microsoft.com/office/drawing/2014/main" id="{77D2EAC2-0180-86E6-ED87-89C3590F351B}"/>
              </a:ext>
            </a:extLst>
          </p:cNvPr>
          <p:cNvSpPr>
            <a:spLocks noGrp="1"/>
          </p:cNvSpPr>
          <p:nvPr>
            <p:ph idx="18"/>
          </p:nvPr>
        </p:nvSpPr>
        <p:spPr>
          <a:xfrm>
            <a:off x="8139451" y="2263464"/>
            <a:ext cx="3162600"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18" name="Text Placeholder 10">
            <a:extLst>
              <a:ext uri="{FF2B5EF4-FFF2-40B4-BE49-F238E27FC236}">
                <a16:creationId xmlns="" xmlns:a16="http://schemas.microsoft.com/office/drawing/2014/main" id="{21F8FDD3-92F9-994D-1C39-BD4112987630}"/>
              </a:ext>
            </a:extLst>
          </p:cNvPr>
          <p:cNvSpPr>
            <a:spLocks noGrp="1"/>
          </p:cNvSpPr>
          <p:nvPr>
            <p:ph type="body" sz="quarter" idx="19" hasCustomPrompt="1"/>
          </p:nvPr>
        </p:nvSpPr>
        <p:spPr>
          <a:xfrm>
            <a:off x="8139451" y="1903241"/>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25" name="Content Placeholder 2">
            <a:extLst>
              <a:ext uri="{FF2B5EF4-FFF2-40B4-BE49-F238E27FC236}">
                <a16:creationId xmlns="" xmlns:a16="http://schemas.microsoft.com/office/drawing/2014/main" id="{63E89EB0-114F-D42B-394F-5B60F8C74357}"/>
              </a:ext>
            </a:extLst>
          </p:cNvPr>
          <p:cNvSpPr>
            <a:spLocks noGrp="1"/>
          </p:cNvSpPr>
          <p:nvPr>
            <p:ph idx="20"/>
          </p:nvPr>
        </p:nvSpPr>
        <p:spPr>
          <a:xfrm>
            <a:off x="889949" y="4223187"/>
            <a:ext cx="3162600"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26" name="Text Placeholder 10">
            <a:extLst>
              <a:ext uri="{FF2B5EF4-FFF2-40B4-BE49-F238E27FC236}">
                <a16:creationId xmlns="" xmlns:a16="http://schemas.microsoft.com/office/drawing/2014/main" id="{DD0D195D-D971-5CF7-314A-C84E3DF21AA6}"/>
              </a:ext>
            </a:extLst>
          </p:cNvPr>
          <p:cNvSpPr>
            <a:spLocks noGrp="1"/>
          </p:cNvSpPr>
          <p:nvPr>
            <p:ph type="body" sz="quarter" idx="21" hasCustomPrompt="1"/>
          </p:nvPr>
        </p:nvSpPr>
        <p:spPr>
          <a:xfrm>
            <a:off x="889949" y="3862964"/>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27" name="Content Placeholder 2">
            <a:extLst>
              <a:ext uri="{FF2B5EF4-FFF2-40B4-BE49-F238E27FC236}">
                <a16:creationId xmlns="" xmlns:a16="http://schemas.microsoft.com/office/drawing/2014/main" id="{469C4761-EF5D-61A6-21C4-865FDCA6D8C3}"/>
              </a:ext>
            </a:extLst>
          </p:cNvPr>
          <p:cNvSpPr>
            <a:spLocks noGrp="1"/>
          </p:cNvSpPr>
          <p:nvPr>
            <p:ph idx="22"/>
          </p:nvPr>
        </p:nvSpPr>
        <p:spPr>
          <a:xfrm>
            <a:off x="4514699" y="4223187"/>
            <a:ext cx="3162601"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28" name="Text Placeholder 10">
            <a:extLst>
              <a:ext uri="{FF2B5EF4-FFF2-40B4-BE49-F238E27FC236}">
                <a16:creationId xmlns="" xmlns:a16="http://schemas.microsoft.com/office/drawing/2014/main" id="{2220DFAC-B34F-C138-1486-2E3A4CA71B95}"/>
              </a:ext>
            </a:extLst>
          </p:cNvPr>
          <p:cNvSpPr>
            <a:spLocks noGrp="1"/>
          </p:cNvSpPr>
          <p:nvPr>
            <p:ph type="body" sz="quarter" idx="23" hasCustomPrompt="1"/>
          </p:nvPr>
        </p:nvSpPr>
        <p:spPr>
          <a:xfrm>
            <a:off x="4514700" y="3862964"/>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29" name="Content Placeholder 2">
            <a:extLst>
              <a:ext uri="{FF2B5EF4-FFF2-40B4-BE49-F238E27FC236}">
                <a16:creationId xmlns="" xmlns:a16="http://schemas.microsoft.com/office/drawing/2014/main" id="{A97B5F14-95E4-5BD2-E1B3-4CF8F325C633}"/>
              </a:ext>
            </a:extLst>
          </p:cNvPr>
          <p:cNvSpPr>
            <a:spLocks noGrp="1"/>
          </p:cNvSpPr>
          <p:nvPr>
            <p:ph idx="24"/>
          </p:nvPr>
        </p:nvSpPr>
        <p:spPr>
          <a:xfrm>
            <a:off x="8139451" y="4229037"/>
            <a:ext cx="3162600"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30" name="Text Placeholder 10">
            <a:extLst>
              <a:ext uri="{FF2B5EF4-FFF2-40B4-BE49-F238E27FC236}">
                <a16:creationId xmlns="" xmlns:a16="http://schemas.microsoft.com/office/drawing/2014/main" id="{2F7D814D-004E-59E2-9CDB-AA8ECE7FEB25}"/>
              </a:ext>
            </a:extLst>
          </p:cNvPr>
          <p:cNvSpPr>
            <a:spLocks noGrp="1"/>
          </p:cNvSpPr>
          <p:nvPr>
            <p:ph type="body" sz="quarter" idx="25" hasCustomPrompt="1"/>
          </p:nvPr>
        </p:nvSpPr>
        <p:spPr>
          <a:xfrm>
            <a:off x="8139451" y="3868814"/>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1" name="Text Placeholder 7">
            <a:extLst>
              <a:ext uri="{FF2B5EF4-FFF2-40B4-BE49-F238E27FC236}">
                <a16:creationId xmlns="" xmlns:a16="http://schemas.microsoft.com/office/drawing/2014/main" id="{8D8775CA-A760-B342-2EDE-A23103715375}"/>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solidFill>
                  <a:schemeClr val="tx1"/>
                </a:solidFill>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32" name="Picture 31">
            <a:extLst>
              <a:ext uri="{FF2B5EF4-FFF2-40B4-BE49-F238E27FC236}">
                <a16:creationId xmlns="" xmlns:a16="http://schemas.microsoft.com/office/drawing/2014/main" id="{F97B1CEF-694C-5717-3DEF-807DE2988080}"/>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11027395" y="188964"/>
            <a:ext cx="828191" cy="360000"/>
          </a:xfrm>
          <a:prstGeom prst="rect">
            <a:avLst/>
          </a:prstGeom>
        </p:spPr>
      </p:pic>
    </p:spTree>
    <p:extLst>
      <p:ext uri="{BB962C8B-B14F-4D97-AF65-F5344CB8AC3E}">
        <p14:creationId xmlns="" xmlns:p14="http://schemas.microsoft.com/office/powerpoint/2010/main" val="536256370"/>
      </p:ext>
    </p:extLst>
  </p:cSld>
  <p:clrMapOvr>
    <a:overrideClrMapping bg1="dk1" tx1="lt1" bg2="dk2" tx2="lt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98.xml><?xml version="1.0" encoding="utf-8"?>
<p:sldLayout xmlns:a="http://schemas.openxmlformats.org/drawingml/2006/main" xmlns:r="http://schemas.openxmlformats.org/officeDocument/2006/relationships" xmlns:p="http://schemas.openxmlformats.org/presentationml/2006/main" preserve="1">
  <p:cSld name="1_3 Highlights pine green with graphic">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11520000" cy="661078"/>
          </a:xfrm>
          <a:prstGeom prst="rect">
            <a:avLst/>
          </a:prstGeom>
        </p:spPr>
        <p:txBody>
          <a:bodyPr anchor="t">
            <a:spAutoFit/>
          </a:bodyPr>
          <a:lstStyle>
            <a:lvl1pPr>
              <a:lnSpc>
                <a:spcPct val="84000"/>
              </a:lnSpc>
              <a:defRPr>
                <a:solidFill>
                  <a:schemeClr val="tx1"/>
                </a:solidFill>
              </a:defRPr>
            </a:lvl1pPr>
          </a:lstStyle>
          <a:p>
            <a:r>
              <a:rPr lang="fi-FI"/>
              <a:t>Muokkaa ots. perustyyl. napsautt.</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889949" y="2257614"/>
            <a:ext cx="3162600"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lvl1pPr>
              <a:defRPr>
                <a:solidFill>
                  <a:schemeClr val="tx1"/>
                </a:solidFill>
              </a:defRPr>
            </a:lvl1pPr>
          </a:lstStyle>
          <a:p>
            <a:fld id="{02D9CBAC-2441-4F8C-A1E1-12A8002240E4}" type="slidenum">
              <a:rPr lang="x-none" smtClean="0"/>
              <a:pPr/>
              <a:t>‹#›</a:t>
            </a:fld>
            <a:endParaRPr lang="x-none"/>
          </a:p>
        </p:txBody>
      </p:sp>
      <p:sp>
        <p:nvSpPr>
          <p:cNvPr id="11" name="Text Placeholder 10">
            <a:extLst>
              <a:ext uri="{FF2B5EF4-FFF2-40B4-BE49-F238E27FC236}">
                <a16:creationId xmlns="" xmlns:a16="http://schemas.microsoft.com/office/drawing/2014/main" id="{F6B5D668-15E1-ECB9-295B-73E7926E2666}"/>
              </a:ext>
            </a:extLst>
          </p:cNvPr>
          <p:cNvSpPr>
            <a:spLocks noGrp="1"/>
          </p:cNvSpPr>
          <p:nvPr>
            <p:ph type="body" sz="quarter" idx="15" hasCustomPrompt="1"/>
          </p:nvPr>
        </p:nvSpPr>
        <p:spPr>
          <a:xfrm>
            <a:off x="889949" y="1897391"/>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15" name="Content Placeholder 2">
            <a:extLst>
              <a:ext uri="{FF2B5EF4-FFF2-40B4-BE49-F238E27FC236}">
                <a16:creationId xmlns="" xmlns:a16="http://schemas.microsoft.com/office/drawing/2014/main" id="{F39CDBB0-F3C0-ED2C-6DFF-BDDC965859A0}"/>
              </a:ext>
            </a:extLst>
          </p:cNvPr>
          <p:cNvSpPr>
            <a:spLocks noGrp="1"/>
          </p:cNvSpPr>
          <p:nvPr>
            <p:ph idx="16"/>
          </p:nvPr>
        </p:nvSpPr>
        <p:spPr>
          <a:xfrm>
            <a:off x="4514699" y="2257614"/>
            <a:ext cx="3162601"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16" name="Text Placeholder 10">
            <a:extLst>
              <a:ext uri="{FF2B5EF4-FFF2-40B4-BE49-F238E27FC236}">
                <a16:creationId xmlns="" xmlns:a16="http://schemas.microsoft.com/office/drawing/2014/main" id="{584C606C-27C6-B1B8-AF73-91EE3D3C1CD1}"/>
              </a:ext>
            </a:extLst>
          </p:cNvPr>
          <p:cNvSpPr>
            <a:spLocks noGrp="1"/>
          </p:cNvSpPr>
          <p:nvPr>
            <p:ph type="body" sz="quarter" idx="17" hasCustomPrompt="1"/>
          </p:nvPr>
        </p:nvSpPr>
        <p:spPr>
          <a:xfrm>
            <a:off x="4514700" y="1897391"/>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17" name="Content Placeholder 2">
            <a:extLst>
              <a:ext uri="{FF2B5EF4-FFF2-40B4-BE49-F238E27FC236}">
                <a16:creationId xmlns="" xmlns:a16="http://schemas.microsoft.com/office/drawing/2014/main" id="{77D2EAC2-0180-86E6-ED87-89C3590F351B}"/>
              </a:ext>
            </a:extLst>
          </p:cNvPr>
          <p:cNvSpPr>
            <a:spLocks noGrp="1"/>
          </p:cNvSpPr>
          <p:nvPr>
            <p:ph idx="18"/>
          </p:nvPr>
        </p:nvSpPr>
        <p:spPr>
          <a:xfrm>
            <a:off x="8139451" y="2263464"/>
            <a:ext cx="3162600" cy="1440000"/>
          </a:xfrm>
          <a:prstGeom prst="rect">
            <a:avLst/>
          </a:prstGeom>
        </p:spPr>
        <p:txBody>
          <a:bodyPr/>
          <a:lstStyle>
            <a:lvl1pPr marL="0" indent="0">
              <a:lnSpc>
                <a:spcPct val="114000"/>
              </a:lnSpc>
              <a:buNone/>
              <a:defRPr sz="1600">
                <a:solidFill>
                  <a:schemeClr val="tx1"/>
                </a:solidFill>
              </a:defRPr>
            </a:lvl1pPr>
            <a:lvl2pPr marL="457200" indent="0">
              <a:lnSpc>
                <a:spcPct val="114000"/>
              </a:lnSpc>
              <a:buNone/>
              <a:defRPr sz="1400">
                <a:solidFill>
                  <a:schemeClr val="tx1"/>
                </a:solidFill>
              </a:defRPr>
            </a:lvl2pPr>
            <a:lvl3pPr marL="914400" indent="0">
              <a:lnSpc>
                <a:spcPct val="114000"/>
              </a:lnSpc>
              <a:buNone/>
              <a:defRPr sz="1200">
                <a:solidFill>
                  <a:schemeClr val="tx1"/>
                </a:solidFill>
              </a:defRPr>
            </a:lvl3pPr>
            <a:lvl4pPr marL="1371600" indent="0">
              <a:lnSpc>
                <a:spcPct val="114000"/>
              </a:lnSpc>
              <a:buNone/>
              <a:defRPr sz="1200">
                <a:solidFill>
                  <a:schemeClr val="tx1"/>
                </a:solidFill>
              </a:defRPr>
            </a:lvl4pPr>
            <a:lvl5pPr marL="1828800" indent="0">
              <a:lnSpc>
                <a:spcPct val="114000"/>
              </a:lnSpc>
              <a:buNone/>
              <a:defRPr sz="1200">
                <a:solidFill>
                  <a:schemeClr val="tx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18" name="Text Placeholder 10">
            <a:extLst>
              <a:ext uri="{FF2B5EF4-FFF2-40B4-BE49-F238E27FC236}">
                <a16:creationId xmlns="" xmlns:a16="http://schemas.microsoft.com/office/drawing/2014/main" id="{21F8FDD3-92F9-994D-1C39-BD4112987630}"/>
              </a:ext>
            </a:extLst>
          </p:cNvPr>
          <p:cNvSpPr>
            <a:spLocks noGrp="1"/>
          </p:cNvSpPr>
          <p:nvPr>
            <p:ph type="body" sz="quarter" idx="19" hasCustomPrompt="1"/>
          </p:nvPr>
        </p:nvSpPr>
        <p:spPr>
          <a:xfrm>
            <a:off x="8139451" y="1903241"/>
            <a:ext cx="3162600" cy="327025"/>
          </a:xfrm>
          <a:prstGeom prst="rect">
            <a:avLst/>
          </a:prstGeom>
        </p:spPr>
        <p:txBody>
          <a:bodyPr/>
          <a:lstStyle>
            <a:lvl1pPr marL="0" indent="0">
              <a:buNone/>
              <a:defRPr sz="2000">
                <a:solidFill>
                  <a:schemeClr val="tx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1" name="Text Placeholder 7">
            <a:extLst>
              <a:ext uri="{FF2B5EF4-FFF2-40B4-BE49-F238E27FC236}">
                <a16:creationId xmlns="" xmlns:a16="http://schemas.microsoft.com/office/drawing/2014/main" id="{8D8775CA-A760-B342-2EDE-A23103715375}"/>
              </a:ext>
            </a:extLst>
          </p:cNvPr>
          <p:cNvSpPr>
            <a:spLocks noGrp="1"/>
          </p:cNvSpPr>
          <p:nvPr>
            <p:ph type="body" sz="quarter" idx="13" hasCustomPrompt="1"/>
          </p:nvPr>
        </p:nvSpPr>
        <p:spPr>
          <a:xfrm>
            <a:off x="333950" y="187626"/>
            <a:ext cx="11522050" cy="181340"/>
          </a:xfrm>
          <a:prstGeom prst="rect">
            <a:avLst/>
          </a:prstGeom>
        </p:spPr>
        <p:txBody>
          <a:bodyPr anchor="t">
            <a:noAutofit/>
          </a:bodyPr>
          <a:lstStyle>
            <a:lvl1pPr marL="0" indent="0">
              <a:lnSpc>
                <a:spcPct val="50000"/>
              </a:lnSpc>
              <a:buNone/>
              <a:defRPr sz="1200" b="1" i="0" spc="160" baseline="0">
                <a:solidFill>
                  <a:schemeClr val="tx1"/>
                </a:solidFill>
                <a:latin typeface="Helvetica" panose="020B0604020202020204" pitchFamily="34" charset="0"/>
                <a:cs typeface="Helvetica" panose="020B0604020202020204" pitchFamily="34" charset="0"/>
              </a:defRPr>
            </a:lvl1pPr>
          </a:lstStyle>
          <a:p>
            <a:pPr lvl="0"/>
            <a:r>
              <a:rPr lang="en-US"/>
              <a:t>SECTION</a:t>
            </a:r>
            <a:endParaRPr lang="x-none"/>
          </a:p>
        </p:txBody>
      </p:sp>
      <p:pic>
        <p:nvPicPr>
          <p:cNvPr id="32" name="Picture 31">
            <a:extLst>
              <a:ext uri="{FF2B5EF4-FFF2-40B4-BE49-F238E27FC236}">
                <a16:creationId xmlns="" xmlns:a16="http://schemas.microsoft.com/office/drawing/2014/main" id="{F97B1CEF-694C-5717-3DEF-807DE2988080}"/>
              </a:ext>
              <a:ext uri="{C183D7F6-B498-43B3-948B-1728B52AA6E4}">
                <adec:decorative xmlns="" xmlns:adec="http://schemas.microsoft.com/office/drawing/2017/decorative" val="1"/>
              </a:ext>
            </a:extLst>
          </p:cNvPr>
          <p:cNvPicPr>
            <a:picLocks noChangeAspect="1"/>
          </p:cNvPicPr>
          <p:nvPr/>
        </p:nvPicPr>
        <p:blipFill>
          <a:blip r:embed="rId2" cstate="print">
            <a:extLst>
              <a:ext uri="{28A0092B-C50C-407E-A947-70E740481C1C}">
                <a14:useLocalDpi xmlns="" xmlns:a14="http://schemas.microsoft.com/office/drawing/2010/main" val="0"/>
              </a:ext>
            </a:extLst>
          </a:blip>
          <a:srcRect/>
          <a:stretch/>
        </p:blipFill>
        <p:spPr>
          <a:xfrm>
            <a:off x="11027395" y="188964"/>
            <a:ext cx="828191" cy="360000"/>
          </a:xfrm>
          <a:prstGeom prst="rect">
            <a:avLst/>
          </a:prstGeom>
        </p:spPr>
      </p:pic>
      <p:sp>
        <p:nvSpPr>
          <p:cNvPr id="7" name="Graphic 24">
            <a:extLst>
              <a:ext uri="{FF2B5EF4-FFF2-40B4-BE49-F238E27FC236}">
                <a16:creationId xmlns="" xmlns:a16="http://schemas.microsoft.com/office/drawing/2014/main" id="{65131111-7C88-2EBC-FE19-B3CF761B786D}"/>
              </a:ext>
            </a:extLst>
          </p:cNvPr>
          <p:cNvSpPr/>
          <p:nvPr/>
        </p:nvSpPr>
        <p:spPr>
          <a:xfrm>
            <a:off x="0" y="3899243"/>
            <a:ext cx="12192000" cy="2958757"/>
          </a:xfrm>
          <a:custGeom>
            <a:avLst/>
            <a:gdLst>
              <a:gd name="connsiteX0" fmla="*/ 0 w 12192000"/>
              <a:gd name="connsiteY0" fmla="*/ 2958757 h 2958757"/>
              <a:gd name="connsiteX1" fmla="*/ 0 w 12192000"/>
              <a:gd name="connsiteY1" fmla="*/ 2387943 h 2958757"/>
              <a:gd name="connsiteX2" fmla="*/ 4176446 w 12192000"/>
              <a:gd name="connsiteY2" fmla="*/ 156328 h 2958757"/>
              <a:gd name="connsiteX3" fmla="*/ 7971473 w 12192000"/>
              <a:gd name="connsiteY3" fmla="*/ 2229822 h 2958757"/>
              <a:gd name="connsiteX4" fmla="*/ 12192000 w 12192000"/>
              <a:gd name="connsiteY4" fmla="*/ 0 h 2958757"/>
              <a:gd name="connsiteX5" fmla="*/ 12192000 w 12192000"/>
              <a:gd name="connsiteY5" fmla="*/ 2958757 h 2958757"/>
              <a:gd name="connsiteX6" fmla="*/ 0 w 12192000"/>
              <a:gd name="connsiteY6" fmla="*/ 2958757 h 2958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2958757">
                <a:moveTo>
                  <a:pt x="0" y="2958757"/>
                </a:moveTo>
                <a:lnTo>
                  <a:pt x="0" y="2387943"/>
                </a:lnTo>
                <a:lnTo>
                  <a:pt x="4176446" y="156328"/>
                </a:lnTo>
                <a:lnTo>
                  <a:pt x="7971473" y="2229822"/>
                </a:lnTo>
                <a:lnTo>
                  <a:pt x="12192000" y="0"/>
                </a:lnTo>
                <a:lnTo>
                  <a:pt x="12192000" y="2958757"/>
                </a:lnTo>
                <a:lnTo>
                  <a:pt x="0" y="2958757"/>
                </a:lnTo>
                <a:close/>
              </a:path>
            </a:pathLst>
          </a:custGeom>
          <a:solidFill>
            <a:schemeClr val="bg2"/>
          </a:solidFill>
          <a:ln w="6350" cap="flat">
            <a:noFill/>
            <a:prstDash val="solid"/>
            <a:miter/>
          </a:ln>
          <a:effectLst>
            <a:outerShdw blurRad="254000" dist="114300" dir="12600000" sx="99000" sy="99000" algn="bl" rotWithShape="0">
              <a:schemeClr val="accent1">
                <a:alpha val="38000"/>
              </a:schemeClr>
            </a:outerShdw>
          </a:effectLst>
        </p:spPr>
        <p:txBody>
          <a:bodyPr rtlCol="0" anchor="ctr"/>
          <a:lstStyle/>
          <a:p>
            <a:endParaRPr lang="x-none"/>
          </a:p>
        </p:txBody>
      </p:sp>
    </p:spTree>
    <p:extLst>
      <p:ext uri="{BB962C8B-B14F-4D97-AF65-F5344CB8AC3E}">
        <p14:creationId xmlns="" xmlns:p14="http://schemas.microsoft.com/office/powerpoint/2010/main" val="1328327344"/>
      </p:ext>
    </p:extLst>
  </p:cSld>
  <p:clrMapOvr>
    <a:overrideClrMapping bg1="dk1" tx1="lt1" bg2="dk2" tx2="lt2" accent1="accent1" accent2="accent2" accent3="accent3" accent4="accent4" accent5="accent5" accent6="accent6" hlink="hlink" folHlink="folHlink"/>
  </p:clrMapOvr>
  <p:extLst>
    <p:ext uri="{DCECCB84-F9BA-43D5-87BE-67443E8EF086}">
      <p15:sldGuideLst xmlns="" xmlns:p15="http://schemas.microsoft.com/office/powerpoint/2012/main"/>
    </p:ext>
  </p:extLst>
</p:sldLayout>
</file>

<file path=ppt/slideLayouts/slideLayout99.xml><?xml version="1.0" encoding="utf-8"?>
<p:sldLayout xmlns:a="http://schemas.openxmlformats.org/drawingml/2006/main" xmlns:r="http://schemas.openxmlformats.org/officeDocument/2006/relationships" xmlns:p="http://schemas.openxmlformats.org/presentationml/2006/main" preserve="1">
  <p:cSld name="1_Content + picture + highlights">
    <p:spTree>
      <p:nvGrpSpPr>
        <p:cNvPr id="1" name=""/>
        <p:cNvGrpSpPr/>
        <p:nvPr/>
      </p:nvGrpSpPr>
      <p:grpSpPr>
        <a:xfrm>
          <a:off x="0" y="0"/>
          <a:ext cx="0" cy="0"/>
          <a:chOff x="0" y="0"/>
          <a:chExt cx="0" cy="0"/>
        </a:xfrm>
      </p:grpSpPr>
      <p:sp>
        <p:nvSpPr>
          <p:cNvPr id="11" name="Picture Placeholder 10">
            <a:extLst>
              <a:ext uri="{FF2B5EF4-FFF2-40B4-BE49-F238E27FC236}">
                <a16:creationId xmlns="" xmlns:a16="http://schemas.microsoft.com/office/drawing/2014/main" id="{4802C117-713B-ACA1-45BC-FBE0DBCB434F}"/>
              </a:ext>
            </a:extLst>
          </p:cNvPr>
          <p:cNvSpPr>
            <a:spLocks noGrp="1"/>
          </p:cNvSpPr>
          <p:nvPr>
            <p:ph type="pic" sz="quarter" idx="14"/>
          </p:nvPr>
        </p:nvSpPr>
        <p:spPr>
          <a:xfrm>
            <a:off x="6276000" y="1"/>
            <a:ext cx="5916000" cy="4149007"/>
          </a:xfrm>
          <a:prstGeom prst="rect">
            <a:avLst/>
          </a:prstGeom>
        </p:spPr>
        <p:txBody>
          <a:bodyPr/>
          <a:lstStyle/>
          <a:p>
            <a:r>
              <a:rPr lang="fi-FI"/>
              <a:t>Lisää kuva napsauttamalla kuvaketta</a:t>
            </a:r>
            <a:endParaRPr lang="x-none"/>
          </a:p>
        </p:txBody>
      </p:sp>
      <p:sp>
        <p:nvSpPr>
          <p:cNvPr id="38" name="Rectangle 37">
            <a:extLst>
              <a:ext uri="{FF2B5EF4-FFF2-40B4-BE49-F238E27FC236}">
                <a16:creationId xmlns="" xmlns:a16="http://schemas.microsoft.com/office/drawing/2014/main" id="{BDF36422-2C33-5D33-BBA3-A97CD395FDD5}"/>
              </a:ext>
            </a:extLst>
          </p:cNvPr>
          <p:cNvSpPr>
            <a:spLocks noGrp="1" noRot="1" noMove="1" noResize="1" noEditPoints="1" noAdjustHandles="1" noChangeArrowheads="1" noChangeShapeType="1"/>
          </p:cNvSpPr>
          <p:nvPr/>
        </p:nvSpPr>
        <p:spPr>
          <a:xfrm>
            <a:off x="0" y="4149008"/>
            <a:ext cx="12192000" cy="270899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2" name="Title 1">
            <a:extLst>
              <a:ext uri="{FF2B5EF4-FFF2-40B4-BE49-F238E27FC236}">
                <a16:creationId xmlns="" xmlns:a16="http://schemas.microsoft.com/office/drawing/2014/main" id="{3517AD30-38A9-0131-E45E-0814B181E37F}"/>
              </a:ext>
            </a:extLst>
          </p:cNvPr>
          <p:cNvSpPr>
            <a:spLocks noGrp="1"/>
          </p:cNvSpPr>
          <p:nvPr>
            <p:ph type="title"/>
          </p:nvPr>
        </p:nvSpPr>
        <p:spPr>
          <a:xfrm>
            <a:off x="333950" y="549000"/>
            <a:ext cx="5582050" cy="1229824"/>
          </a:xfrm>
          <a:prstGeom prst="rect">
            <a:avLst/>
          </a:prstGeom>
        </p:spPr>
        <p:txBody>
          <a:bodyPr anchor="t">
            <a:noAutofit/>
          </a:bodyPr>
          <a:lstStyle>
            <a:lvl1pPr>
              <a:lnSpc>
                <a:spcPct val="84000"/>
              </a:lnSpc>
              <a:defRPr/>
            </a:lvl1pPr>
          </a:lstStyle>
          <a:p>
            <a:r>
              <a:rPr lang="fi-FI"/>
              <a:t>Muokkaa ots. perustyyl. napsautt.</a:t>
            </a:r>
            <a:endParaRPr lang="x-none"/>
          </a:p>
        </p:txBody>
      </p:sp>
      <p:sp>
        <p:nvSpPr>
          <p:cNvPr id="3" name="Content Placeholder 2">
            <a:extLst>
              <a:ext uri="{FF2B5EF4-FFF2-40B4-BE49-F238E27FC236}">
                <a16:creationId xmlns="" xmlns:a16="http://schemas.microsoft.com/office/drawing/2014/main" id="{EC7B5D80-4769-B87F-E9D8-9C49F01495CA}"/>
              </a:ext>
            </a:extLst>
          </p:cNvPr>
          <p:cNvSpPr>
            <a:spLocks noGrp="1"/>
          </p:cNvSpPr>
          <p:nvPr>
            <p:ph idx="1"/>
          </p:nvPr>
        </p:nvSpPr>
        <p:spPr>
          <a:xfrm>
            <a:off x="333949" y="1988999"/>
            <a:ext cx="5582051" cy="2092345"/>
          </a:xfrm>
          <a:prstGeom prst="rect">
            <a:avLst/>
          </a:prstGeom>
        </p:spPr>
        <p:txBody>
          <a:bodyPr/>
          <a:lstStyle>
            <a:lvl1pPr marL="0" indent="0">
              <a:lnSpc>
                <a:spcPct val="114000"/>
              </a:lnSpc>
              <a:buNone/>
              <a:defRPr sz="1600"/>
            </a:lvl1pPr>
            <a:lvl2pPr marL="457200" indent="0">
              <a:lnSpc>
                <a:spcPct val="114000"/>
              </a:lnSpc>
              <a:buNone/>
              <a:defRPr sz="1400"/>
            </a:lvl2pPr>
            <a:lvl3pPr marL="914400" indent="0">
              <a:lnSpc>
                <a:spcPct val="114000"/>
              </a:lnSpc>
              <a:buNone/>
              <a:defRPr sz="1200"/>
            </a:lvl3pPr>
            <a:lvl4pPr marL="1371600" indent="0">
              <a:lnSpc>
                <a:spcPct val="114000"/>
              </a:lnSpc>
              <a:buNone/>
              <a:defRPr sz="1200"/>
            </a:lvl4pPr>
            <a:lvl5pPr marL="1828800" indent="0">
              <a:lnSpc>
                <a:spcPct val="114000"/>
              </a:lnSpc>
              <a:buNone/>
              <a:defRPr sz="12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x-none"/>
          </a:p>
        </p:txBody>
      </p:sp>
      <p:sp>
        <p:nvSpPr>
          <p:cNvPr id="6" name="Slide Number Placeholder 5">
            <a:extLst>
              <a:ext uri="{FF2B5EF4-FFF2-40B4-BE49-F238E27FC236}">
                <a16:creationId xmlns="" xmlns:a16="http://schemas.microsoft.com/office/drawing/2014/main" id="{E570DCEA-F201-7D35-CF8F-6FD9B0204FDB}"/>
              </a:ext>
            </a:extLst>
          </p:cNvPr>
          <p:cNvSpPr>
            <a:spLocks noGrp="1"/>
          </p:cNvSpPr>
          <p:nvPr>
            <p:ph type="sldNum" sz="quarter" idx="12"/>
          </p:nvPr>
        </p:nvSpPr>
        <p:spPr/>
        <p:txBody>
          <a:bodyPr/>
          <a:lstStyle>
            <a:lvl1pPr>
              <a:defRPr>
                <a:solidFill>
                  <a:schemeClr val="bg1"/>
                </a:solidFill>
              </a:defRPr>
            </a:lvl1pPr>
          </a:lstStyle>
          <a:p>
            <a:fld id="{02D9CBAC-2441-4F8C-A1E1-12A8002240E4}" type="slidenum">
              <a:rPr lang="x-none" smtClean="0"/>
              <a:pPr/>
              <a:t>‹#›</a:t>
            </a:fld>
            <a:endParaRPr lang="x-none"/>
          </a:p>
        </p:txBody>
      </p:sp>
      <p:sp>
        <p:nvSpPr>
          <p:cNvPr id="7" name="Content Placeholder 2">
            <a:extLst>
              <a:ext uri="{FF2B5EF4-FFF2-40B4-BE49-F238E27FC236}">
                <a16:creationId xmlns="" xmlns:a16="http://schemas.microsoft.com/office/drawing/2014/main" id="{EC4F6CA9-8D0A-1A26-B7D0-EF017A6B6BAF}"/>
              </a:ext>
            </a:extLst>
          </p:cNvPr>
          <p:cNvSpPr>
            <a:spLocks noGrp="1"/>
          </p:cNvSpPr>
          <p:nvPr>
            <p:ph idx="20"/>
          </p:nvPr>
        </p:nvSpPr>
        <p:spPr>
          <a:xfrm>
            <a:off x="408472" y="4941410"/>
            <a:ext cx="2432014" cy="1185813"/>
          </a:xfrm>
          <a:prstGeom prst="rect">
            <a:avLst/>
          </a:prstGeom>
        </p:spPr>
        <p:txBody>
          <a:bodyPr/>
          <a:lstStyle>
            <a:lvl1pPr marL="0" indent="0">
              <a:lnSpc>
                <a:spcPct val="114000"/>
              </a:lnSpc>
              <a:buNone/>
              <a:defRPr sz="1200">
                <a:solidFill>
                  <a:schemeClr val="bg1"/>
                </a:solidFill>
              </a:defRPr>
            </a:lvl1pPr>
            <a:lvl2pPr marL="457200" indent="0">
              <a:lnSpc>
                <a:spcPct val="114000"/>
              </a:lnSpc>
              <a:buNone/>
              <a:defRPr sz="1100"/>
            </a:lvl2pPr>
            <a:lvl3pPr>
              <a:lnSpc>
                <a:spcPct val="114000"/>
              </a:lnSpc>
              <a:defRPr sz="1050"/>
            </a:lvl3pPr>
            <a:lvl4pPr>
              <a:lnSpc>
                <a:spcPct val="114000"/>
              </a:lnSpc>
              <a:defRPr sz="1050"/>
            </a:lvl4pPr>
            <a:lvl5pPr>
              <a:lnSpc>
                <a:spcPct val="114000"/>
              </a:lnSpc>
              <a:defRPr sz="1050"/>
            </a:lvl5pPr>
          </a:lstStyle>
          <a:p>
            <a:pPr lvl="0"/>
            <a:r>
              <a:rPr lang="fi-FI"/>
              <a:t>Muokkaa tekstin perustyylejä napsauttamalla</a:t>
            </a:r>
          </a:p>
        </p:txBody>
      </p:sp>
      <p:sp>
        <p:nvSpPr>
          <p:cNvPr id="10" name="Text Placeholder 10">
            <a:extLst>
              <a:ext uri="{FF2B5EF4-FFF2-40B4-BE49-F238E27FC236}">
                <a16:creationId xmlns="" xmlns:a16="http://schemas.microsoft.com/office/drawing/2014/main" id="{D0D68D03-819D-87F9-B3D4-DADF02D55935}"/>
              </a:ext>
            </a:extLst>
          </p:cNvPr>
          <p:cNvSpPr>
            <a:spLocks noGrp="1"/>
          </p:cNvSpPr>
          <p:nvPr>
            <p:ph type="body" sz="quarter" idx="21" hasCustomPrompt="1"/>
          </p:nvPr>
        </p:nvSpPr>
        <p:spPr>
          <a:xfrm>
            <a:off x="408472" y="4559815"/>
            <a:ext cx="2432014" cy="313932"/>
          </a:xfrm>
          <a:prstGeom prst="rect">
            <a:avLst/>
          </a:prstGeom>
        </p:spPr>
        <p:txBody>
          <a:bodyPr wrap="square">
            <a:noAutofit/>
          </a:bodyPr>
          <a:lstStyle>
            <a:lvl1pPr marL="0" indent="0">
              <a:buNone/>
              <a:defRPr sz="1600">
                <a:solidFill>
                  <a:schemeClr val="bg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2" name="Content Placeholder 2">
            <a:extLst>
              <a:ext uri="{FF2B5EF4-FFF2-40B4-BE49-F238E27FC236}">
                <a16:creationId xmlns="" xmlns:a16="http://schemas.microsoft.com/office/drawing/2014/main" id="{C818C577-1B1E-7B26-6451-3E4179F4C0D0}"/>
              </a:ext>
            </a:extLst>
          </p:cNvPr>
          <p:cNvSpPr>
            <a:spLocks noGrp="1"/>
          </p:cNvSpPr>
          <p:nvPr>
            <p:ph idx="22"/>
          </p:nvPr>
        </p:nvSpPr>
        <p:spPr>
          <a:xfrm>
            <a:off x="3210147" y="4941410"/>
            <a:ext cx="2610030" cy="1185813"/>
          </a:xfrm>
          <a:prstGeom prst="rect">
            <a:avLst/>
          </a:prstGeom>
        </p:spPr>
        <p:txBody>
          <a:bodyPr/>
          <a:lstStyle>
            <a:lvl1pPr marL="0" indent="0">
              <a:lnSpc>
                <a:spcPct val="114000"/>
              </a:lnSpc>
              <a:buNone/>
              <a:defRPr sz="1200">
                <a:solidFill>
                  <a:schemeClr val="bg1"/>
                </a:solidFill>
              </a:defRPr>
            </a:lvl1pPr>
            <a:lvl2pPr marL="457200" indent="0">
              <a:lnSpc>
                <a:spcPct val="114000"/>
              </a:lnSpc>
              <a:buNone/>
              <a:defRPr sz="1100"/>
            </a:lvl2pPr>
            <a:lvl3pPr>
              <a:lnSpc>
                <a:spcPct val="114000"/>
              </a:lnSpc>
              <a:defRPr sz="1050"/>
            </a:lvl3pPr>
            <a:lvl4pPr>
              <a:lnSpc>
                <a:spcPct val="114000"/>
              </a:lnSpc>
              <a:defRPr sz="1050"/>
            </a:lvl4pPr>
            <a:lvl5pPr>
              <a:lnSpc>
                <a:spcPct val="114000"/>
              </a:lnSpc>
              <a:defRPr sz="1050"/>
            </a:lvl5pPr>
          </a:lstStyle>
          <a:p>
            <a:pPr lvl="0"/>
            <a:r>
              <a:rPr lang="fi-FI"/>
              <a:t>Muokkaa tekstin perustyylejä napsauttamalla</a:t>
            </a:r>
          </a:p>
        </p:txBody>
      </p:sp>
      <p:sp>
        <p:nvSpPr>
          <p:cNvPr id="33" name="Text Placeholder 10">
            <a:extLst>
              <a:ext uri="{FF2B5EF4-FFF2-40B4-BE49-F238E27FC236}">
                <a16:creationId xmlns="" xmlns:a16="http://schemas.microsoft.com/office/drawing/2014/main" id="{572AD8F2-5F5E-6ED0-76E8-A64A1E820AF7}"/>
              </a:ext>
            </a:extLst>
          </p:cNvPr>
          <p:cNvSpPr>
            <a:spLocks noGrp="1"/>
          </p:cNvSpPr>
          <p:nvPr>
            <p:ph type="body" sz="quarter" idx="23" hasCustomPrompt="1"/>
          </p:nvPr>
        </p:nvSpPr>
        <p:spPr>
          <a:xfrm>
            <a:off x="3210147" y="4559815"/>
            <a:ext cx="2610030" cy="313932"/>
          </a:xfrm>
          <a:prstGeom prst="rect">
            <a:avLst/>
          </a:prstGeom>
        </p:spPr>
        <p:txBody>
          <a:bodyPr wrap="square">
            <a:noAutofit/>
          </a:bodyPr>
          <a:lstStyle>
            <a:lvl1pPr marL="0" indent="0">
              <a:buNone/>
              <a:defRPr sz="1600">
                <a:solidFill>
                  <a:schemeClr val="bg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4" name="Content Placeholder 2">
            <a:extLst>
              <a:ext uri="{FF2B5EF4-FFF2-40B4-BE49-F238E27FC236}">
                <a16:creationId xmlns="" xmlns:a16="http://schemas.microsoft.com/office/drawing/2014/main" id="{CC4D6064-FA67-3CDB-E572-600A7E05025C}"/>
              </a:ext>
            </a:extLst>
          </p:cNvPr>
          <p:cNvSpPr>
            <a:spLocks noGrp="1"/>
          </p:cNvSpPr>
          <p:nvPr>
            <p:ph idx="24"/>
          </p:nvPr>
        </p:nvSpPr>
        <p:spPr>
          <a:xfrm>
            <a:off x="6189838" y="4941410"/>
            <a:ext cx="2610031" cy="1185813"/>
          </a:xfrm>
          <a:prstGeom prst="rect">
            <a:avLst/>
          </a:prstGeom>
        </p:spPr>
        <p:txBody>
          <a:bodyPr/>
          <a:lstStyle>
            <a:lvl1pPr marL="0" indent="0">
              <a:lnSpc>
                <a:spcPct val="114000"/>
              </a:lnSpc>
              <a:buNone/>
              <a:defRPr sz="1200">
                <a:solidFill>
                  <a:schemeClr val="bg1"/>
                </a:solidFill>
              </a:defRPr>
            </a:lvl1pPr>
            <a:lvl2pPr marL="457200" indent="0">
              <a:lnSpc>
                <a:spcPct val="114000"/>
              </a:lnSpc>
              <a:buNone/>
              <a:defRPr sz="1100"/>
            </a:lvl2pPr>
            <a:lvl3pPr>
              <a:lnSpc>
                <a:spcPct val="114000"/>
              </a:lnSpc>
              <a:defRPr sz="1050"/>
            </a:lvl3pPr>
            <a:lvl4pPr>
              <a:lnSpc>
                <a:spcPct val="114000"/>
              </a:lnSpc>
              <a:defRPr sz="1050"/>
            </a:lvl4pPr>
            <a:lvl5pPr>
              <a:lnSpc>
                <a:spcPct val="114000"/>
              </a:lnSpc>
              <a:defRPr sz="1050"/>
            </a:lvl5pPr>
          </a:lstStyle>
          <a:p>
            <a:pPr lvl="0"/>
            <a:r>
              <a:rPr lang="fi-FI"/>
              <a:t>Muokkaa tekstin perustyylejä napsauttamalla</a:t>
            </a:r>
          </a:p>
        </p:txBody>
      </p:sp>
      <p:sp>
        <p:nvSpPr>
          <p:cNvPr id="35" name="Text Placeholder 10">
            <a:extLst>
              <a:ext uri="{FF2B5EF4-FFF2-40B4-BE49-F238E27FC236}">
                <a16:creationId xmlns="" xmlns:a16="http://schemas.microsoft.com/office/drawing/2014/main" id="{83D44FBB-8FB6-BAB4-A1A8-22BDC65894EA}"/>
              </a:ext>
            </a:extLst>
          </p:cNvPr>
          <p:cNvSpPr>
            <a:spLocks noGrp="1"/>
          </p:cNvSpPr>
          <p:nvPr>
            <p:ph type="body" sz="quarter" idx="25" hasCustomPrompt="1"/>
          </p:nvPr>
        </p:nvSpPr>
        <p:spPr>
          <a:xfrm>
            <a:off x="6189838" y="4559815"/>
            <a:ext cx="2610031" cy="313932"/>
          </a:xfrm>
          <a:prstGeom prst="rect">
            <a:avLst/>
          </a:prstGeom>
        </p:spPr>
        <p:txBody>
          <a:bodyPr wrap="square">
            <a:noAutofit/>
          </a:bodyPr>
          <a:lstStyle>
            <a:lvl1pPr marL="0" indent="0">
              <a:buNone/>
              <a:defRPr sz="1600">
                <a:solidFill>
                  <a:schemeClr val="bg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6" name="Content Placeholder 2">
            <a:extLst>
              <a:ext uri="{FF2B5EF4-FFF2-40B4-BE49-F238E27FC236}">
                <a16:creationId xmlns="" xmlns:a16="http://schemas.microsoft.com/office/drawing/2014/main" id="{2C6EF358-D2C1-ECF4-01BB-5A5D4CBCBD96}"/>
              </a:ext>
            </a:extLst>
          </p:cNvPr>
          <p:cNvSpPr>
            <a:spLocks noGrp="1"/>
          </p:cNvSpPr>
          <p:nvPr>
            <p:ph idx="26"/>
          </p:nvPr>
        </p:nvSpPr>
        <p:spPr>
          <a:xfrm>
            <a:off x="9171580" y="4952232"/>
            <a:ext cx="2611948" cy="1185813"/>
          </a:xfrm>
          <a:prstGeom prst="rect">
            <a:avLst/>
          </a:prstGeom>
        </p:spPr>
        <p:txBody>
          <a:bodyPr/>
          <a:lstStyle>
            <a:lvl1pPr marL="0" indent="0">
              <a:lnSpc>
                <a:spcPct val="114000"/>
              </a:lnSpc>
              <a:buNone/>
              <a:defRPr sz="1200">
                <a:solidFill>
                  <a:schemeClr val="bg1"/>
                </a:solidFill>
              </a:defRPr>
            </a:lvl1pPr>
            <a:lvl2pPr marL="457200" indent="0">
              <a:lnSpc>
                <a:spcPct val="114000"/>
              </a:lnSpc>
              <a:buNone/>
              <a:defRPr sz="1100"/>
            </a:lvl2pPr>
            <a:lvl3pPr>
              <a:lnSpc>
                <a:spcPct val="114000"/>
              </a:lnSpc>
              <a:defRPr sz="1050"/>
            </a:lvl3pPr>
            <a:lvl4pPr>
              <a:lnSpc>
                <a:spcPct val="114000"/>
              </a:lnSpc>
              <a:defRPr sz="1050"/>
            </a:lvl4pPr>
            <a:lvl5pPr>
              <a:lnSpc>
                <a:spcPct val="114000"/>
              </a:lnSpc>
              <a:defRPr sz="1050"/>
            </a:lvl5pPr>
          </a:lstStyle>
          <a:p>
            <a:pPr lvl="0"/>
            <a:r>
              <a:rPr lang="fi-FI"/>
              <a:t>Muokkaa tekstin perustyylejä napsauttamalla</a:t>
            </a:r>
          </a:p>
        </p:txBody>
      </p:sp>
      <p:sp>
        <p:nvSpPr>
          <p:cNvPr id="37" name="Text Placeholder 10">
            <a:extLst>
              <a:ext uri="{FF2B5EF4-FFF2-40B4-BE49-F238E27FC236}">
                <a16:creationId xmlns="" xmlns:a16="http://schemas.microsoft.com/office/drawing/2014/main" id="{6CDDD87C-51C2-4B41-2D75-8CE15AB0AD37}"/>
              </a:ext>
            </a:extLst>
          </p:cNvPr>
          <p:cNvSpPr>
            <a:spLocks noGrp="1"/>
          </p:cNvSpPr>
          <p:nvPr>
            <p:ph type="body" sz="quarter" idx="27" hasCustomPrompt="1"/>
          </p:nvPr>
        </p:nvSpPr>
        <p:spPr>
          <a:xfrm>
            <a:off x="9171580" y="4570637"/>
            <a:ext cx="2611948" cy="313932"/>
          </a:xfrm>
          <a:prstGeom prst="rect">
            <a:avLst/>
          </a:prstGeom>
        </p:spPr>
        <p:txBody>
          <a:bodyPr wrap="square">
            <a:noAutofit/>
          </a:bodyPr>
          <a:lstStyle>
            <a:lvl1pPr marL="0" indent="0">
              <a:buNone/>
              <a:defRPr sz="1600">
                <a:solidFill>
                  <a:schemeClr val="bg1"/>
                </a:solidFill>
                <a:latin typeface="Helvetica" panose="020B0604020202020204" pitchFamily="34" charset="0"/>
                <a:cs typeface="Helvetica" panose="020B0604020202020204" pitchFamily="34" charset="0"/>
              </a:defRPr>
            </a:lvl1pPr>
          </a:lstStyle>
          <a:p>
            <a:pPr lvl="0"/>
            <a:r>
              <a:rPr lang="en-US"/>
              <a:t>Column title</a:t>
            </a:r>
            <a:endParaRPr lang="x-none"/>
          </a:p>
        </p:txBody>
      </p:sp>
      <p:sp>
        <p:nvSpPr>
          <p:cNvPr id="39" name="Text Placeholder 7">
            <a:extLst>
              <a:ext uri="{FF2B5EF4-FFF2-40B4-BE49-F238E27FC236}">
                <a16:creationId xmlns="" xmlns:a16="http://schemas.microsoft.com/office/drawing/2014/main" id="{90CCF5E7-9F08-D15E-0397-84FCE78ABCA8}"/>
              </a:ext>
            </a:extLst>
          </p:cNvPr>
          <p:cNvSpPr>
            <a:spLocks noGrp="1"/>
          </p:cNvSpPr>
          <p:nvPr>
            <p:ph type="body" sz="quarter" idx="13" hasCustomPrompt="1"/>
          </p:nvPr>
        </p:nvSpPr>
        <p:spPr>
          <a:xfrm>
            <a:off x="333950" y="187626"/>
            <a:ext cx="5582050" cy="181340"/>
          </a:xfrm>
          <a:prstGeom prst="rect">
            <a:avLst/>
          </a:prstGeom>
        </p:spPr>
        <p:txBody>
          <a:bodyPr anchor="t">
            <a:noAutofit/>
          </a:bodyPr>
          <a:lstStyle>
            <a:lvl1pPr marL="0" indent="0">
              <a:lnSpc>
                <a:spcPct val="50000"/>
              </a:lnSpc>
              <a:buNone/>
              <a:defRPr sz="1200" b="1" i="0" spc="160" baseline="0">
                <a:latin typeface="Helvetica" panose="020B0604020202020204" pitchFamily="34" charset="0"/>
                <a:cs typeface="Helvetica" panose="020B0604020202020204" pitchFamily="34" charset="0"/>
              </a:defRPr>
            </a:lvl1pPr>
          </a:lstStyle>
          <a:p>
            <a:pPr lvl="0"/>
            <a:r>
              <a:rPr lang="en-US"/>
              <a:t>SECTION</a:t>
            </a:r>
            <a:endParaRPr lang="x-none"/>
          </a:p>
        </p:txBody>
      </p:sp>
    </p:spTree>
    <p:extLst>
      <p:ext uri="{BB962C8B-B14F-4D97-AF65-F5344CB8AC3E}">
        <p14:creationId xmlns="" xmlns:p14="http://schemas.microsoft.com/office/powerpoint/2010/main" val="3181316542"/>
      </p:ext>
    </p:extLst>
  </p:cSld>
  <p:clrMapOvr>
    <a:masterClrMapping/>
  </p:clrMapOvr>
  <p:extLst>
    <p:ext uri="{DCECCB84-F9BA-43D5-87BE-67443E8EF086}">
      <p15:sldGuideLst xmlns=""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8.xml"/><Relationship Id="rId13" Type="http://schemas.openxmlformats.org/officeDocument/2006/relationships/slideLayout" Target="../slideLayouts/slideLayout33.xml"/><Relationship Id="rId18" Type="http://schemas.openxmlformats.org/officeDocument/2006/relationships/slideLayout" Target="../slideLayouts/slideLayout38.xml"/><Relationship Id="rId3" Type="http://schemas.openxmlformats.org/officeDocument/2006/relationships/slideLayout" Target="../slideLayouts/slideLayout23.xml"/><Relationship Id="rId21" Type="http://schemas.openxmlformats.org/officeDocument/2006/relationships/theme" Target="../theme/theme2.xml"/><Relationship Id="rId7" Type="http://schemas.openxmlformats.org/officeDocument/2006/relationships/slideLayout" Target="../slideLayouts/slideLayout27.xml"/><Relationship Id="rId12" Type="http://schemas.openxmlformats.org/officeDocument/2006/relationships/slideLayout" Target="../slideLayouts/slideLayout32.xml"/><Relationship Id="rId17" Type="http://schemas.openxmlformats.org/officeDocument/2006/relationships/slideLayout" Target="../slideLayouts/slideLayout37.xml"/><Relationship Id="rId2" Type="http://schemas.openxmlformats.org/officeDocument/2006/relationships/slideLayout" Target="../slideLayouts/slideLayout22.xml"/><Relationship Id="rId16" Type="http://schemas.openxmlformats.org/officeDocument/2006/relationships/slideLayout" Target="../slideLayouts/slideLayout36.xml"/><Relationship Id="rId20" Type="http://schemas.openxmlformats.org/officeDocument/2006/relationships/slideLayout" Target="../slideLayouts/slideLayout40.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5" Type="http://schemas.openxmlformats.org/officeDocument/2006/relationships/slideLayout" Target="../slideLayouts/slideLayout35.xml"/><Relationship Id="rId10" Type="http://schemas.openxmlformats.org/officeDocument/2006/relationships/slideLayout" Target="../slideLayouts/slideLayout30.xml"/><Relationship Id="rId19" Type="http://schemas.openxmlformats.org/officeDocument/2006/relationships/slideLayout" Target="../slideLayouts/slideLayout39.xml"/><Relationship Id="rId4" Type="http://schemas.openxmlformats.org/officeDocument/2006/relationships/slideLayout" Target="../slideLayouts/slideLayout24.xml"/><Relationship Id="rId9" Type="http://schemas.openxmlformats.org/officeDocument/2006/relationships/slideLayout" Target="../slideLayouts/slideLayout29.xml"/><Relationship Id="rId14" Type="http://schemas.openxmlformats.org/officeDocument/2006/relationships/slideLayout" Target="../slideLayouts/slideLayout34.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8.xml"/><Relationship Id="rId13" Type="http://schemas.openxmlformats.org/officeDocument/2006/relationships/slideLayout" Target="../slideLayouts/slideLayout53.xml"/><Relationship Id="rId18" Type="http://schemas.openxmlformats.org/officeDocument/2006/relationships/slideLayout" Target="../slideLayouts/slideLayout58.xml"/><Relationship Id="rId3" Type="http://schemas.openxmlformats.org/officeDocument/2006/relationships/slideLayout" Target="../slideLayouts/slideLayout43.xml"/><Relationship Id="rId21" Type="http://schemas.openxmlformats.org/officeDocument/2006/relationships/theme" Target="../theme/theme3.xml"/><Relationship Id="rId7" Type="http://schemas.openxmlformats.org/officeDocument/2006/relationships/slideLayout" Target="../slideLayouts/slideLayout47.xml"/><Relationship Id="rId12" Type="http://schemas.openxmlformats.org/officeDocument/2006/relationships/slideLayout" Target="../slideLayouts/slideLayout52.xml"/><Relationship Id="rId17" Type="http://schemas.openxmlformats.org/officeDocument/2006/relationships/slideLayout" Target="../slideLayouts/slideLayout57.xml"/><Relationship Id="rId2" Type="http://schemas.openxmlformats.org/officeDocument/2006/relationships/slideLayout" Target="../slideLayouts/slideLayout42.xml"/><Relationship Id="rId16" Type="http://schemas.openxmlformats.org/officeDocument/2006/relationships/slideLayout" Target="../slideLayouts/slideLayout56.xml"/><Relationship Id="rId20" Type="http://schemas.openxmlformats.org/officeDocument/2006/relationships/slideLayout" Target="../slideLayouts/slideLayout60.xml"/><Relationship Id="rId1" Type="http://schemas.openxmlformats.org/officeDocument/2006/relationships/slideLayout" Target="../slideLayouts/slideLayout41.xml"/><Relationship Id="rId6" Type="http://schemas.openxmlformats.org/officeDocument/2006/relationships/slideLayout" Target="../slideLayouts/slideLayout46.xml"/><Relationship Id="rId11" Type="http://schemas.openxmlformats.org/officeDocument/2006/relationships/slideLayout" Target="../slideLayouts/slideLayout51.xml"/><Relationship Id="rId5" Type="http://schemas.openxmlformats.org/officeDocument/2006/relationships/slideLayout" Target="../slideLayouts/slideLayout45.xml"/><Relationship Id="rId15" Type="http://schemas.openxmlformats.org/officeDocument/2006/relationships/slideLayout" Target="../slideLayouts/slideLayout55.xml"/><Relationship Id="rId10" Type="http://schemas.openxmlformats.org/officeDocument/2006/relationships/slideLayout" Target="../slideLayouts/slideLayout50.xml"/><Relationship Id="rId19" Type="http://schemas.openxmlformats.org/officeDocument/2006/relationships/slideLayout" Target="../slideLayouts/slideLayout59.xml"/><Relationship Id="rId4" Type="http://schemas.openxmlformats.org/officeDocument/2006/relationships/slideLayout" Target="../slideLayouts/slideLayout44.xml"/><Relationship Id="rId9" Type="http://schemas.openxmlformats.org/officeDocument/2006/relationships/slideLayout" Target="../slideLayouts/slideLayout49.xml"/><Relationship Id="rId14" Type="http://schemas.openxmlformats.org/officeDocument/2006/relationships/slideLayout" Target="../slideLayouts/slideLayout5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68.xml"/><Relationship Id="rId13" Type="http://schemas.openxmlformats.org/officeDocument/2006/relationships/slideLayout" Target="../slideLayouts/slideLayout73.xml"/><Relationship Id="rId18" Type="http://schemas.openxmlformats.org/officeDocument/2006/relationships/slideLayout" Target="../slideLayouts/slideLayout78.xml"/><Relationship Id="rId26" Type="http://schemas.openxmlformats.org/officeDocument/2006/relationships/slideLayout" Target="../slideLayouts/slideLayout86.xml"/><Relationship Id="rId39" Type="http://schemas.openxmlformats.org/officeDocument/2006/relationships/slideLayout" Target="../slideLayouts/slideLayout99.xml"/><Relationship Id="rId3" Type="http://schemas.openxmlformats.org/officeDocument/2006/relationships/slideLayout" Target="../slideLayouts/slideLayout63.xml"/><Relationship Id="rId21" Type="http://schemas.openxmlformats.org/officeDocument/2006/relationships/slideLayout" Target="../slideLayouts/slideLayout81.xml"/><Relationship Id="rId34" Type="http://schemas.openxmlformats.org/officeDocument/2006/relationships/slideLayout" Target="../slideLayouts/slideLayout94.xml"/><Relationship Id="rId42" Type="http://schemas.openxmlformats.org/officeDocument/2006/relationships/theme" Target="../theme/theme4.xml"/><Relationship Id="rId7" Type="http://schemas.openxmlformats.org/officeDocument/2006/relationships/slideLayout" Target="../slideLayouts/slideLayout67.xml"/><Relationship Id="rId12" Type="http://schemas.openxmlformats.org/officeDocument/2006/relationships/slideLayout" Target="../slideLayouts/slideLayout72.xml"/><Relationship Id="rId17" Type="http://schemas.openxmlformats.org/officeDocument/2006/relationships/slideLayout" Target="../slideLayouts/slideLayout77.xml"/><Relationship Id="rId25" Type="http://schemas.openxmlformats.org/officeDocument/2006/relationships/slideLayout" Target="../slideLayouts/slideLayout85.xml"/><Relationship Id="rId33" Type="http://schemas.openxmlformats.org/officeDocument/2006/relationships/slideLayout" Target="../slideLayouts/slideLayout93.xml"/><Relationship Id="rId38" Type="http://schemas.openxmlformats.org/officeDocument/2006/relationships/slideLayout" Target="../slideLayouts/slideLayout98.xml"/><Relationship Id="rId2" Type="http://schemas.openxmlformats.org/officeDocument/2006/relationships/slideLayout" Target="../slideLayouts/slideLayout62.xml"/><Relationship Id="rId16" Type="http://schemas.openxmlformats.org/officeDocument/2006/relationships/slideLayout" Target="../slideLayouts/slideLayout76.xml"/><Relationship Id="rId20" Type="http://schemas.openxmlformats.org/officeDocument/2006/relationships/slideLayout" Target="../slideLayouts/slideLayout80.xml"/><Relationship Id="rId29" Type="http://schemas.openxmlformats.org/officeDocument/2006/relationships/slideLayout" Target="../slideLayouts/slideLayout89.xml"/><Relationship Id="rId41" Type="http://schemas.openxmlformats.org/officeDocument/2006/relationships/slideLayout" Target="../slideLayouts/slideLayout101.xml"/><Relationship Id="rId1" Type="http://schemas.openxmlformats.org/officeDocument/2006/relationships/slideLayout" Target="../slideLayouts/slideLayout61.xml"/><Relationship Id="rId6" Type="http://schemas.openxmlformats.org/officeDocument/2006/relationships/slideLayout" Target="../slideLayouts/slideLayout66.xml"/><Relationship Id="rId11" Type="http://schemas.openxmlformats.org/officeDocument/2006/relationships/slideLayout" Target="../slideLayouts/slideLayout71.xml"/><Relationship Id="rId24" Type="http://schemas.openxmlformats.org/officeDocument/2006/relationships/slideLayout" Target="../slideLayouts/slideLayout84.xml"/><Relationship Id="rId32" Type="http://schemas.openxmlformats.org/officeDocument/2006/relationships/slideLayout" Target="../slideLayouts/slideLayout92.xml"/><Relationship Id="rId37" Type="http://schemas.openxmlformats.org/officeDocument/2006/relationships/slideLayout" Target="../slideLayouts/slideLayout97.xml"/><Relationship Id="rId40" Type="http://schemas.openxmlformats.org/officeDocument/2006/relationships/slideLayout" Target="../slideLayouts/slideLayout100.xml"/><Relationship Id="rId5" Type="http://schemas.openxmlformats.org/officeDocument/2006/relationships/slideLayout" Target="../slideLayouts/slideLayout65.xml"/><Relationship Id="rId15" Type="http://schemas.openxmlformats.org/officeDocument/2006/relationships/slideLayout" Target="../slideLayouts/slideLayout75.xml"/><Relationship Id="rId23" Type="http://schemas.openxmlformats.org/officeDocument/2006/relationships/slideLayout" Target="../slideLayouts/slideLayout83.xml"/><Relationship Id="rId28" Type="http://schemas.openxmlformats.org/officeDocument/2006/relationships/slideLayout" Target="../slideLayouts/slideLayout88.xml"/><Relationship Id="rId36" Type="http://schemas.openxmlformats.org/officeDocument/2006/relationships/slideLayout" Target="../slideLayouts/slideLayout96.xml"/><Relationship Id="rId10" Type="http://schemas.openxmlformats.org/officeDocument/2006/relationships/slideLayout" Target="../slideLayouts/slideLayout70.xml"/><Relationship Id="rId19" Type="http://schemas.openxmlformats.org/officeDocument/2006/relationships/slideLayout" Target="../slideLayouts/slideLayout79.xml"/><Relationship Id="rId31" Type="http://schemas.openxmlformats.org/officeDocument/2006/relationships/slideLayout" Target="../slideLayouts/slideLayout91.xml"/><Relationship Id="rId4" Type="http://schemas.openxmlformats.org/officeDocument/2006/relationships/slideLayout" Target="../slideLayouts/slideLayout64.xml"/><Relationship Id="rId9" Type="http://schemas.openxmlformats.org/officeDocument/2006/relationships/slideLayout" Target="../slideLayouts/slideLayout69.xml"/><Relationship Id="rId14" Type="http://schemas.openxmlformats.org/officeDocument/2006/relationships/slideLayout" Target="../slideLayouts/slideLayout74.xml"/><Relationship Id="rId22" Type="http://schemas.openxmlformats.org/officeDocument/2006/relationships/slideLayout" Target="../slideLayouts/slideLayout82.xml"/><Relationship Id="rId27" Type="http://schemas.openxmlformats.org/officeDocument/2006/relationships/slideLayout" Target="../slideLayouts/slideLayout87.xml"/><Relationship Id="rId30" Type="http://schemas.openxmlformats.org/officeDocument/2006/relationships/slideLayout" Target="../slideLayouts/slideLayout90.xml"/><Relationship Id="rId35" Type="http://schemas.openxmlformats.org/officeDocument/2006/relationships/slideLayout" Target="../slideLayouts/slideLayout95.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109.xml"/><Relationship Id="rId13" Type="http://schemas.openxmlformats.org/officeDocument/2006/relationships/slideLayout" Target="../slideLayouts/slideLayout114.xml"/><Relationship Id="rId18" Type="http://schemas.openxmlformats.org/officeDocument/2006/relationships/slideLayout" Target="../slideLayouts/slideLayout119.xml"/><Relationship Id="rId3" Type="http://schemas.openxmlformats.org/officeDocument/2006/relationships/slideLayout" Target="../slideLayouts/slideLayout104.xml"/><Relationship Id="rId21" Type="http://schemas.openxmlformats.org/officeDocument/2006/relationships/theme" Target="../theme/theme5.xml"/><Relationship Id="rId7" Type="http://schemas.openxmlformats.org/officeDocument/2006/relationships/slideLayout" Target="../slideLayouts/slideLayout108.xml"/><Relationship Id="rId12" Type="http://schemas.openxmlformats.org/officeDocument/2006/relationships/slideLayout" Target="../slideLayouts/slideLayout113.xml"/><Relationship Id="rId17" Type="http://schemas.openxmlformats.org/officeDocument/2006/relationships/slideLayout" Target="../slideLayouts/slideLayout118.xml"/><Relationship Id="rId2" Type="http://schemas.openxmlformats.org/officeDocument/2006/relationships/slideLayout" Target="../slideLayouts/slideLayout103.xml"/><Relationship Id="rId16" Type="http://schemas.openxmlformats.org/officeDocument/2006/relationships/slideLayout" Target="../slideLayouts/slideLayout117.xml"/><Relationship Id="rId20" Type="http://schemas.openxmlformats.org/officeDocument/2006/relationships/slideLayout" Target="../slideLayouts/slideLayout121.xml"/><Relationship Id="rId1" Type="http://schemas.openxmlformats.org/officeDocument/2006/relationships/slideLayout" Target="../slideLayouts/slideLayout102.xml"/><Relationship Id="rId6" Type="http://schemas.openxmlformats.org/officeDocument/2006/relationships/slideLayout" Target="../slideLayouts/slideLayout107.xml"/><Relationship Id="rId11" Type="http://schemas.openxmlformats.org/officeDocument/2006/relationships/slideLayout" Target="../slideLayouts/slideLayout112.xml"/><Relationship Id="rId5" Type="http://schemas.openxmlformats.org/officeDocument/2006/relationships/slideLayout" Target="../slideLayouts/slideLayout106.xml"/><Relationship Id="rId15" Type="http://schemas.openxmlformats.org/officeDocument/2006/relationships/slideLayout" Target="../slideLayouts/slideLayout116.xml"/><Relationship Id="rId10" Type="http://schemas.openxmlformats.org/officeDocument/2006/relationships/slideLayout" Target="../slideLayouts/slideLayout111.xml"/><Relationship Id="rId19" Type="http://schemas.openxmlformats.org/officeDocument/2006/relationships/slideLayout" Target="../slideLayouts/slideLayout120.xml"/><Relationship Id="rId4" Type="http://schemas.openxmlformats.org/officeDocument/2006/relationships/slideLayout" Target="../slideLayouts/slideLayout105.xml"/><Relationship Id="rId9" Type="http://schemas.openxmlformats.org/officeDocument/2006/relationships/slideLayout" Target="../slideLayouts/slideLayout110.xml"/><Relationship Id="rId14" Type="http://schemas.openxmlformats.org/officeDocument/2006/relationships/slideLayout" Target="../slideLayouts/slideLayout115.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129.xml"/><Relationship Id="rId13" Type="http://schemas.openxmlformats.org/officeDocument/2006/relationships/slideLayout" Target="../slideLayouts/slideLayout134.xml"/><Relationship Id="rId18" Type="http://schemas.openxmlformats.org/officeDocument/2006/relationships/slideLayout" Target="../slideLayouts/slideLayout139.xml"/><Relationship Id="rId3" Type="http://schemas.openxmlformats.org/officeDocument/2006/relationships/slideLayout" Target="../slideLayouts/slideLayout124.xml"/><Relationship Id="rId21" Type="http://schemas.openxmlformats.org/officeDocument/2006/relationships/theme" Target="../theme/theme6.xml"/><Relationship Id="rId7" Type="http://schemas.openxmlformats.org/officeDocument/2006/relationships/slideLayout" Target="../slideLayouts/slideLayout128.xml"/><Relationship Id="rId12" Type="http://schemas.openxmlformats.org/officeDocument/2006/relationships/slideLayout" Target="../slideLayouts/slideLayout133.xml"/><Relationship Id="rId17" Type="http://schemas.openxmlformats.org/officeDocument/2006/relationships/slideLayout" Target="../slideLayouts/slideLayout138.xml"/><Relationship Id="rId2" Type="http://schemas.openxmlformats.org/officeDocument/2006/relationships/slideLayout" Target="../slideLayouts/slideLayout123.xml"/><Relationship Id="rId16" Type="http://schemas.openxmlformats.org/officeDocument/2006/relationships/slideLayout" Target="../slideLayouts/slideLayout137.xml"/><Relationship Id="rId20" Type="http://schemas.openxmlformats.org/officeDocument/2006/relationships/slideLayout" Target="../slideLayouts/slideLayout141.xml"/><Relationship Id="rId1" Type="http://schemas.openxmlformats.org/officeDocument/2006/relationships/slideLayout" Target="../slideLayouts/slideLayout122.xml"/><Relationship Id="rId6" Type="http://schemas.openxmlformats.org/officeDocument/2006/relationships/slideLayout" Target="../slideLayouts/slideLayout127.xml"/><Relationship Id="rId11" Type="http://schemas.openxmlformats.org/officeDocument/2006/relationships/slideLayout" Target="../slideLayouts/slideLayout132.xml"/><Relationship Id="rId5" Type="http://schemas.openxmlformats.org/officeDocument/2006/relationships/slideLayout" Target="../slideLayouts/slideLayout126.xml"/><Relationship Id="rId15" Type="http://schemas.openxmlformats.org/officeDocument/2006/relationships/slideLayout" Target="../slideLayouts/slideLayout136.xml"/><Relationship Id="rId10" Type="http://schemas.openxmlformats.org/officeDocument/2006/relationships/slideLayout" Target="../slideLayouts/slideLayout131.xml"/><Relationship Id="rId19" Type="http://schemas.openxmlformats.org/officeDocument/2006/relationships/slideLayout" Target="../slideLayouts/slideLayout140.xml"/><Relationship Id="rId4" Type="http://schemas.openxmlformats.org/officeDocument/2006/relationships/slideLayout" Target="../slideLayouts/slideLayout125.xml"/><Relationship Id="rId9" Type="http://schemas.openxmlformats.org/officeDocument/2006/relationships/slideLayout" Target="../slideLayouts/slideLayout130.xml"/><Relationship Id="rId14" Type="http://schemas.openxmlformats.org/officeDocument/2006/relationships/slideLayout" Target="../slideLayouts/slideLayout135.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149.xml"/><Relationship Id="rId13" Type="http://schemas.openxmlformats.org/officeDocument/2006/relationships/slideLayout" Target="../slideLayouts/slideLayout154.xml"/><Relationship Id="rId18" Type="http://schemas.openxmlformats.org/officeDocument/2006/relationships/slideLayout" Target="../slideLayouts/slideLayout159.xml"/><Relationship Id="rId3" Type="http://schemas.openxmlformats.org/officeDocument/2006/relationships/slideLayout" Target="../slideLayouts/slideLayout144.xml"/><Relationship Id="rId21" Type="http://schemas.openxmlformats.org/officeDocument/2006/relationships/theme" Target="../theme/theme7.xml"/><Relationship Id="rId7" Type="http://schemas.openxmlformats.org/officeDocument/2006/relationships/slideLayout" Target="../slideLayouts/slideLayout148.xml"/><Relationship Id="rId12" Type="http://schemas.openxmlformats.org/officeDocument/2006/relationships/slideLayout" Target="../slideLayouts/slideLayout153.xml"/><Relationship Id="rId17" Type="http://schemas.openxmlformats.org/officeDocument/2006/relationships/slideLayout" Target="../slideLayouts/slideLayout158.xml"/><Relationship Id="rId2" Type="http://schemas.openxmlformats.org/officeDocument/2006/relationships/slideLayout" Target="../slideLayouts/slideLayout143.xml"/><Relationship Id="rId16" Type="http://schemas.openxmlformats.org/officeDocument/2006/relationships/slideLayout" Target="../slideLayouts/slideLayout157.xml"/><Relationship Id="rId20" Type="http://schemas.openxmlformats.org/officeDocument/2006/relationships/slideLayout" Target="../slideLayouts/slideLayout161.xml"/><Relationship Id="rId1" Type="http://schemas.openxmlformats.org/officeDocument/2006/relationships/slideLayout" Target="../slideLayouts/slideLayout142.xml"/><Relationship Id="rId6" Type="http://schemas.openxmlformats.org/officeDocument/2006/relationships/slideLayout" Target="../slideLayouts/slideLayout147.xml"/><Relationship Id="rId11" Type="http://schemas.openxmlformats.org/officeDocument/2006/relationships/slideLayout" Target="../slideLayouts/slideLayout152.xml"/><Relationship Id="rId5" Type="http://schemas.openxmlformats.org/officeDocument/2006/relationships/slideLayout" Target="../slideLayouts/slideLayout146.xml"/><Relationship Id="rId15" Type="http://schemas.openxmlformats.org/officeDocument/2006/relationships/slideLayout" Target="../slideLayouts/slideLayout156.xml"/><Relationship Id="rId10" Type="http://schemas.openxmlformats.org/officeDocument/2006/relationships/slideLayout" Target="../slideLayouts/slideLayout151.xml"/><Relationship Id="rId19" Type="http://schemas.openxmlformats.org/officeDocument/2006/relationships/slideLayout" Target="../slideLayouts/slideLayout160.xml"/><Relationship Id="rId4" Type="http://schemas.openxmlformats.org/officeDocument/2006/relationships/slideLayout" Target="../slideLayouts/slideLayout145.xml"/><Relationship Id="rId9" Type="http://schemas.openxmlformats.org/officeDocument/2006/relationships/slideLayout" Target="../slideLayouts/slideLayout150.xml"/><Relationship Id="rId14" Type="http://schemas.openxmlformats.org/officeDocument/2006/relationships/slideLayout" Target="../slideLayouts/slideLayout15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169.xml"/><Relationship Id="rId3" Type="http://schemas.openxmlformats.org/officeDocument/2006/relationships/slideLayout" Target="../slideLayouts/slideLayout164.xml"/><Relationship Id="rId7" Type="http://schemas.openxmlformats.org/officeDocument/2006/relationships/slideLayout" Target="../slideLayouts/slideLayout168.xml"/><Relationship Id="rId2" Type="http://schemas.openxmlformats.org/officeDocument/2006/relationships/slideLayout" Target="../slideLayouts/slideLayout163.xml"/><Relationship Id="rId1" Type="http://schemas.openxmlformats.org/officeDocument/2006/relationships/slideLayout" Target="../slideLayouts/slideLayout162.xml"/><Relationship Id="rId6" Type="http://schemas.openxmlformats.org/officeDocument/2006/relationships/slideLayout" Target="../slideLayouts/slideLayout167.xml"/><Relationship Id="rId11" Type="http://schemas.openxmlformats.org/officeDocument/2006/relationships/theme" Target="../theme/theme8.xml"/><Relationship Id="rId5" Type="http://schemas.openxmlformats.org/officeDocument/2006/relationships/slideLayout" Target="../slideLayouts/slideLayout166.xml"/><Relationship Id="rId10" Type="http://schemas.openxmlformats.org/officeDocument/2006/relationships/slideLayout" Target="../slideLayouts/slideLayout171.xml"/><Relationship Id="rId4" Type="http://schemas.openxmlformats.org/officeDocument/2006/relationships/slideLayout" Target="../slideLayouts/slideLayout165.xml"/><Relationship Id="rId9" Type="http://schemas.openxmlformats.org/officeDocument/2006/relationships/slideLayout" Target="../slideLayouts/slideLayout17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lide Number Placeholder 5">
            <a:extLst>
              <a:ext uri="{FF2B5EF4-FFF2-40B4-BE49-F238E27FC236}">
                <a16:creationId xmlns="" xmlns:a16="http://schemas.microsoft.com/office/drawing/2014/main" id="{4EC0437E-AC57-E468-8FBA-9BE432AB5612}"/>
              </a:ext>
            </a:extLst>
          </p:cNvPr>
          <p:cNvSpPr>
            <a:spLocks noGrp="1"/>
          </p:cNvSpPr>
          <p:nvPr>
            <p:ph type="sldNum" sz="quarter" idx="4"/>
          </p:nvPr>
        </p:nvSpPr>
        <p:spPr>
          <a:xfrm>
            <a:off x="4724400" y="6356350"/>
            <a:ext cx="2743200" cy="365125"/>
          </a:xfrm>
          <a:prstGeom prst="rect">
            <a:avLst/>
          </a:prstGeom>
        </p:spPr>
        <p:txBody>
          <a:bodyPr vert="horz" lIns="91440" tIns="45720" rIns="91440" bIns="45720" rtlCol="0" anchor="ctr"/>
          <a:lstStyle>
            <a:lvl1pPr algn="ctr">
              <a:defRPr sz="1200">
                <a:solidFill>
                  <a:schemeClr val="tx2"/>
                </a:solidFill>
                <a:latin typeface="Helvetica" panose="020B0604020202020204" pitchFamily="34" charset="0"/>
                <a:cs typeface="Helvetica" panose="020B0604020202020204" pitchFamily="34" charset="0"/>
              </a:defRPr>
            </a:lvl1pPr>
          </a:lstStyle>
          <a:p>
            <a:fld id="{02D9CBAC-2441-4F8C-A1E1-12A8002240E4}" type="slidenum">
              <a:rPr lang="x-none" smtClean="0"/>
              <a:pPr/>
              <a:t>‹#›</a:t>
            </a:fld>
            <a:endParaRPr lang="x-none"/>
          </a:p>
        </p:txBody>
      </p:sp>
    </p:spTree>
    <p:extLst>
      <p:ext uri="{BB962C8B-B14F-4D97-AF65-F5344CB8AC3E}">
        <p14:creationId xmlns="" xmlns:p14="http://schemas.microsoft.com/office/powerpoint/2010/main" val="3990134580"/>
      </p:ext>
    </p:extLst>
  </p:cSld>
  <p:clrMap bg1="lt1" tx1="dk1" bg2="lt2" tx2="dk2" accent1="accent1" accent2="accent2" accent3="accent3" accent4="accent4" accent5="accent5" accent6="accent6" hlink="hlink" folHlink="folHlink"/>
  <p:sldLayoutIdLst>
    <p:sldLayoutId id="2147483672" r:id="rId1"/>
    <p:sldLayoutId id="2147483715" r:id="rId2"/>
    <p:sldLayoutId id="2147483716" r:id="rId3"/>
    <p:sldLayoutId id="2147483732" r:id="rId4"/>
    <p:sldLayoutId id="2147483733" r:id="rId5"/>
    <p:sldLayoutId id="2147483734" r:id="rId6"/>
    <p:sldLayoutId id="2147483673" r:id="rId7"/>
    <p:sldLayoutId id="2147483674" r:id="rId8"/>
    <p:sldLayoutId id="2147483722" r:id="rId9"/>
    <p:sldLayoutId id="2147483676" r:id="rId10"/>
    <p:sldLayoutId id="2147483742" r:id="rId11"/>
    <p:sldLayoutId id="2147483675" r:id="rId12"/>
    <p:sldLayoutId id="2147483677" r:id="rId13"/>
    <p:sldLayoutId id="2147483678" r:id="rId14"/>
    <p:sldLayoutId id="2147483679" r:id="rId15"/>
    <p:sldLayoutId id="2147483680" r:id="rId16"/>
    <p:sldLayoutId id="2147483681" r:id="rId17"/>
    <p:sldLayoutId id="2147483682" r:id="rId18"/>
    <p:sldLayoutId id="2147483683" r:id="rId19"/>
    <p:sldLayoutId id="2147483684" r:id="rId2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lide Number Placeholder 5">
            <a:extLst>
              <a:ext uri="{FF2B5EF4-FFF2-40B4-BE49-F238E27FC236}">
                <a16:creationId xmlns="" xmlns:a16="http://schemas.microsoft.com/office/drawing/2014/main" id="{4EC0437E-AC57-E468-8FBA-9BE432AB5612}"/>
              </a:ext>
            </a:extLst>
          </p:cNvPr>
          <p:cNvSpPr>
            <a:spLocks noGrp="1"/>
          </p:cNvSpPr>
          <p:nvPr>
            <p:ph type="sldNum" sz="quarter" idx="4"/>
          </p:nvPr>
        </p:nvSpPr>
        <p:spPr>
          <a:xfrm>
            <a:off x="4724400" y="6356350"/>
            <a:ext cx="2743200" cy="365125"/>
          </a:xfrm>
          <a:prstGeom prst="rect">
            <a:avLst/>
          </a:prstGeom>
        </p:spPr>
        <p:txBody>
          <a:bodyPr vert="horz" lIns="91440" tIns="45720" rIns="91440" bIns="45720" rtlCol="0" anchor="ctr"/>
          <a:lstStyle>
            <a:lvl1pPr algn="ctr">
              <a:defRPr sz="1200">
                <a:solidFill>
                  <a:schemeClr val="tx2"/>
                </a:solidFill>
                <a:latin typeface="Helvetica" panose="020B0604020202020204" pitchFamily="34" charset="0"/>
                <a:cs typeface="Helvetica" panose="020B0604020202020204" pitchFamily="34" charset="0"/>
              </a:defRPr>
            </a:lvl1pPr>
          </a:lstStyle>
          <a:p>
            <a:fld id="{02D9CBAC-2441-4F8C-A1E1-12A8002240E4}" type="slidenum">
              <a:rPr lang="x-none" smtClean="0"/>
              <a:pPr/>
              <a:t>‹#›</a:t>
            </a:fld>
            <a:endParaRPr lang="x-none"/>
          </a:p>
        </p:txBody>
      </p:sp>
    </p:spTree>
    <p:extLst>
      <p:ext uri="{BB962C8B-B14F-4D97-AF65-F5344CB8AC3E}">
        <p14:creationId xmlns="" xmlns:p14="http://schemas.microsoft.com/office/powerpoint/2010/main" val="387176661"/>
      </p:ext>
    </p:extLst>
  </p:cSld>
  <p:clrMap bg1="lt1" tx1="dk1" bg2="lt2" tx2="dk2" accent1="accent1" accent2="accent2" accent3="accent3" accent4="accent4" accent5="accent5" accent6="accent6" hlink="hlink" folHlink="folHlink"/>
  <p:sldLayoutIdLst>
    <p:sldLayoutId id="2147483686" r:id="rId1"/>
    <p:sldLayoutId id="2147483717" r:id="rId2"/>
    <p:sldLayoutId id="2147483718" r:id="rId3"/>
    <p:sldLayoutId id="2147483735" r:id="rId4"/>
    <p:sldLayoutId id="2147483736" r:id="rId5"/>
    <p:sldLayoutId id="2147483737" r:id="rId6"/>
    <p:sldLayoutId id="2147483687" r:id="rId7"/>
    <p:sldLayoutId id="2147483688" r:id="rId8"/>
    <p:sldLayoutId id="2147483724" r:id="rId9"/>
    <p:sldLayoutId id="2147483690" r:id="rId10"/>
    <p:sldLayoutId id="2147483743" r:id="rId11"/>
    <p:sldLayoutId id="2147483689" r:id="rId12"/>
    <p:sldLayoutId id="2147483691" r:id="rId13"/>
    <p:sldLayoutId id="2147483692" r:id="rId14"/>
    <p:sldLayoutId id="2147483693" r:id="rId15"/>
    <p:sldLayoutId id="2147483694" r:id="rId16"/>
    <p:sldLayoutId id="2147483695" r:id="rId17"/>
    <p:sldLayoutId id="2147483696" r:id="rId18"/>
    <p:sldLayoutId id="2147483697" r:id="rId19"/>
    <p:sldLayoutId id="2147483698" r:id="rId2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 xmlns:p15="http://schemas.microsoft.com/office/powerpoint/2012/main"/>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lide Number Placeholder 5">
            <a:extLst>
              <a:ext uri="{FF2B5EF4-FFF2-40B4-BE49-F238E27FC236}">
                <a16:creationId xmlns="" xmlns:a16="http://schemas.microsoft.com/office/drawing/2014/main" id="{4EC0437E-AC57-E468-8FBA-9BE432AB5612}"/>
              </a:ext>
            </a:extLst>
          </p:cNvPr>
          <p:cNvSpPr>
            <a:spLocks noGrp="1"/>
          </p:cNvSpPr>
          <p:nvPr>
            <p:ph type="sldNum" sz="quarter" idx="4"/>
          </p:nvPr>
        </p:nvSpPr>
        <p:spPr>
          <a:xfrm>
            <a:off x="4724400" y="6356350"/>
            <a:ext cx="2743200" cy="365125"/>
          </a:xfrm>
          <a:prstGeom prst="rect">
            <a:avLst/>
          </a:prstGeom>
        </p:spPr>
        <p:txBody>
          <a:bodyPr vert="horz" lIns="91440" tIns="45720" rIns="91440" bIns="45720" rtlCol="0" anchor="ctr"/>
          <a:lstStyle>
            <a:lvl1pPr algn="ctr">
              <a:defRPr sz="1200">
                <a:solidFill>
                  <a:schemeClr val="tx2"/>
                </a:solidFill>
                <a:latin typeface="Helvetica" panose="020B0604020202020204" pitchFamily="34" charset="0"/>
                <a:cs typeface="Helvetica" panose="020B0604020202020204" pitchFamily="34" charset="0"/>
              </a:defRPr>
            </a:lvl1pPr>
          </a:lstStyle>
          <a:p>
            <a:fld id="{02D9CBAC-2441-4F8C-A1E1-12A8002240E4}" type="slidenum">
              <a:rPr lang="x-none" smtClean="0"/>
              <a:pPr/>
              <a:t>‹#›</a:t>
            </a:fld>
            <a:endParaRPr lang="x-none"/>
          </a:p>
        </p:txBody>
      </p:sp>
    </p:spTree>
    <p:extLst>
      <p:ext uri="{BB962C8B-B14F-4D97-AF65-F5344CB8AC3E}">
        <p14:creationId xmlns="" xmlns:p14="http://schemas.microsoft.com/office/powerpoint/2010/main" val="1105125369"/>
      </p:ext>
    </p:extLst>
  </p:cSld>
  <p:clrMap bg1="lt1" tx1="dk1" bg2="lt2" tx2="dk2" accent1="accent1" accent2="accent2" accent3="accent3" accent4="accent4" accent5="accent5" accent6="accent6" hlink="hlink" folHlink="folHlink"/>
  <p:sldLayoutIdLst>
    <p:sldLayoutId id="2147483700" r:id="rId1"/>
    <p:sldLayoutId id="2147483720" r:id="rId2"/>
    <p:sldLayoutId id="2147483719" r:id="rId3"/>
    <p:sldLayoutId id="2147483738" r:id="rId4"/>
    <p:sldLayoutId id="2147483739" r:id="rId5"/>
    <p:sldLayoutId id="2147483740" r:id="rId6"/>
    <p:sldLayoutId id="2147483701" r:id="rId7"/>
    <p:sldLayoutId id="2147483702" r:id="rId8"/>
    <p:sldLayoutId id="2147483725" r:id="rId9"/>
    <p:sldLayoutId id="2147483704" r:id="rId10"/>
    <p:sldLayoutId id="2147483744" r:id="rId11"/>
    <p:sldLayoutId id="2147483703" r:id="rId12"/>
    <p:sldLayoutId id="2147483705" r:id="rId13"/>
    <p:sldLayoutId id="2147483706" r:id="rId14"/>
    <p:sldLayoutId id="2147483707" r:id="rId15"/>
    <p:sldLayoutId id="2147483708" r:id="rId16"/>
    <p:sldLayoutId id="2147483709" r:id="rId17"/>
    <p:sldLayoutId id="2147483710" r:id="rId18"/>
    <p:sldLayoutId id="2147483711" r:id="rId19"/>
    <p:sldLayoutId id="2147483712" r:id="rId2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 xmlns:p15="http://schemas.microsoft.com/office/powerpoint/2012/main"/>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lide Number Placeholder 5">
            <a:extLst>
              <a:ext uri="{FF2B5EF4-FFF2-40B4-BE49-F238E27FC236}">
                <a16:creationId xmlns="" xmlns:a16="http://schemas.microsoft.com/office/drawing/2014/main" id="{4EC0437E-AC57-E468-8FBA-9BE432AB5612}"/>
              </a:ext>
            </a:extLst>
          </p:cNvPr>
          <p:cNvSpPr>
            <a:spLocks noGrp="1"/>
          </p:cNvSpPr>
          <p:nvPr>
            <p:ph type="sldNum" sz="quarter" idx="4"/>
          </p:nvPr>
        </p:nvSpPr>
        <p:spPr>
          <a:xfrm>
            <a:off x="4724400" y="6356350"/>
            <a:ext cx="2743200" cy="365125"/>
          </a:xfrm>
          <a:prstGeom prst="rect">
            <a:avLst/>
          </a:prstGeom>
        </p:spPr>
        <p:txBody>
          <a:bodyPr vert="horz" lIns="91440" tIns="45720" rIns="91440" bIns="45720" rtlCol="0" anchor="ctr"/>
          <a:lstStyle>
            <a:lvl1pPr algn="ctr">
              <a:defRPr sz="1200">
                <a:solidFill>
                  <a:schemeClr val="tx2"/>
                </a:solidFill>
                <a:latin typeface="Helvetica" panose="020B0604020202020204" pitchFamily="34" charset="0"/>
                <a:cs typeface="Helvetica" panose="020B0604020202020204" pitchFamily="34" charset="0"/>
              </a:defRPr>
            </a:lvl1pPr>
          </a:lstStyle>
          <a:p>
            <a:fld id="{02D9CBAC-2441-4F8C-A1E1-12A8002240E4}" type="slidenum">
              <a:rPr lang="x-none" smtClean="0"/>
              <a:pPr/>
              <a:t>‹#›</a:t>
            </a:fld>
            <a:endParaRPr lang="x-none"/>
          </a:p>
        </p:txBody>
      </p:sp>
    </p:spTree>
    <p:extLst>
      <p:ext uri="{BB962C8B-B14F-4D97-AF65-F5344CB8AC3E}">
        <p14:creationId xmlns="" xmlns:p14="http://schemas.microsoft.com/office/powerpoint/2010/main" val="490148094"/>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 id="2147483757" r:id="rId12"/>
    <p:sldLayoutId id="2147483758" r:id="rId13"/>
    <p:sldLayoutId id="2147483759" r:id="rId14"/>
    <p:sldLayoutId id="2147483760" r:id="rId15"/>
    <p:sldLayoutId id="2147483761" r:id="rId16"/>
    <p:sldLayoutId id="2147483762" r:id="rId17"/>
    <p:sldLayoutId id="2147483763" r:id="rId18"/>
    <p:sldLayoutId id="2147483764" r:id="rId19"/>
    <p:sldLayoutId id="2147483765" r:id="rId20"/>
    <p:sldLayoutId id="2147483766" r:id="rId21"/>
    <p:sldLayoutId id="2147483767" r:id="rId22"/>
    <p:sldLayoutId id="2147483768" r:id="rId23"/>
    <p:sldLayoutId id="2147483729" r:id="rId24"/>
    <p:sldLayoutId id="2147483731" r:id="rId25"/>
    <p:sldLayoutId id="2147483730" r:id="rId26"/>
    <p:sldLayoutId id="2147483668" r:id="rId27"/>
    <p:sldLayoutId id="2147483667" r:id="rId28"/>
    <p:sldLayoutId id="2147483723" r:id="rId29"/>
    <p:sldLayoutId id="2147483727" r:id="rId30"/>
    <p:sldLayoutId id="2147483666" r:id="rId31"/>
    <p:sldLayoutId id="2147483741" r:id="rId32"/>
    <p:sldLayoutId id="2147483650" r:id="rId33"/>
    <p:sldLayoutId id="2147483661" r:id="rId34"/>
    <p:sldLayoutId id="2147483660" r:id="rId35"/>
    <p:sldLayoutId id="2147483663" r:id="rId36"/>
    <p:sldLayoutId id="2147483726" r:id="rId37"/>
    <p:sldLayoutId id="2147483669" r:id="rId38"/>
    <p:sldLayoutId id="2147483665" r:id="rId39"/>
    <p:sldLayoutId id="2147483728" r:id="rId40"/>
    <p:sldLayoutId id="2147483670" r:id="rId4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 xmlns:p15="http://schemas.microsoft.com/office/powerpoint/2012/main"/>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lide Number Placeholder 5">
            <a:extLst>
              <a:ext uri="{FF2B5EF4-FFF2-40B4-BE49-F238E27FC236}">
                <a16:creationId xmlns="" xmlns:a16="http://schemas.microsoft.com/office/drawing/2014/main" id="{4EC0437E-AC57-E468-8FBA-9BE432AB5612}"/>
              </a:ext>
            </a:extLst>
          </p:cNvPr>
          <p:cNvSpPr>
            <a:spLocks noGrp="1"/>
          </p:cNvSpPr>
          <p:nvPr>
            <p:ph type="sldNum" sz="quarter" idx="4"/>
          </p:nvPr>
        </p:nvSpPr>
        <p:spPr>
          <a:xfrm>
            <a:off x="4724400" y="6356350"/>
            <a:ext cx="2743200" cy="365125"/>
          </a:xfrm>
          <a:prstGeom prst="rect">
            <a:avLst/>
          </a:prstGeom>
        </p:spPr>
        <p:txBody>
          <a:bodyPr vert="horz" lIns="91440" tIns="45720" rIns="91440" bIns="45720" rtlCol="0" anchor="ctr"/>
          <a:lstStyle>
            <a:lvl1pPr algn="ctr">
              <a:defRPr sz="1200">
                <a:solidFill>
                  <a:schemeClr val="tx2"/>
                </a:solidFill>
                <a:latin typeface="Helvetica" panose="020B0604020202020204" pitchFamily="34" charset="0"/>
                <a:cs typeface="Helvetica" panose="020B0604020202020204" pitchFamily="34" charset="0"/>
              </a:defRPr>
            </a:lvl1pPr>
          </a:lstStyle>
          <a:p>
            <a:fld id="{02D9CBAC-2441-4F8C-A1E1-12A8002240E4}" type="slidenum">
              <a:rPr lang="x-none" smtClean="0"/>
              <a:pPr/>
              <a:t>‹#›</a:t>
            </a:fld>
            <a:endParaRPr lang="x-none"/>
          </a:p>
        </p:txBody>
      </p:sp>
    </p:spTree>
    <p:extLst>
      <p:ext uri="{BB962C8B-B14F-4D97-AF65-F5344CB8AC3E}">
        <p14:creationId xmlns="" xmlns:p14="http://schemas.microsoft.com/office/powerpoint/2010/main" val="3895716036"/>
      </p:ext>
    </p:extLst>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73" r:id="rId4"/>
    <p:sldLayoutId id="2147483774" r:id="rId5"/>
    <p:sldLayoutId id="2147483775" r:id="rId6"/>
    <p:sldLayoutId id="2147483776" r:id="rId7"/>
    <p:sldLayoutId id="2147483777" r:id="rId8"/>
    <p:sldLayoutId id="2147483778" r:id="rId9"/>
    <p:sldLayoutId id="2147483779" r:id="rId10"/>
    <p:sldLayoutId id="2147483780" r:id="rId11"/>
    <p:sldLayoutId id="2147483781" r:id="rId12"/>
    <p:sldLayoutId id="2147483782" r:id="rId13"/>
    <p:sldLayoutId id="2147483783" r:id="rId14"/>
    <p:sldLayoutId id="2147483784" r:id="rId15"/>
    <p:sldLayoutId id="2147483785" r:id="rId16"/>
    <p:sldLayoutId id="2147483786" r:id="rId17"/>
    <p:sldLayoutId id="2147483787" r:id="rId18"/>
    <p:sldLayoutId id="2147483788" r:id="rId19"/>
    <p:sldLayoutId id="2147483789" r:id="rId2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 xmlns:p15="http://schemas.microsoft.com/office/powerpoint/2012/main"/>
    </p:ext>
  </p:extLst>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lide Number Placeholder 5">
            <a:extLst>
              <a:ext uri="{FF2B5EF4-FFF2-40B4-BE49-F238E27FC236}">
                <a16:creationId xmlns="" xmlns:a16="http://schemas.microsoft.com/office/drawing/2014/main" id="{4EC0437E-AC57-E468-8FBA-9BE432AB5612}"/>
              </a:ext>
            </a:extLst>
          </p:cNvPr>
          <p:cNvSpPr>
            <a:spLocks noGrp="1"/>
          </p:cNvSpPr>
          <p:nvPr>
            <p:ph type="sldNum" sz="quarter" idx="4"/>
          </p:nvPr>
        </p:nvSpPr>
        <p:spPr>
          <a:xfrm>
            <a:off x="4724400" y="6356350"/>
            <a:ext cx="2743200" cy="365125"/>
          </a:xfrm>
          <a:prstGeom prst="rect">
            <a:avLst/>
          </a:prstGeom>
        </p:spPr>
        <p:txBody>
          <a:bodyPr vert="horz" lIns="91440" tIns="45720" rIns="91440" bIns="45720" rtlCol="0" anchor="ctr"/>
          <a:lstStyle>
            <a:lvl1pPr algn="ctr">
              <a:defRPr sz="1200">
                <a:solidFill>
                  <a:schemeClr val="tx2"/>
                </a:solidFill>
                <a:latin typeface="Helvetica" panose="020B0604020202020204" pitchFamily="34" charset="0"/>
                <a:cs typeface="Helvetica" panose="020B0604020202020204" pitchFamily="34" charset="0"/>
              </a:defRPr>
            </a:lvl1pPr>
          </a:lstStyle>
          <a:p>
            <a:fld id="{02D9CBAC-2441-4F8C-A1E1-12A8002240E4}" type="slidenum">
              <a:rPr lang="x-none" smtClean="0"/>
              <a:pPr/>
              <a:t>‹#›</a:t>
            </a:fld>
            <a:endParaRPr lang="x-none"/>
          </a:p>
        </p:txBody>
      </p:sp>
    </p:spTree>
    <p:extLst>
      <p:ext uri="{BB962C8B-B14F-4D97-AF65-F5344CB8AC3E}">
        <p14:creationId xmlns="" xmlns:p14="http://schemas.microsoft.com/office/powerpoint/2010/main" val="1619930962"/>
      </p:ext>
    </p:extLst>
  </p:cSld>
  <p:clrMap bg1="lt1" tx1="dk1" bg2="lt2" tx2="dk2" accent1="accent1" accent2="accent2" accent3="accent3" accent4="accent4" accent5="accent5" accent6="accent6" hlink="hlink" folHlink="folHlink"/>
  <p:sldLayoutIdLst>
    <p:sldLayoutId id="2147483791" r:id="rId1"/>
    <p:sldLayoutId id="2147483792" r:id="rId2"/>
    <p:sldLayoutId id="2147483793" r:id="rId3"/>
    <p:sldLayoutId id="2147483794" r:id="rId4"/>
    <p:sldLayoutId id="2147483795" r:id="rId5"/>
    <p:sldLayoutId id="2147483796" r:id="rId6"/>
    <p:sldLayoutId id="2147483797" r:id="rId7"/>
    <p:sldLayoutId id="2147483798" r:id="rId8"/>
    <p:sldLayoutId id="2147483799" r:id="rId9"/>
    <p:sldLayoutId id="2147483800" r:id="rId10"/>
    <p:sldLayoutId id="2147483801" r:id="rId11"/>
    <p:sldLayoutId id="2147483802" r:id="rId12"/>
    <p:sldLayoutId id="2147483803" r:id="rId13"/>
    <p:sldLayoutId id="2147483804" r:id="rId14"/>
    <p:sldLayoutId id="2147483805" r:id="rId15"/>
    <p:sldLayoutId id="2147483806" r:id="rId16"/>
    <p:sldLayoutId id="2147483807" r:id="rId17"/>
    <p:sldLayoutId id="2147483808" r:id="rId18"/>
    <p:sldLayoutId id="2147483809" r:id="rId19"/>
    <p:sldLayoutId id="2147483810" r:id="rId2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 xmlns:p15="http://schemas.microsoft.com/office/powerpoint/2012/main"/>
    </p:ext>
  </p:extLst>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lide Number Placeholder 5">
            <a:extLst>
              <a:ext uri="{FF2B5EF4-FFF2-40B4-BE49-F238E27FC236}">
                <a16:creationId xmlns="" xmlns:a16="http://schemas.microsoft.com/office/drawing/2014/main" id="{4EC0437E-AC57-E468-8FBA-9BE432AB5612}"/>
              </a:ext>
            </a:extLst>
          </p:cNvPr>
          <p:cNvSpPr>
            <a:spLocks noGrp="1"/>
          </p:cNvSpPr>
          <p:nvPr>
            <p:ph type="sldNum" sz="quarter" idx="4"/>
          </p:nvPr>
        </p:nvSpPr>
        <p:spPr>
          <a:xfrm>
            <a:off x="4724400" y="6356350"/>
            <a:ext cx="2743200" cy="365125"/>
          </a:xfrm>
          <a:prstGeom prst="rect">
            <a:avLst/>
          </a:prstGeom>
        </p:spPr>
        <p:txBody>
          <a:bodyPr vert="horz" lIns="91440" tIns="45720" rIns="91440" bIns="45720" rtlCol="0" anchor="ctr"/>
          <a:lstStyle>
            <a:lvl1pPr algn="ctr">
              <a:defRPr sz="1200">
                <a:solidFill>
                  <a:schemeClr val="tx2"/>
                </a:solidFill>
                <a:latin typeface="Helvetica" panose="020B0604020202020204" pitchFamily="34" charset="0"/>
                <a:cs typeface="Helvetica" panose="020B0604020202020204" pitchFamily="34" charset="0"/>
              </a:defRPr>
            </a:lvl1pPr>
          </a:lstStyle>
          <a:p>
            <a:fld id="{02D9CBAC-2441-4F8C-A1E1-12A8002240E4}" type="slidenum">
              <a:rPr lang="x-none" smtClean="0"/>
              <a:pPr/>
              <a:t>‹#›</a:t>
            </a:fld>
            <a:endParaRPr lang="x-none"/>
          </a:p>
        </p:txBody>
      </p:sp>
    </p:spTree>
    <p:extLst>
      <p:ext uri="{BB962C8B-B14F-4D97-AF65-F5344CB8AC3E}">
        <p14:creationId xmlns="" xmlns:p14="http://schemas.microsoft.com/office/powerpoint/2010/main" val="3020860115"/>
      </p:ext>
    </p:extLst>
  </p:cSld>
  <p:clrMap bg1="lt1" tx1="dk1" bg2="lt2" tx2="dk2" accent1="accent1" accent2="accent2" accent3="accent3" accent4="accent4" accent5="accent5" accent6="accent6" hlink="hlink" folHlink="folHlink"/>
  <p:sldLayoutIdLst>
    <p:sldLayoutId id="2147483812" r:id="rId1"/>
    <p:sldLayoutId id="2147483813" r:id="rId2"/>
    <p:sldLayoutId id="2147483814" r:id="rId3"/>
    <p:sldLayoutId id="2147483815" r:id="rId4"/>
    <p:sldLayoutId id="2147483816" r:id="rId5"/>
    <p:sldLayoutId id="2147483817" r:id="rId6"/>
    <p:sldLayoutId id="2147483818" r:id="rId7"/>
    <p:sldLayoutId id="2147483819" r:id="rId8"/>
    <p:sldLayoutId id="2147483820" r:id="rId9"/>
    <p:sldLayoutId id="2147483821" r:id="rId10"/>
    <p:sldLayoutId id="2147483822" r:id="rId11"/>
    <p:sldLayoutId id="2147483823" r:id="rId12"/>
    <p:sldLayoutId id="2147483824" r:id="rId13"/>
    <p:sldLayoutId id="2147483825" r:id="rId14"/>
    <p:sldLayoutId id="2147483826" r:id="rId15"/>
    <p:sldLayoutId id="2147483827" r:id="rId16"/>
    <p:sldLayoutId id="2147483828" r:id="rId17"/>
    <p:sldLayoutId id="2147483829" r:id="rId18"/>
    <p:sldLayoutId id="2147483830" r:id="rId19"/>
    <p:sldLayoutId id="2147483831" r:id="rId2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 xmlns:p15="http://schemas.microsoft.com/office/powerpoint/2012/main"/>
    </p:ext>
  </p:extLst>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1038800" y="1114667"/>
            <a:ext cx="9282800" cy="528400"/>
          </a:xfrm>
          <a:prstGeom prst="rect">
            <a:avLst/>
          </a:prstGeom>
          <a:noFill/>
          <a:ln>
            <a:noFill/>
          </a:ln>
        </p:spPr>
        <p:txBody>
          <a:bodyPr spcFirstLastPara="1" wrap="square" lIns="0" tIns="0" rIns="0" bIns="0" anchor="b" anchorCtr="0">
            <a:noAutofit/>
          </a:bodyPr>
          <a:lstStyle>
            <a:lvl1pPr lvl="0" rtl="0">
              <a:lnSpc>
                <a:spcPct val="90000"/>
              </a:lnSpc>
              <a:spcBef>
                <a:spcPts val="0"/>
              </a:spcBef>
              <a:spcAft>
                <a:spcPts val="0"/>
              </a:spcAft>
              <a:buClr>
                <a:schemeClr val="accent1"/>
              </a:buClr>
              <a:buSzPts val="3200"/>
              <a:buFont typeface="Fira Sans SemiBold"/>
              <a:buNone/>
              <a:defRPr sz="3200">
                <a:solidFill>
                  <a:schemeClr val="accent1"/>
                </a:solidFill>
                <a:latin typeface="Fira Sans SemiBold"/>
                <a:ea typeface="Fira Sans SemiBold"/>
                <a:cs typeface="Fira Sans SemiBold"/>
                <a:sym typeface="Fira Sans SemiBold"/>
              </a:defRPr>
            </a:lvl1pPr>
            <a:lvl2pPr lvl="1" rtl="0">
              <a:lnSpc>
                <a:spcPct val="90000"/>
              </a:lnSpc>
              <a:spcBef>
                <a:spcPts val="0"/>
              </a:spcBef>
              <a:spcAft>
                <a:spcPts val="0"/>
              </a:spcAft>
              <a:buClr>
                <a:schemeClr val="accent1"/>
              </a:buClr>
              <a:buSzPts val="3200"/>
              <a:buFont typeface="Fira Sans SemiBold"/>
              <a:buNone/>
              <a:defRPr sz="3200">
                <a:solidFill>
                  <a:schemeClr val="accent1"/>
                </a:solidFill>
                <a:latin typeface="Fira Sans SemiBold"/>
                <a:ea typeface="Fira Sans SemiBold"/>
                <a:cs typeface="Fira Sans SemiBold"/>
                <a:sym typeface="Fira Sans SemiBold"/>
              </a:defRPr>
            </a:lvl2pPr>
            <a:lvl3pPr lvl="2" rtl="0">
              <a:lnSpc>
                <a:spcPct val="90000"/>
              </a:lnSpc>
              <a:spcBef>
                <a:spcPts val="0"/>
              </a:spcBef>
              <a:spcAft>
                <a:spcPts val="0"/>
              </a:spcAft>
              <a:buClr>
                <a:schemeClr val="accent1"/>
              </a:buClr>
              <a:buSzPts val="3200"/>
              <a:buFont typeface="Fira Sans SemiBold"/>
              <a:buNone/>
              <a:defRPr sz="3200">
                <a:solidFill>
                  <a:schemeClr val="accent1"/>
                </a:solidFill>
                <a:latin typeface="Fira Sans SemiBold"/>
                <a:ea typeface="Fira Sans SemiBold"/>
                <a:cs typeface="Fira Sans SemiBold"/>
                <a:sym typeface="Fira Sans SemiBold"/>
              </a:defRPr>
            </a:lvl3pPr>
            <a:lvl4pPr lvl="3" rtl="0">
              <a:lnSpc>
                <a:spcPct val="90000"/>
              </a:lnSpc>
              <a:spcBef>
                <a:spcPts val="0"/>
              </a:spcBef>
              <a:spcAft>
                <a:spcPts val="0"/>
              </a:spcAft>
              <a:buClr>
                <a:schemeClr val="accent1"/>
              </a:buClr>
              <a:buSzPts val="3200"/>
              <a:buFont typeface="Fira Sans SemiBold"/>
              <a:buNone/>
              <a:defRPr sz="3200">
                <a:solidFill>
                  <a:schemeClr val="accent1"/>
                </a:solidFill>
                <a:latin typeface="Fira Sans SemiBold"/>
                <a:ea typeface="Fira Sans SemiBold"/>
                <a:cs typeface="Fira Sans SemiBold"/>
                <a:sym typeface="Fira Sans SemiBold"/>
              </a:defRPr>
            </a:lvl4pPr>
            <a:lvl5pPr lvl="4" rtl="0">
              <a:lnSpc>
                <a:spcPct val="90000"/>
              </a:lnSpc>
              <a:spcBef>
                <a:spcPts val="0"/>
              </a:spcBef>
              <a:spcAft>
                <a:spcPts val="0"/>
              </a:spcAft>
              <a:buClr>
                <a:schemeClr val="accent1"/>
              </a:buClr>
              <a:buSzPts val="3200"/>
              <a:buFont typeface="Fira Sans SemiBold"/>
              <a:buNone/>
              <a:defRPr sz="3200">
                <a:solidFill>
                  <a:schemeClr val="accent1"/>
                </a:solidFill>
                <a:latin typeface="Fira Sans SemiBold"/>
                <a:ea typeface="Fira Sans SemiBold"/>
                <a:cs typeface="Fira Sans SemiBold"/>
                <a:sym typeface="Fira Sans SemiBold"/>
              </a:defRPr>
            </a:lvl5pPr>
            <a:lvl6pPr lvl="5" rtl="0">
              <a:lnSpc>
                <a:spcPct val="90000"/>
              </a:lnSpc>
              <a:spcBef>
                <a:spcPts val="0"/>
              </a:spcBef>
              <a:spcAft>
                <a:spcPts val="0"/>
              </a:spcAft>
              <a:buClr>
                <a:schemeClr val="accent1"/>
              </a:buClr>
              <a:buSzPts val="3200"/>
              <a:buFont typeface="Fira Sans SemiBold"/>
              <a:buNone/>
              <a:defRPr sz="3200">
                <a:solidFill>
                  <a:schemeClr val="accent1"/>
                </a:solidFill>
                <a:latin typeface="Fira Sans SemiBold"/>
                <a:ea typeface="Fira Sans SemiBold"/>
                <a:cs typeface="Fira Sans SemiBold"/>
                <a:sym typeface="Fira Sans SemiBold"/>
              </a:defRPr>
            </a:lvl6pPr>
            <a:lvl7pPr lvl="6" rtl="0">
              <a:lnSpc>
                <a:spcPct val="90000"/>
              </a:lnSpc>
              <a:spcBef>
                <a:spcPts val="0"/>
              </a:spcBef>
              <a:spcAft>
                <a:spcPts val="0"/>
              </a:spcAft>
              <a:buClr>
                <a:schemeClr val="accent1"/>
              </a:buClr>
              <a:buSzPts val="3200"/>
              <a:buFont typeface="Fira Sans SemiBold"/>
              <a:buNone/>
              <a:defRPr sz="3200">
                <a:solidFill>
                  <a:schemeClr val="accent1"/>
                </a:solidFill>
                <a:latin typeface="Fira Sans SemiBold"/>
                <a:ea typeface="Fira Sans SemiBold"/>
                <a:cs typeface="Fira Sans SemiBold"/>
                <a:sym typeface="Fira Sans SemiBold"/>
              </a:defRPr>
            </a:lvl7pPr>
            <a:lvl8pPr lvl="7" rtl="0">
              <a:lnSpc>
                <a:spcPct val="90000"/>
              </a:lnSpc>
              <a:spcBef>
                <a:spcPts val="0"/>
              </a:spcBef>
              <a:spcAft>
                <a:spcPts val="0"/>
              </a:spcAft>
              <a:buClr>
                <a:schemeClr val="accent1"/>
              </a:buClr>
              <a:buSzPts val="3200"/>
              <a:buFont typeface="Fira Sans SemiBold"/>
              <a:buNone/>
              <a:defRPr sz="3200">
                <a:solidFill>
                  <a:schemeClr val="accent1"/>
                </a:solidFill>
                <a:latin typeface="Fira Sans SemiBold"/>
                <a:ea typeface="Fira Sans SemiBold"/>
                <a:cs typeface="Fira Sans SemiBold"/>
                <a:sym typeface="Fira Sans SemiBold"/>
              </a:defRPr>
            </a:lvl8pPr>
            <a:lvl9pPr lvl="8" rtl="0">
              <a:lnSpc>
                <a:spcPct val="90000"/>
              </a:lnSpc>
              <a:spcBef>
                <a:spcPts val="0"/>
              </a:spcBef>
              <a:spcAft>
                <a:spcPts val="0"/>
              </a:spcAft>
              <a:buClr>
                <a:schemeClr val="accent1"/>
              </a:buClr>
              <a:buSzPts val="3200"/>
              <a:buFont typeface="Fira Sans SemiBold"/>
              <a:buNone/>
              <a:defRPr sz="3200">
                <a:solidFill>
                  <a:schemeClr val="accent1"/>
                </a:solidFill>
                <a:latin typeface="Fira Sans SemiBold"/>
                <a:ea typeface="Fira Sans SemiBold"/>
                <a:cs typeface="Fira Sans SemiBold"/>
                <a:sym typeface="Fira Sans SemiBold"/>
              </a:defRPr>
            </a:lvl9pPr>
          </a:lstStyle>
          <a:p>
            <a:endParaRPr/>
          </a:p>
        </p:txBody>
      </p:sp>
      <p:sp>
        <p:nvSpPr>
          <p:cNvPr id="7" name="Google Shape;7;p1"/>
          <p:cNvSpPr txBox="1">
            <a:spLocks noGrp="1"/>
          </p:cNvSpPr>
          <p:nvPr>
            <p:ph type="body" idx="1"/>
          </p:nvPr>
        </p:nvSpPr>
        <p:spPr>
          <a:xfrm>
            <a:off x="1038800" y="1989900"/>
            <a:ext cx="9282800" cy="3860400"/>
          </a:xfrm>
          <a:prstGeom prst="rect">
            <a:avLst/>
          </a:prstGeom>
          <a:noFill/>
          <a:ln>
            <a:noFill/>
          </a:ln>
        </p:spPr>
        <p:txBody>
          <a:bodyPr spcFirstLastPara="1" wrap="square" lIns="0" tIns="0" rIns="0" bIns="0" anchor="t" anchorCtr="0">
            <a:noAutofit/>
          </a:bodyPr>
          <a:lstStyle>
            <a:lvl1pPr marL="457200" lvl="0" indent="-381000" rtl="0">
              <a:lnSpc>
                <a:spcPct val="115000"/>
              </a:lnSpc>
              <a:spcBef>
                <a:spcPts val="0"/>
              </a:spcBef>
              <a:spcAft>
                <a:spcPts val="0"/>
              </a:spcAft>
              <a:buClr>
                <a:schemeClr val="accent4"/>
              </a:buClr>
              <a:buSzPts val="2400"/>
              <a:buFont typeface="Fira Sans Light"/>
              <a:buChar char="●"/>
              <a:defRPr sz="2400">
                <a:solidFill>
                  <a:schemeClr val="dk1"/>
                </a:solidFill>
                <a:latin typeface="Fira Sans Light"/>
                <a:ea typeface="Fira Sans Light"/>
                <a:cs typeface="Fira Sans Light"/>
                <a:sym typeface="Fira Sans Light"/>
              </a:defRPr>
            </a:lvl1pPr>
            <a:lvl2pPr marL="914400" lvl="1" indent="-381000" rtl="0">
              <a:lnSpc>
                <a:spcPct val="115000"/>
              </a:lnSpc>
              <a:spcBef>
                <a:spcPts val="800"/>
              </a:spcBef>
              <a:spcAft>
                <a:spcPts val="0"/>
              </a:spcAft>
              <a:buClr>
                <a:schemeClr val="accent5"/>
              </a:buClr>
              <a:buSzPts val="2400"/>
              <a:buFont typeface="Fira Sans Light"/>
              <a:buChar char="○"/>
              <a:defRPr sz="2400">
                <a:solidFill>
                  <a:schemeClr val="dk1"/>
                </a:solidFill>
                <a:latin typeface="Fira Sans Light"/>
                <a:ea typeface="Fira Sans Light"/>
                <a:cs typeface="Fira Sans Light"/>
                <a:sym typeface="Fira Sans Light"/>
              </a:defRPr>
            </a:lvl2pPr>
            <a:lvl3pPr marL="1371600" lvl="2" indent="-381000" rtl="0">
              <a:lnSpc>
                <a:spcPct val="115000"/>
              </a:lnSpc>
              <a:spcBef>
                <a:spcPts val="800"/>
              </a:spcBef>
              <a:spcAft>
                <a:spcPts val="0"/>
              </a:spcAft>
              <a:buClr>
                <a:schemeClr val="accent6"/>
              </a:buClr>
              <a:buSzPts val="2400"/>
              <a:buFont typeface="Fira Sans Light"/>
              <a:buChar char="■"/>
              <a:defRPr sz="2400">
                <a:solidFill>
                  <a:schemeClr val="dk1"/>
                </a:solidFill>
                <a:latin typeface="Fira Sans Light"/>
                <a:ea typeface="Fira Sans Light"/>
                <a:cs typeface="Fira Sans Light"/>
                <a:sym typeface="Fira Sans Light"/>
              </a:defRPr>
            </a:lvl3pPr>
            <a:lvl4pPr marL="1828800" lvl="3" indent="-381000" rtl="0">
              <a:lnSpc>
                <a:spcPct val="115000"/>
              </a:lnSpc>
              <a:spcBef>
                <a:spcPts val="800"/>
              </a:spcBef>
              <a:spcAft>
                <a:spcPts val="0"/>
              </a:spcAft>
              <a:buClr>
                <a:schemeClr val="dk1"/>
              </a:buClr>
              <a:buSzPts val="2400"/>
              <a:buFont typeface="Fira Sans Light"/>
              <a:buChar char="●"/>
              <a:defRPr sz="2400">
                <a:solidFill>
                  <a:schemeClr val="dk1"/>
                </a:solidFill>
                <a:latin typeface="Fira Sans Light"/>
                <a:ea typeface="Fira Sans Light"/>
                <a:cs typeface="Fira Sans Light"/>
                <a:sym typeface="Fira Sans Light"/>
              </a:defRPr>
            </a:lvl4pPr>
            <a:lvl5pPr marL="2286000" lvl="4" indent="-381000" rtl="0">
              <a:lnSpc>
                <a:spcPct val="115000"/>
              </a:lnSpc>
              <a:spcBef>
                <a:spcPts val="800"/>
              </a:spcBef>
              <a:spcAft>
                <a:spcPts val="0"/>
              </a:spcAft>
              <a:buClr>
                <a:schemeClr val="dk1"/>
              </a:buClr>
              <a:buSzPts val="2400"/>
              <a:buFont typeface="Fira Sans Light"/>
              <a:buChar char="○"/>
              <a:defRPr sz="2400">
                <a:solidFill>
                  <a:schemeClr val="dk1"/>
                </a:solidFill>
                <a:latin typeface="Fira Sans Light"/>
                <a:ea typeface="Fira Sans Light"/>
                <a:cs typeface="Fira Sans Light"/>
                <a:sym typeface="Fira Sans Light"/>
              </a:defRPr>
            </a:lvl5pPr>
            <a:lvl6pPr marL="2743200" lvl="5" indent="-381000" rtl="0">
              <a:lnSpc>
                <a:spcPct val="115000"/>
              </a:lnSpc>
              <a:spcBef>
                <a:spcPts val="800"/>
              </a:spcBef>
              <a:spcAft>
                <a:spcPts val="0"/>
              </a:spcAft>
              <a:buClr>
                <a:schemeClr val="dk1"/>
              </a:buClr>
              <a:buSzPts val="2400"/>
              <a:buFont typeface="Fira Sans Light"/>
              <a:buChar char="■"/>
              <a:defRPr sz="2400">
                <a:solidFill>
                  <a:schemeClr val="dk1"/>
                </a:solidFill>
                <a:latin typeface="Fira Sans Light"/>
                <a:ea typeface="Fira Sans Light"/>
                <a:cs typeface="Fira Sans Light"/>
                <a:sym typeface="Fira Sans Light"/>
              </a:defRPr>
            </a:lvl6pPr>
            <a:lvl7pPr marL="3200400" lvl="6" indent="-381000" rtl="0">
              <a:lnSpc>
                <a:spcPct val="115000"/>
              </a:lnSpc>
              <a:spcBef>
                <a:spcPts val="800"/>
              </a:spcBef>
              <a:spcAft>
                <a:spcPts val="0"/>
              </a:spcAft>
              <a:buClr>
                <a:schemeClr val="dk1"/>
              </a:buClr>
              <a:buSzPts val="2400"/>
              <a:buFont typeface="Fira Sans Light"/>
              <a:buChar char="●"/>
              <a:defRPr sz="2400">
                <a:solidFill>
                  <a:schemeClr val="dk1"/>
                </a:solidFill>
                <a:latin typeface="Fira Sans Light"/>
                <a:ea typeface="Fira Sans Light"/>
                <a:cs typeface="Fira Sans Light"/>
                <a:sym typeface="Fira Sans Light"/>
              </a:defRPr>
            </a:lvl7pPr>
            <a:lvl8pPr marL="3657600" lvl="7" indent="-381000" rtl="0">
              <a:lnSpc>
                <a:spcPct val="115000"/>
              </a:lnSpc>
              <a:spcBef>
                <a:spcPts val="800"/>
              </a:spcBef>
              <a:spcAft>
                <a:spcPts val="0"/>
              </a:spcAft>
              <a:buClr>
                <a:schemeClr val="dk1"/>
              </a:buClr>
              <a:buSzPts val="2400"/>
              <a:buFont typeface="Fira Sans Light"/>
              <a:buChar char="○"/>
              <a:defRPr sz="2400">
                <a:solidFill>
                  <a:schemeClr val="dk1"/>
                </a:solidFill>
                <a:latin typeface="Fira Sans Light"/>
                <a:ea typeface="Fira Sans Light"/>
                <a:cs typeface="Fira Sans Light"/>
                <a:sym typeface="Fira Sans Light"/>
              </a:defRPr>
            </a:lvl8pPr>
            <a:lvl9pPr marL="4114800" lvl="8" indent="-381000" rtl="0">
              <a:lnSpc>
                <a:spcPct val="115000"/>
              </a:lnSpc>
              <a:spcBef>
                <a:spcPts val="800"/>
              </a:spcBef>
              <a:spcAft>
                <a:spcPts val="800"/>
              </a:spcAft>
              <a:buClr>
                <a:schemeClr val="dk1"/>
              </a:buClr>
              <a:buSzPts val="2400"/>
              <a:buFont typeface="Fira Sans Light"/>
              <a:buChar char="■"/>
              <a:defRPr sz="2400">
                <a:solidFill>
                  <a:schemeClr val="dk1"/>
                </a:solidFill>
                <a:latin typeface="Fira Sans Light"/>
                <a:ea typeface="Fira Sans Light"/>
                <a:cs typeface="Fira Sans Light"/>
                <a:sym typeface="Fira Sans Light"/>
              </a:defRPr>
            </a:lvl9pPr>
          </a:lstStyle>
          <a:p>
            <a:endParaRPr dirty="0"/>
          </a:p>
        </p:txBody>
      </p:sp>
      <p:sp>
        <p:nvSpPr>
          <p:cNvPr id="8" name="Google Shape;8;p1"/>
          <p:cNvSpPr txBox="1">
            <a:spLocks noGrp="1"/>
          </p:cNvSpPr>
          <p:nvPr>
            <p:ph type="sldNum" idx="12"/>
          </p:nvPr>
        </p:nvSpPr>
        <p:spPr>
          <a:xfrm>
            <a:off x="11307445" y="6333135"/>
            <a:ext cx="731600" cy="524800"/>
          </a:xfrm>
          <a:prstGeom prst="rect">
            <a:avLst/>
          </a:prstGeom>
          <a:noFill/>
          <a:ln>
            <a:noFill/>
          </a:ln>
        </p:spPr>
        <p:txBody>
          <a:bodyPr spcFirstLastPara="1" wrap="square" lIns="0" tIns="0" rIns="0" bIns="0" anchor="ctr" anchorCtr="0">
            <a:noAutofit/>
          </a:bodyPr>
          <a:lstStyle>
            <a:lvl1pPr lvl="0" algn="r" rtl="0">
              <a:buNone/>
              <a:defRPr sz="1733">
                <a:solidFill>
                  <a:schemeClr val="lt1"/>
                </a:solidFill>
                <a:latin typeface="Fira Sans SemiBold"/>
                <a:ea typeface="Fira Sans SemiBold"/>
                <a:cs typeface="Fira Sans SemiBold"/>
                <a:sym typeface="Fira Sans SemiBold"/>
              </a:defRPr>
            </a:lvl1pPr>
            <a:lvl2pPr lvl="1" algn="r" rtl="0">
              <a:buNone/>
              <a:defRPr sz="1733">
                <a:solidFill>
                  <a:schemeClr val="lt1"/>
                </a:solidFill>
                <a:latin typeface="Fira Sans SemiBold"/>
                <a:ea typeface="Fira Sans SemiBold"/>
                <a:cs typeface="Fira Sans SemiBold"/>
                <a:sym typeface="Fira Sans SemiBold"/>
              </a:defRPr>
            </a:lvl2pPr>
            <a:lvl3pPr lvl="2" algn="r" rtl="0">
              <a:buNone/>
              <a:defRPr sz="1733">
                <a:solidFill>
                  <a:schemeClr val="lt1"/>
                </a:solidFill>
                <a:latin typeface="Fira Sans SemiBold"/>
                <a:ea typeface="Fira Sans SemiBold"/>
                <a:cs typeface="Fira Sans SemiBold"/>
                <a:sym typeface="Fira Sans SemiBold"/>
              </a:defRPr>
            </a:lvl3pPr>
            <a:lvl4pPr lvl="3" algn="r" rtl="0">
              <a:buNone/>
              <a:defRPr sz="1733">
                <a:solidFill>
                  <a:schemeClr val="lt1"/>
                </a:solidFill>
                <a:latin typeface="Fira Sans SemiBold"/>
                <a:ea typeface="Fira Sans SemiBold"/>
                <a:cs typeface="Fira Sans SemiBold"/>
                <a:sym typeface="Fira Sans SemiBold"/>
              </a:defRPr>
            </a:lvl4pPr>
            <a:lvl5pPr lvl="4" algn="r" rtl="0">
              <a:buNone/>
              <a:defRPr sz="1733">
                <a:solidFill>
                  <a:schemeClr val="lt1"/>
                </a:solidFill>
                <a:latin typeface="Fira Sans SemiBold"/>
                <a:ea typeface="Fira Sans SemiBold"/>
                <a:cs typeface="Fira Sans SemiBold"/>
                <a:sym typeface="Fira Sans SemiBold"/>
              </a:defRPr>
            </a:lvl5pPr>
            <a:lvl6pPr lvl="5" algn="r" rtl="0">
              <a:buNone/>
              <a:defRPr sz="1733">
                <a:solidFill>
                  <a:schemeClr val="lt1"/>
                </a:solidFill>
                <a:latin typeface="Fira Sans SemiBold"/>
                <a:ea typeface="Fira Sans SemiBold"/>
                <a:cs typeface="Fira Sans SemiBold"/>
                <a:sym typeface="Fira Sans SemiBold"/>
              </a:defRPr>
            </a:lvl6pPr>
            <a:lvl7pPr lvl="6" algn="r" rtl="0">
              <a:buNone/>
              <a:defRPr sz="1733">
                <a:solidFill>
                  <a:schemeClr val="lt1"/>
                </a:solidFill>
                <a:latin typeface="Fira Sans SemiBold"/>
                <a:ea typeface="Fira Sans SemiBold"/>
                <a:cs typeface="Fira Sans SemiBold"/>
                <a:sym typeface="Fira Sans SemiBold"/>
              </a:defRPr>
            </a:lvl7pPr>
            <a:lvl8pPr lvl="7" algn="r" rtl="0">
              <a:buNone/>
              <a:defRPr sz="1733">
                <a:solidFill>
                  <a:schemeClr val="lt1"/>
                </a:solidFill>
                <a:latin typeface="Fira Sans SemiBold"/>
                <a:ea typeface="Fira Sans SemiBold"/>
                <a:cs typeface="Fira Sans SemiBold"/>
                <a:sym typeface="Fira Sans SemiBold"/>
              </a:defRPr>
            </a:lvl8pPr>
            <a:lvl9pPr lvl="8" algn="r" rtl="0">
              <a:buNone/>
              <a:defRPr sz="1733">
                <a:solidFill>
                  <a:schemeClr val="lt1"/>
                </a:solidFill>
                <a:latin typeface="Fira Sans SemiBold"/>
                <a:ea typeface="Fira Sans SemiBold"/>
                <a:cs typeface="Fira Sans SemiBold"/>
                <a:sym typeface="Fira Sans SemiBold"/>
              </a:defRPr>
            </a:lvl9pPr>
          </a:lstStyle>
          <a:p>
            <a:fld id="{02D9CBAC-2441-4F8C-A1E1-12A8002240E4}" type="slidenum">
              <a:rPr lang="x-none" smtClean="0"/>
              <a:pPr/>
              <a:t>‹#›</a:t>
            </a:fld>
            <a:endParaRPr lang="x-none"/>
          </a:p>
        </p:txBody>
      </p:sp>
    </p:spTree>
    <p:extLst>
      <p:ext uri="{BB962C8B-B14F-4D97-AF65-F5344CB8AC3E}">
        <p14:creationId xmlns="" xmlns:p14="http://schemas.microsoft.com/office/powerpoint/2010/main" val="3806673757"/>
      </p:ext>
    </p:extLst>
  </p:cSld>
  <p:clrMap bg1="lt1" tx1="dk1" bg2="dk2" tx2="lt2" accent1="accent1" accent2="accent2" accent3="accent3" accent4="accent4" accent5="accent5" accent6="accent6" hlink="hlink" folHlink="folHlink"/>
  <p:sldLayoutIdLst>
    <p:sldLayoutId id="2147483833" r:id="rId1"/>
    <p:sldLayoutId id="2147483834" r:id="rId2"/>
    <p:sldLayoutId id="2147483835" r:id="rId3"/>
    <p:sldLayoutId id="2147483836" r:id="rId4"/>
    <p:sldLayoutId id="2147483837" r:id="rId5"/>
    <p:sldLayoutId id="2147483838" r:id="rId6"/>
    <p:sldLayoutId id="2147483839" r:id="rId7"/>
    <p:sldLayoutId id="2147483841" r:id="rId8"/>
    <p:sldLayoutId id="2147483842" r:id="rId9"/>
    <p:sldLayoutId id="2147483843" r:id="rId10"/>
  </p:sldLayoutIdLst>
  <p:transition>
    <p:fade thruBlk="1"/>
  </p:transition>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Calibri" panose="020F0502020204030204" pitchFamily="34" charset="0"/>
          <a:ea typeface="Calibri" panose="020F0502020204030204" pitchFamily="34" charset="0"/>
          <a:cs typeface="Calibri" panose="020F0502020204030204" pitchFamily="34" charset="0"/>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extLst>
    <p:ext uri="{27BBF7A9-308A-43DC-89C8-2F10F3537804}">
      <p15:sldGuideLst xmlns=""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6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8.xml"/></Relationships>
</file>

<file path=ppt/slides/_rels/slide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xml"/><Relationship Id="rId1" Type="http://schemas.openxmlformats.org/officeDocument/2006/relationships/slideLayout" Target="../slideLayouts/slideLayout168.xml"/><Relationship Id="rId4" Type="http://schemas.openxmlformats.org/officeDocument/2006/relationships/image" Target="../media/image1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8.xml"/></Relationships>
</file>

<file path=ppt/slides/_rels/slide8.xml.rels><?xml version="1.0" encoding="UTF-8" standalone="yes"?>
<Relationships xmlns="http://schemas.openxmlformats.org/package/2006/relationships"><Relationship Id="rId3" Type="http://schemas.openxmlformats.org/officeDocument/2006/relationships/hyperlink" Target="mailto:oana.laza@sesamtechnology.eu" TargetMode="External"/><Relationship Id="rId2" Type="http://schemas.openxmlformats.org/officeDocument/2006/relationships/hyperlink" Target="mailto:arpi.torok@sesamtechnology.eu" TargetMode="External"/><Relationship Id="rId1" Type="http://schemas.openxmlformats.org/officeDocument/2006/relationships/slideLayout" Target="../slideLayouts/slideLayout16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5765EDD5-D53B-F161-FB8E-2869B2B363C7}"/>
              </a:ext>
            </a:extLst>
          </p:cNvPr>
          <p:cNvSpPr>
            <a:spLocks noGrp="1"/>
          </p:cNvSpPr>
          <p:nvPr>
            <p:ph type="ctrTitle"/>
          </p:nvPr>
        </p:nvSpPr>
        <p:spPr>
          <a:xfrm>
            <a:off x="1038799" y="2655767"/>
            <a:ext cx="10347657" cy="1546400"/>
          </a:xfrm>
        </p:spPr>
        <p:txBody>
          <a:bodyPr/>
          <a:lstStyle/>
          <a:p>
            <a:r>
              <a:rPr lang="en-US" sz="3600" dirty="0">
                <a:latin typeface="Fira Sans" panose="020B0503050000020004" pitchFamily="34" charset="0"/>
              </a:rPr>
              <a:t>CETP Pitching &amp; Matchmaking Event for validation cooperation and new project initiatives </a:t>
            </a:r>
            <a:r>
              <a:rPr lang="en-US" sz="2800" dirty="0">
                <a:latin typeface="Fira Sans" panose="020B0503050000020004" pitchFamily="34" charset="0"/>
              </a:rPr>
              <a:t/>
            </a:r>
            <a:br>
              <a:rPr lang="en-US" sz="2800" dirty="0">
                <a:latin typeface="Fira Sans" panose="020B0503050000020004" pitchFamily="34" charset="0"/>
              </a:rPr>
            </a:br>
            <a:r>
              <a:rPr lang="en-US" sz="2800" dirty="0">
                <a:latin typeface="Fira Sans" panose="020B0503050000020004" pitchFamily="34" charset="0"/>
              </a:rPr>
              <a:t>(</a:t>
            </a:r>
            <a:r>
              <a:rPr lang="en-GB" sz="1800" dirty="0">
                <a:effectLst/>
                <a:latin typeface="Fira Sans" panose="020B0503050000020004" pitchFamily="34" charset="0"/>
                <a:ea typeface="Calibri" panose="020F0502020204030204" pitchFamily="34" charset="0"/>
              </a:rPr>
              <a:t>collaboration between CETP/TRI5</a:t>
            </a:r>
            <a:r>
              <a:rPr lang="en-GB" sz="1800" dirty="0">
                <a:latin typeface="Fira Sans" panose="020B0503050000020004" pitchFamily="34" charset="0"/>
                <a:ea typeface="Calibri" panose="020F0502020204030204" pitchFamily="34" charset="0"/>
              </a:rPr>
              <a:t> and </a:t>
            </a:r>
            <a:r>
              <a:rPr lang="en-GB" sz="1800" dirty="0">
                <a:effectLst/>
                <a:latin typeface="Fira Sans" panose="020B0503050000020004" pitchFamily="34" charset="0"/>
                <a:ea typeface="Calibri" panose="020F0502020204030204" pitchFamily="34" charset="0"/>
              </a:rPr>
              <a:t>ERA-Net JPP SES)</a:t>
            </a:r>
            <a:r>
              <a:rPr lang="en-US" sz="2800" dirty="0">
                <a:latin typeface="Fira Sans" panose="020B0503050000020004" pitchFamily="34" charset="0"/>
              </a:rPr>
              <a:t/>
            </a:r>
            <a:br>
              <a:rPr lang="en-US" sz="2800" dirty="0">
                <a:latin typeface="Fira Sans" panose="020B0503050000020004" pitchFamily="34" charset="0"/>
              </a:rPr>
            </a:br>
            <a:r>
              <a:rPr lang="en-US" sz="2800" dirty="0">
                <a:latin typeface="Fira Sans" panose="020B0503050000020004" pitchFamily="34" charset="0"/>
              </a:rPr>
              <a:t/>
            </a:r>
            <a:br>
              <a:rPr lang="en-US" sz="2800" dirty="0">
                <a:latin typeface="Fira Sans" panose="020B0503050000020004" pitchFamily="34" charset="0"/>
              </a:rPr>
            </a:br>
            <a:r>
              <a:rPr lang="en-US" sz="2800" dirty="0">
                <a:latin typeface="Fira Sans" panose="020B0503050000020004" pitchFamily="34" charset="0"/>
              </a:rPr>
              <a:t/>
            </a:r>
            <a:br>
              <a:rPr lang="en-US" sz="2800" dirty="0">
                <a:latin typeface="Fira Sans" panose="020B0503050000020004" pitchFamily="34" charset="0"/>
              </a:rPr>
            </a:br>
            <a:r>
              <a:rPr lang="en-US" sz="2000" dirty="0">
                <a:latin typeface="Fira Sans" panose="020B0503050000020004" pitchFamily="34" charset="0"/>
              </a:rPr>
              <a:t>Pitch template for </a:t>
            </a:r>
            <a:br>
              <a:rPr lang="en-US" sz="2000" dirty="0">
                <a:latin typeface="Fira Sans" panose="020B0503050000020004" pitchFamily="34" charset="0"/>
              </a:rPr>
            </a:br>
            <a:r>
              <a:rPr lang="ro-RO" sz="3200" dirty="0">
                <a:latin typeface="Fira Sans" panose="020B0503050000020004" pitchFamily="34" charset="0"/>
              </a:rPr>
              <a:t>ISOT</a:t>
            </a:r>
            <a:r>
              <a:rPr lang="en-GB" sz="3200" dirty="0">
                <a:latin typeface="Fira Sans" panose="020B0503050000020004" pitchFamily="34" charset="0"/>
              </a:rPr>
              <a:t>H</a:t>
            </a:r>
            <a:r>
              <a:rPr lang="ro-RO" sz="3200" dirty="0">
                <a:latin typeface="Fira Sans" panose="020B0503050000020004" pitchFamily="34" charset="0"/>
              </a:rPr>
              <a:t>ERMAL</a:t>
            </a:r>
            <a:r>
              <a:rPr lang="en-GB" sz="3200" dirty="0">
                <a:latin typeface="Fira Sans" panose="020B0503050000020004" pitchFamily="34" charset="0"/>
              </a:rPr>
              <a:t> COMPRESSOR WITH LIQUID PISTON</a:t>
            </a:r>
          </a:p>
        </p:txBody>
      </p:sp>
    </p:spTree>
    <p:extLst>
      <p:ext uri="{BB962C8B-B14F-4D97-AF65-F5344CB8AC3E}">
        <p14:creationId xmlns="" xmlns:p14="http://schemas.microsoft.com/office/powerpoint/2010/main" val="41496063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1BDBBE9-FE7B-BD90-DFD4-0999DAF9E60F}"/>
              </a:ext>
            </a:extLst>
          </p:cNvPr>
          <p:cNvSpPr>
            <a:spLocks noGrp="1"/>
          </p:cNvSpPr>
          <p:nvPr>
            <p:ph type="title"/>
          </p:nvPr>
        </p:nvSpPr>
        <p:spPr>
          <a:xfrm>
            <a:off x="853546" y="671319"/>
            <a:ext cx="9625478" cy="528400"/>
          </a:xfrm>
        </p:spPr>
        <p:txBody>
          <a:bodyPr/>
          <a:lstStyle/>
          <a:p>
            <a:r>
              <a:rPr lang="en-GB" sz="3200" dirty="0"/>
              <a:t>Pitch for the ISOTHEMRALIZER project                          1/5</a:t>
            </a:r>
            <a:endParaRPr lang="en-GB" dirty="0"/>
          </a:p>
        </p:txBody>
      </p:sp>
      <p:sp>
        <p:nvSpPr>
          <p:cNvPr id="4" name="Rectangle: Rounded Corners 3">
            <a:extLst>
              <a:ext uri="{FF2B5EF4-FFF2-40B4-BE49-F238E27FC236}">
                <a16:creationId xmlns="" xmlns:a16="http://schemas.microsoft.com/office/drawing/2014/main" id="{0EC652C1-54CA-5F78-5DDF-203E723D2020}"/>
              </a:ext>
            </a:extLst>
          </p:cNvPr>
          <p:cNvSpPr/>
          <p:nvPr/>
        </p:nvSpPr>
        <p:spPr>
          <a:xfrm>
            <a:off x="853546" y="3077025"/>
            <a:ext cx="10425826" cy="3074393"/>
          </a:xfrm>
          <a:prstGeom prst="roundRect">
            <a:avLst/>
          </a:prstGeom>
          <a:noFill/>
          <a:ln>
            <a:solidFill>
              <a:srgbClr val="1488CA"/>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600" b="0" i="0" u="none" strike="noStrike" kern="1200" cap="none" spc="0" normalizeH="0" baseline="0" noProof="0" dirty="0">
                <a:ln>
                  <a:noFill/>
                </a:ln>
                <a:solidFill>
                  <a:srgbClr val="000000"/>
                </a:solidFill>
                <a:effectLst/>
                <a:uLnTx/>
                <a:uFillTx/>
                <a:latin typeface="Arial" panose="020B0604020202020204"/>
                <a:ea typeface="+mn-ea"/>
                <a:cs typeface="+mn-cs"/>
              </a:rPr>
              <a:t>Coordinating organisation:		SESAM TECHNOLOGY SRL BERCENI</a:t>
            </a:r>
          </a:p>
          <a:p>
            <a:pPr marL="171450" lvl="0" indent="-171450">
              <a:buFont typeface="Arial" panose="020B0604020202020204" pitchFamily="34" charset="0"/>
              <a:buChar char="•"/>
              <a:defRPr/>
            </a:pPr>
            <a:r>
              <a:rPr kumimoji="0" lang="en-GB" sz="1600" b="0" i="0" u="none" strike="noStrike" kern="1200" cap="none" spc="0" normalizeH="0" baseline="0" noProof="0" dirty="0">
                <a:ln>
                  <a:noFill/>
                </a:ln>
                <a:solidFill>
                  <a:srgbClr val="000000"/>
                </a:solidFill>
                <a:effectLst/>
                <a:uLnTx/>
                <a:uFillTx/>
                <a:latin typeface="Arial" panose="020B0604020202020204"/>
                <a:ea typeface="+mn-ea"/>
                <a:cs typeface="+mn-cs"/>
              </a:rPr>
              <a:t>Main contact person:		</a:t>
            </a:r>
            <a:r>
              <a:rPr lang="en-GB" sz="1600" dirty="0">
                <a:solidFill>
                  <a:srgbClr val="000000"/>
                </a:solidFill>
                <a:latin typeface="Arial" panose="020B0604020202020204"/>
              </a:rPr>
              <a:t>TÖRÖK ARPAD – Lead researcher</a:t>
            </a:r>
            <a:endParaRPr kumimoji="0" lang="en-GB" sz="1600" b="0" i="0" u="none" strike="noStrike" kern="1200" cap="none" spc="0" normalizeH="0" baseline="0" noProof="0" dirty="0">
              <a:ln>
                <a:noFill/>
              </a:ln>
              <a:solidFill>
                <a:srgbClr val="000000"/>
              </a:solidFill>
              <a:effectLst/>
              <a:uLnTx/>
              <a:uFillTx/>
              <a:latin typeface="Arial" panose="020B0604020202020204"/>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600" dirty="0">
                <a:solidFill>
                  <a:srgbClr val="000000"/>
                </a:solidFill>
                <a:latin typeface="Arial" panose="020B0604020202020204"/>
              </a:rPr>
              <a:t>List of consortium partners:		OANA LAZA – Founder, CEO</a:t>
            </a:r>
          </a:p>
          <a:p>
            <a:pPr lvl="5">
              <a:defRPr/>
            </a:pPr>
            <a:r>
              <a:rPr lang="en-GB" sz="1600" dirty="0">
                <a:solidFill>
                  <a:srgbClr val="000000"/>
                </a:solidFill>
                <a:latin typeface="Arial" panose="020B0604020202020204"/>
              </a:rPr>
              <a:t>		SMARANDA IGNAT – Start Up advisor, </a:t>
            </a:r>
            <a:r>
              <a:rPr lang="en-GB" sz="1600" dirty="0" err="1">
                <a:solidFill>
                  <a:srgbClr val="000000"/>
                </a:solidFill>
                <a:latin typeface="Arial" panose="020B0604020202020204"/>
              </a:rPr>
              <a:t>Proptech</a:t>
            </a:r>
            <a:r>
              <a:rPr lang="en-GB" sz="1600" dirty="0">
                <a:solidFill>
                  <a:srgbClr val="000000"/>
                </a:solidFill>
                <a:latin typeface="Arial" panose="020B0604020202020204"/>
              </a:rPr>
              <a:t> ROMANIA</a:t>
            </a:r>
          </a:p>
          <a:p>
            <a:pPr lvl="8">
              <a:defRPr/>
            </a:pPr>
            <a:endParaRPr lang="en-GB" sz="1600" dirty="0">
              <a:solidFill>
                <a:srgbClr val="000000"/>
              </a:solidFill>
              <a:latin typeface="Arial" panose="020B0604020202020204"/>
            </a:endParaRPr>
          </a:p>
        </p:txBody>
      </p:sp>
      <p:sp>
        <p:nvSpPr>
          <p:cNvPr id="5" name="TextBox 4">
            <a:extLst>
              <a:ext uri="{FF2B5EF4-FFF2-40B4-BE49-F238E27FC236}">
                <a16:creationId xmlns="" xmlns:a16="http://schemas.microsoft.com/office/drawing/2014/main" id="{CA55F8A0-8E38-790D-D8E4-94D3D0BCAA10}"/>
              </a:ext>
            </a:extLst>
          </p:cNvPr>
          <p:cNvSpPr txBox="1"/>
          <p:nvPr/>
        </p:nvSpPr>
        <p:spPr>
          <a:xfrm>
            <a:off x="853547" y="2630657"/>
            <a:ext cx="2214068"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dirty="0">
                <a:ln>
                  <a:noFill/>
                </a:ln>
                <a:solidFill>
                  <a:srgbClr val="0070C0"/>
                </a:solidFill>
                <a:effectLst/>
                <a:uLnTx/>
                <a:uFillTx/>
                <a:latin typeface="Arial" panose="020B0604020202020204"/>
                <a:ea typeface="+mn-ea"/>
                <a:cs typeface="+mn-cs"/>
              </a:rPr>
              <a:t>Consortium partners</a:t>
            </a:r>
          </a:p>
        </p:txBody>
      </p:sp>
      <p:sp>
        <p:nvSpPr>
          <p:cNvPr id="6" name="TextBox 5">
            <a:extLst>
              <a:ext uri="{FF2B5EF4-FFF2-40B4-BE49-F238E27FC236}">
                <a16:creationId xmlns="" xmlns:a16="http://schemas.microsoft.com/office/drawing/2014/main" id="{248671A2-77F0-13B8-3009-9B00AE378AEC}"/>
              </a:ext>
            </a:extLst>
          </p:cNvPr>
          <p:cNvSpPr txBox="1"/>
          <p:nvPr/>
        </p:nvSpPr>
        <p:spPr>
          <a:xfrm>
            <a:off x="853547" y="1297608"/>
            <a:ext cx="3493264"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dirty="0">
                <a:ln>
                  <a:noFill/>
                </a:ln>
                <a:solidFill>
                  <a:srgbClr val="0070C0"/>
                </a:solidFill>
                <a:effectLst/>
                <a:uLnTx/>
                <a:uFillTx/>
                <a:latin typeface="Arial" panose="020B0604020202020204"/>
                <a:ea typeface="+mn-ea"/>
                <a:cs typeface="+mn-cs"/>
              </a:rPr>
              <a:t>Name of the project and acronym </a:t>
            </a:r>
          </a:p>
        </p:txBody>
      </p:sp>
      <p:sp>
        <p:nvSpPr>
          <p:cNvPr id="7" name="Rectangle: Rounded Corners 6">
            <a:extLst>
              <a:ext uri="{FF2B5EF4-FFF2-40B4-BE49-F238E27FC236}">
                <a16:creationId xmlns="" xmlns:a16="http://schemas.microsoft.com/office/drawing/2014/main" id="{CC09076B-BFC6-E4DB-4605-1B735CB29A48}"/>
              </a:ext>
            </a:extLst>
          </p:cNvPr>
          <p:cNvSpPr/>
          <p:nvPr/>
        </p:nvSpPr>
        <p:spPr>
          <a:xfrm>
            <a:off x="858649" y="1232452"/>
            <a:ext cx="8396190" cy="1162877"/>
          </a:xfrm>
          <a:prstGeom prst="roundRect">
            <a:avLst/>
          </a:prstGeom>
          <a:solidFill>
            <a:schemeClr val="accent6">
              <a:lumMod val="20000"/>
              <a:lumOff val="80000"/>
            </a:schemeClr>
          </a:solidFill>
          <a:ln>
            <a:solidFill>
              <a:srgbClr val="1488C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lang="en-US" sz="3200" dirty="0">
                <a:solidFill>
                  <a:srgbClr val="000000"/>
                </a:solidFill>
                <a:latin typeface="Arial" panose="020B0604020202020204"/>
              </a:rPr>
              <a:t>Isothermal Compressor with Liquid Piston</a:t>
            </a:r>
            <a:endParaRPr kumimoji="0" lang="en-GB" sz="3200" b="0" i="0" u="none" strike="noStrike" kern="1200" cap="none" spc="0" normalizeH="0" baseline="0" dirty="0">
              <a:ln>
                <a:noFill/>
              </a:ln>
              <a:solidFill>
                <a:srgbClr val="000000"/>
              </a:solidFill>
              <a:effectLst/>
              <a:uLnTx/>
              <a:uFillTx/>
              <a:latin typeface="Arial" panose="020B0604020202020204"/>
              <a:ea typeface="+mn-ea"/>
              <a:cs typeface="+mn-cs"/>
            </a:endParaRPr>
          </a:p>
        </p:txBody>
      </p:sp>
      <p:sp>
        <p:nvSpPr>
          <p:cNvPr id="8" name="Rectangle: Rounded Corners 11">
            <a:extLst>
              <a:ext uri="{FF2B5EF4-FFF2-40B4-BE49-F238E27FC236}">
                <a16:creationId xmlns="" xmlns:a16="http://schemas.microsoft.com/office/drawing/2014/main" id="{7632D2CF-751A-2B0C-5E81-863F367E5484}"/>
              </a:ext>
            </a:extLst>
          </p:cNvPr>
          <p:cNvSpPr/>
          <p:nvPr/>
        </p:nvSpPr>
        <p:spPr>
          <a:xfrm>
            <a:off x="9409008" y="1655950"/>
            <a:ext cx="2139864" cy="536465"/>
          </a:xfrm>
          <a:prstGeom prst="roundRect">
            <a:avLst/>
          </a:prstGeom>
          <a:solidFill>
            <a:srgbClr val="1488CA"/>
          </a:solidFill>
          <a:ln>
            <a:solidFill>
              <a:srgbClr val="1488C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600" b="1" dirty="0">
                <a:solidFill>
                  <a:schemeClr val="bg1"/>
                </a:solidFill>
                <a:latin typeface="Arial" panose="020B0604020202020204"/>
              </a:rPr>
              <a:t>ISOTHERMALIZER</a:t>
            </a:r>
            <a:endParaRPr kumimoji="0" lang="en-GB" sz="1600" b="1" i="0" u="none" strike="noStrike" kern="1200" cap="none" spc="0" normalizeH="0" baseline="0" dirty="0">
              <a:ln>
                <a:noFill/>
              </a:ln>
              <a:solidFill>
                <a:schemeClr val="bg1"/>
              </a:solidFill>
              <a:effectLst/>
              <a:uLnTx/>
              <a:uFillTx/>
              <a:latin typeface="Arial" panose="020B0604020202020204"/>
              <a:ea typeface="+mn-ea"/>
              <a:cs typeface="+mn-cs"/>
            </a:endParaRPr>
          </a:p>
        </p:txBody>
      </p:sp>
    </p:spTree>
    <p:extLst>
      <p:ext uri="{BB962C8B-B14F-4D97-AF65-F5344CB8AC3E}">
        <p14:creationId xmlns="" xmlns:p14="http://schemas.microsoft.com/office/powerpoint/2010/main" val="37127363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960E2B8-F687-E41F-E1E3-7E8820D48F93}"/>
              </a:ext>
            </a:extLst>
          </p:cNvPr>
          <p:cNvSpPr>
            <a:spLocks noGrp="1"/>
          </p:cNvSpPr>
          <p:nvPr>
            <p:ph type="title"/>
          </p:nvPr>
        </p:nvSpPr>
        <p:spPr>
          <a:xfrm>
            <a:off x="929942" y="641927"/>
            <a:ext cx="9704529" cy="528400"/>
          </a:xfrm>
        </p:spPr>
        <p:txBody>
          <a:bodyPr/>
          <a:lstStyle/>
          <a:p>
            <a:r>
              <a:rPr lang="en-GB" sz="3200" dirty="0"/>
              <a:t>Pitch for the ISOTHEMRALIZER</a:t>
            </a:r>
            <a:r>
              <a:rPr lang="en-GB" dirty="0"/>
              <a:t> project                         2</a:t>
            </a:r>
            <a:r>
              <a:rPr lang="en-GB" sz="3200" dirty="0"/>
              <a:t>/5</a:t>
            </a:r>
            <a:endParaRPr lang="en-GB" dirty="0"/>
          </a:p>
        </p:txBody>
      </p:sp>
      <p:sp>
        <p:nvSpPr>
          <p:cNvPr id="3" name="Rectangle: Rounded Corners 2">
            <a:extLst>
              <a:ext uri="{FF2B5EF4-FFF2-40B4-BE49-F238E27FC236}">
                <a16:creationId xmlns="" xmlns:a16="http://schemas.microsoft.com/office/drawing/2014/main" id="{3FA4CB9B-2B33-4EC5-7B35-EB9A9FA72D0A}"/>
              </a:ext>
            </a:extLst>
          </p:cNvPr>
          <p:cNvSpPr/>
          <p:nvPr/>
        </p:nvSpPr>
        <p:spPr>
          <a:xfrm>
            <a:off x="838200" y="1769166"/>
            <a:ext cx="10439400" cy="4446908"/>
          </a:xfrm>
          <a:prstGeom prst="roundRect">
            <a:avLst/>
          </a:prstGeom>
          <a:noFill/>
          <a:ln>
            <a:solidFill>
              <a:srgbClr val="1488CA"/>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defRPr/>
            </a:pPr>
            <a:r>
              <a:rPr lang="en-GB" b="1" dirty="0">
                <a:solidFill>
                  <a:srgbClr val="000000"/>
                </a:solidFill>
                <a:latin typeface="Arial" panose="020B0604020202020204"/>
              </a:rPr>
              <a:t>R</a:t>
            </a:r>
            <a:r>
              <a:rPr kumimoji="0" lang="en-GB" b="1" i="0" u="none" strike="noStrike" kern="1200" cap="none" spc="0" normalizeH="0" baseline="0" noProof="0" dirty="0">
                <a:ln>
                  <a:noFill/>
                </a:ln>
                <a:solidFill>
                  <a:srgbClr val="000000"/>
                </a:solidFill>
                <a:effectLst/>
                <a:uLnTx/>
                <a:uFillTx/>
                <a:latin typeface="Arial" panose="020B0604020202020204"/>
                <a:ea typeface="+mn-ea"/>
                <a:cs typeface="+mn-cs"/>
              </a:rPr>
              <a:t>educed energetic efficiency of compressors used today</a:t>
            </a:r>
          </a:p>
          <a:p>
            <a:pPr lvl="0">
              <a:defRPr/>
            </a:pPr>
            <a:endParaRPr lang="en-GB" dirty="0">
              <a:solidFill>
                <a:srgbClr val="000000"/>
              </a:solidFill>
              <a:latin typeface="Arial" panose="020B0604020202020204"/>
            </a:endParaRPr>
          </a:p>
          <a:p>
            <a:pPr marL="285750" indent="-285750">
              <a:buFontTx/>
              <a:buChar char="-"/>
              <a:defRPr/>
            </a:pPr>
            <a:r>
              <a:rPr kumimoji="0" lang="en-GB" b="0" i="0" u="none" strike="noStrike" kern="1200" cap="none" spc="0" normalizeH="0" baseline="0" noProof="0" dirty="0">
                <a:ln>
                  <a:noFill/>
                </a:ln>
                <a:solidFill>
                  <a:srgbClr val="000000"/>
                </a:solidFill>
                <a:effectLst/>
                <a:uLnTx/>
                <a:uFillTx/>
                <a:latin typeface="Arial" panose="020B0604020202020204"/>
                <a:ea typeface="+mn-ea"/>
                <a:cs typeface="+mn-cs"/>
              </a:rPr>
              <a:t>Gas compression leads to gas heating in the process, especially for high speed compression</a:t>
            </a:r>
          </a:p>
          <a:p>
            <a:pPr marL="285750" lvl="0" indent="-285750">
              <a:buFontTx/>
              <a:buChar char="-"/>
              <a:defRPr/>
            </a:pPr>
            <a:r>
              <a:rPr kumimoji="0" lang="en-GB" b="0" i="0" u="none" strike="noStrike" kern="1200" cap="none" spc="0" normalizeH="0" baseline="0" noProof="0" dirty="0">
                <a:ln>
                  <a:noFill/>
                </a:ln>
                <a:solidFill>
                  <a:srgbClr val="000000"/>
                </a:solidFill>
                <a:effectLst/>
                <a:uLnTx/>
                <a:uFillTx/>
                <a:latin typeface="Arial" panose="020B0604020202020204"/>
                <a:ea typeface="+mn-ea"/>
                <a:cs typeface="+mn-cs"/>
              </a:rPr>
              <a:t>In targeted applications, the ideal process is the isothermal one (where gas keeps constant temperature)</a:t>
            </a:r>
          </a:p>
          <a:p>
            <a:pPr marL="285750" lvl="0" indent="-285750">
              <a:buFontTx/>
              <a:buChar char="-"/>
              <a:defRPr/>
            </a:pPr>
            <a:r>
              <a:rPr lang="en-GB" dirty="0">
                <a:solidFill>
                  <a:srgbClr val="000000"/>
                </a:solidFill>
                <a:latin typeface="Arial" panose="020B0604020202020204"/>
              </a:rPr>
              <a:t>A very low speed would reduce energy loss, but lead to low power density.</a:t>
            </a:r>
          </a:p>
          <a:p>
            <a:pPr marL="285750" lvl="0" indent="-285750">
              <a:buFontTx/>
              <a:buChar char="-"/>
              <a:defRPr/>
            </a:pPr>
            <a:r>
              <a:rPr lang="en-US" dirty="0">
                <a:solidFill>
                  <a:srgbClr val="000000"/>
                </a:solidFill>
                <a:latin typeface="Arial" panose="020B0604020202020204"/>
              </a:rPr>
              <a:t>The best performances were obtained with "near-isothermal" compressors, but their performances are accepted in a small number of applications</a:t>
            </a:r>
          </a:p>
          <a:p>
            <a:pPr marL="285750" lvl="0" indent="-285750">
              <a:buFontTx/>
              <a:buChar char="-"/>
              <a:defRPr/>
            </a:pPr>
            <a:r>
              <a:rPr lang="en-US" dirty="0">
                <a:solidFill>
                  <a:srgbClr val="000000"/>
                </a:solidFill>
                <a:latin typeface="Arial" panose="020B0604020202020204"/>
              </a:rPr>
              <a:t>The low compressor efficiency has a negative impact on the process efficiency.</a:t>
            </a:r>
          </a:p>
          <a:p>
            <a:pPr marL="285750" lvl="0" indent="-285750">
              <a:buFontTx/>
              <a:buChar char="-"/>
              <a:defRPr/>
            </a:pPr>
            <a:r>
              <a:rPr lang="en-US" dirty="0">
                <a:solidFill>
                  <a:srgbClr val="000000"/>
                </a:solidFill>
                <a:latin typeface="Arial" panose="020B0604020202020204"/>
              </a:rPr>
              <a:t>The wide application of compressors (cooling/ heating devices, engines, energy storage, industrial machines, </a:t>
            </a:r>
            <a:r>
              <a:rPr lang="en-US" dirty="0" err="1">
                <a:solidFill>
                  <a:srgbClr val="000000"/>
                </a:solidFill>
                <a:latin typeface="Arial" panose="020B0604020202020204"/>
              </a:rPr>
              <a:t>etc</a:t>
            </a:r>
            <a:r>
              <a:rPr lang="en-US" dirty="0">
                <a:solidFill>
                  <a:srgbClr val="000000"/>
                </a:solidFill>
                <a:latin typeface="Arial" panose="020B0604020202020204"/>
              </a:rPr>
              <a:t>) increase the relevancy of this challenge</a:t>
            </a:r>
            <a:endParaRPr lang="en-GB" dirty="0">
              <a:solidFill>
                <a:srgbClr val="000000"/>
              </a:solidFill>
              <a:latin typeface="Arial" panose="020B0604020202020204"/>
            </a:endParaRPr>
          </a:p>
          <a:p>
            <a:pPr marL="285750" lvl="0" indent="-285750">
              <a:buFontTx/>
              <a:buChar char="-"/>
              <a:defRPr/>
            </a:pPr>
            <a:endParaRPr lang="en-GB" dirty="0">
              <a:solidFill>
                <a:srgbClr val="000000"/>
              </a:solidFill>
              <a:latin typeface="Arial" panose="020B0604020202020204"/>
            </a:endParaRPr>
          </a:p>
          <a:p>
            <a:pPr lvl="0">
              <a:defRPr/>
            </a:pPr>
            <a:r>
              <a:rPr lang="en-GB" dirty="0">
                <a:solidFill>
                  <a:srgbClr val="000000"/>
                </a:solidFill>
                <a:latin typeface="Arial" panose="020B0604020202020204"/>
              </a:rPr>
              <a:t>In other words, the challenge can be rephrased as:</a:t>
            </a:r>
          </a:p>
          <a:p>
            <a:pPr lvl="0">
              <a:defRPr/>
            </a:pPr>
            <a:r>
              <a:rPr lang="en-GB" b="1" dirty="0">
                <a:solidFill>
                  <a:srgbClr val="000000"/>
                </a:solidFill>
                <a:latin typeface="Arial" panose="020B0604020202020204"/>
              </a:rPr>
              <a:t>Increasing speed and power density of compressors while keeping process isothermal.</a:t>
            </a:r>
          </a:p>
          <a:p>
            <a:pPr lvl="0">
              <a:defRPr/>
            </a:pPr>
            <a:endParaRPr kumimoji="0" lang="en-GB" b="0" i="0" u="none" strike="noStrike" kern="1200" cap="none" spc="0" normalizeH="0" baseline="0" noProof="0" dirty="0">
              <a:ln>
                <a:noFill/>
              </a:ln>
              <a:solidFill>
                <a:srgbClr val="000000"/>
              </a:solidFill>
              <a:effectLst/>
              <a:uLnTx/>
              <a:uFillTx/>
              <a:latin typeface="Arial" panose="020B0604020202020204"/>
              <a:ea typeface="+mn-ea"/>
              <a:cs typeface="+mn-cs"/>
            </a:endParaRPr>
          </a:p>
          <a:p>
            <a:pPr lvl="0">
              <a:defRPr/>
            </a:pPr>
            <a:endParaRPr kumimoji="0" lang="en-GB"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sp>
        <p:nvSpPr>
          <p:cNvPr id="4" name="TextBox 22">
            <a:extLst>
              <a:ext uri="{FF2B5EF4-FFF2-40B4-BE49-F238E27FC236}">
                <a16:creationId xmlns="" xmlns:a16="http://schemas.microsoft.com/office/drawing/2014/main" id="{D1B00B39-D93B-04D0-88E8-95AC51FCBB2F}"/>
              </a:ext>
            </a:extLst>
          </p:cNvPr>
          <p:cNvSpPr txBox="1"/>
          <p:nvPr/>
        </p:nvSpPr>
        <p:spPr>
          <a:xfrm>
            <a:off x="838199" y="1279698"/>
            <a:ext cx="10439399"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a:ln>
                  <a:noFill/>
                </a:ln>
                <a:solidFill>
                  <a:srgbClr val="0070C0"/>
                </a:solidFill>
                <a:effectLst/>
                <a:uLnTx/>
                <a:uFillTx/>
                <a:latin typeface="Arial" panose="020B0604020202020204"/>
                <a:ea typeface="+mn-ea"/>
                <a:cs typeface="+mn-cs"/>
              </a:rPr>
              <a:t>Challenge</a:t>
            </a:r>
            <a:endParaRPr kumimoji="0" lang="en-GB" sz="1600" b="0" i="0" u="none" strike="noStrike" kern="1200" cap="none" spc="0" normalizeH="0" baseline="0" noProof="0" dirty="0">
              <a:ln>
                <a:noFill/>
              </a:ln>
              <a:solidFill>
                <a:srgbClr val="0070C0"/>
              </a:solidFill>
              <a:effectLst/>
              <a:uLnTx/>
              <a:uFillTx/>
              <a:latin typeface="Arial" panose="020B0604020202020204"/>
              <a:ea typeface="+mn-ea"/>
              <a:cs typeface="+mn-cs"/>
            </a:endParaRPr>
          </a:p>
        </p:txBody>
      </p:sp>
    </p:spTree>
    <p:extLst>
      <p:ext uri="{BB962C8B-B14F-4D97-AF65-F5344CB8AC3E}">
        <p14:creationId xmlns="" xmlns:p14="http://schemas.microsoft.com/office/powerpoint/2010/main" val="23090210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622DF00-55A4-E97D-CDFE-0FB3F87D34A2}"/>
              </a:ext>
            </a:extLst>
          </p:cNvPr>
          <p:cNvSpPr>
            <a:spLocks noGrp="1"/>
          </p:cNvSpPr>
          <p:nvPr>
            <p:ph type="title"/>
          </p:nvPr>
        </p:nvSpPr>
        <p:spPr>
          <a:xfrm>
            <a:off x="940828" y="624809"/>
            <a:ext cx="9538195" cy="528400"/>
          </a:xfrm>
        </p:spPr>
        <p:txBody>
          <a:bodyPr/>
          <a:lstStyle/>
          <a:p>
            <a:r>
              <a:rPr lang="en-GB" dirty="0"/>
              <a:t>Pitch for </a:t>
            </a:r>
            <a:r>
              <a:rPr lang="en-GB" sz="3200" dirty="0"/>
              <a:t>the ISOTHEMRALIZER </a:t>
            </a:r>
            <a:r>
              <a:rPr lang="en-GB" dirty="0"/>
              <a:t>project                         3/5</a:t>
            </a:r>
          </a:p>
        </p:txBody>
      </p:sp>
      <p:sp>
        <p:nvSpPr>
          <p:cNvPr id="3" name="Rectangle: Rounded Corners 2">
            <a:extLst>
              <a:ext uri="{FF2B5EF4-FFF2-40B4-BE49-F238E27FC236}">
                <a16:creationId xmlns="" xmlns:a16="http://schemas.microsoft.com/office/drawing/2014/main" id="{64367FAC-5A36-6762-C11F-37A6216B2891}"/>
              </a:ext>
            </a:extLst>
          </p:cNvPr>
          <p:cNvSpPr/>
          <p:nvPr/>
        </p:nvSpPr>
        <p:spPr>
          <a:xfrm>
            <a:off x="979055" y="1610139"/>
            <a:ext cx="10298545" cy="4713784"/>
          </a:xfrm>
          <a:prstGeom prst="roundRect">
            <a:avLst/>
          </a:prstGeom>
          <a:noFill/>
          <a:ln>
            <a:solidFill>
              <a:srgbClr val="1488CA"/>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lvl="0" indent="-285750">
              <a:defRPr/>
            </a:pPr>
            <a:r>
              <a:rPr lang="en-US" dirty="0">
                <a:solidFill>
                  <a:srgbClr val="000000"/>
                </a:solidFill>
                <a:latin typeface="Arial" panose="020B0604020202020204"/>
              </a:rPr>
              <a:t>The </a:t>
            </a:r>
            <a:r>
              <a:rPr lang="en-US" b="1" dirty="0">
                <a:solidFill>
                  <a:srgbClr val="000000"/>
                </a:solidFill>
                <a:latin typeface="Arial" panose="020B0604020202020204"/>
              </a:rPr>
              <a:t>key solutions</a:t>
            </a:r>
            <a:r>
              <a:rPr lang="en-US" dirty="0">
                <a:solidFill>
                  <a:srgbClr val="000000"/>
                </a:solidFill>
                <a:latin typeface="Arial" panose="020B0604020202020204"/>
              </a:rPr>
              <a:t> to solving the main challenge are:</a:t>
            </a:r>
          </a:p>
          <a:p>
            <a:pPr marL="285750" lvl="0" indent="-285750">
              <a:buFontTx/>
              <a:buChar char="-"/>
              <a:defRPr/>
            </a:pPr>
            <a:r>
              <a:rPr lang="en-US" b="1" dirty="0">
                <a:solidFill>
                  <a:srgbClr val="000000"/>
                </a:solidFill>
                <a:latin typeface="Arial" panose="020B0604020202020204"/>
              </a:rPr>
              <a:t>Intelligent</a:t>
            </a:r>
            <a:r>
              <a:rPr lang="en-US" dirty="0">
                <a:solidFill>
                  <a:srgbClr val="000000"/>
                </a:solidFill>
                <a:latin typeface="Arial" panose="020B0604020202020204"/>
              </a:rPr>
              <a:t>, real time adjustment of the heat to be recovered at every position of the piston</a:t>
            </a:r>
          </a:p>
          <a:p>
            <a:pPr marL="285750" lvl="0" indent="-285750">
              <a:buFontTx/>
              <a:buChar char="-"/>
              <a:defRPr/>
            </a:pPr>
            <a:r>
              <a:rPr lang="en-US" dirty="0">
                <a:solidFill>
                  <a:srgbClr val="000000"/>
                </a:solidFill>
                <a:latin typeface="Arial" panose="020B0604020202020204"/>
              </a:rPr>
              <a:t>Increasing the </a:t>
            </a:r>
            <a:r>
              <a:rPr lang="en-US" b="1" dirty="0">
                <a:solidFill>
                  <a:srgbClr val="000000"/>
                </a:solidFill>
                <a:latin typeface="Arial" panose="020B0604020202020204"/>
              </a:rPr>
              <a:t>heat transfer surface</a:t>
            </a:r>
            <a:r>
              <a:rPr lang="en-US" dirty="0">
                <a:solidFill>
                  <a:srgbClr val="000000"/>
                </a:solidFill>
                <a:latin typeface="Arial" panose="020B0604020202020204"/>
              </a:rPr>
              <a:t> between the gas and its surrounding environment to offer possibility of rapid cooling </a:t>
            </a:r>
          </a:p>
          <a:p>
            <a:pPr marL="285750" lvl="0" indent="-285750">
              <a:buFontTx/>
              <a:buChar char="-"/>
              <a:defRPr/>
            </a:pPr>
            <a:r>
              <a:rPr lang="en-US" b="1" dirty="0">
                <a:solidFill>
                  <a:srgbClr val="000000"/>
                </a:solidFill>
                <a:latin typeface="Arial" panose="020B0604020202020204"/>
              </a:rPr>
              <a:t>Controlled removal of the heat</a:t>
            </a:r>
            <a:r>
              <a:rPr lang="en-US" dirty="0">
                <a:solidFill>
                  <a:srgbClr val="000000"/>
                </a:solidFill>
                <a:latin typeface="Arial" panose="020B0604020202020204"/>
              </a:rPr>
              <a:t> given off by the gas to its surrounding environment</a:t>
            </a:r>
          </a:p>
          <a:p>
            <a:pPr marL="285750" lvl="0" indent="-285750">
              <a:defRPr/>
            </a:pPr>
            <a:endParaRPr lang="en-US" dirty="0">
              <a:solidFill>
                <a:srgbClr val="000000"/>
              </a:solidFill>
              <a:latin typeface="Arial" panose="020B0604020202020204"/>
            </a:endParaRPr>
          </a:p>
          <a:p>
            <a:pPr marL="285750" lvl="0" indent="-285750">
              <a:defRPr/>
            </a:pPr>
            <a:r>
              <a:rPr lang="en-US" dirty="0">
                <a:solidFill>
                  <a:srgbClr val="000000"/>
                </a:solidFill>
                <a:latin typeface="Arial" panose="020B0604020202020204"/>
              </a:rPr>
              <a:t>For these solutions, our project proposes:</a:t>
            </a:r>
          </a:p>
          <a:p>
            <a:pPr marL="285750" lvl="0" indent="-285750">
              <a:defRPr/>
            </a:pPr>
            <a:r>
              <a:rPr lang="en-US" dirty="0">
                <a:solidFill>
                  <a:srgbClr val="000000"/>
                </a:solidFill>
                <a:latin typeface="Arial" panose="020B0604020202020204"/>
              </a:rPr>
              <a:t>- equipping the system with </a:t>
            </a:r>
            <a:r>
              <a:rPr lang="en-US" b="1" dirty="0">
                <a:solidFill>
                  <a:srgbClr val="000000"/>
                </a:solidFill>
                <a:latin typeface="Arial" panose="020B0604020202020204"/>
              </a:rPr>
              <a:t>actuation devices</a:t>
            </a:r>
            <a:r>
              <a:rPr lang="en-US" dirty="0">
                <a:solidFill>
                  <a:srgbClr val="000000"/>
                </a:solidFill>
                <a:latin typeface="Arial" panose="020B0604020202020204"/>
              </a:rPr>
              <a:t> for </a:t>
            </a:r>
            <a:r>
              <a:rPr lang="ro-RO" dirty="0">
                <a:solidFill>
                  <a:srgbClr val="000000"/>
                </a:solidFill>
                <a:latin typeface="Arial" panose="020B0604020202020204"/>
              </a:rPr>
              <a:t>all </a:t>
            </a:r>
            <a:r>
              <a:rPr lang="en-US" dirty="0">
                <a:solidFill>
                  <a:srgbClr val="000000"/>
                </a:solidFill>
                <a:latin typeface="Arial" panose="020B0604020202020204"/>
              </a:rPr>
              <a:t>mobile elements and </a:t>
            </a:r>
            <a:r>
              <a:rPr lang="ro-RO" dirty="0">
                <a:solidFill>
                  <a:srgbClr val="000000"/>
                </a:solidFill>
                <a:latin typeface="Arial" panose="020B0604020202020204"/>
              </a:rPr>
              <a:t>with </a:t>
            </a:r>
            <a:r>
              <a:rPr lang="en-US" dirty="0">
                <a:solidFill>
                  <a:srgbClr val="000000"/>
                </a:solidFill>
                <a:latin typeface="Arial" panose="020B0604020202020204"/>
              </a:rPr>
              <a:t>an </a:t>
            </a:r>
            <a:r>
              <a:rPr lang="en-US" b="1" dirty="0">
                <a:solidFill>
                  <a:srgbClr val="000000"/>
                </a:solidFill>
                <a:latin typeface="Arial" panose="020B0604020202020204"/>
              </a:rPr>
              <a:t>intelligent processor </a:t>
            </a:r>
            <a:r>
              <a:rPr lang="en-US" dirty="0">
                <a:solidFill>
                  <a:srgbClr val="000000"/>
                </a:solidFill>
                <a:latin typeface="Arial" panose="020B0604020202020204"/>
              </a:rPr>
              <a:t>which, based on a closed-loop regulation system and on the information collected with the help of some transducers mounted in the </a:t>
            </a:r>
            <a:r>
              <a:rPr lang="ro-RO" dirty="0">
                <a:solidFill>
                  <a:srgbClr val="000000"/>
                </a:solidFill>
                <a:latin typeface="Arial" panose="020B0604020202020204"/>
              </a:rPr>
              <a:t>enclosur</a:t>
            </a:r>
            <a:r>
              <a:rPr lang="en-US" dirty="0">
                <a:solidFill>
                  <a:srgbClr val="000000"/>
                </a:solidFill>
                <a:latin typeface="Arial" panose="020B0604020202020204"/>
              </a:rPr>
              <a:t>e, send commands to the actuation devices in order to keep the gas temperature constant</a:t>
            </a:r>
          </a:p>
          <a:p>
            <a:pPr marL="285750" lvl="0" indent="-285750">
              <a:defRPr/>
            </a:pPr>
            <a:r>
              <a:rPr lang="en-US" dirty="0">
                <a:solidFill>
                  <a:srgbClr val="000000"/>
                </a:solidFill>
                <a:latin typeface="Arial" panose="020B0604020202020204"/>
              </a:rPr>
              <a:t>- the introduction of a deformable </a:t>
            </a:r>
            <a:r>
              <a:rPr lang="en-US" b="1" dirty="0">
                <a:solidFill>
                  <a:srgbClr val="000000"/>
                </a:solidFill>
                <a:latin typeface="Arial" panose="020B0604020202020204"/>
              </a:rPr>
              <a:t>"thermal sponge"</a:t>
            </a:r>
            <a:r>
              <a:rPr lang="en-US" dirty="0">
                <a:solidFill>
                  <a:srgbClr val="000000"/>
                </a:solidFill>
                <a:latin typeface="Arial" panose="020B0604020202020204"/>
              </a:rPr>
              <a:t> in the enclosure, with a very large heat transfer surface, constant during the process</a:t>
            </a:r>
          </a:p>
          <a:p>
            <a:pPr marL="285750" lvl="0" indent="-285750">
              <a:defRPr/>
            </a:pPr>
            <a:r>
              <a:rPr lang="en-US" dirty="0">
                <a:solidFill>
                  <a:srgbClr val="000000"/>
                </a:solidFill>
                <a:latin typeface="Arial" panose="020B0604020202020204"/>
              </a:rPr>
              <a:t>- the inclusion of the </a:t>
            </a:r>
            <a:r>
              <a:rPr lang="en-US" b="1" dirty="0">
                <a:solidFill>
                  <a:srgbClr val="000000"/>
                </a:solidFill>
                <a:latin typeface="Arial" panose="020B0604020202020204"/>
              </a:rPr>
              <a:t>device enclosure</a:t>
            </a:r>
            <a:r>
              <a:rPr lang="en-US" dirty="0">
                <a:solidFill>
                  <a:srgbClr val="000000"/>
                </a:solidFill>
                <a:latin typeface="Arial" panose="020B0604020202020204"/>
              </a:rPr>
              <a:t> in a closed circuit traversed by a heat transfer fluid, which "washes" the surface of the thermal sponge and transports the heat to a heat exchanger</a:t>
            </a:r>
            <a:endParaRPr lang="ro-RO" dirty="0">
              <a:solidFill>
                <a:srgbClr val="000000"/>
              </a:solidFill>
              <a:latin typeface="Arial" panose="020B0604020202020204"/>
            </a:endParaRPr>
          </a:p>
          <a:p>
            <a:pPr marL="285750" lvl="0" indent="-285750">
              <a:defRPr/>
            </a:pPr>
            <a:endParaRPr kumimoji="0" lang="x-none" sz="160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sp>
        <p:nvSpPr>
          <p:cNvPr id="4" name="TextBox 22">
            <a:extLst>
              <a:ext uri="{FF2B5EF4-FFF2-40B4-BE49-F238E27FC236}">
                <a16:creationId xmlns="" xmlns:a16="http://schemas.microsoft.com/office/drawing/2014/main" id="{4C8B462A-2BEE-A1D1-E487-475DFBAB9996}"/>
              </a:ext>
            </a:extLst>
          </p:cNvPr>
          <p:cNvSpPr txBox="1"/>
          <p:nvPr/>
        </p:nvSpPr>
        <p:spPr>
          <a:xfrm>
            <a:off x="873096" y="1147759"/>
            <a:ext cx="2460930"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srgbClr val="0070C0"/>
                </a:solidFill>
                <a:effectLst/>
                <a:uLnTx/>
                <a:uFillTx/>
                <a:latin typeface="Arial" panose="020B0604020202020204"/>
                <a:ea typeface="+mn-ea"/>
                <a:cs typeface="+mn-cs"/>
              </a:rPr>
              <a:t>Solutions this far</a:t>
            </a:r>
            <a:endParaRPr kumimoji="0" lang="en-GB" sz="1600" b="0" i="0" u="none" strike="noStrike" kern="1200" cap="none" spc="0" normalizeH="0" baseline="0" noProof="0" dirty="0">
              <a:ln>
                <a:noFill/>
              </a:ln>
              <a:solidFill>
                <a:srgbClr val="0070C0"/>
              </a:solidFill>
              <a:effectLst/>
              <a:uLnTx/>
              <a:uFillTx/>
              <a:latin typeface="Arial" panose="020B0604020202020204"/>
              <a:ea typeface="+mn-ea"/>
              <a:cs typeface="+mn-cs"/>
            </a:endParaRPr>
          </a:p>
        </p:txBody>
      </p:sp>
    </p:spTree>
    <p:extLst>
      <p:ext uri="{BB962C8B-B14F-4D97-AF65-F5344CB8AC3E}">
        <p14:creationId xmlns="" xmlns:p14="http://schemas.microsoft.com/office/powerpoint/2010/main" val="35458552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622DF00-55A4-E97D-CDFE-0FB3F87D34A2}"/>
              </a:ext>
            </a:extLst>
          </p:cNvPr>
          <p:cNvSpPr>
            <a:spLocks noGrp="1"/>
          </p:cNvSpPr>
          <p:nvPr>
            <p:ph type="title"/>
          </p:nvPr>
        </p:nvSpPr>
        <p:spPr>
          <a:xfrm>
            <a:off x="940828" y="359633"/>
            <a:ext cx="9711931" cy="528400"/>
          </a:xfrm>
        </p:spPr>
        <p:txBody>
          <a:bodyPr/>
          <a:lstStyle/>
          <a:p>
            <a:r>
              <a:rPr lang="en-GB" dirty="0"/>
              <a:t>Pitch for the </a:t>
            </a:r>
            <a:r>
              <a:rPr lang="en-GB" sz="3200" dirty="0"/>
              <a:t>ISOTHEMRALIZER</a:t>
            </a:r>
            <a:r>
              <a:rPr lang="en-GB" dirty="0"/>
              <a:t> project                         3.1/5</a:t>
            </a:r>
          </a:p>
        </p:txBody>
      </p:sp>
      <p:sp>
        <p:nvSpPr>
          <p:cNvPr id="3" name="Rectangle: Rounded Corners 2">
            <a:extLst>
              <a:ext uri="{FF2B5EF4-FFF2-40B4-BE49-F238E27FC236}">
                <a16:creationId xmlns="" xmlns:a16="http://schemas.microsoft.com/office/drawing/2014/main" id="{64367FAC-5A36-6762-C11F-37A6216B2891}"/>
              </a:ext>
            </a:extLst>
          </p:cNvPr>
          <p:cNvSpPr/>
          <p:nvPr/>
        </p:nvSpPr>
        <p:spPr>
          <a:xfrm>
            <a:off x="546653" y="1399031"/>
            <a:ext cx="11300790" cy="4944769"/>
          </a:xfrm>
          <a:prstGeom prst="roundRect">
            <a:avLst/>
          </a:prstGeom>
          <a:noFill/>
          <a:ln>
            <a:solidFill>
              <a:srgbClr val="1488CA"/>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lvl="0" indent="-285750">
              <a:defRPr/>
            </a:pPr>
            <a:endParaRPr kumimoji="0" lang="x-none" sz="160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pic>
        <p:nvPicPr>
          <p:cNvPr id="6" name="Picture 2"/>
          <p:cNvPicPr>
            <a:picLocks noChangeAspect="1" noChangeArrowheads="1"/>
          </p:cNvPicPr>
          <p:nvPr/>
        </p:nvPicPr>
        <p:blipFill>
          <a:blip r:embed="rId3"/>
          <a:srcRect/>
          <a:stretch>
            <a:fillRect/>
          </a:stretch>
        </p:blipFill>
        <p:spPr>
          <a:xfrm>
            <a:off x="586410" y="1600199"/>
            <a:ext cx="3058734" cy="3279914"/>
          </a:xfrm>
          <a:prstGeom prst="rect">
            <a:avLst/>
          </a:prstGeom>
          <a:noFill/>
        </p:spPr>
      </p:pic>
      <p:sp>
        <p:nvSpPr>
          <p:cNvPr id="7" name="TextBox 6"/>
          <p:cNvSpPr txBox="1">
            <a:spLocks noChangeArrowheads="1"/>
          </p:cNvSpPr>
          <p:nvPr/>
        </p:nvSpPr>
        <p:spPr bwMode="auto">
          <a:xfrm>
            <a:off x="728597" y="4752807"/>
            <a:ext cx="3117847" cy="1569660"/>
          </a:xfrm>
          <a:prstGeom prst="rect">
            <a:avLst/>
          </a:prstGeom>
          <a:noFill/>
          <a:ln w="9525">
            <a:noFill/>
            <a:miter lim="800000"/>
            <a:headEnd/>
            <a:tailEnd/>
          </a:ln>
        </p:spPr>
        <p:txBody>
          <a:bodyPr wrap="square">
            <a:spAutoFit/>
          </a:bodyPr>
          <a:lstStyle/>
          <a:p>
            <a:pPr>
              <a:buFontTx/>
              <a:buChar char="-"/>
            </a:pPr>
            <a:r>
              <a:rPr lang="en-US" sz="2400">
                <a:latin typeface="Calibri" pitchFamily="34" charset="0"/>
              </a:rPr>
              <a:t>1:</a:t>
            </a:r>
            <a:r>
              <a:rPr lang="ro-RO" sz="2400">
                <a:latin typeface="Calibri" pitchFamily="34" charset="0"/>
              </a:rPr>
              <a:t> CD = processor </a:t>
            </a:r>
            <a:endParaRPr lang="en-US" sz="2400">
              <a:latin typeface="Calibri" pitchFamily="34" charset="0"/>
            </a:endParaRPr>
          </a:p>
          <a:p>
            <a:r>
              <a:rPr lang="en-US" sz="2400">
                <a:latin typeface="Calibri" pitchFamily="34" charset="0"/>
              </a:rPr>
              <a:t>   </a:t>
            </a:r>
            <a:r>
              <a:rPr lang="ro-RO" sz="2400">
                <a:latin typeface="Calibri" pitchFamily="34" charset="0"/>
              </a:rPr>
              <a:t> LM = linear motor</a:t>
            </a:r>
          </a:p>
          <a:p>
            <a:r>
              <a:rPr lang="ro-RO" sz="2400">
                <a:latin typeface="Calibri" pitchFamily="34" charset="0"/>
              </a:rPr>
              <a:t>- 2: thermal sponge</a:t>
            </a:r>
          </a:p>
          <a:p>
            <a:r>
              <a:rPr lang="ro-RO" sz="2400">
                <a:latin typeface="Calibri" pitchFamily="34" charset="0"/>
              </a:rPr>
              <a:t> - 3: </a:t>
            </a:r>
            <a:r>
              <a:rPr lang="en-US" sz="2400">
                <a:latin typeface="Calibri" pitchFamily="34" charset="0"/>
              </a:rPr>
              <a:t>the cooling system</a:t>
            </a:r>
          </a:p>
        </p:txBody>
      </p:sp>
      <p:sp>
        <p:nvSpPr>
          <p:cNvPr id="8" name="TextBox 7"/>
          <p:cNvSpPr txBox="1"/>
          <p:nvPr/>
        </p:nvSpPr>
        <p:spPr>
          <a:xfrm>
            <a:off x="1083365" y="1331843"/>
            <a:ext cx="2236304" cy="523220"/>
          </a:xfrm>
          <a:prstGeom prst="rect">
            <a:avLst/>
          </a:prstGeom>
          <a:noFill/>
        </p:spPr>
        <p:txBody>
          <a:bodyPr wrap="square" rtlCol="0">
            <a:spAutoFit/>
          </a:bodyPr>
          <a:lstStyle/>
          <a:p>
            <a:r>
              <a:rPr lang="en-US" sz="2800"/>
              <a:t>basic scheme</a:t>
            </a:r>
          </a:p>
        </p:txBody>
      </p:sp>
      <p:pic>
        <p:nvPicPr>
          <p:cNvPr id="1026" name="Picture 2"/>
          <p:cNvPicPr>
            <a:picLocks noChangeAspect="1" noChangeArrowheads="1"/>
          </p:cNvPicPr>
          <p:nvPr/>
        </p:nvPicPr>
        <p:blipFill>
          <a:blip r:embed="rId4"/>
          <a:srcRect/>
          <a:stretch>
            <a:fillRect/>
          </a:stretch>
        </p:blipFill>
        <p:spPr bwMode="auto">
          <a:xfrm>
            <a:off x="3783013" y="1799673"/>
            <a:ext cx="5462584" cy="4173744"/>
          </a:xfrm>
          <a:prstGeom prst="rect">
            <a:avLst/>
          </a:prstGeom>
          <a:noFill/>
          <a:ln w="9525">
            <a:noFill/>
            <a:miter lim="800000"/>
            <a:headEnd/>
            <a:tailEnd/>
          </a:ln>
          <a:effectLst/>
        </p:spPr>
      </p:pic>
      <p:sp>
        <p:nvSpPr>
          <p:cNvPr id="11" name="TextBox 10"/>
          <p:cNvSpPr txBox="1"/>
          <p:nvPr/>
        </p:nvSpPr>
        <p:spPr>
          <a:xfrm>
            <a:off x="4028660" y="1305339"/>
            <a:ext cx="5880653" cy="523220"/>
          </a:xfrm>
          <a:prstGeom prst="rect">
            <a:avLst/>
          </a:prstGeom>
          <a:noFill/>
        </p:spPr>
        <p:txBody>
          <a:bodyPr wrap="square" rtlCol="0">
            <a:spAutoFit/>
          </a:bodyPr>
          <a:lstStyle/>
          <a:p>
            <a:r>
              <a:rPr lang="en-US" sz="2800"/>
              <a:t>liquid piston compressor for hydrogen</a:t>
            </a:r>
          </a:p>
        </p:txBody>
      </p:sp>
      <p:sp>
        <p:nvSpPr>
          <p:cNvPr id="12" name="TextBox 11"/>
          <p:cNvSpPr txBox="1"/>
          <p:nvPr/>
        </p:nvSpPr>
        <p:spPr>
          <a:xfrm>
            <a:off x="8766312" y="1759226"/>
            <a:ext cx="3289851" cy="1938992"/>
          </a:xfrm>
          <a:prstGeom prst="rect">
            <a:avLst/>
          </a:prstGeom>
          <a:noFill/>
        </p:spPr>
        <p:txBody>
          <a:bodyPr wrap="square" rtlCol="0">
            <a:spAutoFit/>
          </a:bodyPr>
          <a:lstStyle/>
          <a:p>
            <a:r>
              <a:rPr lang="en-US" sz="2000"/>
              <a:t>Rg= gas tank under constant pressure</a:t>
            </a:r>
            <a:endParaRPr lang="ro-RO" sz="2000"/>
          </a:p>
          <a:p>
            <a:r>
              <a:rPr lang="ro-RO" sz="2000"/>
              <a:t>Rl= ionic liquid tank</a:t>
            </a:r>
          </a:p>
          <a:p>
            <a:r>
              <a:rPr lang="ro-RO" sz="2000"/>
              <a:t>P= variable flow hydraulic pump</a:t>
            </a:r>
          </a:p>
          <a:p>
            <a:r>
              <a:rPr lang="ro-RO" sz="2000"/>
              <a:t>M= hydraulic motor</a:t>
            </a:r>
            <a:endParaRPr lang="en-US" sz="2000"/>
          </a:p>
        </p:txBody>
      </p:sp>
      <p:sp>
        <p:nvSpPr>
          <p:cNvPr id="4" name="TextBox 22">
            <a:extLst>
              <a:ext uri="{FF2B5EF4-FFF2-40B4-BE49-F238E27FC236}">
                <a16:creationId xmlns="" xmlns:a16="http://schemas.microsoft.com/office/drawing/2014/main" id="{863E50E0-4B21-78BC-B8EF-664824A8BBE3}"/>
              </a:ext>
            </a:extLst>
          </p:cNvPr>
          <p:cNvSpPr txBox="1"/>
          <p:nvPr/>
        </p:nvSpPr>
        <p:spPr>
          <a:xfrm>
            <a:off x="873096" y="910015"/>
            <a:ext cx="4121641"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srgbClr val="0070C0"/>
                </a:solidFill>
                <a:effectLst/>
                <a:uLnTx/>
                <a:uFillTx/>
                <a:latin typeface="Arial" panose="020B0604020202020204"/>
                <a:ea typeface="+mn-ea"/>
                <a:cs typeface="+mn-cs"/>
              </a:rPr>
              <a:t>Solutions this far - illustration</a:t>
            </a:r>
            <a:endParaRPr kumimoji="0" lang="en-GB" sz="1600" b="0" i="0" u="none" strike="noStrike" kern="1200" cap="none" spc="0" normalizeH="0" baseline="0" noProof="0" dirty="0">
              <a:ln>
                <a:noFill/>
              </a:ln>
              <a:solidFill>
                <a:srgbClr val="0070C0"/>
              </a:solidFill>
              <a:effectLst/>
              <a:uLnTx/>
              <a:uFillTx/>
              <a:latin typeface="Arial" panose="020B0604020202020204"/>
              <a:ea typeface="+mn-ea"/>
              <a:cs typeface="+mn-cs"/>
            </a:endParaRPr>
          </a:p>
        </p:txBody>
      </p:sp>
    </p:spTree>
    <p:extLst>
      <p:ext uri="{BB962C8B-B14F-4D97-AF65-F5344CB8AC3E}">
        <p14:creationId xmlns="" xmlns:p14="http://schemas.microsoft.com/office/powerpoint/2010/main" val="35458552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25D85C5-2EBE-CEC9-141E-FAF80747BAE8}"/>
              </a:ext>
            </a:extLst>
          </p:cNvPr>
          <p:cNvSpPr>
            <a:spLocks noGrp="1"/>
          </p:cNvSpPr>
          <p:nvPr>
            <p:ph type="title"/>
          </p:nvPr>
        </p:nvSpPr>
        <p:spPr>
          <a:xfrm>
            <a:off x="914400" y="397784"/>
            <a:ext cx="9611360" cy="528400"/>
          </a:xfrm>
        </p:spPr>
        <p:txBody>
          <a:bodyPr/>
          <a:lstStyle/>
          <a:p>
            <a:r>
              <a:rPr lang="en-GB" dirty="0"/>
              <a:t>Pitch for the </a:t>
            </a:r>
            <a:r>
              <a:rPr lang="en-GB" sz="3200" dirty="0"/>
              <a:t>ISOTHEMRALIZER</a:t>
            </a:r>
            <a:r>
              <a:rPr lang="en-GB" dirty="0"/>
              <a:t> project                         4/5</a:t>
            </a:r>
          </a:p>
        </p:txBody>
      </p:sp>
      <p:sp>
        <p:nvSpPr>
          <p:cNvPr id="3" name="TextBox 2">
            <a:extLst>
              <a:ext uri="{FF2B5EF4-FFF2-40B4-BE49-F238E27FC236}">
                <a16:creationId xmlns="" xmlns:a16="http://schemas.microsoft.com/office/drawing/2014/main" id="{0577A3AB-85B6-422E-4697-4442FE59FC74}"/>
              </a:ext>
            </a:extLst>
          </p:cNvPr>
          <p:cNvSpPr txBox="1"/>
          <p:nvPr/>
        </p:nvSpPr>
        <p:spPr>
          <a:xfrm>
            <a:off x="827314" y="912829"/>
            <a:ext cx="10515600"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dirty="0">
                <a:ln>
                  <a:noFill/>
                </a:ln>
                <a:solidFill>
                  <a:srgbClr val="0070C0"/>
                </a:solidFill>
                <a:effectLst/>
                <a:uLnTx/>
                <a:uFillTx/>
                <a:latin typeface="Arial" panose="020B0604020202020204"/>
                <a:ea typeface="+mn-ea"/>
                <a:cs typeface="+mn-cs"/>
              </a:rPr>
              <a:t>Our next </a:t>
            </a:r>
            <a:r>
              <a:rPr kumimoji="0" lang="en-GB" sz="2400" b="0" i="0" u="none" strike="noStrike" kern="1200" cap="none" spc="0" normalizeH="0" baseline="0">
                <a:ln>
                  <a:noFill/>
                </a:ln>
                <a:solidFill>
                  <a:srgbClr val="0070C0"/>
                </a:solidFill>
                <a:effectLst/>
                <a:uLnTx/>
                <a:uFillTx/>
                <a:latin typeface="Arial" panose="020B0604020202020204"/>
                <a:ea typeface="+mn-ea"/>
                <a:cs typeface="+mn-cs"/>
              </a:rPr>
              <a:t>step activities</a:t>
            </a:r>
            <a:endParaRPr kumimoji="0" lang="en-GB" sz="2400" b="0" i="0" u="none" strike="noStrike" kern="1200" cap="none" spc="0" normalizeH="0" baseline="0" dirty="0">
              <a:ln>
                <a:noFill/>
              </a:ln>
              <a:solidFill>
                <a:srgbClr val="0070C0"/>
              </a:solidFill>
              <a:effectLst/>
              <a:uLnTx/>
              <a:uFillTx/>
              <a:latin typeface="Arial" panose="020B0604020202020204"/>
              <a:ea typeface="+mn-ea"/>
              <a:cs typeface="+mn-cs"/>
            </a:endParaRPr>
          </a:p>
        </p:txBody>
      </p:sp>
      <p:sp>
        <p:nvSpPr>
          <p:cNvPr id="4" name="Rectangle: Rounded Corners 3">
            <a:extLst>
              <a:ext uri="{FF2B5EF4-FFF2-40B4-BE49-F238E27FC236}">
                <a16:creationId xmlns="" xmlns:a16="http://schemas.microsoft.com/office/drawing/2014/main" id="{2CF67406-E279-96CF-4AEB-7B6E57AADB33}"/>
              </a:ext>
            </a:extLst>
          </p:cNvPr>
          <p:cNvSpPr/>
          <p:nvPr/>
        </p:nvSpPr>
        <p:spPr>
          <a:xfrm>
            <a:off x="1001486" y="1527786"/>
            <a:ext cx="10390909" cy="4789557"/>
          </a:xfrm>
          <a:prstGeom prst="roundRect">
            <a:avLst/>
          </a:prstGeom>
          <a:noFill/>
          <a:ln>
            <a:solidFill>
              <a:srgbClr val="1488CA"/>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defRPr/>
            </a:pPr>
            <a:endParaRPr lang="en-GB" b="1" smtClean="0">
              <a:solidFill>
                <a:srgbClr val="000000"/>
              </a:solidFill>
              <a:latin typeface="Arial" panose="020B0604020202020204"/>
            </a:endParaRPr>
          </a:p>
          <a:p>
            <a:pPr marL="285750" indent="-285750">
              <a:buFont typeface="Arial" panose="020B0604020202020204" pitchFamily="34" charset="0"/>
              <a:buChar char="•"/>
              <a:defRPr/>
            </a:pPr>
            <a:r>
              <a:rPr lang="en-GB" b="1" smtClean="0">
                <a:solidFill>
                  <a:srgbClr val="000000"/>
                </a:solidFill>
                <a:latin typeface="Arial" panose="020B0604020202020204"/>
              </a:rPr>
              <a:t>B</a:t>
            </a:r>
            <a:r>
              <a:rPr lang="en-US" b="1" dirty="0" err="1">
                <a:solidFill>
                  <a:srgbClr val="000000"/>
                </a:solidFill>
                <a:latin typeface="Arial" panose="020B0604020202020204"/>
              </a:rPr>
              <a:t>uilding</a:t>
            </a:r>
            <a:r>
              <a:rPr lang="en-US" b="1" dirty="0">
                <a:solidFill>
                  <a:srgbClr val="000000"/>
                </a:solidFill>
                <a:latin typeface="Arial" panose="020B0604020202020204"/>
              </a:rPr>
              <a:t> and testing a demonstration prototype</a:t>
            </a:r>
            <a:r>
              <a:rPr lang="ro-RO" dirty="0">
                <a:solidFill>
                  <a:srgbClr val="000000"/>
                </a:solidFill>
                <a:latin typeface="Arial" panose="020B0604020202020204"/>
              </a:rPr>
              <a:t> </a:t>
            </a:r>
            <a:r>
              <a:rPr lang="en-US" dirty="0">
                <a:solidFill>
                  <a:srgbClr val="000000"/>
                </a:solidFill>
                <a:latin typeface="Arial" panose="020B0604020202020204"/>
              </a:rPr>
              <a:t>of a liquid piston, double acting, 6 atm output pressure</a:t>
            </a:r>
            <a:r>
              <a:rPr lang="ro-RO" dirty="0">
                <a:solidFill>
                  <a:srgbClr val="000000"/>
                </a:solidFill>
                <a:latin typeface="Arial" panose="020B0604020202020204"/>
              </a:rPr>
              <a:t>, </a:t>
            </a:r>
            <a:r>
              <a:rPr lang="en-US" dirty="0">
                <a:solidFill>
                  <a:srgbClr val="000000"/>
                </a:solidFill>
                <a:latin typeface="Arial" panose="020B0604020202020204"/>
              </a:rPr>
              <a:t>with an internal volume of 3-5 L.</a:t>
            </a:r>
            <a:r>
              <a:rPr lang="ro-RO" dirty="0">
                <a:solidFill>
                  <a:srgbClr val="000000"/>
                </a:solidFill>
                <a:latin typeface="Arial" panose="020B0604020202020204"/>
              </a:rPr>
              <a:t> </a:t>
            </a:r>
            <a:r>
              <a:rPr lang="en-US" b="1" dirty="0">
                <a:solidFill>
                  <a:srgbClr val="000000"/>
                </a:solidFill>
                <a:latin typeface="Arial" panose="020B0604020202020204"/>
              </a:rPr>
              <a:t>Key activities</a:t>
            </a:r>
            <a:r>
              <a:rPr lang="en-US" dirty="0">
                <a:solidFill>
                  <a:srgbClr val="000000"/>
                </a:solidFill>
                <a:latin typeface="Arial" panose="020B0604020202020204"/>
              </a:rPr>
              <a:t> require collaboration with:</a:t>
            </a:r>
            <a:endParaRPr lang="ro-RO" dirty="0">
              <a:solidFill>
                <a:srgbClr val="000000"/>
              </a:solidFill>
              <a:latin typeface="Arial" panose="020B0604020202020204"/>
            </a:endParaRPr>
          </a:p>
          <a:p>
            <a:pPr marL="800100" lvl="1" indent="-342900">
              <a:buAutoNum type="arabicPeriod"/>
              <a:defRPr/>
            </a:pPr>
            <a:r>
              <a:rPr lang="en-US" b="1" dirty="0">
                <a:solidFill>
                  <a:srgbClr val="000000"/>
                </a:solidFill>
                <a:latin typeface="Arial" panose="020B0604020202020204"/>
              </a:rPr>
              <a:t>A laboratory of hydraulic processes</a:t>
            </a:r>
            <a:r>
              <a:rPr lang="en-US" dirty="0">
                <a:solidFill>
                  <a:srgbClr val="000000"/>
                </a:solidFill>
                <a:latin typeface="Arial" panose="020B0604020202020204"/>
              </a:rPr>
              <a:t>, to:</a:t>
            </a:r>
          </a:p>
          <a:p>
            <a:pPr marL="1257300" lvl="2" indent="-342900">
              <a:buAutoNum type="alphaLcPeriod"/>
              <a:defRPr/>
            </a:pPr>
            <a:r>
              <a:rPr lang="en-US" dirty="0">
                <a:solidFill>
                  <a:srgbClr val="000000"/>
                </a:solidFill>
                <a:latin typeface="Arial" panose="020B0604020202020204"/>
              </a:rPr>
              <a:t>build the compressor casing and complete the system with a hydraulic pump with a flow rate of 300 l/min, with a hydraulic motor with a flow rate of 50 l/min, with a servo valve for flow regulation, with 4 on/off solenoid valves</a:t>
            </a:r>
          </a:p>
          <a:p>
            <a:pPr marL="1257300" lvl="2" indent="-342900">
              <a:buAutoNum type="alphaLcPeriod"/>
              <a:defRPr/>
            </a:pPr>
            <a:r>
              <a:rPr lang="en-US" dirty="0">
                <a:solidFill>
                  <a:srgbClr val="000000"/>
                </a:solidFill>
                <a:latin typeface="Arial" panose="020B0604020202020204"/>
              </a:rPr>
              <a:t>carry out tests with the progressive modification of the main parameters, of the working gas and the heat transfer liquid</a:t>
            </a:r>
          </a:p>
          <a:p>
            <a:pPr lvl="1">
              <a:defRPr/>
            </a:pPr>
            <a:r>
              <a:rPr lang="en-US" b="1" dirty="0">
                <a:solidFill>
                  <a:srgbClr val="000000"/>
                </a:solidFill>
                <a:latin typeface="Arial" panose="020B0604020202020204"/>
              </a:rPr>
              <a:t>2. An electrical automation laboratory</a:t>
            </a:r>
            <a:r>
              <a:rPr lang="en-US" dirty="0">
                <a:solidFill>
                  <a:srgbClr val="000000"/>
                </a:solidFill>
                <a:latin typeface="Arial" panose="020B0604020202020204"/>
              </a:rPr>
              <a:t> for the installation of two flow transducers, two piezoelectric pressure transducers, two temperature transducers, for the realization of the flow regulator, the solenoid valve handling system and the compressed gas exhaust system</a:t>
            </a:r>
          </a:p>
          <a:p>
            <a:pPr marL="285750" indent="-285750">
              <a:buFont typeface="Arial" panose="020B0604020202020204" pitchFamily="34" charset="0"/>
              <a:buChar char="•"/>
              <a:defRPr/>
            </a:pPr>
            <a:endParaRPr lang="en-US" dirty="0">
              <a:solidFill>
                <a:srgbClr val="000000"/>
              </a:solidFill>
              <a:latin typeface="Arial" panose="020B0604020202020204"/>
            </a:endParaRPr>
          </a:p>
          <a:p>
            <a:pPr marL="285750" indent="-285750">
              <a:buFont typeface="Arial" panose="020B0604020202020204" pitchFamily="34" charset="0"/>
              <a:buChar char="•"/>
              <a:defRPr/>
            </a:pPr>
            <a:r>
              <a:rPr lang="en-US" dirty="0">
                <a:solidFill>
                  <a:srgbClr val="000000"/>
                </a:solidFill>
                <a:latin typeface="Arial" panose="020B0604020202020204"/>
              </a:rPr>
              <a:t>In case of positive results, we would proceed to the realization and testing of a </a:t>
            </a:r>
            <a:r>
              <a:rPr lang="en-US" b="1" dirty="0">
                <a:solidFill>
                  <a:srgbClr val="000000"/>
                </a:solidFill>
                <a:latin typeface="Arial" panose="020B0604020202020204"/>
              </a:rPr>
              <a:t>compressor for hydrogen</a:t>
            </a:r>
            <a:r>
              <a:rPr lang="en-US" dirty="0">
                <a:solidFill>
                  <a:srgbClr val="000000"/>
                </a:solidFill>
                <a:latin typeface="Arial" panose="020B0604020202020204"/>
              </a:rPr>
              <a:t>, with a pressure of </a:t>
            </a:r>
            <a:r>
              <a:rPr lang="en-US" b="1" dirty="0">
                <a:solidFill>
                  <a:srgbClr val="000000"/>
                </a:solidFill>
                <a:latin typeface="Arial" panose="020B0604020202020204"/>
              </a:rPr>
              <a:t>700 atm, </a:t>
            </a:r>
            <a:r>
              <a:rPr lang="en-US" dirty="0">
                <a:solidFill>
                  <a:srgbClr val="000000"/>
                </a:solidFill>
                <a:latin typeface="Arial" panose="020B0604020202020204"/>
              </a:rPr>
              <a:t>with same partners</a:t>
            </a:r>
            <a:endParaRPr lang="en-US" b="1" dirty="0">
              <a:solidFill>
                <a:srgbClr val="000000"/>
              </a:solidFill>
              <a:latin typeface="Arial" panose="020B0604020202020204"/>
            </a:endParaRPr>
          </a:p>
          <a:p>
            <a:pPr>
              <a:defRPr/>
            </a:pPr>
            <a:endParaRPr lang="ro-RO" sz="1600" dirty="0">
              <a:solidFill>
                <a:srgbClr val="000000"/>
              </a:solidFill>
              <a:latin typeface="Arial" panose="020B0604020202020204"/>
            </a:endParaRPr>
          </a:p>
          <a:p>
            <a:pPr>
              <a:defRPr/>
            </a:pPr>
            <a:endParaRPr lang="ro-RO" sz="1600" dirty="0">
              <a:solidFill>
                <a:srgbClr val="000000"/>
              </a:solidFill>
              <a:latin typeface="Arial" panose="020B0604020202020204"/>
            </a:endParaRPr>
          </a:p>
          <a:p>
            <a:pPr lvl="0">
              <a:defRPr/>
            </a:pPr>
            <a:endParaRPr kumimoji="0" lang="en-GB" sz="1600" b="0" i="0" u="none" strike="noStrike" kern="1200" cap="none" spc="0" normalizeH="0" baseline="0" dirty="0">
              <a:ln>
                <a:noFill/>
              </a:ln>
              <a:solidFill>
                <a:srgbClr val="000000"/>
              </a:solidFill>
              <a:effectLst/>
              <a:uLnTx/>
              <a:uFillTx/>
              <a:latin typeface="Arial" panose="020B0604020202020204"/>
              <a:ea typeface="+mn-ea"/>
              <a:cs typeface="+mn-cs"/>
            </a:endParaRPr>
          </a:p>
        </p:txBody>
      </p:sp>
    </p:spTree>
    <p:extLst>
      <p:ext uri="{BB962C8B-B14F-4D97-AF65-F5344CB8AC3E}">
        <p14:creationId xmlns="" xmlns:p14="http://schemas.microsoft.com/office/powerpoint/2010/main" val="31875341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C06B5A4-D711-2E44-7D23-B8ADF565C634}"/>
              </a:ext>
            </a:extLst>
          </p:cNvPr>
          <p:cNvSpPr>
            <a:spLocks noGrp="1"/>
          </p:cNvSpPr>
          <p:nvPr>
            <p:ph type="title"/>
          </p:nvPr>
        </p:nvSpPr>
        <p:spPr>
          <a:xfrm>
            <a:off x="853742" y="505067"/>
            <a:ext cx="9722817" cy="528400"/>
          </a:xfrm>
        </p:spPr>
        <p:txBody>
          <a:bodyPr/>
          <a:lstStyle/>
          <a:p>
            <a:r>
              <a:rPr lang="en-GB" dirty="0"/>
              <a:t>Pitch for the </a:t>
            </a:r>
            <a:r>
              <a:rPr lang="en-GB" sz="3200" dirty="0"/>
              <a:t>ISOTHEMRALIZER</a:t>
            </a:r>
            <a:r>
              <a:rPr lang="en-GB" dirty="0"/>
              <a:t> project                         5/5</a:t>
            </a:r>
          </a:p>
        </p:txBody>
      </p:sp>
      <p:sp>
        <p:nvSpPr>
          <p:cNvPr id="3" name="TextBox 2">
            <a:extLst>
              <a:ext uri="{FF2B5EF4-FFF2-40B4-BE49-F238E27FC236}">
                <a16:creationId xmlns="" xmlns:a16="http://schemas.microsoft.com/office/drawing/2014/main" id="{5226D282-1A99-60DE-6422-0A3E3EBCD6B4}"/>
              </a:ext>
            </a:extLst>
          </p:cNvPr>
          <p:cNvSpPr txBox="1"/>
          <p:nvPr/>
        </p:nvSpPr>
        <p:spPr>
          <a:xfrm>
            <a:off x="838200" y="1002452"/>
            <a:ext cx="10515600"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dirty="0">
                <a:ln>
                  <a:noFill/>
                </a:ln>
                <a:solidFill>
                  <a:srgbClr val="0070C0"/>
                </a:solidFill>
                <a:effectLst/>
                <a:uLnTx/>
                <a:uFillTx/>
                <a:latin typeface="Arial" panose="020B0604020202020204"/>
                <a:ea typeface="+mn-ea"/>
                <a:cs typeface="+mn-cs"/>
              </a:rPr>
              <a:t>Our </a:t>
            </a:r>
            <a:r>
              <a:rPr kumimoji="0" lang="en-GB" sz="2400" b="0" i="0" u="none" strike="noStrike" kern="1200" cap="none" spc="0" normalizeH="0" baseline="0">
                <a:ln>
                  <a:noFill/>
                </a:ln>
                <a:solidFill>
                  <a:srgbClr val="0070C0"/>
                </a:solidFill>
                <a:effectLst/>
                <a:uLnTx/>
                <a:uFillTx/>
                <a:latin typeface="Arial" panose="020B0604020202020204"/>
                <a:ea typeface="+mn-ea"/>
                <a:cs typeface="+mn-cs"/>
              </a:rPr>
              <a:t>next step</a:t>
            </a:r>
            <a:r>
              <a:rPr kumimoji="0" lang="ro-RO" sz="2400" b="0" i="0" u="none" strike="noStrike" kern="1200" cap="none" spc="0" normalizeH="0" baseline="0">
                <a:ln>
                  <a:noFill/>
                </a:ln>
                <a:solidFill>
                  <a:srgbClr val="0070C0"/>
                </a:solidFill>
                <a:effectLst/>
                <a:uLnTx/>
                <a:uFillTx/>
                <a:latin typeface="Arial" panose="020B0604020202020204"/>
                <a:ea typeface="+mn-ea"/>
                <a:cs typeface="+mn-cs"/>
              </a:rPr>
              <a:t>: </a:t>
            </a:r>
            <a:r>
              <a:rPr kumimoji="0" lang="en-GB" sz="2400" b="0" i="1" u="none" strike="noStrike" kern="1200" cap="none" spc="0" normalizeH="0" baseline="0">
                <a:ln>
                  <a:noFill/>
                </a:ln>
                <a:solidFill>
                  <a:schemeClr val="accent1"/>
                </a:solidFill>
                <a:effectLst/>
                <a:uLnTx/>
                <a:uFillTx/>
                <a:latin typeface="Arial" panose="020B0604020202020204"/>
                <a:ea typeface="+mn-ea"/>
                <a:cs typeface="+mn-cs"/>
              </a:rPr>
              <a:t>VALIDATION</a:t>
            </a:r>
            <a:endParaRPr kumimoji="0" lang="en-GB" sz="2400" b="0" i="1" u="none" strike="noStrike" kern="1200" cap="none" spc="0" normalizeH="0" baseline="0" dirty="0">
              <a:ln>
                <a:noFill/>
              </a:ln>
              <a:solidFill>
                <a:schemeClr val="accent1"/>
              </a:solidFill>
              <a:effectLst/>
              <a:uLnTx/>
              <a:uFillTx/>
              <a:latin typeface="Arial" panose="020B0604020202020204"/>
              <a:ea typeface="+mn-ea"/>
              <a:cs typeface="+mn-cs"/>
            </a:endParaRPr>
          </a:p>
        </p:txBody>
      </p:sp>
      <p:sp>
        <p:nvSpPr>
          <p:cNvPr id="4" name="Rectangle: Rounded Corners 3">
            <a:extLst>
              <a:ext uri="{FF2B5EF4-FFF2-40B4-BE49-F238E27FC236}">
                <a16:creationId xmlns="" xmlns:a16="http://schemas.microsoft.com/office/drawing/2014/main" id="{67CCA05B-BEE5-371A-B445-F00F96F01A12}"/>
              </a:ext>
            </a:extLst>
          </p:cNvPr>
          <p:cNvSpPr/>
          <p:nvPr/>
        </p:nvSpPr>
        <p:spPr>
          <a:xfrm>
            <a:off x="351656" y="1534885"/>
            <a:ext cx="11519451" cy="4820479"/>
          </a:xfrm>
          <a:prstGeom prst="roundRect">
            <a:avLst/>
          </a:prstGeom>
          <a:noFill/>
          <a:ln>
            <a:solidFill>
              <a:srgbClr val="1488CA"/>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dirty="0">
              <a:ln>
                <a:noFill/>
              </a:ln>
              <a:solidFill>
                <a:srgbClr val="000000"/>
              </a:solidFill>
              <a:effectLst/>
              <a:uLnTx/>
              <a:uFillTx/>
              <a:latin typeface="Arial" panose="020B0604020202020204"/>
              <a:ea typeface="+mn-ea"/>
              <a:cs typeface="+mn-cs"/>
            </a:endParaRPr>
          </a:p>
        </p:txBody>
      </p:sp>
      <p:sp>
        <p:nvSpPr>
          <p:cNvPr id="5" name="Rectangle 4"/>
          <p:cNvSpPr/>
          <p:nvPr/>
        </p:nvSpPr>
        <p:spPr>
          <a:xfrm>
            <a:off x="496957" y="1544763"/>
            <a:ext cx="11201399" cy="4247317"/>
          </a:xfrm>
          <a:prstGeom prst="rect">
            <a:avLst/>
          </a:prstGeom>
        </p:spPr>
        <p:txBody>
          <a:bodyPr wrap="square">
            <a:spAutoFit/>
          </a:bodyPr>
          <a:lstStyle/>
          <a:p>
            <a:r>
              <a:rPr lang="ro-RO" dirty="0"/>
              <a:t>       </a:t>
            </a:r>
            <a:r>
              <a:rPr lang="en-GB" dirty="0"/>
              <a:t>Given the multiple potential applications of ISOTHERMALIZER that could lead to </a:t>
            </a:r>
            <a:r>
              <a:rPr lang="en-US" dirty="0"/>
              <a:t>eliminating fossil fuels, eliminating greenhouse gas emissions and thermal environmental pollution</a:t>
            </a:r>
            <a:r>
              <a:rPr lang="en-GB" dirty="0"/>
              <a:t>, below would be potential areas for commercial validation:</a:t>
            </a:r>
          </a:p>
          <a:p>
            <a:endParaRPr lang="en-GB" dirty="0"/>
          </a:p>
          <a:p>
            <a:pPr marL="342900" indent="-342900">
              <a:buAutoNum type="arabicPeriod"/>
            </a:pPr>
            <a:r>
              <a:rPr lang="en-GB" dirty="0"/>
              <a:t>Testing within </a:t>
            </a:r>
            <a:r>
              <a:rPr lang="en-US" b="1" dirty="0"/>
              <a:t>transport and storage facilities</a:t>
            </a:r>
            <a:r>
              <a:rPr lang="en-US" dirty="0"/>
              <a:t> for all types of gas - compression of gases at high pressures, in one stage, without heat exchangers</a:t>
            </a:r>
          </a:p>
          <a:p>
            <a:pPr marL="342900" indent="-342900">
              <a:buAutoNum type="arabicPeriod"/>
            </a:pPr>
            <a:r>
              <a:rPr lang="en-US" dirty="0"/>
              <a:t>Testing within </a:t>
            </a:r>
            <a:r>
              <a:rPr lang="en-US" b="1" dirty="0"/>
              <a:t>CAES </a:t>
            </a:r>
            <a:r>
              <a:rPr lang="en-US" b="1"/>
              <a:t>and TES </a:t>
            </a:r>
            <a:r>
              <a:rPr lang="ro-RO" b="1" smtClean="0"/>
              <a:t>industrial and residential </a:t>
            </a:r>
            <a:r>
              <a:rPr lang="en-US" b="1" smtClean="0"/>
              <a:t>storage facilities</a:t>
            </a:r>
            <a:r>
              <a:rPr lang="ro-RO" b="1" smtClean="0"/>
              <a:t> </a:t>
            </a:r>
            <a:r>
              <a:rPr lang="en-US" smtClean="0"/>
              <a:t>- </a:t>
            </a:r>
            <a:r>
              <a:rPr lang="en-US" dirty="0"/>
              <a:t>thermal energy storage facilities</a:t>
            </a:r>
            <a:r>
              <a:rPr lang="en-US"/>
              <a:t>, </a:t>
            </a:r>
            <a:r>
              <a:rPr lang="en-US" smtClean="0"/>
              <a:t>with progressive </a:t>
            </a:r>
            <a:r>
              <a:rPr lang="en-US" dirty="0"/>
              <a:t>change of the storage temperature - thermal engines with external combustion, with small temperature differences between the two sources </a:t>
            </a:r>
          </a:p>
          <a:p>
            <a:pPr marL="342900" indent="-342900">
              <a:buAutoNum type="arabicPeriod"/>
            </a:pPr>
            <a:r>
              <a:rPr lang="en-US" dirty="0"/>
              <a:t>Testing within high COP compressed gas </a:t>
            </a:r>
            <a:r>
              <a:rPr lang="en-US" b="1" dirty="0"/>
              <a:t>heat pumps with Carnot/Ericson/Stirling cycle</a:t>
            </a:r>
            <a:r>
              <a:rPr lang="en-US" dirty="0"/>
              <a:t> - compressed gas heat pumps, with variable COP, modified with actuators </a:t>
            </a:r>
            <a:r>
              <a:rPr lang="ro-RO" dirty="0"/>
              <a:t>- </a:t>
            </a:r>
            <a:r>
              <a:rPr lang="en-US" dirty="0"/>
              <a:t>heat pumps with isothermal vapor compression, with Ericsson </a:t>
            </a:r>
            <a:r>
              <a:rPr lang="en-US"/>
              <a:t>cycle </a:t>
            </a:r>
            <a:r>
              <a:rPr lang="ro-RO" smtClean="0"/>
              <a:t>– industrial and residential </a:t>
            </a:r>
            <a:r>
              <a:rPr lang="ro-RO" b="1" smtClean="0"/>
              <a:t>Smart Multipurpose </a:t>
            </a:r>
            <a:r>
              <a:rPr lang="en-US" b="1" smtClean="0"/>
              <a:t>Carnot </a:t>
            </a:r>
            <a:r>
              <a:rPr lang="en-US" b="1" dirty="0"/>
              <a:t>batteries</a:t>
            </a:r>
            <a:r>
              <a:rPr lang="en-US" dirty="0"/>
              <a:t>, with high </a:t>
            </a:r>
            <a:r>
              <a:rPr lang="en-US"/>
              <a:t>power </a:t>
            </a:r>
            <a:r>
              <a:rPr lang="en-US" smtClean="0"/>
              <a:t>density</a:t>
            </a:r>
            <a:r>
              <a:rPr lang="ro-RO" smtClean="0"/>
              <a:t>, </a:t>
            </a:r>
            <a:endParaRPr lang="en-US" dirty="0"/>
          </a:p>
          <a:p>
            <a:pPr marL="342900" indent="-342900">
              <a:buAutoNum type="arabicPeriod"/>
            </a:pPr>
            <a:r>
              <a:rPr lang="en-US" dirty="0"/>
              <a:t>Testing within</a:t>
            </a:r>
            <a:r>
              <a:rPr lang="en-US" b="1" dirty="0"/>
              <a:t> thermal engines with internal combustion</a:t>
            </a:r>
            <a:r>
              <a:rPr lang="en-US" dirty="0"/>
              <a:t> and isothermal precompression, for changing the exhaust gas parameters of pressure and temperature - thermal engines with internal combustion of hydrogen, without </a:t>
            </a:r>
            <a:r>
              <a:rPr lang="ro-RO" dirty="0"/>
              <a:t>Nox </a:t>
            </a:r>
            <a:r>
              <a:rPr lang="en-US" dirty="0"/>
              <a:t>exhaust</a:t>
            </a:r>
            <a:r>
              <a:rPr lang="ro-RO" dirty="0"/>
              <a:t>. </a:t>
            </a:r>
          </a:p>
        </p:txBody>
      </p:sp>
    </p:spTree>
    <p:extLst>
      <p:ext uri="{BB962C8B-B14F-4D97-AF65-F5344CB8AC3E}">
        <p14:creationId xmlns="" xmlns:p14="http://schemas.microsoft.com/office/powerpoint/2010/main" val="26548434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743ED52-45B1-9285-46F1-87B2DA172466}"/>
              </a:ext>
            </a:extLst>
          </p:cNvPr>
          <p:cNvSpPr>
            <a:spLocks noGrp="1"/>
          </p:cNvSpPr>
          <p:nvPr>
            <p:ph type="title"/>
          </p:nvPr>
        </p:nvSpPr>
        <p:spPr/>
        <p:txBody>
          <a:bodyPr/>
          <a:lstStyle/>
          <a:p>
            <a:r>
              <a:rPr lang="en-GB" dirty="0"/>
              <a:t>Thank you &amp; contact information</a:t>
            </a:r>
          </a:p>
        </p:txBody>
      </p:sp>
      <p:sp>
        <p:nvSpPr>
          <p:cNvPr id="3" name="Text Placeholder 2">
            <a:extLst>
              <a:ext uri="{FF2B5EF4-FFF2-40B4-BE49-F238E27FC236}">
                <a16:creationId xmlns="" xmlns:a16="http://schemas.microsoft.com/office/drawing/2014/main" id="{B9D11824-840E-E651-962F-79602DC38862}"/>
              </a:ext>
            </a:extLst>
          </p:cNvPr>
          <p:cNvSpPr>
            <a:spLocks noGrp="1"/>
          </p:cNvSpPr>
          <p:nvPr>
            <p:ph type="body" idx="1"/>
          </p:nvPr>
        </p:nvSpPr>
        <p:spPr/>
        <p:txBody>
          <a:bodyPr/>
          <a:lstStyle/>
          <a:p>
            <a:pPr marL="101598" indent="0">
              <a:buNone/>
            </a:pPr>
            <a:r>
              <a:rPr lang="en-GB" dirty="0">
                <a:solidFill>
                  <a:schemeClr val="tx1"/>
                </a:solidFill>
              </a:rPr>
              <a:t>Thank you for your interest</a:t>
            </a:r>
          </a:p>
          <a:p>
            <a:pPr marL="101598" indent="0">
              <a:buNone/>
            </a:pPr>
            <a:endParaRPr lang="en-GB" dirty="0">
              <a:solidFill>
                <a:schemeClr val="tx1"/>
              </a:solidFill>
            </a:endParaRPr>
          </a:p>
          <a:p>
            <a:pPr marL="101598" indent="0">
              <a:buNone/>
            </a:pPr>
            <a:endParaRPr lang="en-GB" dirty="0">
              <a:solidFill>
                <a:schemeClr val="tx1"/>
              </a:solidFill>
            </a:endParaRPr>
          </a:p>
          <a:p>
            <a:pPr marL="101598" indent="0">
              <a:buNone/>
            </a:pPr>
            <a:r>
              <a:rPr lang="en-GB" dirty="0">
                <a:solidFill>
                  <a:schemeClr val="tx1"/>
                </a:solidFill>
              </a:rPr>
              <a:t>For more information contact:</a:t>
            </a:r>
          </a:p>
          <a:p>
            <a:endParaRPr lang="en-GB" dirty="0">
              <a:solidFill>
                <a:schemeClr val="tx1"/>
              </a:solidFill>
            </a:endParaRPr>
          </a:p>
          <a:p>
            <a:pPr marL="171450" indent="-171450">
              <a:buFont typeface="Arial" panose="020B0604020202020204" pitchFamily="34" charset="0"/>
              <a:buChar char="•"/>
              <a:defRPr/>
            </a:pPr>
            <a:r>
              <a:rPr lang="en-GB" kern="1200" dirty="0">
                <a:solidFill>
                  <a:srgbClr val="000000"/>
                </a:solidFill>
                <a:latin typeface="Arial" panose="020B0604020202020204"/>
              </a:rPr>
              <a:t>Main contact person: </a:t>
            </a:r>
            <a:r>
              <a:rPr lang="en-GB" dirty="0">
                <a:solidFill>
                  <a:srgbClr val="000000"/>
                </a:solidFill>
                <a:latin typeface="Arial" panose="020B0604020202020204"/>
              </a:rPr>
              <a:t>TÖRÖK ARPAD, </a:t>
            </a:r>
            <a:r>
              <a:rPr lang="en-GB" kern="1200" dirty="0">
                <a:solidFill>
                  <a:srgbClr val="000000"/>
                </a:solidFill>
                <a:latin typeface="Arial" panose="020B0604020202020204"/>
              </a:rPr>
              <a:t>SESAM TECHNOLOGY</a:t>
            </a:r>
          </a:p>
          <a:p>
            <a:pPr marL="171450" indent="-171450">
              <a:buNone/>
              <a:defRPr/>
            </a:pPr>
            <a:r>
              <a:rPr lang="en-GB" kern="1200" dirty="0">
                <a:solidFill>
                  <a:srgbClr val="000000"/>
                </a:solidFill>
                <a:latin typeface="Arial" panose="020B0604020202020204"/>
              </a:rPr>
              <a:t>                                        SRL BERCENI, ROMANIA</a:t>
            </a:r>
            <a:endParaRPr lang="en-GB" dirty="0">
              <a:solidFill>
                <a:srgbClr val="000000"/>
              </a:solidFill>
              <a:latin typeface="Arial" panose="020B0604020202020204"/>
            </a:endParaRPr>
          </a:p>
          <a:p>
            <a:pPr marL="171450" lvl="0" indent="-171450">
              <a:buFont typeface="Arial" panose="020B0604020202020204" pitchFamily="34" charset="0"/>
              <a:buChar char="•"/>
              <a:defRPr/>
            </a:pPr>
            <a:r>
              <a:rPr lang="en-GB" dirty="0">
                <a:solidFill>
                  <a:srgbClr val="000000"/>
                </a:solidFill>
                <a:latin typeface="Arial" panose="020B0604020202020204"/>
              </a:rPr>
              <a:t> </a:t>
            </a:r>
            <a:r>
              <a:rPr lang="en-GB" dirty="0">
                <a:solidFill>
                  <a:schemeClr val="tx1"/>
                </a:solidFill>
                <a:latin typeface="Arial" panose="020B0604020202020204"/>
              </a:rPr>
              <a:t>e-mail : </a:t>
            </a:r>
            <a:r>
              <a:rPr lang="en-GB" dirty="0">
                <a:solidFill>
                  <a:schemeClr val="tx1"/>
                </a:solidFill>
                <a:latin typeface="Arial" panose="020B0604020202020204"/>
                <a:hlinkClick r:id="rId2"/>
              </a:rPr>
              <a:t>arpi.torok@sesamtechnology.eu</a:t>
            </a:r>
            <a:r>
              <a:rPr lang="en-GB" dirty="0">
                <a:solidFill>
                  <a:schemeClr val="tx1"/>
                </a:solidFill>
                <a:latin typeface="Arial" panose="020B0604020202020204"/>
              </a:rPr>
              <a:t> / 			</a:t>
            </a:r>
            <a:r>
              <a:rPr lang="en-GB" dirty="0">
                <a:solidFill>
                  <a:schemeClr val="tx1"/>
                </a:solidFill>
                <a:latin typeface="Arial" panose="020B0604020202020204"/>
                <a:hlinkClick r:id="rId3"/>
              </a:rPr>
              <a:t>oana.laza@sesamtechnology.eu</a:t>
            </a:r>
            <a:r>
              <a:rPr lang="en-GB" dirty="0">
                <a:solidFill>
                  <a:schemeClr val="tx1"/>
                </a:solidFill>
                <a:latin typeface="Arial" panose="020B0604020202020204"/>
              </a:rPr>
              <a:t> </a:t>
            </a:r>
            <a:endParaRPr lang="ro-RO" dirty="0">
              <a:solidFill>
                <a:schemeClr val="tx1"/>
              </a:solidFill>
              <a:latin typeface="Arial" panose="020B0604020202020204"/>
            </a:endParaRPr>
          </a:p>
          <a:p>
            <a:pPr marL="171450" lvl="0" indent="-171450">
              <a:buFont typeface="Arial" panose="020B0604020202020204" pitchFamily="34" charset="0"/>
              <a:buChar char="•"/>
              <a:defRPr/>
            </a:pPr>
            <a:r>
              <a:rPr lang="ro-RO" dirty="0">
                <a:solidFill>
                  <a:schemeClr val="tx1"/>
                </a:solidFill>
                <a:latin typeface="Arial" panose="020B0604020202020204"/>
              </a:rPr>
              <a:t> tel. +40722</a:t>
            </a:r>
            <a:r>
              <a:rPr lang="en-GB" dirty="0">
                <a:solidFill>
                  <a:schemeClr val="tx1"/>
                </a:solidFill>
                <a:latin typeface="Arial" panose="020B0604020202020204"/>
              </a:rPr>
              <a:t>405041</a:t>
            </a:r>
            <a:endParaRPr lang="en-GB" dirty="0"/>
          </a:p>
        </p:txBody>
      </p:sp>
    </p:spTree>
    <p:extLst>
      <p:ext uri="{BB962C8B-B14F-4D97-AF65-F5344CB8AC3E}">
        <p14:creationId xmlns="" xmlns:p14="http://schemas.microsoft.com/office/powerpoint/2010/main" val="3793560047"/>
      </p:ext>
    </p:extLst>
  </p:cSld>
  <p:clrMapOvr>
    <a:masterClrMapping/>
  </p:clrMapOvr>
</p:sld>
</file>

<file path=ppt/theme/theme1.xml><?xml version="1.0" encoding="utf-8"?>
<a:theme xmlns:a="http://schemas.openxmlformats.org/drawingml/2006/main" name="CLIC">
  <a:themeElements>
    <a:clrScheme name="CLIC Innovation brand colours">
      <a:dk1>
        <a:srgbClr val="000000"/>
      </a:dk1>
      <a:lt1>
        <a:sysClr val="window" lastClr="FFFFFF"/>
      </a:lt1>
      <a:dk2>
        <a:srgbClr val="236543"/>
      </a:dk2>
      <a:lt2>
        <a:srgbClr val="F4F3E8"/>
      </a:lt2>
      <a:accent1>
        <a:srgbClr val="65D36F"/>
      </a:accent1>
      <a:accent2>
        <a:srgbClr val="458ECD"/>
      </a:accent2>
      <a:accent3>
        <a:srgbClr val="F17447"/>
      </a:accent3>
      <a:accent4>
        <a:srgbClr val="25E660"/>
      </a:accent4>
      <a:accent5>
        <a:srgbClr val="009BC8"/>
      </a:accent5>
      <a:accent6>
        <a:srgbClr val="FF4C00"/>
      </a:accent6>
      <a:hlink>
        <a:srgbClr val="236543"/>
      </a:hlink>
      <a:folHlink>
        <a:srgbClr val="65D36F"/>
      </a:folHlink>
    </a:clrScheme>
    <a:fontScheme name="Custom 1">
      <a:majorFont>
        <a:latin typeface="Neue Haas Grotesk Text Pro"/>
        <a:ea typeface=""/>
        <a:cs typeface=""/>
      </a:majorFont>
      <a:minorFont>
        <a:latin typeface="Georg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CLIC" id="{8023FF2D-1D26-4AB8-889A-376BA9850B93}" vid="{38D37103-7DFB-48CF-BD7A-B947590E43F0}"/>
    </a:ext>
  </a:extLst>
</a:theme>
</file>

<file path=ppt/theme/theme2.xml><?xml version="1.0" encoding="utf-8"?>
<a:theme xmlns:a="http://schemas.openxmlformats.org/drawingml/2006/main" name="2_CLIC Energy Systems sub-brand">
  <a:themeElements>
    <a:clrScheme name="CLIC Innovation brand colours">
      <a:dk1>
        <a:srgbClr val="000000"/>
      </a:dk1>
      <a:lt1>
        <a:sysClr val="window" lastClr="FFFFFF"/>
      </a:lt1>
      <a:dk2>
        <a:srgbClr val="236543"/>
      </a:dk2>
      <a:lt2>
        <a:srgbClr val="F4F3E8"/>
      </a:lt2>
      <a:accent1>
        <a:srgbClr val="65D36F"/>
      </a:accent1>
      <a:accent2>
        <a:srgbClr val="458ECD"/>
      </a:accent2>
      <a:accent3>
        <a:srgbClr val="F17447"/>
      </a:accent3>
      <a:accent4>
        <a:srgbClr val="25E660"/>
      </a:accent4>
      <a:accent5>
        <a:srgbClr val="009BC8"/>
      </a:accent5>
      <a:accent6>
        <a:srgbClr val="FF4C00"/>
      </a:accent6>
      <a:hlink>
        <a:srgbClr val="236543"/>
      </a:hlink>
      <a:folHlink>
        <a:srgbClr val="65D36F"/>
      </a:folHlink>
    </a:clrScheme>
    <a:fontScheme name="Custom 1">
      <a:majorFont>
        <a:latin typeface="Neue Haas Grotesk Text Pro"/>
        <a:ea typeface=""/>
        <a:cs typeface=""/>
      </a:majorFont>
      <a:minorFont>
        <a:latin typeface="Georg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CLIC Innovation slide template" id="{CD19E26F-8222-4C04-B305-ADD594B6111F}" vid="{DC3FB4DA-AA28-48CE-8D86-8CEA052F586F}"/>
    </a:ext>
  </a:extLst>
</a:theme>
</file>

<file path=ppt/theme/theme3.xml><?xml version="1.0" encoding="utf-8"?>
<a:theme xmlns:a="http://schemas.openxmlformats.org/drawingml/2006/main" name="2_CLIC Circular Economy sub-brand">
  <a:themeElements>
    <a:clrScheme name="CLIC Innovation brand colours">
      <a:dk1>
        <a:srgbClr val="000000"/>
      </a:dk1>
      <a:lt1>
        <a:sysClr val="window" lastClr="FFFFFF"/>
      </a:lt1>
      <a:dk2>
        <a:srgbClr val="236543"/>
      </a:dk2>
      <a:lt2>
        <a:srgbClr val="F4F3E8"/>
      </a:lt2>
      <a:accent1>
        <a:srgbClr val="65D36F"/>
      </a:accent1>
      <a:accent2>
        <a:srgbClr val="458ECD"/>
      </a:accent2>
      <a:accent3>
        <a:srgbClr val="F17447"/>
      </a:accent3>
      <a:accent4>
        <a:srgbClr val="25E660"/>
      </a:accent4>
      <a:accent5>
        <a:srgbClr val="009BC8"/>
      </a:accent5>
      <a:accent6>
        <a:srgbClr val="FF4C00"/>
      </a:accent6>
      <a:hlink>
        <a:srgbClr val="236543"/>
      </a:hlink>
      <a:folHlink>
        <a:srgbClr val="65D36F"/>
      </a:folHlink>
    </a:clrScheme>
    <a:fontScheme name="Custom 1">
      <a:majorFont>
        <a:latin typeface="Neue Haas Grotesk Text Pro"/>
        <a:ea typeface=""/>
        <a:cs typeface=""/>
      </a:majorFont>
      <a:minorFont>
        <a:latin typeface="Georg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CLIC Innovation slide template" id="{CD19E26F-8222-4C04-B305-ADD594B6111F}" vid="{D512E044-4748-47C7-AFAB-403A21ABA1A1}"/>
    </a:ext>
  </a:extLst>
</a:theme>
</file>

<file path=ppt/theme/theme4.xml><?xml version="1.0" encoding="utf-8"?>
<a:theme xmlns:a="http://schemas.openxmlformats.org/drawingml/2006/main" name="Teema2">
  <a:themeElements>
    <a:clrScheme name="CLIC Innovation brand colours">
      <a:dk1>
        <a:srgbClr val="000000"/>
      </a:dk1>
      <a:lt1>
        <a:sysClr val="window" lastClr="FFFFFF"/>
      </a:lt1>
      <a:dk2>
        <a:srgbClr val="236543"/>
      </a:dk2>
      <a:lt2>
        <a:srgbClr val="F4F3E8"/>
      </a:lt2>
      <a:accent1>
        <a:srgbClr val="65D36F"/>
      </a:accent1>
      <a:accent2>
        <a:srgbClr val="458ECD"/>
      </a:accent2>
      <a:accent3>
        <a:srgbClr val="F17447"/>
      </a:accent3>
      <a:accent4>
        <a:srgbClr val="25E660"/>
      </a:accent4>
      <a:accent5>
        <a:srgbClr val="009BC8"/>
      </a:accent5>
      <a:accent6>
        <a:srgbClr val="FF4C00"/>
      </a:accent6>
      <a:hlink>
        <a:srgbClr val="236543"/>
      </a:hlink>
      <a:folHlink>
        <a:srgbClr val="65D36F"/>
      </a:folHlink>
    </a:clrScheme>
    <a:fontScheme name="Custom 1">
      <a:majorFont>
        <a:latin typeface="Neue Haas Grotesk Text Pro"/>
        <a:ea typeface=""/>
        <a:cs typeface=""/>
      </a:majorFont>
      <a:minorFont>
        <a:latin typeface="Georg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Teema2" id="{9C2D01BB-8114-49D9-9947-F06DDE263D59}" vid="{81B54DB2-5139-4E28-9CC0-7C9A122834FE}"/>
    </a:ext>
  </a:extLst>
</a:theme>
</file>

<file path=ppt/theme/theme5.xml><?xml version="1.0" encoding="utf-8"?>
<a:theme xmlns:a="http://schemas.openxmlformats.org/drawingml/2006/main" name="3_CLIC Bioeconomy sub-brand">
  <a:themeElements>
    <a:clrScheme name="CLIC Innovation brand colours">
      <a:dk1>
        <a:srgbClr val="000000"/>
      </a:dk1>
      <a:lt1>
        <a:sysClr val="window" lastClr="FFFFFF"/>
      </a:lt1>
      <a:dk2>
        <a:srgbClr val="236543"/>
      </a:dk2>
      <a:lt2>
        <a:srgbClr val="F4F3E8"/>
      </a:lt2>
      <a:accent1>
        <a:srgbClr val="65D36F"/>
      </a:accent1>
      <a:accent2>
        <a:srgbClr val="458ECD"/>
      </a:accent2>
      <a:accent3>
        <a:srgbClr val="F17447"/>
      </a:accent3>
      <a:accent4>
        <a:srgbClr val="25E660"/>
      </a:accent4>
      <a:accent5>
        <a:srgbClr val="009BC8"/>
      </a:accent5>
      <a:accent6>
        <a:srgbClr val="FF4C00"/>
      </a:accent6>
      <a:hlink>
        <a:srgbClr val="236543"/>
      </a:hlink>
      <a:folHlink>
        <a:srgbClr val="65D36F"/>
      </a:folHlink>
    </a:clrScheme>
    <a:fontScheme name="Custom 1">
      <a:majorFont>
        <a:latin typeface="Neue Haas Grotesk Text Pro"/>
        <a:ea typeface=""/>
        <a:cs typeface=""/>
      </a:majorFont>
      <a:minorFont>
        <a:latin typeface="Georg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CLIC Innovation slide template" id="{CD19E26F-8222-4C04-B305-ADD594B6111F}" vid="{E67E9360-A90C-4489-A81A-4B74EF65534A}"/>
    </a:ext>
  </a:extLst>
</a:theme>
</file>

<file path=ppt/theme/theme6.xml><?xml version="1.0" encoding="utf-8"?>
<a:theme xmlns:a="http://schemas.openxmlformats.org/drawingml/2006/main" name="3_CLIC Energy Systems sub-brand">
  <a:themeElements>
    <a:clrScheme name="CLIC Innovation brand colours">
      <a:dk1>
        <a:srgbClr val="000000"/>
      </a:dk1>
      <a:lt1>
        <a:sysClr val="window" lastClr="FFFFFF"/>
      </a:lt1>
      <a:dk2>
        <a:srgbClr val="236543"/>
      </a:dk2>
      <a:lt2>
        <a:srgbClr val="F4F3E8"/>
      </a:lt2>
      <a:accent1>
        <a:srgbClr val="65D36F"/>
      </a:accent1>
      <a:accent2>
        <a:srgbClr val="458ECD"/>
      </a:accent2>
      <a:accent3>
        <a:srgbClr val="F17447"/>
      </a:accent3>
      <a:accent4>
        <a:srgbClr val="25E660"/>
      </a:accent4>
      <a:accent5>
        <a:srgbClr val="009BC8"/>
      </a:accent5>
      <a:accent6>
        <a:srgbClr val="FF4C00"/>
      </a:accent6>
      <a:hlink>
        <a:srgbClr val="236543"/>
      </a:hlink>
      <a:folHlink>
        <a:srgbClr val="65D36F"/>
      </a:folHlink>
    </a:clrScheme>
    <a:fontScheme name="Custom 1">
      <a:majorFont>
        <a:latin typeface="Neue Haas Grotesk Text Pro"/>
        <a:ea typeface=""/>
        <a:cs typeface=""/>
      </a:majorFont>
      <a:minorFont>
        <a:latin typeface="Georg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CLIC Innovation slide template" id="{CD19E26F-8222-4C04-B305-ADD594B6111F}" vid="{DC3FB4DA-AA28-48CE-8D86-8CEA052F586F}"/>
    </a:ext>
  </a:extLst>
</a:theme>
</file>

<file path=ppt/theme/theme7.xml><?xml version="1.0" encoding="utf-8"?>
<a:theme xmlns:a="http://schemas.openxmlformats.org/drawingml/2006/main" name="3_CLIC Circular Economy sub-brand">
  <a:themeElements>
    <a:clrScheme name="CLIC Innovation brand colours">
      <a:dk1>
        <a:srgbClr val="000000"/>
      </a:dk1>
      <a:lt1>
        <a:sysClr val="window" lastClr="FFFFFF"/>
      </a:lt1>
      <a:dk2>
        <a:srgbClr val="236543"/>
      </a:dk2>
      <a:lt2>
        <a:srgbClr val="F4F3E8"/>
      </a:lt2>
      <a:accent1>
        <a:srgbClr val="65D36F"/>
      </a:accent1>
      <a:accent2>
        <a:srgbClr val="458ECD"/>
      </a:accent2>
      <a:accent3>
        <a:srgbClr val="F17447"/>
      </a:accent3>
      <a:accent4>
        <a:srgbClr val="25E660"/>
      </a:accent4>
      <a:accent5>
        <a:srgbClr val="009BC8"/>
      </a:accent5>
      <a:accent6>
        <a:srgbClr val="FF4C00"/>
      </a:accent6>
      <a:hlink>
        <a:srgbClr val="236543"/>
      </a:hlink>
      <a:folHlink>
        <a:srgbClr val="65D36F"/>
      </a:folHlink>
    </a:clrScheme>
    <a:fontScheme name="Custom 1">
      <a:majorFont>
        <a:latin typeface="Neue Haas Grotesk Text Pro"/>
        <a:ea typeface=""/>
        <a:cs typeface=""/>
      </a:majorFont>
      <a:minorFont>
        <a:latin typeface="Georg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CLIC Innovation slide template" id="{CD19E26F-8222-4C04-B305-ADD594B6111F}" vid="{D512E044-4748-47C7-AFAB-403A21ABA1A1}"/>
    </a:ext>
  </a:extLst>
</a:theme>
</file>

<file path=ppt/theme/theme8.xml><?xml version="1.0" encoding="utf-8"?>
<a:theme xmlns:a="http://schemas.openxmlformats.org/drawingml/2006/main" name="CETP">
  <a:themeElements>
    <a:clrScheme name="CETP">
      <a:dk1>
        <a:srgbClr val="1D1D1B"/>
      </a:dk1>
      <a:lt1>
        <a:srgbClr val="FFFFFF"/>
      </a:lt1>
      <a:dk2>
        <a:srgbClr val="9C9194"/>
      </a:dk2>
      <a:lt2>
        <a:srgbClr val="EBE7E4"/>
      </a:lt2>
      <a:accent1>
        <a:srgbClr val="058C98"/>
      </a:accent1>
      <a:accent2>
        <a:srgbClr val="3AADB6"/>
      </a:accent2>
      <a:accent3>
        <a:srgbClr val="36C986"/>
      </a:accent3>
      <a:accent4>
        <a:srgbClr val="ABCA3F"/>
      </a:accent4>
      <a:accent5>
        <a:srgbClr val="F8B133"/>
      </a:accent5>
      <a:accent6>
        <a:srgbClr val="F29100"/>
      </a:accent6>
      <a:hlink>
        <a:srgbClr val="176887"/>
      </a:hlink>
      <a:folHlink>
        <a:srgbClr val="4C5D78"/>
      </a:folHlink>
    </a:clrScheme>
    <a:fontScheme name="cetp">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CETP" id="{33E9AAD7-2037-40E4-8563-2925D55BDCC8}" vid="{D06B8A58-87F9-4D3E-9719-4D79F112E1BF}"/>
    </a:ext>
  </a:ext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Default Theme</Template>
  <TotalTime>972</TotalTime>
  <Words>968</Words>
  <Application>Microsoft Office PowerPoint</Application>
  <PresentationFormat>Custom</PresentationFormat>
  <Paragraphs>78</Paragraphs>
  <Slides>8</Slides>
  <Notes>1</Notes>
  <HiddenSlides>0</HiddenSlides>
  <MMClips>0</MMClips>
  <ScaleCrop>false</ScaleCrop>
  <HeadingPairs>
    <vt:vector size="4" baseType="variant">
      <vt:variant>
        <vt:lpstr>Theme</vt:lpstr>
      </vt:variant>
      <vt:variant>
        <vt:i4>8</vt:i4>
      </vt:variant>
      <vt:variant>
        <vt:lpstr>Slide Titles</vt:lpstr>
      </vt:variant>
      <vt:variant>
        <vt:i4>8</vt:i4>
      </vt:variant>
    </vt:vector>
  </HeadingPairs>
  <TitlesOfParts>
    <vt:vector size="16" baseType="lpstr">
      <vt:lpstr>CLIC</vt:lpstr>
      <vt:lpstr>2_CLIC Energy Systems sub-brand</vt:lpstr>
      <vt:lpstr>2_CLIC Circular Economy sub-brand</vt:lpstr>
      <vt:lpstr>Teema2</vt:lpstr>
      <vt:lpstr>3_CLIC Bioeconomy sub-brand</vt:lpstr>
      <vt:lpstr>3_CLIC Energy Systems sub-brand</vt:lpstr>
      <vt:lpstr>3_CLIC Circular Economy sub-brand</vt:lpstr>
      <vt:lpstr>CETP</vt:lpstr>
      <vt:lpstr>CETP Pitching &amp; Matchmaking Event for validation cooperation and new project initiatives  (collaboration between CETP/TRI5 and ERA-Net JPP SES)   Pitch template for  ISOTHERMAL COMPRESSOR WITH LIQUID PISTON</vt:lpstr>
      <vt:lpstr>Pitch for the ISOTHEMRALIZER project                          1/5</vt:lpstr>
      <vt:lpstr>Pitch for the ISOTHEMRALIZER project                         2/5</vt:lpstr>
      <vt:lpstr>Pitch for the ISOTHEMRALIZER project                         3/5</vt:lpstr>
      <vt:lpstr>Pitch for the ISOTHEMRALIZER project                         3.1/5</vt:lpstr>
      <vt:lpstr>Pitch for the ISOTHEMRALIZER project                         4/5</vt:lpstr>
      <vt:lpstr>Pitch for the ISOTHEMRALIZER project                         5/5</vt:lpstr>
      <vt:lpstr>Thank you &amp; contact information</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CETP Pitching &amp; Matchmaking Event for validation cooperation and new project initiatives  (collaboration between CETP/TRI5 and ERA-Net JPP SES)   Pitch template for ISOTERMALIZER</dc:title>
  <dc:creator>Susanna Kupiainen</dc:creator>
  <cp:lastModifiedBy>Arpi</cp:lastModifiedBy>
  <cp:revision>63</cp:revision>
  <dcterms:created xsi:type="dcterms:W3CDTF">2024-08-09T09:50:45Z</dcterms:created>
  <dcterms:modified xsi:type="dcterms:W3CDTF">2025-02-06T14:14:00Z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f97c693-1cc2-4a69-a112-7eca2391b008_Enabled">
    <vt:lpwstr>true</vt:lpwstr>
  </property>
  <property fmtid="{D5CDD505-2E9C-101B-9397-08002B2CF9AE}" pid="3" name="MSIP_Label_5f97c693-1cc2-4a69-a112-7eca2391b008_SetDate">
    <vt:lpwstr>2024-10-01T20:07:04Z</vt:lpwstr>
  </property>
  <property fmtid="{D5CDD505-2E9C-101B-9397-08002B2CF9AE}" pid="4" name="MSIP_Label_5f97c693-1cc2-4a69-a112-7eca2391b008_Method">
    <vt:lpwstr>Privileged</vt:lpwstr>
  </property>
  <property fmtid="{D5CDD505-2E9C-101B-9397-08002B2CF9AE}" pid="5" name="MSIP_Label_5f97c693-1cc2-4a69-a112-7eca2391b008_Name">
    <vt:lpwstr>Not Work Related</vt:lpwstr>
  </property>
  <property fmtid="{D5CDD505-2E9C-101B-9397-08002B2CF9AE}" pid="6" name="MSIP_Label_5f97c693-1cc2-4a69-a112-7eca2391b008_SiteId">
    <vt:lpwstr>d14c9c9a-6bb5-430f-99ff-6c2815b3a95e</vt:lpwstr>
  </property>
  <property fmtid="{D5CDD505-2E9C-101B-9397-08002B2CF9AE}" pid="7" name="MSIP_Label_5f97c693-1cc2-4a69-a112-7eca2391b008_ActionId">
    <vt:lpwstr>ee75674f-d2cd-40d9-bd07-4d672da4ceef</vt:lpwstr>
  </property>
  <property fmtid="{D5CDD505-2E9C-101B-9397-08002B2CF9AE}" pid="8" name="MSIP_Label_5f97c693-1cc2-4a69-a112-7eca2391b008_ContentBits">
    <vt:lpwstr>0</vt:lpwstr>
  </property>
</Properties>
</file>