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15.jpg" ContentType="image/jpg"/>
  <Override PartName="/ppt/media/image16.jpg" ContentType="image/jpg"/>
  <Override PartName="/ppt/media/image17.jpg" ContentType="image/jpg"/>
  <Override PartName="/ppt/media/image18.jpg" ContentType="image/jpg"/>
  <Override PartName="/ppt/media/image27.jpg" ContentType="image/jpg"/>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sldIdLst>
    <p:sldId id="256" r:id="rId2"/>
    <p:sldId id="257" r:id="rId3"/>
    <p:sldId id="258" r:id="rId4"/>
    <p:sldId id="260" r:id="rId5"/>
    <p:sldId id="263" r:id="rId6"/>
    <p:sldId id="261" r:id="rId7"/>
    <p:sldId id="264" r:id="rId8"/>
    <p:sldId id="681" r:id="rId9"/>
    <p:sldId id="265" r:id="rId10"/>
    <p:sldId id="267" r:id="rId11"/>
    <p:sldId id="268" r:id="rId12"/>
    <p:sldId id="269" r:id="rId13"/>
    <p:sldId id="270" r:id="rId14"/>
    <p:sldId id="271" r:id="rId15"/>
    <p:sldId id="273" r:id="rId16"/>
    <p:sldId id="278" r:id="rId17"/>
    <p:sldId id="272" r:id="rId18"/>
    <p:sldId id="274" r:id="rId19"/>
    <p:sldId id="275" r:id="rId20"/>
    <p:sldId id="682"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6350"/>
    <a:srgbClr val="0F9E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9" d="100"/>
          <a:sy n="79" d="100"/>
        </p:scale>
        <p:origin x="85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 ARAMBARRI" userId="b4fdca1a-b7db-4772-b84b-b022a00df8b2" providerId="ADAL" clId="{374D5411-D7D2-4AE6-B7CB-BA0A8058D79A}"/>
    <pc:docChg chg="custSel modSld">
      <pc:chgData name="Jon ARAMBARRI" userId="b4fdca1a-b7db-4772-b84b-b022a00df8b2" providerId="ADAL" clId="{374D5411-D7D2-4AE6-B7CB-BA0A8058D79A}" dt="2025-11-21T09:16:52.306" v="4" actId="14100"/>
      <pc:docMkLst>
        <pc:docMk/>
      </pc:docMkLst>
      <pc:sldChg chg="modSp mod">
        <pc:chgData name="Jon ARAMBARRI" userId="b4fdca1a-b7db-4772-b84b-b022a00df8b2" providerId="ADAL" clId="{374D5411-D7D2-4AE6-B7CB-BA0A8058D79A}" dt="2025-11-21T09:16:52.306" v="4" actId="14100"/>
        <pc:sldMkLst>
          <pc:docMk/>
          <pc:sldMk cId="816539227" sldId="264"/>
        </pc:sldMkLst>
        <pc:spChg chg="mod">
          <ac:chgData name="Jon ARAMBARRI" userId="b4fdca1a-b7db-4772-b84b-b022a00df8b2" providerId="ADAL" clId="{374D5411-D7D2-4AE6-B7CB-BA0A8058D79A}" dt="2025-11-21T09:16:52.306" v="4" actId="14100"/>
          <ac:spMkLst>
            <pc:docMk/>
            <pc:sldMk cId="816539227" sldId="264"/>
            <ac:spMk id="5" creationId="{B1781274-754F-ED7D-CFF5-7BEBB38DB6B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0B05B6-899C-8AD7-2E5E-872305EDA2B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C2027BD-F6B0-580E-62C4-FAF481B8B5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B28ACE0-BCD8-22CA-62E3-69AB646631EB}"/>
              </a:ext>
            </a:extLst>
          </p:cNvPr>
          <p:cNvSpPr>
            <a:spLocks noGrp="1"/>
          </p:cNvSpPr>
          <p:nvPr>
            <p:ph type="dt" sz="half" idx="10"/>
          </p:nvPr>
        </p:nvSpPr>
        <p:spPr/>
        <p:txBody>
          <a:bodyPr/>
          <a:lstStyle/>
          <a:p>
            <a:fld id="{F422547F-9042-4934-BD0D-721F68C22A33}" type="datetimeFigureOut">
              <a:rPr lang="fr-FR" smtClean="0"/>
              <a:t>21/11/2025</a:t>
            </a:fld>
            <a:endParaRPr lang="fr-FR"/>
          </a:p>
        </p:txBody>
      </p:sp>
      <p:sp>
        <p:nvSpPr>
          <p:cNvPr id="5" name="Espace réservé du pied de page 4">
            <a:extLst>
              <a:ext uri="{FF2B5EF4-FFF2-40B4-BE49-F238E27FC236}">
                <a16:creationId xmlns:a16="http://schemas.microsoft.com/office/drawing/2014/main" id="{485C0BCE-41B9-33AE-F3BC-C5AC78007E4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E9BDE4C-6C53-2480-B982-89B88BEBF083}"/>
              </a:ext>
            </a:extLst>
          </p:cNvPr>
          <p:cNvSpPr>
            <a:spLocks noGrp="1"/>
          </p:cNvSpPr>
          <p:nvPr>
            <p:ph type="sldNum" sz="quarter" idx="12"/>
          </p:nvPr>
        </p:nvSpPr>
        <p:spPr/>
        <p:txBody>
          <a:bodyPr/>
          <a:lstStyle/>
          <a:p>
            <a:fld id="{19E25B3F-62E3-46ED-A75D-252ED8A56641}" type="slidenum">
              <a:rPr lang="fr-FR" smtClean="0"/>
              <a:t>‹N°›</a:t>
            </a:fld>
            <a:endParaRPr lang="fr-FR"/>
          </a:p>
        </p:txBody>
      </p:sp>
    </p:spTree>
    <p:extLst>
      <p:ext uri="{BB962C8B-B14F-4D97-AF65-F5344CB8AC3E}">
        <p14:creationId xmlns:p14="http://schemas.microsoft.com/office/powerpoint/2010/main" val="3737169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4FA354-9FF8-A3C5-4FBF-6457F582B74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24B1B75-A92F-27D7-AB83-37EE106270A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663C735-EF6D-F57F-84D7-E2A1B5F70265}"/>
              </a:ext>
            </a:extLst>
          </p:cNvPr>
          <p:cNvSpPr>
            <a:spLocks noGrp="1"/>
          </p:cNvSpPr>
          <p:nvPr>
            <p:ph type="dt" sz="half" idx="10"/>
          </p:nvPr>
        </p:nvSpPr>
        <p:spPr/>
        <p:txBody>
          <a:bodyPr/>
          <a:lstStyle/>
          <a:p>
            <a:fld id="{F422547F-9042-4934-BD0D-721F68C22A33}" type="datetimeFigureOut">
              <a:rPr lang="fr-FR" smtClean="0"/>
              <a:t>21/11/2025</a:t>
            </a:fld>
            <a:endParaRPr lang="fr-FR"/>
          </a:p>
        </p:txBody>
      </p:sp>
      <p:sp>
        <p:nvSpPr>
          <p:cNvPr id="5" name="Espace réservé du pied de page 4">
            <a:extLst>
              <a:ext uri="{FF2B5EF4-FFF2-40B4-BE49-F238E27FC236}">
                <a16:creationId xmlns:a16="http://schemas.microsoft.com/office/drawing/2014/main" id="{D67FB7F7-8B0C-A84A-046A-B635656C5C2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444D3E6-64AE-316A-1DF9-AA2AA0FD5102}"/>
              </a:ext>
            </a:extLst>
          </p:cNvPr>
          <p:cNvSpPr>
            <a:spLocks noGrp="1"/>
          </p:cNvSpPr>
          <p:nvPr>
            <p:ph type="sldNum" sz="quarter" idx="12"/>
          </p:nvPr>
        </p:nvSpPr>
        <p:spPr/>
        <p:txBody>
          <a:bodyPr/>
          <a:lstStyle/>
          <a:p>
            <a:fld id="{19E25B3F-62E3-46ED-A75D-252ED8A56641}" type="slidenum">
              <a:rPr lang="fr-FR" smtClean="0"/>
              <a:t>‹N°›</a:t>
            </a:fld>
            <a:endParaRPr lang="fr-FR"/>
          </a:p>
        </p:txBody>
      </p:sp>
    </p:spTree>
    <p:extLst>
      <p:ext uri="{BB962C8B-B14F-4D97-AF65-F5344CB8AC3E}">
        <p14:creationId xmlns:p14="http://schemas.microsoft.com/office/powerpoint/2010/main" val="1434415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07F836-B714-C00F-21A4-158A31EE5BC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CFE5F31-E385-CAD3-0D06-F5ED6A02B43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C24677F-4CA2-6C94-C12E-2F21305AC006}"/>
              </a:ext>
            </a:extLst>
          </p:cNvPr>
          <p:cNvSpPr>
            <a:spLocks noGrp="1"/>
          </p:cNvSpPr>
          <p:nvPr>
            <p:ph type="dt" sz="half" idx="10"/>
          </p:nvPr>
        </p:nvSpPr>
        <p:spPr/>
        <p:txBody>
          <a:bodyPr/>
          <a:lstStyle/>
          <a:p>
            <a:fld id="{F422547F-9042-4934-BD0D-721F68C22A33}" type="datetimeFigureOut">
              <a:rPr lang="fr-FR" smtClean="0"/>
              <a:t>21/11/2025</a:t>
            </a:fld>
            <a:endParaRPr lang="fr-FR"/>
          </a:p>
        </p:txBody>
      </p:sp>
      <p:sp>
        <p:nvSpPr>
          <p:cNvPr id="5" name="Espace réservé du pied de page 4">
            <a:extLst>
              <a:ext uri="{FF2B5EF4-FFF2-40B4-BE49-F238E27FC236}">
                <a16:creationId xmlns:a16="http://schemas.microsoft.com/office/drawing/2014/main" id="{BB0D373E-ED1F-F327-AC04-DD25E573230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D103919-A383-B4BE-3AAE-4F6BE99F4EA1}"/>
              </a:ext>
            </a:extLst>
          </p:cNvPr>
          <p:cNvSpPr>
            <a:spLocks noGrp="1"/>
          </p:cNvSpPr>
          <p:nvPr>
            <p:ph type="sldNum" sz="quarter" idx="12"/>
          </p:nvPr>
        </p:nvSpPr>
        <p:spPr/>
        <p:txBody>
          <a:bodyPr/>
          <a:lstStyle/>
          <a:p>
            <a:fld id="{19E25B3F-62E3-46ED-A75D-252ED8A56641}" type="slidenum">
              <a:rPr lang="fr-FR" smtClean="0"/>
              <a:t>‹N°›</a:t>
            </a:fld>
            <a:endParaRPr lang="fr-FR"/>
          </a:p>
        </p:txBody>
      </p:sp>
    </p:spTree>
    <p:extLst>
      <p:ext uri="{BB962C8B-B14F-4D97-AF65-F5344CB8AC3E}">
        <p14:creationId xmlns:p14="http://schemas.microsoft.com/office/powerpoint/2010/main" val="400612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38048C-D04B-FC87-0AC5-55104BB54EB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37E49EC-45D5-112F-6FE0-F82063190B0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A4845F1-DC26-C68A-8232-896029950A6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24AFD56-C272-5D24-C633-1FA373ABCA17}"/>
              </a:ext>
            </a:extLst>
          </p:cNvPr>
          <p:cNvSpPr>
            <a:spLocks noGrp="1"/>
          </p:cNvSpPr>
          <p:nvPr>
            <p:ph type="dt" sz="half" idx="10"/>
          </p:nvPr>
        </p:nvSpPr>
        <p:spPr/>
        <p:txBody>
          <a:bodyPr/>
          <a:lstStyle/>
          <a:p>
            <a:fld id="{F422547F-9042-4934-BD0D-721F68C22A33}" type="datetimeFigureOut">
              <a:rPr lang="fr-FR" smtClean="0"/>
              <a:t>21/11/2025</a:t>
            </a:fld>
            <a:endParaRPr lang="fr-FR"/>
          </a:p>
        </p:txBody>
      </p:sp>
      <p:sp>
        <p:nvSpPr>
          <p:cNvPr id="6" name="Espace réservé du pied de page 5">
            <a:extLst>
              <a:ext uri="{FF2B5EF4-FFF2-40B4-BE49-F238E27FC236}">
                <a16:creationId xmlns:a16="http://schemas.microsoft.com/office/drawing/2014/main" id="{7D5D78B1-E87E-C265-7371-F0317F32D3C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9F3BB5C-CD18-94DE-F78A-209B5CF9114C}"/>
              </a:ext>
            </a:extLst>
          </p:cNvPr>
          <p:cNvSpPr>
            <a:spLocks noGrp="1"/>
          </p:cNvSpPr>
          <p:nvPr>
            <p:ph type="sldNum" sz="quarter" idx="12"/>
          </p:nvPr>
        </p:nvSpPr>
        <p:spPr/>
        <p:txBody>
          <a:bodyPr/>
          <a:lstStyle/>
          <a:p>
            <a:fld id="{19E25B3F-62E3-46ED-A75D-252ED8A56641}" type="slidenum">
              <a:rPr lang="fr-FR" smtClean="0"/>
              <a:t>‹N°›</a:t>
            </a:fld>
            <a:endParaRPr lang="fr-FR"/>
          </a:p>
        </p:txBody>
      </p:sp>
    </p:spTree>
    <p:extLst>
      <p:ext uri="{BB962C8B-B14F-4D97-AF65-F5344CB8AC3E}">
        <p14:creationId xmlns:p14="http://schemas.microsoft.com/office/powerpoint/2010/main" val="954321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C28C8D-379B-E577-8C8C-41FD8BC8701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A0201D6-B8E3-F851-3254-A59AE554F7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6F2F58E-5FFE-1933-BFE6-840FBA85211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59A870F-869B-6D1E-F5A4-537B9520BB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6BF6F5E-53A9-2ACA-972E-EE781AF461B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730D287-57FA-A31B-B046-F2D2B5528DE9}"/>
              </a:ext>
            </a:extLst>
          </p:cNvPr>
          <p:cNvSpPr>
            <a:spLocks noGrp="1"/>
          </p:cNvSpPr>
          <p:nvPr>
            <p:ph type="dt" sz="half" idx="10"/>
          </p:nvPr>
        </p:nvSpPr>
        <p:spPr/>
        <p:txBody>
          <a:bodyPr/>
          <a:lstStyle/>
          <a:p>
            <a:fld id="{F422547F-9042-4934-BD0D-721F68C22A33}" type="datetimeFigureOut">
              <a:rPr lang="fr-FR" smtClean="0"/>
              <a:t>21/11/2025</a:t>
            </a:fld>
            <a:endParaRPr lang="fr-FR"/>
          </a:p>
        </p:txBody>
      </p:sp>
      <p:sp>
        <p:nvSpPr>
          <p:cNvPr id="8" name="Espace réservé du pied de page 7">
            <a:extLst>
              <a:ext uri="{FF2B5EF4-FFF2-40B4-BE49-F238E27FC236}">
                <a16:creationId xmlns:a16="http://schemas.microsoft.com/office/drawing/2014/main" id="{FE020FFA-DC77-C0BF-A7FE-D00206FE8D4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852F28C-B1B6-2C56-880B-BC80E15D1F98}"/>
              </a:ext>
            </a:extLst>
          </p:cNvPr>
          <p:cNvSpPr>
            <a:spLocks noGrp="1"/>
          </p:cNvSpPr>
          <p:nvPr>
            <p:ph type="sldNum" sz="quarter" idx="12"/>
          </p:nvPr>
        </p:nvSpPr>
        <p:spPr/>
        <p:txBody>
          <a:bodyPr/>
          <a:lstStyle/>
          <a:p>
            <a:fld id="{19E25B3F-62E3-46ED-A75D-252ED8A56641}" type="slidenum">
              <a:rPr lang="fr-FR" smtClean="0"/>
              <a:t>‹N°›</a:t>
            </a:fld>
            <a:endParaRPr lang="fr-FR"/>
          </a:p>
        </p:txBody>
      </p:sp>
    </p:spTree>
    <p:extLst>
      <p:ext uri="{BB962C8B-B14F-4D97-AF65-F5344CB8AC3E}">
        <p14:creationId xmlns:p14="http://schemas.microsoft.com/office/powerpoint/2010/main" val="1692113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A54F05-998C-C915-272E-702A75E8244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BE525DC-1759-3D2A-D4C4-455EA1306345}"/>
              </a:ext>
            </a:extLst>
          </p:cNvPr>
          <p:cNvSpPr>
            <a:spLocks noGrp="1"/>
          </p:cNvSpPr>
          <p:nvPr>
            <p:ph type="dt" sz="half" idx="10"/>
          </p:nvPr>
        </p:nvSpPr>
        <p:spPr/>
        <p:txBody>
          <a:bodyPr/>
          <a:lstStyle/>
          <a:p>
            <a:fld id="{F422547F-9042-4934-BD0D-721F68C22A33}" type="datetimeFigureOut">
              <a:rPr lang="fr-FR" smtClean="0"/>
              <a:t>21/11/2025</a:t>
            </a:fld>
            <a:endParaRPr lang="fr-FR"/>
          </a:p>
        </p:txBody>
      </p:sp>
      <p:sp>
        <p:nvSpPr>
          <p:cNvPr id="4" name="Espace réservé du pied de page 3">
            <a:extLst>
              <a:ext uri="{FF2B5EF4-FFF2-40B4-BE49-F238E27FC236}">
                <a16:creationId xmlns:a16="http://schemas.microsoft.com/office/drawing/2014/main" id="{3163BB23-CB7D-4FF3-0455-8F4C6EAD695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E7DA49-75B1-7297-1321-E0B196B83A1F}"/>
              </a:ext>
            </a:extLst>
          </p:cNvPr>
          <p:cNvSpPr>
            <a:spLocks noGrp="1"/>
          </p:cNvSpPr>
          <p:nvPr>
            <p:ph type="sldNum" sz="quarter" idx="12"/>
          </p:nvPr>
        </p:nvSpPr>
        <p:spPr/>
        <p:txBody>
          <a:bodyPr/>
          <a:lstStyle/>
          <a:p>
            <a:fld id="{19E25B3F-62E3-46ED-A75D-252ED8A56641}" type="slidenum">
              <a:rPr lang="fr-FR" smtClean="0"/>
              <a:t>‹N°›</a:t>
            </a:fld>
            <a:endParaRPr lang="fr-FR"/>
          </a:p>
        </p:txBody>
      </p:sp>
    </p:spTree>
    <p:extLst>
      <p:ext uri="{BB962C8B-B14F-4D97-AF65-F5344CB8AC3E}">
        <p14:creationId xmlns:p14="http://schemas.microsoft.com/office/powerpoint/2010/main" val="437705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FE1A8B3-7EF7-7717-C1AC-28C5758F6CBB}"/>
              </a:ext>
            </a:extLst>
          </p:cNvPr>
          <p:cNvSpPr>
            <a:spLocks noGrp="1"/>
          </p:cNvSpPr>
          <p:nvPr>
            <p:ph type="dt" sz="half" idx="10"/>
          </p:nvPr>
        </p:nvSpPr>
        <p:spPr/>
        <p:txBody>
          <a:bodyPr/>
          <a:lstStyle/>
          <a:p>
            <a:fld id="{F422547F-9042-4934-BD0D-721F68C22A33}" type="datetimeFigureOut">
              <a:rPr lang="fr-FR" smtClean="0"/>
              <a:t>21/11/2025</a:t>
            </a:fld>
            <a:endParaRPr lang="fr-FR"/>
          </a:p>
        </p:txBody>
      </p:sp>
      <p:sp>
        <p:nvSpPr>
          <p:cNvPr id="3" name="Espace réservé du pied de page 2">
            <a:extLst>
              <a:ext uri="{FF2B5EF4-FFF2-40B4-BE49-F238E27FC236}">
                <a16:creationId xmlns:a16="http://schemas.microsoft.com/office/drawing/2014/main" id="{8AE18DCA-FA65-29F1-CFD7-95CE37CC0B0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5F77E49-B7B1-921C-644D-FE70D2098BBD}"/>
              </a:ext>
            </a:extLst>
          </p:cNvPr>
          <p:cNvSpPr>
            <a:spLocks noGrp="1"/>
          </p:cNvSpPr>
          <p:nvPr>
            <p:ph type="sldNum" sz="quarter" idx="12"/>
          </p:nvPr>
        </p:nvSpPr>
        <p:spPr/>
        <p:txBody>
          <a:bodyPr/>
          <a:lstStyle/>
          <a:p>
            <a:fld id="{19E25B3F-62E3-46ED-A75D-252ED8A56641}" type="slidenum">
              <a:rPr lang="fr-FR" smtClean="0"/>
              <a:t>‹N°›</a:t>
            </a:fld>
            <a:endParaRPr lang="fr-FR"/>
          </a:p>
        </p:txBody>
      </p:sp>
    </p:spTree>
    <p:extLst>
      <p:ext uri="{BB962C8B-B14F-4D97-AF65-F5344CB8AC3E}">
        <p14:creationId xmlns:p14="http://schemas.microsoft.com/office/powerpoint/2010/main" val="370187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E9A778-1EF3-A59F-3D12-7A99FF3249C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965A1A7-F6ED-E5A8-FBEE-5C5D28BDC4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7C1B3BD-5579-E5BE-4607-719ED7E954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127D535-4428-CB69-9910-18CFB709476E}"/>
              </a:ext>
            </a:extLst>
          </p:cNvPr>
          <p:cNvSpPr>
            <a:spLocks noGrp="1"/>
          </p:cNvSpPr>
          <p:nvPr>
            <p:ph type="dt" sz="half" idx="10"/>
          </p:nvPr>
        </p:nvSpPr>
        <p:spPr/>
        <p:txBody>
          <a:bodyPr/>
          <a:lstStyle/>
          <a:p>
            <a:fld id="{F422547F-9042-4934-BD0D-721F68C22A33}" type="datetimeFigureOut">
              <a:rPr lang="fr-FR" smtClean="0"/>
              <a:t>21/11/2025</a:t>
            </a:fld>
            <a:endParaRPr lang="fr-FR"/>
          </a:p>
        </p:txBody>
      </p:sp>
      <p:sp>
        <p:nvSpPr>
          <p:cNvPr id="6" name="Espace réservé du pied de page 5">
            <a:extLst>
              <a:ext uri="{FF2B5EF4-FFF2-40B4-BE49-F238E27FC236}">
                <a16:creationId xmlns:a16="http://schemas.microsoft.com/office/drawing/2014/main" id="{AB8199A5-45FC-089B-BD84-0B83EECA053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5ECED29-980F-B316-C452-C09DFFB8D71C}"/>
              </a:ext>
            </a:extLst>
          </p:cNvPr>
          <p:cNvSpPr>
            <a:spLocks noGrp="1"/>
          </p:cNvSpPr>
          <p:nvPr>
            <p:ph type="sldNum" sz="quarter" idx="12"/>
          </p:nvPr>
        </p:nvSpPr>
        <p:spPr/>
        <p:txBody>
          <a:bodyPr/>
          <a:lstStyle/>
          <a:p>
            <a:fld id="{19E25B3F-62E3-46ED-A75D-252ED8A56641}" type="slidenum">
              <a:rPr lang="fr-FR" smtClean="0"/>
              <a:t>‹N°›</a:t>
            </a:fld>
            <a:endParaRPr lang="fr-FR"/>
          </a:p>
        </p:txBody>
      </p:sp>
    </p:spTree>
    <p:extLst>
      <p:ext uri="{BB962C8B-B14F-4D97-AF65-F5344CB8AC3E}">
        <p14:creationId xmlns:p14="http://schemas.microsoft.com/office/powerpoint/2010/main" val="637449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7E699B-4C48-C008-7776-38ABABA96C1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E79C518-A4AB-6026-9A0B-17D59BBAE7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738F460-D3E0-1C45-C7B1-EAE86510EA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626843F-C865-4264-D713-46DD18C8A971}"/>
              </a:ext>
            </a:extLst>
          </p:cNvPr>
          <p:cNvSpPr>
            <a:spLocks noGrp="1"/>
          </p:cNvSpPr>
          <p:nvPr>
            <p:ph type="dt" sz="half" idx="10"/>
          </p:nvPr>
        </p:nvSpPr>
        <p:spPr/>
        <p:txBody>
          <a:bodyPr/>
          <a:lstStyle/>
          <a:p>
            <a:fld id="{F422547F-9042-4934-BD0D-721F68C22A33}" type="datetimeFigureOut">
              <a:rPr lang="fr-FR" smtClean="0"/>
              <a:t>21/11/2025</a:t>
            </a:fld>
            <a:endParaRPr lang="fr-FR"/>
          </a:p>
        </p:txBody>
      </p:sp>
      <p:sp>
        <p:nvSpPr>
          <p:cNvPr id="6" name="Espace réservé du pied de page 5">
            <a:extLst>
              <a:ext uri="{FF2B5EF4-FFF2-40B4-BE49-F238E27FC236}">
                <a16:creationId xmlns:a16="http://schemas.microsoft.com/office/drawing/2014/main" id="{9C0A8CD1-90E6-97C5-ED9D-A8E28DC159B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F521C47-4183-DDB9-ED99-05DAD63A0CF1}"/>
              </a:ext>
            </a:extLst>
          </p:cNvPr>
          <p:cNvSpPr>
            <a:spLocks noGrp="1"/>
          </p:cNvSpPr>
          <p:nvPr>
            <p:ph type="sldNum" sz="quarter" idx="12"/>
          </p:nvPr>
        </p:nvSpPr>
        <p:spPr/>
        <p:txBody>
          <a:bodyPr/>
          <a:lstStyle/>
          <a:p>
            <a:fld id="{19E25B3F-62E3-46ED-A75D-252ED8A56641}" type="slidenum">
              <a:rPr lang="fr-FR" smtClean="0"/>
              <a:t>‹N°›</a:t>
            </a:fld>
            <a:endParaRPr lang="fr-FR"/>
          </a:p>
        </p:txBody>
      </p:sp>
    </p:spTree>
    <p:extLst>
      <p:ext uri="{BB962C8B-B14F-4D97-AF65-F5344CB8AC3E}">
        <p14:creationId xmlns:p14="http://schemas.microsoft.com/office/powerpoint/2010/main" val="1145026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FC5C6B-67D5-32A3-E3E5-6B8AB0DB526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38ACCEF-0311-6A9E-E427-852446BEFB2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69A6CFE-1E40-1FA8-B7F1-4E37FA96C727}"/>
              </a:ext>
            </a:extLst>
          </p:cNvPr>
          <p:cNvSpPr>
            <a:spLocks noGrp="1"/>
          </p:cNvSpPr>
          <p:nvPr>
            <p:ph type="dt" sz="half" idx="10"/>
          </p:nvPr>
        </p:nvSpPr>
        <p:spPr/>
        <p:txBody>
          <a:bodyPr/>
          <a:lstStyle/>
          <a:p>
            <a:fld id="{F422547F-9042-4934-BD0D-721F68C22A33}" type="datetimeFigureOut">
              <a:rPr lang="fr-FR" smtClean="0"/>
              <a:t>21/11/2025</a:t>
            </a:fld>
            <a:endParaRPr lang="fr-FR"/>
          </a:p>
        </p:txBody>
      </p:sp>
      <p:sp>
        <p:nvSpPr>
          <p:cNvPr id="5" name="Espace réservé du pied de page 4">
            <a:extLst>
              <a:ext uri="{FF2B5EF4-FFF2-40B4-BE49-F238E27FC236}">
                <a16:creationId xmlns:a16="http://schemas.microsoft.com/office/drawing/2014/main" id="{37D7C863-FE9E-F00A-BF44-FBCC28A0419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85A5EF1-3704-0217-8531-A16360B01CDC}"/>
              </a:ext>
            </a:extLst>
          </p:cNvPr>
          <p:cNvSpPr>
            <a:spLocks noGrp="1"/>
          </p:cNvSpPr>
          <p:nvPr>
            <p:ph type="sldNum" sz="quarter" idx="12"/>
          </p:nvPr>
        </p:nvSpPr>
        <p:spPr/>
        <p:txBody>
          <a:bodyPr/>
          <a:lstStyle/>
          <a:p>
            <a:fld id="{19E25B3F-62E3-46ED-A75D-252ED8A56641}" type="slidenum">
              <a:rPr lang="fr-FR" smtClean="0"/>
              <a:t>‹N°›</a:t>
            </a:fld>
            <a:endParaRPr lang="fr-FR"/>
          </a:p>
        </p:txBody>
      </p:sp>
    </p:spTree>
    <p:extLst>
      <p:ext uri="{BB962C8B-B14F-4D97-AF65-F5344CB8AC3E}">
        <p14:creationId xmlns:p14="http://schemas.microsoft.com/office/powerpoint/2010/main" val="18882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D04EEA6-3335-0B6E-E8C5-532DE40A7C0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206C41D-1DF6-B538-5CE1-B893EFD002A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F8E630-68DA-FC87-2761-00AED8A0DC66}"/>
              </a:ext>
            </a:extLst>
          </p:cNvPr>
          <p:cNvSpPr>
            <a:spLocks noGrp="1"/>
          </p:cNvSpPr>
          <p:nvPr>
            <p:ph type="dt" sz="half" idx="10"/>
          </p:nvPr>
        </p:nvSpPr>
        <p:spPr/>
        <p:txBody>
          <a:bodyPr/>
          <a:lstStyle/>
          <a:p>
            <a:fld id="{F422547F-9042-4934-BD0D-721F68C22A33}" type="datetimeFigureOut">
              <a:rPr lang="fr-FR" smtClean="0"/>
              <a:t>21/11/2025</a:t>
            </a:fld>
            <a:endParaRPr lang="fr-FR"/>
          </a:p>
        </p:txBody>
      </p:sp>
      <p:sp>
        <p:nvSpPr>
          <p:cNvPr id="5" name="Espace réservé du pied de page 4">
            <a:extLst>
              <a:ext uri="{FF2B5EF4-FFF2-40B4-BE49-F238E27FC236}">
                <a16:creationId xmlns:a16="http://schemas.microsoft.com/office/drawing/2014/main" id="{CF02EE2D-7096-07D1-1D3E-248E6CA8D18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2EA911A-3C7C-43FB-2C2F-8E4FC0FB387C}"/>
              </a:ext>
            </a:extLst>
          </p:cNvPr>
          <p:cNvSpPr>
            <a:spLocks noGrp="1"/>
          </p:cNvSpPr>
          <p:nvPr>
            <p:ph type="sldNum" sz="quarter" idx="12"/>
          </p:nvPr>
        </p:nvSpPr>
        <p:spPr/>
        <p:txBody>
          <a:bodyPr/>
          <a:lstStyle/>
          <a:p>
            <a:fld id="{19E25B3F-62E3-46ED-A75D-252ED8A56641}" type="slidenum">
              <a:rPr lang="fr-FR" smtClean="0"/>
              <a:t>‹N°›</a:t>
            </a:fld>
            <a:endParaRPr lang="fr-FR"/>
          </a:p>
        </p:txBody>
      </p:sp>
    </p:spTree>
    <p:extLst>
      <p:ext uri="{BB962C8B-B14F-4D97-AF65-F5344CB8AC3E}">
        <p14:creationId xmlns:p14="http://schemas.microsoft.com/office/powerpoint/2010/main" val="3409836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46C0AA5-16BF-47F5-51CE-EF5E3C2C6E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42D2FC7-1BDE-7026-9A9F-8C268CF47C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DF8E7B-58A2-1AD0-7B9F-180AB74AA3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422547F-9042-4934-BD0D-721F68C22A33}" type="datetimeFigureOut">
              <a:rPr lang="fr-FR" smtClean="0"/>
              <a:t>21/11/2025</a:t>
            </a:fld>
            <a:endParaRPr lang="fr-FR"/>
          </a:p>
        </p:txBody>
      </p:sp>
      <p:sp>
        <p:nvSpPr>
          <p:cNvPr id="5" name="Espace réservé du pied de page 4">
            <a:extLst>
              <a:ext uri="{FF2B5EF4-FFF2-40B4-BE49-F238E27FC236}">
                <a16:creationId xmlns:a16="http://schemas.microsoft.com/office/drawing/2014/main" id="{CC2BFCDA-FD2B-875D-C165-851EABB864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BA30A6F-3FFF-A690-4692-3F358E9BCF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9E25B3F-62E3-46ED-A75D-252ED8A56641}" type="slidenum">
              <a:rPr lang="fr-FR" smtClean="0"/>
              <a:t>‹N°›</a:t>
            </a:fld>
            <a:endParaRPr lang="fr-FR"/>
          </a:p>
        </p:txBody>
      </p:sp>
    </p:spTree>
    <p:extLst>
      <p:ext uri="{BB962C8B-B14F-4D97-AF65-F5344CB8AC3E}">
        <p14:creationId xmlns:p14="http://schemas.microsoft.com/office/powerpoint/2010/main" val="350709897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sv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eu4dual.educatio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estia.fr/estiatech"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jpg"/><Relationship Id="rId10" Type="http://schemas.openxmlformats.org/officeDocument/2006/relationships/image" Target="../media/image23.png"/><Relationship Id="rId4" Type="http://schemas.openxmlformats.org/officeDocument/2006/relationships/image" Target="../media/image17.jp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hyperlink" Target="http://www.estia.fr/" TargetMode="External"/><Relationship Id="rId2" Type="http://schemas.openxmlformats.org/officeDocument/2006/relationships/hyperlink" Target="mailto:j.arambarri@estia.fr" TargetMode="Externa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hyperlink" Target="https://www.estia.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Image 4" descr="Une image contenant texte, Police, capture d’écran, logo&#10;&#10;Le contenu généré par l’IA peut être incorrect.">
            <a:extLst>
              <a:ext uri="{FF2B5EF4-FFF2-40B4-BE49-F238E27FC236}">
                <a16:creationId xmlns:a16="http://schemas.microsoft.com/office/drawing/2014/main" id="{9B9B32AC-CC19-5F00-641E-0B06A5F90B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3025" y="1687489"/>
            <a:ext cx="8525949" cy="2267431"/>
          </a:xfrm>
          <a:prstGeom prst="rect">
            <a:avLst/>
          </a:prstGeom>
        </p:spPr>
      </p:pic>
      <p:pic>
        <p:nvPicPr>
          <p:cNvPr id="7" name="Image 6" descr="Une image contenant texte, Police, logo, capture d’écran&#10;&#10;Le contenu généré par l’IA peut être incorrect.">
            <a:extLst>
              <a:ext uri="{FF2B5EF4-FFF2-40B4-BE49-F238E27FC236}">
                <a16:creationId xmlns:a16="http://schemas.microsoft.com/office/drawing/2014/main" id="{469D9FC6-CBBF-C5DE-8D97-7984005225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081" y="5407979"/>
            <a:ext cx="3085899" cy="737887"/>
          </a:xfrm>
          <a:prstGeom prst="rect">
            <a:avLst/>
          </a:prstGeom>
        </p:spPr>
      </p:pic>
    </p:spTree>
    <p:extLst>
      <p:ext uri="{BB962C8B-B14F-4D97-AF65-F5344CB8AC3E}">
        <p14:creationId xmlns:p14="http://schemas.microsoft.com/office/powerpoint/2010/main" val="2745337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8E2CC403-21CD-41DF-BAC4-329D7FF03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B470B78-164B-DEE8-250A-1EAA9B8525C6}"/>
              </a:ext>
            </a:extLst>
          </p:cNvPr>
          <p:cNvSpPr>
            <a:spLocks noGrp="1"/>
          </p:cNvSpPr>
          <p:nvPr>
            <p:ph type="title"/>
          </p:nvPr>
        </p:nvSpPr>
        <p:spPr>
          <a:xfrm>
            <a:off x="840612" y="1596914"/>
            <a:ext cx="5017172" cy="484997"/>
          </a:xfrm>
        </p:spPr>
        <p:txBody>
          <a:bodyPr vert="horz" lIns="91440" tIns="45720" rIns="91440" bIns="45720" rtlCol="0" anchor="ctr">
            <a:noAutofit/>
          </a:bodyPr>
          <a:lstStyle/>
          <a:p>
            <a:r>
              <a:rPr lang="en-US" sz="4000" dirty="0">
                <a:latin typeface="Roboto" panose="02000000000000000000" pitchFamily="2" charset="0"/>
                <a:ea typeface="Roboto" panose="02000000000000000000" pitchFamily="2" charset="0"/>
                <a:cs typeface="Roboto" panose="02000000000000000000" pitchFamily="2" charset="0"/>
              </a:rPr>
              <a:t>Institute Profile</a:t>
            </a:r>
            <a:endParaRPr lang="en-US" sz="4000" kern="1200"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nvGrpSpPr>
          <p:cNvPr id="19" name="Group 9">
            <a:extLst>
              <a:ext uri="{FF2B5EF4-FFF2-40B4-BE49-F238E27FC236}">
                <a16:creationId xmlns:a16="http://schemas.microsoft.com/office/drawing/2014/main" id="{B13AA5FE-3FFC-4725-9ADD-E428544EC6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4FA70700-3F72-44D4-8175-FEB2B9B233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093C0F6-5741-4C9D-90FF-A25824BFC5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21B2E1B-E962-432C-ADA1-2934CE3C54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7653717E-6F8C-43E0-9893-C03AE87D18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5BB14B4-EC3F-47C7-9AF3-B0E017B75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66160" y="391886"/>
            <a:ext cx="402901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Extension de l'école d'ingénieurs estia - NOBATEK/INEF4">
            <a:extLst>
              <a:ext uri="{FF2B5EF4-FFF2-40B4-BE49-F238E27FC236}">
                <a16:creationId xmlns:a16="http://schemas.microsoft.com/office/drawing/2014/main" id="{5D333A70-BE60-102C-9B19-C6033A876B17}"/>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11020" r="-1" b="-1"/>
          <a:stretch/>
        </p:blipFill>
        <p:spPr bwMode="auto">
          <a:xfrm>
            <a:off x="5644425" y="376496"/>
            <a:ext cx="6050751" cy="603246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5" name="Titre 1">
            <a:extLst>
              <a:ext uri="{FF2B5EF4-FFF2-40B4-BE49-F238E27FC236}">
                <a16:creationId xmlns:a16="http://schemas.microsoft.com/office/drawing/2014/main" id="{BF61BC06-5DB8-95FD-C172-8B6C7FE5A48E}"/>
              </a:ext>
            </a:extLst>
          </p:cNvPr>
          <p:cNvSpPr txBox="1">
            <a:spLocks/>
          </p:cNvSpPr>
          <p:nvPr/>
        </p:nvSpPr>
        <p:spPr>
          <a:xfrm>
            <a:off x="830444" y="2184323"/>
            <a:ext cx="4813980" cy="2535161"/>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SzPct val="70000"/>
            </a:pPr>
            <a:r>
              <a:rPr lang="en-US" sz="6000" dirty="0"/>
              <a:t>- Founded in 1996, the </a:t>
            </a:r>
            <a:r>
              <a:rPr lang="en-US" sz="6000" b="1" dirty="0"/>
              <a:t>ESTIA INSTITUTE OF TECHNOLOGY </a:t>
            </a:r>
            <a:r>
              <a:rPr lang="en-US" sz="6000" dirty="0"/>
              <a:t>is a general engineering French school training trilingual versatile engineers, to undertake positions such as product engineer, supply chain planner/manager, quality manager, production manager, and project manager. </a:t>
            </a:r>
          </a:p>
          <a:p>
            <a:pPr indent="-228600"/>
            <a:endParaRPr lang="en-US" sz="6000" b="1" dirty="0"/>
          </a:p>
          <a:p>
            <a:r>
              <a:rPr lang="en-US" sz="6000" b="1" dirty="0"/>
              <a:t>- The ESTIA campus is an ecosystem which includes:</a:t>
            </a:r>
          </a:p>
          <a:p>
            <a:endParaRPr lang="en-US" sz="6000" b="1" dirty="0"/>
          </a:p>
          <a:p>
            <a:pPr indent="-228600"/>
            <a:r>
              <a:rPr lang="en-US" sz="6000" dirty="0"/>
              <a:t>Engineering courses &amp; masters degrees </a:t>
            </a:r>
          </a:p>
          <a:p>
            <a:pPr indent="-228600"/>
            <a:r>
              <a:rPr lang="en-US" sz="6000" dirty="0"/>
              <a:t>Research teams in technology</a:t>
            </a:r>
          </a:p>
          <a:p>
            <a:pPr indent="-228600"/>
            <a:r>
              <a:rPr lang="en-US" sz="6000" dirty="0"/>
              <a:t>Technical platforms</a:t>
            </a:r>
          </a:p>
          <a:p>
            <a:pPr indent="-228600"/>
            <a:r>
              <a:rPr lang="en-US" sz="6000" dirty="0"/>
              <a:t>A company incubator</a:t>
            </a:r>
          </a:p>
        </p:txBody>
      </p:sp>
    </p:spTree>
    <p:extLst>
      <p:ext uri="{BB962C8B-B14F-4D97-AF65-F5344CB8AC3E}">
        <p14:creationId xmlns:p14="http://schemas.microsoft.com/office/powerpoint/2010/main" val="2413409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8" name="Rectangle 27">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8C52D8E-EE12-86A1-5E78-7C285100B90A}"/>
              </a:ext>
            </a:extLst>
          </p:cNvPr>
          <p:cNvSpPr>
            <a:spLocks noGrp="1"/>
          </p:cNvSpPr>
          <p:nvPr>
            <p:ph type="title"/>
          </p:nvPr>
        </p:nvSpPr>
        <p:spPr>
          <a:xfrm>
            <a:off x="1043631" y="485431"/>
            <a:ext cx="10173010" cy="1554480"/>
          </a:xfrm>
        </p:spPr>
        <p:txBody>
          <a:bodyPr anchor="ctr">
            <a:normAutofit/>
          </a:bodyPr>
          <a:lstStyle/>
          <a:p>
            <a:r>
              <a:rPr lang="en-US" sz="4000" spc="-25" dirty="0">
                <a:latin typeface="Roboto" panose="02000000000000000000" pitchFamily="2" charset="0"/>
                <a:ea typeface="Roboto" panose="02000000000000000000" pitchFamily="2" charset="0"/>
                <a:cs typeface="Roboto" panose="02000000000000000000" pitchFamily="2" charset="0"/>
              </a:rPr>
              <a:t>Lab </a:t>
            </a:r>
            <a:r>
              <a:rPr lang="en-US" sz="4000" dirty="0">
                <a:latin typeface="Roboto" panose="02000000000000000000" pitchFamily="2" charset="0"/>
                <a:ea typeface="Roboto" panose="02000000000000000000" pitchFamily="2" charset="0"/>
                <a:cs typeface="Roboto" panose="02000000000000000000" pitchFamily="2" charset="0"/>
              </a:rPr>
              <a:t>Experience</a:t>
            </a:r>
            <a:r>
              <a:rPr lang="en-US" sz="4000" spc="-125" dirty="0">
                <a:latin typeface="Roboto" panose="02000000000000000000" pitchFamily="2" charset="0"/>
                <a:ea typeface="Roboto" panose="02000000000000000000" pitchFamily="2" charset="0"/>
                <a:cs typeface="Roboto" panose="02000000000000000000" pitchFamily="2" charset="0"/>
              </a:rPr>
              <a:t> </a:t>
            </a:r>
            <a:r>
              <a:rPr lang="en-US" sz="4000" dirty="0">
                <a:latin typeface="Roboto" panose="02000000000000000000" pitchFamily="2" charset="0"/>
                <a:ea typeface="Roboto" panose="02000000000000000000" pitchFamily="2" charset="0"/>
                <a:cs typeface="Roboto" panose="02000000000000000000" pitchFamily="2" charset="0"/>
              </a:rPr>
              <a:t>and</a:t>
            </a:r>
            <a:r>
              <a:rPr lang="en-US" sz="4000" spc="-120" dirty="0">
                <a:latin typeface="Roboto" panose="02000000000000000000" pitchFamily="2" charset="0"/>
                <a:ea typeface="Roboto" panose="02000000000000000000" pitchFamily="2" charset="0"/>
                <a:cs typeface="Roboto" panose="02000000000000000000" pitchFamily="2" charset="0"/>
              </a:rPr>
              <a:t> </a:t>
            </a:r>
            <a:r>
              <a:rPr lang="en-US" sz="4000" dirty="0">
                <a:latin typeface="Roboto" panose="02000000000000000000" pitchFamily="2" charset="0"/>
                <a:ea typeface="Roboto" panose="02000000000000000000" pitchFamily="2" charset="0"/>
                <a:cs typeface="Roboto" panose="02000000000000000000" pitchFamily="2" charset="0"/>
              </a:rPr>
              <a:t>Key</a:t>
            </a:r>
            <a:r>
              <a:rPr lang="en-US" sz="4000" spc="-125" dirty="0">
                <a:latin typeface="Roboto" panose="02000000000000000000" pitchFamily="2" charset="0"/>
                <a:ea typeface="Roboto" panose="02000000000000000000" pitchFamily="2" charset="0"/>
                <a:cs typeface="Roboto" panose="02000000000000000000" pitchFamily="2" charset="0"/>
              </a:rPr>
              <a:t> </a:t>
            </a:r>
            <a:r>
              <a:rPr lang="en-US" sz="4000" spc="-10" dirty="0">
                <a:latin typeface="Roboto" panose="02000000000000000000" pitchFamily="2" charset="0"/>
                <a:ea typeface="Roboto" panose="02000000000000000000" pitchFamily="2" charset="0"/>
                <a:cs typeface="Roboto" panose="02000000000000000000" pitchFamily="2" charset="0"/>
              </a:rPr>
              <a:t>Projects</a:t>
            </a:r>
            <a:endParaRPr lang="fr-FR" sz="4000" dirty="0">
              <a:latin typeface="Roboto" panose="02000000000000000000" pitchFamily="2" charset="0"/>
              <a:ea typeface="Roboto" panose="02000000000000000000" pitchFamily="2" charset="0"/>
              <a:cs typeface="Roboto" panose="02000000000000000000" pitchFamily="2" charset="0"/>
            </a:endParaRPr>
          </a:p>
        </p:txBody>
      </p:sp>
      <p:cxnSp>
        <p:nvCxnSpPr>
          <p:cNvPr id="34" name="Straight Connector 3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9002890D-84A9-4673-B820-F01307CE9338}"/>
              </a:ext>
            </a:extLst>
          </p:cNvPr>
          <p:cNvSpPr>
            <a:spLocks noGrp="1"/>
          </p:cNvSpPr>
          <p:nvPr/>
        </p:nvSpPr>
        <p:spPr>
          <a:xfrm>
            <a:off x="1172075" y="2600993"/>
            <a:ext cx="10175350" cy="3683358"/>
          </a:xfrm>
          <a:prstGeom prst="rect">
            <a:avLst/>
          </a:prstGeom>
        </p:spPr>
        <p:txBody>
          <a:bodyPr anchor="ct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Calibri Light" panose="020F0302020204030204" pitchFamily="34" charset="0"/>
                <a:ea typeface="+mn-ea"/>
                <a:cs typeface="Calibri Light" panose="020F030202020403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Calibri Light" panose="020F0302020204030204" pitchFamily="34" charset="0"/>
                <a:ea typeface="+mn-ea"/>
                <a:cs typeface="Calibri Light" panose="020F030202020403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Calibri Light" panose="020F0302020204030204" pitchFamily="34" charset="0"/>
                <a:ea typeface="+mn-ea"/>
                <a:cs typeface="Calibri Light" panose="020F030202020403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Calibri Light" panose="020F0302020204030204" pitchFamily="34" charset="0"/>
                <a:ea typeface="+mn-ea"/>
                <a:cs typeface="Calibri Light" panose="020F030202020403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Calibri Light" panose="020F0302020204030204" pitchFamily="34" charset="0"/>
                <a:ea typeface="+mn-ea"/>
                <a:cs typeface="Calibri Light" panose="020F03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US" sz="1800"/>
          </a:p>
          <a:p>
            <a:pPr marL="0" indent="0" algn="just">
              <a:buNone/>
            </a:pPr>
            <a:endParaRPr lang="en-US" sz="1800">
              <a:cs typeface="Calibri"/>
            </a:endParaRPr>
          </a:p>
          <a:p>
            <a:pPr marL="0" indent="0" algn="just">
              <a:buNone/>
            </a:pPr>
            <a:endParaRPr lang="en-US">
              <a:cs typeface="Calibri"/>
            </a:endParaRPr>
          </a:p>
        </p:txBody>
      </p:sp>
      <p:sp>
        <p:nvSpPr>
          <p:cNvPr id="8" name="Espace réservé du contenu 2">
            <a:extLst>
              <a:ext uri="{FF2B5EF4-FFF2-40B4-BE49-F238E27FC236}">
                <a16:creationId xmlns:a16="http://schemas.microsoft.com/office/drawing/2014/main" id="{06603F1B-E696-4DEE-9111-0121BB29C81F}"/>
              </a:ext>
            </a:extLst>
          </p:cNvPr>
          <p:cNvSpPr txBox="1">
            <a:spLocks/>
          </p:cNvSpPr>
          <p:nvPr/>
        </p:nvSpPr>
        <p:spPr>
          <a:xfrm>
            <a:off x="879975" y="2107810"/>
            <a:ext cx="10175350" cy="3683358"/>
          </a:xfrm>
          <a:prstGeom prst="rect">
            <a:avLst/>
          </a:prstGeom>
        </p:spPr>
        <p:txBody>
          <a:bodyPr vert="horz" lIns="91440" tIns="45720" rIns="91440" bIns="45720" rtlCol="0" anchor="ctr">
            <a:normAutofit/>
          </a:bodyPr>
          <a:lstStyle>
            <a:defPPr>
              <a:defRPr lang="fr-FR"/>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n-US" sz="1800">
              <a:cs typeface="Calibri"/>
            </a:endParaRPr>
          </a:p>
        </p:txBody>
      </p:sp>
      <p:sp>
        <p:nvSpPr>
          <p:cNvPr id="9" name="ZoneTexte 24">
            <a:extLst>
              <a:ext uri="{FF2B5EF4-FFF2-40B4-BE49-F238E27FC236}">
                <a16:creationId xmlns:a16="http://schemas.microsoft.com/office/drawing/2014/main" id="{15838E17-04E4-432B-BCAD-CD0CC6B40547}"/>
              </a:ext>
            </a:extLst>
          </p:cNvPr>
          <p:cNvSpPr txBox="1"/>
          <p:nvPr/>
        </p:nvSpPr>
        <p:spPr>
          <a:xfrm>
            <a:off x="4804274" y="3483196"/>
            <a:ext cx="2743200"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11" name="Groupe 10">
            <a:extLst>
              <a:ext uri="{FF2B5EF4-FFF2-40B4-BE49-F238E27FC236}">
                <a16:creationId xmlns:a16="http://schemas.microsoft.com/office/drawing/2014/main" id="{4ED8C417-EC0A-4F25-AA24-AA9E7344A21B}"/>
              </a:ext>
            </a:extLst>
          </p:cNvPr>
          <p:cNvGrpSpPr/>
          <p:nvPr/>
        </p:nvGrpSpPr>
        <p:grpSpPr>
          <a:xfrm>
            <a:off x="1007378" y="1632770"/>
            <a:ext cx="10209263" cy="4850226"/>
            <a:chOff x="764696" y="1297932"/>
            <a:chExt cx="10209263" cy="4850226"/>
          </a:xfrm>
        </p:grpSpPr>
        <p:grpSp>
          <p:nvGrpSpPr>
            <p:cNvPr id="12" name="Groupe 11">
              <a:extLst>
                <a:ext uri="{FF2B5EF4-FFF2-40B4-BE49-F238E27FC236}">
                  <a16:creationId xmlns:a16="http://schemas.microsoft.com/office/drawing/2014/main" id="{FE891688-9A54-4989-A642-F1FA3F9F0B3A}"/>
                </a:ext>
              </a:extLst>
            </p:cNvPr>
            <p:cNvGrpSpPr/>
            <p:nvPr/>
          </p:nvGrpSpPr>
          <p:grpSpPr>
            <a:xfrm>
              <a:off x="764696" y="5492080"/>
              <a:ext cx="2081465" cy="584775"/>
              <a:chOff x="335521" y="5897133"/>
              <a:chExt cx="2081465" cy="584777"/>
            </a:xfrm>
          </p:grpSpPr>
          <p:sp>
            <p:nvSpPr>
              <p:cNvPr id="107" name="ZoneTexte 94">
                <a:extLst>
                  <a:ext uri="{FF2B5EF4-FFF2-40B4-BE49-F238E27FC236}">
                    <a16:creationId xmlns:a16="http://schemas.microsoft.com/office/drawing/2014/main" id="{F9F1773D-5E75-470A-95CC-798AB9EC5041}"/>
                  </a:ext>
                </a:extLst>
              </p:cNvPr>
              <p:cNvSpPr txBox="1"/>
              <p:nvPr/>
            </p:nvSpPr>
            <p:spPr>
              <a:xfrm>
                <a:off x="678305" y="5968994"/>
                <a:ext cx="1738681" cy="307778"/>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dirty="0">
                    <a:solidFill>
                      <a:srgbClr val="EB6350"/>
                    </a:solidFill>
                  </a:rPr>
                  <a:t>CNU </a:t>
                </a:r>
                <a:r>
                  <a:rPr lang="fr-FR" sz="1400" dirty="0" err="1">
                    <a:solidFill>
                      <a:srgbClr val="EB6350"/>
                    </a:solidFill>
                  </a:rPr>
                  <a:t>Competencies</a:t>
                </a:r>
                <a:endParaRPr lang="fr-FR" sz="1400" dirty="0">
                  <a:solidFill>
                    <a:srgbClr val="EB6350"/>
                  </a:solidFill>
                </a:endParaRPr>
              </a:p>
            </p:txBody>
          </p:sp>
          <p:sp>
            <p:nvSpPr>
              <p:cNvPr id="108" name="ZoneTexte 95">
                <a:extLst>
                  <a:ext uri="{FF2B5EF4-FFF2-40B4-BE49-F238E27FC236}">
                    <a16:creationId xmlns:a16="http://schemas.microsoft.com/office/drawing/2014/main" id="{0E6AE140-2560-494C-B7A6-7449B4D48F80}"/>
                  </a:ext>
                </a:extLst>
              </p:cNvPr>
              <p:cNvSpPr txBox="1"/>
              <p:nvPr/>
            </p:nvSpPr>
            <p:spPr>
              <a:xfrm>
                <a:off x="654704" y="6213987"/>
                <a:ext cx="1239442" cy="254045"/>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051" dirty="0">
                    <a:solidFill>
                      <a:srgbClr val="EB6350"/>
                    </a:solidFill>
                  </a:rPr>
                  <a:t>06, 27, 60, 61 et 63</a:t>
                </a:r>
                <a:endParaRPr lang="fr-FR" sz="1200" dirty="0">
                  <a:solidFill>
                    <a:srgbClr val="EB6350"/>
                  </a:solidFill>
                </a:endParaRPr>
              </a:p>
            </p:txBody>
          </p:sp>
          <p:sp>
            <p:nvSpPr>
              <p:cNvPr id="109" name="Rectangle 108">
                <a:extLst>
                  <a:ext uri="{FF2B5EF4-FFF2-40B4-BE49-F238E27FC236}">
                    <a16:creationId xmlns:a16="http://schemas.microsoft.com/office/drawing/2014/main" id="{12B670C3-78D1-4119-B66A-2488793EDF1F}"/>
                  </a:ext>
                </a:extLst>
              </p:cNvPr>
              <p:cNvSpPr/>
              <p:nvPr/>
            </p:nvSpPr>
            <p:spPr>
              <a:xfrm>
                <a:off x="335521" y="5897133"/>
                <a:ext cx="393056" cy="584777"/>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3200" dirty="0">
                    <a:solidFill>
                      <a:srgbClr val="EB6350"/>
                    </a:solidFill>
                  </a:rPr>
                  <a:t>5</a:t>
                </a:r>
              </a:p>
            </p:txBody>
          </p:sp>
        </p:grpSp>
        <p:grpSp>
          <p:nvGrpSpPr>
            <p:cNvPr id="13" name="Groupe 12">
              <a:extLst>
                <a:ext uri="{FF2B5EF4-FFF2-40B4-BE49-F238E27FC236}">
                  <a16:creationId xmlns:a16="http://schemas.microsoft.com/office/drawing/2014/main" id="{51C77631-3FD8-414B-8F97-449F0498A41F}"/>
                </a:ext>
              </a:extLst>
            </p:cNvPr>
            <p:cNvGrpSpPr/>
            <p:nvPr/>
          </p:nvGrpSpPr>
          <p:grpSpPr>
            <a:xfrm>
              <a:off x="3302468" y="5445765"/>
              <a:ext cx="1758294" cy="702393"/>
              <a:chOff x="3588219" y="5110256"/>
              <a:chExt cx="1758294" cy="702393"/>
            </a:xfrm>
          </p:grpSpPr>
          <p:sp>
            <p:nvSpPr>
              <p:cNvPr id="103" name="ZoneTexte 98">
                <a:extLst>
                  <a:ext uri="{FF2B5EF4-FFF2-40B4-BE49-F238E27FC236}">
                    <a16:creationId xmlns:a16="http://schemas.microsoft.com/office/drawing/2014/main" id="{5FE43E29-5432-4704-9464-FE503928B2F6}"/>
                  </a:ext>
                </a:extLst>
              </p:cNvPr>
              <p:cNvSpPr txBox="1"/>
              <p:nvPr/>
            </p:nvSpPr>
            <p:spPr>
              <a:xfrm>
                <a:off x="3593729" y="5110256"/>
                <a:ext cx="889987" cy="261610"/>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100" dirty="0" err="1">
                    <a:solidFill>
                      <a:schemeClr val="bg2">
                        <a:lumMod val="50000"/>
                      </a:schemeClr>
                    </a:solidFill>
                  </a:rPr>
                  <a:t>divided</a:t>
                </a:r>
                <a:r>
                  <a:rPr lang="fr-FR" sz="1100" dirty="0">
                    <a:solidFill>
                      <a:schemeClr val="bg2">
                        <a:lumMod val="50000"/>
                      </a:schemeClr>
                    </a:solidFill>
                  </a:rPr>
                  <a:t> </a:t>
                </a:r>
                <a:r>
                  <a:rPr lang="fr-FR" sz="1100" dirty="0" err="1">
                    <a:solidFill>
                      <a:schemeClr val="bg2">
                        <a:lumMod val="50000"/>
                      </a:schemeClr>
                    </a:solidFill>
                  </a:rPr>
                  <a:t>into</a:t>
                </a:r>
                <a:endParaRPr lang="fr-FR" sz="1400" dirty="0">
                  <a:solidFill>
                    <a:schemeClr val="bg2">
                      <a:lumMod val="50000"/>
                    </a:schemeClr>
                  </a:solidFill>
                </a:endParaRPr>
              </a:p>
            </p:txBody>
          </p:sp>
          <p:grpSp>
            <p:nvGrpSpPr>
              <p:cNvPr id="104" name="Groupe 103">
                <a:extLst>
                  <a:ext uri="{FF2B5EF4-FFF2-40B4-BE49-F238E27FC236}">
                    <a16:creationId xmlns:a16="http://schemas.microsoft.com/office/drawing/2014/main" id="{E31A3438-26C8-46BB-9FCA-F7921459F095}"/>
                  </a:ext>
                </a:extLst>
              </p:cNvPr>
              <p:cNvGrpSpPr/>
              <p:nvPr/>
            </p:nvGrpSpPr>
            <p:grpSpPr>
              <a:xfrm>
                <a:off x="3588219" y="5227875"/>
                <a:ext cx="1758294" cy="584774"/>
                <a:chOff x="4373863" y="4569969"/>
                <a:chExt cx="1758294" cy="584774"/>
              </a:xfrm>
            </p:grpSpPr>
            <p:sp>
              <p:nvSpPr>
                <p:cNvPr id="105" name="ZoneTexte 100">
                  <a:extLst>
                    <a:ext uri="{FF2B5EF4-FFF2-40B4-BE49-F238E27FC236}">
                      <a16:creationId xmlns:a16="http://schemas.microsoft.com/office/drawing/2014/main" id="{81E7F5A8-5BB7-45E0-A747-106E907C8CB8}"/>
                    </a:ext>
                  </a:extLst>
                </p:cNvPr>
                <p:cNvSpPr txBox="1"/>
                <p:nvPr/>
              </p:nvSpPr>
              <p:spPr>
                <a:xfrm>
                  <a:off x="4697277" y="4689234"/>
                  <a:ext cx="1434880" cy="307777"/>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dirty="0" err="1">
                      <a:solidFill>
                        <a:srgbClr val="009EE0"/>
                      </a:solidFill>
                    </a:rPr>
                    <a:t>Research</a:t>
                  </a:r>
                  <a:r>
                    <a:rPr lang="fr-FR" sz="1400" dirty="0">
                      <a:solidFill>
                        <a:srgbClr val="009EE0"/>
                      </a:solidFill>
                    </a:rPr>
                    <a:t> topics</a:t>
                  </a:r>
                </a:p>
              </p:txBody>
            </p:sp>
            <p:sp>
              <p:nvSpPr>
                <p:cNvPr id="106" name="ZoneTexte 101">
                  <a:extLst>
                    <a:ext uri="{FF2B5EF4-FFF2-40B4-BE49-F238E27FC236}">
                      <a16:creationId xmlns:a16="http://schemas.microsoft.com/office/drawing/2014/main" id="{A1A93503-DB04-4AF6-99DD-F352610E3495}"/>
                    </a:ext>
                  </a:extLst>
                </p:cNvPr>
                <p:cNvSpPr txBox="1"/>
                <p:nvPr/>
              </p:nvSpPr>
              <p:spPr>
                <a:xfrm>
                  <a:off x="4373863" y="4569969"/>
                  <a:ext cx="393056" cy="584774"/>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3200" dirty="0">
                      <a:solidFill>
                        <a:srgbClr val="009EE0"/>
                      </a:solidFill>
                    </a:rPr>
                    <a:t>5</a:t>
                  </a:r>
                  <a:endParaRPr lang="fr-FR" sz="2400" dirty="0">
                    <a:solidFill>
                      <a:srgbClr val="009EE0"/>
                    </a:solidFill>
                  </a:endParaRPr>
                </a:p>
              </p:txBody>
            </p:sp>
          </p:grpSp>
        </p:grpSp>
        <p:grpSp>
          <p:nvGrpSpPr>
            <p:cNvPr id="14" name="Groupe 13">
              <a:extLst>
                <a:ext uri="{FF2B5EF4-FFF2-40B4-BE49-F238E27FC236}">
                  <a16:creationId xmlns:a16="http://schemas.microsoft.com/office/drawing/2014/main" id="{052BFDF4-FAFF-4C18-BE1A-4142C7D0F760}"/>
                </a:ext>
              </a:extLst>
            </p:cNvPr>
            <p:cNvGrpSpPr/>
            <p:nvPr/>
          </p:nvGrpSpPr>
          <p:grpSpPr>
            <a:xfrm>
              <a:off x="5404974" y="5449261"/>
              <a:ext cx="3581838" cy="626791"/>
              <a:chOff x="5404974" y="5374105"/>
              <a:chExt cx="3581838" cy="626791"/>
            </a:xfrm>
          </p:grpSpPr>
          <p:grpSp>
            <p:nvGrpSpPr>
              <p:cNvPr id="97" name="Groupe 96">
                <a:extLst>
                  <a:ext uri="{FF2B5EF4-FFF2-40B4-BE49-F238E27FC236}">
                    <a16:creationId xmlns:a16="http://schemas.microsoft.com/office/drawing/2014/main" id="{4C32273A-8BCA-4647-BE7E-B3B87C45AC11}"/>
                  </a:ext>
                </a:extLst>
              </p:cNvPr>
              <p:cNvGrpSpPr/>
              <p:nvPr/>
            </p:nvGrpSpPr>
            <p:grpSpPr>
              <a:xfrm>
                <a:off x="5404974" y="5374105"/>
                <a:ext cx="2146485" cy="537516"/>
                <a:chOff x="5401340" y="5085181"/>
                <a:chExt cx="2146485" cy="537516"/>
              </a:xfrm>
            </p:grpSpPr>
            <p:sp>
              <p:nvSpPr>
                <p:cNvPr id="101" name="ZoneTexte 107">
                  <a:extLst>
                    <a:ext uri="{FF2B5EF4-FFF2-40B4-BE49-F238E27FC236}">
                      <a16:creationId xmlns:a16="http://schemas.microsoft.com/office/drawing/2014/main" id="{A26E7DC4-CC16-47A4-BE84-D2CA5F1B4F1C}"/>
                    </a:ext>
                  </a:extLst>
                </p:cNvPr>
                <p:cNvSpPr txBox="1"/>
                <p:nvPr/>
              </p:nvSpPr>
              <p:spPr>
                <a:xfrm>
                  <a:off x="5523323" y="5085181"/>
                  <a:ext cx="340158" cy="261610"/>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100" dirty="0">
                      <a:solidFill>
                        <a:schemeClr val="bg2">
                          <a:lumMod val="50000"/>
                        </a:schemeClr>
                      </a:solidFill>
                      <a:latin typeface="+mj-lt"/>
                    </a:rPr>
                    <a:t>for</a:t>
                  </a:r>
                  <a:endParaRPr lang="fr-FR" sz="1400" dirty="0">
                    <a:solidFill>
                      <a:schemeClr val="bg2">
                        <a:lumMod val="50000"/>
                      </a:schemeClr>
                    </a:solidFill>
                    <a:latin typeface="+mj-lt"/>
                  </a:endParaRPr>
                </a:p>
              </p:txBody>
            </p:sp>
            <p:sp>
              <p:nvSpPr>
                <p:cNvPr id="102" name="ZoneTexte 108">
                  <a:extLst>
                    <a:ext uri="{FF2B5EF4-FFF2-40B4-BE49-F238E27FC236}">
                      <a16:creationId xmlns:a16="http://schemas.microsoft.com/office/drawing/2014/main" id="{D7EA11D7-C605-45DD-A071-0A729373BC8B}"/>
                    </a:ext>
                  </a:extLst>
                </p:cNvPr>
                <p:cNvSpPr txBox="1"/>
                <p:nvPr/>
              </p:nvSpPr>
              <p:spPr>
                <a:xfrm>
                  <a:off x="5401340" y="5314920"/>
                  <a:ext cx="2146485" cy="307777"/>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dirty="0" err="1">
                      <a:solidFill>
                        <a:schemeClr val="tx2"/>
                      </a:solidFill>
                    </a:rPr>
                    <a:t>Study</a:t>
                  </a:r>
                  <a:r>
                    <a:rPr lang="fr-FR" sz="1400" dirty="0">
                      <a:solidFill>
                        <a:schemeClr val="tx2"/>
                      </a:solidFill>
                    </a:rPr>
                    <a:t>, design, </a:t>
                  </a:r>
                  <a:r>
                    <a:rPr lang="fr-FR" sz="1400" dirty="0" err="1">
                      <a:solidFill>
                        <a:schemeClr val="tx2"/>
                      </a:solidFill>
                    </a:rPr>
                    <a:t>implement</a:t>
                  </a:r>
                  <a:endParaRPr lang="fr-FR" sz="1400" dirty="0">
                    <a:solidFill>
                      <a:schemeClr val="tx2"/>
                    </a:solidFill>
                  </a:endParaRPr>
                </a:p>
              </p:txBody>
            </p:sp>
          </p:grpSp>
          <p:sp>
            <p:nvSpPr>
              <p:cNvPr id="100" name="ZoneTexte 106">
                <a:extLst>
                  <a:ext uri="{FF2B5EF4-FFF2-40B4-BE49-F238E27FC236}">
                    <a16:creationId xmlns:a16="http://schemas.microsoft.com/office/drawing/2014/main" id="{7A773267-8BFE-426F-B410-9F55F666C37B}"/>
                  </a:ext>
                </a:extLst>
              </p:cNvPr>
              <p:cNvSpPr txBox="1"/>
              <p:nvPr/>
            </p:nvSpPr>
            <p:spPr>
              <a:xfrm>
                <a:off x="7933447" y="5477676"/>
                <a:ext cx="1053365" cy="523220"/>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dirty="0">
                    <a:solidFill>
                      <a:srgbClr val="86BF58"/>
                    </a:solidFill>
                  </a:rPr>
                  <a:t>Capacitive </a:t>
                </a:r>
              </a:p>
              <a:p>
                <a:pPr algn="ctr"/>
                <a:r>
                  <a:rPr lang="fr-FR" sz="1400" dirty="0">
                    <a:solidFill>
                      <a:srgbClr val="86BF58"/>
                    </a:solidFill>
                  </a:rPr>
                  <a:t>interfaces</a:t>
                </a:r>
              </a:p>
            </p:txBody>
          </p:sp>
        </p:grpSp>
        <p:grpSp>
          <p:nvGrpSpPr>
            <p:cNvPr id="15" name="Groupe 14">
              <a:extLst>
                <a:ext uri="{FF2B5EF4-FFF2-40B4-BE49-F238E27FC236}">
                  <a16:creationId xmlns:a16="http://schemas.microsoft.com/office/drawing/2014/main" id="{02D95302-1E5A-4610-B544-FFCBF1856D5A}"/>
                </a:ext>
              </a:extLst>
            </p:cNvPr>
            <p:cNvGrpSpPr/>
            <p:nvPr/>
          </p:nvGrpSpPr>
          <p:grpSpPr>
            <a:xfrm>
              <a:off x="963277" y="1629146"/>
              <a:ext cx="10010682" cy="4450328"/>
              <a:chOff x="963277" y="1979874"/>
              <a:chExt cx="10010682" cy="4450328"/>
            </a:xfrm>
          </p:grpSpPr>
          <p:grpSp>
            <p:nvGrpSpPr>
              <p:cNvPr id="26" name="Groupe 25">
                <a:extLst>
                  <a:ext uri="{FF2B5EF4-FFF2-40B4-BE49-F238E27FC236}">
                    <a16:creationId xmlns:a16="http://schemas.microsoft.com/office/drawing/2014/main" id="{192609ED-F7DF-4A96-B94E-8456264E94B1}"/>
                  </a:ext>
                </a:extLst>
              </p:cNvPr>
              <p:cNvGrpSpPr/>
              <p:nvPr/>
            </p:nvGrpSpPr>
            <p:grpSpPr>
              <a:xfrm>
                <a:off x="963277" y="2157740"/>
                <a:ext cx="6916539" cy="2823867"/>
                <a:chOff x="979715" y="2459325"/>
                <a:chExt cx="6916539" cy="2823867"/>
              </a:xfrm>
            </p:grpSpPr>
            <p:grpSp>
              <p:nvGrpSpPr>
                <p:cNvPr id="91" name="Groupe 90">
                  <a:extLst>
                    <a:ext uri="{FF2B5EF4-FFF2-40B4-BE49-F238E27FC236}">
                      <a16:creationId xmlns:a16="http://schemas.microsoft.com/office/drawing/2014/main" id="{1D5F2BE4-74F2-4725-A404-48D540A93DD7}"/>
                    </a:ext>
                  </a:extLst>
                </p:cNvPr>
                <p:cNvGrpSpPr/>
                <p:nvPr/>
              </p:nvGrpSpPr>
              <p:grpSpPr>
                <a:xfrm>
                  <a:off x="979715" y="2459325"/>
                  <a:ext cx="6909624" cy="2278863"/>
                  <a:chOff x="979715" y="2459325"/>
                  <a:chExt cx="6909624" cy="2278863"/>
                </a:xfrm>
              </p:grpSpPr>
              <p:sp>
                <p:nvSpPr>
                  <p:cNvPr id="93" name="Rectangle à coins arrondis 4">
                    <a:extLst>
                      <a:ext uri="{FF2B5EF4-FFF2-40B4-BE49-F238E27FC236}">
                        <a16:creationId xmlns:a16="http://schemas.microsoft.com/office/drawing/2014/main" id="{7FE86262-1EF0-4B09-9F4A-1A3CE429E498}"/>
                      </a:ext>
                    </a:extLst>
                  </p:cNvPr>
                  <p:cNvSpPr/>
                  <p:nvPr/>
                </p:nvSpPr>
                <p:spPr>
                  <a:xfrm>
                    <a:off x="979715" y="2459325"/>
                    <a:ext cx="6909624" cy="529315"/>
                  </a:xfrm>
                  <a:prstGeom prst="roundRect">
                    <a:avLst>
                      <a:gd name="adj" fmla="val 0"/>
                    </a:avLst>
                  </a:prstGeom>
                  <a:solidFill>
                    <a:schemeClr val="bg1"/>
                  </a:solidFill>
                  <a:ln>
                    <a:solidFill>
                      <a:srgbClr val="009EE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94" name="Rectangle à coins arrondis 6">
                    <a:extLst>
                      <a:ext uri="{FF2B5EF4-FFF2-40B4-BE49-F238E27FC236}">
                        <a16:creationId xmlns:a16="http://schemas.microsoft.com/office/drawing/2014/main" id="{C47D1A2A-A649-41AD-BDF5-3B3505BFD842}"/>
                      </a:ext>
                    </a:extLst>
                  </p:cNvPr>
                  <p:cNvSpPr/>
                  <p:nvPr/>
                </p:nvSpPr>
                <p:spPr>
                  <a:xfrm>
                    <a:off x="979715" y="3034453"/>
                    <a:ext cx="6909624" cy="518035"/>
                  </a:xfrm>
                  <a:prstGeom prst="roundRect">
                    <a:avLst>
                      <a:gd name="adj" fmla="val 0"/>
                    </a:avLst>
                  </a:prstGeom>
                  <a:solidFill>
                    <a:schemeClr val="bg1"/>
                  </a:solidFill>
                  <a:ln>
                    <a:solidFill>
                      <a:srgbClr val="009EE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95" name="Rectangle à coins arrondis 8">
                    <a:extLst>
                      <a:ext uri="{FF2B5EF4-FFF2-40B4-BE49-F238E27FC236}">
                        <a16:creationId xmlns:a16="http://schemas.microsoft.com/office/drawing/2014/main" id="{81562090-0E66-4933-9890-315288DBCE7A}"/>
                      </a:ext>
                    </a:extLst>
                  </p:cNvPr>
                  <p:cNvSpPr/>
                  <p:nvPr/>
                </p:nvSpPr>
                <p:spPr>
                  <a:xfrm>
                    <a:off x="979715" y="4197593"/>
                    <a:ext cx="6909624" cy="540595"/>
                  </a:xfrm>
                  <a:prstGeom prst="roundRect">
                    <a:avLst>
                      <a:gd name="adj" fmla="val 0"/>
                    </a:avLst>
                  </a:prstGeom>
                  <a:solidFill>
                    <a:schemeClr val="bg1"/>
                  </a:solidFill>
                  <a:ln>
                    <a:solidFill>
                      <a:srgbClr val="009EE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96" name="Rectangle à coins arrondis 10">
                    <a:extLst>
                      <a:ext uri="{FF2B5EF4-FFF2-40B4-BE49-F238E27FC236}">
                        <a16:creationId xmlns:a16="http://schemas.microsoft.com/office/drawing/2014/main" id="{4B345551-A950-4A93-BB63-AF21DF58F65A}"/>
                      </a:ext>
                    </a:extLst>
                  </p:cNvPr>
                  <p:cNvSpPr/>
                  <p:nvPr/>
                </p:nvSpPr>
                <p:spPr>
                  <a:xfrm>
                    <a:off x="979715" y="3607237"/>
                    <a:ext cx="6909624" cy="529315"/>
                  </a:xfrm>
                  <a:prstGeom prst="roundRect">
                    <a:avLst>
                      <a:gd name="adj" fmla="val 0"/>
                    </a:avLst>
                  </a:prstGeom>
                  <a:solidFill>
                    <a:schemeClr val="bg1"/>
                  </a:solidFill>
                  <a:ln>
                    <a:solidFill>
                      <a:srgbClr val="009EE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grpSp>
            <p:sp>
              <p:nvSpPr>
                <p:cNvPr id="92" name="Rectangle à coins arrondis 4">
                  <a:extLst>
                    <a:ext uri="{FF2B5EF4-FFF2-40B4-BE49-F238E27FC236}">
                      <a16:creationId xmlns:a16="http://schemas.microsoft.com/office/drawing/2014/main" id="{1BF48CB3-C7BE-4334-92A0-46E5DDF23F49}"/>
                    </a:ext>
                  </a:extLst>
                </p:cNvPr>
                <p:cNvSpPr/>
                <p:nvPr/>
              </p:nvSpPr>
              <p:spPr>
                <a:xfrm>
                  <a:off x="986630" y="4753877"/>
                  <a:ext cx="6909624" cy="529315"/>
                </a:xfrm>
                <a:prstGeom prst="roundRect">
                  <a:avLst>
                    <a:gd name="adj" fmla="val 0"/>
                  </a:avLst>
                </a:prstGeom>
                <a:solidFill>
                  <a:schemeClr val="bg1"/>
                </a:solidFill>
                <a:ln>
                  <a:solidFill>
                    <a:srgbClr val="009EE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grpSp>
          <p:sp>
            <p:nvSpPr>
              <p:cNvPr id="31" name="ZoneTexte 111">
                <a:extLst>
                  <a:ext uri="{FF2B5EF4-FFF2-40B4-BE49-F238E27FC236}">
                    <a16:creationId xmlns:a16="http://schemas.microsoft.com/office/drawing/2014/main" id="{18EEB6EE-33E6-40AB-92E4-0F74856D094F}"/>
                  </a:ext>
                </a:extLst>
              </p:cNvPr>
              <p:cNvSpPr txBox="1"/>
              <p:nvPr/>
            </p:nvSpPr>
            <p:spPr>
              <a:xfrm>
                <a:off x="2660029" y="2313131"/>
                <a:ext cx="3412324" cy="338554"/>
              </a:xfrm>
              <a:prstGeom prst="rect">
                <a:avLst/>
              </a:prstGeom>
              <a:noFill/>
              <a:ln>
                <a:no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600" dirty="0" err="1">
                    <a:solidFill>
                      <a:srgbClr val="009EE0"/>
                    </a:solidFill>
                    <a:latin typeface="+mj-lt"/>
                  </a:rPr>
                  <a:t>Creativity</a:t>
                </a:r>
                <a:r>
                  <a:rPr lang="fr-FR" sz="1600" dirty="0">
                    <a:solidFill>
                      <a:srgbClr val="009EE0"/>
                    </a:solidFill>
                    <a:latin typeface="+mj-lt"/>
                  </a:rPr>
                  <a:t>, </a:t>
                </a:r>
                <a:r>
                  <a:rPr lang="fr-FR" sz="1600" dirty="0" err="1">
                    <a:solidFill>
                      <a:srgbClr val="009EE0"/>
                    </a:solidFill>
                    <a:latin typeface="+mj-lt"/>
                  </a:rPr>
                  <a:t>ecodesign</a:t>
                </a:r>
                <a:r>
                  <a:rPr lang="fr-FR" sz="1600" dirty="0">
                    <a:solidFill>
                      <a:srgbClr val="009EE0"/>
                    </a:solidFill>
                    <a:latin typeface="+mj-lt"/>
                  </a:rPr>
                  <a:t> &amp; Circularity</a:t>
                </a:r>
              </a:p>
            </p:txBody>
          </p:sp>
          <p:sp>
            <p:nvSpPr>
              <p:cNvPr id="33" name="ZoneTexte 112">
                <a:extLst>
                  <a:ext uri="{FF2B5EF4-FFF2-40B4-BE49-F238E27FC236}">
                    <a16:creationId xmlns:a16="http://schemas.microsoft.com/office/drawing/2014/main" id="{6BB35040-6865-4080-96FE-01C84A096025}"/>
                  </a:ext>
                </a:extLst>
              </p:cNvPr>
              <p:cNvSpPr txBox="1"/>
              <p:nvPr/>
            </p:nvSpPr>
            <p:spPr>
              <a:xfrm>
                <a:off x="2660029" y="2849421"/>
                <a:ext cx="3412324" cy="338554"/>
              </a:xfrm>
              <a:prstGeom prst="rect">
                <a:avLst/>
              </a:prstGeom>
              <a:noFill/>
              <a:ln>
                <a:no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600" dirty="0" err="1">
                    <a:solidFill>
                      <a:srgbClr val="009EE0"/>
                    </a:solidFill>
                    <a:latin typeface="+mj-lt"/>
                  </a:rPr>
                  <a:t>Renewable</a:t>
                </a:r>
                <a:r>
                  <a:rPr lang="fr-FR" sz="1600" dirty="0">
                    <a:solidFill>
                      <a:srgbClr val="009EE0"/>
                    </a:solidFill>
                    <a:latin typeface="+mj-lt"/>
                  </a:rPr>
                  <a:t> </a:t>
                </a:r>
                <a:r>
                  <a:rPr lang="fr-FR" sz="1600" dirty="0" err="1">
                    <a:solidFill>
                      <a:srgbClr val="009EE0"/>
                    </a:solidFill>
                    <a:latin typeface="+mj-lt"/>
                  </a:rPr>
                  <a:t>energy</a:t>
                </a:r>
                <a:r>
                  <a:rPr lang="fr-FR" sz="1600" dirty="0">
                    <a:solidFill>
                      <a:srgbClr val="009EE0"/>
                    </a:solidFill>
                    <a:latin typeface="+mj-lt"/>
                  </a:rPr>
                  <a:t> </a:t>
                </a:r>
                <a:r>
                  <a:rPr lang="fr-FR" sz="1600" dirty="0" err="1">
                    <a:solidFill>
                      <a:srgbClr val="009EE0"/>
                    </a:solidFill>
                    <a:latin typeface="+mj-lt"/>
                  </a:rPr>
                  <a:t>integration</a:t>
                </a:r>
                <a:endParaRPr lang="fr-FR" sz="1600" dirty="0">
                  <a:solidFill>
                    <a:srgbClr val="009EE0"/>
                  </a:solidFill>
                  <a:latin typeface="+mj-lt"/>
                </a:endParaRPr>
              </a:p>
            </p:txBody>
          </p:sp>
          <p:sp>
            <p:nvSpPr>
              <p:cNvPr id="35" name="ZoneTexte 113">
                <a:extLst>
                  <a:ext uri="{FF2B5EF4-FFF2-40B4-BE49-F238E27FC236}">
                    <a16:creationId xmlns:a16="http://schemas.microsoft.com/office/drawing/2014/main" id="{1D677246-CEDD-423A-B1B9-B43DFC88DF11}"/>
                  </a:ext>
                </a:extLst>
              </p:cNvPr>
              <p:cNvSpPr txBox="1"/>
              <p:nvPr/>
            </p:nvSpPr>
            <p:spPr>
              <a:xfrm>
                <a:off x="2660029" y="4013301"/>
                <a:ext cx="3412324" cy="338554"/>
              </a:xfrm>
              <a:prstGeom prst="rect">
                <a:avLst/>
              </a:prstGeom>
              <a:noFill/>
              <a:ln>
                <a:no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600" dirty="0" err="1">
                    <a:solidFill>
                      <a:srgbClr val="009EE0"/>
                    </a:solidFill>
                    <a:latin typeface="+mj-lt"/>
                  </a:rPr>
                  <a:t>Technological</a:t>
                </a:r>
                <a:r>
                  <a:rPr lang="fr-FR" sz="1600" dirty="0">
                    <a:solidFill>
                      <a:srgbClr val="009EE0"/>
                    </a:solidFill>
                    <a:latin typeface="+mj-lt"/>
                  </a:rPr>
                  <a:t> and </a:t>
                </a:r>
                <a:r>
                  <a:rPr lang="fr-FR" sz="1600" dirty="0" err="1">
                    <a:solidFill>
                      <a:srgbClr val="009EE0"/>
                    </a:solidFill>
                    <a:latin typeface="+mj-lt"/>
                  </a:rPr>
                  <a:t>human</a:t>
                </a:r>
                <a:r>
                  <a:rPr lang="fr-FR" sz="1600" dirty="0">
                    <a:solidFill>
                      <a:srgbClr val="009EE0"/>
                    </a:solidFill>
                    <a:latin typeface="+mj-lt"/>
                  </a:rPr>
                  <a:t> </a:t>
                </a:r>
                <a:r>
                  <a:rPr lang="fr-FR" sz="1600" dirty="0" err="1">
                    <a:solidFill>
                      <a:srgbClr val="009EE0"/>
                    </a:solidFill>
                    <a:latin typeface="+mj-lt"/>
                  </a:rPr>
                  <a:t>systems</a:t>
                </a:r>
                <a:endParaRPr lang="fr-FR" sz="1600" dirty="0">
                  <a:solidFill>
                    <a:srgbClr val="009EE0"/>
                  </a:solidFill>
                  <a:latin typeface="+mj-lt"/>
                </a:endParaRPr>
              </a:p>
            </p:txBody>
          </p:sp>
          <p:sp>
            <p:nvSpPr>
              <p:cNvPr id="36" name="ZoneTexte 114">
                <a:extLst>
                  <a:ext uri="{FF2B5EF4-FFF2-40B4-BE49-F238E27FC236}">
                    <a16:creationId xmlns:a16="http://schemas.microsoft.com/office/drawing/2014/main" id="{8613B898-8AAC-4274-AD62-D220DB31C0F5}"/>
                  </a:ext>
                </a:extLst>
              </p:cNvPr>
              <p:cNvSpPr txBox="1"/>
              <p:nvPr/>
            </p:nvSpPr>
            <p:spPr>
              <a:xfrm>
                <a:off x="2660029" y="3411274"/>
                <a:ext cx="3412324" cy="338554"/>
              </a:xfrm>
              <a:prstGeom prst="rect">
                <a:avLst/>
              </a:prstGeom>
              <a:noFill/>
              <a:ln>
                <a:no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600" dirty="0">
                    <a:solidFill>
                      <a:srgbClr val="009EE0"/>
                    </a:solidFill>
                    <a:latin typeface="+mj-lt"/>
                  </a:rPr>
                  <a:t>Tangible, </a:t>
                </a:r>
                <a:r>
                  <a:rPr lang="fr-FR" sz="1600" dirty="0" err="1">
                    <a:solidFill>
                      <a:srgbClr val="009EE0"/>
                    </a:solidFill>
                    <a:latin typeface="+mj-lt"/>
                  </a:rPr>
                  <a:t>Gestural</a:t>
                </a:r>
                <a:r>
                  <a:rPr lang="fr-FR" sz="1600" dirty="0">
                    <a:solidFill>
                      <a:srgbClr val="009EE0"/>
                    </a:solidFill>
                    <a:latin typeface="+mj-lt"/>
                  </a:rPr>
                  <a:t> and AR Interactions</a:t>
                </a:r>
              </a:p>
            </p:txBody>
          </p:sp>
          <p:grpSp>
            <p:nvGrpSpPr>
              <p:cNvPr id="37" name="Groupe 36">
                <a:extLst>
                  <a:ext uri="{FF2B5EF4-FFF2-40B4-BE49-F238E27FC236}">
                    <a16:creationId xmlns:a16="http://schemas.microsoft.com/office/drawing/2014/main" id="{F358685D-5FD3-4832-B229-FEE014EB4EAB}"/>
                  </a:ext>
                </a:extLst>
              </p:cNvPr>
              <p:cNvGrpSpPr/>
              <p:nvPr/>
            </p:nvGrpSpPr>
            <p:grpSpPr>
              <a:xfrm>
                <a:off x="1083878" y="2256554"/>
                <a:ext cx="1512719" cy="2674759"/>
                <a:chOff x="4612818" y="1756880"/>
                <a:chExt cx="914401" cy="2162000"/>
              </a:xfrm>
              <a:solidFill>
                <a:srgbClr val="EB6350"/>
              </a:solidFill>
            </p:grpSpPr>
            <p:sp>
              <p:nvSpPr>
                <p:cNvPr id="88" name="Pentagone 13">
                  <a:extLst>
                    <a:ext uri="{FF2B5EF4-FFF2-40B4-BE49-F238E27FC236}">
                      <a16:creationId xmlns:a16="http://schemas.microsoft.com/office/drawing/2014/main" id="{D7F53F05-7D7B-460D-807D-241C1BC6C422}"/>
                    </a:ext>
                  </a:extLst>
                </p:cNvPr>
                <p:cNvSpPr/>
                <p:nvPr/>
              </p:nvSpPr>
              <p:spPr>
                <a:xfrm rot="16200000" flipV="1">
                  <a:off x="4580814" y="1788884"/>
                  <a:ext cx="978408" cy="914400"/>
                </a:xfrm>
                <a:prstGeom prst="homePlate">
                  <a:avLst>
                    <a:gd name="adj" fmla="val 13546"/>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89" name="Pentagone 14">
                  <a:extLst>
                    <a:ext uri="{FF2B5EF4-FFF2-40B4-BE49-F238E27FC236}">
                      <a16:creationId xmlns:a16="http://schemas.microsoft.com/office/drawing/2014/main" id="{DE11E9B9-80C6-4D68-827D-4DFC6C8F7722}"/>
                    </a:ext>
                  </a:extLst>
                </p:cNvPr>
                <p:cNvSpPr/>
                <p:nvPr/>
              </p:nvSpPr>
              <p:spPr>
                <a:xfrm rot="5400000">
                  <a:off x="4580815" y="2972476"/>
                  <a:ext cx="978408" cy="914400"/>
                </a:xfrm>
                <a:prstGeom prst="homePlate">
                  <a:avLst>
                    <a:gd name="adj" fmla="val 15883"/>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90" name="Rectangle 89">
                  <a:extLst>
                    <a:ext uri="{FF2B5EF4-FFF2-40B4-BE49-F238E27FC236}">
                      <a16:creationId xmlns:a16="http://schemas.microsoft.com/office/drawing/2014/main" id="{38810644-3CD0-41E2-A53B-7348F2766F2C}"/>
                    </a:ext>
                  </a:extLst>
                </p:cNvPr>
                <p:cNvSpPr/>
                <p:nvPr/>
              </p:nvSpPr>
              <p:spPr>
                <a:xfrm>
                  <a:off x="4612819" y="2348861"/>
                  <a:ext cx="914400" cy="937709"/>
                </a:xfrm>
                <a:prstGeom prst="rect">
                  <a:avLst/>
                </a:prstGeom>
                <a:gr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grpSp>
          <p:sp>
            <p:nvSpPr>
              <p:cNvPr id="38" name="Rectangle 37">
                <a:extLst>
                  <a:ext uri="{FF2B5EF4-FFF2-40B4-BE49-F238E27FC236}">
                    <a16:creationId xmlns:a16="http://schemas.microsoft.com/office/drawing/2014/main" id="{B5BF5195-CEE4-497E-ADFC-4FD7DCE519ED}"/>
                  </a:ext>
                </a:extLst>
              </p:cNvPr>
              <p:cNvSpPr/>
              <p:nvPr/>
            </p:nvSpPr>
            <p:spPr>
              <a:xfrm>
                <a:off x="1085155" y="2522620"/>
                <a:ext cx="1523596" cy="2323713"/>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300" b="1" dirty="0">
                    <a:solidFill>
                      <a:schemeClr val="bg1"/>
                    </a:solidFill>
                    <a:latin typeface="+mj-lt"/>
                  </a:rPr>
                  <a:t>Management sciences</a:t>
                </a:r>
                <a:endParaRPr lang="fr-FR" sz="1300" dirty="0">
                  <a:solidFill>
                    <a:schemeClr val="bg1"/>
                  </a:solidFill>
                  <a:latin typeface="+mj-lt"/>
                </a:endParaRPr>
              </a:p>
              <a:p>
                <a:pPr algn="ctr"/>
                <a:endParaRPr lang="fr-FR" sz="1300" dirty="0">
                  <a:solidFill>
                    <a:schemeClr val="bg1"/>
                  </a:solidFill>
                  <a:latin typeface="+mj-lt"/>
                </a:endParaRPr>
              </a:p>
              <a:p>
                <a:pPr algn="ctr"/>
                <a:r>
                  <a:rPr lang="fr-FR" sz="1300" b="1" dirty="0">
                    <a:solidFill>
                      <a:schemeClr val="bg1"/>
                    </a:solidFill>
                    <a:latin typeface="+mj-lt"/>
                  </a:rPr>
                  <a:t>Computer science</a:t>
                </a:r>
                <a:endParaRPr lang="fr-FR" sz="1300" dirty="0">
                  <a:solidFill>
                    <a:schemeClr val="bg1"/>
                  </a:solidFill>
                  <a:latin typeface="+mj-lt"/>
                </a:endParaRPr>
              </a:p>
              <a:p>
                <a:pPr algn="ctr"/>
                <a:endParaRPr lang="fr-FR" sz="1300" dirty="0">
                  <a:solidFill>
                    <a:schemeClr val="bg1"/>
                  </a:solidFill>
                  <a:latin typeface="+mj-lt"/>
                </a:endParaRPr>
              </a:p>
              <a:p>
                <a:pPr algn="ctr"/>
                <a:r>
                  <a:rPr lang="fr-FR" sz="1300" b="1" dirty="0" err="1">
                    <a:solidFill>
                      <a:schemeClr val="bg1"/>
                    </a:solidFill>
                    <a:latin typeface="+mj-lt"/>
                  </a:rPr>
                  <a:t>Mecanics</a:t>
                </a:r>
                <a:endParaRPr lang="fr-FR" sz="1300" b="1" dirty="0">
                  <a:solidFill>
                    <a:schemeClr val="bg1"/>
                  </a:solidFill>
                  <a:latin typeface="+mj-lt"/>
                </a:endParaRPr>
              </a:p>
              <a:p>
                <a:pPr algn="ctr"/>
                <a:endParaRPr lang="fr-FR" sz="1300" b="1" dirty="0">
                  <a:solidFill>
                    <a:schemeClr val="bg1"/>
                  </a:solidFill>
                  <a:latin typeface="+mj-lt"/>
                </a:endParaRPr>
              </a:p>
              <a:p>
                <a:pPr algn="ctr"/>
                <a:r>
                  <a:rPr lang="fr-FR" sz="1300" b="1" dirty="0">
                    <a:solidFill>
                      <a:schemeClr val="bg1"/>
                    </a:solidFill>
                    <a:latin typeface="+mj-lt"/>
                  </a:rPr>
                  <a:t>Automation</a:t>
                </a:r>
              </a:p>
              <a:p>
                <a:pPr algn="ctr"/>
                <a:endParaRPr lang="fr-FR" sz="1300" b="1" dirty="0">
                  <a:solidFill>
                    <a:schemeClr val="bg1"/>
                  </a:solidFill>
                  <a:latin typeface="+mj-lt"/>
                </a:endParaRPr>
              </a:p>
              <a:p>
                <a:pPr algn="ctr"/>
                <a:r>
                  <a:rPr lang="fr-FR" sz="1300" b="1" dirty="0" err="1">
                    <a:solidFill>
                      <a:schemeClr val="bg1"/>
                    </a:solidFill>
                    <a:latin typeface="+mj-lt"/>
                  </a:rPr>
                  <a:t>Electrical</a:t>
                </a:r>
                <a:r>
                  <a:rPr lang="fr-FR" sz="1300" b="1" dirty="0">
                    <a:solidFill>
                      <a:schemeClr val="bg1"/>
                    </a:solidFill>
                    <a:latin typeface="+mj-lt"/>
                  </a:rPr>
                  <a:t> Engineering</a:t>
                </a:r>
              </a:p>
            </p:txBody>
          </p:sp>
          <p:grpSp>
            <p:nvGrpSpPr>
              <p:cNvPr id="39" name="Groupe 38">
                <a:extLst>
                  <a:ext uri="{FF2B5EF4-FFF2-40B4-BE49-F238E27FC236}">
                    <a16:creationId xmlns:a16="http://schemas.microsoft.com/office/drawing/2014/main" id="{F8CF45BF-7013-4EB5-A569-A78EF172D7D9}"/>
                  </a:ext>
                </a:extLst>
              </p:cNvPr>
              <p:cNvGrpSpPr/>
              <p:nvPr/>
            </p:nvGrpSpPr>
            <p:grpSpPr>
              <a:xfrm>
                <a:off x="8991633" y="1979874"/>
                <a:ext cx="1982326" cy="4450328"/>
                <a:chOff x="8991633" y="1979874"/>
                <a:chExt cx="1982326" cy="4450328"/>
              </a:xfrm>
            </p:grpSpPr>
            <p:grpSp>
              <p:nvGrpSpPr>
                <p:cNvPr id="57" name="Groupe 56">
                  <a:extLst>
                    <a:ext uri="{FF2B5EF4-FFF2-40B4-BE49-F238E27FC236}">
                      <a16:creationId xmlns:a16="http://schemas.microsoft.com/office/drawing/2014/main" id="{7A4831CB-ED8C-48C2-AC2D-2ABED2167C9A}"/>
                    </a:ext>
                  </a:extLst>
                </p:cNvPr>
                <p:cNvGrpSpPr/>
                <p:nvPr/>
              </p:nvGrpSpPr>
              <p:grpSpPr>
                <a:xfrm rot="21116039">
                  <a:off x="9332316" y="2988612"/>
                  <a:ext cx="1523683" cy="504000"/>
                  <a:chOff x="6526164" y="3951543"/>
                  <a:chExt cx="1523683" cy="504000"/>
                </a:xfrm>
              </p:grpSpPr>
              <p:sp>
                <p:nvSpPr>
                  <p:cNvPr id="86" name="ZoneTexte 164">
                    <a:extLst>
                      <a:ext uri="{FF2B5EF4-FFF2-40B4-BE49-F238E27FC236}">
                        <a16:creationId xmlns:a16="http://schemas.microsoft.com/office/drawing/2014/main" id="{0375DA0C-FA9E-49F7-8D61-B78609DF6665}"/>
                      </a:ext>
                    </a:extLst>
                  </p:cNvPr>
                  <p:cNvSpPr txBox="1"/>
                  <p:nvPr/>
                </p:nvSpPr>
                <p:spPr>
                  <a:xfrm>
                    <a:off x="6526164" y="4114051"/>
                    <a:ext cx="1109856" cy="276999"/>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mj-lt"/>
                      </a:rPr>
                      <a:t>INDUSTRY  4.0</a:t>
                    </a:r>
                  </a:p>
                </p:txBody>
              </p:sp>
              <p:pic>
                <p:nvPicPr>
                  <p:cNvPr id="87" name="Graphique 27" descr="Usine">
                    <a:extLst>
                      <a:ext uri="{FF2B5EF4-FFF2-40B4-BE49-F238E27FC236}">
                        <a16:creationId xmlns:a16="http://schemas.microsoft.com/office/drawing/2014/main" id="{193B01F7-D7BA-4BD5-917A-B4E18B7B221E}"/>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545847" y="3951543"/>
                    <a:ext cx="504000" cy="504000"/>
                  </a:xfrm>
                  <a:prstGeom prst="rect">
                    <a:avLst/>
                  </a:prstGeom>
                </p:spPr>
              </p:pic>
            </p:grpSp>
            <p:grpSp>
              <p:nvGrpSpPr>
                <p:cNvPr id="58" name="Groupe 57">
                  <a:extLst>
                    <a:ext uri="{FF2B5EF4-FFF2-40B4-BE49-F238E27FC236}">
                      <a16:creationId xmlns:a16="http://schemas.microsoft.com/office/drawing/2014/main" id="{855FB21E-8659-4BB0-AF79-606EFE2580DB}"/>
                    </a:ext>
                  </a:extLst>
                </p:cNvPr>
                <p:cNvGrpSpPr/>
                <p:nvPr/>
              </p:nvGrpSpPr>
              <p:grpSpPr>
                <a:xfrm rot="2152481">
                  <a:off x="9036796" y="4534740"/>
                  <a:ext cx="1020314" cy="345025"/>
                  <a:chOff x="10037204" y="2958053"/>
                  <a:chExt cx="1020314" cy="345024"/>
                </a:xfrm>
              </p:grpSpPr>
              <p:pic>
                <p:nvPicPr>
                  <p:cNvPr id="84" name="Picture 10" descr="Image associÃ©e">
                    <a:extLst>
                      <a:ext uri="{FF2B5EF4-FFF2-40B4-BE49-F238E27FC236}">
                        <a16:creationId xmlns:a16="http://schemas.microsoft.com/office/drawing/2014/main" id="{8D44D5DB-820D-4B4B-9B51-3A28681FD1A4}"/>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641300" y="2958053"/>
                    <a:ext cx="416218" cy="345024"/>
                  </a:xfrm>
                  <a:prstGeom prst="rect">
                    <a:avLst/>
                  </a:prstGeom>
                  <a:noFill/>
                  <a:extLst>
                    <a:ext uri="{909E8E84-426E-40DD-AFC4-6F175D3DCCD1}">
                      <a14:hiddenFill xmlns:a14="http://schemas.microsoft.com/office/drawing/2010/main">
                        <a:solidFill>
                          <a:srgbClr val="FFFFFF"/>
                        </a:solidFill>
                      </a14:hiddenFill>
                    </a:ext>
                  </a:extLst>
                </p:spPr>
              </p:pic>
              <p:sp>
                <p:nvSpPr>
                  <p:cNvPr id="85" name="Rectangle 84">
                    <a:extLst>
                      <a:ext uri="{FF2B5EF4-FFF2-40B4-BE49-F238E27FC236}">
                        <a16:creationId xmlns:a16="http://schemas.microsoft.com/office/drawing/2014/main" id="{E638AAF3-099E-45FD-889B-54DF952A2D58}"/>
                      </a:ext>
                    </a:extLst>
                  </p:cNvPr>
                  <p:cNvSpPr/>
                  <p:nvPr/>
                </p:nvSpPr>
                <p:spPr>
                  <a:xfrm>
                    <a:off x="10037204" y="3010718"/>
                    <a:ext cx="660758" cy="276998"/>
                  </a:xfrm>
                  <a:prstGeom prst="rect">
                    <a:avLst/>
                  </a:prstGeom>
                </p:spPr>
                <p:txBody>
                  <a:bodyPr wrap="non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mj-lt"/>
                      </a:rPr>
                      <a:t>TEXTILE</a:t>
                    </a:r>
                  </a:p>
                </p:txBody>
              </p:sp>
            </p:grpSp>
            <p:grpSp>
              <p:nvGrpSpPr>
                <p:cNvPr id="59" name="Groupe 58">
                  <a:extLst>
                    <a:ext uri="{FF2B5EF4-FFF2-40B4-BE49-F238E27FC236}">
                      <a16:creationId xmlns:a16="http://schemas.microsoft.com/office/drawing/2014/main" id="{C4CF757D-3975-480D-8D6B-EAAF565CA0DE}"/>
                    </a:ext>
                  </a:extLst>
                </p:cNvPr>
                <p:cNvGrpSpPr/>
                <p:nvPr/>
              </p:nvGrpSpPr>
              <p:grpSpPr>
                <a:xfrm rot="19462582">
                  <a:off x="8991633" y="1979874"/>
                  <a:ext cx="1392769" cy="504000"/>
                  <a:chOff x="9727349" y="1600967"/>
                  <a:chExt cx="1392767" cy="504000"/>
                </a:xfrm>
              </p:grpSpPr>
              <p:sp>
                <p:nvSpPr>
                  <p:cNvPr id="82" name="ZoneTexte 160">
                    <a:extLst>
                      <a:ext uri="{FF2B5EF4-FFF2-40B4-BE49-F238E27FC236}">
                        <a16:creationId xmlns:a16="http://schemas.microsoft.com/office/drawing/2014/main" id="{07A81A11-CAEB-48B0-8305-C94C99A075DE}"/>
                      </a:ext>
                    </a:extLst>
                  </p:cNvPr>
                  <p:cNvSpPr txBox="1"/>
                  <p:nvPr/>
                </p:nvSpPr>
                <p:spPr>
                  <a:xfrm>
                    <a:off x="9727349" y="1714467"/>
                    <a:ext cx="869468" cy="276999"/>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mj-lt"/>
                      </a:rPr>
                      <a:t>ROBOTICS</a:t>
                    </a:r>
                  </a:p>
                </p:txBody>
              </p:sp>
              <p:pic>
                <p:nvPicPr>
                  <p:cNvPr id="83" name="Picture 8" descr="demo 24">
                    <a:extLst>
                      <a:ext uri="{FF2B5EF4-FFF2-40B4-BE49-F238E27FC236}">
                        <a16:creationId xmlns:a16="http://schemas.microsoft.com/office/drawing/2014/main" id="{85E4F4B1-B20E-48A5-9F75-C6363DBAE13B}"/>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616116" y="1600967"/>
                    <a:ext cx="504000" cy="5040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0" name="Groupe 59">
                  <a:extLst>
                    <a:ext uri="{FF2B5EF4-FFF2-40B4-BE49-F238E27FC236}">
                      <a16:creationId xmlns:a16="http://schemas.microsoft.com/office/drawing/2014/main" id="{23CA5B6C-5B42-4D02-A425-B2B5CFAD0DDA}"/>
                    </a:ext>
                  </a:extLst>
                </p:cNvPr>
                <p:cNvGrpSpPr/>
                <p:nvPr/>
              </p:nvGrpSpPr>
              <p:grpSpPr>
                <a:xfrm rot="1275526">
                  <a:off x="9219287" y="4150109"/>
                  <a:ext cx="1623653" cy="504004"/>
                  <a:chOff x="7820756" y="2446733"/>
                  <a:chExt cx="1623653" cy="504002"/>
                </a:xfrm>
              </p:grpSpPr>
              <p:sp>
                <p:nvSpPr>
                  <p:cNvPr id="80" name="ZoneTexte 158">
                    <a:extLst>
                      <a:ext uri="{FF2B5EF4-FFF2-40B4-BE49-F238E27FC236}">
                        <a16:creationId xmlns:a16="http://schemas.microsoft.com/office/drawing/2014/main" id="{FEA53109-676F-4181-AC6F-5A39C2B2704C}"/>
                      </a:ext>
                    </a:extLst>
                  </p:cNvPr>
                  <p:cNvSpPr txBox="1"/>
                  <p:nvPr/>
                </p:nvSpPr>
                <p:spPr>
                  <a:xfrm>
                    <a:off x="7820756" y="2549618"/>
                    <a:ext cx="1183594" cy="276998"/>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mj-lt"/>
                      </a:rPr>
                      <a:t>ART &amp; SCIENCES</a:t>
                    </a:r>
                  </a:p>
                </p:txBody>
              </p:sp>
              <p:pic>
                <p:nvPicPr>
                  <p:cNvPr id="81" name="Picture 12" descr="Image associÃ©e">
                    <a:extLst>
                      <a:ext uri="{FF2B5EF4-FFF2-40B4-BE49-F238E27FC236}">
                        <a16:creationId xmlns:a16="http://schemas.microsoft.com/office/drawing/2014/main" id="{0DD894BC-02E4-4F58-8385-788E19BA434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940409" y="2446733"/>
                    <a:ext cx="504000" cy="504002"/>
                  </a:xfrm>
                  <a:prstGeom prst="rect">
                    <a:avLst/>
                  </a:prstGeom>
                  <a:noFill/>
                  <a:extLst>
                    <a:ext uri="{909E8E84-426E-40DD-AFC4-6F175D3DCCD1}">
                      <a14:hiddenFill xmlns:a14="http://schemas.microsoft.com/office/drawing/2010/main">
                        <a:solidFill>
                          <a:srgbClr val="FFFFFF"/>
                        </a:solidFill>
                      </a14:hiddenFill>
                    </a:ext>
                  </a:extLst>
                </p:spPr>
              </p:pic>
            </p:grpSp>
            <p:sp>
              <p:nvSpPr>
                <p:cNvPr id="61" name="ZoneTexte 139">
                  <a:extLst>
                    <a:ext uri="{FF2B5EF4-FFF2-40B4-BE49-F238E27FC236}">
                      <a16:creationId xmlns:a16="http://schemas.microsoft.com/office/drawing/2014/main" id="{1712B94C-66C8-47EF-830E-BC813C285ABB}"/>
                    </a:ext>
                  </a:extLst>
                </p:cNvPr>
                <p:cNvSpPr txBox="1"/>
                <p:nvPr/>
              </p:nvSpPr>
              <p:spPr>
                <a:xfrm rot="682378">
                  <a:off x="9365346" y="3644173"/>
                  <a:ext cx="375424" cy="276999"/>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err="1">
                      <a:latin typeface="+mj-lt"/>
                    </a:rPr>
                    <a:t>IoT</a:t>
                  </a:r>
                  <a:endParaRPr lang="en-US" sz="1200" dirty="0">
                    <a:latin typeface="+mj-lt"/>
                  </a:endParaRPr>
                </a:p>
              </p:txBody>
            </p:sp>
            <p:grpSp>
              <p:nvGrpSpPr>
                <p:cNvPr id="62" name="Groupe 61">
                  <a:extLst>
                    <a:ext uri="{FF2B5EF4-FFF2-40B4-BE49-F238E27FC236}">
                      <a16:creationId xmlns:a16="http://schemas.microsoft.com/office/drawing/2014/main" id="{64C04170-76EF-459F-B53C-1FC19EC50AAA}"/>
                    </a:ext>
                  </a:extLst>
                </p:cNvPr>
                <p:cNvGrpSpPr/>
                <p:nvPr/>
              </p:nvGrpSpPr>
              <p:grpSpPr>
                <a:xfrm>
                  <a:off x="9222630" y="2411124"/>
                  <a:ext cx="1225557" cy="596869"/>
                  <a:chOff x="8022482" y="1667276"/>
                  <a:chExt cx="1225557" cy="596869"/>
                </a:xfrm>
              </p:grpSpPr>
              <p:sp>
                <p:nvSpPr>
                  <p:cNvPr id="68" name="ZoneTexte 146">
                    <a:extLst>
                      <a:ext uri="{FF2B5EF4-FFF2-40B4-BE49-F238E27FC236}">
                        <a16:creationId xmlns:a16="http://schemas.microsoft.com/office/drawing/2014/main" id="{EB745A66-740A-43F7-AA91-F7F845D8AC09}"/>
                      </a:ext>
                    </a:extLst>
                  </p:cNvPr>
                  <p:cNvSpPr txBox="1"/>
                  <p:nvPr/>
                </p:nvSpPr>
                <p:spPr>
                  <a:xfrm rot="20296720">
                    <a:off x="8022482" y="1987146"/>
                    <a:ext cx="927305" cy="276999"/>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mj-lt"/>
                      </a:rPr>
                      <a:t>SMARTGRID</a:t>
                    </a:r>
                  </a:p>
                </p:txBody>
              </p:sp>
              <p:grpSp>
                <p:nvGrpSpPr>
                  <p:cNvPr id="69" name="Groupe 68">
                    <a:extLst>
                      <a:ext uri="{FF2B5EF4-FFF2-40B4-BE49-F238E27FC236}">
                        <a16:creationId xmlns:a16="http://schemas.microsoft.com/office/drawing/2014/main" id="{F9355E6E-AAF5-447F-9141-3ACBA55D0FA2}"/>
                      </a:ext>
                    </a:extLst>
                  </p:cNvPr>
                  <p:cNvGrpSpPr/>
                  <p:nvPr/>
                </p:nvGrpSpPr>
                <p:grpSpPr>
                  <a:xfrm rot="20296720">
                    <a:off x="8780035" y="1667276"/>
                    <a:ext cx="468004" cy="468005"/>
                    <a:chOff x="1141336" y="463974"/>
                    <a:chExt cx="1225218" cy="1206575"/>
                  </a:xfrm>
                </p:grpSpPr>
                <p:sp>
                  <p:nvSpPr>
                    <p:cNvPr id="70" name="Ellipse 69">
                      <a:extLst>
                        <a:ext uri="{FF2B5EF4-FFF2-40B4-BE49-F238E27FC236}">
                          <a16:creationId xmlns:a16="http://schemas.microsoft.com/office/drawing/2014/main" id="{8FF64B93-A05E-4DFA-AC18-AB4C83FB4C16}"/>
                        </a:ext>
                      </a:extLst>
                    </p:cNvPr>
                    <p:cNvSpPr/>
                    <p:nvPr/>
                  </p:nvSpPr>
                  <p:spPr>
                    <a:xfrm>
                      <a:off x="2089460" y="1315168"/>
                      <a:ext cx="118264" cy="11385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200">
                        <a:latin typeface="+mj-lt"/>
                      </a:endParaRPr>
                    </a:p>
                  </p:txBody>
                </p:sp>
                <p:sp>
                  <p:nvSpPr>
                    <p:cNvPr id="71" name="Ellipse 70">
                      <a:extLst>
                        <a:ext uri="{FF2B5EF4-FFF2-40B4-BE49-F238E27FC236}">
                          <a16:creationId xmlns:a16="http://schemas.microsoft.com/office/drawing/2014/main" id="{95F7DD0C-A95E-433C-A551-EFBB3F7C2789}"/>
                        </a:ext>
                      </a:extLst>
                    </p:cNvPr>
                    <p:cNvSpPr/>
                    <p:nvPr/>
                  </p:nvSpPr>
                  <p:spPr>
                    <a:xfrm>
                      <a:off x="1360834" y="592869"/>
                      <a:ext cx="118264" cy="11385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200">
                        <a:latin typeface="+mj-lt"/>
                      </a:endParaRPr>
                    </a:p>
                  </p:txBody>
                </p:sp>
                <p:sp>
                  <p:nvSpPr>
                    <p:cNvPr id="72" name="Ellipse 71">
                      <a:extLst>
                        <a:ext uri="{FF2B5EF4-FFF2-40B4-BE49-F238E27FC236}">
                          <a16:creationId xmlns:a16="http://schemas.microsoft.com/office/drawing/2014/main" id="{254CF891-D4E1-4C50-B2AA-9C5C683A710B}"/>
                        </a:ext>
                      </a:extLst>
                    </p:cNvPr>
                    <p:cNvSpPr/>
                    <p:nvPr/>
                  </p:nvSpPr>
                  <p:spPr>
                    <a:xfrm>
                      <a:off x="2117912" y="463974"/>
                      <a:ext cx="248642" cy="239362"/>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200">
                        <a:latin typeface="+mj-lt"/>
                      </a:endParaRPr>
                    </a:p>
                  </p:txBody>
                </p:sp>
                <p:sp>
                  <p:nvSpPr>
                    <p:cNvPr id="73" name="Ellipse 72">
                      <a:extLst>
                        <a:ext uri="{FF2B5EF4-FFF2-40B4-BE49-F238E27FC236}">
                          <a16:creationId xmlns:a16="http://schemas.microsoft.com/office/drawing/2014/main" id="{AC13ED50-0341-4B9A-A696-A7C7D560C2FC}"/>
                        </a:ext>
                      </a:extLst>
                    </p:cNvPr>
                    <p:cNvSpPr/>
                    <p:nvPr/>
                  </p:nvSpPr>
                  <p:spPr>
                    <a:xfrm>
                      <a:off x="1141336" y="1387021"/>
                      <a:ext cx="248642" cy="239362"/>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200">
                        <a:latin typeface="+mj-lt"/>
                      </a:endParaRPr>
                    </a:p>
                  </p:txBody>
                </p:sp>
                <p:sp>
                  <p:nvSpPr>
                    <p:cNvPr id="74" name="Ellipse 73">
                      <a:extLst>
                        <a:ext uri="{FF2B5EF4-FFF2-40B4-BE49-F238E27FC236}">
                          <a16:creationId xmlns:a16="http://schemas.microsoft.com/office/drawing/2014/main" id="{610E44CF-BC8F-42C0-9672-7969A32AADE6}"/>
                        </a:ext>
                      </a:extLst>
                    </p:cNvPr>
                    <p:cNvSpPr/>
                    <p:nvPr/>
                  </p:nvSpPr>
                  <p:spPr>
                    <a:xfrm>
                      <a:off x="1649537" y="1431187"/>
                      <a:ext cx="248642" cy="239362"/>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200">
                        <a:latin typeface="+mj-lt"/>
                      </a:endParaRPr>
                    </a:p>
                  </p:txBody>
                </p:sp>
                <p:cxnSp>
                  <p:nvCxnSpPr>
                    <p:cNvPr id="75" name="Connecteur droit 74">
                      <a:extLst>
                        <a:ext uri="{FF2B5EF4-FFF2-40B4-BE49-F238E27FC236}">
                          <a16:creationId xmlns:a16="http://schemas.microsoft.com/office/drawing/2014/main" id="{2862FAC7-943D-4650-BC22-B4122BEF42C1}"/>
                        </a:ext>
                      </a:extLst>
                    </p:cNvPr>
                    <p:cNvCxnSpPr>
                      <a:stCxn id="72" idx="3"/>
                      <a:endCxn id="73" idx="7"/>
                    </p:cNvCxnSpPr>
                    <p:nvPr/>
                  </p:nvCxnSpPr>
                  <p:spPr>
                    <a:xfrm flipH="1">
                      <a:off x="1353565" y="668282"/>
                      <a:ext cx="800760" cy="7537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Connecteur droit 75">
                      <a:extLst>
                        <a:ext uri="{FF2B5EF4-FFF2-40B4-BE49-F238E27FC236}">
                          <a16:creationId xmlns:a16="http://schemas.microsoft.com/office/drawing/2014/main" id="{02738020-4487-42BC-BB2D-48C2A5C29E23}"/>
                        </a:ext>
                      </a:extLst>
                    </p:cNvPr>
                    <p:cNvCxnSpPr>
                      <a:stCxn id="71" idx="5"/>
                      <a:endCxn id="70" idx="1"/>
                    </p:cNvCxnSpPr>
                    <p:nvPr/>
                  </p:nvCxnSpPr>
                  <p:spPr>
                    <a:xfrm>
                      <a:off x="1461779" y="690046"/>
                      <a:ext cx="645000" cy="64179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Connecteur droit 76">
                      <a:extLst>
                        <a:ext uri="{FF2B5EF4-FFF2-40B4-BE49-F238E27FC236}">
                          <a16:creationId xmlns:a16="http://schemas.microsoft.com/office/drawing/2014/main" id="{23B4C6F1-F803-43DF-B890-A1E2336ADB14}"/>
                        </a:ext>
                      </a:extLst>
                    </p:cNvPr>
                    <p:cNvCxnSpPr>
                      <a:endCxn id="74" idx="0"/>
                    </p:cNvCxnSpPr>
                    <p:nvPr/>
                  </p:nvCxnSpPr>
                  <p:spPr>
                    <a:xfrm flipH="1">
                      <a:off x="1773858" y="1010943"/>
                      <a:ext cx="10421" cy="42024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Ellipse 77">
                      <a:extLst>
                        <a:ext uri="{FF2B5EF4-FFF2-40B4-BE49-F238E27FC236}">
                          <a16:creationId xmlns:a16="http://schemas.microsoft.com/office/drawing/2014/main" id="{BE26485F-5102-4E49-9A20-73FE40B3E9CF}"/>
                        </a:ext>
                      </a:extLst>
                    </p:cNvPr>
                    <p:cNvSpPr/>
                    <p:nvPr/>
                  </p:nvSpPr>
                  <p:spPr>
                    <a:xfrm>
                      <a:off x="1475927" y="727240"/>
                      <a:ext cx="609600" cy="59035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200">
                        <a:latin typeface="+mj-lt"/>
                      </a:endParaRPr>
                    </a:p>
                  </p:txBody>
                </p:sp>
                <p:pic>
                  <p:nvPicPr>
                    <p:cNvPr id="79" name="Picture 22" descr="RÃ©sultat de recherche d'images pour &quot;energie picto&quot;">
                      <a:extLst>
                        <a:ext uri="{FF2B5EF4-FFF2-40B4-BE49-F238E27FC236}">
                          <a16:creationId xmlns:a16="http://schemas.microsoft.com/office/drawing/2014/main" id="{33908B9A-56FE-419D-A048-9EBCE34D0210}"/>
                        </a:ext>
                      </a:extLst>
                    </p:cNvPr>
                    <p:cNvPicPr>
                      <a:picLocks noChangeAspect="1" noChangeArrowheads="1"/>
                    </p:cNvPicPr>
                    <p:nvPr/>
                  </p:nvPicPr>
                  <p:blipFill>
                    <a:blip r:embed="rId7" cstate="screen">
                      <a:biLevel thresh="75000"/>
                      <a:extLst>
                        <a:ext uri="{28A0092B-C50C-407E-A947-70E740481C1C}">
                          <a14:useLocalDpi xmlns:a14="http://schemas.microsoft.com/office/drawing/2010/main"/>
                        </a:ext>
                      </a:extLst>
                    </a:blip>
                    <a:srcRect/>
                    <a:stretch>
                      <a:fillRect/>
                    </a:stretch>
                  </p:blipFill>
                  <p:spPr bwMode="auto">
                    <a:xfrm>
                      <a:off x="1483436" y="722642"/>
                      <a:ext cx="641689" cy="641689"/>
                    </a:xfrm>
                    <a:prstGeom prst="rect">
                      <a:avLst/>
                    </a:prstGeom>
                    <a:noFill/>
                    <a:ln w="19050">
                      <a:noFill/>
                    </a:ln>
                    <a:extLst>
                      <a:ext uri="{909E8E84-426E-40DD-AFC4-6F175D3DCCD1}">
                        <a14:hiddenFill xmlns:a14="http://schemas.microsoft.com/office/drawing/2010/main">
                          <a:solidFill>
                            <a:srgbClr val="FFFFFF"/>
                          </a:solidFill>
                        </a14:hiddenFill>
                      </a:ext>
                    </a:extLst>
                  </p:spPr>
                </p:pic>
              </p:grpSp>
            </p:grpSp>
            <p:grpSp>
              <p:nvGrpSpPr>
                <p:cNvPr id="63" name="Groupe 62">
                  <a:extLst>
                    <a:ext uri="{FF2B5EF4-FFF2-40B4-BE49-F238E27FC236}">
                      <a16:creationId xmlns:a16="http://schemas.microsoft.com/office/drawing/2014/main" id="{E0E7E5D5-EB38-4F14-B86B-2BF0B74774F5}"/>
                    </a:ext>
                  </a:extLst>
                </p:cNvPr>
                <p:cNvGrpSpPr/>
                <p:nvPr/>
              </p:nvGrpSpPr>
              <p:grpSpPr>
                <a:xfrm>
                  <a:off x="9155117" y="5757755"/>
                  <a:ext cx="1818842" cy="672447"/>
                  <a:chOff x="8685175" y="5519436"/>
                  <a:chExt cx="1818841" cy="672447"/>
                </a:xfrm>
              </p:grpSpPr>
              <p:sp>
                <p:nvSpPr>
                  <p:cNvPr id="64" name="ZoneTexte 142">
                    <a:extLst>
                      <a:ext uri="{FF2B5EF4-FFF2-40B4-BE49-F238E27FC236}">
                        <a16:creationId xmlns:a16="http://schemas.microsoft.com/office/drawing/2014/main" id="{C32CD8FB-C2B8-445A-AAB2-7EC04F1202D0}"/>
                      </a:ext>
                    </a:extLst>
                  </p:cNvPr>
                  <p:cNvSpPr txBox="1"/>
                  <p:nvPr/>
                </p:nvSpPr>
                <p:spPr>
                  <a:xfrm>
                    <a:off x="8720412" y="5519436"/>
                    <a:ext cx="340158" cy="261610"/>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100" dirty="0">
                        <a:solidFill>
                          <a:schemeClr val="bg2">
                            <a:lumMod val="50000"/>
                          </a:schemeClr>
                        </a:solidFill>
                        <a:latin typeface="+mj-lt"/>
                      </a:rPr>
                      <a:t>for</a:t>
                    </a:r>
                    <a:endParaRPr lang="fr-FR" sz="1400" dirty="0">
                      <a:solidFill>
                        <a:schemeClr val="bg2">
                          <a:lumMod val="50000"/>
                        </a:schemeClr>
                      </a:solidFill>
                      <a:latin typeface="+mj-lt"/>
                    </a:endParaRPr>
                  </a:p>
                </p:txBody>
              </p:sp>
              <p:grpSp>
                <p:nvGrpSpPr>
                  <p:cNvPr id="65" name="Groupe 64">
                    <a:extLst>
                      <a:ext uri="{FF2B5EF4-FFF2-40B4-BE49-F238E27FC236}">
                        <a16:creationId xmlns:a16="http://schemas.microsoft.com/office/drawing/2014/main" id="{B26361D7-4901-4DC5-A40E-166FCCD94156}"/>
                      </a:ext>
                    </a:extLst>
                  </p:cNvPr>
                  <p:cNvGrpSpPr/>
                  <p:nvPr/>
                </p:nvGrpSpPr>
                <p:grpSpPr>
                  <a:xfrm>
                    <a:off x="8685175" y="5607109"/>
                    <a:ext cx="1818841" cy="584774"/>
                    <a:chOff x="9984370" y="5555030"/>
                    <a:chExt cx="1818841" cy="584774"/>
                  </a:xfrm>
                </p:grpSpPr>
                <p:sp>
                  <p:nvSpPr>
                    <p:cNvPr id="66" name="ZoneTexte 144">
                      <a:extLst>
                        <a:ext uri="{FF2B5EF4-FFF2-40B4-BE49-F238E27FC236}">
                          <a16:creationId xmlns:a16="http://schemas.microsoft.com/office/drawing/2014/main" id="{CF37D44F-0D98-48C6-B5E4-6BAF2299D3AD}"/>
                        </a:ext>
                      </a:extLst>
                    </p:cNvPr>
                    <p:cNvSpPr txBox="1"/>
                    <p:nvPr/>
                  </p:nvSpPr>
                  <p:spPr>
                    <a:xfrm>
                      <a:off x="10269844" y="5692214"/>
                      <a:ext cx="1533367" cy="307777"/>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dirty="0"/>
                        <a:t>Application </a:t>
                      </a:r>
                      <a:r>
                        <a:rPr lang="fr-FR" sz="1400" dirty="0" err="1"/>
                        <a:t>fields</a:t>
                      </a:r>
                      <a:endParaRPr lang="fr-FR" sz="1400" dirty="0"/>
                    </a:p>
                  </p:txBody>
                </p:sp>
                <p:sp>
                  <p:nvSpPr>
                    <p:cNvPr id="67" name="ZoneTexte 145">
                      <a:extLst>
                        <a:ext uri="{FF2B5EF4-FFF2-40B4-BE49-F238E27FC236}">
                          <a16:creationId xmlns:a16="http://schemas.microsoft.com/office/drawing/2014/main" id="{37D94219-58FF-43C6-B918-89F925F91A79}"/>
                        </a:ext>
                      </a:extLst>
                    </p:cNvPr>
                    <p:cNvSpPr txBox="1"/>
                    <p:nvPr/>
                  </p:nvSpPr>
                  <p:spPr>
                    <a:xfrm>
                      <a:off x="9984370" y="5555030"/>
                      <a:ext cx="461985" cy="584774"/>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3200" dirty="0"/>
                        <a:t>6</a:t>
                      </a:r>
                      <a:r>
                        <a:rPr lang="fr-FR" sz="2400" dirty="0"/>
                        <a:t> </a:t>
                      </a:r>
                    </a:p>
                  </p:txBody>
                </p:sp>
              </p:grpSp>
            </p:grpSp>
          </p:grpSp>
          <p:sp>
            <p:nvSpPr>
              <p:cNvPr id="40" name="Bouée 66">
                <a:extLst>
                  <a:ext uri="{FF2B5EF4-FFF2-40B4-BE49-F238E27FC236}">
                    <a16:creationId xmlns:a16="http://schemas.microsoft.com/office/drawing/2014/main" id="{42F6255D-2155-43E8-BBA2-0E5539D3B4A2}"/>
                  </a:ext>
                </a:extLst>
              </p:cNvPr>
              <p:cNvSpPr/>
              <p:nvPr/>
            </p:nvSpPr>
            <p:spPr>
              <a:xfrm>
                <a:off x="6373549" y="2089617"/>
                <a:ext cx="3012535" cy="3012535"/>
              </a:xfrm>
              <a:prstGeom prst="donut">
                <a:avLst>
                  <a:gd name="adj" fmla="val 81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dirty="0">
                  <a:solidFill>
                    <a:schemeClr val="tx1"/>
                  </a:solidFill>
                </a:endParaRPr>
              </a:p>
            </p:txBody>
          </p:sp>
          <p:grpSp>
            <p:nvGrpSpPr>
              <p:cNvPr id="41" name="Groupe 40">
                <a:extLst>
                  <a:ext uri="{FF2B5EF4-FFF2-40B4-BE49-F238E27FC236}">
                    <a16:creationId xmlns:a16="http://schemas.microsoft.com/office/drawing/2014/main" id="{AFF667B6-89CA-485A-931C-D95B60C15821}"/>
                  </a:ext>
                </a:extLst>
              </p:cNvPr>
              <p:cNvGrpSpPr/>
              <p:nvPr/>
            </p:nvGrpSpPr>
            <p:grpSpPr>
              <a:xfrm>
                <a:off x="6530565" y="2256555"/>
                <a:ext cx="2809799" cy="2700000"/>
                <a:chOff x="6530565" y="2256555"/>
                <a:chExt cx="2809799" cy="2700000"/>
              </a:xfrm>
            </p:grpSpPr>
            <p:sp>
              <p:nvSpPr>
                <p:cNvPr id="44" name="Ellipse 43">
                  <a:extLst>
                    <a:ext uri="{FF2B5EF4-FFF2-40B4-BE49-F238E27FC236}">
                      <a16:creationId xmlns:a16="http://schemas.microsoft.com/office/drawing/2014/main" id="{EDC4F012-497F-410D-859B-A1C2DA635D62}"/>
                    </a:ext>
                  </a:extLst>
                </p:cNvPr>
                <p:cNvSpPr/>
                <p:nvPr/>
              </p:nvSpPr>
              <p:spPr>
                <a:xfrm>
                  <a:off x="6722231" y="2452187"/>
                  <a:ext cx="2286000" cy="2286000"/>
                </a:xfrm>
                <a:prstGeom prst="ellipse">
                  <a:avLst/>
                </a:prstGeom>
                <a:solidFill>
                  <a:srgbClr val="86BF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solidFill>
                      <a:schemeClr val="accent3">
                        <a:lumMod val="20000"/>
                        <a:lumOff val="80000"/>
                      </a:schemeClr>
                    </a:solidFill>
                  </a:endParaRPr>
                </a:p>
              </p:txBody>
            </p:sp>
            <p:sp>
              <p:nvSpPr>
                <p:cNvPr id="45" name="Rectangle 44">
                  <a:extLst>
                    <a:ext uri="{FF2B5EF4-FFF2-40B4-BE49-F238E27FC236}">
                      <a16:creationId xmlns:a16="http://schemas.microsoft.com/office/drawing/2014/main" id="{C693843D-9543-4A55-A137-7F466ABE3AB2}"/>
                    </a:ext>
                  </a:extLst>
                </p:cNvPr>
                <p:cNvSpPr/>
                <p:nvPr/>
              </p:nvSpPr>
              <p:spPr>
                <a:xfrm>
                  <a:off x="6530565" y="2256555"/>
                  <a:ext cx="2700000" cy="2700000"/>
                </a:xfrm>
                <a:prstGeom prst="rect">
                  <a:avLst/>
                </a:prstGeom>
                <a:noFill/>
              </p:spPr>
              <p:txBody>
                <a:bodyPr spcFirstLastPara="1" wrap="none" lIns="91440" tIns="45720" rIns="91440" bIns="45720" numCol="1">
                  <a:prstTxWarp prst="textCircle">
                    <a:avLst>
                      <a:gd name="adj" fmla="val 27807"/>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dirty="0">
                      <a:ln w="22225">
                        <a:noFill/>
                        <a:prstDash val="solid"/>
                      </a:ln>
                      <a:solidFill>
                        <a:schemeClr val="tx1">
                          <a:lumMod val="50000"/>
                          <a:lumOff val="50000"/>
                        </a:schemeClr>
                      </a:solidFill>
                      <a:latin typeface="Phosphate Solid" panose="02000506050000020004" pitchFamily="2" charset="77"/>
                      <a:cs typeface="Phosphate Solid" panose="02000506050000020004" pitchFamily="2" charset="77"/>
                    </a:rPr>
                    <a:t>   </a:t>
                  </a:r>
                  <a:r>
                    <a:rPr lang="fr-FR" sz="1400" b="1" dirty="0">
                      <a:ln w="22225">
                        <a:noFill/>
                        <a:prstDash val="solid"/>
                      </a:ln>
                      <a:solidFill>
                        <a:schemeClr val="tx2"/>
                      </a:solidFill>
                      <a:latin typeface="Phosphate Solid" panose="02000506050000020004" pitchFamily="2" charset="77"/>
                      <a:cs typeface="Phosphate Solid" panose="02000506050000020004" pitchFamily="2" charset="77"/>
                    </a:rPr>
                    <a:t>STUDY </a:t>
                  </a:r>
                  <a:r>
                    <a:rPr lang="fr-FR" sz="1400" b="1" dirty="0">
                      <a:ln w="22225">
                        <a:noFill/>
                        <a:prstDash val="solid"/>
                      </a:ln>
                      <a:solidFill>
                        <a:schemeClr val="tx2"/>
                      </a:solidFill>
                      <a:latin typeface="Phosphate Solid" panose="02000506050000020004" pitchFamily="2" charset="77"/>
                      <a:cs typeface="Phosphate Solid" panose="02000506050000020004" pitchFamily="2" charset="77"/>
                      <a:sym typeface="Wingdings 2" panose="05020102010507070707" pitchFamily="18" charset="2"/>
                    </a:rPr>
                    <a:t></a:t>
                  </a:r>
                  <a:r>
                    <a:rPr lang="fr-FR" sz="1400" b="1" dirty="0">
                      <a:ln w="22225">
                        <a:noFill/>
                        <a:prstDash val="solid"/>
                      </a:ln>
                      <a:solidFill>
                        <a:schemeClr val="tx2"/>
                      </a:solidFill>
                      <a:latin typeface="Phosphate Solid" panose="02000506050000020004" pitchFamily="2" charset="77"/>
                      <a:cs typeface="Phosphate Solid" panose="02000506050000020004" pitchFamily="2" charset="77"/>
                    </a:rPr>
                    <a:t> DESIGN  </a:t>
                  </a:r>
                  <a:r>
                    <a:rPr lang="fr-FR" sz="1400" b="1" dirty="0">
                      <a:ln w="22225">
                        <a:noFill/>
                        <a:prstDash val="solid"/>
                      </a:ln>
                      <a:solidFill>
                        <a:schemeClr val="tx2"/>
                      </a:solidFill>
                      <a:latin typeface="Phosphate Solid" panose="02000506050000020004" pitchFamily="2" charset="77"/>
                      <a:cs typeface="Phosphate Solid" panose="02000506050000020004" pitchFamily="2" charset="77"/>
                      <a:sym typeface="Wingdings 2" panose="05020102010507070707" pitchFamily="18" charset="2"/>
                    </a:rPr>
                    <a:t></a:t>
                  </a:r>
                  <a:r>
                    <a:rPr lang="fr-FR" sz="1400" b="1" dirty="0">
                      <a:ln w="22225">
                        <a:noFill/>
                        <a:prstDash val="solid"/>
                      </a:ln>
                      <a:solidFill>
                        <a:schemeClr val="tx2"/>
                      </a:solidFill>
                      <a:latin typeface="Phosphate Solid" panose="02000506050000020004" pitchFamily="2" charset="77"/>
                      <a:cs typeface="Phosphate Solid" panose="02000506050000020004" pitchFamily="2" charset="77"/>
                    </a:rPr>
                    <a:t> IMPLEMENTATION</a:t>
                  </a:r>
                </a:p>
              </p:txBody>
            </p:sp>
            <p:sp>
              <p:nvSpPr>
                <p:cNvPr id="46" name="ZoneTexte 124">
                  <a:extLst>
                    <a:ext uri="{FF2B5EF4-FFF2-40B4-BE49-F238E27FC236}">
                      <a16:creationId xmlns:a16="http://schemas.microsoft.com/office/drawing/2014/main" id="{789214FA-BF27-4D3B-86A3-9EC9323BEF63}"/>
                    </a:ext>
                  </a:extLst>
                </p:cNvPr>
                <p:cNvSpPr txBox="1"/>
                <p:nvPr/>
              </p:nvSpPr>
              <p:spPr>
                <a:xfrm>
                  <a:off x="6780491" y="2976747"/>
                  <a:ext cx="2175168" cy="120032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dirty="0">
                      <a:solidFill>
                        <a:schemeClr val="bg1"/>
                      </a:solidFill>
                      <a:latin typeface="+mj-lt"/>
                      <a:cs typeface="Phosphate Solid" panose="02000506050000020004" pitchFamily="2" charset="77"/>
                    </a:rPr>
                    <a:t>SUSTANAIBLE AND EMPOWERING INTERFACES FOR ENGINEERING</a:t>
                  </a:r>
                </a:p>
              </p:txBody>
            </p:sp>
            <p:cxnSp>
              <p:nvCxnSpPr>
                <p:cNvPr id="47" name="Connecteur droit 46">
                  <a:extLst>
                    <a:ext uri="{FF2B5EF4-FFF2-40B4-BE49-F238E27FC236}">
                      <a16:creationId xmlns:a16="http://schemas.microsoft.com/office/drawing/2014/main" id="{D64EF277-1DF9-46DF-BB6F-C2CA591FE66B}"/>
                    </a:ext>
                  </a:extLst>
                </p:cNvPr>
                <p:cNvCxnSpPr/>
                <p:nvPr/>
              </p:nvCxnSpPr>
              <p:spPr>
                <a:xfrm>
                  <a:off x="7310255" y="2967324"/>
                  <a:ext cx="107209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Connecteur droit 47">
                  <a:extLst>
                    <a:ext uri="{FF2B5EF4-FFF2-40B4-BE49-F238E27FC236}">
                      <a16:creationId xmlns:a16="http://schemas.microsoft.com/office/drawing/2014/main" id="{1E178236-488D-4D0B-9D11-19CC4EDD279A}"/>
                    </a:ext>
                  </a:extLst>
                </p:cNvPr>
                <p:cNvCxnSpPr/>
                <p:nvPr/>
              </p:nvCxnSpPr>
              <p:spPr>
                <a:xfrm>
                  <a:off x="7329187" y="4197592"/>
                  <a:ext cx="107209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9" name="Groupe 48">
                  <a:extLst>
                    <a:ext uri="{FF2B5EF4-FFF2-40B4-BE49-F238E27FC236}">
                      <a16:creationId xmlns:a16="http://schemas.microsoft.com/office/drawing/2014/main" id="{40DE059F-310F-45B5-8D84-4D5310D5B73A}"/>
                    </a:ext>
                  </a:extLst>
                </p:cNvPr>
                <p:cNvGrpSpPr/>
                <p:nvPr/>
              </p:nvGrpSpPr>
              <p:grpSpPr>
                <a:xfrm>
                  <a:off x="6538729" y="2256558"/>
                  <a:ext cx="2801635" cy="2682788"/>
                  <a:chOff x="6329179" y="1363480"/>
                  <a:chExt cx="2801634" cy="2682788"/>
                </a:xfrm>
              </p:grpSpPr>
              <p:sp>
                <p:nvSpPr>
                  <p:cNvPr id="50" name="Arc 49">
                    <a:extLst>
                      <a:ext uri="{FF2B5EF4-FFF2-40B4-BE49-F238E27FC236}">
                        <a16:creationId xmlns:a16="http://schemas.microsoft.com/office/drawing/2014/main" id="{662E6D15-7C83-437C-A663-F12258973B27}"/>
                      </a:ext>
                    </a:extLst>
                  </p:cNvPr>
                  <p:cNvSpPr/>
                  <p:nvPr/>
                </p:nvSpPr>
                <p:spPr>
                  <a:xfrm>
                    <a:off x="6329179" y="1363480"/>
                    <a:ext cx="2682788" cy="2682788"/>
                  </a:xfrm>
                  <a:prstGeom prst="arc">
                    <a:avLst>
                      <a:gd name="adj1" fmla="val 17525988"/>
                      <a:gd name="adj2" fmla="val 4519849"/>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FR"/>
                  </a:p>
                </p:txBody>
              </p:sp>
              <p:sp>
                <p:nvSpPr>
                  <p:cNvPr id="51" name="Triangle isocèle 50">
                    <a:extLst>
                      <a:ext uri="{FF2B5EF4-FFF2-40B4-BE49-F238E27FC236}">
                        <a16:creationId xmlns:a16="http://schemas.microsoft.com/office/drawing/2014/main" id="{5071202B-3048-4946-AD2D-269B25EFE1EC}"/>
                      </a:ext>
                    </a:extLst>
                  </p:cNvPr>
                  <p:cNvSpPr/>
                  <p:nvPr/>
                </p:nvSpPr>
                <p:spPr>
                  <a:xfrm rot="15619996" flipV="1">
                    <a:off x="8991501" y="2442142"/>
                    <a:ext cx="132414" cy="13177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solidFill>
                        <a:schemeClr val="tx1"/>
                      </a:solidFill>
                    </a:endParaRPr>
                  </a:p>
                </p:txBody>
              </p:sp>
              <p:sp>
                <p:nvSpPr>
                  <p:cNvPr id="52" name="Triangle isocèle 51">
                    <a:extLst>
                      <a:ext uri="{FF2B5EF4-FFF2-40B4-BE49-F238E27FC236}">
                        <a16:creationId xmlns:a16="http://schemas.microsoft.com/office/drawing/2014/main" id="{65785D5A-14C2-41D0-A5B3-BA83D3C5E574}"/>
                      </a:ext>
                    </a:extLst>
                  </p:cNvPr>
                  <p:cNvSpPr/>
                  <p:nvPr/>
                </p:nvSpPr>
                <p:spPr>
                  <a:xfrm rot="14757971" flipV="1">
                    <a:off x="8900681" y="2105084"/>
                    <a:ext cx="132414" cy="13177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solidFill>
                        <a:schemeClr val="tx1"/>
                      </a:solidFill>
                    </a:endParaRPr>
                  </a:p>
                </p:txBody>
              </p:sp>
              <p:sp>
                <p:nvSpPr>
                  <p:cNvPr id="53" name="Triangle isocèle 52">
                    <a:extLst>
                      <a:ext uri="{FF2B5EF4-FFF2-40B4-BE49-F238E27FC236}">
                        <a16:creationId xmlns:a16="http://schemas.microsoft.com/office/drawing/2014/main" id="{1FC6252C-E35A-47C7-9057-CD485BCF50C0}"/>
                      </a:ext>
                    </a:extLst>
                  </p:cNvPr>
                  <p:cNvSpPr/>
                  <p:nvPr/>
                </p:nvSpPr>
                <p:spPr>
                  <a:xfrm rot="13868554" flipV="1">
                    <a:off x="8727801" y="1802004"/>
                    <a:ext cx="132414" cy="13177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solidFill>
                        <a:schemeClr val="tx1"/>
                      </a:solidFill>
                    </a:endParaRPr>
                  </a:p>
                </p:txBody>
              </p:sp>
              <p:sp>
                <p:nvSpPr>
                  <p:cNvPr id="54" name="Triangle isocèle 53">
                    <a:extLst>
                      <a:ext uri="{FF2B5EF4-FFF2-40B4-BE49-F238E27FC236}">
                        <a16:creationId xmlns:a16="http://schemas.microsoft.com/office/drawing/2014/main" id="{33FB6C38-C35A-4820-BD32-FCAEF2C4C4F7}"/>
                      </a:ext>
                    </a:extLst>
                  </p:cNvPr>
                  <p:cNvSpPr/>
                  <p:nvPr/>
                </p:nvSpPr>
                <p:spPr>
                  <a:xfrm rot="5717092">
                    <a:off x="8998718" y="2785231"/>
                    <a:ext cx="132414" cy="13177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solidFill>
                        <a:schemeClr val="tx1"/>
                      </a:solidFill>
                    </a:endParaRPr>
                  </a:p>
                </p:txBody>
              </p:sp>
              <p:sp>
                <p:nvSpPr>
                  <p:cNvPr id="55" name="Triangle isocèle 54">
                    <a:extLst>
                      <a:ext uri="{FF2B5EF4-FFF2-40B4-BE49-F238E27FC236}">
                        <a16:creationId xmlns:a16="http://schemas.microsoft.com/office/drawing/2014/main" id="{77D100F6-24E4-41C8-A099-CAECBA91A072}"/>
                      </a:ext>
                    </a:extLst>
                  </p:cNvPr>
                  <p:cNvSpPr/>
                  <p:nvPr/>
                </p:nvSpPr>
                <p:spPr>
                  <a:xfrm rot="6521990">
                    <a:off x="8922647" y="3124877"/>
                    <a:ext cx="132414" cy="13177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solidFill>
                        <a:schemeClr val="tx1"/>
                      </a:solidFill>
                    </a:endParaRPr>
                  </a:p>
                </p:txBody>
              </p:sp>
              <p:sp>
                <p:nvSpPr>
                  <p:cNvPr id="56" name="Triangle isocèle 55">
                    <a:extLst>
                      <a:ext uri="{FF2B5EF4-FFF2-40B4-BE49-F238E27FC236}">
                        <a16:creationId xmlns:a16="http://schemas.microsoft.com/office/drawing/2014/main" id="{81442D2F-6961-4A47-B64F-12DDA736E47D}"/>
                      </a:ext>
                    </a:extLst>
                  </p:cNvPr>
                  <p:cNvSpPr/>
                  <p:nvPr/>
                </p:nvSpPr>
                <p:spPr>
                  <a:xfrm rot="7587762">
                    <a:off x="8758212" y="3438404"/>
                    <a:ext cx="132414" cy="13177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solidFill>
                        <a:schemeClr val="tx1"/>
                      </a:solidFill>
                    </a:endParaRPr>
                  </a:p>
                </p:txBody>
              </p:sp>
            </p:grpSp>
          </p:grpSp>
          <p:pic>
            <p:nvPicPr>
              <p:cNvPr id="42" name="Picture 16" descr="RÃ©sultat de recherche d'images pour &quot;IoT&quot;">
                <a:extLst>
                  <a:ext uri="{FF2B5EF4-FFF2-40B4-BE49-F238E27FC236}">
                    <a16:creationId xmlns:a16="http://schemas.microsoft.com/office/drawing/2014/main" id="{8F4A3C1F-CBA6-46F4-ADEC-8A35FAAD0B78}"/>
                  </a:ext>
                </a:extLst>
              </p:cNvPr>
              <p:cNvPicPr>
                <a:picLocks noChangeAspect="1" noChangeArrowheads="1"/>
              </p:cNvPicPr>
              <p:nvPr/>
            </p:nvPicPr>
            <p:blipFill>
              <a:blip r:embed="rId8" cstate="print">
                <a:biLevel thresh="75000"/>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682378">
                <a:off x="9572060" y="3667186"/>
                <a:ext cx="864004" cy="432000"/>
              </a:xfrm>
              <a:prstGeom prst="rect">
                <a:avLst/>
              </a:prstGeom>
              <a:noFill/>
              <a:extLst>
                <a:ext uri="{909E8E84-426E-40DD-AFC4-6F175D3DCCD1}">
                  <a14:hiddenFill xmlns:a14="http://schemas.microsoft.com/office/drawing/2010/main">
                    <a:solidFill>
                      <a:srgbClr val="FFFFFF"/>
                    </a:solidFill>
                  </a14:hiddenFill>
                </a:ext>
              </a:extLst>
            </p:spPr>
          </p:pic>
          <p:sp>
            <p:nvSpPr>
              <p:cNvPr id="43" name="ZoneTexte 121">
                <a:extLst>
                  <a:ext uri="{FF2B5EF4-FFF2-40B4-BE49-F238E27FC236}">
                    <a16:creationId xmlns:a16="http://schemas.microsoft.com/office/drawing/2014/main" id="{50749751-C0E7-42C5-B4B0-5C57889EBE4F}"/>
                  </a:ext>
                </a:extLst>
              </p:cNvPr>
              <p:cNvSpPr txBox="1"/>
              <p:nvPr/>
            </p:nvSpPr>
            <p:spPr>
              <a:xfrm>
                <a:off x="2660029" y="4529187"/>
                <a:ext cx="4190761" cy="338554"/>
              </a:xfrm>
              <a:prstGeom prst="rect">
                <a:avLst/>
              </a:prstGeom>
              <a:noFill/>
              <a:ln>
                <a:no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600" dirty="0" err="1">
                    <a:solidFill>
                      <a:srgbClr val="009EE0"/>
                    </a:solidFill>
                    <a:latin typeface="+mj-lt"/>
                  </a:rPr>
                  <a:t>Manufacturing</a:t>
                </a:r>
                <a:r>
                  <a:rPr lang="fr-FR" sz="1600" dirty="0">
                    <a:solidFill>
                      <a:srgbClr val="009EE0"/>
                    </a:solidFill>
                    <a:latin typeface="+mj-lt"/>
                  </a:rPr>
                  <a:t> </a:t>
                </a:r>
                <a:r>
                  <a:rPr lang="fr-FR" sz="1600" dirty="0" err="1">
                    <a:solidFill>
                      <a:srgbClr val="009EE0"/>
                    </a:solidFill>
                    <a:latin typeface="+mj-lt"/>
                  </a:rPr>
                  <a:t>processes</a:t>
                </a:r>
                <a:r>
                  <a:rPr lang="fr-FR" sz="1600" dirty="0">
                    <a:solidFill>
                      <a:srgbClr val="009EE0"/>
                    </a:solidFill>
                    <a:latin typeface="+mj-lt"/>
                  </a:rPr>
                  <a:t> and modeling </a:t>
                </a:r>
              </a:p>
            </p:txBody>
          </p:sp>
        </p:grpSp>
        <p:grpSp>
          <p:nvGrpSpPr>
            <p:cNvPr id="16" name="Groupe 15">
              <a:extLst>
                <a:ext uri="{FF2B5EF4-FFF2-40B4-BE49-F238E27FC236}">
                  <a16:creationId xmlns:a16="http://schemas.microsoft.com/office/drawing/2014/main" id="{3E922E95-B63D-4920-9914-2764FD11C91C}"/>
                </a:ext>
              </a:extLst>
            </p:cNvPr>
            <p:cNvGrpSpPr/>
            <p:nvPr/>
          </p:nvGrpSpPr>
          <p:grpSpPr>
            <a:xfrm>
              <a:off x="2261303" y="1297932"/>
              <a:ext cx="4066351" cy="4136409"/>
              <a:chOff x="2147889" y="1881523"/>
              <a:chExt cx="4066351" cy="4136409"/>
            </a:xfrm>
          </p:grpSpPr>
          <p:grpSp>
            <p:nvGrpSpPr>
              <p:cNvPr id="17" name="Groupe 16">
                <a:extLst>
                  <a:ext uri="{FF2B5EF4-FFF2-40B4-BE49-F238E27FC236}">
                    <a16:creationId xmlns:a16="http://schemas.microsoft.com/office/drawing/2014/main" id="{9F8B5329-97F0-4081-B9E9-9F7AB8EF90FF}"/>
                  </a:ext>
                </a:extLst>
              </p:cNvPr>
              <p:cNvGrpSpPr/>
              <p:nvPr/>
            </p:nvGrpSpPr>
            <p:grpSpPr>
              <a:xfrm>
                <a:off x="2530809" y="1881523"/>
                <a:ext cx="3465191" cy="3497339"/>
                <a:chOff x="3011843" y="1559972"/>
                <a:chExt cx="3199311" cy="3831399"/>
              </a:xfrm>
            </p:grpSpPr>
            <p:sp>
              <p:nvSpPr>
                <p:cNvPr id="23" name="Flèche vers le bas 94">
                  <a:extLst>
                    <a:ext uri="{FF2B5EF4-FFF2-40B4-BE49-F238E27FC236}">
                      <a16:creationId xmlns:a16="http://schemas.microsoft.com/office/drawing/2014/main" id="{1F8E2DBA-8A43-4610-A02E-8712EA49D128}"/>
                    </a:ext>
                  </a:extLst>
                </p:cNvPr>
                <p:cNvSpPr/>
                <p:nvPr/>
              </p:nvSpPr>
              <p:spPr>
                <a:xfrm>
                  <a:off x="5546398" y="2142674"/>
                  <a:ext cx="664756" cy="3248696"/>
                </a:xfrm>
                <a:prstGeom prst="downArrow">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22" name="Flèche vers le bas 93">
                  <a:extLst>
                    <a:ext uri="{FF2B5EF4-FFF2-40B4-BE49-F238E27FC236}">
                      <a16:creationId xmlns:a16="http://schemas.microsoft.com/office/drawing/2014/main" id="{494E94D6-68AC-47FC-837B-EE4F4D671252}"/>
                    </a:ext>
                  </a:extLst>
                </p:cNvPr>
                <p:cNvSpPr/>
                <p:nvPr/>
              </p:nvSpPr>
              <p:spPr>
                <a:xfrm>
                  <a:off x="4246517" y="2142673"/>
                  <a:ext cx="664756" cy="3248697"/>
                </a:xfrm>
                <a:prstGeom prst="downArrow">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21" name="Flèche vers le bas 92">
                  <a:extLst>
                    <a:ext uri="{FF2B5EF4-FFF2-40B4-BE49-F238E27FC236}">
                      <a16:creationId xmlns:a16="http://schemas.microsoft.com/office/drawing/2014/main" id="{1532D51E-A82A-4C3C-BCA4-E273561CC8DA}"/>
                    </a:ext>
                  </a:extLst>
                </p:cNvPr>
                <p:cNvSpPr/>
                <p:nvPr/>
              </p:nvSpPr>
              <p:spPr>
                <a:xfrm>
                  <a:off x="3011843" y="2142673"/>
                  <a:ext cx="664756" cy="3248698"/>
                </a:xfrm>
                <a:prstGeom prst="downArrow">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24" name="Rectangle 23">
                  <a:extLst>
                    <a:ext uri="{FF2B5EF4-FFF2-40B4-BE49-F238E27FC236}">
                      <a16:creationId xmlns:a16="http://schemas.microsoft.com/office/drawing/2014/main" id="{1358420A-AD47-4CE5-9985-13C8DD3102FE}"/>
                    </a:ext>
                  </a:extLst>
                </p:cNvPr>
                <p:cNvSpPr/>
                <p:nvPr/>
              </p:nvSpPr>
              <p:spPr>
                <a:xfrm>
                  <a:off x="3048992" y="1559972"/>
                  <a:ext cx="3125014" cy="582703"/>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solidFill>
                        <a:srgbClr val="009EE0"/>
                      </a:solidFill>
                      <a:latin typeface="+mj-lt"/>
                    </a:rPr>
                    <a:t>CHAIRS</a:t>
                  </a:r>
                </a:p>
              </p:txBody>
            </p:sp>
          </p:grpSp>
          <p:sp>
            <p:nvSpPr>
              <p:cNvPr id="18" name="ZoneTexte 177">
                <a:extLst>
                  <a:ext uri="{FF2B5EF4-FFF2-40B4-BE49-F238E27FC236}">
                    <a16:creationId xmlns:a16="http://schemas.microsoft.com/office/drawing/2014/main" id="{F350813C-C42F-497A-AEFE-A5FEA15A72B6}"/>
                  </a:ext>
                </a:extLst>
              </p:cNvPr>
              <p:cNvSpPr txBox="1"/>
              <p:nvPr/>
            </p:nvSpPr>
            <p:spPr>
              <a:xfrm>
                <a:off x="2147889" y="5279268"/>
                <a:ext cx="1333462" cy="738664"/>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200" dirty="0" err="1">
                    <a:solidFill>
                      <a:srgbClr val="009EE0"/>
                    </a:solidFill>
                    <a:latin typeface="+mj-lt"/>
                  </a:rPr>
                  <a:t>Circularity</a:t>
                </a:r>
                <a:r>
                  <a:rPr lang="fr-FR" sz="1200" dirty="0">
                    <a:solidFill>
                      <a:srgbClr val="009EE0"/>
                    </a:solidFill>
                    <a:latin typeface="+mj-lt"/>
                  </a:rPr>
                  <a:t> for textiles</a:t>
                </a:r>
              </a:p>
              <a:p>
                <a:pPr algn="ctr"/>
                <a:r>
                  <a:rPr lang="fr-FR" dirty="0">
                    <a:solidFill>
                      <a:srgbClr val="009EE0"/>
                    </a:solidFill>
                    <a:latin typeface="+mj-lt"/>
                  </a:rPr>
                  <a:t>BALI</a:t>
                </a:r>
              </a:p>
            </p:txBody>
          </p:sp>
          <p:sp>
            <p:nvSpPr>
              <p:cNvPr id="19" name="ZoneTexte 178">
                <a:extLst>
                  <a:ext uri="{FF2B5EF4-FFF2-40B4-BE49-F238E27FC236}">
                    <a16:creationId xmlns:a16="http://schemas.microsoft.com/office/drawing/2014/main" id="{2D58AF2B-4A14-4A17-B31A-2E6AC24888A3}"/>
                  </a:ext>
                </a:extLst>
              </p:cNvPr>
              <p:cNvSpPr txBox="1"/>
              <p:nvPr/>
            </p:nvSpPr>
            <p:spPr>
              <a:xfrm>
                <a:off x="3587447" y="5279268"/>
                <a:ext cx="1201931" cy="738664"/>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200" dirty="0" err="1">
                    <a:solidFill>
                      <a:srgbClr val="009EE0"/>
                    </a:solidFill>
                    <a:latin typeface="+mj-lt"/>
                  </a:rPr>
                  <a:t>Complex</a:t>
                </a:r>
                <a:r>
                  <a:rPr lang="fr-FR" sz="1200" dirty="0">
                    <a:solidFill>
                      <a:srgbClr val="009EE0"/>
                    </a:solidFill>
                    <a:latin typeface="+mj-lt"/>
                  </a:rPr>
                  <a:t> </a:t>
                </a:r>
              </a:p>
              <a:p>
                <a:pPr algn="ctr"/>
                <a:r>
                  <a:rPr lang="fr-FR" sz="1200" dirty="0" err="1">
                    <a:solidFill>
                      <a:srgbClr val="009EE0"/>
                    </a:solidFill>
                    <a:latin typeface="+mj-lt"/>
                  </a:rPr>
                  <a:t>systems</a:t>
                </a:r>
                <a:endParaRPr lang="fr-FR" sz="1200" dirty="0">
                  <a:solidFill>
                    <a:srgbClr val="009EE0"/>
                  </a:solidFill>
                  <a:latin typeface="+mj-lt"/>
                </a:endParaRPr>
              </a:p>
              <a:p>
                <a:pPr algn="ctr"/>
                <a:r>
                  <a:rPr lang="fr-FR" dirty="0">
                    <a:solidFill>
                      <a:srgbClr val="009EE0"/>
                    </a:solidFill>
                    <a:latin typeface="+mj-lt"/>
                  </a:rPr>
                  <a:t>FLEXTECH</a:t>
                </a:r>
              </a:p>
            </p:txBody>
          </p:sp>
          <p:sp>
            <p:nvSpPr>
              <p:cNvPr id="20" name="ZoneTexte 179">
                <a:extLst>
                  <a:ext uri="{FF2B5EF4-FFF2-40B4-BE49-F238E27FC236}">
                    <a16:creationId xmlns:a16="http://schemas.microsoft.com/office/drawing/2014/main" id="{72219A0F-0558-42F5-B42C-6956CB035B93}"/>
                  </a:ext>
                </a:extLst>
              </p:cNvPr>
              <p:cNvSpPr txBox="1"/>
              <p:nvPr/>
            </p:nvSpPr>
            <p:spPr>
              <a:xfrm>
                <a:off x="5131379" y="5279268"/>
                <a:ext cx="1082861" cy="738664"/>
              </a:xfrm>
              <a:prstGeom prst="rect">
                <a:avLst/>
              </a:prstGeom>
              <a:noFill/>
            </p:spPr>
            <p:txBody>
              <a:bodyPr wrap="non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200" dirty="0">
                    <a:solidFill>
                      <a:srgbClr val="009EE0"/>
                    </a:solidFill>
                    <a:latin typeface="+mj-lt"/>
                  </a:rPr>
                  <a:t>Additive</a:t>
                </a:r>
              </a:p>
              <a:p>
                <a:pPr algn="ctr"/>
                <a:r>
                  <a:rPr lang="fr-FR" sz="1200" dirty="0" err="1">
                    <a:solidFill>
                      <a:srgbClr val="009EE0"/>
                    </a:solidFill>
                    <a:latin typeface="+mj-lt"/>
                  </a:rPr>
                  <a:t>manufacturing</a:t>
                </a:r>
                <a:endParaRPr lang="fr-FR" sz="1200" dirty="0">
                  <a:solidFill>
                    <a:srgbClr val="009EE0"/>
                  </a:solidFill>
                  <a:latin typeface="+mj-lt"/>
                </a:endParaRPr>
              </a:p>
              <a:p>
                <a:pPr algn="ctr"/>
                <a:r>
                  <a:rPr lang="fr-FR" dirty="0">
                    <a:solidFill>
                      <a:srgbClr val="009EE0"/>
                    </a:solidFill>
                    <a:latin typeface="+mj-lt"/>
                  </a:rPr>
                  <a:t>DREAM</a:t>
                </a:r>
              </a:p>
            </p:txBody>
          </p:sp>
        </p:grpSp>
      </p:grpSp>
    </p:spTree>
    <p:extLst>
      <p:ext uri="{BB962C8B-B14F-4D97-AF65-F5344CB8AC3E}">
        <p14:creationId xmlns:p14="http://schemas.microsoft.com/office/powerpoint/2010/main" val="1713185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2">
            <a:extLst>
              <a:ext uri="{FF2B5EF4-FFF2-40B4-BE49-F238E27FC236}">
                <a16:creationId xmlns:a16="http://schemas.microsoft.com/office/drawing/2014/main" id="{E5393E6A-7A71-B7E8-C14E-281CAAF6450D}"/>
              </a:ext>
            </a:extLst>
          </p:cNvPr>
          <p:cNvSpPr txBox="1">
            <a:spLocks/>
          </p:cNvSpPr>
          <p:nvPr/>
        </p:nvSpPr>
        <p:spPr>
          <a:xfrm>
            <a:off x="9267909" y="2023110"/>
            <a:ext cx="2469624" cy="28460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700" kern="1200">
                <a:solidFill>
                  <a:schemeClr val="tx1"/>
                </a:solidFill>
                <a:latin typeface="+mj-lt"/>
                <a:ea typeface="+mj-ea"/>
                <a:cs typeface="+mj-cs"/>
              </a:rPr>
              <a:t>In the heart of the Campus</a:t>
            </a:r>
          </a:p>
        </p:txBody>
      </p:sp>
      <p:sp>
        <p:nvSpPr>
          <p:cNvPr id="42" name="Rectangle 41">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Image 38" descr="Une image contenant texte, capture d’écran, Police&#10;&#10;Le contenu généré par l’IA peut être incorrect.">
            <a:extLst>
              <a:ext uri="{FF2B5EF4-FFF2-40B4-BE49-F238E27FC236}">
                <a16:creationId xmlns:a16="http://schemas.microsoft.com/office/drawing/2014/main" id="{E06E7DD7-8E71-22DD-B50F-CF392258E8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65" y="858525"/>
            <a:ext cx="7366650" cy="5211906"/>
          </a:xfrm>
          <a:prstGeom prst="rect">
            <a:avLst/>
          </a:prstGeom>
        </p:spPr>
      </p:pic>
      <p:sp>
        <p:nvSpPr>
          <p:cNvPr id="51" name="Rectangle 50">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8472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562BBAB-20D0-A6C6-6201-1F9042A31135}"/>
              </a:ext>
            </a:extLst>
          </p:cNvPr>
          <p:cNvSpPr>
            <a:spLocks noGrp="1"/>
          </p:cNvSpPr>
          <p:nvPr>
            <p:ph type="title"/>
          </p:nvPr>
        </p:nvSpPr>
        <p:spPr>
          <a:xfrm>
            <a:off x="1043631" y="809898"/>
            <a:ext cx="9942716" cy="1554480"/>
          </a:xfrm>
        </p:spPr>
        <p:txBody>
          <a:bodyPr anchor="ctr">
            <a:normAutofit/>
          </a:bodyPr>
          <a:lstStyle/>
          <a:p>
            <a:r>
              <a:rPr lang="en-US" sz="4000" dirty="0">
                <a:latin typeface="Roboto" panose="02000000000000000000" pitchFamily="2" charset="0"/>
                <a:ea typeface="Roboto" panose="02000000000000000000" pitchFamily="2" charset="0"/>
                <a:cs typeface="Roboto" panose="02000000000000000000" pitchFamily="2" charset="0"/>
              </a:rPr>
              <a:t>The European Dual Studies University</a:t>
            </a:r>
            <a:br>
              <a:rPr lang="en-US" sz="4000" dirty="0">
                <a:latin typeface="Roboto" panose="02000000000000000000" pitchFamily="2" charset="0"/>
                <a:ea typeface="Roboto" panose="02000000000000000000" pitchFamily="2" charset="0"/>
                <a:cs typeface="Roboto" panose="02000000000000000000" pitchFamily="2" charset="0"/>
              </a:rPr>
            </a:br>
            <a:r>
              <a:rPr lang="fr-FR" sz="4000" dirty="0" err="1">
                <a:latin typeface="Roboto" panose="02000000000000000000" pitchFamily="2" charset="0"/>
                <a:ea typeface="Roboto" panose="02000000000000000000" pitchFamily="2" charset="0"/>
                <a:cs typeface="Roboto" panose="02000000000000000000" pitchFamily="2" charset="0"/>
              </a:rPr>
              <a:t>Lighthouse</a:t>
            </a:r>
            <a:r>
              <a:rPr lang="fr-FR" sz="4000" dirty="0">
                <a:latin typeface="Roboto" panose="02000000000000000000" pitchFamily="2" charset="0"/>
                <a:ea typeface="Roboto" panose="02000000000000000000" pitchFamily="2" charset="0"/>
                <a:cs typeface="Roboto" panose="02000000000000000000" pitchFamily="2" charset="0"/>
              </a:rPr>
              <a:t> </a:t>
            </a:r>
            <a:r>
              <a:rPr lang="fr-FR" sz="4000" dirty="0" err="1">
                <a:latin typeface="Roboto" panose="02000000000000000000" pitchFamily="2" charset="0"/>
                <a:ea typeface="Roboto" panose="02000000000000000000" pitchFamily="2" charset="0"/>
                <a:cs typeface="Roboto" panose="02000000000000000000" pitchFamily="2" charset="0"/>
              </a:rPr>
              <a:t>Strategy</a:t>
            </a:r>
            <a:r>
              <a:rPr lang="fr-FR" sz="4000" dirty="0">
                <a:latin typeface="Roboto" panose="02000000000000000000" pitchFamily="2" charset="0"/>
                <a:ea typeface="Roboto" panose="02000000000000000000" pitchFamily="2" charset="0"/>
                <a:cs typeface="Roboto" panose="02000000000000000000" pitchFamily="2" charset="0"/>
              </a:rPr>
              <a:t>  </a:t>
            </a:r>
            <a:br>
              <a:rPr lang="fr-FR" sz="4800" dirty="0"/>
            </a:br>
            <a:r>
              <a:rPr lang="fr-FR" sz="1800" dirty="0">
                <a:hlinkClick r:id="rId2"/>
              </a:rPr>
              <a:t>https://eu4dual.education/</a:t>
            </a:r>
            <a:endParaRPr lang="fr-FR" sz="18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Espace réservé du contenu 2">
            <a:extLst>
              <a:ext uri="{FF2B5EF4-FFF2-40B4-BE49-F238E27FC236}">
                <a16:creationId xmlns:a16="http://schemas.microsoft.com/office/drawing/2014/main" id="{3722EBF8-49B0-C522-54D1-71FA6EE8188E}"/>
              </a:ext>
            </a:extLst>
          </p:cNvPr>
          <p:cNvSpPr txBox="1">
            <a:spLocks/>
          </p:cNvSpPr>
          <p:nvPr/>
        </p:nvSpPr>
        <p:spPr bwMode="auto">
          <a:xfrm>
            <a:off x="535670" y="2704014"/>
            <a:ext cx="5287151" cy="3777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47500" lnSpcReduction="20000"/>
          </a:bodyPr>
          <a:lstStyle>
            <a:lvl1pPr marL="228600" indent="-228600" algn="just" rtl="0" eaLnBrk="0" fontAlgn="base" hangingPunct="0">
              <a:lnSpc>
                <a:spcPct val="150000"/>
              </a:lnSpc>
              <a:spcBef>
                <a:spcPts val="1000"/>
              </a:spcBef>
              <a:spcAft>
                <a:spcPct val="0"/>
              </a:spcAft>
              <a:buClr>
                <a:schemeClr val="bg2"/>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just" rtl="0" eaLnBrk="0" fontAlgn="base" hangingPunct="0">
              <a:lnSpc>
                <a:spcPct val="150000"/>
              </a:lnSpc>
              <a:spcBef>
                <a:spcPts val="500"/>
              </a:spcBef>
              <a:spcAft>
                <a:spcPct val="0"/>
              </a:spcAft>
              <a:buClr>
                <a:schemeClr val="bg2"/>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just" rtl="0" eaLnBrk="0" fontAlgn="base" hangingPunct="0">
              <a:lnSpc>
                <a:spcPct val="150000"/>
              </a:lnSpc>
              <a:spcBef>
                <a:spcPts val="500"/>
              </a:spcBef>
              <a:spcAft>
                <a:spcPct val="0"/>
              </a:spcAft>
              <a:buClr>
                <a:schemeClr val="bg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just" rtl="0" eaLnBrk="0" fontAlgn="base" hangingPunct="0">
              <a:lnSpc>
                <a:spcPct val="150000"/>
              </a:lnSpc>
              <a:spcBef>
                <a:spcPts val="500"/>
              </a:spcBef>
              <a:spcAft>
                <a:spcPct val="0"/>
              </a:spcAft>
              <a:buClr>
                <a:schemeClr val="bg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just" rtl="0" eaLnBrk="0" fontAlgn="base" hangingPunct="0">
              <a:lnSpc>
                <a:spcPct val="150000"/>
              </a:lnSpc>
              <a:spcBef>
                <a:spcPts val="500"/>
              </a:spcBef>
              <a:spcAft>
                <a:spcPct val="0"/>
              </a:spcAft>
              <a:buClr>
                <a:schemeClr val="bg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600"/>
              </a:spcBef>
              <a:buNone/>
              <a:defRPr sz="2000">
                <a:solidFill>
                  <a:srgbClr val="003366"/>
                </a:solidFill>
                <a:latin typeface="Calibri"/>
              </a:defRPr>
            </a:pPr>
            <a:r>
              <a:rPr lang="en-US" sz="4000" b="1" dirty="0">
                <a:solidFill>
                  <a:srgbClr val="0F9ED5"/>
                </a:solidFill>
                <a:latin typeface="Roboto" panose="02000000000000000000" pitchFamily="2" charset="0"/>
                <a:ea typeface="Roboto" panose="02000000000000000000" pitchFamily="2" charset="0"/>
                <a:cs typeface="Roboto" panose="02000000000000000000" pitchFamily="2" charset="0"/>
              </a:rPr>
              <a:t>1. Business &amp; Management for Green Transition</a:t>
            </a:r>
          </a:p>
          <a:p>
            <a:pPr lvl="1">
              <a:lnSpc>
                <a:spcPct val="120000"/>
              </a:lnSpc>
              <a:spcBef>
                <a:spcPts val="0"/>
              </a:spcBef>
              <a:buFont typeface="Courier New" panose="02070309020205020404" pitchFamily="49" charset="0"/>
              <a:buChar char="o"/>
              <a:defRPr sz="2000">
                <a:solidFill>
                  <a:srgbClr val="003366"/>
                </a:solidFill>
                <a:latin typeface="Calibri"/>
              </a:defRPr>
            </a:pPr>
            <a:r>
              <a:rPr lang="en-US" sz="3200" dirty="0">
                <a:solidFill>
                  <a:srgbClr val="003366"/>
                </a:solidFill>
                <a:latin typeface="Roboto" panose="02000000000000000000" pitchFamily="2" charset="0"/>
                <a:ea typeface="Roboto" panose="02000000000000000000" pitchFamily="2" charset="0"/>
                <a:cs typeface="Roboto" panose="02000000000000000000" pitchFamily="2" charset="0"/>
              </a:rPr>
              <a:t>Sustainable tourism and green logistics</a:t>
            </a:r>
          </a:p>
          <a:p>
            <a:pPr lvl="1">
              <a:lnSpc>
                <a:spcPct val="120000"/>
              </a:lnSpc>
              <a:spcBef>
                <a:spcPts val="0"/>
              </a:spcBef>
              <a:buFont typeface="Courier New" panose="02070309020205020404" pitchFamily="49" charset="0"/>
              <a:buChar char="o"/>
              <a:defRPr sz="2000">
                <a:solidFill>
                  <a:srgbClr val="003366"/>
                </a:solidFill>
                <a:latin typeface="Calibri"/>
              </a:defRPr>
            </a:pPr>
            <a:r>
              <a:rPr lang="en-US" sz="3200" dirty="0">
                <a:solidFill>
                  <a:srgbClr val="003366"/>
                </a:solidFill>
                <a:latin typeface="Roboto" panose="02000000000000000000" pitchFamily="2" charset="0"/>
                <a:ea typeface="Roboto" panose="02000000000000000000" pitchFamily="2" charset="0"/>
                <a:cs typeface="Roboto" panose="02000000000000000000" pitchFamily="2" charset="0"/>
              </a:rPr>
              <a:t>Local government leadership</a:t>
            </a:r>
          </a:p>
          <a:p>
            <a:pPr lvl="1">
              <a:lnSpc>
                <a:spcPct val="120000"/>
              </a:lnSpc>
              <a:spcBef>
                <a:spcPts val="0"/>
              </a:spcBef>
              <a:buFont typeface="Courier New" panose="02070309020205020404" pitchFamily="49" charset="0"/>
              <a:buChar char="o"/>
              <a:defRPr sz="2000">
                <a:solidFill>
                  <a:srgbClr val="003366"/>
                </a:solidFill>
                <a:latin typeface="Calibri"/>
              </a:defRPr>
            </a:pPr>
            <a:r>
              <a:rPr lang="en-US" sz="3200" dirty="0">
                <a:solidFill>
                  <a:srgbClr val="003366"/>
                </a:solidFill>
                <a:latin typeface="Roboto" panose="02000000000000000000" pitchFamily="2" charset="0"/>
                <a:ea typeface="Roboto" panose="02000000000000000000" pitchFamily="2" charset="0"/>
                <a:cs typeface="Roboto" panose="02000000000000000000" pitchFamily="2" charset="0"/>
              </a:rPr>
              <a:t>Circular economy and sustainable design in fashion and textiles</a:t>
            </a:r>
          </a:p>
          <a:p>
            <a:pPr marL="0" indent="0">
              <a:lnSpc>
                <a:spcPct val="120000"/>
              </a:lnSpc>
              <a:spcBef>
                <a:spcPts val="600"/>
              </a:spcBef>
              <a:buNone/>
              <a:defRPr sz="2000">
                <a:solidFill>
                  <a:srgbClr val="003366"/>
                </a:solidFill>
                <a:latin typeface="Calibri"/>
              </a:defRPr>
            </a:pPr>
            <a:r>
              <a:rPr lang="en-US" sz="4000" b="1" dirty="0">
                <a:solidFill>
                  <a:srgbClr val="0F9ED5"/>
                </a:solidFill>
                <a:latin typeface="Roboto" panose="02000000000000000000" pitchFamily="2" charset="0"/>
                <a:ea typeface="Roboto" panose="02000000000000000000" pitchFamily="2" charset="0"/>
                <a:cs typeface="Roboto" panose="02000000000000000000" pitchFamily="2" charset="0"/>
              </a:rPr>
              <a:t>2. Engineering for Sustainable and Digital Industry</a:t>
            </a:r>
          </a:p>
          <a:p>
            <a:pPr lvl="1">
              <a:lnSpc>
                <a:spcPct val="120000"/>
              </a:lnSpc>
              <a:spcBef>
                <a:spcPts val="0"/>
              </a:spcBef>
              <a:buFont typeface="Courier New" panose="02070309020205020404" pitchFamily="49" charset="0"/>
              <a:buChar char="o"/>
              <a:defRPr sz="2000">
                <a:solidFill>
                  <a:srgbClr val="003366"/>
                </a:solidFill>
                <a:latin typeface="Calibri"/>
              </a:defRPr>
            </a:pPr>
            <a:r>
              <a:rPr lang="en-US" sz="3200" dirty="0">
                <a:solidFill>
                  <a:srgbClr val="003366"/>
                </a:solidFill>
                <a:latin typeface="Roboto" panose="02000000000000000000" pitchFamily="2" charset="0"/>
                <a:ea typeface="Roboto" panose="02000000000000000000" pitchFamily="2" charset="0"/>
                <a:cs typeface="Roboto" panose="02000000000000000000" pitchFamily="2" charset="0"/>
              </a:rPr>
              <a:t>Human-machine interaction</a:t>
            </a:r>
          </a:p>
          <a:p>
            <a:pPr lvl="1">
              <a:lnSpc>
                <a:spcPct val="120000"/>
              </a:lnSpc>
              <a:spcBef>
                <a:spcPts val="0"/>
              </a:spcBef>
              <a:buFont typeface="Courier New" panose="02070309020205020404" pitchFamily="49" charset="0"/>
              <a:buChar char="o"/>
              <a:defRPr sz="2000">
                <a:solidFill>
                  <a:srgbClr val="003366"/>
                </a:solidFill>
                <a:latin typeface="Calibri"/>
              </a:defRPr>
            </a:pPr>
            <a:r>
              <a:rPr lang="en-US" sz="3200" dirty="0">
                <a:solidFill>
                  <a:srgbClr val="003366"/>
                </a:solidFill>
                <a:latin typeface="Roboto" panose="02000000000000000000" pitchFamily="2" charset="0"/>
                <a:ea typeface="Roboto" panose="02000000000000000000" pitchFamily="2" charset="0"/>
                <a:cs typeface="Roboto" panose="02000000000000000000" pitchFamily="2" charset="0"/>
              </a:rPr>
              <a:t>Artificial intelligence applications</a:t>
            </a:r>
          </a:p>
          <a:p>
            <a:pPr lvl="1">
              <a:lnSpc>
                <a:spcPct val="120000"/>
              </a:lnSpc>
              <a:spcBef>
                <a:spcPts val="0"/>
              </a:spcBef>
              <a:buFont typeface="Courier New" panose="02070309020205020404" pitchFamily="49" charset="0"/>
              <a:buChar char="o"/>
              <a:defRPr sz="2000">
                <a:solidFill>
                  <a:srgbClr val="003366"/>
                </a:solidFill>
                <a:latin typeface="Calibri"/>
              </a:defRPr>
            </a:pPr>
            <a:r>
              <a:rPr lang="en-US" sz="3200" dirty="0">
                <a:solidFill>
                  <a:srgbClr val="003366"/>
                </a:solidFill>
                <a:latin typeface="Roboto" panose="02000000000000000000" pitchFamily="2" charset="0"/>
                <a:ea typeface="Roboto" panose="02000000000000000000" pitchFamily="2" charset="0"/>
                <a:cs typeface="Roboto" panose="02000000000000000000" pitchFamily="2" charset="0"/>
              </a:rPr>
              <a:t>Additive manufacturing and 3D printing</a:t>
            </a:r>
          </a:p>
          <a:p>
            <a:pPr lvl="1">
              <a:lnSpc>
                <a:spcPct val="120000"/>
              </a:lnSpc>
              <a:spcBef>
                <a:spcPts val="0"/>
              </a:spcBef>
              <a:buFont typeface="Courier New" panose="02070309020205020404" pitchFamily="49" charset="0"/>
              <a:buChar char="o"/>
              <a:defRPr sz="2000">
                <a:solidFill>
                  <a:srgbClr val="003366"/>
                </a:solidFill>
                <a:latin typeface="Calibri"/>
              </a:defRPr>
            </a:pPr>
            <a:r>
              <a:rPr lang="en-US" sz="3200" dirty="0">
                <a:solidFill>
                  <a:srgbClr val="003366"/>
                </a:solidFill>
                <a:latin typeface="Roboto" panose="02000000000000000000" pitchFamily="2" charset="0"/>
                <a:ea typeface="Roboto" panose="02000000000000000000" pitchFamily="2" charset="0"/>
                <a:cs typeface="Roboto" panose="02000000000000000000" pitchFamily="2" charset="0"/>
              </a:rPr>
              <a:t>Industrial circularity and resource efficiency</a:t>
            </a:r>
          </a:p>
        </p:txBody>
      </p:sp>
      <p:sp>
        <p:nvSpPr>
          <p:cNvPr id="5" name="Espace réservé du contenu 2">
            <a:extLst>
              <a:ext uri="{FF2B5EF4-FFF2-40B4-BE49-F238E27FC236}">
                <a16:creationId xmlns:a16="http://schemas.microsoft.com/office/drawing/2014/main" id="{5F691FDC-97E6-7E30-A621-5B5FA48E506F}"/>
              </a:ext>
            </a:extLst>
          </p:cNvPr>
          <p:cNvSpPr txBox="1">
            <a:spLocks/>
          </p:cNvSpPr>
          <p:nvPr/>
        </p:nvSpPr>
        <p:spPr bwMode="auto">
          <a:xfrm>
            <a:off x="6125351" y="2701052"/>
            <a:ext cx="5784281" cy="4096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8600" indent="-228600" algn="just" rtl="0" eaLnBrk="0" fontAlgn="base" hangingPunct="0">
              <a:lnSpc>
                <a:spcPct val="150000"/>
              </a:lnSpc>
              <a:spcBef>
                <a:spcPts val="1000"/>
              </a:spcBef>
              <a:spcAft>
                <a:spcPct val="0"/>
              </a:spcAft>
              <a:buClr>
                <a:schemeClr val="bg2"/>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just" rtl="0" eaLnBrk="0" fontAlgn="base" hangingPunct="0">
              <a:lnSpc>
                <a:spcPct val="150000"/>
              </a:lnSpc>
              <a:spcBef>
                <a:spcPts val="500"/>
              </a:spcBef>
              <a:spcAft>
                <a:spcPct val="0"/>
              </a:spcAft>
              <a:buClr>
                <a:schemeClr val="bg2"/>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just" rtl="0" eaLnBrk="0" fontAlgn="base" hangingPunct="0">
              <a:lnSpc>
                <a:spcPct val="150000"/>
              </a:lnSpc>
              <a:spcBef>
                <a:spcPts val="500"/>
              </a:spcBef>
              <a:spcAft>
                <a:spcPct val="0"/>
              </a:spcAft>
              <a:buClr>
                <a:schemeClr val="bg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just" rtl="0" eaLnBrk="0" fontAlgn="base" hangingPunct="0">
              <a:lnSpc>
                <a:spcPct val="150000"/>
              </a:lnSpc>
              <a:spcBef>
                <a:spcPts val="500"/>
              </a:spcBef>
              <a:spcAft>
                <a:spcPct val="0"/>
              </a:spcAft>
              <a:buClr>
                <a:schemeClr val="bg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just" rtl="0" eaLnBrk="0" fontAlgn="base" hangingPunct="0">
              <a:lnSpc>
                <a:spcPct val="150000"/>
              </a:lnSpc>
              <a:spcBef>
                <a:spcPts val="500"/>
              </a:spcBef>
              <a:spcAft>
                <a:spcPct val="0"/>
              </a:spcAft>
              <a:buClr>
                <a:schemeClr val="bg2"/>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600"/>
              </a:spcBef>
              <a:buNone/>
              <a:defRPr sz="2000">
                <a:solidFill>
                  <a:srgbClr val="003366"/>
                </a:solidFill>
                <a:latin typeface="Calibri"/>
              </a:defRPr>
            </a:pPr>
            <a:r>
              <a:rPr lang="en-US" sz="1900" b="1" dirty="0">
                <a:solidFill>
                  <a:srgbClr val="0F9ED5"/>
                </a:solidFill>
                <a:latin typeface="Roboto" panose="02000000000000000000" pitchFamily="2" charset="0"/>
                <a:ea typeface="Roboto" panose="02000000000000000000" pitchFamily="2" charset="0"/>
                <a:cs typeface="Roboto" panose="02000000000000000000" pitchFamily="2" charset="0"/>
              </a:rPr>
              <a:t>3. Health and Welfare Transition</a:t>
            </a:r>
          </a:p>
          <a:p>
            <a:pPr lvl="1">
              <a:lnSpc>
                <a:spcPct val="120000"/>
              </a:lnSpc>
              <a:spcBef>
                <a:spcPts val="0"/>
              </a:spcBef>
              <a:buFont typeface="Courier New" panose="02070309020205020404" pitchFamily="49" charset="0"/>
              <a:buChar char="o"/>
              <a:defRPr sz="2000">
                <a:solidFill>
                  <a:srgbClr val="003366"/>
                </a:solidFill>
                <a:latin typeface="Calibri"/>
              </a:defRPr>
            </a:pPr>
            <a:r>
              <a:rPr lang="en-US" sz="1500" dirty="0">
                <a:solidFill>
                  <a:srgbClr val="003366"/>
                </a:solidFill>
                <a:latin typeface="Roboto" panose="02000000000000000000" pitchFamily="2" charset="0"/>
                <a:ea typeface="Roboto" panose="02000000000000000000" pitchFamily="2" charset="0"/>
                <a:cs typeface="Roboto" panose="02000000000000000000" pitchFamily="2" charset="0"/>
              </a:rPr>
              <a:t>Nutrition, diabetes, and food systems</a:t>
            </a:r>
          </a:p>
          <a:p>
            <a:pPr lvl="1">
              <a:lnSpc>
                <a:spcPct val="120000"/>
              </a:lnSpc>
              <a:spcBef>
                <a:spcPts val="0"/>
              </a:spcBef>
              <a:buFont typeface="Courier New" panose="02070309020205020404" pitchFamily="49" charset="0"/>
              <a:buChar char="o"/>
              <a:defRPr sz="2000">
                <a:solidFill>
                  <a:srgbClr val="003366"/>
                </a:solidFill>
                <a:latin typeface="Calibri"/>
              </a:defRPr>
            </a:pPr>
            <a:r>
              <a:rPr lang="en-US" sz="1500" dirty="0">
                <a:solidFill>
                  <a:srgbClr val="003366"/>
                </a:solidFill>
                <a:latin typeface="Roboto" panose="02000000000000000000" pitchFamily="2" charset="0"/>
                <a:ea typeface="Roboto" panose="02000000000000000000" pitchFamily="2" charset="0"/>
                <a:cs typeface="Roboto" panose="02000000000000000000" pitchFamily="2" charset="0"/>
              </a:rPr>
              <a:t>Mental health and cognitive aging with VR</a:t>
            </a:r>
          </a:p>
          <a:p>
            <a:pPr lvl="1">
              <a:lnSpc>
                <a:spcPct val="120000"/>
              </a:lnSpc>
              <a:spcBef>
                <a:spcPts val="0"/>
              </a:spcBef>
              <a:buFont typeface="Courier New" panose="02070309020205020404" pitchFamily="49" charset="0"/>
              <a:buChar char="o"/>
              <a:defRPr sz="2000">
                <a:solidFill>
                  <a:srgbClr val="003366"/>
                </a:solidFill>
                <a:latin typeface="Calibri"/>
              </a:defRPr>
            </a:pPr>
            <a:r>
              <a:rPr lang="en-US" sz="1500" dirty="0">
                <a:solidFill>
                  <a:srgbClr val="003366"/>
                </a:solidFill>
                <a:latin typeface="Roboto" panose="02000000000000000000" pitchFamily="2" charset="0"/>
                <a:ea typeface="Roboto" panose="02000000000000000000" pitchFamily="2" charset="0"/>
                <a:cs typeface="Roboto" panose="02000000000000000000" pitchFamily="2" charset="0"/>
              </a:rPr>
              <a:t>Inclusive health for vulnerable populations</a:t>
            </a:r>
          </a:p>
          <a:p>
            <a:pPr lvl="1">
              <a:lnSpc>
                <a:spcPct val="120000"/>
              </a:lnSpc>
              <a:spcBef>
                <a:spcPts val="0"/>
              </a:spcBef>
              <a:buFont typeface="Courier New" panose="02070309020205020404" pitchFamily="49" charset="0"/>
              <a:buChar char="o"/>
              <a:defRPr sz="2000">
                <a:solidFill>
                  <a:srgbClr val="003366"/>
                </a:solidFill>
                <a:latin typeface="Calibri"/>
              </a:defRPr>
            </a:pPr>
            <a:r>
              <a:rPr lang="en-US" sz="1500" dirty="0">
                <a:solidFill>
                  <a:srgbClr val="003366"/>
                </a:solidFill>
                <a:latin typeface="Roboto" panose="02000000000000000000" pitchFamily="2" charset="0"/>
                <a:ea typeface="Roboto" panose="02000000000000000000" pitchFamily="2" charset="0"/>
                <a:cs typeface="Roboto" panose="02000000000000000000" pitchFamily="2" charset="0"/>
              </a:rPr>
              <a:t>Working conditions, motor skills, and health in the workplace</a:t>
            </a:r>
          </a:p>
          <a:p>
            <a:pPr marL="0" indent="0">
              <a:lnSpc>
                <a:spcPct val="120000"/>
              </a:lnSpc>
              <a:spcBef>
                <a:spcPts val="600"/>
              </a:spcBef>
              <a:buNone/>
              <a:defRPr sz="2000">
                <a:solidFill>
                  <a:srgbClr val="003366"/>
                </a:solidFill>
                <a:latin typeface="Calibri"/>
              </a:defRPr>
            </a:pPr>
            <a:r>
              <a:rPr lang="en-US" sz="1900" b="1" dirty="0">
                <a:solidFill>
                  <a:srgbClr val="0F9ED5"/>
                </a:solidFill>
                <a:latin typeface="Roboto" panose="02000000000000000000" pitchFamily="2" charset="0"/>
                <a:ea typeface="Roboto" panose="02000000000000000000" pitchFamily="2" charset="0"/>
                <a:cs typeface="Roboto" panose="02000000000000000000" pitchFamily="2" charset="0"/>
              </a:rPr>
              <a:t>4. Interdisciplinarity in Social Sciences: A European Way of Life</a:t>
            </a:r>
          </a:p>
          <a:p>
            <a:pPr lvl="1">
              <a:lnSpc>
                <a:spcPct val="120000"/>
              </a:lnSpc>
              <a:spcBef>
                <a:spcPts val="0"/>
              </a:spcBef>
              <a:buFont typeface="Courier New" panose="02070309020205020404" pitchFamily="49" charset="0"/>
              <a:buChar char="o"/>
              <a:defRPr sz="2000">
                <a:solidFill>
                  <a:srgbClr val="003366"/>
                </a:solidFill>
                <a:latin typeface="Calibri"/>
              </a:defRPr>
            </a:pPr>
            <a:r>
              <a:rPr lang="en-US" sz="1500" dirty="0">
                <a:solidFill>
                  <a:srgbClr val="003366"/>
                </a:solidFill>
                <a:latin typeface="Roboto" panose="02000000000000000000" pitchFamily="2" charset="0"/>
                <a:ea typeface="Roboto" panose="02000000000000000000" pitchFamily="2" charset="0"/>
                <a:cs typeface="Roboto" panose="02000000000000000000" pitchFamily="2" charset="0"/>
              </a:rPr>
              <a:t>Workforce development and education</a:t>
            </a:r>
          </a:p>
          <a:p>
            <a:pPr lvl="1">
              <a:lnSpc>
                <a:spcPct val="120000"/>
              </a:lnSpc>
              <a:spcBef>
                <a:spcPts val="0"/>
              </a:spcBef>
              <a:buFont typeface="Courier New" panose="02070309020205020404" pitchFamily="49" charset="0"/>
              <a:buChar char="o"/>
              <a:defRPr sz="2000">
                <a:solidFill>
                  <a:srgbClr val="003366"/>
                </a:solidFill>
                <a:latin typeface="Calibri"/>
              </a:defRPr>
            </a:pPr>
            <a:r>
              <a:rPr lang="en-US" sz="1500" dirty="0">
                <a:solidFill>
                  <a:srgbClr val="003366"/>
                </a:solidFill>
                <a:latin typeface="Roboto" panose="02000000000000000000" pitchFamily="2" charset="0"/>
                <a:ea typeface="Roboto" panose="02000000000000000000" pitchFamily="2" charset="0"/>
                <a:cs typeface="Roboto" panose="02000000000000000000" pitchFamily="2" charset="0"/>
              </a:rPr>
              <a:t>Future skills and emerging technologies</a:t>
            </a:r>
          </a:p>
          <a:p>
            <a:pPr lvl="1">
              <a:lnSpc>
                <a:spcPct val="120000"/>
              </a:lnSpc>
              <a:spcBef>
                <a:spcPts val="0"/>
              </a:spcBef>
              <a:buFont typeface="Courier New" panose="02070309020205020404" pitchFamily="49" charset="0"/>
              <a:buChar char="o"/>
              <a:defRPr sz="2000">
                <a:solidFill>
                  <a:srgbClr val="003366"/>
                </a:solidFill>
                <a:latin typeface="Calibri"/>
              </a:defRPr>
            </a:pPr>
            <a:r>
              <a:rPr lang="en-US" sz="1500" dirty="0">
                <a:solidFill>
                  <a:srgbClr val="003366"/>
                </a:solidFill>
                <a:latin typeface="Roboto" panose="02000000000000000000" pitchFamily="2" charset="0"/>
                <a:ea typeface="Roboto" panose="02000000000000000000" pitchFamily="2" charset="0"/>
                <a:cs typeface="Roboto" panose="02000000000000000000" pitchFamily="2" charset="0"/>
              </a:rPr>
              <a:t>Social and ethical dimensions of digital transformation</a:t>
            </a:r>
          </a:p>
        </p:txBody>
      </p:sp>
      <p:pic>
        <p:nvPicPr>
          <p:cNvPr id="14" name="Image 13" descr="Une image contenant Police, Graphique, logo, graphisme&#10;&#10;Le contenu généré par l’IA peut être incorrect.">
            <a:extLst>
              <a:ext uri="{FF2B5EF4-FFF2-40B4-BE49-F238E27FC236}">
                <a16:creationId xmlns:a16="http://schemas.microsoft.com/office/drawing/2014/main" id="{AB9C453A-C62B-40FB-8D3C-609476FC3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7345" y="1216598"/>
            <a:ext cx="1803222" cy="1172094"/>
          </a:xfrm>
          <a:prstGeom prst="rect">
            <a:avLst/>
          </a:prstGeom>
        </p:spPr>
      </p:pic>
    </p:spTree>
    <p:extLst>
      <p:ext uri="{BB962C8B-B14F-4D97-AF65-F5344CB8AC3E}">
        <p14:creationId xmlns:p14="http://schemas.microsoft.com/office/powerpoint/2010/main" val="2401751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3E54E30-E2E9-4F1A-C82B-FBA2E3DA5762}"/>
              </a:ext>
            </a:extLst>
          </p:cNvPr>
          <p:cNvSpPr>
            <a:spLocks noGrp="1"/>
          </p:cNvSpPr>
          <p:nvPr>
            <p:ph type="title"/>
          </p:nvPr>
        </p:nvSpPr>
        <p:spPr>
          <a:xfrm>
            <a:off x="808638" y="386930"/>
            <a:ext cx="9236700" cy="1188950"/>
          </a:xfrm>
        </p:spPr>
        <p:txBody>
          <a:bodyPr anchor="b">
            <a:normAutofit/>
          </a:bodyPr>
          <a:lstStyle/>
          <a:p>
            <a:r>
              <a:rPr lang="fr-FR" sz="5400" dirty="0" err="1">
                <a:latin typeface="Roboto" panose="02000000000000000000" pitchFamily="2" charset="0"/>
                <a:ea typeface="Roboto" panose="02000000000000000000" pitchFamily="2" charset="0"/>
                <a:cs typeface="Roboto" panose="02000000000000000000" pitchFamily="2" charset="0"/>
              </a:rPr>
              <a:t>What</a:t>
            </a:r>
            <a:r>
              <a:rPr lang="fr-FR" sz="5400" dirty="0">
                <a:latin typeface="Roboto" panose="02000000000000000000" pitchFamily="2" charset="0"/>
                <a:ea typeface="Roboto" panose="02000000000000000000" pitchFamily="2" charset="0"/>
                <a:cs typeface="Roboto" panose="02000000000000000000" pitchFamily="2" charset="0"/>
              </a:rPr>
              <a:t> </a:t>
            </a:r>
            <a:r>
              <a:rPr lang="fr-FR" sz="5400" dirty="0" err="1">
                <a:latin typeface="Roboto" panose="02000000000000000000" pitchFamily="2" charset="0"/>
                <a:ea typeface="Roboto" panose="02000000000000000000" pitchFamily="2" charset="0"/>
                <a:cs typeface="Roboto" panose="02000000000000000000" pitchFamily="2" charset="0"/>
              </a:rPr>
              <a:t>is</a:t>
            </a:r>
            <a:r>
              <a:rPr lang="fr-FR" sz="5400" dirty="0">
                <a:latin typeface="Roboto" panose="02000000000000000000" pitchFamily="2" charset="0"/>
                <a:ea typeface="Roboto" panose="02000000000000000000" pitchFamily="2" charset="0"/>
                <a:cs typeface="Roboto" panose="02000000000000000000" pitchFamily="2" charset="0"/>
              </a:rPr>
              <a:t> ESTIA-TECH?</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DE9A54CD-8038-C97D-4125-4CFAF820DC54}"/>
              </a:ext>
            </a:extLst>
          </p:cNvPr>
          <p:cNvSpPr>
            <a:spLocks noGrp="1"/>
          </p:cNvSpPr>
          <p:nvPr>
            <p:ph idx="1"/>
          </p:nvPr>
        </p:nvSpPr>
        <p:spPr>
          <a:xfrm>
            <a:off x="793660" y="2599509"/>
            <a:ext cx="10143668" cy="3435531"/>
          </a:xfrm>
        </p:spPr>
        <p:txBody>
          <a:bodyPr anchor="ctr">
            <a:normAutofit fontScale="62500" lnSpcReduction="20000"/>
          </a:bodyPr>
          <a:lstStyle/>
          <a:p>
            <a:pPr marL="0" indent="0" algn="just">
              <a:lnSpc>
                <a:spcPct val="100000"/>
              </a:lnSpc>
              <a:buNone/>
            </a:pPr>
            <a:r>
              <a:rPr lang="en-GB" sz="3200" dirty="0">
                <a:latin typeface="Roboto" panose="02000000000000000000" pitchFamily="2" charset="0"/>
                <a:ea typeface="Roboto" panose="02000000000000000000" pitchFamily="2" charset="0"/>
                <a:cs typeface="Roboto" panose="02000000000000000000" pitchFamily="2" charset="0"/>
              </a:rPr>
              <a:t>ESTIA-TECH promotes the links between ESTIA and </a:t>
            </a:r>
            <a:r>
              <a:rPr lang="en-GB" sz="3200" b="1" dirty="0">
                <a:latin typeface="Roboto" panose="02000000000000000000" pitchFamily="2" charset="0"/>
                <a:ea typeface="Roboto" panose="02000000000000000000" pitchFamily="2" charset="0"/>
                <a:cs typeface="Roboto" panose="02000000000000000000" pitchFamily="2" charset="0"/>
              </a:rPr>
              <a:t>companies looking for technological solutions, skills and training to develop innovative projects</a:t>
            </a:r>
            <a:r>
              <a:rPr lang="en-GB" sz="3200" dirty="0">
                <a:latin typeface="Roboto" panose="02000000000000000000" pitchFamily="2" charset="0"/>
                <a:ea typeface="Roboto" panose="02000000000000000000" pitchFamily="2" charset="0"/>
                <a:cs typeface="Roboto" panose="02000000000000000000" pitchFamily="2" charset="0"/>
              </a:rPr>
              <a:t>.</a:t>
            </a:r>
          </a:p>
          <a:p>
            <a:pPr marL="0" indent="0" algn="just">
              <a:lnSpc>
                <a:spcPct val="100000"/>
              </a:lnSpc>
              <a:buNone/>
            </a:pPr>
            <a:endParaRPr lang="en-GB" sz="3200" dirty="0">
              <a:latin typeface="Roboto" panose="02000000000000000000" pitchFamily="2" charset="0"/>
              <a:ea typeface="Roboto" panose="02000000000000000000" pitchFamily="2" charset="0"/>
              <a:cs typeface="Roboto" panose="02000000000000000000" pitchFamily="2" charset="0"/>
            </a:endParaRPr>
          </a:p>
          <a:p>
            <a:pPr marL="0" indent="0" algn="just">
              <a:lnSpc>
                <a:spcPct val="100000"/>
              </a:lnSpc>
              <a:buNone/>
            </a:pPr>
            <a:r>
              <a:rPr lang="en-GB" sz="3200" dirty="0">
                <a:latin typeface="Roboto" panose="02000000000000000000" pitchFamily="2" charset="0"/>
                <a:ea typeface="Roboto" panose="02000000000000000000" pitchFamily="2" charset="0"/>
                <a:cs typeface="Roboto" panose="02000000000000000000" pitchFamily="2" charset="0"/>
              </a:rPr>
              <a:t>ESTIA-TECH helps </a:t>
            </a:r>
            <a:r>
              <a:rPr lang="en-GB" sz="3200" b="1" dirty="0">
                <a:latin typeface="Roboto" panose="02000000000000000000" pitchFamily="2" charset="0"/>
                <a:ea typeface="Roboto" panose="02000000000000000000" pitchFamily="2" charset="0"/>
                <a:cs typeface="Roboto" panose="02000000000000000000" pitchFamily="2" charset="0"/>
              </a:rPr>
              <a:t>ESTIA researchers and platforms to prepare winning proposals for funding projects calls and collaborative research offers with companies.</a:t>
            </a:r>
          </a:p>
          <a:p>
            <a:pPr marL="0" indent="0" algn="just">
              <a:lnSpc>
                <a:spcPct val="100000"/>
              </a:lnSpc>
              <a:buNone/>
            </a:pPr>
            <a:endParaRPr lang="en-GB" sz="3200" b="1" dirty="0">
              <a:latin typeface="Roboto" panose="02000000000000000000" pitchFamily="2" charset="0"/>
              <a:ea typeface="Roboto" panose="02000000000000000000" pitchFamily="2" charset="0"/>
              <a:cs typeface="Roboto" panose="02000000000000000000" pitchFamily="2" charset="0"/>
            </a:endParaRPr>
          </a:p>
          <a:p>
            <a:pPr marL="0" indent="0" algn="just">
              <a:lnSpc>
                <a:spcPct val="100000"/>
              </a:lnSpc>
              <a:buNone/>
            </a:pPr>
            <a:r>
              <a:rPr lang="en-GB" sz="3200" dirty="0">
                <a:latin typeface="Roboto" panose="02000000000000000000" pitchFamily="2" charset="0"/>
                <a:ea typeface="Roboto" panose="02000000000000000000" pitchFamily="2" charset="0"/>
                <a:cs typeface="Roboto" panose="02000000000000000000" pitchFamily="2" charset="0"/>
              </a:rPr>
              <a:t>ESTIA-TECH represents ESTIA in </a:t>
            </a:r>
            <a:r>
              <a:rPr lang="en-GB" sz="3200" b="1" dirty="0">
                <a:latin typeface="Roboto" panose="02000000000000000000" pitchFamily="2" charset="0"/>
                <a:ea typeface="Roboto" panose="02000000000000000000" pitchFamily="2" charset="0"/>
                <a:cs typeface="Roboto" panose="02000000000000000000" pitchFamily="2" charset="0"/>
              </a:rPr>
              <a:t>clusters and other initiatives</a:t>
            </a:r>
            <a:r>
              <a:rPr lang="en-GB" sz="3200" dirty="0">
                <a:latin typeface="Roboto" panose="02000000000000000000" pitchFamily="2" charset="0"/>
                <a:ea typeface="Roboto" panose="02000000000000000000" pitchFamily="2" charset="0"/>
                <a:cs typeface="Roboto" panose="02000000000000000000" pitchFamily="2" charset="0"/>
              </a:rPr>
              <a:t>.</a:t>
            </a:r>
          </a:p>
          <a:p>
            <a:pPr marL="0" indent="0" algn="just">
              <a:lnSpc>
                <a:spcPct val="100000"/>
              </a:lnSpc>
              <a:buNone/>
            </a:pPr>
            <a:endParaRPr lang="en-GB" sz="3200" dirty="0">
              <a:latin typeface="Roboto" panose="02000000000000000000" pitchFamily="2" charset="0"/>
              <a:ea typeface="Roboto" panose="02000000000000000000" pitchFamily="2" charset="0"/>
              <a:cs typeface="Roboto" panose="02000000000000000000" pitchFamily="2" charset="0"/>
            </a:endParaRPr>
          </a:p>
          <a:p>
            <a:pPr marL="0" indent="0" algn="just">
              <a:lnSpc>
                <a:spcPct val="100000"/>
              </a:lnSpc>
              <a:buNone/>
            </a:pPr>
            <a:r>
              <a:rPr lang="en-GB" sz="3200" dirty="0">
                <a:latin typeface="Roboto" panose="02000000000000000000" pitchFamily="2" charset="0"/>
                <a:ea typeface="Roboto" panose="02000000000000000000" pitchFamily="2" charset="0"/>
                <a:cs typeface="Roboto" panose="02000000000000000000" pitchFamily="2" charset="0"/>
                <a:hlinkClick r:id="rId2"/>
              </a:rPr>
              <a:t>https://www.estia.fr/estiatech</a:t>
            </a:r>
            <a:r>
              <a:rPr lang="en-GB" sz="3200" dirty="0">
                <a:latin typeface="Roboto" panose="02000000000000000000" pitchFamily="2" charset="0"/>
                <a:ea typeface="Roboto" panose="02000000000000000000" pitchFamily="2" charset="0"/>
                <a:cs typeface="Roboto" panose="02000000000000000000" pitchFamily="2" charset="0"/>
              </a:rPr>
              <a:t> </a:t>
            </a:r>
          </a:p>
          <a:p>
            <a:pPr marL="0" indent="0">
              <a:lnSpc>
                <a:spcPct val="100000"/>
              </a:lnSpc>
              <a:buNone/>
            </a:pPr>
            <a:endParaRPr lang="en-GB" sz="2400" dirty="0"/>
          </a:p>
        </p:txBody>
      </p:sp>
    </p:spTree>
    <p:extLst>
      <p:ext uri="{BB962C8B-B14F-4D97-AF65-F5344CB8AC3E}">
        <p14:creationId xmlns:p14="http://schemas.microsoft.com/office/powerpoint/2010/main" val="237006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B1EBAE-5944-89FE-C326-39C0645739A8}"/>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59787AB-B168-F336-4ECE-E2E6DA95971C}"/>
              </a:ext>
            </a:extLst>
          </p:cNvPr>
          <p:cNvSpPr>
            <a:spLocks noGrp="1"/>
          </p:cNvSpPr>
          <p:nvPr>
            <p:ph type="title"/>
          </p:nvPr>
        </p:nvSpPr>
        <p:spPr>
          <a:xfrm>
            <a:off x="838201" y="345810"/>
            <a:ext cx="5120561" cy="1325563"/>
          </a:xfrm>
        </p:spPr>
        <p:txBody>
          <a:bodyPr vert="horz" lIns="91440" tIns="45720" rIns="91440" bIns="45720" rtlCol="0" anchor="ctr">
            <a:normAutofit/>
          </a:bodyPr>
          <a:lstStyle/>
          <a:p>
            <a:pPr>
              <a:spcAft>
                <a:spcPts val="600"/>
              </a:spcAft>
            </a:pPr>
            <a:r>
              <a:rPr lang="en-US" kern="1200">
                <a:solidFill>
                  <a:schemeClr val="tx1"/>
                </a:solidFill>
                <a:latin typeface="+mj-lt"/>
                <a:ea typeface="+mj-ea"/>
                <a:cs typeface="+mj-cs"/>
              </a:rPr>
              <a:t>ESTIA-TECH – Strategic areas</a:t>
            </a:r>
          </a:p>
        </p:txBody>
      </p:sp>
      <p:sp>
        <p:nvSpPr>
          <p:cNvPr id="5" name="Titre 1">
            <a:extLst>
              <a:ext uri="{FF2B5EF4-FFF2-40B4-BE49-F238E27FC236}">
                <a16:creationId xmlns:a16="http://schemas.microsoft.com/office/drawing/2014/main" id="{B1781274-754F-ED7D-CFF5-7BEBB38DB6B3}"/>
              </a:ext>
            </a:extLst>
          </p:cNvPr>
          <p:cNvSpPr txBox="1">
            <a:spLocks/>
          </p:cNvSpPr>
          <p:nvPr/>
        </p:nvSpPr>
        <p:spPr>
          <a:xfrm>
            <a:off x="838201" y="1825625"/>
            <a:ext cx="4034150" cy="4244435"/>
          </a:xfrm>
          <a:prstGeom prst="rect">
            <a:avLst/>
          </a:prstGeom>
        </p:spPr>
        <p:txBody>
          <a:bodyPr vert="horz" lIns="91440" tIns="45720" rIns="91440" bIns="45720"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 indent="-228600">
              <a:spcAft>
                <a:spcPts val="600"/>
              </a:spcAft>
              <a:buFont typeface="Arial" panose="020B0604020202020204" pitchFamily="34" charset="0"/>
              <a:buChar char="•"/>
            </a:pPr>
            <a:r>
              <a:rPr lang="en-US" dirty="0">
                <a:latin typeface="+mn-lt"/>
                <a:ea typeface="+mn-ea"/>
                <a:cs typeface="+mn-cs"/>
              </a:rPr>
              <a:t>Industry5.0</a:t>
            </a:r>
          </a:p>
          <a:p>
            <a:pPr marL="57150" indent="-228600">
              <a:spcAft>
                <a:spcPts val="600"/>
              </a:spcAft>
              <a:buFont typeface="Arial" panose="020B0604020202020204" pitchFamily="34" charset="0"/>
              <a:buChar char="•"/>
            </a:pPr>
            <a:r>
              <a:rPr lang="en-US" dirty="0">
                <a:latin typeface="+mn-lt"/>
                <a:ea typeface="+mn-ea"/>
                <a:cs typeface="+mn-cs"/>
              </a:rPr>
              <a:t>eHealth</a:t>
            </a:r>
          </a:p>
          <a:p>
            <a:pPr marL="57150" indent="-228600">
              <a:spcAft>
                <a:spcPts val="600"/>
              </a:spcAft>
              <a:buFont typeface="Arial" panose="020B0604020202020204" pitchFamily="34" charset="0"/>
              <a:buChar char="•"/>
            </a:pPr>
            <a:r>
              <a:rPr lang="en-US" dirty="0">
                <a:latin typeface="+mn-lt"/>
                <a:ea typeface="+mn-ea"/>
                <a:cs typeface="+mn-cs"/>
              </a:rPr>
              <a:t>Energy</a:t>
            </a:r>
          </a:p>
          <a:p>
            <a:pPr marL="57150" indent="-228600">
              <a:spcAft>
                <a:spcPts val="600"/>
              </a:spcAft>
              <a:buFont typeface="Arial" panose="020B0604020202020204" pitchFamily="34" charset="0"/>
              <a:buChar char="•"/>
            </a:pPr>
            <a:r>
              <a:rPr lang="en-US" dirty="0">
                <a:latin typeface="+mn-lt"/>
                <a:ea typeface="+mn-ea"/>
                <a:cs typeface="+mn-cs"/>
              </a:rPr>
              <a:t>Agri-tech</a:t>
            </a:r>
          </a:p>
        </p:txBody>
      </p:sp>
      <p:sp>
        <p:nvSpPr>
          <p:cNvPr id="38" name="Oval 37">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4" descr="Eurorregión de Nueva Aquitania-Euskadi-Navarra - Wikipedia, la enciclopedia  libre">
            <a:extLst>
              <a:ext uri="{FF2B5EF4-FFF2-40B4-BE49-F238E27FC236}">
                <a16:creationId xmlns:a16="http://schemas.microsoft.com/office/drawing/2014/main" id="{FF5BEAD8-144F-06F1-5402-96CE88BE726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 r="2804" b="3"/>
          <a:stretch>
            <a:fillRect/>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sp>
        <p:nvSpPr>
          <p:cNvPr id="40" name="Arc 39">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6" name="Image 5" descr="Une image contenant carte, texte&#10;&#10;Le contenu généré par l’IA peut être incorrect.">
            <a:extLst>
              <a:ext uri="{FF2B5EF4-FFF2-40B4-BE49-F238E27FC236}">
                <a16:creationId xmlns:a16="http://schemas.microsoft.com/office/drawing/2014/main" id="{EA95CA22-25FE-ED7D-0A5C-5359012DA83C}"/>
              </a:ext>
            </a:extLst>
          </p:cNvPr>
          <p:cNvPicPr>
            <a:picLocks noChangeAspect="1"/>
          </p:cNvPicPr>
          <p:nvPr/>
        </p:nvPicPr>
        <p:blipFill>
          <a:blip r:embed="rId3">
            <a:extLst>
              <a:ext uri="{28A0092B-C50C-407E-A947-70E740481C1C}">
                <a14:useLocalDpi xmlns:a14="http://schemas.microsoft.com/office/drawing/2010/main" val="0"/>
              </a:ext>
            </a:extLst>
          </a:blip>
          <a:srcRect l="7950" r="9274" b="3"/>
          <a:stretch>
            <a:fillRect/>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816539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4E3C38-E533-3C2C-0E0C-E93369E8A6D8}"/>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86C6ABA6-6582-E06B-8406-ACD7EF20B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A05445D-0E81-C194-4911-C0EE890DAB26}"/>
              </a:ext>
            </a:extLst>
          </p:cNvPr>
          <p:cNvSpPr>
            <a:spLocks noGrp="1"/>
          </p:cNvSpPr>
          <p:nvPr>
            <p:ph type="title"/>
          </p:nvPr>
        </p:nvSpPr>
        <p:spPr>
          <a:xfrm>
            <a:off x="793662" y="386930"/>
            <a:ext cx="10066122" cy="696575"/>
          </a:xfrm>
        </p:spPr>
        <p:txBody>
          <a:bodyPr vert="horz" lIns="91440" tIns="45720" rIns="91440" bIns="45720" rtlCol="0" anchor="b">
            <a:normAutofit/>
          </a:bodyPr>
          <a:lstStyle/>
          <a:p>
            <a:pPr>
              <a:spcAft>
                <a:spcPts val="600"/>
              </a:spcAft>
            </a:pPr>
            <a:r>
              <a:rPr lang="en-US" sz="4000" dirty="0">
                <a:latin typeface="Roboto" panose="02000000000000000000" pitchFamily="2" charset="0"/>
                <a:ea typeface="Roboto" panose="02000000000000000000" pitchFamily="2" charset="0"/>
                <a:cs typeface="Roboto" panose="02000000000000000000" pitchFamily="2" charset="0"/>
              </a:rPr>
              <a:t>ESTIA ecosystem</a:t>
            </a:r>
          </a:p>
        </p:txBody>
      </p:sp>
      <p:sp>
        <p:nvSpPr>
          <p:cNvPr id="27" name="Rectangle 26">
            <a:extLst>
              <a:ext uri="{FF2B5EF4-FFF2-40B4-BE49-F238E27FC236}">
                <a16:creationId xmlns:a16="http://schemas.microsoft.com/office/drawing/2014/main" id="{B55554F0-39DB-3E8D-830A-A7E0C273B0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2CAFD61-70DD-758A-1410-DE45D2D95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36DAB42-CC42-A114-4F7B-0E84EFF37D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e 27">
            <a:extLst>
              <a:ext uri="{FF2B5EF4-FFF2-40B4-BE49-F238E27FC236}">
                <a16:creationId xmlns:a16="http://schemas.microsoft.com/office/drawing/2014/main" id="{1E0AE142-E2A3-126F-C059-AADD43E41437}"/>
              </a:ext>
            </a:extLst>
          </p:cNvPr>
          <p:cNvGrpSpPr/>
          <p:nvPr/>
        </p:nvGrpSpPr>
        <p:grpSpPr>
          <a:xfrm>
            <a:off x="783274" y="1330044"/>
            <a:ext cx="11301286" cy="4849216"/>
            <a:chOff x="786447" y="1673250"/>
            <a:chExt cx="11301286" cy="4849216"/>
          </a:xfrm>
        </p:grpSpPr>
        <p:grpSp>
          <p:nvGrpSpPr>
            <p:cNvPr id="30" name="object 3">
              <a:extLst>
                <a:ext uri="{FF2B5EF4-FFF2-40B4-BE49-F238E27FC236}">
                  <a16:creationId xmlns:a16="http://schemas.microsoft.com/office/drawing/2014/main" id="{B1CC573B-E7E1-B1BE-4779-60389BAAC475}"/>
                </a:ext>
              </a:extLst>
            </p:cNvPr>
            <p:cNvGrpSpPr/>
            <p:nvPr/>
          </p:nvGrpSpPr>
          <p:grpSpPr>
            <a:xfrm>
              <a:off x="786447" y="2303526"/>
              <a:ext cx="11301095" cy="4218940"/>
              <a:chOff x="786447" y="2303526"/>
              <a:chExt cx="11301095" cy="4218940"/>
            </a:xfrm>
          </p:grpSpPr>
          <p:pic>
            <p:nvPicPr>
              <p:cNvPr id="41" name="object 4">
                <a:extLst>
                  <a:ext uri="{FF2B5EF4-FFF2-40B4-BE49-F238E27FC236}">
                    <a16:creationId xmlns:a16="http://schemas.microsoft.com/office/drawing/2014/main" id="{3BC63436-C604-8F50-3739-6375546FAA18}"/>
                  </a:ext>
                </a:extLst>
              </p:cNvPr>
              <p:cNvPicPr/>
              <p:nvPr/>
            </p:nvPicPr>
            <p:blipFill>
              <a:blip r:embed="rId2" cstate="print"/>
              <a:stretch>
                <a:fillRect/>
              </a:stretch>
            </p:blipFill>
            <p:spPr>
              <a:xfrm>
                <a:off x="786447" y="2303602"/>
                <a:ext cx="8781663" cy="4218559"/>
              </a:xfrm>
              <a:prstGeom prst="rect">
                <a:avLst/>
              </a:prstGeom>
            </p:spPr>
          </p:pic>
          <p:pic>
            <p:nvPicPr>
              <p:cNvPr id="42" name="object 5">
                <a:extLst>
                  <a:ext uri="{FF2B5EF4-FFF2-40B4-BE49-F238E27FC236}">
                    <a16:creationId xmlns:a16="http://schemas.microsoft.com/office/drawing/2014/main" id="{30B0E25B-96FC-4695-57E8-6A521412CC51}"/>
                  </a:ext>
                </a:extLst>
              </p:cNvPr>
              <p:cNvPicPr/>
              <p:nvPr/>
            </p:nvPicPr>
            <p:blipFill>
              <a:blip r:embed="rId3" cstate="print"/>
              <a:stretch>
                <a:fillRect/>
              </a:stretch>
            </p:blipFill>
            <p:spPr>
              <a:xfrm>
                <a:off x="4229607" y="2303526"/>
                <a:ext cx="1765681" cy="348614"/>
              </a:xfrm>
              <a:prstGeom prst="rect">
                <a:avLst/>
              </a:prstGeom>
            </p:spPr>
          </p:pic>
          <p:sp>
            <p:nvSpPr>
              <p:cNvPr id="43" name="object 6">
                <a:extLst>
                  <a:ext uri="{FF2B5EF4-FFF2-40B4-BE49-F238E27FC236}">
                    <a16:creationId xmlns:a16="http://schemas.microsoft.com/office/drawing/2014/main" id="{E8A91AED-23FD-0196-5046-A045CA9D3619}"/>
                  </a:ext>
                </a:extLst>
              </p:cNvPr>
              <p:cNvSpPr/>
              <p:nvPr/>
            </p:nvSpPr>
            <p:spPr>
              <a:xfrm>
                <a:off x="8140065" y="4965979"/>
                <a:ext cx="1465580" cy="563245"/>
              </a:xfrm>
              <a:custGeom>
                <a:avLst/>
                <a:gdLst/>
                <a:ahLst/>
                <a:cxnLst/>
                <a:rect l="l" t="t" r="r" b="b"/>
                <a:pathLst>
                  <a:path w="1465579" h="563245">
                    <a:moveTo>
                      <a:pt x="1465326" y="0"/>
                    </a:moveTo>
                    <a:lnTo>
                      <a:pt x="0" y="0"/>
                    </a:lnTo>
                    <a:lnTo>
                      <a:pt x="0" y="562711"/>
                    </a:lnTo>
                    <a:lnTo>
                      <a:pt x="1465326" y="562711"/>
                    </a:lnTo>
                    <a:lnTo>
                      <a:pt x="1465326" y="0"/>
                    </a:lnTo>
                    <a:close/>
                  </a:path>
                </a:pathLst>
              </a:custGeom>
              <a:solidFill>
                <a:srgbClr val="FFFFFF"/>
              </a:solidFill>
            </p:spPr>
            <p:txBody>
              <a:bodyPr wrap="square" lIns="0" tIns="0" rIns="0" bIns="0" rtlCol="0"/>
              <a:lstStyle/>
              <a:p>
                <a:endParaRPr/>
              </a:p>
            </p:txBody>
          </p:sp>
          <p:pic>
            <p:nvPicPr>
              <p:cNvPr id="44" name="object 7">
                <a:extLst>
                  <a:ext uri="{FF2B5EF4-FFF2-40B4-BE49-F238E27FC236}">
                    <a16:creationId xmlns:a16="http://schemas.microsoft.com/office/drawing/2014/main" id="{612AAAD9-C661-85AF-DF65-B44CC771F7A8}"/>
                  </a:ext>
                </a:extLst>
              </p:cNvPr>
              <p:cNvPicPr/>
              <p:nvPr/>
            </p:nvPicPr>
            <p:blipFill>
              <a:blip r:embed="rId4" cstate="print"/>
              <a:stretch>
                <a:fillRect/>
              </a:stretch>
            </p:blipFill>
            <p:spPr>
              <a:xfrm>
                <a:off x="7311770" y="3134956"/>
                <a:ext cx="2125599" cy="774865"/>
              </a:xfrm>
              <a:prstGeom prst="rect">
                <a:avLst/>
              </a:prstGeom>
            </p:spPr>
          </p:pic>
          <p:pic>
            <p:nvPicPr>
              <p:cNvPr id="45" name="object 8">
                <a:extLst>
                  <a:ext uri="{FF2B5EF4-FFF2-40B4-BE49-F238E27FC236}">
                    <a16:creationId xmlns:a16="http://schemas.microsoft.com/office/drawing/2014/main" id="{E43B17B7-6AE1-C5A7-A7BA-A990240A80AD}"/>
                  </a:ext>
                </a:extLst>
              </p:cNvPr>
              <p:cNvPicPr/>
              <p:nvPr/>
            </p:nvPicPr>
            <p:blipFill>
              <a:blip r:embed="rId5" cstate="print"/>
              <a:stretch>
                <a:fillRect/>
              </a:stretch>
            </p:blipFill>
            <p:spPr>
              <a:xfrm>
                <a:off x="2097659" y="4689729"/>
                <a:ext cx="2474087" cy="1115860"/>
              </a:xfrm>
              <a:prstGeom prst="rect">
                <a:avLst/>
              </a:prstGeom>
            </p:spPr>
          </p:pic>
          <p:pic>
            <p:nvPicPr>
              <p:cNvPr id="46" name="object 9">
                <a:extLst>
                  <a:ext uri="{FF2B5EF4-FFF2-40B4-BE49-F238E27FC236}">
                    <a16:creationId xmlns:a16="http://schemas.microsoft.com/office/drawing/2014/main" id="{30109726-3737-9C4A-0836-F97FA328514F}"/>
                  </a:ext>
                </a:extLst>
              </p:cNvPr>
              <p:cNvPicPr/>
              <p:nvPr/>
            </p:nvPicPr>
            <p:blipFill>
              <a:blip r:embed="rId6" cstate="print"/>
              <a:stretch>
                <a:fillRect/>
              </a:stretch>
            </p:blipFill>
            <p:spPr>
              <a:xfrm>
                <a:off x="9067800" y="2393340"/>
                <a:ext cx="3019425" cy="523214"/>
              </a:xfrm>
              <a:prstGeom prst="rect">
                <a:avLst/>
              </a:prstGeom>
            </p:spPr>
          </p:pic>
        </p:grpSp>
        <p:sp>
          <p:nvSpPr>
            <p:cNvPr id="32" name="object 10">
              <a:extLst>
                <a:ext uri="{FF2B5EF4-FFF2-40B4-BE49-F238E27FC236}">
                  <a16:creationId xmlns:a16="http://schemas.microsoft.com/office/drawing/2014/main" id="{E8DA701A-ECAE-56AE-7FC9-46245600E911}"/>
                </a:ext>
              </a:extLst>
            </p:cNvPr>
            <p:cNvSpPr txBox="1"/>
            <p:nvPr/>
          </p:nvSpPr>
          <p:spPr>
            <a:xfrm>
              <a:off x="9067800" y="2393340"/>
              <a:ext cx="3019425" cy="523240"/>
            </a:xfrm>
            <a:prstGeom prst="rect">
              <a:avLst/>
            </a:prstGeom>
            <a:ln w="6350">
              <a:solidFill>
                <a:srgbClr val="A4A4A4"/>
              </a:solidFill>
            </a:ln>
          </p:spPr>
          <p:txBody>
            <a:bodyPr vert="horz" wrap="square" lIns="0" tIns="41910" rIns="0" bIns="0" rtlCol="0">
              <a:spAutoFit/>
            </a:bodyPr>
            <a:lstStyle/>
            <a:p>
              <a:pPr marL="92075" marR="160655">
                <a:lnSpc>
                  <a:spcPct val="100000"/>
                </a:lnSpc>
                <a:spcBef>
                  <a:spcPts val="330"/>
                </a:spcBef>
              </a:pPr>
              <a:r>
                <a:rPr sz="1400" b="1" spc="-185" dirty="0">
                  <a:solidFill>
                    <a:srgbClr val="FFFFFF"/>
                  </a:solidFill>
                  <a:latin typeface="Arial"/>
                  <a:cs typeface="Arial"/>
                </a:rPr>
                <a:t>COMPOSITADOUR</a:t>
              </a:r>
              <a:r>
                <a:rPr sz="1400" spc="-185" dirty="0">
                  <a:solidFill>
                    <a:srgbClr val="FFFFFF"/>
                  </a:solidFill>
                  <a:latin typeface="Arial MT"/>
                  <a:cs typeface="Arial MT"/>
                </a:rPr>
                <a:t>:</a:t>
              </a:r>
              <a:r>
                <a:rPr sz="1400" spc="-35" dirty="0">
                  <a:solidFill>
                    <a:srgbClr val="FFFFFF"/>
                  </a:solidFill>
                  <a:latin typeface="Arial MT"/>
                  <a:cs typeface="Arial MT"/>
                </a:rPr>
                <a:t> </a:t>
              </a:r>
              <a:r>
                <a:rPr sz="1400" spc="-145" dirty="0">
                  <a:solidFill>
                    <a:srgbClr val="FFFFFF"/>
                  </a:solidFill>
                  <a:latin typeface="Arial MT"/>
                  <a:cs typeface="Arial MT"/>
                </a:rPr>
                <a:t>advanced</a:t>
              </a:r>
              <a:r>
                <a:rPr sz="1400" spc="5" dirty="0">
                  <a:solidFill>
                    <a:srgbClr val="FFFFFF"/>
                  </a:solidFill>
                  <a:latin typeface="Arial MT"/>
                  <a:cs typeface="Arial MT"/>
                </a:rPr>
                <a:t> </a:t>
              </a:r>
              <a:r>
                <a:rPr sz="1400" spc="-120" dirty="0">
                  <a:solidFill>
                    <a:srgbClr val="FFFFFF"/>
                  </a:solidFill>
                  <a:latin typeface="Arial MT"/>
                  <a:cs typeface="Arial MT"/>
                </a:rPr>
                <a:t>processes, including</a:t>
              </a:r>
              <a:r>
                <a:rPr sz="1400" spc="-55" dirty="0">
                  <a:solidFill>
                    <a:srgbClr val="FFFFFF"/>
                  </a:solidFill>
                  <a:latin typeface="Arial MT"/>
                  <a:cs typeface="Arial MT"/>
                </a:rPr>
                <a:t> </a:t>
              </a:r>
              <a:r>
                <a:rPr sz="1400" spc="-135" dirty="0">
                  <a:solidFill>
                    <a:srgbClr val="FFFFFF"/>
                  </a:solidFill>
                  <a:latin typeface="Arial MT"/>
                  <a:cs typeface="Arial MT"/>
                </a:rPr>
                <a:t>composites</a:t>
              </a:r>
              <a:r>
                <a:rPr sz="1400" spc="-35" dirty="0">
                  <a:solidFill>
                    <a:srgbClr val="FFFFFF"/>
                  </a:solidFill>
                  <a:latin typeface="Arial MT"/>
                  <a:cs typeface="Arial MT"/>
                </a:rPr>
                <a:t> </a:t>
              </a:r>
              <a:r>
                <a:rPr sz="1400" spc="-145" dirty="0">
                  <a:solidFill>
                    <a:srgbClr val="FFFFFF"/>
                  </a:solidFill>
                  <a:latin typeface="Arial MT"/>
                  <a:cs typeface="Arial MT"/>
                </a:rPr>
                <a:t>and</a:t>
              </a:r>
              <a:r>
                <a:rPr sz="1400" spc="-50" dirty="0">
                  <a:solidFill>
                    <a:srgbClr val="FFFFFF"/>
                  </a:solidFill>
                  <a:latin typeface="Arial MT"/>
                  <a:cs typeface="Arial MT"/>
                </a:rPr>
                <a:t> </a:t>
              </a:r>
              <a:r>
                <a:rPr sz="1400" spc="-10" dirty="0">
                  <a:solidFill>
                    <a:srgbClr val="FFFFFF"/>
                  </a:solidFill>
                  <a:latin typeface="Arial MT"/>
                  <a:cs typeface="Arial MT"/>
                </a:rPr>
                <a:t>robotics</a:t>
              </a:r>
              <a:endParaRPr sz="1400">
                <a:latin typeface="Arial MT"/>
                <a:cs typeface="Arial MT"/>
              </a:endParaRPr>
            </a:p>
          </p:txBody>
        </p:sp>
        <p:pic>
          <p:nvPicPr>
            <p:cNvPr id="33" name="object 13">
              <a:extLst>
                <a:ext uri="{FF2B5EF4-FFF2-40B4-BE49-F238E27FC236}">
                  <a16:creationId xmlns:a16="http://schemas.microsoft.com/office/drawing/2014/main" id="{05C7D835-87CC-AD72-9D5E-877AB838CCE7}"/>
                </a:ext>
              </a:extLst>
            </p:cNvPr>
            <p:cNvPicPr/>
            <p:nvPr/>
          </p:nvPicPr>
          <p:blipFill>
            <a:blip r:embed="rId7" cstate="print"/>
            <a:stretch>
              <a:fillRect/>
            </a:stretch>
          </p:blipFill>
          <p:spPr>
            <a:xfrm>
              <a:off x="7510526" y="5787720"/>
              <a:ext cx="4576699" cy="523214"/>
            </a:xfrm>
            <a:prstGeom prst="rect">
              <a:avLst/>
            </a:prstGeom>
          </p:spPr>
        </p:pic>
        <p:sp>
          <p:nvSpPr>
            <p:cNvPr id="34" name="object 14">
              <a:extLst>
                <a:ext uri="{FF2B5EF4-FFF2-40B4-BE49-F238E27FC236}">
                  <a16:creationId xmlns:a16="http://schemas.microsoft.com/office/drawing/2014/main" id="{1E1F029C-C3D9-2437-CE8A-0BC5DCBBFFF0}"/>
                </a:ext>
              </a:extLst>
            </p:cNvPr>
            <p:cNvSpPr txBox="1"/>
            <p:nvPr/>
          </p:nvSpPr>
          <p:spPr>
            <a:xfrm>
              <a:off x="7510526" y="5787720"/>
              <a:ext cx="4577080" cy="523240"/>
            </a:xfrm>
            <a:prstGeom prst="rect">
              <a:avLst/>
            </a:prstGeom>
            <a:ln w="6350">
              <a:solidFill>
                <a:srgbClr val="A4A4A4"/>
              </a:solidFill>
            </a:ln>
          </p:spPr>
          <p:txBody>
            <a:bodyPr vert="horz" wrap="square" lIns="0" tIns="42545" rIns="0" bIns="0" rtlCol="0">
              <a:spAutoFit/>
            </a:bodyPr>
            <a:lstStyle/>
            <a:p>
              <a:pPr marL="92075" marR="504190">
                <a:lnSpc>
                  <a:spcPct val="100000"/>
                </a:lnSpc>
                <a:spcBef>
                  <a:spcPts val="335"/>
                </a:spcBef>
              </a:pPr>
              <a:r>
                <a:rPr sz="1400" b="1" spc="-165" dirty="0">
                  <a:solidFill>
                    <a:srgbClr val="FFFFFF"/>
                  </a:solidFill>
                  <a:latin typeface="Arial"/>
                  <a:cs typeface="Arial"/>
                </a:rPr>
                <a:t>PEPSS</a:t>
              </a:r>
              <a:r>
                <a:rPr sz="1400" spc="-165" dirty="0">
                  <a:solidFill>
                    <a:srgbClr val="FFFFFF"/>
                  </a:solidFill>
                  <a:latin typeface="Arial MT"/>
                  <a:cs typeface="Arial MT"/>
                </a:rPr>
                <a:t>:</a:t>
              </a:r>
              <a:r>
                <a:rPr sz="1400" spc="-60" dirty="0">
                  <a:solidFill>
                    <a:srgbClr val="FFFFFF"/>
                  </a:solidFill>
                  <a:latin typeface="Arial MT"/>
                  <a:cs typeface="Arial MT"/>
                </a:rPr>
                <a:t> </a:t>
              </a:r>
              <a:r>
                <a:rPr sz="1400" spc="-125" dirty="0">
                  <a:solidFill>
                    <a:srgbClr val="FFFFFF"/>
                  </a:solidFill>
                  <a:latin typeface="Arial MT"/>
                  <a:cs typeface="Arial MT"/>
                </a:rPr>
                <a:t>Prototyping</a:t>
              </a:r>
              <a:r>
                <a:rPr sz="1400" spc="-40" dirty="0">
                  <a:solidFill>
                    <a:srgbClr val="FFFFFF"/>
                  </a:solidFill>
                  <a:latin typeface="Arial MT"/>
                  <a:cs typeface="Arial MT"/>
                </a:rPr>
                <a:t> </a:t>
              </a:r>
              <a:r>
                <a:rPr sz="1400" spc="-150" dirty="0">
                  <a:solidFill>
                    <a:srgbClr val="FFFFFF"/>
                  </a:solidFill>
                  <a:latin typeface="Arial MT"/>
                  <a:cs typeface="Arial MT"/>
                </a:rPr>
                <a:t>and</a:t>
              </a:r>
              <a:r>
                <a:rPr sz="1400" spc="-25" dirty="0">
                  <a:solidFill>
                    <a:srgbClr val="FFFFFF"/>
                  </a:solidFill>
                  <a:latin typeface="Arial MT"/>
                  <a:cs typeface="Arial MT"/>
                </a:rPr>
                <a:t> </a:t>
              </a:r>
              <a:r>
                <a:rPr sz="1400" spc="-120" dirty="0">
                  <a:solidFill>
                    <a:srgbClr val="FFFFFF"/>
                  </a:solidFill>
                  <a:latin typeface="Arial MT"/>
                  <a:cs typeface="Arial MT"/>
                </a:rPr>
                <a:t>evaluation.</a:t>
              </a:r>
              <a:r>
                <a:rPr sz="1400" spc="-30" dirty="0">
                  <a:solidFill>
                    <a:srgbClr val="FFFFFF"/>
                  </a:solidFill>
                  <a:latin typeface="Arial MT"/>
                  <a:cs typeface="Arial MT"/>
                </a:rPr>
                <a:t> </a:t>
              </a:r>
              <a:r>
                <a:rPr sz="1400" spc="-125" dirty="0">
                  <a:solidFill>
                    <a:srgbClr val="FFFFFF"/>
                  </a:solidFill>
                  <a:latin typeface="Arial MT"/>
                  <a:cs typeface="Arial MT"/>
                </a:rPr>
                <a:t>Expertise</a:t>
              </a:r>
              <a:r>
                <a:rPr sz="1400" spc="-45" dirty="0">
                  <a:solidFill>
                    <a:srgbClr val="FFFFFF"/>
                  </a:solidFill>
                  <a:latin typeface="Arial MT"/>
                  <a:cs typeface="Arial MT"/>
                </a:rPr>
                <a:t> </a:t>
              </a:r>
              <a:r>
                <a:rPr sz="1400" spc="-110" dirty="0">
                  <a:solidFill>
                    <a:srgbClr val="FFFFFF"/>
                  </a:solidFill>
                  <a:latin typeface="Arial MT"/>
                  <a:cs typeface="Arial MT"/>
                </a:rPr>
                <a:t>in</a:t>
              </a:r>
              <a:r>
                <a:rPr sz="1400" spc="-35" dirty="0">
                  <a:solidFill>
                    <a:srgbClr val="FFFFFF"/>
                  </a:solidFill>
                  <a:latin typeface="Arial MT"/>
                  <a:cs typeface="Arial MT"/>
                </a:rPr>
                <a:t> </a:t>
              </a:r>
              <a:r>
                <a:rPr sz="1400" spc="-105" dirty="0">
                  <a:solidFill>
                    <a:srgbClr val="FFFFFF"/>
                  </a:solidFill>
                  <a:latin typeface="Arial MT"/>
                  <a:cs typeface="Arial MT"/>
                </a:rPr>
                <a:t>ergonomics, </a:t>
              </a:r>
              <a:r>
                <a:rPr sz="1400" spc="-155" dirty="0">
                  <a:solidFill>
                    <a:srgbClr val="FFFFFF"/>
                  </a:solidFill>
                  <a:latin typeface="Arial MT"/>
                  <a:cs typeface="Arial MT"/>
                </a:rPr>
                <a:t>human-</a:t>
              </a:r>
              <a:r>
                <a:rPr sz="1400" spc="-150" dirty="0">
                  <a:solidFill>
                    <a:srgbClr val="FFFFFF"/>
                  </a:solidFill>
                  <a:latin typeface="Arial MT"/>
                  <a:cs typeface="Arial MT"/>
                </a:rPr>
                <a:t>machine</a:t>
              </a:r>
              <a:r>
                <a:rPr sz="1400" dirty="0">
                  <a:solidFill>
                    <a:srgbClr val="FFFFFF"/>
                  </a:solidFill>
                  <a:latin typeface="Arial MT"/>
                  <a:cs typeface="Arial MT"/>
                </a:rPr>
                <a:t> </a:t>
              </a:r>
              <a:r>
                <a:rPr sz="1400" spc="-114" dirty="0">
                  <a:solidFill>
                    <a:srgbClr val="FFFFFF"/>
                  </a:solidFill>
                  <a:latin typeface="Arial MT"/>
                  <a:cs typeface="Arial MT"/>
                </a:rPr>
                <a:t>interaction,</a:t>
              </a:r>
              <a:r>
                <a:rPr sz="1400" spc="-15" dirty="0">
                  <a:solidFill>
                    <a:srgbClr val="FFFFFF"/>
                  </a:solidFill>
                  <a:latin typeface="Arial MT"/>
                  <a:cs typeface="Arial MT"/>
                </a:rPr>
                <a:t> </a:t>
              </a:r>
              <a:r>
                <a:rPr sz="1400" spc="-150" dirty="0">
                  <a:solidFill>
                    <a:srgbClr val="FFFFFF"/>
                  </a:solidFill>
                  <a:latin typeface="Arial MT"/>
                  <a:cs typeface="Arial MT"/>
                </a:rPr>
                <a:t>and</a:t>
              </a:r>
              <a:r>
                <a:rPr sz="1400" spc="-10" dirty="0">
                  <a:solidFill>
                    <a:srgbClr val="FFFFFF"/>
                  </a:solidFill>
                  <a:latin typeface="Arial MT"/>
                  <a:cs typeface="Arial MT"/>
                </a:rPr>
                <a:t> </a:t>
              </a:r>
              <a:r>
                <a:rPr sz="1400" spc="-160" dirty="0">
                  <a:solidFill>
                    <a:srgbClr val="FFFFFF"/>
                  </a:solidFill>
                  <a:latin typeface="Arial MT"/>
                  <a:cs typeface="Arial MT"/>
                </a:rPr>
                <a:t>human</a:t>
              </a:r>
              <a:r>
                <a:rPr sz="1400" spc="-15" dirty="0">
                  <a:solidFill>
                    <a:srgbClr val="FFFFFF"/>
                  </a:solidFill>
                  <a:latin typeface="Arial MT"/>
                  <a:cs typeface="Arial MT"/>
                </a:rPr>
                <a:t> </a:t>
              </a:r>
              <a:r>
                <a:rPr sz="1400" spc="-114" dirty="0">
                  <a:solidFill>
                    <a:srgbClr val="FFFFFF"/>
                  </a:solidFill>
                  <a:latin typeface="Arial MT"/>
                  <a:cs typeface="Arial MT"/>
                </a:rPr>
                <a:t>factors</a:t>
              </a:r>
              <a:r>
                <a:rPr sz="1400" spc="-20" dirty="0">
                  <a:solidFill>
                    <a:srgbClr val="FFFFFF"/>
                  </a:solidFill>
                  <a:latin typeface="Arial MT"/>
                  <a:cs typeface="Arial MT"/>
                </a:rPr>
                <a:t> </a:t>
              </a:r>
              <a:r>
                <a:rPr sz="1400" spc="-10" dirty="0">
                  <a:solidFill>
                    <a:srgbClr val="FFFFFF"/>
                  </a:solidFill>
                  <a:latin typeface="Arial MT"/>
                  <a:cs typeface="Arial MT"/>
                </a:rPr>
                <a:t>analysis.</a:t>
              </a:r>
              <a:endParaRPr sz="1400">
                <a:latin typeface="Arial MT"/>
                <a:cs typeface="Arial MT"/>
              </a:endParaRPr>
            </a:p>
          </p:txBody>
        </p:sp>
        <p:pic>
          <p:nvPicPr>
            <p:cNvPr id="35" name="object 17">
              <a:extLst>
                <a:ext uri="{FF2B5EF4-FFF2-40B4-BE49-F238E27FC236}">
                  <a16:creationId xmlns:a16="http://schemas.microsoft.com/office/drawing/2014/main" id="{7CE0B53D-B0AD-0A3A-6A64-5991F339FD62}"/>
                </a:ext>
              </a:extLst>
            </p:cNvPr>
            <p:cNvPicPr/>
            <p:nvPr/>
          </p:nvPicPr>
          <p:blipFill>
            <a:blip r:embed="rId8" cstate="print"/>
            <a:stretch>
              <a:fillRect/>
            </a:stretch>
          </p:blipFill>
          <p:spPr>
            <a:xfrm>
              <a:off x="9319132" y="3300691"/>
              <a:ext cx="2768092" cy="738670"/>
            </a:xfrm>
            <a:prstGeom prst="rect">
              <a:avLst/>
            </a:prstGeom>
          </p:spPr>
        </p:pic>
        <p:sp>
          <p:nvSpPr>
            <p:cNvPr id="36" name="object 18">
              <a:extLst>
                <a:ext uri="{FF2B5EF4-FFF2-40B4-BE49-F238E27FC236}">
                  <a16:creationId xmlns:a16="http://schemas.microsoft.com/office/drawing/2014/main" id="{BC87F777-30F3-C71E-E1DB-C79C2286A284}"/>
                </a:ext>
              </a:extLst>
            </p:cNvPr>
            <p:cNvSpPr txBox="1"/>
            <p:nvPr/>
          </p:nvSpPr>
          <p:spPr>
            <a:xfrm>
              <a:off x="9319132" y="3300691"/>
              <a:ext cx="2768600" cy="739140"/>
            </a:xfrm>
            <a:prstGeom prst="rect">
              <a:avLst/>
            </a:prstGeom>
            <a:ln w="6350">
              <a:solidFill>
                <a:srgbClr val="A4A4A4"/>
              </a:solidFill>
            </a:ln>
          </p:spPr>
          <p:txBody>
            <a:bodyPr vert="horz" wrap="square" lIns="0" tIns="42545" rIns="0" bIns="0" rtlCol="0">
              <a:spAutoFit/>
            </a:bodyPr>
            <a:lstStyle/>
            <a:p>
              <a:pPr marL="92075" marR="279400">
                <a:lnSpc>
                  <a:spcPct val="100000"/>
                </a:lnSpc>
                <a:spcBef>
                  <a:spcPts val="335"/>
                </a:spcBef>
              </a:pPr>
              <a:r>
                <a:rPr sz="1400" b="1" spc="-175" dirty="0">
                  <a:solidFill>
                    <a:srgbClr val="FFFFFF"/>
                  </a:solidFill>
                  <a:latin typeface="Arial"/>
                  <a:cs typeface="Arial"/>
                </a:rPr>
                <a:t>TURBOLAB</a:t>
              </a:r>
              <a:r>
                <a:rPr sz="1400" spc="-175" dirty="0">
                  <a:solidFill>
                    <a:srgbClr val="FFFFFF"/>
                  </a:solidFill>
                  <a:latin typeface="Arial MT"/>
                  <a:cs typeface="Arial MT"/>
                </a:rPr>
                <a:t>:</a:t>
              </a:r>
              <a:r>
                <a:rPr sz="1400" spc="-15" dirty="0">
                  <a:solidFill>
                    <a:srgbClr val="FFFFFF"/>
                  </a:solidFill>
                  <a:latin typeface="Arial MT"/>
                  <a:cs typeface="Arial MT"/>
                </a:rPr>
                <a:t> </a:t>
              </a:r>
              <a:r>
                <a:rPr sz="1400" spc="-120" dirty="0">
                  <a:solidFill>
                    <a:srgbClr val="FFFFFF"/>
                  </a:solidFill>
                  <a:latin typeface="Arial MT"/>
                  <a:cs typeface="Arial MT"/>
                </a:rPr>
                <a:t>innovative,</a:t>
              </a:r>
              <a:r>
                <a:rPr sz="1400" spc="20" dirty="0">
                  <a:solidFill>
                    <a:srgbClr val="FFFFFF"/>
                  </a:solidFill>
                  <a:latin typeface="Arial MT"/>
                  <a:cs typeface="Arial MT"/>
                </a:rPr>
                <a:t> </a:t>
              </a:r>
              <a:r>
                <a:rPr sz="1400" spc="-130" dirty="0">
                  <a:solidFill>
                    <a:srgbClr val="FFFFFF"/>
                  </a:solidFill>
                  <a:latin typeface="Arial MT"/>
                  <a:cs typeface="Arial MT"/>
                </a:rPr>
                <a:t>low-</a:t>
              </a:r>
              <a:r>
                <a:rPr sz="1400" spc="-110" dirty="0">
                  <a:solidFill>
                    <a:srgbClr val="FFFFFF"/>
                  </a:solidFill>
                  <a:latin typeface="Arial MT"/>
                  <a:cs typeface="Arial MT"/>
                </a:rPr>
                <a:t>carbon, </a:t>
              </a:r>
              <a:r>
                <a:rPr sz="1400" spc="-125" dirty="0">
                  <a:solidFill>
                    <a:srgbClr val="FFFFFF"/>
                  </a:solidFill>
                  <a:latin typeface="Arial MT"/>
                  <a:cs typeface="Arial MT"/>
                </a:rPr>
                <a:t>high-</a:t>
              </a:r>
              <a:r>
                <a:rPr sz="1400" spc="-135" dirty="0">
                  <a:solidFill>
                    <a:srgbClr val="FFFFFF"/>
                  </a:solidFill>
                  <a:latin typeface="Arial MT"/>
                  <a:cs typeface="Arial MT"/>
                </a:rPr>
                <a:t>performance</a:t>
              </a:r>
              <a:r>
                <a:rPr sz="1400" spc="25" dirty="0">
                  <a:solidFill>
                    <a:srgbClr val="FFFFFF"/>
                  </a:solidFill>
                  <a:latin typeface="Arial MT"/>
                  <a:cs typeface="Arial MT"/>
                </a:rPr>
                <a:t> </a:t>
              </a:r>
              <a:r>
                <a:rPr sz="1400" spc="-40" dirty="0">
                  <a:solidFill>
                    <a:srgbClr val="FFFFFF"/>
                  </a:solidFill>
                  <a:latin typeface="Arial MT"/>
                  <a:cs typeface="Arial MT"/>
                </a:rPr>
                <a:t>aeronautical </a:t>
              </a:r>
              <a:r>
                <a:rPr sz="1400" spc="-125" dirty="0">
                  <a:solidFill>
                    <a:srgbClr val="FFFFFF"/>
                  </a:solidFill>
                  <a:latin typeface="Arial MT"/>
                  <a:cs typeface="Arial MT"/>
                </a:rPr>
                <a:t>propulsion</a:t>
              </a:r>
              <a:r>
                <a:rPr sz="1400" spc="-25" dirty="0">
                  <a:solidFill>
                    <a:srgbClr val="FFFFFF"/>
                  </a:solidFill>
                  <a:latin typeface="Arial MT"/>
                  <a:cs typeface="Arial MT"/>
                </a:rPr>
                <a:t> </a:t>
              </a:r>
              <a:r>
                <a:rPr sz="1400" spc="-10" dirty="0">
                  <a:solidFill>
                    <a:srgbClr val="FFFFFF"/>
                  </a:solidFill>
                  <a:latin typeface="Arial MT"/>
                  <a:cs typeface="Arial MT"/>
                </a:rPr>
                <a:t>systems</a:t>
              </a:r>
              <a:endParaRPr sz="1400">
                <a:latin typeface="Arial MT"/>
                <a:cs typeface="Arial MT"/>
              </a:endParaRPr>
            </a:p>
          </p:txBody>
        </p:sp>
        <p:pic>
          <p:nvPicPr>
            <p:cNvPr id="37" name="object 19">
              <a:extLst>
                <a:ext uri="{FF2B5EF4-FFF2-40B4-BE49-F238E27FC236}">
                  <a16:creationId xmlns:a16="http://schemas.microsoft.com/office/drawing/2014/main" id="{DC56BD6F-6B6A-2D90-0744-A5DAF10B9B78}"/>
                </a:ext>
              </a:extLst>
            </p:cNvPr>
            <p:cNvPicPr/>
            <p:nvPr/>
          </p:nvPicPr>
          <p:blipFill>
            <a:blip r:embed="rId9" cstate="print"/>
            <a:stretch>
              <a:fillRect/>
            </a:stretch>
          </p:blipFill>
          <p:spPr>
            <a:xfrm>
              <a:off x="9605518" y="4349140"/>
              <a:ext cx="2481706" cy="523214"/>
            </a:xfrm>
            <a:prstGeom prst="rect">
              <a:avLst/>
            </a:prstGeom>
          </p:spPr>
        </p:pic>
        <p:sp>
          <p:nvSpPr>
            <p:cNvPr id="38" name="object 20">
              <a:extLst>
                <a:ext uri="{FF2B5EF4-FFF2-40B4-BE49-F238E27FC236}">
                  <a16:creationId xmlns:a16="http://schemas.microsoft.com/office/drawing/2014/main" id="{FCD3434B-C65A-EC1F-8150-621043F2EB58}"/>
                </a:ext>
              </a:extLst>
            </p:cNvPr>
            <p:cNvSpPr txBox="1"/>
            <p:nvPr/>
          </p:nvSpPr>
          <p:spPr>
            <a:xfrm>
              <a:off x="9605518" y="4349140"/>
              <a:ext cx="2482215" cy="523240"/>
            </a:xfrm>
            <a:prstGeom prst="rect">
              <a:avLst/>
            </a:prstGeom>
            <a:ln w="6350">
              <a:solidFill>
                <a:srgbClr val="A4A4A4"/>
              </a:solidFill>
            </a:ln>
          </p:spPr>
          <p:txBody>
            <a:bodyPr vert="horz" wrap="square" lIns="0" tIns="42545" rIns="0" bIns="0" rtlCol="0">
              <a:spAutoFit/>
            </a:bodyPr>
            <a:lstStyle/>
            <a:p>
              <a:pPr marL="92075">
                <a:lnSpc>
                  <a:spcPct val="100000"/>
                </a:lnSpc>
                <a:spcBef>
                  <a:spcPts val="335"/>
                </a:spcBef>
              </a:pPr>
              <a:r>
                <a:rPr sz="1400" b="1" spc="-175" dirty="0">
                  <a:solidFill>
                    <a:srgbClr val="FFFFFF"/>
                  </a:solidFill>
                  <a:latin typeface="Arial"/>
                  <a:cs typeface="Arial"/>
                </a:rPr>
                <a:t>ADDIMADOUR</a:t>
              </a:r>
              <a:r>
                <a:rPr sz="1400" spc="-175" dirty="0">
                  <a:solidFill>
                    <a:srgbClr val="FFFFFF"/>
                  </a:solidFill>
                  <a:latin typeface="Arial MT"/>
                  <a:cs typeface="Arial MT"/>
                </a:rPr>
                <a:t>:</a:t>
              </a:r>
              <a:r>
                <a:rPr sz="1400" spc="-55" dirty="0">
                  <a:solidFill>
                    <a:srgbClr val="FFFFFF"/>
                  </a:solidFill>
                  <a:latin typeface="Arial MT"/>
                  <a:cs typeface="Arial MT"/>
                </a:rPr>
                <a:t> </a:t>
              </a:r>
              <a:r>
                <a:rPr sz="1400" spc="-130" dirty="0">
                  <a:solidFill>
                    <a:srgbClr val="FFFFFF"/>
                  </a:solidFill>
                  <a:latin typeface="Arial MT"/>
                  <a:cs typeface="Arial MT"/>
                </a:rPr>
                <a:t>metal</a:t>
              </a:r>
              <a:r>
                <a:rPr sz="1400" spc="-30" dirty="0">
                  <a:solidFill>
                    <a:srgbClr val="FFFFFF"/>
                  </a:solidFill>
                  <a:latin typeface="Arial MT"/>
                  <a:cs typeface="Arial MT"/>
                </a:rPr>
                <a:t> </a:t>
              </a:r>
              <a:r>
                <a:rPr sz="1400" spc="-10" dirty="0">
                  <a:solidFill>
                    <a:srgbClr val="FFFFFF"/>
                  </a:solidFill>
                  <a:latin typeface="Arial MT"/>
                  <a:cs typeface="Arial MT"/>
                </a:rPr>
                <a:t>additive</a:t>
              </a:r>
              <a:endParaRPr sz="1400">
                <a:latin typeface="Arial MT"/>
                <a:cs typeface="Arial MT"/>
              </a:endParaRPr>
            </a:p>
            <a:p>
              <a:pPr marL="92075">
                <a:lnSpc>
                  <a:spcPct val="100000"/>
                </a:lnSpc>
              </a:pPr>
              <a:r>
                <a:rPr sz="1400" spc="-60" dirty="0">
                  <a:solidFill>
                    <a:srgbClr val="FFFFFF"/>
                  </a:solidFill>
                  <a:latin typeface="Arial MT"/>
                  <a:cs typeface="Arial MT"/>
                </a:rPr>
                <a:t>manufacturing</a:t>
              </a:r>
              <a:endParaRPr sz="1400">
                <a:latin typeface="Arial MT"/>
                <a:cs typeface="Arial MT"/>
              </a:endParaRPr>
            </a:p>
          </p:txBody>
        </p:sp>
        <p:pic>
          <p:nvPicPr>
            <p:cNvPr id="39" name="object 21">
              <a:extLst>
                <a:ext uri="{FF2B5EF4-FFF2-40B4-BE49-F238E27FC236}">
                  <a16:creationId xmlns:a16="http://schemas.microsoft.com/office/drawing/2014/main" id="{2B48A8AB-567B-48E1-5159-3180E94A5678}"/>
                </a:ext>
              </a:extLst>
            </p:cNvPr>
            <p:cNvPicPr/>
            <p:nvPr/>
          </p:nvPicPr>
          <p:blipFill>
            <a:blip r:embed="rId10" cstate="print"/>
            <a:stretch>
              <a:fillRect/>
            </a:stretch>
          </p:blipFill>
          <p:spPr>
            <a:xfrm>
              <a:off x="3933825" y="1673250"/>
              <a:ext cx="3714750" cy="523214"/>
            </a:xfrm>
            <a:prstGeom prst="rect">
              <a:avLst/>
            </a:prstGeom>
          </p:spPr>
        </p:pic>
        <p:sp>
          <p:nvSpPr>
            <p:cNvPr id="40" name="object 22">
              <a:extLst>
                <a:ext uri="{FF2B5EF4-FFF2-40B4-BE49-F238E27FC236}">
                  <a16:creationId xmlns:a16="http://schemas.microsoft.com/office/drawing/2014/main" id="{9FF68056-A2C5-7D69-FCBD-BAA9F45495A6}"/>
                </a:ext>
              </a:extLst>
            </p:cNvPr>
            <p:cNvSpPr txBox="1"/>
            <p:nvPr/>
          </p:nvSpPr>
          <p:spPr>
            <a:xfrm>
              <a:off x="3933825" y="1673250"/>
              <a:ext cx="3714750" cy="523240"/>
            </a:xfrm>
            <a:prstGeom prst="rect">
              <a:avLst/>
            </a:prstGeom>
            <a:ln w="6350">
              <a:solidFill>
                <a:srgbClr val="A4A4A4"/>
              </a:solidFill>
            </a:ln>
          </p:spPr>
          <p:txBody>
            <a:bodyPr vert="horz" wrap="square" lIns="0" tIns="41910" rIns="0" bIns="0" rtlCol="0">
              <a:spAutoFit/>
            </a:bodyPr>
            <a:lstStyle/>
            <a:p>
              <a:pPr marL="91440" marR="388620">
                <a:lnSpc>
                  <a:spcPct val="100000"/>
                </a:lnSpc>
                <a:spcBef>
                  <a:spcPts val="330"/>
                </a:spcBef>
              </a:pPr>
              <a:r>
                <a:rPr sz="1400" b="1" spc="-140" dirty="0">
                  <a:solidFill>
                    <a:srgbClr val="FFFFFF"/>
                  </a:solidFill>
                  <a:latin typeface="Arial"/>
                  <a:cs typeface="Arial"/>
                </a:rPr>
                <a:t>CETIA</a:t>
              </a:r>
              <a:r>
                <a:rPr sz="1400" spc="-140" dirty="0">
                  <a:solidFill>
                    <a:srgbClr val="FFFFFF"/>
                  </a:solidFill>
                  <a:latin typeface="Arial MT"/>
                  <a:cs typeface="Arial MT"/>
                </a:rPr>
                <a:t>:</a:t>
              </a:r>
              <a:r>
                <a:rPr sz="1400" spc="-50" dirty="0">
                  <a:solidFill>
                    <a:srgbClr val="FFFFFF"/>
                  </a:solidFill>
                  <a:latin typeface="Arial MT"/>
                  <a:cs typeface="Arial MT"/>
                </a:rPr>
                <a:t> </a:t>
              </a:r>
              <a:r>
                <a:rPr sz="1400" spc="-125" dirty="0">
                  <a:solidFill>
                    <a:srgbClr val="FFFFFF"/>
                  </a:solidFill>
                  <a:latin typeface="Arial MT"/>
                  <a:cs typeface="Arial MT"/>
                </a:rPr>
                <a:t>high-</a:t>
              </a:r>
              <a:r>
                <a:rPr sz="1400" spc="-135" dirty="0">
                  <a:solidFill>
                    <a:srgbClr val="FFFFFF"/>
                  </a:solidFill>
                  <a:latin typeface="Arial MT"/>
                  <a:cs typeface="Arial MT"/>
                </a:rPr>
                <a:t>performance</a:t>
              </a:r>
              <a:r>
                <a:rPr sz="1400" spc="-15" dirty="0">
                  <a:solidFill>
                    <a:srgbClr val="FFFFFF"/>
                  </a:solidFill>
                  <a:latin typeface="Arial MT"/>
                  <a:cs typeface="Arial MT"/>
                </a:rPr>
                <a:t> </a:t>
              </a:r>
              <a:r>
                <a:rPr sz="1400" spc="-135" dirty="0">
                  <a:solidFill>
                    <a:srgbClr val="FFFFFF"/>
                  </a:solidFill>
                  <a:latin typeface="Arial MT"/>
                  <a:cs typeface="Arial MT"/>
                </a:rPr>
                <a:t>systems</a:t>
              </a:r>
              <a:r>
                <a:rPr sz="1400" spc="-35" dirty="0">
                  <a:solidFill>
                    <a:srgbClr val="FFFFFF"/>
                  </a:solidFill>
                  <a:latin typeface="Arial MT"/>
                  <a:cs typeface="Arial MT"/>
                </a:rPr>
                <a:t> </a:t>
              </a:r>
              <a:r>
                <a:rPr sz="1400" spc="-114" dirty="0">
                  <a:solidFill>
                    <a:srgbClr val="FFFFFF"/>
                  </a:solidFill>
                  <a:latin typeface="Arial MT"/>
                  <a:cs typeface="Arial MT"/>
                </a:rPr>
                <a:t>to</a:t>
              </a:r>
              <a:r>
                <a:rPr sz="1400" spc="-40" dirty="0">
                  <a:solidFill>
                    <a:srgbClr val="FFFFFF"/>
                  </a:solidFill>
                  <a:latin typeface="Arial MT"/>
                  <a:cs typeface="Arial MT"/>
                </a:rPr>
                <a:t> </a:t>
              </a:r>
              <a:r>
                <a:rPr sz="1400" spc="-165" dirty="0">
                  <a:solidFill>
                    <a:srgbClr val="FFFFFF"/>
                  </a:solidFill>
                  <a:latin typeface="Arial MT"/>
                  <a:cs typeface="Arial MT"/>
                </a:rPr>
                <a:t>make</a:t>
              </a:r>
              <a:r>
                <a:rPr sz="1400" spc="-30" dirty="0">
                  <a:solidFill>
                    <a:srgbClr val="FFFFFF"/>
                  </a:solidFill>
                  <a:latin typeface="Arial MT"/>
                  <a:cs typeface="Arial MT"/>
                </a:rPr>
                <a:t> </a:t>
              </a:r>
              <a:r>
                <a:rPr sz="1400" spc="-75" dirty="0">
                  <a:solidFill>
                    <a:srgbClr val="FFFFFF"/>
                  </a:solidFill>
                  <a:latin typeface="Arial MT"/>
                  <a:cs typeface="Arial MT"/>
                </a:rPr>
                <a:t>textile </a:t>
              </a:r>
              <a:r>
                <a:rPr sz="1400" spc="-120" dirty="0">
                  <a:solidFill>
                    <a:srgbClr val="FFFFFF"/>
                  </a:solidFill>
                  <a:latin typeface="Arial MT"/>
                  <a:cs typeface="Arial MT"/>
                </a:rPr>
                <a:t>recycling</a:t>
              </a:r>
              <a:r>
                <a:rPr sz="1400" spc="-45" dirty="0">
                  <a:solidFill>
                    <a:srgbClr val="FFFFFF"/>
                  </a:solidFill>
                  <a:latin typeface="Arial MT"/>
                  <a:cs typeface="Arial MT"/>
                </a:rPr>
                <a:t> </a:t>
              </a:r>
              <a:r>
                <a:rPr sz="1400" spc="-125" dirty="0">
                  <a:solidFill>
                    <a:srgbClr val="FFFFFF"/>
                  </a:solidFill>
                  <a:latin typeface="Arial MT"/>
                  <a:cs typeface="Arial MT"/>
                </a:rPr>
                <a:t>operations</a:t>
              </a:r>
              <a:r>
                <a:rPr sz="1400" spc="-20" dirty="0">
                  <a:solidFill>
                    <a:srgbClr val="FFFFFF"/>
                  </a:solidFill>
                  <a:latin typeface="Arial MT"/>
                  <a:cs typeface="Arial MT"/>
                </a:rPr>
                <a:t> </a:t>
              </a:r>
              <a:r>
                <a:rPr sz="1400" spc="-30" dirty="0">
                  <a:solidFill>
                    <a:srgbClr val="FFFFFF"/>
                  </a:solidFill>
                  <a:latin typeface="Arial MT"/>
                  <a:cs typeface="Arial MT"/>
                </a:rPr>
                <a:t>competitive</a:t>
              </a:r>
              <a:endParaRPr sz="1400">
                <a:latin typeface="Arial MT"/>
                <a:cs typeface="Arial MT"/>
              </a:endParaRPr>
            </a:p>
          </p:txBody>
        </p:sp>
      </p:grpSp>
      <p:pic>
        <p:nvPicPr>
          <p:cNvPr id="47" name="object 11">
            <a:extLst>
              <a:ext uri="{FF2B5EF4-FFF2-40B4-BE49-F238E27FC236}">
                <a16:creationId xmlns:a16="http://schemas.microsoft.com/office/drawing/2014/main" id="{1D80987A-2031-518B-8F31-F27F2375367B}"/>
              </a:ext>
            </a:extLst>
          </p:cNvPr>
          <p:cNvPicPr/>
          <p:nvPr/>
        </p:nvPicPr>
        <p:blipFill>
          <a:blip r:embed="rId11" cstate="print"/>
          <a:stretch>
            <a:fillRect/>
          </a:stretch>
        </p:blipFill>
        <p:spPr>
          <a:xfrm>
            <a:off x="89567" y="1939599"/>
            <a:ext cx="3714750" cy="738670"/>
          </a:xfrm>
          <a:prstGeom prst="rect">
            <a:avLst/>
          </a:prstGeom>
        </p:spPr>
      </p:pic>
      <p:sp>
        <p:nvSpPr>
          <p:cNvPr id="48" name="object 12">
            <a:extLst>
              <a:ext uri="{FF2B5EF4-FFF2-40B4-BE49-F238E27FC236}">
                <a16:creationId xmlns:a16="http://schemas.microsoft.com/office/drawing/2014/main" id="{0065F770-D30E-2498-E9FD-2786231B68E9}"/>
              </a:ext>
            </a:extLst>
          </p:cNvPr>
          <p:cNvSpPr txBox="1"/>
          <p:nvPr/>
        </p:nvSpPr>
        <p:spPr>
          <a:xfrm>
            <a:off x="109886" y="2001937"/>
            <a:ext cx="3645503" cy="688650"/>
          </a:xfrm>
          <a:prstGeom prst="rect">
            <a:avLst/>
          </a:prstGeom>
          <a:ln w="6350">
            <a:solidFill>
              <a:srgbClr val="A4A4A4"/>
            </a:solidFill>
          </a:ln>
        </p:spPr>
        <p:txBody>
          <a:bodyPr vert="horz" wrap="square" lIns="0" tIns="41910" rIns="0" bIns="0" rtlCol="0">
            <a:spAutoFit/>
          </a:bodyPr>
          <a:lstStyle/>
          <a:p>
            <a:pPr marL="91440" marR="250825">
              <a:lnSpc>
                <a:spcPct val="100000"/>
              </a:lnSpc>
              <a:spcBef>
                <a:spcPts val="330"/>
              </a:spcBef>
            </a:pPr>
            <a:r>
              <a:rPr sz="1400" b="1" spc="-180" dirty="0">
                <a:solidFill>
                  <a:srgbClr val="FFFFFF"/>
                </a:solidFill>
                <a:latin typeface="Arial"/>
                <a:cs typeface="Arial"/>
              </a:rPr>
              <a:t>ENERGEA</a:t>
            </a:r>
            <a:r>
              <a:rPr sz="1400" spc="-180" dirty="0">
                <a:solidFill>
                  <a:srgbClr val="FFFFFF"/>
                </a:solidFill>
                <a:latin typeface="Arial MT"/>
                <a:cs typeface="Arial MT"/>
              </a:rPr>
              <a:t>:</a:t>
            </a:r>
            <a:r>
              <a:rPr sz="1400" spc="-75" dirty="0">
                <a:solidFill>
                  <a:srgbClr val="FFFFFF"/>
                </a:solidFill>
                <a:latin typeface="Arial MT"/>
                <a:cs typeface="Arial MT"/>
              </a:rPr>
              <a:t> </a:t>
            </a:r>
            <a:r>
              <a:rPr sz="1400" spc="-150" dirty="0">
                <a:solidFill>
                  <a:srgbClr val="FFFFFF"/>
                </a:solidFill>
                <a:latin typeface="Arial MT"/>
                <a:cs typeface="Arial MT"/>
              </a:rPr>
              <a:t>Power</a:t>
            </a:r>
            <a:r>
              <a:rPr sz="1400" spc="-35" dirty="0">
                <a:solidFill>
                  <a:srgbClr val="FFFFFF"/>
                </a:solidFill>
                <a:latin typeface="Arial MT"/>
                <a:cs typeface="Arial MT"/>
              </a:rPr>
              <a:t> </a:t>
            </a:r>
            <a:r>
              <a:rPr sz="1400" spc="-145" dirty="0">
                <a:solidFill>
                  <a:srgbClr val="FFFFFF"/>
                </a:solidFill>
                <a:latin typeface="Arial MT"/>
                <a:cs typeface="Arial MT"/>
              </a:rPr>
              <a:t>and</a:t>
            </a:r>
            <a:r>
              <a:rPr sz="1400" spc="-45" dirty="0">
                <a:solidFill>
                  <a:srgbClr val="FFFFFF"/>
                </a:solidFill>
                <a:latin typeface="Arial MT"/>
                <a:cs typeface="Arial MT"/>
              </a:rPr>
              <a:t> </a:t>
            </a:r>
            <a:r>
              <a:rPr sz="1400" spc="-114" dirty="0">
                <a:solidFill>
                  <a:srgbClr val="FFFFFF"/>
                </a:solidFill>
                <a:latin typeface="Arial MT"/>
                <a:cs typeface="Arial MT"/>
              </a:rPr>
              <a:t>control</a:t>
            </a:r>
            <a:r>
              <a:rPr sz="1400" spc="-25" dirty="0">
                <a:solidFill>
                  <a:srgbClr val="FFFFFF"/>
                </a:solidFill>
                <a:latin typeface="Arial MT"/>
                <a:cs typeface="Arial MT"/>
              </a:rPr>
              <a:t> </a:t>
            </a:r>
            <a:r>
              <a:rPr sz="1400" spc="-120" dirty="0">
                <a:solidFill>
                  <a:srgbClr val="FFFFFF"/>
                </a:solidFill>
                <a:latin typeface="Arial MT"/>
                <a:cs typeface="Arial MT"/>
              </a:rPr>
              <a:t>electronics</a:t>
            </a:r>
            <a:r>
              <a:rPr sz="1400" spc="-35" dirty="0">
                <a:solidFill>
                  <a:srgbClr val="FFFFFF"/>
                </a:solidFill>
                <a:latin typeface="Arial MT"/>
                <a:cs typeface="Arial MT"/>
              </a:rPr>
              <a:t> </a:t>
            </a:r>
            <a:r>
              <a:rPr sz="1400" spc="-105" dirty="0">
                <a:solidFill>
                  <a:srgbClr val="FFFFFF"/>
                </a:solidFill>
                <a:latin typeface="Arial MT"/>
                <a:cs typeface="Arial MT"/>
              </a:rPr>
              <a:t>for</a:t>
            </a:r>
            <a:r>
              <a:rPr sz="1400" spc="-20" dirty="0">
                <a:solidFill>
                  <a:srgbClr val="FFFFFF"/>
                </a:solidFill>
                <a:latin typeface="Arial MT"/>
                <a:cs typeface="Arial MT"/>
              </a:rPr>
              <a:t> </a:t>
            </a:r>
            <a:r>
              <a:rPr sz="1400" spc="-85" dirty="0">
                <a:solidFill>
                  <a:srgbClr val="FFFFFF"/>
                </a:solidFill>
                <a:latin typeface="Arial MT"/>
                <a:cs typeface="Arial MT"/>
              </a:rPr>
              <a:t>hybrid </a:t>
            </a:r>
            <a:r>
              <a:rPr sz="1400" spc="-135" dirty="0">
                <a:solidFill>
                  <a:srgbClr val="FFFFFF"/>
                </a:solidFill>
                <a:latin typeface="Arial MT"/>
                <a:cs typeface="Arial MT"/>
              </a:rPr>
              <a:t>energy</a:t>
            </a:r>
            <a:r>
              <a:rPr sz="1400" spc="-40" dirty="0">
                <a:solidFill>
                  <a:srgbClr val="FFFFFF"/>
                </a:solidFill>
                <a:latin typeface="Arial MT"/>
                <a:cs typeface="Arial MT"/>
              </a:rPr>
              <a:t> </a:t>
            </a:r>
            <a:r>
              <a:rPr sz="1400" spc="-125" dirty="0">
                <a:solidFill>
                  <a:srgbClr val="FFFFFF"/>
                </a:solidFill>
                <a:latin typeface="Arial MT"/>
                <a:cs typeface="Arial MT"/>
              </a:rPr>
              <a:t>storage</a:t>
            </a:r>
            <a:r>
              <a:rPr sz="1400" spc="-35" dirty="0">
                <a:solidFill>
                  <a:srgbClr val="FFFFFF"/>
                </a:solidFill>
                <a:latin typeface="Arial MT"/>
                <a:cs typeface="Arial MT"/>
              </a:rPr>
              <a:t> </a:t>
            </a:r>
            <a:r>
              <a:rPr sz="1400" spc="-130" dirty="0">
                <a:solidFill>
                  <a:srgbClr val="FFFFFF"/>
                </a:solidFill>
                <a:latin typeface="Arial MT"/>
                <a:cs typeface="Arial MT"/>
              </a:rPr>
              <a:t>systems,</a:t>
            </a:r>
            <a:r>
              <a:rPr sz="1400" spc="-40" dirty="0">
                <a:solidFill>
                  <a:srgbClr val="FFFFFF"/>
                </a:solidFill>
                <a:latin typeface="Arial MT"/>
                <a:cs typeface="Arial MT"/>
              </a:rPr>
              <a:t> </a:t>
            </a:r>
            <a:r>
              <a:rPr sz="1400" spc="-135" dirty="0">
                <a:solidFill>
                  <a:srgbClr val="FFFFFF"/>
                </a:solidFill>
                <a:latin typeface="Arial MT"/>
                <a:cs typeface="Arial MT"/>
              </a:rPr>
              <a:t>energy</a:t>
            </a:r>
            <a:r>
              <a:rPr sz="1400" spc="-35" dirty="0">
                <a:solidFill>
                  <a:srgbClr val="FFFFFF"/>
                </a:solidFill>
                <a:latin typeface="Arial MT"/>
                <a:cs typeface="Arial MT"/>
              </a:rPr>
              <a:t> </a:t>
            </a:r>
            <a:r>
              <a:rPr sz="1400" spc="-155" dirty="0">
                <a:solidFill>
                  <a:srgbClr val="FFFFFF"/>
                </a:solidFill>
                <a:latin typeface="Arial MT"/>
                <a:cs typeface="Arial MT"/>
              </a:rPr>
              <a:t>management</a:t>
            </a:r>
            <a:r>
              <a:rPr sz="1400" spc="-30" dirty="0">
                <a:solidFill>
                  <a:srgbClr val="FFFFFF"/>
                </a:solidFill>
                <a:latin typeface="Arial MT"/>
                <a:cs typeface="Arial MT"/>
              </a:rPr>
              <a:t> </a:t>
            </a:r>
            <a:r>
              <a:rPr sz="1400" spc="-60" dirty="0">
                <a:solidFill>
                  <a:srgbClr val="FFFFFF"/>
                </a:solidFill>
                <a:latin typeface="Arial MT"/>
                <a:cs typeface="Arial MT"/>
              </a:rPr>
              <a:t>&amp; </a:t>
            </a:r>
            <a:r>
              <a:rPr sz="1400" spc="-120" dirty="0">
                <a:solidFill>
                  <a:srgbClr val="FFFFFF"/>
                </a:solidFill>
                <a:latin typeface="Arial MT"/>
                <a:cs typeface="Arial MT"/>
              </a:rPr>
              <a:t>optimization,</a:t>
            </a:r>
            <a:r>
              <a:rPr sz="1400" spc="80" dirty="0">
                <a:solidFill>
                  <a:srgbClr val="FFFFFF"/>
                </a:solidFill>
                <a:latin typeface="Arial MT"/>
                <a:cs typeface="Arial MT"/>
              </a:rPr>
              <a:t> </a:t>
            </a:r>
            <a:r>
              <a:rPr sz="1400" spc="-130" dirty="0">
                <a:solidFill>
                  <a:srgbClr val="FFFFFF"/>
                </a:solidFill>
                <a:latin typeface="Arial MT"/>
                <a:cs typeface="Arial MT"/>
              </a:rPr>
              <a:t>micro-</a:t>
            </a:r>
            <a:r>
              <a:rPr sz="1400" spc="-10" dirty="0">
                <a:solidFill>
                  <a:srgbClr val="FFFFFF"/>
                </a:solidFill>
                <a:latin typeface="Arial MT"/>
                <a:cs typeface="Arial MT"/>
              </a:rPr>
              <a:t>grids.</a:t>
            </a:r>
            <a:endParaRPr sz="1400" dirty="0">
              <a:latin typeface="Arial MT"/>
              <a:cs typeface="Arial MT"/>
            </a:endParaRPr>
          </a:p>
        </p:txBody>
      </p:sp>
      <p:pic>
        <p:nvPicPr>
          <p:cNvPr id="49" name="object 15">
            <a:extLst>
              <a:ext uri="{FF2B5EF4-FFF2-40B4-BE49-F238E27FC236}">
                <a16:creationId xmlns:a16="http://schemas.microsoft.com/office/drawing/2014/main" id="{B5C614D2-3475-8D56-0C61-61C77B262A4F}"/>
              </a:ext>
            </a:extLst>
          </p:cNvPr>
          <p:cNvPicPr/>
          <p:nvPr/>
        </p:nvPicPr>
        <p:blipFill>
          <a:blip r:embed="rId12" cstate="print"/>
          <a:stretch>
            <a:fillRect/>
          </a:stretch>
        </p:blipFill>
        <p:spPr>
          <a:xfrm>
            <a:off x="64065" y="5282206"/>
            <a:ext cx="3514725" cy="523214"/>
          </a:xfrm>
          <a:prstGeom prst="rect">
            <a:avLst/>
          </a:prstGeom>
        </p:spPr>
      </p:pic>
      <p:sp>
        <p:nvSpPr>
          <p:cNvPr id="50" name="object 16">
            <a:extLst>
              <a:ext uri="{FF2B5EF4-FFF2-40B4-BE49-F238E27FC236}">
                <a16:creationId xmlns:a16="http://schemas.microsoft.com/office/drawing/2014/main" id="{7A55F2EC-C87D-7B90-A14C-C11767431A09}"/>
              </a:ext>
            </a:extLst>
          </p:cNvPr>
          <p:cNvSpPr txBox="1"/>
          <p:nvPr/>
        </p:nvSpPr>
        <p:spPr>
          <a:xfrm>
            <a:off x="101601" y="5312840"/>
            <a:ext cx="3477190" cy="492580"/>
          </a:xfrm>
          <a:prstGeom prst="rect">
            <a:avLst/>
          </a:prstGeom>
          <a:ln w="6350">
            <a:solidFill>
              <a:srgbClr val="A4A4A4"/>
            </a:solidFill>
          </a:ln>
        </p:spPr>
        <p:txBody>
          <a:bodyPr vert="horz" wrap="square" lIns="0" tIns="42545" rIns="0" bIns="0" rtlCol="0">
            <a:spAutoFit/>
          </a:bodyPr>
          <a:lstStyle/>
          <a:p>
            <a:pPr marL="91440" marR="365760">
              <a:lnSpc>
                <a:spcPct val="100000"/>
              </a:lnSpc>
              <a:spcBef>
                <a:spcPts val="335"/>
              </a:spcBef>
            </a:pPr>
            <a:r>
              <a:rPr sz="1400" b="1" spc="-190" dirty="0">
                <a:solidFill>
                  <a:srgbClr val="FFFFFF"/>
                </a:solidFill>
                <a:latin typeface="Arial"/>
                <a:cs typeface="Arial"/>
              </a:rPr>
              <a:t>DATALAB</a:t>
            </a:r>
            <a:r>
              <a:rPr sz="1400" spc="-190" dirty="0">
                <a:solidFill>
                  <a:srgbClr val="FFFFFF"/>
                </a:solidFill>
                <a:latin typeface="Arial MT"/>
                <a:cs typeface="Arial MT"/>
              </a:rPr>
              <a:t>:</a:t>
            </a:r>
            <a:r>
              <a:rPr sz="1400" spc="-50" dirty="0">
                <a:solidFill>
                  <a:srgbClr val="FFFFFF"/>
                </a:solidFill>
                <a:latin typeface="Arial MT"/>
                <a:cs typeface="Arial MT"/>
              </a:rPr>
              <a:t> </a:t>
            </a:r>
            <a:r>
              <a:rPr sz="1400" spc="-180" dirty="0">
                <a:solidFill>
                  <a:srgbClr val="FFFFFF"/>
                </a:solidFill>
                <a:latin typeface="Arial MT"/>
                <a:cs typeface="Arial MT"/>
              </a:rPr>
              <a:t>R&amp;D</a:t>
            </a:r>
            <a:r>
              <a:rPr sz="1400" spc="-45" dirty="0">
                <a:solidFill>
                  <a:srgbClr val="FFFFFF"/>
                </a:solidFill>
                <a:latin typeface="Arial MT"/>
                <a:cs typeface="Arial MT"/>
              </a:rPr>
              <a:t> </a:t>
            </a:r>
            <a:r>
              <a:rPr sz="1400" spc="-120" dirty="0">
                <a:solidFill>
                  <a:srgbClr val="FFFFFF"/>
                </a:solidFill>
                <a:latin typeface="Arial MT"/>
                <a:cs typeface="Arial MT"/>
              </a:rPr>
              <a:t>projects</a:t>
            </a:r>
            <a:r>
              <a:rPr sz="1400" spc="-30" dirty="0">
                <a:solidFill>
                  <a:srgbClr val="FFFFFF"/>
                </a:solidFill>
                <a:latin typeface="Arial MT"/>
                <a:cs typeface="Arial MT"/>
              </a:rPr>
              <a:t> </a:t>
            </a:r>
            <a:r>
              <a:rPr sz="1400" spc="-185" dirty="0">
                <a:solidFill>
                  <a:srgbClr val="FFFFFF"/>
                </a:solidFill>
                <a:latin typeface="Arial MT"/>
                <a:cs typeface="Arial MT"/>
              </a:rPr>
              <a:t>&amp;</a:t>
            </a:r>
            <a:r>
              <a:rPr sz="1400" spc="-25" dirty="0">
                <a:solidFill>
                  <a:srgbClr val="FFFFFF"/>
                </a:solidFill>
                <a:latin typeface="Arial MT"/>
                <a:cs typeface="Arial MT"/>
              </a:rPr>
              <a:t> </a:t>
            </a:r>
            <a:r>
              <a:rPr sz="1400" spc="-110" dirty="0">
                <a:solidFill>
                  <a:srgbClr val="FFFFFF"/>
                </a:solidFill>
                <a:latin typeface="Arial MT"/>
                <a:cs typeface="Arial MT"/>
              </a:rPr>
              <a:t>training.</a:t>
            </a:r>
            <a:r>
              <a:rPr sz="1400" spc="-90" dirty="0">
                <a:solidFill>
                  <a:srgbClr val="FFFFFF"/>
                </a:solidFill>
                <a:latin typeface="Arial MT"/>
                <a:cs typeface="Arial MT"/>
              </a:rPr>
              <a:t> </a:t>
            </a:r>
            <a:r>
              <a:rPr sz="1400" spc="-135" dirty="0">
                <a:solidFill>
                  <a:srgbClr val="FFFFFF"/>
                </a:solidFill>
                <a:latin typeface="Arial MT"/>
                <a:cs typeface="Arial MT"/>
              </a:rPr>
              <a:t>Applied</a:t>
            </a:r>
            <a:r>
              <a:rPr sz="1400" spc="-95" dirty="0">
                <a:solidFill>
                  <a:srgbClr val="FFFFFF"/>
                </a:solidFill>
                <a:latin typeface="Arial MT"/>
                <a:cs typeface="Arial MT"/>
              </a:rPr>
              <a:t> </a:t>
            </a:r>
            <a:r>
              <a:rPr sz="1400" spc="-60" dirty="0">
                <a:solidFill>
                  <a:srgbClr val="FFFFFF"/>
                </a:solidFill>
                <a:latin typeface="Arial MT"/>
                <a:cs typeface="Arial MT"/>
              </a:rPr>
              <a:t>AI: </a:t>
            </a:r>
            <a:r>
              <a:rPr sz="1400" spc="-114" dirty="0">
                <a:solidFill>
                  <a:srgbClr val="FFFFFF"/>
                </a:solidFill>
                <a:latin typeface="Arial MT"/>
                <a:cs typeface="Arial MT"/>
              </a:rPr>
              <a:t>agriculture,</a:t>
            </a:r>
            <a:r>
              <a:rPr sz="1400" spc="-15" dirty="0">
                <a:solidFill>
                  <a:srgbClr val="FFFFFF"/>
                </a:solidFill>
                <a:latin typeface="Arial MT"/>
                <a:cs typeface="Arial MT"/>
              </a:rPr>
              <a:t> </a:t>
            </a:r>
            <a:r>
              <a:rPr sz="1400" spc="-120" dirty="0">
                <a:solidFill>
                  <a:srgbClr val="FFFFFF"/>
                </a:solidFill>
                <a:latin typeface="Arial MT"/>
                <a:cs typeface="Arial MT"/>
              </a:rPr>
              <a:t>industry,</a:t>
            </a:r>
            <a:r>
              <a:rPr sz="1400" spc="-15" dirty="0">
                <a:solidFill>
                  <a:srgbClr val="FFFFFF"/>
                </a:solidFill>
                <a:latin typeface="Arial MT"/>
                <a:cs typeface="Arial MT"/>
              </a:rPr>
              <a:t> </a:t>
            </a:r>
            <a:r>
              <a:rPr sz="1400" spc="-105" dirty="0">
                <a:solidFill>
                  <a:srgbClr val="FFFFFF"/>
                </a:solidFill>
                <a:latin typeface="Arial MT"/>
                <a:cs typeface="Arial MT"/>
              </a:rPr>
              <a:t>satellite</a:t>
            </a:r>
            <a:r>
              <a:rPr sz="1400" spc="-30" dirty="0">
                <a:solidFill>
                  <a:srgbClr val="FFFFFF"/>
                </a:solidFill>
                <a:latin typeface="Arial MT"/>
                <a:cs typeface="Arial MT"/>
              </a:rPr>
              <a:t> </a:t>
            </a:r>
            <a:r>
              <a:rPr sz="1400" spc="-10" dirty="0">
                <a:solidFill>
                  <a:srgbClr val="FFFFFF"/>
                </a:solidFill>
                <a:latin typeface="Arial MT"/>
                <a:cs typeface="Arial MT"/>
              </a:rPr>
              <a:t>imagery</a:t>
            </a:r>
            <a:endParaRPr sz="1400">
              <a:latin typeface="Arial MT"/>
              <a:cs typeface="Arial MT"/>
            </a:endParaRPr>
          </a:p>
        </p:txBody>
      </p:sp>
    </p:spTree>
    <p:extLst>
      <p:ext uri="{BB962C8B-B14F-4D97-AF65-F5344CB8AC3E}">
        <p14:creationId xmlns:p14="http://schemas.microsoft.com/office/powerpoint/2010/main" val="378647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00E0F77-E936-4985-B7B1-B9823486AC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re 2">
            <a:extLst>
              <a:ext uri="{FF2B5EF4-FFF2-40B4-BE49-F238E27FC236}">
                <a16:creationId xmlns:a16="http://schemas.microsoft.com/office/drawing/2014/main" id="{68D91A0B-E4A0-A3A7-51C0-8A58666A5C90}"/>
              </a:ext>
            </a:extLst>
          </p:cNvPr>
          <p:cNvSpPr>
            <a:spLocks noGrp="1"/>
          </p:cNvSpPr>
          <p:nvPr>
            <p:ph type="title"/>
          </p:nvPr>
        </p:nvSpPr>
        <p:spPr>
          <a:xfrm>
            <a:off x="517889" y="4883544"/>
            <a:ext cx="3876086" cy="1556907"/>
          </a:xfrm>
        </p:spPr>
        <p:txBody>
          <a:bodyPr vert="horz" lIns="91440" tIns="45720" rIns="91440" bIns="45720" rtlCol="0" anchor="ctr">
            <a:normAutofit/>
          </a:bodyPr>
          <a:lstStyle/>
          <a:p>
            <a:r>
              <a:rPr lang="en-US" sz="3200" kern="1200">
                <a:solidFill>
                  <a:schemeClr val="tx1"/>
                </a:solidFill>
                <a:latin typeface="+mj-lt"/>
                <a:ea typeface="+mj-ea"/>
                <a:cs typeface="+mj-cs"/>
              </a:rPr>
              <a:t>8 technology platforms</a:t>
            </a:r>
          </a:p>
        </p:txBody>
      </p:sp>
      <p:sp>
        <p:nvSpPr>
          <p:cNvPr id="14" name="Rectangle 13">
            <a:extLst>
              <a:ext uri="{FF2B5EF4-FFF2-40B4-BE49-F238E27FC236}">
                <a16:creationId xmlns:a16="http://schemas.microsoft.com/office/drawing/2014/main" id="{95C8260E-968F-44E8-A823-ABB431311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8658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89" y="0"/>
            <a:ext cx="11231745" cy="458818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4" descr="Une image contenant texte, capture d’écran, Police, diagramme&#10;&#10;Le contenu généré par l’IA peut être incorrect.">
            <a:extLst>
              <a:ext uri="{FF2B5EF4-FFF2-40B4-BE49-F238E27FC236}">
                <a16:creationId xmlns:a16="http://schemas.microsoft.com/office/drawing/2014/main" id="{0F9532DB-735F-B11A-B528-E55A3FB1C7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67095" y="46612"/>
            <a:ext cx="7857810" cy="4420018"/>
          </a:xfrm>
          <a:prstGeom prst="rect">
            <a:avLst/>
          </a:prstGeom>
        </p:spPr>
      </p:pic>
      <p:sp>
        <p:nvSpPr>
          <p:cNvPr id="18" name="Rectangle 17">
            <a:extLst>
              <a:ext uri="{FF2B5EF4-FFF2-40B4-BE49-F238E27FC236}">
                <a16:creationId xmlns:a16="http://schemas.microsoft.com/office/drawing/2014/main" id="{FE43805F-24A6-46A4-B19B-54F2834735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01107" y="5661132"/>
            <a:ext cx="1463040"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8938DBD-23A2-2A88-4C2D-BE516765F4DA}"/>
              </a:ext>
            </a:extLst>
          </p:cNvPr>
          <p:cNvSpPr/>
          <p:nvPr/>
        </p:nvSpPr>
        <p:spPr>
          <a:xfrm>
            <a:off x="5162719" y="4883544"/>
            <a:ext cx="6586915" cy="1556907"/>
          </a:xfrm>
          <a:prstGeom prst="rect">
            <a:avLst/>
          </a:prstGeom>
        </p:spPr>
        <p:txBody>
          <a:bodyPr vert="horz" lIns="91440" tIns="45720" rIns="91440" bIns="45720" rtlCol="0" anchor="ctr">
            <a:normAutofit/>
          </a:bodyPr>
          <a:lstStyle/>
          <a:p>
            <a:pPr marL="342900" indent="-228600">
              <a:lnSpc>
                <a:spcPct val="90000"/>
              </a:lnSpc>
              <a:spcAft>
                <a:spcPts val="600"/>
              </a:spcAft>
              <a:buFont typeface="Arial" panose="020B0604020202020204" pitchFamily="34" charset="0"/>
              <a:buChar char="•"/>
            </a:pPr>
            <a:r>
              <a:rPr lang="en-US"/>
              <a:t>Support for research activity</a:t>
            </a:r>
          </a:p>
          <a:p>
            <a:pPr marL="342900" indent="-228600">
              <a:lnSpc>
                <a:spcPct val="90000"/>
              </a:lnSpc>
              <a:spcAft>
                <a:spcPts val="600"/>
              </a:spcAft>
              <a:buFont typeface="Arial" panose="020B0604020202020204" pitchFamily="34" charset="0"/>
              <a:buChar char="•"/>
            </a:pPr>
            <a:r>
              <a:rPr lang="en-US"/>
              <a:t>Support for teaching</a:t>
            </a:r>
          </a:p>
          <a:p>
            <a:pPr marL="342900" indent="-228600">
              <a:lnSpc>
                <a:spcPct val="90000"/>
              </a:lnSpc>
              <a:spcAft>
                <a:spcPts val="600"/>
              </a:spcAft>
              <a:buFont typeface="Arial" panose="020B0604020202020204" pitchFamily="34" charset="0"/>
              <a:buChar char="•"/>
            </a:pPr>
            <a:r>
              <a:rPr lang="en-US"/>
              <a:t>Support for companies</a:t>
            </a:r>
          </a:p>
        </p:txBody>
      </p:sp>
    </p:spTree>
    <p:extLst>
      <p:ext uri="{BB962C8B-B14F-4D97-AF65-F5344CB8AC3E}">
        <p14:creationId xmlns:p14="http://schemas.microsoft.com/office/powerpoint/2010/main" val="23076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86B2D8-C629-EE91-93EA-5A12B3203D2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3640D76-2850-C191-A38E-2174D8FF3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A790C19-8BDA-D3C4-3847-44A1FE43D4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BEF703F2-9165-3C58-9D7F-EB1349EC1F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B9960F9-0603-C7E3-F80C-63D7AE8758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903FDDBA-ECE9-1F52-44B3-D38465E0BD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4BD6EC85-0A8F-11AD-5756-B97736691BE0}"/>
              </a:ext>
            </a:extLst>
          </p:cNvPr>
          <p:cNvSpPr>
            <a:spLocks noGrp="1"/>
          </p:cNvSpPr>
          <p:nvPr>
            <p:ph type="title"/>
          </p:nvPr>
        </p:nvSpPr>
        <p:spPr/>
        <p:txBody>
          <a:bodyPr/>
          <a:lstStyle/>
          <a:p>
            <a:r>
              <a:rPr lang="fr-FR" dirty="0"/>
              <a:t>=</a:t>
            </a:r>
          </a:p>
        </p:txBody>
      </p:sp>
      <p:pic>
        <p:nvPicPr>
          <p:cNvPr id="6" name="object 4">
            <a:extLst>
              <a:ext uri="{FF2B5EF4-FFF2-40B4-BE49-F238E27FC236}">
                <a16:creationId xmlns:a16="http://schemas.microsoft.com/office/drawing/2014/main" id="{1B231E31-80C8-59C1-FC46-65C25962AE2E}"/>
              </a:ext>
            </a:extLst>
          </p:cNvPr>
          <p:cNvPicPr/>
          <p:nvPr/>
        </p:nvPicPr>
        <p:blipFill>
          <a:blip r:embed="rId2" cstate="print"/>
          <a:stretch>
            <a:fillRect/>
          </a:stretch>
        </p:blipFill>
        <p:spPr>
          <a:xfrm>
            <a:off x="912855" y="511930"/>
            <a:ext cx="3387840" cy="1181349"/>
          </a:xfrm>
          <a:prstGeom prst="rect">
            <a:avLst/>
          </a:prstGeom>
        </p:spPr>
      </p:pic>
      <p:sp>
        <p:nvSpPr>
          <p:cNvPr id="13" name="object 3">
            <a:extLst>
              <a:ext uri="{FF2B5EF4-FFF2-40B4-BE49-F238E27FC236}">
                <a16:creationId xmlns:a16="http://schemas.microsoft.com/office/drawing/2014/main" id="{382710EF-9CC7-DCE1-20EB-A0AB3C7BE660}"/>
              </a:ext>
            </a:extLst>
          </p:cNvPr>
          <p:cNvSpPr txBox="1"/>
          <p:nvPr/>
        </p:nvSpPr>
        <p:spPr>
          <a:xfrm>
            <a:off x="681848" y="2382802"/>
            <a:ext cx="10019665" cy="1181349"/>
          </a:xfrm>
          <a:prstGeom prst="rect">
            <a:avLst/>
          </a:prstGeom>
        </p:spPr>
        <p:txBody>
          <a:bodyPr vert="horz" wrap="square" lIns="0" tIns="12700" rIns="0" bIns="0" rtlCol="0">
            <a:spAutoFit/>
          </a:bodyPr>
          <a:lstStyle/>
          <a:p>
            <a:pPr marL="12700" algn="just">
              <a:lnSpc>
                <a:spcPts val="2050"/>
              </a:lnSpc>
              <a:spcBef>
                <a:spcPts val="100"/>
              </a:spcBef>
            </a:pPr>
            <a:r>
              <a:rPr sz="1600" dirty="0">
                <a:latin typeface="Roboto" panose="02000000000000000000" pitchFamily="2" charset="0"/>
                <a:ea typeface="Roboto" panose="02000000000000000000" pitchFamily="2" charset="0"/>
                <a:cs typeface="Roboto" panose="02000000000000000000" pitchFamily="2" charset="0"/>
              </a:rPr>
              <a:t>Technical</a:t>
            </a:r>
            <a:r>
              <a:rPr sz="1600" spc="17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Plateform</a:t>
            </a:r>
            <a:r>
              <a:rPr sz="1600" spc="16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a:t>
            </a:r>
            <a:r>
              <a:rPr sz="1600" spc="160" dirty="0">
                <a:latin typeface="Roboto" panose="02000000000000000000" pitchFamily="2" charset="0"/>
                <a:ea typeface="Roboto" panose="02000000000000000000" pitchFamily="2" charset="0"/>
                <a:cs typeface="Roboto" panose="02000000000000000000" pitchFamily="2" charset="0"/>
              </a:rPr>
              <a:t> </a:t>
            </a:r>
            <a:r>
              <a:rPr sz="1600" b="1" dirty="0">
                <a:latin typeface="Roboto" panose="02000000000000000000" pitchFamily="2" charset="0"/>
                <a:ea typeface="Roboto" panose="02000000000000000000" pitchFamily="2" charset="0"/>
                <a:cs typeface="Roboto" panose="02000000000000000000" pitchFamily="2" charset="0"/>
              </a:rPr>
              <a:t>COMPOSITADOUR</a:t>
            </a:r>
            <a:r>
              <a:rPr sz="1600" b="1" spc="16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(COMPOSITES</a:t>
            </a:r>
            <a:r>
              <a:rPr sz="1600" spc="17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ROBOTICS</a:t>
            </a:r>
            <a:r>
              <a:rPr sz="1600" spc="16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ADDITIVE</a:t>
            </a:r>
            <a:r>
              <a:rPr sz="1600" spc="17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MANUFACTURING)</a:t>
            </a:r>
            <a:r>
              <a:rPr sz="1600" spc="16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is</a:t>
            </a:r>
            <a:r>
              <a:rPr sz="1600" spc="17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a</a:t>
            </a:r>
            <a:r>
              <a:rPr sz="1600" spc="165" dirty="0">
                <a:latin typeface="Roboto" panose="02000000000000000000" pitchFamily="2" charset="0"/>
                <a:ea typeface="Roboto" panose="02000000000000000000" pitchFamily="2" charset="0"/>
                <a:cs typeface="Roboto" panose="02000000000000000000" pitchFamily="2" charset="0"/>
              </a:rPr>
              <a:t> </a:t>
            </a:r>
            <a:r>
              <a:rPr sz="1600" spc="-20" dirty="0">
                <a:latin typeface="Roboto" panose="02000000000000000000" pitchFamily="2" charset="0"/>
                <a:ea typeface="Roboto" panose="02000000000000000000" pitchFamily="2" charset="0"/>
                <a:cs typeface="Roboto" panose="02000000000000000000" pitchFamily="2" charset="0"/>
              </a:rPr>
              <a:t>true</a:t>
            </a:r>
            <a:endParaRPr sz="1600" dirty="0">
              <a:latin typeface="Roboto" panose="02000000000000000000" pitchFamily="2" charset="0"/>
              <a:ea typeface="Roboto" panose="02000000000000000000" pitchFamily="2" charset="0"/>
              <a:cs typeface="Roboto" panose="02000000000000000000" pitchFamily="2" charset="0"/>
            </a:endParaRPr>
          </a:p>
          <a:p>
            <a:pPr marL="12700" marR="5080" algn="just">
              <a:lnSpc>
                <a:spcPct val="90000"/>
              </a:lnSpc>
              <a:spcBef>
                <a:spcPts val="105"/>
              </a:spcBef>
            </a:pPr>
            <a:r>
              <a:rPr sz="1600" dirty="0">
                <a:latin typeface="Roboto" panose="02000000000000000000" pitchFamily="2" charset="0"/>
                <a:ea typeface="Roboto" panose="02000000000000000000" pitchFamily="2" charset="0"/>
                <a:cs typeface="Roboto" panose="02000000000000000000" pitchFamily="2" charset="0"/>
              </a:rPr>
              <a:t>platform</a:t>
            </a:r>
            <a:r>
              <a:rPr sz="1600" spc="24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for</a:t>
            </a:r>
            <a:r>
              <a:rPr sz="1600" spc="24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experimenting</a:t>
            </a:r>
            <a:r>
              <a:rPr sz="1600" spc="26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with</a:t>
            </a:r>
            <a:r>
              <a:rPr sz="1600" spc="24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the</a:t>
            </a:r>
            <a:r>
              <a:rPr sz="1600" spc="254"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Factory</a:t>
            </a:r>
            <a:r>
              <a:rPr sz="1600" spc="24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of</a:t>
            </a:r>
            <a:r>
              <a:rPr sz="1600" spc="24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the</a:t>
            </a:r>
            <a:r>
              <a:rPr sz="1600" spc="254"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Future’s</a:t>
            </a:r>
            <a:r>
              <a:rPr sz="1600" spc="254"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digital</a:t>
            </a:r>
            <a:r>
              <a:rPr sz="1600" spc="24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and</a:t>
            </a:r>
            <a:r>
              <a:rPr sz="1600" spc="254"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robotic</a:t>
            </a:r>
            <a:r>
              <a:rPr sz="1600" spc="250" dirty="0">
                <a:latin typeface="Roboto" panose="02000000000000000000" pitchFamily="2" charset="0"/>
                <a:ea typeface="Roboto" panose="02000000000000000000" pitchFamily="2" charset="0"/>
                <a:cs typeface="Roboto" panose="02000000000000000000" pitchFamily="2" charset="0"/>
              </a:rPr>
              <a:t>  </a:t>
            </a:r>
            <a:r>
              <a:rPr sz="1600" spc="-10" dirty="0">
                <a:latin typeface="Roboto" panose="02000000000000000000" pitchFamily="2" charset="0"/>
                <a:ea typeface="Roboto" panose="02000000000000000000" pitchFamily="2" charset="0"/>
                <a:cs typeface="Roboto" panose="02000000000000000000" pitchFamily="2" charset="0"/>
              </a:rPr>
              <a:t>technologies. </a:t>
            </a:r>
            <a:r>
              <a:rPr sz="1600" dirty="0">
                <a:latin typeface="Roboto" panose="02000000000000000000" pitchFamily="2" charset="0"/>
                <a:ea typeface="Roboto" panose="02000000000000000000" pitchFamily="2" charset="0"/>
                <a:cs typeface="Roboto" panose="02000000000000000000" pitchFamily="2" charset="0"/>
              </a:rPr>
              <a:t>Compositadour</a:t>
            </a:r>
            <a:r>
              <a:rPr sz="1600" spc="6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provides</a:t>
            </a:r>
            <a:r>
              <a:rPr sz="1600" spc="45" dirty="0">
                <a:latin typeface="Roboto" panose="02000000000000000000" pitchFamily="2" charset="0"/>
                <a:ea typeface="Roboto" panose="02000000000000000000" pitchFamily="2" charset="0"/>
                <a:cs typeface="Roboto" panose="02000000000000000000" pitchFamily="2" charset="0"/>
              </a:rPr>
              <a:t> </a:t>
            </a:r>
            <a:r>
              <a:rPr sz="1600" spc="-10" dirty="0">
                <a:latin typeface="Roboto" panose="02000000000000000000" pitchFamily="2" charset="0"/>
                <a:ea typeface="Roboto" panose="02000000000000000000" pitchFamily="2" charset="0"/>
                <a:cs typeface="Roboto" panose="02000000000000000000" pitchFamily="2" charset="0"/>
              </a:rPr>
              <a:t>high-</a:t>
            </a:r>
            <a:r>
              <a:rPr sz="1600" dirty="0">
                <a:latin typeface="Roboto" panose="02000000000000000000" pitchFamily="2" charset="0"/>
                <a:ea typeface="Roboto" panose="02000000000000000000" pitchFamily="2" charset="0"/>
                <a:cs typeface="Roboto" panose="02000000000000000000" pitchFamily="2" charset="0"/>
              </a:rPr>
              <a:t>tech</a:t>
            </a:r>
            <a:r>
              <a:rPr sz="1600" spc="5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equipment</a:t>
            </a:r>
            <a:r>
              <a:rPr sz="1600" spc="6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and</a:t>
            </a:r>
            <a:r>
              <a:rPr sz="1600" spc="5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mobilises</a:t>
            </a:r>
            <a:r>
              <a:rPr sz="1600" spc="5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its</a:t>
            </a:r>
            <a:r>
              <a:rPr sz="1600" spc="5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network</a:t>
            </a:r>
            <a:r>
              <a:rPr sz="1600" spc="4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of</a:t>
            </a:r>
            <a:r>
              <a:rPr sz="1600" spc="5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skills,</a:t>
            </a:r>
            <a:r>
              <a:rPr sz="1600" spc="4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from</a:t>
            </a:r>
            <a:r>
              <a:rPr sz="1600" spc="6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laboratories,</a:t>
            </a:r>
            <a:r>
              <a:rPr sz="1600" spc="45" dirty="0">
                <a:latin typeface="Roboto" panose="02000000000000000000" pitchFamily="2" charset="0"/>
                <a:ea typeface="Roboto" panose="02000000000000000000" pitchFamily="2" charset="0"/>
                <a:cs typeface="Roboto" panose="02000000000000000000" pitchFamily="2" charset="0"/>
              </a:rPr>
              <a:t> </a:t>
            </a:r>
            <a:r>
              <a:rPr sz="1600" spc="-10" dirty="0">
                <a:latin typeface="Roboto" panose="02000000000000000000" pitchFamily="2" charset="0"/>
                <a:ea typeface="Roboto" panose="02000000000000000000" pitchFamily="2" charset="0"/>
                <a:cs typeface="Roboto" panose="02000000000000000000" pitchFamily="2" charset="0"/>
              </a:rPr>
              <a:t>SME’s </a:t>
            </a:r>
            <a:r>
              <a:rPr sz="1600" dirty="0">
                <a:latin typeface="Roboto" panose="02000000000000000000" pitchFamily="2" charset="0"/>
                <a:ea typeface="Roboto" panose="02000000000000000000" pitchFamily="2" charset="0"/>
                <a:cs typeface="Roboto" panose="02000000000000000000" pitchFamily="2" charset="0"/>
              </a:rPr>
              <a:t>and</a:t>
            </a:r>
            <a:r>
              <a:rPr sz="1600" spc="28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major</a:t>
            </a:r>
            <a:r>
              <a:rPr sz="1600" spc="27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industrial</a:t>
            </a:r>
            <a:r>
              <a:rPr sz="1600" spc="28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groups</a:t>
            </a:r>
            <a:r>
              <a:rPr sz="1600" spc="28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to</a:t>
            </a:r>
            <a:r>
              <a:rPr sz="1600" spc="29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develop</a:t>
            </a:r>
            <a:r>
              <a:rPr sz="1600" spc="29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innovative</a:t>
            </a:r>
            <a:r>
              <a:rPr sz="1600" spc="29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projects.</a:t>
            </a:r>
            <a:r>
              <a:rPr sz="1600" spc="28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To</a:t>
            </a:r>
            <a:r>
              <a:rPr sz="1600" spc="26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help</a:t>
            </a:r>
            <a:r>
              <a:rPr sz="1600" spc="30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businesses</a:t>
            </a:r>
            <a:r>
              <a:rPr sz="1600" spc="29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appropriate</a:t>
            </a:r>
            <a:r>
              <a:rPr sz="1600" spc="27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these</a:t>
            </a:r>
            <a:r>
              <a:rPr sz="1600" spc="285" dirty="0">
                <a:latin typeface="Roboto" panose="02000000000000000000" pitchFamily="2" charset="0"/>
                <a:ea typeface="Roboto" panose="02000000000000000000" pitchFamily="2" charset="0"/>
                <a:cs typeface="Roboto" panose="02000000000000000000" pitchFamily="2" charset="0"/>
              </a:rPr>
              <a:t> </a:t>
            </a:r>
            <a:r>
              <a:rPr sz="1600" spc="-25" dirty="0">
                <a:latin typeface="Roboto" panose="02000000000000000000" pitchFamily="2" charset="0"/>
                <a:ea typeface="Roboto" panose="02000000000000000000" pitchFamily="2" charset="0"/>
                <a:cs typeface="Roboto" panose="02000000000000000000" pitchFamily="2" charset="0"/>
              </a:rPr>
              <a:t>new </a:t>
            </a:r>
            <a:r>
              <a:rPr sz="1600" spc="-10" dirty="0">
                <a:latin typeface="Roboto" panose="02000000000000000000" pitchFamily="2" charset="0"/>
                <a:ea typeface="Roboto" panose="02000000000000000000" pitchFamily="2" charset="0"/>
                <a:cs typeface="Roboto" panose="02000000000000000000" pitchFamily="2" charset="0"/>
              </a:rPr>
              <a:t>technologies,</a:t>
            </a:r>
            <a:r>
              <a:rPr sz="1600" spc="-20" dirty="0">
                <a:latin typeface="Roboto" panose="02000000000000000000" pitchFamily="2" charset="0"/>
                <a:ea typeface="Roboto" panose="02000000000000000000" pitchFamily="2" charset="0"/>
                <a:cs typeface="Roboto" panose="02000000000000000000" pitchFamily="2" charset="0"/>
              </a:rPr>
              <a:t> </a:t>
            </a:r>
            <a:r>
              <a:rPr sz="1600" spc="-10" dirty="0">
                <a:latin typeface="Roboto" panose="02000000000000000000" pitchFamily="2" charset="0"/>
                <a:ea typeface="Roboto" panose="02000000000000000000" pitchFamily="2" charset="0"/>
                <a:cs typeface="Roboto" panose="02000000000000000000" pitchFamily="2" charset="0"/>
              </a:rPr>
              <a:t>Compositadour</a:t>
            </a:r>
            <a:r>
              <a:rPr sz="1600" spc="-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carries</a:t>
            </a:r>
            <a:r>
              <a:rPr sz="1600" spc="-3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out</a:t>
            </a:r>
            <a:r>
              <a:rPr sz="1600" spc="-2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the</a:t>
            </a:r>
            <a:r>
              <a:rPr sz="1600" spc="-25" dirty="0">
                <a:latin typeface="Roboto" panose="02000000000000000000" pitchFamily="2" charset="0"/>
                <a:ea typeface="Roboto" panose="02000000000000000000" pitchFamily="2" charset="0"/>
                <a:cs typeface="Roboto" panose="02000000000000000000" pitchFamily="2" charset="0"/>
              </a:rPr>
              <a:t> </a:t>
            </a:r>
            <a:r>
              <a:rPr sz="1600" spc="-10" dirty="0">
                <a:latin typeface="Roboto" panose="02000000000000000000" pitchFamily="2" charset="0"/>
                <a:ea typeface="Roboto" panose="02000000000000000000" pitchFamily="2" charset="0"/>
                <a:cs typeface="Roboto" panose="02000000000000000000" pitchFamily="2" charset="0"/>
              </a:rPr>
              <a:t>following missions:</a:t>
            </a:r>
            <a:endParaRPr sz="1600" dirty="0">
              <a:latin typeface="Roboto" panose="02000000000000000000" pitchFamily="2" charset="0"/>
              <a:ea typeface="Roboto" panose="02000000000000000000" pitchFamily="2" charset="0"/>
              <a:cs typeface="Roboto" panose="02000000000000000000" pitchFamily="2" charset="0"/>
            </a:endParaRPr>
          </a:p>
        </p:txBody>
      </p:sp>
      <p:sp>
        <p:nvSpPr>
          <p:cNvPr id="15" name="object 7">
            <a:extLst>
              <a:ext uri="{FF2B5EF4-FFF2-40B4-BE49-F238E27FC236}">
                <a16:creationId xmlns:a16="http://schemas.microsoft.com/office/drawing/2014/main" id="{EEC0E198-83B4-047B-B414-7251EDA9A4DF}"/>
              </a:ext>
            </a:extLst>
          </p:cNvPr>
          <p:cNvSpPr txBox="1"/>
          <p:nvPr/>
        </p:nvSpPr>
        <p:spPr>
          <a:xfrm>
            <a:off x="2869423" y="3689533"/>
            <a:ext cx="7832090" cy="2581604"/>
          </a:xfrm>
          <a:prstGeom prst="rect">
            <a:avLst/>
          </a:prstGeom>
        </p:spPr>
        <p:txBody>
          <a:bodyPr vert="horz" wrap="square" lIns="0" tIns="12065" rIns="0" bIns="0" rtlCol="0">
            <a:spAutoFit/>
          </a:bodyPr>
          <a:lstStyle/>
          <a:p>
            <a:pPr marL="285750" indent="-285750">
              <a:spcBef>
                <a:spcPts val="175"/>
              </a:spcBef>
              <a:buFont typeface="Arial" panose="020B0604020202020204" pitchFamily="34" charset="0"/>
              <a:buChar char="•"/>
            </a:pPr>
            <a:r>
              <a:rPr lang="fr-FR" sz="1600" b="1" dirty="0">
                <a:latin typeface="Roboto" panose="02000000000000000000" pitchFamily="2" charset="0"/>
                <a:ea typeface="Roboto" panose="02000000000000000000" pitchFamily="2" charset="0"/>
                <a:cs typeface="Roboto" panose="02000000000000000000" pitchFamily="2" charset="0"/>
              </a:rPr>
              <a:t>R&amp;D : </a:t>
            </a:r>
            <a:r>
              <a:rPr lang="en-US" sz="1600" dirty="0">
                <a:latin typeface="Roboto" panose="02000000000000000000" pitchFamily="2" charset="0"/>
                <a:ea typeface="Roboto" panose="02000000000000000000" pitchFamily="2" charset="0"/>
                <a:cs typeface="Roboto" panose="02000000000000000000" pitchFamily="2" charset="0"/>
              </a:rPr>
              <a:t>In</a:t>
            </a:r>
            <a:r>
              <a:rPr lang="en-US" sz="1600" spc="44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partnership</a:t>
            </a:r>
            <a:r>
              <a:rPr lang="en-US" sz="1600" spc="45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with</a:t>
            </a:r>
            <a:r>
              <a:rPr lang="en-US" sz="1600" spc="45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industry,</a:t>
            </a:r>
            <a:r>
              <a:rPr lang="en-US" sz="1600" spc="450" dirty="0">
                <a:latin typeface="Roboto" panose="02000000000000000000" pitchFamily="2" charset="0"/>
                <a:ea typeface="Roboto" panose="02000000000000000000" pitchFamily="2" charset="0"/>
                <a:cs typeface="Roboto" panose="02000000000000000000" pitchFamily="2" charset="0"/>
              </a:rPr>
              <a:t> </a:t>
            </a:r>
            <a:r>
              <a:rPr lang="en-US" sz="1600" dirty="0" err="1">
                <a:latin typeface="Roboto" panose="02000000000000000000" pitchFamily="2" charset="0"/>
                <a:ea typeface="Roboto" panose="02000000000000000000" pitchFamily="2" charset="0"/>
                <a:cs typeface="Roboto" panose="02000000000000000000" pitchFamily="2" charset="0"/>
              </a:rPr>
              <a:t>Compositadour</a:t>
            </a:r>
            <a:r>
              <a:rPr lang="en-US" sz="1600" spc="45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initiates</a:t>
            </a:r>
            <a:r>
              <a:rPr lang="en-US" sz="1600" spc="45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and</a:t>
            </a:r>
            <a:r>
              <a:rPr lang="en-US" sz="1600" spc="44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carries</a:t>
            </a:r>
            <a:r>
              <a:rPr lang="en-US" sz="1600" spc="46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out</a:t>
            </a:r>
            <a:r>
              <a:rPr lang="en-US" sz="1600" spc="470" dirty="0">
                <a:latin typeface="Roboto" panose="02000000000000000000" pitchFamily="2" charset="0"/>
                <a:ea typeface="Roboto" panose="02000000000000000000" pitchFamily="2" charset="0"/>
                <a:cs typeface="Roboto" panose="02000000000000000000" pitchFamily="2" charset="0"/>
              </a:rPr>
              <a:t> </a:t>
            </a:r>
            <a:r>
              <a:rPr lang="en-US" sz="1600" spc="-25" dirty="0">
                <a:latin typeface="Roboto" panose="02000000000000000000" pitchFamily="2" charset="0"/>
                <a:ea typeface="Roboto" panose="02000000000000000000" pitchFamily="2" charset="0"/>
                <a:cs typeface="Roboto" panose="02000000000000000000" pitchFamily="2" charset="0"/>
              </a:rPr>
              <a:t>R&amp;D </a:t>
            </a:r>
            <a:r>
              <a:rPr lang="en-US" sz="1600" spc="-10" dirty="0" err="1">
                <a:latin typeface="Roboto" panose="02000000000000000000" pitchFamily="2" charset="0"/>
                <a:ea typeface="Roboto" panose="02000000000000000000" pitchFamily="2" charset="0"/>
                <a:cs typeface="Roboto" panose="02000000000000000000" pitchFamily="2" charset="0"/>
              </a:rPr>
              <a:t>programmes</a:t>
            </a:r>
            <a:r>
              <a:rPr lang="en-US" sz="1600" spc="-2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for</a:t>
            </a:r>
            <a:r>
              <a:rPr lang="en-US" sz="1600" spc="-4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new</a:t>
            </a:r>
            <a:r>
              <a:rPr lang="en-US" sz="1600" spc="-3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parts</a:t>
            </a:r>
            <a:r>
              <a:rPr lang="en-US" sz="1600" spc="-5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and</a:t>
            </a:r>
            <a:r>
              <a:rPr lang="en-US" sz="1600" spc="-6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manufacturing</a:t>
            </a:r>
            <a:r>
              <a:rPr lang="en-US" sz="1600" spc="-55"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processes</a:t>
            </a:r>
            <a:r>
              <a:rPr lang="en-US" sz="1600" spc="-3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with</a:t>
            </a:r>
            <a:r>
              <a:rPr lang="en-US" sz="1600" spc="-5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outstanding</a:t>
            </a:r>
            <a:r>
              <a:rPr lang="en-US" sz="1600" spc="-60" dirty="0">
                <a:latin typeface="Roboto" panose="02000000000000000000" pitchFamily="2" charset="0"/>
                <a:ea typeface="Roboto" panose="02000000000000000000" pitchFamily="2" charset="0"/>
                <a:cs typeface="Roboto" panose="02000000000000000000" pitchFamily="2" charset="0"/>
              </a:rPr>
              <a:t> </a:t>
            </a:r>
            <a:r>
              <a:rPr lang="en-US" sz="1600" dirty="0" err="1">
                <a:latin typeface="Roboto" panose="02000000000000000000" pitchFamily="2" charset="0"/>
                <a:ea typeface="Roboto" panose="02000000000000000000" pitchFamily="2" charset="0"/>
                <a:cs typeface="Roboto" panose="02000000000000000000" pitchFamily="2" charset="0"/>
              </a:rPr>
              <a:t>researc</a:t>
            </a:r>
            <a:r>
              <a:rPr lang="en-US" sz="1600"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teams.</a:t>
            </a:r>
            <a:endParaRPr lang="en-US" sz="1600" dirty="0">
              <a:latin typeface="Roboto" panose="02000000000000000000" pitchFamily="2" charset="0"/>
              <a:ea typeface="Roboto" panose="02000000000000000000" pitchFamily="2" charset="0"/>
              <a:cs typeface="Roboto" panose="02000000000000000000" pitchFamily="2" charset="0"/>
            </a:endParaRPr>
          </a:p>
          <a:p>
            <a:pPr>
              <a:spcBef>
                <a:spcPts val="175"/>
              </a:spcBef>
            </a:pPr>
            <a:endParaRPr sz="1600" dirty="0">
              <a:latin typeface="Roboto" panose="02000000000000000000" pitchFamily="2" charset="0"/>
              <a:ea typeface="Roboto" panose="02000000000000000000" pitchFamily="2" charset="0"/>
              <a:cs typeface="Roboto" panose="02000000000000000000" pitchFamily="2" charset="0"/>
            </a:endParaRPr>
          </a:p>
          <a:p>
            <a:pPr marL="297815" marR="5080" indent="-285750" algn="just">
              <a:lnSpc>
                <a:spcPct val="100499"/>
              </a:lnSpc>
              <a:buFont typeface="Arial" panose="020B0604020202020204" pitchFamily="34" charset="0"/>
              <a:buChar char="•"/>
              <a:tabLst>
                <a:tab pos="299085" algn="l"/>
              </a:tabLst>
            </a:pPr>
            <a:r>
              <a:rPr sz="1800" b="1" dirty="0">
                <a:latin typeface="Roboto" panose="02000000000000000000" pitchFamily="2" charset="0"/>
                <a:ea typeface="Roboto" panose="02000000000000000000" pitchFamily="2" charset="0"/>
                <a:cs typeface="Roboto" panose="02000000000000000000" pitchFamily="2" charset="0"/>
              </a:rPr>
              <a:t>Training</a:t>
            </a:r>
            <a:r>
              <a:rPr sz="1800" b="1" spc="5" dirty="0">
                <a:latin typeface="Roboto" panose="02000000000000000000" pitchFamily="2" charset="0"/>
                <a:ea typeface="Roboto" panose="02000000000000000000" pitchFamily="2" charset="0"/>
                <a:cs typeface="Roboto" panose="02000000000000000000" pitchFamily="2" charset="0"/>
              </a:rPr>
              <a:t> </a:t>
            </a:r>
            <a:r>
              <a:rPr sz="1800" b="1"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In</a:t>
            </a:r>
            <a:r>
              <a:rPr sz="1600" spc="-4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association</a:t>
            </a:r>
            <a:r>
              <a:rPr sz="1600" spc="-3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with</a:t>
            </a:r>
            <a:r>
              <a:rPr sz="1600" spc="-4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vocational</a:t>
            </a:r>
            <a:r>
              <a:rPr sz="1600" spc="-3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training</a:t>
            </a:r>
            <a:r>
              <a:rPr sz="1600" spc="-3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players,</a:t>
            </a:r>
            <a:r>
              <a:rPr sz="1600" spc="-3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Compositadour</a:t>
            </a:r>
            <a:r>
              <a:rPr sz="1600" spc="-3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provides</a:t>
            </a:r>
            <a:r>
              <a:rPr sz="1600" spc="-35" dirty="0">
                <a:latin typeface="Roboto" panose="02000000000000000000" pitchFamily="2" charset="0"/>
                <a:ea typeface="Roboto" panose="02000000000000000000" pitchFamily="2" charset="0"/>
                <a:cs typeface="Roboto" panose="02000000000000000000" pitchFamily="2" charset="0"/>
              </a:rPr>
              <a:t> </a:t>
            </a:r>
            <a:r>
              <a:rPr sz="1600" spc="-10" dirty="0">
                <a:latin typeface="Roboto" panose="02000000000000000000" pitchFamily="2" charset="0"/>
                <a:ea typeface="Roboto" panose="02000000000000000000" pitchFamily="2" charset="0"/>
                <a:cs typeface="Roboto" panose="02000000000000000000" pitchFamily="2" charset="0"/>
              </a:rPr>
              <a:t>courses </a:t>
            </a:r>
            <a:r>
              <a:rPr sz="1600" dirty="0">
                <a:latin typeface="Roboto" panose="02000000000000000000" pitchFamily="2" charset="0"/>
                <a:ea typeface="Roboto" panose="02000000000000000000" pitchFamily="2" charset="0"/>
                <a:cs typeface="Roboto" panose="02000000000000000000" pitchFamily="2" charset="0"/>
              </a:rPr>
              <a:t>for</a:t>
            </a:r>
            <a:r>
              <a:rPr sz="1600" spc="10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operators,</a:t>
            </a:r>
            <a:r>
              <a:rPr sz="1600" spc="11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technicians</a:t>
            </a:r>
            <a:r>
              <a:rPr sz="1600" spc="11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and</a:t>
            </a:r>
            <a:r>
              <a:rPr sz="1600" spc="11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engineers</a:t>
            </a:r>
            <a:r>
              <a:rPr sz="1600" spc="114"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in</a:t>
            </a:r>
            <a:r>
              <a:rPr sz="1600" spc="114"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composites,</a:t>
            </a:r>
            <a:r>
              <a:rPr sz="1600" spc="10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automating</a:t>
            </a:r>
            <a:r>
              <a:rPr sz="1600" spc="114"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and</a:t>
            </a:r>
            <a:r>
              <a:rPr sz="1600" spc="114" dirty="0">
                <a:latin typeface="Roboto" panose="02000000000000000000" pitchFamily="2" charset="0"/>
                <a:ea typeface="Roboto" panose="02000000000000000000" pitchFamily="2" charset="0"/>
                <a:cs typeface="Roboto" panose="02000000000000000000" pitchFamily="2" charset="0"/>
              </a:rPr>
              <a:t>  </a:t>
            </a:r>
            <a:r>
              <a:rPr sz="1600" spc="-10" dirty="0">
                <a:latin typeface="Roboto" panose="02000000000000000000" pitchFamily="2" charset="0"/>
                <a:ea typeface="Roboto" panose="02000000000000000000" pitchFamily="2" charset="0"/>
                <a:cs typeface="Roboto" panose="02000000000000000000" pitchFamily="2" charset="0"/>
              </a:rPr>
              <a:t>robotising </a:t>
            </a:r>
            <a:r>
              <a:rPr sz="1600" dirty="0">
                <a:latin typeface="Roboto" panose="02000000000000000000" pitchFamily="2" charset="0"/>
                <a:ea typeface="Roboto" panose="02000000000000000000" pitchFamily="2" charset="0"/>
                <a:cs typeface="Roboto" panose="02000000000000000000" pitchFamily="2" charset="0"/>
              </a:rPr>
              <a:t>processes,</a:t>
            </a:r>
            <a:r>
              <a:rPr sz="1600" spc="-2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and</a:t>
            </a:r>
            <a:r>
              <a:rPr sz="1600" spc="-6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additive</a:t>
            </a:r>
            <a:r>
              <a:rPr sz="1600" spc="-7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metal</a:t>
            </a:r>
            <a:r>
              <a:rPr sz="1600" spc="-40" dirty="0">
                <a:latin typeface="Roboto" panose="02000000000000000000" pitchFamily="2" charset="0"/>
                <a:ea typeface="Roboto" panose="02000000000000000000" pitchFamily="2" charset="0"/>
                <a:cs typeface="Roboto" panose="02000000000000000000" pitchFamily="2" charset="0"/>
              </a:rPr>
              <a:t> </a:t>
            </a:r>
            <a:r>
              <a:rPr sz="1600" spc="-10" dirty="0">
                <a:latin typeface="Roboto" panose="02000000000000000000" pitchFamily="2" charset="0"/>
                <a:ea typeface="Roboto" panose="02000000000000000000" pitchFamily="2" charset="0"/>
                <a:cs typeface="Roboto" panose="02000000000000000000" pitchFamily="2" charset="0"/>
              </a:rPr>
              <a:t>manufacturing.</a:t>
            </a:r>
            <a:endParaRPr sz="1600" dirty="0">
              <a:latin typeface="Roboto" panose="02000000000000000000" pitchFamily="2" charset="0"/>
              <a:ea typeface="Roboto" panose="02000000000000000000" pitchFamily="2" charset="0"/>
              <a:cs typeface="Roboto" panose="02000000000000000000" pitchFamily="2" charset="0"/>
            </a:endParaRPr>
          </a:p>
          <a:p>
            <a:pPr>
              <a:lnSpc>
                <a:spcPct val="100000"/>
              </a:lnSpc>
              <a:spcBef>
                <a:spcPts val="170"/>
              </a:spcBef>
              <a:buFont typeface="Arial MT"/>
              <a:buChar char="•"/>
            </a:pPr>
            <a:endParaRPr sz="1600" dirty="0">
              <a:latin typeface="Roboto" panose="02000000000000000000" pitchFamily="2" charset="0"/>
              <a:ea typeface="Roboto" panose="02000000000000000000" pitchFamily="2" charset="0"/>
              <a:cs typeface="Roboto" panose="02000000000000000000" pitchFamily="2" charset="0"/>
            </a:endParaRPr>
          </a:p>
          <a:p>
            <a:pPr marL="297815" marR="8255" indent="-285750" algn="just">
              <a:lnSpc>
                <a:spcPct val="100899"/>
              </a:lnSpc>
              <a:buFont typeface="Arial" panose="020B0604020202020204" pitchFamily="34" charset="0"/>
              <a:buChar char="•"/>
              <a:tabLst>
                <a:tab pos="299085" algn="l"/>
              </a:tabLst>
            </a:pPr>
            <a:r>
              <a:rPr sz="1800" b="1" dirty="0">
                <a:latin typeface="Roboto" panose="02000000000000000000" pitchFamily="2" charset="0"/>
                <a:ea typeface="Roboto" panose="02000000000000000000" pitchFamily="2" charset="0"/>
                <a:cs typeface="Roboto" panose="02000000000000000000" pitchFamily="2" charset="0"/>
              </a:rPr>
              <a:t>Technology</a:t>
            </a:r>
            <a:r>
              <a:rPr sz="1800" b="1" spc="165" dirty="0">
                <a:latin typeface="Roboto" panose="02000000000000000000" pitchFamily="2" charset="0"/>
                <a:ea typeface="Roboto" panose="02000000000000000000" pitchFamily="2" charset="0"/>
                <a:cs typeface="Roboto" panose="02000000000000000000" pitchFamily="2" charset="0"/>
              </a:rPr>
              <a:t> </a:t>
            </a:r>
            <a:r>
              <a:rPr sz="1800" b="1" dirty="0">
                <a:latin typeface="Roboto" panose="02000000000000000000" pitchFamily="2" charset="0"/>
                <a:ea typeface="Roboto" panose="02000000000000000000" pitchFamily="2" charset="0"/>
                <a:cs typeface="Roboto" panose="02000000000000000000" pitchFamily="2" charset="0"/>
              </a:rPr>
              <a:t>transfer</a:t>
            </a:r>
            <a:r>
              <a:rPr sz="1800" b="1" spc="170" dirty="0">
                <a:latin typeface="Roboto" panose="02000000000000000000" pitchFamily="2" charset="0"/>
                <a:ea typeface="Roboto" panose="02000000000000000000" pitchFamily="2" charset="0"/>
                <a:cs typeface="Roboto" panose="02000000000000000000" pitchFamily="2" charset="0"/>
              </a:rPr>
              <a:t> </a:t>
            </a:r>
            <a:r>
              <a:rPr sz="1800" b="1" dirty="0">
                <a:latin typeface="Roboto" panose="02000000000000000000" pitchFamily="2" charset="0"/>
                <a:ea typeface="Roboto" panose="02000000000000000000" pitchFamily="2" charset="0"/>
                <a:cs typeface="Roboto" panose="02000000000000000000" pitchFamily="2" charset="0"/>
              </a:rPr>
              <a:t>:</a:t>
            </a:r>
            <a:r>
              <a:rPr sz="1800" b="1" spc="17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The</a:t>
            </a:r>
            <a:r>
              <a:rPr sz="1600" spc="12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platform’s</a:t>
            </a:r>
            <a:r>
              <a:rPr sz="1600" spc="12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teams</a:t>
            </a:r>
            <a:r>
              <a:rPr sz="1600" spc="12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helps</a:t>
            </a:r>
            <a:r>
              <a:rPr sz="1600" spc="12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industry</a:t>
            </a:r>
            <a:r>
              <a:rPr sz="1600" spc="13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(SME,</a:t>
            </a:r>
            <a:r>
              <a:rPr sz="1600" spc="13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ETI,</a:t>
            </a:r>
            <a:r>
              <a:rPr sz="1600" spc="120"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large</a:t>
            </a:r>
            <a:r>
              <a:rPr sz="1600" spc="12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groups)</a:t>
            </a:r>
            <a:r>
              <a:rPr sz="1600" spc="130" dirty="0">
                <a:latin typeface="Roboto" panose="02000000000000000000" pitchFamily="2" charset="0"/>
                <a:ea typeface="Roboto" panose="02000000000000000000" pitchFamily="2" charset="0"/>
                <a:cs typeface="Roboto" panose="02000000000000000000" pitchFamily="2" charset="0"/>
              </a:rPr>
              <a:t> </a:t>
            </a:r>
            <a:r>
              <a:rPr sz="1600" spc="-25" dirty="0">
                <a:latin typeface="Roboto" panose="02000000000000000000" pitchFamily="2" charset="0"/>
                <a:ea typeface="Roboto" panose="02000000000000000000" pitchFamily="2" charset="0"/>
                <a:cs typeface="Roboto" panose="02000000000000000000" pitchFamily="2" charset="0"/>
              </a:rPr>
              <a:t>to </a:t>
            </a:r>
            <a:r>
              <a:rPr sz="1600" spc="-10" dirty="0">
                <a:latin typeface="Roboto" panose="02000000000000000000" pitchFamily="2" charset="0"/>
                <a:ea typeface="Roboto" panose="02000000000000000000" pitchFamily="2" charset="0"/>
                <a:cs typeface="Roboto" panose="02000000000000000000" pitchFamily="2" charset="0"/>
              </a:rPr>
              <a:t>integrate</a:t>
            </a:r>
            <a:r>
              <a:rPr sz="1600" spc="-6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new</a:t>
            </a:r>
            <a:r>
              <a:rPr sz="1600" spc="-35" dirty="0">
                <a:latin typeface="Roboto" panose="02000000000000000000" pitchFamily="2" charset="0"/>
                <a:ea typeface="Roboto" panose="02000000000000000000" pitchFamily="2" charset="0"/>
                <a:cs typeface="Roboto" panose="02000000000000000000" pitchFamily="2" charset="0"/>
              </a:rPr>
              <a:t> </a:t>
            </a:r>
            <a:r>
              <a:rPr sz="1600" dirty="0">
                <a:latin typeface="Roboto" panose="02000000000000000000" pitchFamily="2" charset="0"/>
                <a:ea typeface="Roboto" panose="02000000000000000000" pitchFamily="2" charset="0"/>
                <a:cs typeface="Roboto" panose="02000000000000000000" pitchFamily="2" charset="0"/>
              </a:rPr>
              <a:t>solutions</a:t>
            </a:r>
            <a:r>
              <a:rPr sz="1600" spc="-45" dirty="0">
                <a:latin typeface="Roboto" panose="02000000000000000000" pitchFamily="2" charset="0"/>
                <a:ea typeface="Roboto" panose="02000000000000000000" pitchFamily="2" charset="0"/>
                <a:cs typeface="Roboto" panose="02000000000000000000" pitchFamily="2" charset="0"/>
              </a:rPr>
              <a:t> </a:t>
            </a:r>
            <a:r>
              <a:rPr sz="1600" spc="-10" dirty="0">
                <a:latin typeface="Roboto" panose="02000000000000000000" pitchFamily="2" charset="0"/>
                <a:ea typeface="Roboto" panose="02000000000000000000" pitchFamily="2" charset="0"/>
                <a:cs typeface="Roboto" panose="02000000000000000000" pitchFamily="2" charset="0"/>
              </a:rPr>
              <a:t>developed.</a:t>
            </a:r>
            <a:endParaRPr sz="16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408904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948293-C456-A247-CF65-FD377C6E467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D79E667-CE65-0B2A-CAFA-012D0CD9A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1E49976-19C1-FA67-863F-9F223E6A07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7498A34E-EC6E-9718-FC6D-153013120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CB03794-191D-1FF8-BFF6-6A7806E0CE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AF6A40F1-9A33-E55C-F293-1262138AA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bject 3">
            <a:extLst>
              <a:ext uri="{FF2B5EF4-FFF2-40B4-BE49-F238E27FC236}">
                <a16:creationId xmlns:a16="http://schemas.microsoft.com/office/drawing/2014/main" id="{12656F28-B09B-1D80-8E49-B71F441F8B93}"/>
              </a:ext>
            </a:extLst>
          </p:cNvPr>
          <p:cNvSpPr txBox="1"/>
          <p:nvPr/>
        </p:nvSpPr>
        <p:spPr>
          <a:xfrm>
            <a:off x="681848" y="2382802"/>
            <a:ext cx="10019665" cy="677621"/>
          </a:xfrm>
          <a:prstGeom prst="rect">
            <a:avLst/>
          </a:prstGeom>
        </p:spPr>
        <p:txBody>
          <a:bodyPr vert="horz" wrap="square" lIns="0" tIns="12700" rIns="0" bIns="0" rtlCol="0">
            <a:spAutoFit/>
          </a:bodyPr>
          <a:lstStyle/>
          <a:p>
            <a:pPr marL="12700" marR="5715" algn="just">
              <a:lnSpc>
                <a:spcPct val="90100"/>
              </a:lnSpc>
              <a:spcBef>
                <a:spcPts val="310"/>
              </a:spcBef>
            </a:pPr>
            <a:r>
              <a:rPr lang="en-US" sz="1600" dirty="0">
                <a:latin typeface="Roboto" panose="02000000000000000000" pitchFamily="2" charset="0"/>
                <a:ea typeface="Roboto" panose="02000000000000000000" pitchFamily="2" charset="0"/>
                <a:cs typeface="Roboto" panose="02000000000000000000" pitchFamily="2" charset="0"/>
              </a:rPr>
              <a:t>Technical</a:t>
            </a:r>
            <a:r>
              <a:rPr lang="en-US" sz="1600" spc="450" dirty="0">
                <a:latin typeface="Roboto" panose="02000000000000000000" pitchFamily="2" charset="0"/>
                <a:ea typeface="Roboto" panose="02000000000000000000" pitchFamily="2" charset="0"/>
                <a:cs typeface="Roboto" panose="02000000000000000000" pitchFamily="2" charset="0"/>
              </a:rPr>
              <a:t> </a:t>
            </a:r>
            <a:r>
              <a:rPr lang="en-US" sz="1600" dirty="0" err="1">
                <a:latin typeface="Roboto" panose="02000000000000000000" pitchFamily="2" charset="0"/>
                <a:ea typeface="Roboto" panose="02000000000000000000" pitchFamily="2" charset="0"/>
                <a:cs typeface="Roboto" panose="02000000000000000000" pitchFamily="2" charset="0"/>
              </a:rPr>
              <a:t>Plateform</a:t>
            </a:r>
            <a:r>
              <a:rPr lang="en-US" sz="1600" spc="45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t>
            </a:r>
            <a:r>
              <a:rPr lang="en-US" sz="1600" spc="455" dirty="0">
                <a:latin typeface="Roboto" panose="02000000000000000000" pitchFamily="2" charset="0"/>
                <a:ea typeface="Roboto" panose="02000000000000000000" pitchFamily="2" charset="0"/>
                <a:cs typeface="Roboto" panose="02000000000000000000" pitchFamily="2" charset="0"/>
              </a:rPr>
              <a:t> </a:t>
            </a:r>
            <a:r>
              <a:rPr lang="en-US" sz="1600" b="1" dirty="0">
                <a:latin typeface="Roboto" panose="02000000000000000000" pitchFamily="2" charset="0"/>
                <a:ea typeface="Roboto" panose="02000000000000000000" pitchFamily="2" charset="0"/>
                <a:cs typeface="Roboto" panose="02000000000000000000" pitchFamily="2" charset="0"/>
              </a:rPr>
              <a:t>ADDIMADOUR</a:t>
            </a:r>
            <a:r>
              <a:rPr lang="en-US" sz="1600" b="1" spc="44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(ADDITIVE</a:t>
            </a:r>
            <a:r>
              <a:rPr lang="en-US" sz="1600" spc="44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MANUFACTURING</a:t>
            </a:r>
            <a:r>
              <a:rPr lang="en-US" sz="1600" spc="45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SOLUTIONS)</a:t>
            </a:r>
            <a:r>
              <a:rPr lang="en-US" sz="1600" spc="44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is</a:t>
            </a:r>
            <a:r>
              <a:rPr lang="en-US" sz="1600" spc="45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dedicated</a:t>
            </a:r>
            <a:r>
              <a:rPr lang="en-US" sz="1600" spc="46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to</a:t>
            </a:r>
            <a:r>
              <a:rPr lang="en-US" sz="1600" spc="445"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metal </a:t>
            </a:r>
            <a:r>
              <a:rPr lang="en-US" sz="1600" dirty="0">
                <a:latin typeface="Roboto" panose="02000000000000000000" pitchFamily="2" charset="0"/>
                <a:ea typeface="Roboto" panose="02000000000000000000" pitchFamily="2" charset="0"/>
                <a:cs typeface="Roboto" panose="02000000000000000000" pitchFamily="2" charset="0"/>
              </a:rPr>
              <a:t>additive</a:t>
            </a:r>
            <a:r>
              <a:rPr lang="en-US" sz="1600" spc="3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manufacturing</a:t>
            </a:r>
            <a:r>
              <a:rPr lang="en-US" sz="1600" spc="4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technology</a:t>
            </a:r>
            <a:r>
              <a:rPr lang="en-US" sz="1600" spc="30" dirty="0">
                <a:latin typeface="Roboto" panose="02000000000000000000" pitchFamily="2" charset="0"/>
                <a:ea typeface="Roboto" panose="02000000000000000000" pitchFamily="2" charset="0"/>
                <a:cs typeface="Roboto" panose="02000000000000000000" pitchFamily="2" charset="0"/>
              </a:rPr>
              <a:t> </a:t>
            </a:r>
            <a:r>
              <a:rPr lang="en-US" sz="1600" spc="-20" dirty="0">
                <a:latin typeface="Roboto" panose="02000000000000000000" pitchFamily="2" charset="0"/>
                <a:ea typeface="Roboto" panose="02000000000000000000" pitchFamily="2" charset="0"/>
                <a:cs typeface="Roboto" panose="02000000000000000000" pitchFamily="2" charset="0"/>
              </a:rPr>
              <a:t>transfer,</a:t>
            </a:r>
            <a:r>
              <a:rPr lang="en-US" sz="1600" spc="3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the</a:t>
            </a:r>
            <a:r>
              <a:rPr lang="en-US" sz="1600" spc="25" dirty="0">
                <a:latin typeface="Roboto" panose="02000000000000000000" pitchFamily="2" charset="0"/>
                <a:ea typeface="Roboto" panose="02000000000000000000" pitchFamily="2" charset="0"/>
                <a:cs typeface="Roboto" panose="02000000000000000000" pitchFamily="2" charset="0"/>
              </a:rPr>
              <a:t> </a:t>
            </a:r>
            <a:r>
              <a:rPr lang="en-US" sz="1600" dirty="0" err="1">
                <a:latin typeface="Roboto" panose="02000000000000000000" pitchFamily="2" charset="0"/>
                <a:ea typeface="Roboto" panose="02000000000000000000" pitchFamily="2" charset="0"/>
                <a:cs typeface="Roboto" panose="02000000000000000000" pitchFamily="2" charset="0"/>
              </a:rPr>
              <a:t>Addimadour</a:t>
            </a:r>
            <a:r>
              <a:rPr lang="en-US" sz="1600" spc="2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platform</a:t>
            </a:r>
            <a:r>
              <a:rPr lang="en-US" sz="1600" spc="3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provides</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the</a:t>
            </a:r>
            <a:r>
              <a:rPr lang="en-US" sz="1600" spc="25" dirty="0">
                <a:latin typeface="Roboto" panose="02000000000000000000" pitchFamily="2" charset="0"/>
                <a:ea typeface="Roboto" panose="02000000000000000000" pitchFamily="2" charset="0"/>
                <a:cs typeface="Roboto" panose="02000000000000000000" pitchFamily="2" charset="0"/>
              </a:rPr>
              <a:t> </a:t>
            </a:r>
            <a:r>
              <a:rPr lang="en-US" sz="1600" spc="-10" dirty="0" err="1">
                <a:latin typeface="Roboto" panose="02000000000000000000" pitchFamily="2" charset="0"/>
                <a:ea typeface="Roboto" panose="02000000000000000000" pitchFamily="2" charset="0"/>
                <a:cs typeface="Roboto" panose="02000000000000000000" pitchFamily="2" charset="0"/>
              </a:rPr>
              <a:t>Technocité</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Technology </a:t>
            </a:r>
            <a:r>
              <a:rPr lang="en-US" sz="1600" dirty="0">
                <a:latin typeface="Roboto" panose="02000000000000000000" pitchFamily="2" charset="0"/>
                <a:ea typeface="Roboto" panose="02000000000000000000" pitchFamily="2" charset="0"/>
                <a:cs typeface="Roboto" panose="02000000000000000000" pitchFamily="2" charset="0"/>
              </a:rPr>
              <a:t>Park</a:t>
            </a:r>
            <a:r>
              <a:rPr lang="en-US" sz="1600" spc="-7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with</a:t>
            </a:r>
            <a:r>
              <a:rPr lang="en-US" sz="1600" spc="-50"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innovative</a:t>
            </a:r>
            <a:r>
              <a:rPr lang="en-US" sz="1600" spc="-5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and</a:t>
            </a:r>
            <a:r>
              <a:rPr lang="en-US" sz="1600" spc="-4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efficient</a:t>
            </a:r>
            <a:r>
              <a:rPr lang="en-US" sz="1600" spc="-6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facilities</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for</a:t>
            </a:r>
            <a:r>
              <a:rPr lang="en-US" sz="1600" spc="-7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industrial</a:t>
            </a:r>
            <a:r>
              <a:rPr lang="en-US" sz="1600" spc="-40"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projects.</a:t>
            </a:r>
            <a:endParaRPr lang="en-US" sz="1600" dirty="0">
              <a:latin typeface="Roboto" panose="02000000000000000000" pitchFamily="2" charset="0"/>
              <a:ea typeface="Roboto" panose="02000000000000000000" pitchFamily="2" charset="0"/>
              <a:cs typeface="Roboto" panose="02000000000000000000" pitchFamily="2" charset="0"/>
            </a:endParaRPr>
          </a:p>
        </p:txBody>
      </p:sp>
      <p:pic>
        <p:nvPicPr>
          <p:cNvPr id="2" name="object 3">
            <a:extLst>
              <a:ext uri="{FF2B5EF4-FFF2-40B4-BE49-F238E27FC236}">
                <a16:creationId xmlns:a16="http://schemas.microsoft.com/office/drawing/2014/main" id="{61FB159B-B9FE-1FD0-7581-58C6F1DB97F6}"/>
              </a:ext>
            </a:extLst>
          </p:cNvPr>
          <p:cNvPicPr/>
          <p:nvPr/>
        </p:nvPicPr>
        <p:blipFill>
          <a:blip r:embed="rId2" cstate="print"/>
          <a:stretch>
            <a:fillRect/>
          </a:stretch>
        </p:blipFill>
        <p:spPr>
          <a:xfrm>
            <a:off x="766442" y="651629"/>
            <a:ext cx="3142367" cy="876454"/>
          </a:xfrm>
          <a:prstGeom prst="rect">
            <a:avLst/>
          </a:prstGeom>
        </p:spPr>
      </p:pic>
      <p:sp>
        <p:nvSpPr>
          <p:cNvPr id="4" name="object 3">
            <a:extLst>
              <a:ext uri="{FF2B5EF4-FFF2-40B4-BE49-F238E27FC236}">
                <a16:creationId xmlns:a16="http://schemas.microsoft.com/office/drawing/2014/main" id="{F5408235-ED4D-BA44-4391-DA946C3D3BBE}"/>
              </a:ext>
            </a:extLst>
          </p:cNvPr>
          <p:cNvSpPr txBox="1"/>
          <p:nvPr/>
        </p:nvSpPr>
        <p:spPr>
          <a:xfrm>
            <a:off x="681847" y="3234729"/>
            <a:ext cx="10019665" cy="973087"/>
          </a:xfrm>
          <a:prstGeom prst="rect">
            <a:avLst/>
          </a:prstGeom>
        </p:spPr>
        <p:txBody>
          <a:bodyPr vert="horz" wrap="square" lIns="0" tIns="12700" rIns="0" bIns="0" rtlCol="0">
            <a:spAutoFit/>
          </a:bodyPr>
          <a:lstStyle/>
          <a:p>
            <a:pPr marL="12700" marR="5715" algn="just">
              <a:lnSpc>
                <a:spcPct val="90100"/>
              </a:lnSpc>
              <a:spcBef>
                <a:spcPts val="310"/>
              </a:spcBef>
            </a:pPr>
            <a:r>
              <a:rPr lang="en-US" sz="1600" b="1" dirty="0">
                <a:latin typeface="Roboto" panose="02000000000000000000" pitchFamily="2" charset="0"/>
                <a:ea typeface="Roboto" panose="02000000000000000000" pitchFamily="2" charset="0"/>
                <a:cs typeface="Roboto" panose="02000000000000000000" pitchFamily="2" charset="0"/>
              </a:rPr>
              <a:t>Mechanical characteristics improvement of parts obtained by additive manufacturing :</a:t>
            </a:r>
          </a:p>
          <a:p>
            <a:pPr marL="2291715" indent="-286385">
              <a:lnSpc>
                <a:spcPct val="100000"/>
              </a:lnSpc>
              <a:spcBef>
                <a:spcPts val="20"/>
              </a:spcBef>
              <a:buFont typeface="Arial MT"/>
              <a:buChar char="•"/>
              <a:tabLst>
                <a:tab pos="2291715" algn="l"/>
              </a:tabLst>
            </a:pPr>
            <a:r>
              <a:rPr lang="en-US" sz="1600" dirty="0">
                <a:latin typeface="Roboto" panose="02000000000000000000" pitchFamily="2" charset="0"/>
                <a:ea typeface="Roboto" panose="02000000000000000000" pitchFamily="2" charset="0"/>
                <a:cs typeface="Roboto" panose="02000000000000000000" pitchFamily="2" charset="0"/>
              </a:rPr>
              <a:t>Determination</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of</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optimal</a:t>
            </a:r>
            <a:r>
              <a:rPr lang="en-US" sz="1600" spc="-4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Key</a:t>
            </a:r>
            <a:r>
              <a:rPr lang="en-US" sz="1600" spc="-2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Process</a:t>
            </a:r>
            <a:r>
              <a:rPr lang="en-US" sz="1600" spc="-10" dirty="0">
                <a:latin typeface="Roboto" panose="02000000000000000000" pitchFamily="2" charset="0"/>
                <a:ea typeface="Roboto" panose="02000000000000000000" pitchFamily="2" charset="0"/>
                <a:cs typeface="Roboto" panose="02000000000000000000" pitchFamily="2" charset="0"/>
              </a:rPr>
              <a:t> </a:t>
            </a:r>
            <a:r>
              <a:rPr lang="en-US" sz="1600" spc="-20" dirty="0">
                <a:latin typeface="Roboto" panose="02000000000000000000" pitchFamily="2" charset="0"/>
                <a:ea typeface="Roboto" panose="02000000000000000000" pitchFamily="2" charset="0"/>
                <a:cs typeface="Roboto" panose="02000000000000000000" pitchFamily="2" charset="0"/>
              </a:rPr>
              <a:t>Parameters </a:t>
            </a:r>
            <a:r>
              <a:rPr lang="en-US" sz="1600" dirty="0">
                <a:latin typeface="Roboto" panose="02000000000000000000" pitchFamily="2" charset="0"/>
                <a:ea typeface="Roboto" panose="02000000000000000000" pitchFamily="2" charset="0"/>
                <a:cs typeface="Roboto" panose="02000000000000000000" pitchFamily="2" charset="0"/>
              </a:rPr>
              <a:t>to</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spc="-10" dirty="0" err="1">
                <a:latin typeface="Roboto" panose="02000000000000000000" pitchFamily="2" charset="0"/>
                <a:ea typeface="Roboto" panose="02000000000000000000" pitchFamily="2" charset="0"/>
                <a:cs typeface="Roboto" panose="02000000000000000000" pitchFamily="2" charset="0"/>
              </a:rPr>
              <a:t>obtainmaterial</a:t>
            </a:r>
            <a:r>
              <a:rPr lang="en-US" sz="1600" spc="-50"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soundness.</a:t>
            </a:r>
            <a:endParaRPr lang="en-US" sz="1600" dirty="0">
              <a:latin typeface="Roboto" panose="02000000000000000000" pitchFamily="2" charset="0"/>
              <a:ea typeface="Roboto" panose="02000000000000000000" pitchFamily="2" charset="0"/>
              <a:cs typeface="Roboto" panose="02000000000000000000" pitchFamily="2" charset="0"/>
            </a:endParaRPr>
          </a:p>
          <a:p>
            <a:pPr marL="2291715" indent="-286385">
              <a:lnSpc>
                <a:spcPct val="100000"/>
              </a:lnSpc>
              <a:buFont typeface="Arial MT"/>
              <a:buChar char="•"/>
              <a:tabLst>
                <a:tab pos="2291715" algn="l"/>
              </a:tabLst>
            </a:pPr>
            <a:r>
              <a:rPr lang="en-US" sz="1600" spc="-10" dirty="0">
                <a:latin typeface="Roboto" panose="02000000000000000000" pitchFamily="2" charset="0"/>
                <a:ea typeface="Roboto" panose="02000000000000000000" pitchFamily="2" charset="0"/>
                <a:cs typeface="Roboto" panose="02000000000000000000" pitchFamily="2" charset="0"/>
              </a:rPr>
              <a:t>Development </a:t>
            </a:r>
            <a:r>
              <a:rPr lang="en-US" sz="1600" dirty="0">
                <a:latin typeface="Roboto" panose="02000000000000000000" pitchFamily="2" charset="0"/>
                <a:ea typeface="Roboto" panose="02000000000000000000" pitchFamily="2" charset="0"/>
                <a:cs typeface="Roboto" panose="02000000000000000000" pitchFamily="2" charset="0"/>
              </a:rPr>
              <a:t>of</a:t>
            </a:r>
            <a:r>
              <a:rPr lang="en-US" sz="1600" spc="-20" dirty="0">
                <a:latin typeface="Roboto" panose="02000000000000000000" pitchFamily="2" charset="0"/>
                <a:ea typeface="Roboto" panose="02000000000000000000" pitchFamily="2" charset="0"/>
                <a:cs typeface="Roboto" panose="02000000000000000000" pitchFamily="2" charset="0"/>
              </a:rPr>
              <a:t> real-</a:t>
            </a:r>
            <a:r>
              <a:rPr lang="en-US" sz="1600" dirty="0">
                <a:latin typeface="Roboto" panose="02000000000000000000" pitchFamily="2" charset="0"/>
                <a:ea typeface="Roboto" panose="02000000000000000000" pitchFamily="2" charset="0"/>
                <a:cs typeface="Roboto" panose="02000000000000000000" pitchFamily="2" charset="0"/>
              </a:rPr>
              <a:t>time</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instrumentation</a:t>
            </a:r>
            <a:r>
              <a:rPr lang="en-US" sz="1600" spc="-4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for</a:t>
            </a:r>
            <a:r>
              <a:rPr lang="en-US" sz="1600" spc="-2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monitoring</a:t>
            </a:r>
            <a:r>
              <a:rPr lang="en-US" sz="1600" spc="-2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and</a:t>
            </a:r>
            <a:r>
              <a:rPr lang="en-US" sz="1600" spc="-45" dirty="0">
                <a:latin typeface="Roboto" panose="02000000000000000000" pitchFamily="2" charset="0"/>
                <a:ea typeface="Roboto" panose="02000000000000000000" pitchFamily="2" charset="0"/>
                <a:cs typeface="Roboto" panose="02000000000000000000" pitchFamily="2" charset="0"/>
              </a:rPr>
              <a:t> </a:t>
            </a:r>
            <a:r>
              <a:rPr lang="en-US" sz="1600" spc="-20" dirty="0">
                <a:latin typeface="Roboto" panose="02000000000000000000" pitchFamily="2" charset="0"/>
                <a:ea typeface="Roboto" panose="02000000000000000000" pitchFamily="2" charset="0"/>
                <a:cs typeface="Roboto" panose="02000000000000000000" pitchFamily="2" charset="0"/>
              </a:rPr>
              <a:t>post-</a:t>
            </a:r>
            <a:r>
              <a:rPr lang="en-US" sz="1600" dirty="0">
                <a:latin typeface="Roboto" panose="02000000000000000000" pitchFamily="2" charset="0"/>
                <a:ea typeface="Roboto" panose="02000000000000000000" pitchFamily="2" charset="0"/>
                <a:cs typeface="Roboto" panose="02000000000000000000" pitchFamily="2" charset="0"/>
              </a:rPr>
              <a:t>process</a:t>
            </a:r>
            <a:r>
              <a:rPr lang="en-US" sz="1600" spc="-25"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control.</a:t>
            </a:r>
            <a:endParaRPr lang="en-US" sz="1600" dirty="0">
              <a:latin typeface="Roboto" panose="02000000000000000000" pitchFamily="2" charset="0"/>
              <a:ea typeface="Roboto" panose="02000000000000000000" pitchFamily="2" charset="0"/>
              <a:cs typeface="Roboto" panose="02000000000000000000" pitchFamily="2" charset="0"/>
            </a:endParaRPr>
          </a:p>
          <a:p>
            <a:pPr marL="2291715" indent="-286385">
              <a:lnSpc>
                <a:spcPct val="100000"/>
              </a:lnSpc>
              <a:buFont typeface="Arial MT"/>
              <a:buChar char="•"/>
              <a:tabLst>
                <a:tab pos="2291715" algn="l"/>
              </a:tabLst>
            </a:pPr>
            <a:r>
              <a:rPr lang="en-US" sz="1600" spc="-10" dirty="0">
                <a:latin typeface="Roboto" panose="02000000000000000000" pitchFamily="2" charset="0"/>
                <a:ea typeface="Roboto" panose="02000000000000000000" pitchFamily="2" charset="0"/>
                <a:cs typeface="Roboto" panose="02000000000000000000" pitchFamily="2" charset="0"/>
              </a:rPr>
              <a:t>Development</a:t>
            </a:r>
            <a:r>
              <a:rPr lang="en-US" sz="1600" spc="-2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of</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deposition</a:t>
            </a:r>
            <a:r>
              <a:rPr lang="en-US" sz="1600" spc="-50"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strategies</a:t>
            </a:r>
            <a:r>
              <a:rPr lang="en-US" sz="1600" spc="-5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tailored</a:t>
            </a:r>
            <a:r>
              <a:rPr lang="en-US" sz="1600" spc="-4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to</a:t>
            </a:r>
            <a:r>
              <a:rPr lang="en-US" sz="1600" spc="-55"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Additive.</a:t>
            </a:r>
            <a:endParaRPr lang="en-US" sz="1600" dirty="0">
              <a:latin typeface="Roboto" panose="02000000000000000000" pitchFamily="2" charset="0"/>
              <a:ea typeface="Roboto" panose="02000000000000000000" pitchFamily="2" charset="0"/>
              <a:cs typeface="Roboto" panose="02000000000000000000" pitchFamily="2" charset="0"/>
            </a:endParaRPr>
          </a:p>
        </p:txBody>
      </p:sp>
      <p:sp>
        <p:nvSpPr>
          <p:cNvPr id="7" name="object 3">
            <a:extLst>
              <a:ext uri="{FF2B5EF4-FFF2-40B4-BE49-F238E27FC236}">
                <a16:creationId xmlns:a16="http://schemas.microsoft.com/office/drawing/2014/main" id="{78CC5F51-F5FA-CA08-2A6E-1C5482184D03}"/>
              </a:ext>
            </a:extLst>
          </p:cNvPr>
          <p:cNvSpPr txBox="1"/>
          <p:nvPr/>
        </p:nvSpPr>
        <p:spPr>
          <a:xfrm>
            <a:off x="681847" y="4382122"/>
            <a:ext cx="10019665" cy="1219308"/>
          </a:xfrm>
          <a:prstGeom prst="rect">
            <a:avLst/>
          </a:prstGeom>
        </p:spPr>
        <p:txBody>
          <a:bodyPr vert="horz" wrap="square" lIns="0" tIns="12700" rIns="0" bIns="0" rtlCol="0">
            <a:spAutoFit/>
          </a:bodyPr>
          <a:lstStyle/>
          <a:p>
            <a:pPr marL="12700" marR="5715" algn="just">
              <a:lnSpc>
                <a:spcPct val="90100"/>
              </a:lnSpc>
              <a:spcBef>
                <a:spcPts val="310"/>
              </a:spcBef>
            </a:pPr>
            <a:r>
              <a:rPr lang="en-US" sz="1600" b="1" dirty="0">
                <a:latin typeface="Roboto" panose="02000000000000000000" pitchFamily="2" charset="0"/>
                <a:ea typeface="Roboto" panose="02000000000000000000" pitchFamily="2" charset="0"/>
                <a:cs typeface="Roboto" panose="02000000000000000000" pitchFamily="2" charset="0"/>
              </a:rPr>
              <a:t>Manufacturing processes Multiphysics numerical simulation of additive manufacturing processes</a:t>
            </a:r>
          </a:p>
          <a:p>
            <a:pPr marL="2291715" marR="5080" indent="-287020">
              <a:lnSpc>
                <a:spcPct val="100000"/>
              </a:lnSpc>
              <a:spcBef>
                <a:spcPts val="20"/>
              </a:spcBef>
              <a:buFont typeface="Arial MT"/>
              <a:buChar char="•"/>
              <a:tabLst>
                <a:tab pos="2291715" algn="l"/>
              </a:tabLst>
            </a:pPr>
            <a:r>
              <a:rPr lang="en-US" sz="1600" dirty="0">
                <a:latin typeface="Roboto" panose="02000000000000000000" pitchFamily="2" charset="0"/>
                <a:ea typeface="Roboto" panose="02000000000000000000" pitchFamily="2" charset="0"/>
                <a:cs typeface="Roboto" panose="02000000000000000000" pitchFamily="2" charset="0"/>
              </a:rPr>
              <a:t>Thermal,</a:t>
            </a:r>
            <a:r>
              <a:rPr lang="en-US" sz="1600" spc="19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mechanical</a:t>
            </a:r>
            <a:r>
              <a:rPr lang="en-US" sz="1600" spc="19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and</a:t>
            </a:r>
            <a:r>
              <a:rPr lang="en-US" sz="1600" spc="19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metallurgical</a:t>
            </a:r>
            <a:r>
              <a:rPr lang="en-US" sz="1600" spc="200" dirty="0">
                <a:latin typeface="Roboto" panose="02000000000000000000" pitchFamily="2" charset="0"/>
                <a:ea typeface="Roboto" panose="02000000000000000000" pitchFamily="2" charset="0"/>
                <a:cs typeface="Roboto" panose="02000000000000000000" pitchFamily="2" charset="0"/>
              </a:rPr>
              <a:t> </a:t>
            </a:r>
            <a:r>
              <a:rPr lang="en-US" sz="1600" dirty="0" err="1">
                <a:latin typeface="Roboto" panose="02000000000000000000" pitchFamily="2" charset="0"/>
                <a:ea typeface="Roboto" panose="02000000000000000000" pitchFamily="2" charset="0"/>
                <a:cs typeface="Roboto" panose="02000000000000000000" pitchFamily="2" charset="0"/>
              </a:rPr>
              <a:t>simulationfor</a:t>
            </a:r>
            <a:r>
              <a:rPr lang="en-US" sz="1600" spc="210" dirty="0">
                <a:latin typeface="Roboto" panose="02000000000000000000" pitchFamily="2" charset="0"/>
                <a:ea typeface="Roboto" panose="02000000000000000000" pitchFamily="2" charset="0"/>
                <a:cs typeface="Roboto" panose="02000000000000000000" pitchFamily="2" charset="0"/>
              </a:rPr>
              <a:t> </a:t>
            </a:r>
            <a:r>
              <a:rPr lang="en-US" sz="1600" dirty="0" err="1">
                <a:latin typeface="Roboto" panose="02000000000000000000" pitchFamily="2" charset="0"/>
                <a:ea typeface="Roboto" panose="02000000000000000000" pitchFamily="2" charset="0"/>
                <a:cs typeface="Roboto" panose="02000000000000000000" pitchFamily="2" charset="0"/>
              </a:rPr>
              <a:t>behaviour</a:t>
            </a:r>
            <a:r>
              <a:rPr lang="en-US" sz="1600" spc="17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prediction</a:t>
            </a:r>
            <a:r>
              <a:rPr lang="en-US" sz="1600" spc="204"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(residual</a:t>
            </a:r>
            <a:r>
              <a:rPr lang="en-US" sz="1600" spc="204"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strains </a:t>
            </a:r>
            <a:r>
              <a:rPr lang="en-US" sz="1600" dirty="0">
                <a:latin typeface="Roboto" panose="02000000000000000000" pitchFamily="2" charset="0"/>
                <a:ea typeface="Roboto" panose="02000000000000000000" pitchFamily="2" charset="0"/>
                <a:cs typeface="Roboto" panose="02000000000000000000" pitchFamily="2" charset="0"/>
              </a:rPr>
              <a:t>and</a:t>
            </a:r>
            <a:r>
              <a:rPr lang="en-US" sz="1600" spc="-20"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deflection).</a:t>
            </a:r>
            <a:endParaRPr lang="en-US" sz="1600" dirty="0">
              <a:latin typeface="Roboto" panose="02000000000000000000" pitchFamily="2" charset="0"/>
              <a:ea typeface="Roboto" panose="02000000000000000000" pitchFamily="2" charset="0"/>
              <a:cs typeface="Roboto" panose="02000000000000000000" pitchFamily="2" charset="0"/>
            </a:endParaRPr>
          </a:p>
          <a:p>
            <a:pPr marL="2291715" marR="5080" indent="-287020">
              <a:lnSpc>
                <a:spcPct val="100000"/>
              </a:lnSpc>
              <a:buFont typeface="Arial MT"/>
              <a:buChar char="•"/>
              <a:tabLst>
                <a:tab pos="2291715" algn="l"/>
              </a:tabLst>
            </a:pPr>
            <a:r>
              <a:rPr lang="en-US" sz="1600" spc="-10" dirty="0">
                <a:latin typeface="Roboto" panose="02000000000000000000" pitchFamily="2" charset="0"/>
                <a:ea typeface="Roboto" panose="02000000000000000000" pitchFamily="2" charset="0"/>
                <a:cs typeface="Roboto" panose="02000000000000000000" pitchFamily="2" charset="0"/>
              </a:rPr>
              <a:t>Topology </a:t>
            </a:r>
            <a:r>
              <a:rPr lang="en-US" sz="1600" dirty="0" err="1">
                <a:latin typeface="Roboto" panose="02000000000000000000" pitchFamily="2" charset="0"/>
                <a:ea typeface="Roboto" panose="02000000000000000000" pitchFamily="2" charset="0"/>
                <a:cs typeface="Roboto" panose="02000000000000000000" pitchFamily="2" charset="0"/>
              </a:rPr>
              <a:t>optimisation</a:t>
            </a:r>
            <a:r>
              <a:rPr lang="en-US" sz="1600" spc="-1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(Finite</a:t>
            </a:r>
            <a:r>
              <a:rPr lang="en-US" sz="1600" spc="-1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Element</a:t>
            </a:r>
            <a:r>
              <a:rPr lang="en-US" sz="1600" spc="-1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Method</a:t>
            </a:r>
            <a:r>
              <a:rPr lang="en-US" sz="1600" spc="-15" dirty="0">
                <a:latin typeface="Roboto" panose="02000000000000000000" pitchFamily="2" charset="0"/>
                <a:ea typeface="Roboto" panose="02000000000000000000" pitchFamily="2" charset="0"/>
                <a:cs typeface="Roboto" panose="02000000000000000000" pitchFamily="2" charset="0"/>
              </a:rPr>
              <a:t> </a:t>
            </a:r>
            <a:r>
              <a:rPr lang="en-US" sz="1600" spc="-10" dirty="0" err="1">
                <a:latin typeface="Roboto" panose="02000000000000000000" pitchFamily="2" charset="0"/>
                <a:ea typeface="Roboto" panose="02000000000000000000" pitchFamily="2" charset="0"/>
                <a:cs typeface="Roboto" panose="02000000000000000000" pitchFamily="2" charset="0"/>
              </a:rPr>
              <a:t>structuraldesign</a:t>
            </a:r>
            <a:r>
              <a:rPr lang="en-US" sz="1600" spc="-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for</a:t>
            </a:r>
            <a:r>
              <a:rPr lang="en-US" sz="1600" spc="-20"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performance/weight ratio enhancement.</a:t>
            </a:r>
          </a:p>
        </p:txBody>
      </p:sp>
    </p:spTree>
    <p:extLst>
      <p:ext uri="{BB962C8B-B14F-4D97-AF65-F5344CB8AC3E}">
        <p14:creationId xmlns:p14="http://schemas.microsoft.com/office/powerpoint/2010/main" val="4244756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8F264F-9959-FC34-2724-BCAD82FFA83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4EDEB6-1197-A62C-28E3-363239F8DB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A666F64-4A1A-B4D6-1AE4-B7110E4CC9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C435ED29-3CB4-1152-1027-A0EEF2599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5D0D4C4-F9B5-B885-FDFE-C7EF708F60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9A99DFFD-4CA7-AEC5-AA51-EB6E117B1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bject 3">
            <a:extLst>
              <a:ext uri="{FF2B5EF4-FFF2-40B4-BE49-F238E27FC236}">
                <a16:creationId xmlns:a16="http://schemas.microsoft.com/office/drawing/2014/main" id="{AE7AB4E7-193A-3881-F2CF-A2819AA17BB4}"/>
              </a:ext>
            </a:extLst>
          </p:cNvPr>
          <p:cNvSpPr txBox="1"/>
          <p:nvPr/>
        </p:nvSpPr>
        <p:spPr>
          <a:xfrm>
            <a:off x="681848" y="2972742"/>
            <a:ext cx="10019665" cy="1115690"/>
          </a:xfrm>
          <a:prstGeom prst="rect">
            <a:avLst/>
          </a:prstGeom>
        </p:spPr>
        <p:txBody>
          <a:bodyPr vert="horz" wrap="square" lIns="0" tIns="12700" rIns="0" bIns="0" rtlCol="0">
            <a:spAutoFit/>
          </a:bodyPr>
          <a:lstStyle/>
          <a:p>
            <a:pPr marL="12700" algn="just">
              <a:lnSpc>
                <a:spcPts val="2165"/>
              </a:lnSpc>
              <a:spcBef>
                <a:spcPts val="95"/>
              </a:spcBef>
            </a:pPr>
            <a:r>
              <a:rPr lang="en-US" sz="1600" dirty="0">
                <a:latin typeface="Roboto" panose="02000000000000000000" pitchFamily="2" charset="0"/>
                <a:ea typeface="Roboto" panose="02000000000000000000" pitchFamily="2" charset="0"/>
                <a:cs typeface="Roboto" panose="02000000000000000000" pitchFamily="2" charset="0"/>
              </a:rPr>
              <a:t>Technical</a:t>
            </a:r>
            <a:r>
              <a:rPr lang="en-US" sz="1600" spc="45" dirty="0">
                <a:latin typeface="Roboto" panose="02000000000000000000" pitchFamily="2" charset="0"/>
                <a:ea typeface="Roboto" panose="02000000000000000000" pitchFamily="2" charset="0"/>
                <a:cs typeface="Roboto" panose="02000000000000000000" pitchFamily="2" charset="0"/>
              </a:rPr>
              <a:t>  </a:t>
            </a:r>
            <a:r>
              <a:rPr lang="en-US" sz="1600" dirty="0" err="1">
                <a:latin typeface="Roboto" panose="02000000000000000000" pitchFamily="2" charset="0"/>
                <a:ea typeface="Roboto" panose="02000000000000000000" pitchFamily="2" charset="0"/>
                <a:cs typeface="Roboto" panose="02000000000000000000" pitchFamily="2" charset="0"/>
              </a:rPr>
              <a:t>Plateform</a:t>
            </a:r>
            <a:r>
              <a:rPr lang="en-US" sz="1600" spc="4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t>
            </a:r>
            <a:r>
              <a:rPr lang="en-US" sz="1600" spc="40" dirty="0">
                <a:latin typeface="Roboto" panose="02000000000000000000" pitchFamily="2" charset="0"/>
                <a:ea typeface="Roboto" panose="02000000000000000000" pitchFamily="2" charset="0"/>
                <a:cs typeface="Roboto" panose="02000000000000000000" pitchFamily="2" charset="0"/>
              </a:rPr>
              <a:t>  </a:t>
            </a:r>
            <a:r>
              <a:rPr lang="en-US" sz="1600" b="1" dirty="0">
                <a:latin typeface="Roboto" panose="02000000000000000000" pitchFamily="2" charset="0"/>
                <a:ea typeface="Roboto" panose="02000000000000000000" pitchFamily="2" charset="0"/>
                <a:cs typeface="Roboto" panose="02000000000000000000" pitchFamily="2" charset="0"/>
              </a:rPr>
              <a:t>ENERGEA</a:t>
            </a:r>
            <a:r>
              <a:rPr lang="en-US" sz="1600" b="1" spc="5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(COMPOSITES</a:t>
            </a:r>
            <a:r>
              <a:rPr lang="en-US" sz="1600" spc="5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ROBOTICS</a:t>
            </a:r>
            <a:r>
              <a:rPr lang="en-US" sz="1600" spc="21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ADDITIVE</a:t>
            </a:r>
            <a:r>
              <a:rPr lang="en-US" sz="1600" spc="5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MANUFACTURING)</a:t>
            </a:r>
            <a:r>
              <a:rPr lang="en-US" sz="1600" spc="4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is</a:t>
            </a:r>
            <a:r>
              <a:rPr lang="en-US" sz="1600" spc="4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s</a:t>
            </a:r>
            <a:r>
              <a:rPr lang="en-US" sz="1600" spc="45" dirty="0">
                <a:latin typeface="Roboto" panose="02000000000000000000" pitchFamily="2" charset="0"/>
                <a:ea typeface="Roboto" panose="02000000000000000000" pitchFamily="2" charset="0"/>
                <a:cs typeface="Roboto" panose="02000000000000000000" pitchFamily="2" charset="0"/>
              </a:rPr>
              <a:t>  </a:t>
            </a:r>
            <a:r>
              <a:rPr lang="en-US" sz="1600" spc="-50" dirty="0">
                <a:latin typeface="Roboto" panose="02000000000000000000" pitchFamily="2" charset="0"/>
                <a:ea typeface="Roboto" panose="02000000000000000000" pitchFamily="2" charset="0"/>
                <a:cs typeface="Roboto" panose="02000000000000000000" pitchFamily="2" charset="0"/>
              </a:rPr>
              <a:t>a</a:t>
            </a:r>
            <a:endParaRPr lang="en-US" sz="1600" dirty="0">
              <a:latin typeface="Roboto" panose="02000000000000000000" pitchFamily="2" charset="0"/>
              <a:ea typeface="Roboto" panose="02000000000000000000" pitchFamily="2" charset="0"/>
              <a:cs typeface="Roboto" panose="02000000000000000000" pitchFamily="2" charset="0"/>
            </a:endParaRPr>
          </a:p>
          <a:p>
            <a:pPr marL="12700" marR="5715" algn="just">
              <a:lnSpc>
                <a:spcPts val="2050"/>
              </a:lnSpc>
              <a:spcBef>
                <a:spcPts val="145"/>
              </a:spcBef>
            </a:pPr>
            <a:r>
              <a:rPr lang="en-US" sz="1600" dirty="0">
                <a:latin typeface="Roboto" panose="02000000000000000000" pitchFamily="2" charset="0"/>
                <a:ea typeface="Roboto" panose="02000000000000000000" pitchFamily="2" charset="0"/>
                <a:cs typeface="Roboto" panose="02000000000000000000" pitchFamily="2" charset="0"/>
              </a:rPr>
              <a:t>research</a:t>
            </a:r>
            <a:r>
              <a:rPr lang="en-US" sz="1600" spc="12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platform</a:t>
            </a:r>
            <a:r>
              <a:rPr lang="en-US" sz="1600" spc="11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in</a:t>
            </a:r>
            <a:r>
              <a:rPr lang="en-US" sz="1600" spc="114"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power</a:t>
            </a:r>
            <a:r>
              <a:rPr lang="en-US" sz="1600" spc="114"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and</a:t>
            </a:r>
            <a:r>
              <a:rPr lang="en-US" sz="1600" spc="114"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control</a:t>
            </a:r>
            <a:r>
              <a:rPr lang="en-US" sz="1600" spc="10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electronics</a:t>
            </a:r>
            <a:r>
              <a:rPr lang="en-US" sz="1600" spc="11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for</a:t>
            </a:r>
            <a:r>
              <a:rPr lang="en-US" sz="1600" spc="10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the</a:t>
            </a:r>
            <a:r>
              <a:rPr lang="en-US" sz="1600" spc="114"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integration</a:t>
            </a:r>
            <a:r>
              <a:rPr lang="en-US" sz="1600" spc="12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of</a:t>
            </a:r>
            <a:r>
              <a:rPr lang="en-US" sz="1600" spc="11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renewable</a:t>
            </a:r>
            <a:r>
              <a:rPr lang="en-US" sz="1600" spc="12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energy</a:t>
            </a:r>
            <a:r>
              <a:rPr lang="en-US" sz="1600" spc="114"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sources </a:t>
            </a:r>
            <a:r>
              <a:rPr lang="en-US" sz="1600" dirty="0">
                <a:latin typeface="Roboto" panose="02000000000000000000" pitchFamily="2" charset="0"/>
                <a:ea typeface="Roboto" panose="02000000000000000000" pitchFamily="2" charset="0"/>
                <a:cs typeface="Roboto" panose="02000000000000000000" pitchFamily="2" charset="0"/>
              </a:rPr>
              <a:t>and</a:t>
            </a:r>
            <a:r>
              <a:rPr lang="en-US" sz="1600" spc="11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storage</a:t>
            </a:r>
            <a:r>
              <a:rPr lang="en-US" sz="1600" spc="114"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(hybrid</a:t>
            </a:r>
            <a:r>
              <a:rPr lang="en-US" sz="1600" spc="114"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energy</a:t>
            </a:r>
            <a:r>
              <a:rPr lang="en-US" sz="1600" spc="11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storage</a:t>
            </a:r>
            <a:r>
              <a:rPr lang="en-US" sz="1600" spc="11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systems),</a:t>
            </a:r>
            <a:r>
              <a:rPr lang="en-US" sz="1600" spc="11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for</a:t>
            </a:r>
            <a:r>
              <a:rPr lang="en-US" sz="1600" spc="10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energy</a:t>
            </a:r>
            <a:r>
              <a:rPr lang="en-US" sz="1600" spc="11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management</a:t>
            </a:r>
            <a:r>
              <a:rPr lang="en-US" sz="1600" spc="11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and</a:t>
            </a:r>
            <a:r>
              <a:rPr lang="en-US" sz="1600" spc="12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its</a:t>
            </a:r>
            <a:r>
              <a:rPr lang="en-US" sz="1600" spc="11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optimization,</a:t>
            </a:r>
            <a:r>
              <a:rPr lang="en-US" sz="1600" spc="114"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through </a:t>
            </a:r>
            <a:r>
              <a:rPr lang="en-US" sz="1600" dirty="0">
                <a:latin typeface="Roboto" panose="02000000000000000000" pitchFamily="2" charset="0"/>
                <a:ea typeface="Roboto" panose="02000000000000000000" pitchFamily="2" charset="0"/>
                <a:cs typeface="Roboto" panose="02000000000000000000" pitchFamily="2" charset="0"/>
              </a:rPr>
              <a:t>the</a:t>
            </a:r>
            <a:r>
              <a:rPr lang="en-US" sz="1600" spc="-6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quality</a:t>
            </a:r>
            <a:r>
              <a:rPr lang="en-US" sz="1600" spc="-40"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management</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of</a:t>
            </a:r>
            <a:r>
              <a:rPr lang="en-US" sz="1600" spc="-5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power</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supply</a:t>
            </a:r>
            <a:r>
              <a:rPr lang="en-US" sz="1600" spc="-5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and</a:t>
            </a:r>
            <a:r>
              <a:rPr lang="en-US" sz="1600" spc="-4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network</a:t>
            </a:r>
            <a:r>
              <a:rPr lang="en-US" sz="1600" spc="-45" dirty="0">
                <a:latin typeface="Roboto" panose="02000000000000000000" pitchFamily="2" charset="0"/>
                <a:ea typeface="Roboto" panose="02000000000000000000" pitchFamily="2" charset="0"/>
                <a:cs typeface="Roboto" panose="02000000000000000000" pitchFamily="2" charset="0"/>
              </a:rPr>
              <a:t> </a:t>
            </a:r>
            <a:r>
              <a:rPr lang="en-US" sz="1600" spc="-20" dirty="0">
                <a:latin typeface="Roboto" panose="02000000000000000000" pitchFamily="2" charset="0"/>
                <a:ea typeface="Roboto" panose="02000000000000000000" pitchFamily="2" charset="0"/>
                <a:cs typeface="Roboto" panose="02000000000000000000" pitchFamily="2" charset="0"/>
              </a:rPr>
              <a:t>stability,</a:t>
            </a:r>
            <a:r>
              <a:rPr lang="en-US" sz="1600" spc="-5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but</a:t>
            </a:r>
            <a:r>
              <a:rPr lang="en-US" sz="1600" spc="-5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also</a:t>
            </a:r>
            <a:r>
              <a:rPr lang="en-US" sz="1600" spc="-4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demand</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management.</a:t>
            </a:r>
            <a:endParaRPr lang="en-US" sz="1600" dirty="0">
              <a:latin typeface="Roboto" panose="02000000000000000000" pitchFamily="2" charset="0"/>
              <a:ea typeface="Roboto" panose="02000000000000000000" pitchFamily="2" charset="0"/>
              <a:cs typeface="Roboto" panose="02000000000000000000" pitchFamily="2" charset="0"/>
            </a:endParaRPr>
          </a:p>
        </p:txBody>
      </p:sp>
      <p:pic>
        <p:nvPicPr>
          <p:cNvPr id="5" name="object 4">
            <a:extLst>
              <a:ext uri="{FF2B5EF4-FFF2-40B4-BE49-F238E27FC236}">
                <a16:creationId xmlns:a16="http://schemas.microsoft.com/office/drawing/2014/main" id="{B22F51A9-D4E9-B663-1FBC-55D4378F562B}"/>
              </a:ext>
            </a:extLst>
          </p:cNvPr>
          <p:cNvPicPr/>
          <p:nvPr/>
        </p:nvPicPr>
        <p:blipFill>
          <a:blip r:embed="rId2" cstate="print"/>
          <a:stretch>
            <a:fillRect/>
          </a:stretch>
        </p:blipFill>
        <p:spPr>
          <a:xfrm>
            <a:off x="681847" y="600662"/>
            <a:ext cx="2899896" cy="943998"/>
          </a:xfrm>
          <a:prstGeom prst="rect">
            <a:avLst/>
          </a:prstGeom>
        </p:spPr>
      </p:pic>
      <p:sp>
        <p:nvSpPr>
          <p:cNvPr id="6" name="object 3">
            <a:extLst>
              <a:ext uri="{FF2B5EF4-FFF2-40B4-BE49-F238E27FC236}">
                <a16:creationId xmlns:a16="http://schemas.microsoft.com/office/drawing/2014/main" id="{C0C0CA35-B27E-EED7-14AC-B2218C43DD59}"/>
              </a:ext>
            </a:extLst>
          </p:cNvPr>
          <p:cNvSpPr txBox="1"/>
          <p:nvPr/>
        </p:nvSpPr>
        <p:spPr>
          <a:xfrm>
            <a:off x="5215112" y="4292666"/>
            <a:ext cx="5486401" cy="1397819"/>
          </a:xfrm>
          <a:prstGeom prst="rect">
            <a:avLst/>
          </a:prstGeom>
        </p:spPr>
        <p:txBody>
          <a:bodyPr vert="horz" wrap="square" lIns="0" tIns="12700" rIns="0" bIns="0" rtlCol="0">
            <a:spAutoFit/>
          </a:bodyPr>
          <a:lstStyle/>
          <a:p>
            <a:pPr marL="3898900" indent="-228600">
              <a:lnSpc>
                <a:spcPct val="100000"/>
              </a:lnSpc>
              <a:buFont typeface="Arial MT"/>
              <a:buChar char="•"/>
              <a:tabLst>
                <a:tab pos="3898900" algn="l"/>
              </a:tabLst>
            </a:pPr>
            <a:r>
              <a:rPr lang="fr-FR" sz="1600" spc="-10" dirty="0" err="1">
                <a:latin typeface="Calibri"/>
                <a:cs typeface="Calibri"/>
              </a:rPr>
              <a:t>Automatic</a:t>
            </a:r>
            <a:endParaRPr lang="fr-FR" sz="1600" dirty="0">
              <a:latin typeface="Calibri"/>
              <a:cs typeface="Calibri"/>
            </a:endParaRPr>
          </a:p>
          <a:p>
            <a:pPr marL="3898900" indent="-228600">
              <a:lnSpc>
                <a:spcPct val="100000"/>
              </a:lnSpc>
              <a:spcBef>
                <a:spcPts val="290"/>
              </a:spcBef>
              <a:buFont typeface="Arial MT"/>
              <a:buChar char="•"/>
              <a:tabLst>
                <a:tab pos="3898900" algn="l"/>
              </a:tabLst>
            </a:pPr>
            <a:r>
              <a:rPr lang="fr-FR" sz="1600" dirty="0">
                <a:latin typeface="Calibri"/>
                <a:cs typeface="Calibri"/>
              </a:rPr>
              <a:t>Power</a:t>
            </a:r>
            <a:r>
              <a:rPr lang="fr-FR" sz="1600" spc="-100" dirty="0">
                <a:latin typeface="Calibri"/>
                <a:cs typeface="Calibri"/>
              </a:rPr>
              <a:t> </a:t>
            </a:r>
            <a:r>
              <a:rPr lang="fr-FR" sz="1600" spc="-10" dirty="0">
                <a:latin typeface="Calibri"/>
                <a:cs typeface="Calibri"/>
              </a:rPr>
              <a:t>Energy</a:t>
            </a:r>
            <a:endParaRPr lang="fr-FR" sz="1600" dirty="0">
              <a:latin typeface="Calibri"/>
              <a:cs typeface="Calibri"/>
            </a:endParaRPr>
          </a:p>
          <a:p>
            <a:pPr marL="3898900" indent="-228600">
              <a:lnSpc>
                <a:spcPct val="100000"/>
              </a:lnSpc>
              <a:spcBef>
                <a:spcPts val="290"/>
              </a:spcBef>
              <a:buFont typeface="Arial MT"/>
              <a:buChar char="•"/>
              <a:tabLst>
                <a:tab pos="3898900" algn="l"/>
              </a:tabLst>
            </a:pPr>
            <a:r>
              <a:rPr lang="fr-FR" sz="1600" spc="-10" dirty="0">
                <a:latin typeface="Calibri"/>
                <a:cs typeface="Calibri"/>
              </a:rPr>
              <a:t>Control</a:t>
            </a:r>
            <a:endParaRPr lang="fr-FR" sz="1600" dirty="0">
              <a:latin typeface="Calibri"/>
              <a:cs typeface="Calibri"/>
            </a:endParaRPr>
          </a:p>
          <a:p>
            <a:pPr marL="3898900" indent="-228600">
              <a:lnSpc>
                <a:spcPct val="100000"/>
              </a:lnSpc>
              <a:spcBef>
                <a:spcPts val="275"/>
              </a:spcBef>
              <a:buFont typeface="Arial MT"/>
              <a:buChar char="•"/>
              <a:tabLst>
                <a:tab pos="3898900" algn="l"/>
              </a:tabLst>
            </a:pPr>
            <a:r>
              <a:rPr lang="fr-FR" sz="1600" dirty="0">
                <a:latin typeface="Calibri"/>
                <a:cs typeface="Calibri"/>
              </a:rPr>
              <a:t>Energy</a:t>
            </a:r>
            <a:r>
              <a:rPr lang="fr-FR" sz="1600" spc="-30" dirty="0">
                <a:latin typeface="Calibri"/>
                <a:cs typeface="Calibri"/>
              </a:rPr>
              <a:t> </a:t>
            </a:r>
            <a:r>
              <a:rPr lang="fr-FR" sz="1600" spc="-10" dirty="0">
                <a:latin typeface="Calibri"/>
                <a:cs typeface="Calibri"/>
              </a:rPr>
              <a:t>Storage</a:t>
            </a:r>
            <a:endParaRPr lang="fr-FR" sz="1600" dirty="0">
              <a:latin typeface="Calibri"/>
              <a:cs typeface="Calibri"/>
            </a:endParaRPr>
          </a:p>
          <a:p>
            <a:pPr marL="3898900" indent="-228600">
              <a:lnSpc>
                <a:spcPct val="100000"/>
              </a:lnSpc>
              <a:spcBef>
                <a:spcPts val="290"/>
              </a:spcBef>
              <a:buFont typeface="Arial MT"/>
              <a:buChar char="•"/>
              <a:tabLst>
                <a:tab pos="3898900" algn="l"/>
              </a:tabLst>
            </a:pPr>
            <a:r>
              <a:rPr lang="fr-FR" sz="1600" dirty="0">
                <a:latin typeface="Calibri"/>
                <a:cs typeface="Calibri"/>
              </a:rPr>
              <a:t>Smart</a:t>
            </a:r>
            <a:r>
              <a:rPr lang="fr-FR" sz="1600" spc="-5" dirty="0">
                <a:latin typeface="Calibri"/>
                <a:cs typeface="Calibri"/>
              </a:rPr>
              <a:t> </a:t>
            </a:r>
            <a:r>
              <a:rPr lang="fr-FR" sz="1600" spc="-20" dirty="0" err="1">
                <a:latin typeface="Calibri"/>
                <a:cs typeface="Calibri"/>
              </a:rPr>
              <a:t>Grid</a:t>
            </a:r>
            <a:endParaRPr lang="fr-FR" sz="1600" dirty="0">
              <a:latin typeface="Calibri"/>
              <a:cs typeface="Calibri"/>
            </a:endParaRPr>
          </a:p>
        </p:txBody>
      </p:sp>
    </p:spTree>
    <p:extLst>
      <p:ext uri="{BB962C8B-B14F-4D97-AF65-F5344CB8AC3E}">
        <p14:creationId xmlns:p14="http://schemas.microsoft.com/office/powerpoint/2010/main" val="1096290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4D5E7C-A209-B9A4-48BA-ADF4D29B444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E98046B-0B72-51B9-F73C-EF12F5587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C06A1633-6B98-7D7E-F9A6-3C971CA077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0474C2F4-7EC1-8A21-7041-C947378478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10024E7-D7CE-4851-F90D-A3E8625182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BF7641E4-3713-25B7-DEA9-AA9A8D5F0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bject 3">
            <a:extLst>
              <a:ext uri="{FF2B5EF4-FFF2-40B4-BE49-F238E27FC236}">
                <a16:creationId xmlns:a16="http://schemas.microsoft.com/office/drawing/2014/main" id="{50411D50-3D54-DEA7-6D50-D98667ADE9DF}"/>
              </a:ext>
            </a:extLst>
          </p:cNvPr>
          <p:cNvSpPr txBox="1"/>
          <p:nvPr/>
        </p:nvSpPr>
        <p:spPr>
          <a:xfrm>
            <a:off x="681848" y="2608947"/>
            <a:ext cx="10019665" cy="500137"/>
          </a:xfrm>
          <a:prstGeom prst="rect">
            <a:avLst/>
          </a:prstGeom>
        </p:spPr>
        <p:txBody>
          <a:bodyPr vert="horz" wrap="square" lIns="0" tIns="12700" rIns="0" bIns="0" rtlCol="0">
            <a:spAutoFit/>
          </a:bodyPr>
          <a:lstStyle/>
          <a:p>
            <a:pPr marL="12700" marR="5080">
              <a:lnSpc>
                <a:spcPts val="1939"/>
              </a:lnSpc>
              <a:spcBef>
                <a:spcPts val="345"/>
              </a:spcBef>
            </a:pPr>
            <a:r>
              <a:rPr lang="en-US" sz="1600" dirty="0">
                <a:latin typeface="Roboto" panose="02000000000000000000" pitchFamily="2" charset="0"/>
                <a:ea typeface="Roboto" panose="02000000000000000000" pitchFamily="2" charset="0"/>
                <a:cs typeface="Roboto" panose="02000000000000000000" pitchFamily="2" charset="0"/>
              </a:rPr>
              <a:t>Technical</a:t>
            </a:r>
            <a:r>
              <a:rPr lang="en-US" sz="1600" spc="160" dirty="0">
                <a:latin typeface="Roboto" panose="02000000000000000000" pitchFamily="2" charset="0"/>
                <a:ea typeface="Roboto" panose="02000000000000000000" pitchFamily="2" charset="0"/>
                <a:cs typeface="Roboto" panose="02000000000000000000" pitchFamily="2" charset="0"/>
              </a:rPr>
              <a:t> </a:t>
            </a:r>
            <a:r>
              <a:rPr lang="en-US" sz="1600" dirty="0" err="1">
                <a:latin typeface="Roboto" panose="02000000000000000000" pitchFamily="2" charset="0"/>
                <a:ea typeface="Roboto" panose="02000000000000000000" pitchFamily="2" charset="0"/>
                <a:cs typeface="Roboto" panose="02000000000000000000" pitchFamily="2" charset="0"/>
              </a:rPr>
              <a:t>Plateform</a:t>
            </a:r>
            <a:r>
              <a:rPr lang="en-US" sz="1600" spc="15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t>
            </a:r>
            <a:r>
              <a:rPr lang="en-US" sz="1600" spc="155" dirty="0">
                <a:latin typeface="Roboto" panose="02000000000000000000" pitchFamily="2" charset="0"/>
                <a:ea typeface="Roboto" panose="02000000000000000000" pitchFamily="2" charset="0"/>
                <a:cs typeface="Roboto" panose="02000000000000000000" pitchFamily="2" charset="0"/>
              </a:rPr>
              <a:t> </a:t>
            </a:r>
            <a:r>
              <a:rPr lang="en-US" sz="1600" b="1" dirty="0">
                <a:latin typeface="Roboto" panose="02000000000000000000" pitchFamily="2" charset="0"/>
                <a:ea typeface="Roboto" panose="02000000000000000000" pitchFamily="2" charset="0"/>
                <a:cs typeface="Roboto" panose="02000000000000000000" pitchFamily="2" charset="0"/>
              </a:rPr>
              <a:t>PEPSS</a:t>
            </a:r>
            <a:r>
              <a:rPr lang="en-US" sz="1600" b="1" spc="17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(HUMAN</a:t>
            </a:r>
            <a:r>
              <a:rPr lang="en-US" sz="1600" spc="16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FACTORS</a:t>
            </a:r>
            <a:r>
              <a:rPr lang="en-US" sz="1600" spc="15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FOR</a:t>
            </a:r>
            <a:r>
              <a:rPr lang="en-US" sz="1600" spc="15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INTERACTIVE</a:t>
            </a:r>
            <a:r>
              <a:rPr lang="en-US" sz="1600" spc="15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TECHNOLOGY)</a:t>
            </a:r>
            <a:r>
              <a:rPr lang="en-US" sz="1600" spc="16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was</a:t>
            </a:r>
            <a:r>
              <a:rPr lang="en-US" sz="1600" spc="16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created</a:t>
            </a:r>
            <a:r>
              <a:rPr lang="en-US" sz="1600" spc="16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in</a:t>
            </a:r>
            <a:r>
              <a:rPr lang="en-US" sz="1600" spc="16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2010</a:t>
            </a:r>
            <a:r>
              <a:rPr lang="en-US" sz="1600" spc="155" dirty="0">
                <a:latin typeface="Roboto" panose="02000000000000000000" pitchFamily="2" charset="0"/>
                <a:ea typeface="Roboto" panose="02000000000000000000" pitchFamily="2" charset="0"/>
                <a:cs typeface="Roboto" panose="02000000000000000000" pitchFamily="2" charset="0"/>
              </a:rPr>
              <a:t> </a:t>
            </a:r>
            <a:r>
              <a:rPr lang="en-US" sz="1600" spc="-25" dirty="0">
                <a:latin typeface="Roboto" panose="02000000000000000000" pitchFamily="2" charset="0"/>
                <a:ea typeface="Roboto" panose="02000000000000000000" pitchFamily="2" charset="0"/>
                <a:cs typeface="Roboto" panose="02000000000000000000" pitchFamily="2" charset="0"/>
              </a:rPr>
              <a:t>by </a:t>
            </a:r>
            <a:r>
              <a:rPr lang="en-US" sz="1600" spc="-10" dirty="0" err="1">
                <a:latin typeface="Roboto" panose="02000000000000000000" pitchFamily="2" charset="0"/>
                <a:ea typeface="Roboto" panose="02000000000000000000" pitchFamily="2" charset="0"/>
                <a:cs typeface="Roboto" panose="02000000000000000000" pitchFamily="2" charset="0"/>
              </a:rPr>
              <a:t>resarchers</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from</a:t>
            </a:r>
            <a:r>
              <a:rPr lang="en-US" sz="1600" spc="-4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ESTIA</a:t>
            </a:r>
            <a:r>
              <a:rPr lang="en-US" sz="1600" spc="-6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(N.</a:t>
            </a:r>
            <a:r>
              <a:rPr lang="en-US" sz="1600" spc="-3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Couture</a:t>
            </a:r>
            <a:r>
              <a:rPr lang="en-US" sz="1600" spc="-2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&amp;</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S.</a:t>
            </a:r>
            <a:r>
              <a:rPr lang="en-US" sz="1600" spc="-4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Minel)</a:t>
            </a:r>
            <a:r>
              <a:rPr lang="en-US" sz="1600" spc="-1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and</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University</a:t>
            </a:r>
            <a:r>
              <a:rPr lang="en-US" sz="1600" spc="-4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Paris</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Descartes</a:t>
            </a:r>
            <a:r>
              <a:rPr lang="en-US" sz="1600" spc="-3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(R.</a:t>
            </a:r>
            <a:r>
              <a:rPr lang="en-US" sz="1600" spc="-30"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Mollard</a:t>
            </a:r>
            <a:r>
              <a:rPr lang="en-US" sz="1600" spc="-1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&amp;</a:t>
            </a:r>
            <a:r>
              <a:rPr lang="en-US" sz="1600" spc="-45" dirty="0">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M.</a:t>
            </a:r>
            <a:r>
              <a:rPr lang="en-US" sz="1600" spc="-35" dirty="0">
                <a:latin typeface="Roboto" panose="02000000000000000000" pitchFamily="2" charset="0"/>
                <a:ea typeface="Roboto" panose="02000000000000000000" pitchFamily="2" charset="0"/>
                <a:cs typeface="Roboto" panose="02000000000000000000" pitchFamily="2" charset="0"/>
              </a:rPr>
              <a:t> </a:t>
            </a:r>
            <a:r>
              <a:rPr lang="en-US" sz="1600" spc="-10" dirty="0">
                <a:latin typeface="Roboto" panose="02000000000000000000" pitchFamily="2" charset="0"/>
                <a:ea typeface="Roboto" panose="02000000000000000000" pitchFamily="2" charset="0"/>
                <a:cs typeface="Roboto" panose="02000000000000000000" pitchFamily="2" charset="0"/>
              </a:rPr>
              <a:t>Wolff).</a:t>
            </a:r>
            <a:endParaRPr lang="en-US" sz="1600" dirty="0">
              <a:latin typeface="Roboto" panose="02000000000000000000" pitchFamily="2" charset="0"/>
              <a:ea typeface="Roboto" panose="02000000000000000000" pitchFamily="2" charset="0"/>
              <a:cs typeface="Roboto" panose="02000000000000000000" pitchFamily="2" charset="0"/>
            </a:endParaRPr>
          </a:p>
        </p:txBody>
      </p:sp>
      <p:pic>
        <p:nvPicPr>
          <p:cNvPr id="2" name="object 4">
            <a:extLst>
              <a:ext uri="{FF2B5EF4-FFF2-40B4-BE49-F238E27FC236}">
                <a16:creationId xmlns:a16="http://schemas.microsoft.com/office/drawing/2014/main" id="{52EA950F-5CE3-41B8-7546-DA41801D7F6F}"/>
              </a:ext>
            </a:extLst>
          </p:cNvPr>
          <p:cNvPicPr/>
          <p:nvPr/>
        </p:nvPicPr>
        <p:blipFill>
          <a:blip r:embed="rId2" cstate="print"/>
          <a:stretch>
            <a:fillRect/>
          </a:stretch>
        </p:blipFill>
        <p:spPr>
          <a:xfrm>
            <a:off x="681847" y="587905"/>
            <a:ext cx="2284383" cy="969512"/>
          </a:xfrm>
          <a:prstGeom prst="rect">
            <a:avLst/>
          </a:prstGeom>
        </p:spPr>
      </p:pic>
      <p:sp>
        <p:nvSpPr>
          <p:cNvPr id="3" name="object 3">
            <a:extLst>
              <a:ext uri="{FF2B5EF4-FFF2-40B4-BE49-F238E27FC236}">
                <a16:creationId xmlns:a16="http://schemas.microsoft.com/office/drawing/2014/main" id="{03F9E96F-7854-1ED2-0802-4ACBBD49E77E}"/>
              </a:ext>
            </a:extLst>
          </p:cNvPr>
          <p:cNvSpPr txBox="1"/>
          <p:nvPr/>
        </p:nvSpPr>
        <p:spPr>
          <a:xfrm>
            <a:off x="808638" y="3269231"/>
            <a:ext cx="10015855" cy="2557751"/>
          </a:xfrm>
          <a:prstGeom prst="rect">
            <a:avLst/>
          </a:prstGeom>
        </p:spPr>
        <p:txBody>
          <a:bodyPr vert="horz" wrap="square" lIns="0" tIns="43815" rIns="0" bIns="0" rtlCol="0">
            <a:spAutoFit/>
          </a:bodyPr>
          <a:lstStyle/>
          <a:p>
            <a:pPr marL="2527300" indent="-228600">
              <a:lnSpc>
                <a:spcPct val="100000"/>
              </a:lnSpc>
              <a:spcBef>
                <a:spcPts val="960"/>
              </a:spcBef>
              <a:buFont typeface="Arial MT"/>
              <a:buChar char="•"/>
              <a:tabLst>
                <a:tab pos="2527300" algn="l"/>
              </a:tabLst>
            </a:pPr>
            <a:r>
              <a:rPr sz="1800" dirty="0">
                <a:latin typeface="Calibri"/>
                <a:cs typeface="Calibri"/>
              </a:rPr>
              <a:t>Human</a:t>
            </a:r>
            <a:r>
              <a:rPr sz="1800" spc="-50" dirty="0">
                <a:latin typeface="Calibri"/>
                <a:cs typeface="Calibri"/>
              </a:rPr>
              <a:t> </a:t>
            </a:r>
            <a:r>
              <a:rPr sz="1800" spc="-10" dirty="0">
                <a:latin typeface="Calibri"/>
                <a:cs typeface="Calibri"/>
              </a:rPr>
              <a:t>Centered</a:t>
            </a:r>
            <a:r>
              <a:rPr sz="1800" spc="-45" dirty="0">
                <a:latin typeface="Calibri"/>
                <a:cs typeface="Calibri"/>
              </a:rPr>
              <a:t> </a:t>
            </a:r>
            <a:r>
              <a:rPr sz="1800" spc="-10" dirty="0">
                <a:latin typeface="Calibri"/>
                <a:cs typeface="Calibri"/>
              </a:rPr>
              <a:t>Design</a:t>
            </a:r>
            <a:endParaRPr sz="1800" dirty="0">
              <a:latin typeface="Calibri"/>
              <a:cs typeface="Calibri"/>
            </a:endParaRPr>
          </a:p>
          <a:p>
            <a:pPr marL="2527300" indent="-228600">
              <a:lnSpc>
                <a:spcPct val="100000"/>
              </a:lnSpc>
              <a:spcBef>
                <a:spcPts val="2185"/>
              </a:spcBef>
              <a:buFont typeface="Arial MT"/>
              <a:buChar char="•"/>
              <a:tabLst>
                <a:tab pos="2527300" algn="l"/>
              </a:tabLst>
            </a:pPr>
            <a:r>
              <a:rPr sz="1800" dirty="0">
                <a:latin typeface="Calibri"/>
                <a:cs typeface="Calibri"/>
              </a:rPr>
              <a:t>Prototyping</a:t>
            </a:r>
            <a:r>
              <a:rPr sz="1800" spc="-60" dirty="0">
                <a:latin typeface="Calibri"/>
                <a:cs typeface="Calibri"/>
              </a:rPr>
              <a:t> </a:t>
            </a:r>
            <a:r>
              <a:rPr sz="1800" spc="-10" dirty="0">
                <a:latin typeface="Calibri"/>
                <a:cs typeface="Calibri"/>
              </a:rPr>
              <a:t>innovative</a:t>
            </a:r>
            <a:r>
              <a:rPr sz="1800" spc="-60" dirty="0">
                <a:latin typeface="Calibri"/>
                <a:cs typeface="Calibri"/>
              </a:rPr>
              <a:t> </a:t>
            </a:r>
            <a:r>
              <a:rPr sz="1800" spc="-10" dirty="0">
                <a:latin typeface="Calibri"/>
                <a:cs typeface="Calibri"/>
              </a:rPr>
              <a:t>systems</a:t>
            </a:r>
            <a:endParaRPr sz="1800" dirty="0">
              <a:latin typeface="Calibri"/>
              <a:cs typeface="Calibri"/>
            </a:endParaRPr>
          </a:p>
          <a:p>
            <a:pPr marL="2527300" indent="-228600">
              <a:lnSpc>
                <a:spcPct val="100000"/>
              </a:lnSpc>
              <a:spcBef>
                <a:spcPts val="2185"/>
              </a:spcBef>
              <a:buFont typeface="Arial MT"/>
              <a:buChar char="•"/>
              <a:tabLst>
                <a:tab pos="2527300" algn="l"/>
              </a:tabLst>
            </a:pPr>
            <a:r>
              <a:rPr sz="1800" dirty="0">
                <a:latin typeface="Calibri"/>
                <a:cs typeface="Calibri"/>
              </a:rPr>
              <a:t>Behavioral</a:t>
            </a:r>
            <a:r>
              <a:rPr sz="1800" spc="-85" dirty="0">
                <a:latin typeface="Calibri"/>
                <a:cs typeface="Calibri"/>
              </a:rPr>
              <a:t> </a:t>
            </a:r>
            <a:r>
              <a:rPr sz="1800" dirty="0">
                <a:latin typeface="Calibri"/>
                <a:cs typeface="Calibri"/>
              </a:rPr>
              <a:t>and</a:t>
            </a:r>
            <a:r>
              <a:rPr sz="1800" spc="-80" dirty="0">
                <a:latin typeface="Calibri"/>
                <a:cs typeface="Calibri"/>
              </a:rPr>
              <a:t> </a:t>
            </a:r>
            <a:r>
              <a:rPr sz="1800" dirty="0">
                <a:latin typeface="Calibri"/>
                <a:cs typeface="Calibri"/>
              </a:rPr>
              <a:t>Morphological</a:t>
            </a:r>
            <a:r>
              <a:rPr sz="1800" spc="-50" dirty="0">
                <a:latin typeface="Calibri"/>
                <a:cs typeface="Calibri"/>
              </a:rPr>
              <a:t> </a:t>
            </a:r>
            <a:r>
              <a:rPr sz="1800" spc="-10" dirty="0">
                <a:latin typeface="Calibri"/>
                <a:cs typeface="Calibri"/>
              </a:rPr>
              <a:t>Modeling</a:t>
            </a:r>
            <a:endParaRPr sz="1800" dirty="0">
              <a:latin typeface="Calibri"/>
              <a:cs typeface="Calibri"/>
            </a:endParaRPr>
          </a:p>
          <a:p>
            <a:pPr marL="2527300" indent="-228600">
              <a:lnSpc>
                <a:spcPct val="100000"/>
              </a:lnSpc>
              <a:spcBef>
                <a:spcPts val="2190"/>
              </a:spcBef>
              <a:buFont typeface="Arial MT"/>
              <a:buChar char="•"/>
              <a:tabLst>
                <a:tab pos="2527300" algn="l"/>
              </a:tabLst>
            </a:pPr>
            <a:r>
              <a:rPr sz="1800" spc="-10" dirty="0">
                <a:latin typeface="Calibri"/>
                <a:cs typeface="Calibri"/>
              </a:rPr>
              <a:t>Facilitate</a:t>
            </a:r>
            <a:r>
              <a:rPr sz="1800" spc="-20" dirty="0">
                <a:latin typeface="Calibri"/>
                <a:cs typeface="Calibri"/>
              </a:rPr>
              <a:t> </a:t>
            </a:r>
            <a:r>
              <a:rPr sz="1800" dirty="0">
                <a:latin typeface="Calibri"/>
                <a:cs typeface="Calibri"/>
              </a:rPr>
              <a:t>the</a:t>
            </a:r>
            <a:r>
              <a:rPr sz="1800" spc="-45" dirty="0">
                <a:latin typeface="Calibri"/>
                <a:cs typeface="Calibri"/>
              </a:rPr>
              <a:t> </a:t>
            </a:r>
            <a:r>
              <a:rPr sz="1800" spc="-10" dirty="0">
                <a:latin typeface="Calibri"/>
                <a:cs typeface="Calibri"/>
              </a:rPr>
              <a:t>interaction</a:t>
            </a:r>
            <a:r>
              <a:rPr sz="1800" spc="-25" dirty="0">
                <a:latin typeface="Calibri"/>
                <a:cs typeface="Calibri"/>
              </a:rPr>
              <a:t> </a:t>
            </a:r>
            <a:r>
              <a:rPr sz="1800" dirty="0">
                <a:latin typeface="Calibri"/>
                <a:cs typeface="Calibri"/>
              </a:rPr>
              <a:t>between</a:t>
            </a:r>
            <a:r>
              <a:rPr sz="1800" spc="-30" dirty="0">
                <a:latin typeface="Calibri"/>
                <a:cs typeface="Calibri"/>
              </a:rPr>
              <a:t> </a:t>
            </a:r>
            <a:r>
              <a:rPr sz="1800" dirty="0">
                <a:latin typeface="Calibri"/>
                <a:cs typeface="Calibri"/>
              </a:rPr>
              <a:t>people</a:t>
            </a:r>
            <a:r>
              <a:rPr sz="1800" spc="-35" dirty="0">
                <a:latin typeface="Calibri"/>
                <a:cs typeface="Calibri"/>
              </a:rPr>
              <a:t> </a:t>
            </a:r>
            <a:r>
              <a:rPr sz="1800" dirty="0">
                <a:latin typeface="Calibri"/>
                <a:cs typeface="Calibri"/>
              </a:rPr>
              <a:t>and</a:t>
            </a:r>
            <a:r>
              <a:rPr sz="1800" spc="-30" dirty="0">
                <a:latin typeface="Calibri"/>
                <a:cs typeface="Calibri"/>
              </a:rPr>
              <a:t> </a:t>
            </a:r>
            <a:r>
              <a:rPr sz="1800" dirty="0">
                <a:latin typeface="Calibri"/>
                <a:cs typeface="Calibri"/>
              </a:rPr>
              <a:t>between</a:t>
            </a:r>
            <a:r>
              <a:rPr sz="1800" spc="-30" dirty="0">
                <a:latin typeface="Calibri"/>
                <a:cs typeface="Calibri"/>
              </a:rPr>
              <a:t> </a:t>
            </a:r>
            <a:r>
              <a:rPr sz="1800" dirty="0">
                <a:latin typeface="Calibri"/>
                <a:cs typeface="Calibri"/>
              </a:rPr>
              <a:t>a</a:t>
            </a:r>
            <a:r>
              <a:rPr sz="1800" spc="-50" dirty="0">
                <a:latin typeface="Calibri"/>
                <a:cs typeface="Calibri"/>
              </a:rPr>
              <a:t> </a:t>
            </a:r>
            <a:r>
              <a:rPr sz="1800" dirty="0">
                <a:latin typeface="Calibri"/>
                <a:cs typeface="Calibri"/>
              </a:rPr>
              <a:t>human</a:t>
            </a:r>
            <a:r>
              <a:rPr sz="1800" spc="-30" dirty="0">
                <a:latin typeface="Calibri"/>
                <a:cs typeface="Calibri"/>
              </a:rPr>
              <a:t> </a:t>
            </a:r>
            <a:r>
              <a:rPr sz="1800" dirty="0">
                <a:latin typeface="Calibri"/>
                <a:cs typeface="Calibri"/>
              </a:rPr>
              <a:t>and</a:t>
            </a:r>
            <a:r>
              <a:rPr sz="1800" spc="-45" dirty="0">
                <a:latin typeface="Calibri"/>
                <a:cs typeface="Calibri"/>
              </a:rPr>
              <a:t> </a:t>
            </a:r>
            <a:r>
              <a:rPr sz="1800" dirty="0">
                <a:latin typeface="Calibri"/>
                <a:cs typeface="Calibri"/>
              </a:rPr>
              <a:t>a</a:t>
            </a:r>
            <a:r>
              <a:rPr sz="1800" spc="-45" dirty="0">
                <a:latin typeface="Calibri"/>
                <a:cs typeface="Calibri"/>
              </a:rPr>
              <a:t> </a:t>
            </a:r>
            <a:r>
              <a:rPr sz="1800" spc="-10" dirty="0">
                <a:latin typeface="Calibri"/>
                <a:cs typeface="Calibri"/>
              </a:rPr>
              <a:t>system</a:t>
            </a:r>
            <a:endParaRPr sz="1800" dirty="0">
              <a:latin typeface="Calibri"/>
              <a:cs typeface="Calibri"/>
            </a:endParaRPr>
          </a:p>
          <a:p>
            <a:pPr marL="2527300" indent="-228600">
              <a:lnSpc>
                <a:spcPct val="100000"/>
              </a:lnSpc>
              <a:spcBef>
                <a:spcPts val="2180"/>
              </a:spcBef>
              <a:buFont typeface="Arial MT"/>
              <a:buChar char="•"/>
              <a:tabLst>
                <a:tab pos="2527300" algn="l"/>
              </a:tabLst>
            </a:pPr>
            <a:r>
              <a:rPr sz="1800" dirty="0">
                <a:latin typeface="Calibri"/>
                <a:cs typeface="Calibri"/>
              </a:rPr>
              <a:t>Model</a:t>
            </a:r>
            <a:r>
              <a:rPr sz="1800" spc="-45" dirty="0">
                <a:latin typeface="Calibri"/>
                <a:cs typeface="Calibri"/>
              </a:rPr>
              <a:t> </a:t>
            </a:r>
            <a:r>
              <a:rPr sz="1800" dirty="0">
                <a:latin typeface="Calibri"/>
                <a:cs typeface="Calibri"/>
              </a:rPr>
              <a:t>human</a:t>
            </a:r>
            <a:r>
              <a:rPr sz="1800" spc="-35" dirty="0">
                <a:latin typeface="Calibri"/>
                <a:cs typeface="Calibri"/>
              </a:rPr>
              <a:t> </a:t>
            </a:r>
            <a:r>
              <a:rPr sz="1800" dirty="0">
                <a:latin typeface="Calibri"/>
                <a:cs typeface="Calibri"/>
              </a:rPr>
              <a:t>behavior:</a:t>
            </a:r>
            <a:r>
              <a:rPr sz="1800" spc="-40" dirty="0">
                <a:latin typeface="Calibri"/>
                <a:cs typeface="Calibri"/>
              </a:rPr>
              <a:t> </a:t>
            </a:r>
            <a:r>
              <a:rPr sz="1800" dirty="0">
                <a:latin typeface="Calibri"/>
                <a:cs typeface="Calibri"/>
              </a:rPr>
              <a:t>use,</a:t>
            </a:r>
            <a:r>
              <a:rPr sz="1800" spc="-50" dirty="0">
                <a:latin typeface="Calibri"/>
                <a:cs typeface="Calibri"/>
              </a:rPr>
              <a:t> </a:t>
            </a:r>
            <a:r>
              <a:rPr sz="1800" spc="-10" dirty="0">
                <a:latin typeface="Calibri"/>
                <a:cs typeface="Calibri"/>
              </a:rPr>
              <a:t>appropriation</a:t>
            </a:r>
            <a:r>
              <a:rPr sz="1800" spc="-35" dirty="0">
                <a:latin typeface="Calibri"/>
                <a:cs typeface="Calibri"/>
              </a:rPr>
              <a:t> </a:t>
            </a:r>
            <a:r>
              <a:rPr sz="1800" dirty="0">
                <a:latin typeface="Calibri"/>
                <a:cs typeface="Calibri"/>
              </a:rPr>
              <a:t>and</a:t>
            </a:r>
            <a:r>
              <a:rPr sz="1800" spc="-35" dirty="0">
                <a:latin typeface="Calibri"/>
                <a:cs typeface="Calibri"/>
              </a:rPr>
              <a:t> </a:t>
            </a:r>
            <a:r>
              <a:rPr sz="1800" spc="-10" dirty="0">
                <a:latin typeface="Calibri"/>
                <a:cs typeface="Calibri"/>
              </a:rPr>
              <a:t>emotion</a:t>
            </a:r>
            <a:endParaRPr sz="1800" dirty="0">
              <a:latin typeface="Calibri"/>
              <a:cs typeface="Calibri"/>
            </a:endParaRPr>
          </a:p>
        </p:txBody>
      </p:sp>
    </p:spTree>
    <p:extLst>
      <p:ext uri="{BB962C8B-B14F-4D97-AF65-F5344CB8AC3E}">
        <p14:creationId xmlns:p14="http://schemas.microsoft.com/office/powerpoint/2010/main" val="3894691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9B0A21-F7E9-EA0A-1E81-FE2C8112D58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8555DC-837E-24D7-7EC4-451466047D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EB4FE5C2-633B-FAFA-758B-C151CC9496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F99EFB16-61B4-A6E7-EFC6-92421B8A9F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E4871E2-A900-92A1-BD2B-AF5EFC5FA0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444BAAAA-7B11-ADB3-DE92-47F7298CD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id="{922C04A4-E39E-96AA-A443-FFDCF9444456}"/>
              </a:ext>
            </a:extLst>
          </p:cNvPr>
          <p:cNvPicPr>
            <a:picLocks noChangeAspect="1"/>
          </p:cNvPicPr>
          <p:nvPr/>
        </p:nvPicPr>
        <p:blipFill>
          <a:blip r:embed="rId2"/>
          <a:stretch>
            <a:fillRect/>
          </a:stretch>
        </p:blipFill>
        <p:spPr>
          <a:xfrm>
            <a:off x="681847" y="587905"/>
            <a:ext cx="3789904" cy="967827"/>
          </a:xfrm>
          <a:prstGeom prst="rect">
            <a:avLst/>
          </a:prstGeom>
        </p:spPr>
      </p:pic>
      <p:sp>
        <p:nvSpPr>
          <p:cNvPr id="5" name="Espace réservé du texte 2">
            <a:extLst>
              <a:ext uri="{FF2B5EF4-FFF2-40B4-BE49-F238E27FC236}">
                <a16:creationId xmlns:a16="http://schemas.microsoft.com/office/drawing/2014/main" id="{36163925-6B34-9AD6-ECBB-FF7C12C672DE}"/>
              </a:ext>
            </a:extLst>
          </p:cNvPr>
          <p:cNvSpPr>
            <a:spLocks noGrp="1"/>
          </p:cNvSpPr>
          <p:nvPr/>
        </p:nvSpPr>
        <p:spPr>
          <a:xfrm>
            <a:off x="730077" y="2490959"/>
            <a:ext cx="7419223" cy="1383183"/>
          </a:xfrm>
          <a:prstGeom prst="rect">
            <a:avLst/>
          </a:prstGeom>
        </p:spPr>
        <p:txBody>
          <a:bodyPr vert="horz" lIns="93785" tIns="46892" rIns="93785" bIns="46892" rtlCol="0" anchor="t">
            <a:noAutofit/>
          </a:bodyPr>
          <a:lstStyle>
            <a:lvl1pPr marL="228600" indent="-228600" algn="l" defTabSz="914400" rtl="0" eaLnBrk="1" latinLnBrk="0" hangingPunct="1">
              <a:lnSpc>
                <a:spcPct val="100000"/>
              </a:lnSpc>
              <a:spcBef>
                <a:spcPts val="1000"/>
              </a:spcBef>
              <a:buFont typeface="Courier New" panose="02070309020205020404" pitchFamily="49" charset="0"/>
              <a:buChar char="o"/>
              <a:defRPr sz="1600" b="1" kern="1200">
                <a:solidFill>
                  <a:schemeClr val="tx1"/>
                </a:solidFill>
                <a:latin typeface="+mn-lt"/>
                <a:ea typeface="+mn-ea"/>
                <a:cs typeface="+mn-cs"/>
              </a:defRPr>
            </a:lvl1pPr>
            <a:lvl2pPr marL="4680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720000" indent="-228600" algn="l" defTabSz="914400" rtl="0" eaLnBrk="1" latinLnBrk="0" hangingPunct="1">
              <a:lnSpc>
                <a:spcPct val="100000"/>
              </a:lnSpc>
              <a:spcBef>
                <a:spcPts val="600"/>
              </a:spcBef>
              <a:buFont typeface="Calibri" panose="020F0502020204030204" pitchFamily="34" charset="0"/>
              <a:buChar char="‒"/>
              <a:defRPr sz="1500" kern="1200">
                <a:solidFill>
                  <a:schemeClr val="tx1"/>
                </a:solidFill>
                <a:latin typeface="+mn-lt"/>
                <a:ea typeface="+mn-ea"/>
                <a:cs typeface="+mn-cs"/>
              </a:defRPr>
            </a:lvl3pPr>
            <a:lvl4pPr marL="972000" indent="-228600" algn="l" defTabSz="914400" rtl="0" eaLnBrk="1" latinLnBrk="0" hangingPunct="1">
              <a:lnSpc>
                <a:spcPct val="90000"/>
              </a:lnSpc>
              <a:spcBef>
                <a:spcPts val="600"/>
              </a:spcBef>
              <a:buFont typeface="Arial" panose="020B0604020202020204" pitchFamily="34" charset="0"/>
              <a:buChar char="•"/>
              <a:defRPr sz="1500" kern="1200">
                <a:solidFill>
                  <a:schemeClr val="tx1"/>
                </a:solidFill>
                <a:latin typeface="+mn-lt"/>
                <a:ea typeface="+mn-ea"/>
                <a:cs typeface="+mn-cs"/>
              </a:defRPr>
            </a:lvl4pPr>
            <a:lvl5pPr marL="1260000" indent="-228600" algn="l" defTabSz="914400" rtl="0" eaLnBrk="1" latinLnBrk="0" hangingPunct="1">
              <a:lnSpc>
                <a:spcPct val="100000"/>
              </a:lnSpc>
              <a:spcBef>
                <a:spcPts val="600"/>
              </a:spcBef>
              <a:buFont typeface="Courier New" panose="02070309020205020404" pitchFamily="49" charset="0"/>
              <a:buChar char="o"/>
              <a:defRPr sz="1500" kern="1200">
                <a:solidFill>
                  <a:schemeClr val="tx1"/>
                </a:solidFill>
                <a:latin typeface="+mn-lt"/>
                <a:ea typeface="+mn-ea"/>
                <a:cs typeface="+mn-cs"/>
              </a:defRPr>
            </a:lvl5pPr>
            <a:lvl6pPr marL="1616075" indent="-228600" algn="l" defTabSz="914400" rtl="0" eaLnBrk="1" latinLnBrk="0" hangingPunct="1">
              <a:lnSpc>
                <a:spcPct val="90000"/>
              </a:lnSpc>
              <a:spcBef>
                <a:spcPts val="500"/>
              </a:spcBef>
              <a:buFont typeface="Wingdings" panose="05000000000000000000" pitchFamily="2" charset="2"/>
              <a:buChar char="§"/>
              <a:defRPr sz="1500" kern="1200">
                <a:solidFill>
                  <a:schemeClr val="tx1"/>
                </a:solidFill>
                <a:latin typeface="+mn-lt"/>
                <a:ea typeface="+mn-ea"/>
                <a:cs typeface="+mn-cs"/>
              </a:defRPr>
            </a:lvl6pPr>
            <a:lvl7pPr marL="1971675" indent="-228600" algn="l" defTabSz="914400" rtl="0" eaLnBrk="1" latinLnBrk="0" hangingPunct="1">
              <a:lnSpc>
                <a:spcPct val="90000"/>
              </a:lnSpc>
              <a:spcBef>
                <a:spcPts val="500"/>
              </a:spcBef>
              <a:buFont typeface="Calibri" panose="020F0502020204030204" pitchFamily="34" charset="0"/>
              <a:buChar char="‒"/>
              <a:defRPr sz="15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45524" lvl="1" indent="0" algn="just" defTabSz="937809">
              <a:spcBef>
                <a:spcPts val="615"/>
              </a:spcBef>
              <a:buNone/>
            </a:pPr>
            <a:r>
              <a:rPr lang="fr-FR" dirty="0">
                <a:latin typeface="Roboto" panose="02000000000000000000" pitchFamily="2" charset="0"/>
                <a:ea typeface="Roboto" panose="02000000000000000000" pitchFamily="2" charset="0"/>
                <a:cs typeface="Roboto" panose="02000000000000000000" pitchFamily="2" charset="0"/>
              </a:rPr>
              <a:t>TURBOLAB </a:t>
            </a:r>
            <a:r>
              <a:rPr lang="fr-FR" dirty="0" err="1">
                <a:latin typeface="Roboto" panose="02000000000000000000" pitchFamily="2" charset="0"/>
                <a:ea typeface="Roboto" panose="02000000000000000000" pitchFamily="2" charset="0"/>
                <a:cs typeface="Roboto" panose="02000000000000000000" pitchFamily="2" charset="0"/>
              </a:rPr>
              <a:t>is</a:t>
            </a:r>
            <a:r>
              <a:rPr lang="fr-FR" dirty="0">
                <a:latin typeface="Roboto" panose="02000000000000000000" pitchFamily="2" charset="0"/>
                <a:ea typeface="Roboto" panose="02000000000000000000" pitchFamily="2" charset="0"/>
                <a:cs typeface="Roboto" panose="02000000000000000000" pitchFamily="2" charset="0"/>
              </a:rPr>
              <a:t> a </a:t>
            </a:r>
            <a:r>
              <a:rPr lang="fr-FR" dirty="0" err="1">
                <a:latin typeface="Roboto" panose="02000000000000000000" pitchFamily="2" charset="0"/>
                <a:ea typeface="Roboto" panose="02000000000000000000" pitchFamily="2" charset="0"/>
                <a:cs typeface="Roboto" panose="02000000000000000000" pitchFamily="2" charset="0"/>
              </a:rPr>
              <a:t>plateform</a:t>
            </a:r>
            <a:r>
              <a:rPr lang="fr-FR" dirty="0">
                <a:latin typeface="Roboto" panose="02000000000000000000" pitchFamily="2" charset="0"/>
                <a:ea typeface="Roboto" panose="02000000000000000000" pitchFamily="2" charset="0"/>
                <a:cs typeface="Roboto" panose="02000000000000000000" pitchFamily="2" charset="0"/>
              </a:rPr>
              <a:t> </a:t>
            </a:r>
            <a:r>
              <a:rPr lang="fr-FR" dirty="0" err="1">
                <a:latin typeface="Roboto" panose="02000000000000000000" pitchFamily="2" charset="0"/>
                <a:ea typeface="Roboto" panose="02000000000000000000" pitchFamily="2" charset="0"/>
                <a:cs typeface="Roboto" panose="02000000000000000000" pitchFamily="2" charset="0"/>
              </a:rPr>
              <a:t>dedicated</a:t>
            </a:r>
            <a:r>
              <a:rPr lang="fr-FR" dirty="0">
                <a:latin typeface="Roboto" panose="02000000000000000000" pitchFamily="2" charset="0"/>
                <a:ea typeface="Roboto" panose="02000000000000000000" pitchFamily="2" charset="0"/>
                <a:cs typeface="Roboto" panose="02000000000000000000" pitchFamily="2" charset="0"/>
              </a:rPr>
              <a:t> to innovative propulsion </a:t>
            </a:r>
            <a:r>
              <a:rPr lang="fr-FR" dirty="0" err="1">
                <a:latin typeface="Roboto" panose="02000000000000000000" pitchFamily="2" charset="0"/>
                <a:ea typeface="Roboto" panose="02000000000000000000" pitchFamily="2" charset="0"/>
                <a:cs typeface="Roboto" panose="02000000000000000000" pitchFamily="2" charset="0"/>
              </a:rPr>
              <a:t>systems</a:t>
            </a:r>
            <a:r>
              <a:rPr lang="fr-FR" dirty="0">
                <a:latin typeface="Roboto" panose="02000000000000000000" pitchFamily="2" charset="0"/>
                <a:ea typeface="Roboto" panose="02000000000000000000" pitchFamily="2" charset="0"/>
                <a:cs typeface="Roboto" panose="02000000000000000000" pitchFamily="2" charset="0"/>
              </a:rPr>
              <a:t> : Electric, </a:t>
            </a:r>
            <a:r>
              <a:rPr lang="fr-FR" dirty="0" err="1">
                <a:latin typeface="Roboto" panose="02000000000000000000" pitchFamily="2" charset="0"/>
                <a:ea typeface="Roboto" panose="02000000000000000000" pitchFamily="2" charset="0"/>
                <a:cs typeface="Roboto" panose="02000000000000000000" pitchFamily="2" charset="0"/>
              </a:rPr>
              <a:t>Hybrid</a:t>
            </a:r>
            <a:r>
              <a:rPr lang="fr-FR" dirty="0">
                <a:latin typeface="Roboto" panose="02000000000000000000" pitchFamily="2" charset="0"/>
                <a:ea typeface="Roboto" panose="02000000000000000000" pitchFamily="2" charset="0"/>
                <a:cs typeface="Roboto" panose="02000000000000000000" pitchFamily="2" charset="0"/>
              </a:rPr>
              <a:t> or Alternative Fuels (SAF and H2) </a:t>
            </a:r>
          </a:p>
          <a:p>
            <a:pPr marL="245524" lvl="1" indent="0" algn="just" defTabSz="937809">
              <a:spcBef>
                <a:spcPts val="615"/>
              </a:spcBef>
              <a:buNone/>
            </a:pPr>
            <a:r>
              <a:rPr lang="fr-FR" dirty="0" err="1">
                <a:latin typeface="Roboto" panose="02000000000000000000" pitchFamily="2" charset="0"/>
                <a:ea typeface="Roboto" panose="02000000000000000000" pitchFamily="2" charset="0"/>
                <a:cs typeface="Roboto" panose="02000000000000000000" pitchFamily="2" charset="0"/>
              </a:rPr>
              <a:t>Associating</a:t>
            </a:r>
            <a:r>
              <a:rPr lang="fr-FR" dirty="0">
                <a:latin typeface="Roboto" panose="02000000000000000000" pitchFamily="2" charset="0"/>
                <a:ea typeface="Roboto" panose="02000000000000000000" pitchFamily="2" charset="0"/>
                <a:cs typeface="Roboto" panose="02000000000000000000" pitchFamily="2" charset="0"/>
              </a:rPr>
              <a:t> AKIRA expertise in innovative propulsion </a:t>
            </a:r>
            <a:r>
              <a:rPr lang="fr-FR" dirty="0" err="1">
                <a:latin typeface="Roboto" panose="02000000000000000000" pitchFamily="2" charset="0"/>
                <a:ea typeface="Roboto" panose="02000000000000000000" pitchFamily="2" charset="0"/>
                <a:cs typeface="Roboto" panose="02000000000000000000" pitchFamily="2" charset="0"/>
              </a:rPr>
              <a:t>systems</a:t>
            </a:r>
            <a:r>
              <a:rPr lang="fr-FR" dirty="0">
                <a:latin typeface="Roboto" panose="02000000000000000000" pitchFamily="2" charset="0"/>
                <a:ea typeface="Roboto" panose="02000000000000000000" pitchFamily="2" charset="0"/>
                <a:cs typeface="Roboto" panose="02000000000000000000" pitchFamily="2" charset="0"/>
              </a:rPr>
              <a:t> and ESTIA Compositadour </a:t>
            </a:r>
            <a:r>
              <a:rPr lang="fr-FR" dirty="0" err="1">
                <a:latin typeface="Roboto" panose="02000000000000000000" pitchFamily="2" charset="0"/>
                <a:ea typeface="Roboto" panose="02000000000000000000" pitchFamily="2" charset="0"/>
                <a:cs typeface="Roboto" panose="02000000000000000000" pitchFamily="2" charset="0"/>
              </a:rPr>
              <a:t>Addimadour</a:t>
            </a:r>
            <a:r>
              <a:rPr lang="fr-FR" dirty="0">
                <a:latin typeface="Roboto" panose="02000000000000000000" pitchFamily="2" charset="0"/>
                <a:ea typeface="Roboto" panose="02000000000000000000" pitchFamily="2" charset="0"/>
                <a:cs typeface="Roboto" panose="02000000000000000000" pitchFamily="2" charset="0"/>
              </a:rPr>
              <a:t> in </a:t>
            </a:r>
            <a:r>
              <a:rPr lang="fr-FR" dirty="0" err="1">
                <a:latin typeface="Roboto" panose="02000000000000000000" pitchFamily="2" charset="0"/>
                <a:ea typeface="Roboto" panose="02000000000000000000" pitchFamily="2" charset="0"/>
                <a:cs typeface="Roboto" panose="02000000000000000000" pitchFamily="2" charset="0"/>
              </a:rPr>
              <a:t>Material</a:t>
            </a:r>
            <a:r>
              <a:rPr lang="fr-FR" dirty="0">
                <a:latin typeface="Roboto" panose="02000000000000000000" pitchFamily="2" charset="0"/>
                <a:ea typeface="Roboto" panose="02000000000000000000" pitchFamily="2" charset="0"/>
                <a:cs typeface="Roboto" panose="02000000000000000000" pitchFamily="2" charset="0"/>
              </a:rPr>
              <a:t> and </a:t>
            </a:r>
            <a:r>
              <a:rPr lang="fr-FR" dirty="0" err="1">
                <a:latin typeface="Roboto" panose="02000000000000000000" pitchFamily="2" charset="0"/>
                <a:ea typeface="Roboto" panose="02000000000000000000" pitchFamily="2" charset="0"/>
                <a:cs typeface="Roboto" panose="02000000000000000000" pitchFamily="2" charset="0"/>
              </a:rPr>
              <a:t>Processes</a:t>
            </a:r>
            <a:r>
              <a:rPr lang="fr-FR" dirty="0">
                <a:latin typeface="Roboto" panose="02000000000000000000" pitchFamily="2" charset="0"/>
                <a:ea typeface="Roboto" panose="02000000000000000000" pitchFamily="2" charset="0"/>
                <a:cs typeface="Roboto" panose="02000000000000000000" pitchFamily="2" charset="0"/>
              </a:rPr>
              <a:t> </a:t>
            </a:r>
            <a:endParaRPr lang="fr-FR" sz="1538" dirty="0">
              <a:solidFill>
                <a:srgbClr val="4D4D4D"/>
              </a:solidFill>
              <a:latin typeface="Calibri"/>
              <a:cs typeface="Calibri"/>
            </a:endParaRPr>
          </a:p>
          <a:p>
            <a:pPr marL="737873" lvl="2" indent="-234452" algn="just" defTabSz="937809">
              <a:spcBef>
                <a:spcPts val="615"/>
              </a:spcBef>
            </a:pPr>
            <a:endParaRPr lang="fr-FR" sz="1538" dirty="0">
              <a:solidFill>
                <a:srgbClr val="4D4D4D"/>
              </a:solidFill>
              <a:latin typeface="Calibri"/>
              <a:cs typeface="Calibri"/>
            </a:endParaRPr>
          </a:p>
          <a:p>
            <a:pPr marL="737873" lvl="2" indent="-234452" algn="just" defTabSz="937809">
              <a:spcBef>
                <a:spcPts val="615"/>
              </a:spcBef>
            </a:pPr>
            <a:endParaRPr lang="fr-FR" sz="1538" dirty="0">
              <a:solidFill>
                <a:srgbClr val="4D4D4D"/>
              </a:solidFill>
              <a:latin typeface="Calibri"/>
              <a:cs typeface="Calibri"/>
            </a:endParaRPr>
          </a:p>
        </p:txBody>
      </p:sp>
      <p:pic>
        <p:nvPicPr>
          <p:cNvPr id="6" name="Image 5">
            <a:extLst>
              <a:ext uri="{FF2B5EF4-FFF2-40B4-BE49-F238E27FC236}">
                <a16:creationId xmlns:a16="http://schemas.microsoft.com/office/drawing/2014/main" id="{A27A1B94-9365-F9CE-B6BD-23BB7D4B1639}"/>
              </a:ext>
            </a:extLst>
          </p:cNvPr>
          <p:cNvPicPr>
            <a:picLocks noChangeAspect="1"/>
          </p:cNvPicPr>
          <p:nvPr/>
        </p:nvPicPr>
        <p:blipFill rotWithShape="1">
          <a:blip r:embed="rId3">
            <a:clrChange>
              <a:clrFrom>
                <a:srgbClr val="FFFFFF"/>
              </a:clrFrom>
              <a:clrTo>
                <a:srgbClr val="FFFFFF">
                  <a:alpha val="0"/>
                </a:srgbClr>
              </a:clrTo>
            </a:clrChange>
          </a:blip>
          <a:srcRect t="37951"/>
          <a:stretch/>
        </p:blipFill>
        <p:spPr>
          <a:xfrm>
            <a:off x="5624052" y="3367222"/>
            <a:ext cx="5653835" cy="2800011"/>
          </a:xfrm>
          <a:prstGeom prst="rect">
            <a:avLst/>
          </a:prstGeom>
        </p:spPr>
      </p:pic>
    </p:spTree>
    <p:extLst>
      <p:ext uri="{BB962C8B-B14F-4D97-AF65-F5344CB8AC3E}">
        <p14:creationId xmlns:p14="http://schemas.microsoft.com/office/powerpoint/2010/main" val="1571152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B87461-EF42-7E00-97B5-A0F7B10BA3C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518729-30C1-976F-2843-E00D06F34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A71F90C-C1EF-8F7B-37C2-F8F90CDF02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2326C3C0-19F8-355E-D007-C5C8DD8492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51350CA-C0D9-28C9-50AC-BF58C69A7C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D91D8992-1E75-BFDB-15AB-B664D5C74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a:extLst>
              <a:ext uri="{FF2B5EF4-FFF2-40B4-BE49-F238E27FC236}">
                <a16:creationId xmlns:a16="http://schemas.microsoft.com/office/drawing/2014/main" id="{5CD979F0-68D4-5AA9-6FF4-38214FF6607B}"/>
              </a:ext>
            </a:extLst>
          </p:cNvPr>
          <p:cNvSpPr txBox="1"/>
          <p:nvPr/>
        </p:nvSpPr>
        <p:spPr>
          <a:xfrm>
            <a:off x="808638" y="2792194"/>
            <a:ext cx="9940413" cy="1077218"/>
          </a:xfrm>
          <a:prstGeom prst="rect">
            <a:avLst/>
          </a:prstGeom>
          <a:noFill/>
        </p:spPr>
        <p:txBody>
          <a:bodyPr wrap="square" rtlCol="0">
            <a:spAutoFit/>
          </a:bodyPr>
          <a:lstStyle/>
          <a:p>
            <a:r>
              <a:rPr lang="fr-FR" sz="1600" dirty="0" err="1">
                <a:latin typeface="Roboto" panose="02000000000000000000" pitchFamily="2" charset="0"/>
                <a:ea typeface="Roboto" panose="02000000000000000000" pitchFamily="2" charset="0"/>
                <a:cs typeface="Roboto" panose="02000000000000000000" pitchFamily="2" charset="0"/>
              </a:rPr>
              <a:t>Technical</a:t>
            </a:r>
            <a:r>
              <a:rPr lang="fr-FR" sz="1600" dirty="0">
                <a:latin typeface="Roboto" panose="02000000000000000000" pitchFamily="2" charset="0"/>
                <a:ea typeface="Roboto" panose="02000000000000000000" pitchFamily="2" charset="0"/>
                <a:cs typeface="Roboto" panose="02000000000000000000" pitchFamily="2" charset="0"/>
              </a:rPr>
              <a:t> Platform : </a:t>
            </a:r>
            <a:r>
              <a:rPr lang="fr-FR" sz="1600" b="1" dirty="0">
                <a:latin typeface="Roboto" panose="02000000000000000000" pitchFamily="2" charset="0"/>
                <a:ea typeface="Roboto" panose="02000000000000000000" pitchFamily="2" charset="0"/>
                <a:cs typeface="Roboto" panose="02000000000000000000" pitchFamily="2" charset="0"/>
              </a:rPr>
              <a:t>DATALAB</a:t>
            </a:r>
          </a:p>
          <a:p>
            <a:r>
              <a:rPr lang="en-US" sz="1600" dirty="0">
                <a:latin typeface="Roboto" panose="02000000000000000000" pitchFamily="2" charset="0"/>
                <a:ea typeface="Roboto" panose="02000000000000000000" pitchFamily="2" charset="0"/>
                <a:cs typeface="Roboto" panose="02000000000000000000" pitchFamily="2" charset="0"/>
              </a:rPr>
              <a:t>DATALAB is ESTIA’s innovation platform focusing on Artificial Intelligence (AI) and Big Data applications. It supports industries in integrating these technologies into their processes, fostering digital transformation across sectors such as agriculture, healthcare, and manufacturing.</a:t>
            </a:r>
            <a:endParaRPr lang="fr-FR" sz="1600" dirty="0">
              <a:solidFill>
                <a:srgbClr val="4D4D4D"/>
              </a:solidFill>
              <a:latin typeface="Roboto" panose="02000000000000000000" pitchFamily="2" charset="0"/>
              <a:ea typeface="Roboto" panose="02000000000000000000" pitchFamily="2" charset="0"/>
              <a:cs typeface="Roboto" panose="02000000000000000000" pitchFamily="2" charset="0"/>
            </a:endParaRPr>
          </a:p>
        </p:txBody>
      </p:sp>
      <p:sp>
        <p:nvSpPr>
          <p:cNvPr id="4" name="Rectangle 1">
            <a:extLst>
              <a:ext uri="{FF2B5EF4-FFF2-40B4-BE49-F238E27FC236}">
                <a16:creationId xmlns:a16="http://schemas.microsoft.com/office/drawing/2014/main" id="{59DE01AE-BA28-4646-68E1-1224B1B6EED5}"/>
              </a:ext>
            </a:extLst>
          </p:cNvPr>
          <p:cNvSpPr>
            <a:spLocks noChangeArrowheads="1"/>
          </p:cNvSpPr>
          <p:nvPr/>
        </p:nvSpPr>
        <p:spPr bwMode="auto">
          <a:xfrm>
            <a:off x="3378316" y="3898638"/>
            <a:ext cx="726621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R&amp;D &amp; Innovation:</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Conducting</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applied</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AI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research</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and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development</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projects</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Technology</a:t>
            </a:r>
            <a:r>
              <a:rPr kumimoji="0" lang="fr-FR" altLang="fr-FR" sz="16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Transfer:</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Assisting</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companies</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in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adopting</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AI and Big Data solutions.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6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Training:</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Offering</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specialized</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training programs in AI and Big Data for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professionals</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and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students</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t>
            </a:r>
          </a:p>
        </p:txBody>
      </p:sp>
      <p:pic>
        <p:nvPicPr>
          <p:cNvPr id="5" name="Image 4" descr="Une image contenant texte, Police, logo, conception&#10;&#10;Description générée automatiquement">
            <a:extLst>
              <a:ext uri="{FF2B5EF4-FFF2-40B4-BE49-F238E27FC236}">
                <a16:creationId xmlns:a16="http://schemas.microsoft.com/office/drawing/2014/main" id="{776C6E43-7C97-B83A-BFE4-770F81889E92}"/>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06990" y="364687"/>
            <a:ext cx="3119606" cy="1403823"/>
          </a:xfrm>
          <a:prstGeom prst="rect">
            <a:avLst/>
          </a:prstGeom>
        </p:spPr>
      </p:pic>
    </p:spTree>
    <p:extLst>
      <p:ext uri="{BB962C8B-B14F-4D97-AF65-F5344CB8AC3E}">
        <p14:creationId xmlns:p14="http://schemas.microsoft.com/office/powerpoint/2010/main" val="2372146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6DBE73-E1E2-EAA7-EEBE-B2B6AB043B2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ADA4F7E-C925-0CB1-511F-9AA3337E0B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A3208AF-395F-43D9-00EE-E7A34AA679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345385CD-4C13-FF5A-F486-815AC67674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F3AAD2D-4C87-877F-2B31-FA03878DE3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B69A3B05-03DA-A581-3FB4-51EC2E50D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texte, Police, logo, Graphique&#10;&#10;Le contenu généré par l’IA peut être incorrect.">
            <a:extLst>
              <a:ext uri="{FF2B5EF4-FFF2-40B4-BE49-F238E27FC236}">
                <a16:creationId xmlns:a16="http://schemas.microsoft.com/office/drawing/2014/main" id="{154ABBA3-CC6C-1A25-A106-C9F4177971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877" y="507076"/>
            <a:ext cx="3058007" cy="1073956"/>
          </a:xfrm>
          <a:prstGeom prst="rect">
            <a:avLst/>
          </a:prstGeom>
        </p:spPr>
      </p:pic>
      <p:sp>
        <p:nvSpPr>
          <p:cNvPr id="9" name="ZoneTexte 8">
            <a:extLst>
              <a:ext uri="{FF2B5EF4-FFF2-40B4-BE49-F238E27FC236}">
                <a16:creationId xmlns:a16="http://schemas.microsoft.com/office/drawing/2014/main" id="{ECD25D90-E1DB-4B78-9523-6CA2F9168DCF}"/>
              </a:ext>
            </a:extLst>
          </p:cNvPr>
          <p:cNvSpPr txBox="1"/>
          <p:nvPr/>
        </p:nvSpPr>
        <p:spPr>
          <a:xfrm>
            <a:off x="740642" y="2753012"/>
            <a:ext cx="10537245" cy="1077218"/>
          </a:xfrm>
          <a:prstGeom prst="rect">
            <a:avLst/>
          </a:prstGeom>
          <a:noFill/>
        </p:spPr>
        <p:txBody>
          <a:bodyPr wrap="square">
            <a:spAutoFit/>
          </a:bodyPr>
          <a:lstStyle/>
          <a:p>
            <a:r>
              <a:rPr lang="en-US" sz="1600" b="1" dirty="0">
                <a:latin typeface="Roboto" panose="02000000000000000000" pitchFamily="2" charset="0"/>
                <a:ea typeface="Roboto" panose="02000000000000000000" pitchFamily="2" charset="0"/>
                <a:cs typeface="Roboto" panose="02000000000000000000" pitchFamily="2" charset="0"/>
              </a:rPr>
              <a:t>Technical Platform: </a:t>
            </a:r>
            <a:r>
              <a:rPr lang="en-US" sz="1600" b="1" dirty="0" err="1">
                <a:latin typeface="Roboto" panose="02000000000000000000" pitchFamily="2" charset="0"/>
                <a:ea typeface="Roboto" panose="02000000000000000000" pitchFamily="2" charset="0"/>
                <a:cs typeface="Roboto" panose="02000000000000000000" pitchFamily="2" charset="0"/>
              </a:rPr>
              <a:t>Xibetek</a:t>
            </a:r>
            <a:br>
              <a:rPr lang="en-US" sz="1600" dirty="0">
                <a:latin typeface="Roboto" panose="02000000000000000000" pitchFamily="2" charset="0"/>
                <a:ea typeface="Roboto" panose="02000000000000000000" pitchFamily="2" charset="0"/>
                <a:cs typeface="Roboto" panose="02000000000000000000" pitchFamily="2" charset="0"/>
              </a:rPr>
            </a:br>
            <a:r>
              <a:rPr lang="en-US" sz="1600" dirty="0" err="1">
                <a:latin typeface="Roboto" panose="02000000000000000000" pitchFamily="2" charset="0"/>
                <a:ea typeface="Roboto" panose="02000000000000000000" pitchFamily="2" charset="0"/>
                <a:cs typeface="Roboto" panose="02000000000000000000" pitchFamily="2" charset="0"/>
              </a:rPr>
              <a:t>Xibetek</a:t>
            </a:r>
            <a:r>
              <a:rPr lang="en-US" sz="1600" dirty="0">
                <a:latin typeface="Roboto" panose="02000000000000000000" pitchFamily="2" charset="0"/>
                <a:ea typeface="Roboto" panose="02000000000000000000" pitchFamily="2" charset="0"/>
                <a:cs typeface="Roboto" panose="02000000000000000000" pitchFamily="2" charset="0"/>
              </a:rPr>
              <a:t> is a training and experimentation platform dedicated to the local industry. It provides access to advanced technologies, prototyping tools, and expertise to help companies and students develop innovative projects and strengthen industrial skills.</a:t>
            </a:r>
            <a:endParaRPr lang="fr-FR" sz="1600" dirty="0">
              <a:latin typeface="Roboto" panose="02000000000000000000" pitchFamily="2" charset="0"/>
              <a:ea typeface="Roboto" panose="02000000000000000000" pitchFamily="2" charset="0"/>
              <a:cs typeface="Roboto" panose="02000000000000000000" pitchFamily="2" charset="0"/>
            </a:endParaRPr>
          </a:p>
        </p:txBody>
      </p:sp>
      <p:sp>
        <p:nvSpPr>
          <p:cNvPr id="13" name="Rectangle 1">
            <a:extLst>
              <a:ext uri="{FF2B5EF4-FFF2-40B4-BE49-F238E27FC236}">
                <a16:creationId xmlns:a16="http://schemas.microsoft.com/office/drawing/2014/main" id="{C7FBF528-8D07-3CFE-14E9-FC228BA08283}"/>
              </a:ext>
            </a:extLst>
          </p:cNvPr>
          <p:cNvSpPr>
            <a:spLocks noChangeArrowheads="1"/>
          </p:cNvSpPr>
          <p:nvPr/>
        </p:nvSpPr>
        <p:spPr bwMode="auto">
          <a:xfrm>
            <a:off x="2644877" y="4034464"/>
            <a:ext cx="7275871"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6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Training &amp; </a:t>
            </a:r>
            <a:r>
              <a:rPr kumimoji="0" lang="fr-FR" altLang="fr-FR" sz="1600" b="1"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Skills</a:t>
            </a:r>
            <a:r>
              <a:rPr kumimoji="0" lang="fr-FR" altLang="fr-FR" sz="16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fr-FR" altLang="fr-FR" sz="1600" b="1"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Development</a:t>
            </a:r>
            <a:r>
              <a:rPr kumimoji="0" lang="fr-FR" altLang="fr-FR" sz="16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Courses and workshops for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students</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and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professionals</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600" b="1"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Prototyping</a:t>
            </a:r>
            <a:r>
              <a:rPr kumimoji="0" lang="fr-FR" altLang="fr-FR" sz="16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&amp; </a:t>
            </a:r>
            <a:r>
              <a:rPr kumimoji="0" lang="fr-FR" altLang="fr-FR" sz="1600" b="1"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Experimentation</a:t>
            </a:r>
            <a:r>
              <a:rPr kumimoji="0" lang="fr-FR" altLang="fr-FR" sz="16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Access to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machinery</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and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equipment</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for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testing</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new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industrial</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solutions.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600" b="1"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Industrial</a:t>
            </a:r>
            <a:r>
              <a:rPr kumimoji="0" lang="fr-FR" altLang="fr-FR" sz="16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Support:</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Assisting</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local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companies</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in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adopting</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and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integrating</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new technologies.</a:t>
            </a:r>
          </a:p>
        </p:txBody>
      </p:sp>
    </p:spTree>
    <p:extLst>
      <p:ext uri="{BB962C8B-B14F-4D97-AF65-F5344CB8AC3E}">
        <p14:creationId xmlns:p14="http://schemas.microsoft.com/office/powerpoint/2010/main" val="3131355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CC794B-E779-0400-6B6A-6BF1B03B8BA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102B34-2AD7-AE00-FF3E-C0397D6592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035601A5-73C1-3777-C5F7-D4DAC2B0AE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164DFD2E-28AA-A823-F020-274A2E8426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1442D62-D156-AC03-739F-0BF71938C6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0B6E84B0-9322-5DCA-CCF0-9EFB879EF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descr="Une image contenant texte, clipart">
            <a:extLst>
              <a:ext uri="{FF2B5EF4-FFF2-40B4-BE49-F238E27FC236}">
                <a16:creationId xmlns:a16="http://schemas.microsoft.com/office/drawing/2014/main" id="{ED7D835E-CEB0-18A8-1555-35147079FC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379" y="581272"/>
            <a:ext cx="3086285" cy="609328"/>
          </a:xfrm>
          <a:prstGeom prst="rect">
            <a:avLst/>
          </a:prstGeom>
        </p:spPr>
      </p:pic>
      <p:sp>
        <p:nvSpPr>
          <p:cNvPr id="7" name="object 3">
            <a:extLst>
              <a:ext uri="{FF2B5EF4-FFF2-40B4-BE49-F238E27FC236}">
                <a16:creationId xmlns:a16="http://schemas.microsoft.com/office/drawing/2014/main" id="{E1BBCC9C-D004-1E29-3E36-F2D03EA69727}"/>
              </a:ext>
            </a:extLst>
          </p:cNvPr>
          <p:cNvSpPr txBox="1"/>
          <p:nvPr/>
        </p:nvSpPr>
        <p:spPr>
          <a:xfrm>
            <a:off x="808638" y="3118010"/>
            <a:ext cx="10019665" cy="1090042"/>
          </a:xfrm>
          <a:prstGeom prst="rect">
            <a:avLst/>
          </a:prstGeom>
        </p:spPr>
        <p:txBody>
          <a:bodyPr vert="horz" wrap="square" lIns="0" tIns="12700" rIns="0" bIns="0" rtlCol="0">
            <a:spAutoFit/>
          </a:bodyPr>
          <a:lstStyle/>
          <a:p>
            <a:pPr marL="12700" algn="just">
              <a:lnSpc>
                <a:spcPts val="2050"/>
              </a:lnSpc>
              <a:spcBef>
                <a:spcPts val="100"/>
              </a:spcBef>
            </a:pPr>
            <a:r>
              <a:rPr lang="fr-FR" sz="1600" b="1" dirty="0" err="1">
                <a:latin typeface="Roboto" panose="02000000000000000000" pitchFamily="2" charset="0"/>
                <a:ea typeface="Roboto" panose="02000000000000000000" pitchFamily="2" charset="0"/>
                <a:cs typeface="Roboto" panose="02000000000000000000" pitchFamily="2" charset="0"/>
              </a:rPr>
              <a:t>Technical</a:t>
            </a:r>
            <a:r>
              <a:rPr lang="fr-FR" sz="1600" b="1" dirty="0">
                <a:latin typeface="Roboto" panose="02000000000000000000" pitchFamily="2" charset="0"/>
                <a:ea typeface="Roboto" panose="02000000000000000000" pitchFamily="2" charset="0"/>
                <a:cs typeface="Roboto" panose="02000000000000000000" pitchFamily="2" charset="0"/>
              </a:rPr>
              <a:t> Platform: CETIA (Centre for Textile Innovation and Automation)</a:t>
            </a:r>
            <a:br>
              <a:rPr lang="fr-FR" sz="1600" dirty="0">
                <a:latin typeface="Roboto" panose="02000000000000000000" pitchFamily="2" charset="0"/>
                <a:ea typeface="Roboto" panose="02000000000000000000" pitchFamily="2" charset="0"/>
                <a:cs typeface="Roboto" panose="02000000000000000000" pitchFamily="2" charset="0"/>
              </a:rPr>
            </a:br>
            <a:r>
              <a:rPr lang="fr-FR" sz="1600" dirty="0">
                <a:latin typeface="Roboto" panose="02000000000000000000" pitchFamily="2" charset="0"/>
                <a:ea typeface="Roboto" panose="02000000000000000000" pitchFamily="2" charset="0"/>
                <a:cs typeface="Roboto" panose="02000000000000000000" pitchFamily="2" charset="0"/>
              </a:rPr>
              <a:t>CETIA </a:t>
            </a:r>
            <a:r>
              <a:rPr lang="fr-FR" sz="1600" dirty="0" err="1">
                <a:latin typeface="Roboto" panose="02000000000000000000" pitchFamily="2" charset="0"/>
                <a:ea typeface="Roboto" panose="02000000000000000000" pitchFamily="2" charset="0"/>
                <a:cs typeface="Roboto" panose="02000000000000000000" pitchFamily="2" charset="0"/>
              </a:rPr>
              <a:t>develops</a:t>
            </a:r>
            <a:r>
              <a:rPr lang="fr-FR" sz="1600" dirty="0">
                <a:latin typeface="Roboto" panose="02000000000000000000" pitchFamily="2" charset="0"/>
                <a:ea typeface="Roboto" panose="02000000000000000000" pitchFamily="2" charset="0"/>
                <a:cs typeface="Roboto" panose="02000000000000000000" pitchFamily="2" charset="0"/>
              </a:rPr>
              <a:t> innovative solutions to </a:t>
            </a:r>
            <a:r>
              <a:rPr lang="fr-FR" sz="1600" dirty="0" err="1">
                <a:latin typeface="Roboto" panose="02000000000000000000" pitchFamily="2" charset="0"/>
                <a:ea typeface="Roboto" panose="02000000000000000000" pitchFamily="2" charset="0"/>
                <a:cs typeface="Roboto" panose="02000000000000000000" pitchFamily="2" charset="0"/>
              </a:rPr>
              <a:t>transform</a:t>
            </a:r>
            <a:r>
              <a:rPr lang="fr-FR" sz="1600" dirty="0">
                <a:latin typeface="Roboto" panose="02000000000000000000" pitchFamily="2" charset="0"/>
                <a:ea typeface="Roboto" panose="02000000000000000000" pitchFamily="2" charset="0"/>
                <a:cs typeface="Roboto" panose="02000000000000000000" pitchFamily="2" charset="0"/>
              </a:rPr>
              <a:t> textile and </a:t>
            </a:r>
            <a:r>
              <a:rPr lang="fr-FR" sz="1600" dirty="0" err="1">
                <a:latin typeface="Roboto" panose="02000000000000000000" pitchFamily="2" charset="0"/>
                <a:ea typeface="Roboto" panose="02000000000000000000" pitchFamily="2" charset="0"/>
                <a:cs typeface="Roboto" panose="02000000000000000000" pitchFamily="2" charset="0"/>
              </a:rPr>
              <a:t>leather</a:t>
            </a:r>
            <a:r>
              <a:rPr lang="fr-FR" sz="1600" dirty="0">
                <a:latin typeface="Roboto" panose="02000000000000000000" pitchFamily="2" charset="0"/>
                <a:ea typeface="Roboto" panose="02000000000000000000" pitchFamily="2" charset="0"/>
                <a:cs typeface="Roboto" panose="02000000000000000000" pitchFamily="2" charset="0"/>
              </a:rPr>
              <a:t> </a:t>
            </a:r>
            <a:r>
              <a:rPr lang="fr-FR" sz="1600" dirty="0" err="1">
                <a:latin typeface="Roboto" panose="02000000000000000000" pitchFamily="2" charset="0"/>
                <a:ea typeface="Roboto" panose="02000000000000000000" pitchFamily="2" charset="0"/>
                <a:cs typeface="Roboto" panose="02000000000000000000" pitchFamily="2" charset="0"/>
              </a:rPr>
              <a:t>waste</a:t>
            </a:r>
            <a:r>
              <a:rPr lang="fr-FR" sz="1600" dirty="0">
                <a:latin typeface="Roboto" panose="02000000000000000000" pitchFamily="2" charset="0"/>
                <a:ea typeface="Roboto" panose="02000000000000000000" pitchFamily="2" charset="0"/>
                <a:cs typeface="Roboto" panose="02000000000000000000" pitchFamily="2" charset="0"/>
              </a:rPr>
              <a:t> </a:t>
            </a:r>
            <a:r>
              <a:rPr lang="fr-FR" sz="1600" dirty="0" err="1">
                <a:latin typeface="Roboto" panose="02000000000000000000" pitchFamily="2" charset="0"/>
                <a:ea typeface="Roboto" panose="02000000000000000000" pitchFamily="2" charset="0"/>
                <a:cs typeface="Roboto" panose="02000000000000000000" pitchFamily="2" charset="0"/>
              </a:rPr>
              <a:t>into</a:t>
            </a:r>
            <a:r>
              <a:rPr lang="fr-FR" sz="1600" dirty="0">
                <a:latin typeface="Roboto" panose="02000000000000000000" pitchFamily="2" charset="0"/>
                <a:ea typeface="Roboto" panose="02000000000000000000" pitchFamily="2" charset="0"/>
                <a:cs typeface="Roboto" panose="02000000000000000000" pitchFamily="2" charset="0"/>
              </a:rPr>
              <a:t> recyclable </a:t>
            </a:r>
            <a:r>
              <a:rPr lang="fr-FR" sz="1600" dirty="0" err="1">
                <a:latin typeface="Roboto" panose="02000000000000000000" pitchFamily="2" charset="0"/>
                <a:ea typeface="Roboto" panose="02000000000000000000" pitchFamily="2" charset="0"/>
                <a:cs typeface="Roboto" panose="02000000000000000000" pitchFamily="2" charset="0"/>
              </a:rPr>
              <a:t>materials</a:t>
            </a:r>
            <a:r>
              <a:rPr lang="fr-FR" sz="1600" dirty="0">
                <a:latin typeface="Roboto" panose="02000000000000000000" pitchFamily="2" charset="0"/>
                <a:ea typeface="Roboto" panose="02000000000000000000" pitchFamily="2" charset="0"/>
                <a:cs typeface="Roboto" panose="02000000000000000000" pitchFamily="2" charset="0"/>
              </a:rPr>
              <a:t>. By </a:t>
            </a:r>
            <a:r>
              <a:rPr lang="fr-FR" sz="1600" dirty="0" err="1">
                <a:latin typeface="Roboto" panose="02000000000000000000" pitchFamily="2" charset="0"/>
                <a:ea typeface="Roboto" panose="02000000000000000000" pitchFamily="2" charset="0"/>
                <a:cs typeface="Roboto" panose="02000000000000000000" pitchFamily="2" charset="0"/>
              </a:rPr>
              <a:t>combining</a:t>
            </a:r>
            <a:r>
              <a:rPr lang="fr-FR" sz="1600" dirty="0">
                <a:latin typeface="Roboto" panose="02000000000000000000" pitchFamily="2" charset="0"/>
                <a:ea typeface="Roboto" panose="02000000000000000000" pitchFamily="2" charset="0"/>
                <a:cs typeface="Roboto" panose="02000000000000000000" pitchFamily="2" charset="0"/>
              </a:rPr>
              <a:t> automation, </a:t>
            </a:r>
            <a:r>
              <a:rPr lang="fr-FR" sz="1600" dirty="0" err="1">
                <a:latin typeface="Roboto" panose="02000000000000000000" pitchFamily="2" charset="0"/>
                <a:ea typeface="Roboto" panose="02000000000000000000" pitchFamily="2" charset="0"/>
                <a:cs typeface="Roboto" panose="02000000000000000000" pitchFamily="2" charset="0"/>
              </a:rPr>
              <a:t>robotics</a:t>
            </a:r>
            <a:r>
              <a:rPr lang="fr-FR" sz="1600" dirty="0">
                <a:latin typeface="Roboto" panose="02000000000000000000" pitchFamily="2" charset="0"/>
                <a:ea typeface="Roboto" panose="02000000000000000000" pitchFamily="2" charset="0"/>
                <a:cs typeface="Roboto" panose="02000000000000000000" pitchFamily="2" charset="0"/>
              </a:rPr>
              <a:t>, and AI, the platform supports brands, </a:t>
            </a:r>
            <a:r>
              <a:rPr lang="fr-FR" sz="1600" dirty="0" err="1">
                <a:latin typeface="Roboto" panose="02000000000000000000" pitchFamily="2" charset="0"/>
                <a:ea typeface="Roboto" panose="02000000000000000000" pitchFamily="2" charset="0"/>
                <a:cs typeface="Roboto" panose="02000000000000000000" pitchFamily="2" charset="0"/>
              </a:rPr>
              <a:t>recyclers</a:t>
            </a:r>
            <a:r>
              <a:rPr lang="fr-FR" sz="1600" dirty="0">
                <a:latin typeface="Roboto" panose="02000000000000000000" pitchFamily="2" charset="0"/>
                <a:ea typeface="Roboto" panose="02000000000000000000" pitchFamily="2" charset="0"/>
                <a:cs typeface="Roboto" panose="02000000000000000000" pitchFamily="2" charset="0"/>
              </a:rPr>
              <a:t>, and collectors in </a:t>
            </a:r>
            <a:r>
              <a:rPr lang="fr-FR" sz="1600" dirty="0" err="1">
                <a:latin typeface="Roboto" panose="02000000000000000000" pitchFamily="2" charset="0"/>
                <a:ea typeface="Roboto" panose="02000000000000000000" pitchFamily="2" charset="0"/>
                <a:cs typeface="Roboto" panose="02000000000000000000" pitchFamily="2" charset="0"/>
              </a:rPr>
              <a:t>designing</a:t>
            </a:r>
            <a:r>
              <a:rPr lang="fr-FR" sz="1600" dirty="0">
                <a:latin typeface="Roboto" panose="02000000000000000000" pitchFamily="2" charset="0"/>
                <a:ea typeface="Roboto" panose="02000000000000000000" pitchFamily="2" charset="0"/>
                <a:cs typeface="Roboto" panose="02000000000000000000" pitchFamily="2" charset="0"/>
              </a:rPr>
              <a:t>, </a:t>
            </a:r>
            <a:r>
              <a:rPr lang="fr-FR" sz="1600" dirty="0" err="1">
                <a:latin typeface="Roboto" panose="02000000000000000000" pitchFamily="2" charset="0"/>
                <a:ea typeface="Roboto" panose="02000000000000000000" pitchFamily="2" charset="0"/>
                <a:cs typeface="Roboto" panose="02000000000000000000" pitchFamily="2" charset="0"/>
              </a:rPr>
              <a:t>testing</a:t>
            </a:r>
            <a:r>
              <a:rPr lang="fr-FR" sz="1600" dirty="0">
                <a:latin typeface="Roboto" panose="02000000000000000000" pitchFamily="2" charset="0"/>
                <a:ea typeface="Roboto" panose="02000000000000000000" pitchFamily="2" charset="0"/>
                <a:cs typeface="Roboto" panose="02000000000000000000" pitchFamily="2" charset="0"/>
              </a:rPr>
              <a:t>, and </a:t>
            </a:r>
            <a:r>
              <a:rPr lang="fr-FR" sz="1600" dirty="0" err="1">
                <a:latin typeface="Roboto" panose="02000000000000000000" pitchFamily="2" charset="0"/>
                <a:ea typeface="Roboto" panose="02000000000000000000" pitchFamily="2" charset="0"/>
                <a:cs typeface="Roboto" panose="02000000000000000000" pitchFamily="2" charset="0"/>
              </a:rPr>
              <a:t>implementing</a:t>
            </a:r>
            <a:r>
              <a:rPr lang="fr-FR" sz="1600" dirty="0">
                <a:latin typeface="Roboto" panose="02000000000000000000" pitchFamily="2" charset="0"/>
                <a:ea typeface="Roboto" panose="02000000000000000000" pitchFamily="2" charset="0"/>
                <a:cs typeface="Roboto" panose="02000000000000000000" pitchFamily="2" charset="0"/>
              </a:rPr>
              <a:t> </a:t>
            </a:r>
            <a:r>
              <a:rPr lang="fr-FR" sz="1600" dirty="0" err="1">
                <a:latin typeface="Roboto" panose="02000000000000000000" pitchFamily="2" charset="0"/>
                <a:ea typeface="Roboto" panose="02000000000000000000" pitchFamily="2" charset="0"/>
                <a:cs typeface="Roboto" panose="02000000000000000000" pitchFamily="2" charset="0"/>
              </a:rPr>
              <a:t>sustainable</a:t>
            </a:r>
            <a:r>
              <a:rPr lang="fr-FR" sz="1600" dirty="0">
                <a:latin typeface="Roboto" panose="02000000000000000000" pitchFamily="2" charset="0"/>
                <a:ea typeface="Roboto" panose="02000000000000000000" pitchFamily="2" charset="0"/>
                <a:cs typeface="Roboto" panose="02000000000000000000" pitchFamily="2" charset="0"/>
              </a:rPr>
              <a:t> </a:t>
            </a:r>
            <a:r>
              <a:rPr lang="fr-FR" sz="1600" dirty="0" err="1">
                <a:latin typeface="Roboto" panose="02000000000000000000" pitchFamily="2" charset="0"/>
                <a:ea typeface="Roboto" panose="02000000000000000000" pitchFamily="2" charset="0"/>
                <a:cs typeface="Roboto" panose="02000000000000000000" pitchFamily="2" charset="0"/>
              </a:rPr>
              <a:t>recycling</a:t>
            </a:r>
            <a:r>
              <a:rPr lang="fr-FR" sz="1600" dirty="0">
                <a:latin typeface="Roboto" panose="02000000000000000000" pitchFamily="2" charset="0"/>
                <a:ea typeface="Roboto" panose="02000000000000000000" pitchFamily="2" charset="0"/>
                <a:cs typeface="Roboto" panose="02000000000000000000" pitchFamily="2" charset="0"/>
              </a:rPr>
              <a:t> </a:t>
            </a:r>
            <a:r>
              <a:rPr lang="fr-FR" sz="1600" dirty="0" err="1">
                <a:latin typeface="Roboto" panose="02000000000000000000" pitchFamily="2" charset="0"/>
                <a:ea typeface="Roboto" panose="02000000000000000000" pitchFamily="2" charset="0"/>
                <a:cs typeface="Roboto" panose="02000000000000000000" pitchFamily="2" charset="0"/>
              </a:rPr>
              <a:t>processes</a:t>
            </a:r>
            <a:r>
              <a:rPr lang="fr-FR" sz="1600" dirty="0">
                <a:latin typeface="Roboto" panose="02000000000000000000" pitchFamily="2" charset="0"/>
                <a:ea typeface="Roboto" panose="02000000000000000000" pitchFamily="2" charset="0"/>
                <a:cs typeface="Roboto" panose="02000000000000000000" pitchFamily="2" charset="0"/>
              </a:rPr>
              <a:t>.</a:t>
            </a:r>
            <a:endParaRPr sz="1600" dirty="0">
              <a:latin typeface="Roboto" panose="02000000000000000000" pitchFamily="2" charset="0"/>
              <a:ea typeface="Roboto" panose="02000000000000000000" pitchFamily="2" charset="0"/>
              <a:cs typeface="Roboto" panose="02000000000000000000" pitchFamily="2" charset="0"/>
            </a:endParaRPr>
          </a:p>
        </p:txBody>
      </p:sp>
      <p:sp>
        <p:nvSpPr>
          <p:cNvPr id="15" name="Rectangle 1">
            <a:extLst>
              <a:ext uri="{FF2B5EF4-FFF2-40B4-BE49-F238E27FC236}">
                <a16:creationId xmlns:a16="http://schemas.microsoft.com/office/drawing/2014/main" id="{5035A181-1633-945B-968D-DA08411EB869}"/>
              </a:ext>
            </a:extLst>
          </p:cNvPr>
          <p:cNvSpPr>
            <a:spLocks noChangeArrowheads="1"/>
          </p:cNvSpPr>
          <p:nvPr/>
        </p:nvSpPr>
        <p:spPr bwMode="auto">
          <a:xfrm>
            <a:off x="2609386" y="4347625"/>
            <a:ext cx="821891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6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Innovation &amp; </a:t>
            </a:r>
            <a:r>
              <a:rPr kumimoji="0" lang="fr-FR" altLang="fr-FR" sz="1600" b="1"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Prototyping</a:t>
            </a:r>
            <a:r>
              <a:rPr kumimoji="0" lang="fr-FR" altLang="fr-FR" sz="16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Developing</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proofs</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of concept and pilot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systems</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600" b="1"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Industrial</a:t>
            </a:r>
            <a:r>
              <a:rPr kumimoji="0" lang="fr-FR" altLang="fr-FR" sz="16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fr-FR" altLang="fr-FR" sz="1600" b="1"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Demonstration</a:t>
            </a:r>
            <a:r>
              <a:rPr kumimoji="0" lang="fr-FR" altLang="fr-FR" sz="16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Testing</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solutions at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pre</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-production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scale</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fr-FR" sz="1600" b="1"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Technology</a:t>
            </a:r>
            <a:r>
              <a:rPr kumimoji="0" lang="fr-FR" altLang="fr-FR" sz="16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Transfer:</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Supporting</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companies</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in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adopting</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new </a:t>
            </a:r>
            <a:r>
              <a:rPr kumimoji="0" lang="fr-FR" altLang="fr-FR" sz="16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recycling</a:t>
            </a:r>
            <a:r>
              <a:rPr kumimoji="0" lang="fr-FR" altLang="fr-FR" sz="16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technologies.</a:t>
            </a:r>
          </a:p>
        </p:txBody>
      </p:sp>
    </p:spTree>
    <p:extLst>
      <p:ext uri="{BB962C8B-B14F-4D97-AF65-F5344CB8AC3E}">
        <p14:creationId xmlns:p14="http://schemas.microsoft.com/office/powerpoint/2010/main" val="1086394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C0CCF94-9536-4A63-8FF2-E37827C927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C970655A-F4C2-4D7E-BAB6-D3BFC5CAE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18174"/>
            <a:ext cx="12192000" cy="4939827"/>
          </a:xfrm>
          <a:custGeom>
            <a:avLst/>
            <a:gdLst>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435843 w 12192000"/>
              <a:gd name="connsiteY143" fmla="*/ 234325 h 4939827"/>
              <a:gd name="connsiteX144" fmla="*/ 4499101 w 12192000"/>
              <a:gd name="connsiteY144" fmla="*/ 232983 h 4939827"/>
              <a:gd name="connsiteX145" fmla="*/ 4558432 w 12192000"/>
              <a:gd name="connsiteY145" fmla="*/ 269194 h 4939827"/>
              <a:gd name="connsiteX146" fmla="*/ 4635061 w 12192000"/>
              <a:gd name="connsiteY146" fmla="*/ 280682 h 4939827"/>
              <a:gd name="connsiteX147" fmla="*/ 4680829 w 12192000"/>
              <a:gd name="connsiteY147" fmla="*/ 287953 h 4939827"/>
              <a:gd name="connsiteX148" fmla="*/ 4807427 w 12192000"/>
              <a:gd name="connsiteY148" fmla="*/ 276835 h 4939827"/>
              <a:gd name="connsiteX149" fmla="*/ 5028933 w 12192000"/>
              <a:gd name="connsiteY149" fmla="*/ 183887 h 4939827"/>
              <a:gd name="connsiteX150" fmla="*/ 5093642 w 12192000"/>
              <a:gd name="connsiteY150" fmla="*/ 177214 h 4939827"/>
              <a:gd name="connsiteX151" fmla="*/ 5102642 w 12192000"/>
              <a:gd name="connsiteY151" fmla="*/ 186816 h 4939827"/>
              <a:gd name="connsiteX152" fmla="*/ 5193590 w 12192000"/>
              <a:gd name="connsiteY152" fmla="*/ 136361 h 4939827"/>
              <a:gd name="connsiteX153" fmla="*/ 5323922 w 12192000"/>
              <a:gd name="connsiteY153" fmla="*/ 146332 h 4939827"/>
              <a:gd name="connsiteX154" fmla="*/ 5421860 w 12192000"/>
              <a:gd name="connsiteY154" fmla="*/ 167298 h 4939827"/>
              <a:gd name="connsiteX155" fmla="*/ 5476948 w 12192000"/>
              <a:gd name="connsiteY155" fmla="*/ 173249 h 4939827"/>
              <a:gd name="connsiteX156" fmla="*/ 5516842 w 12192000"/>
              <a:gd name="connsiteY156" fmla="*/ 184018 h 4939827"/>
              <a:gd name="connsiteX157" fmla="*/ 5619415 w 12192000"/>
              <a:gd name="connsiteY157" fmla="*/ 176781 h 4939827"/>
              <a:gd name="connsiteX158" fmla="*/ 5789867 w 12192000"/>
              <a:gd name="connsiteY158" fmla="*/ 150304 h 4939827"/>
              <a:gd name="connsiteX159" fmla="*/ 5825953 w 12192000"/>
              <a:gd name="connsiteY159" fmla="*/ 147907 h 4939827"/>
              <a:gd name="connsiteX160" fmla="*/ 5856168 w 12192000"/>
              <a:gd name="connsiteY160" fmla="*/ 158719 h 4939827"/>
              <a:gd name="connsiteX161" fmla="*/ 5862476 w 12192000"/>
              <a:gd name="connsiteY161" fmla="*/ 172447 h 4939827"/>
              <a:gd name="connsiteX162" fmla="*/ 5882195 w 12192000"/>
              <a:gd name="connsiteY162" fmla="*/ 173195 h 4939827"/>
              <a:gd name="connsiteX163" fmla="*/ 5887271 w 12192000"/>
              <a:gd name="connsiteY163" fmla="*/ 176084 h 4939827"/>
              <a:gd name="connsiteX164" fmla="*/ 5916552 w 12192000"/>
              <a:gd name="connsiteY164" fmla="*/ 189955 h 4939827"/>
              <a:gd name="connsiteX165" fmla="*/ 5983240 w 12192000"/>
              <a:gd name="connsiteY165" fmla="*/ 152755 h 4939827"/>
              <a:gd name="connsiteX166" fmla="*/ 6061852 w 12192000"/>
              <a:gd name="connsiteY166" fmla="*/ 161953 h 4939827"/>
              <a:gd name="connsiteX167" fmla="*/ 6408386 w 12192000"/>
              <a:gd name="connsiteY167" fmla="*/ 157590 h 4939827"/>
              <a:gd name="connsiteX168" fmla="*/ 6531386 w 12192000"/>
              <a:gd name="connsiteY168" fmla="*/ 156103 h 4939827"/>
              <a:gd name="connsiteX169" fmla="*/ 6721509 w 12192000"/>
              <a:gd name="connsiteY169" fmla="*/ 54829 h 4939827"/>
              <a:gd name="connsiteX170" fmla="*/ 6947884 w 12192000"/>
              <a:gd name="connsiteY170" fmla="*/ 47587 h 4939827"/>
              <a:gd name="connsiteX171" fmla="*/ 6965101 w 12192000"/>
              <a:gd name="connsiteY171" fmla="*/ 25718 h 4939827"/>
              <a:gd name="connsiteX172" fmla="*/ 6986370 w 12192000"/>
              <a:gd name="connsiteY172" fmla="*/ 12659 h 4939827"/>
              <a:gd name="connsiteX173" fmla="*/ 6989536 w 12192000"/>
              <a:gd name="connsiteY173" fmla="*/ 14528 h 4939827"/>
              <a:gd name="connsiteX174" fmla="*/ 7015933 w 12192000"/>
              <a:gd name="connsiteY174" fmla="*/ 9653 h 4939827"/>
              <a:gd name="connsiteX175" fmla="*/ 7020592 w 12192000"/>
              <a:gd name="connsiteY175" fmla="*/ 1651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435843 w 12192000"/>
              <a:gd name="connsiteY143" fmla="*/ 234325 h 4939827"/>
              <a:gd name="connsiteX144" fmla="*/ 4558432 w 12192000"/>
              <a:gd name="connsiteY144" fmla="*/ 269194 h 4939827"/>
              <a:gd name="connsiteX145" fmla="*/ 4635061 w 12192000"/>
              <a:gd name="connsiteY145" fmla="*/ 280682 h 4939827"/>
              <a:gd name="connsiteX146" fmla="*/ 4680829 w 12192000"/>
              <a:gd name="connsiteY146" fmla="*/ 287953 h 4939827"/>
              <a:gd name="connsiteX147" fmla="*/ 4807427 w 12192000"/>
              <a:gd name="connsiteY147" fmla="*/ 276835 h 4939827"/>
              <a:gd name="connsiteX148" fmla="*/ 5028933 w 12192000"/>
              <a:gd name="connsiteY148" fmla="*/ 183887 h 4939827"/>
              <a:gd name="connsiteX149" fmla="*/ 5093642 w 12192000"/>
              <a:gd name="connsiteY149" fmla="*/ 177214 h 4939827"/>
              <a:gd name="connsiteX150" fmla="*/ 5102642 w 12192000"/>
              <a:gd name="connsiteY150" fmla="*/ 186816 h 4939827"/>
              <a:gd name="connsiteX151" fmla="*/ 5193590 w 12192000"/>
              <a:gd name="connsiteY151" fmla="*/ 136361 h 4939827"/>
              <a:gd name="connsiteX152" fmla="*/ 5323922 w 12192000"/>
              <a:gd name="connsiteY152" fmla="*/ 146332 h 4939827"/>
              <a:gd name="connsiteX153" fmla="*/ 5421860 w 12192000"/>
              <a:gd name="connsiteY153" fmla="*/ 167298 h 4939827"/>
              <a:gd name="connsiteX154" fmla="*/ 5476948 w 12192000"/>
              <a:gd name="connsiteY154" fmla="*/ 173249 h 4939827"/>
              <a:gd name="connsiteX155" fmla="*/ 5516842 w 12192000"/>
              <a:gd name="connsiteY155" fmla="*/ 184018 h 4939827"/>
              <a:gd name="connsiteX156" fmla="*/ 5619415 w 12192000"/>
              <a:gd name="connsiteY156" fmla="*/ 176781 h 4939827"/>
              <a:gd name="connsiteX157" fmla="*/ 5789867 w 12192000"/>
              <a:gd name="connsiteY157" fmla="*/ 150304 h 4939827"/>
              <a:gd name="connsiteX158" fmla="*/ 5825953 w 12192000"/>
              <a:gd name="connsiteY158" fmla="*/ 147907 h 4939827"/>
              <a:gd name="connsiteX159" fmla="*/ 5856168 w 12192000"/>
              <a:gd name="connsiteY159" fmla="*/ 158719 h 4939827"/>
              <a:gd name="connsiteX160" fmla="*/ 5862476 w 12192000"/>
              <a:gd name="connsiteY160" fmla="*/ 172447 h 4939827"/>
              <a:gd name="connsiteX161" fmla="*/ 5882195 w 12192000"/>
              <a:gd name="connsiteY161" fmla="*/ 173195 h 4939827"/>
              <a:gd name="connsiteX162" fmla="*/ 5887271 w 12192000"/>
              <a:gd name="connsiteY162" fmla="*/ 176084 h 4939827"/>
              <a:gd name="connsiteX163" fmla="*/ 5916552 w 12192000"/>
              <a:gd name="connsiteY163" fmla="*/ 189955 h 4939827"/>
              <a:gd name="connsiteX164" fmla="*/ 5983240 w 12192000"/>
              <a:gd name="connsiteY164" fmla="*/ 152755 h 4939827"/>
              <a:gd name="connsiteX165" fmla="*/ 6061852 w 12192000"/>
              <a:gd name="connsiteY165" fmla="*/ 161953 h 4939827"/>
              <a:gd name="connsiteX166" fmla="*/ 6408386 w 12192000"/>
              <a:gd name="connsiteY166" fmla="*/ 157590 h 4939827"/>
              <a:gd name="connsiteX167" fmla="*/ 6531386 w 12192000"/>
              <a:gd name="connsiteY167" fmla="*/ 156103 h 4939827"/>
              <a:gd name="connsiteX168" fmla="*/ 6721509 w 12192000"/>
              <a:gd name="connsiteY168" fmla="*/ 54829 h 4939827"/>
              <a:gd name="connsiteX169" fmla="*/ 6947884 w 12192000"/>
              <a:gd name="connsiteY169" fmla="*/ 47587 h 4939827"/>
              <a:gd name="connsiteX170" fmla="*/ 6965101 w 12192000"/>
              <a:gd name="connsiteY170" fmla="*/ 25718 h 4939827"/>
              <a:gd name="connsiteX171" fmla="*/ 6986370 w 12192000"/>
              <a:gd name="connsiteY171" fmla="*/ 12659 h 4939827"/>
              <a:gd name="connsiteX172" fmla="*/ 6989536 w 12192000"/>
              <a:gd name="connsiteY172" fmla="*/ 14528 h 4939827"/>
              <a:gd name="connsiteX173" fmla="*/ 7015933 w 12192000"/>
              <a:gd name="connsiteY173" fmla="*/ 9653 h 4939827"/>
              <a:gd name="connsiteX174" fmla="*/ 7020592 w 12192000"/>
              <a:gd name="connsiteY174" fmla="*/ 1651 h 4939827"/>
              <a:gd name="connsiteX175" fmla="*/ 7025905 w 12192000"/>
              <a:gd name="connsiteY175"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680829 w 12192000"/>
              <a:gd name="connsiteY145" fmla="*/ 287953 h 4939827"/>
              <a:gd name="connsiteX146" fmla="*/ 4807427 w 12192000"/>
              <a:gd name="connsiteY146" fmla="*/ 276835 h 4939827"/>
              <a:gd name="connsiteX147" fmla="*/ 5028933 w 12192000"/>
              <a:gd name="connsiteY147" fmla="*/ 183887 h 4939827"/>
              <a:gd name="connsiteX148" fmla="*/ 5093642 w 12192000"/>
              <a:gd name="connsiteY148" fmla="*/ 177214 h 4939827"/>
              <a:gd name="connsiteX149" fmla="*/ 5102642 w 12192000"/>
              <a:gd name="connsiteY149" fmla="*/ 186816 h 4939827"/>
              <a:gd name="connsiteX150" fmla="*/ 5193590 w 12192000"/>
              <a:gd name="connsiteY150" fmla="*/ 136361 h 4939827"/>
              <a:gd name="connsiteX151" fmla="*/ 5323922 w 12192000"/>
              <a:gd name="connsiteY151" fmla="*/ 146332 h 4939827"/>
              <a:gd name="connsiteX152" fmla="*/ 5421860 w 12192000"/>
              <a:gd name="connsiteY152" fmla="*/ 167298 h 4939827"/>
              <a:gd name="connsiteX153" fmla="*/ 5476948 w 12192000"/>
              <a:gd name="connsiteY153" fmla="*/ 173249 h 4939827"/>
              <a:gd name="connsiteX154" fmla="*/ 5516842 w 12192000"/>
              <a:gd name="connsiteY154" fmla="*/ 184018 h 4939827"/>
              <a:gd name="connsiteX155" fmla="*/ 5619415 w 12192000"/>
              <a:gd name="connsiteY155" fmla="*/ 176781 h 4939827"/>
              <a:gd name="connsiteX156" fmla="*/ 5789867 w 12192000"/>
              <a:gd name="connsiteY156" fmla="*/ 150304 h 4939827"/>
              <a:gd name="connsiteX157" fmla="*/ 5825953 w 12192000"/>
              <a:gd name="connsiteY157" fmla="*/ 147907 h 4939827"/>
              <a:gd name="connsiteX158" fmla="*/ 5856168 w 12192000"/>
              <a:gd name="connsiteY158" fmla="*/ 158719 h 4939827"/>
              <a:gd name="connsiteX159" fmla="*/ 5862476 w 12192000"/>
              <a:gd name="connsiteY159" fmla="*/ 172447 h 4939827"/>
              <a:gd name="connsiteX160" fmla="*/ 5882195 w 12192000"/>
              <a:gd name="connsiteY160" fmla="*/ 173195 h 4939827"/>
              <a:gd name="connsiteX161" fmla="*/ 5887271 w 12192000"/>
              <a:gd name="connsiteY161" fmla="*/ 176084 h 4939827"/>
              <a:gd name="connsiteX162" fmla="*/ 5916552 w 12192000"/>
              <a:gd name="connsiteY162" fmla="*/ 189955 h 4939827"/>
              <a:gd name="connsiteX163" fmla="*/ 5983240 w 12192000"/>
              <a:gd name="connsiteY163" fmla="*/ 152755 h 4939827"/>
              <a:gd name="connsiteX164" fmla="*/ 6061852 w 12192000"/>
              <a:gd name="connsiteY164" fmla="*/ 161953 h 4939827"/>
              <a:gd name="connsiteX165" fmla="*/ 6408386 w 12192000"/>
              <a:gd name="connsiteY165" fmla="*/ 157590 h 4939827"/>
              <a:gd name="connsiteX166" fmla="*/ 6531386 w 12192000"/>
              <a:gd name="connsiteY166" fmla="*/ 156103 h 4939827"/>
              <a:gd name="connsiteX167" fmla="*/ 6721509 w 12192000"/>
              <a:gd name="connsiteY167" fmla="*/ 54829 h 4939827"/>
              <a:gd name="connsiteX168" fmla="*/ 6947884 w 12192000"/>
              <a:gd name="connsiteY168" fmla="*/ 47587 h 4939827"/>
              <a:gd name="connsiteX169" fmla="*/ 6965101 w 12192000"/>
              <a:gd name="connsiteY169" fmla="*/ 25718 h 4939827"/>
              <a:gd name="connsiteX170" fmla="*/ 6986370 w 12192000"/>
              <a:gd name="connsiteY170" fmla="*/ 12659 h 4939827"/>
              <a:gd name="connsiteX171" fmla="*/ 6989536 w 12192000"/>
              <a:gd name="connsiteY171" fmla="*/ 14528 h 4939827"/>
              <a:gd name="connsiteX172" fmla="*/ 7015933 w 12192000"/>
              <a:gd name="connsiteY172" fmla="*/ 9653 h 4939827"/>
              <a:gd name="connsiteX173" fmla="*/ 7020592 w 12192000"/>
              <a:gd name="connsiteY173" fmla="*/ 1651 h 4939827"/>
              <a:gd name="connsiteX174" fmla="*/ 7025905 w 12192000"/>
              <a:gd name="connsiteY174"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061852 w 12192000"/>
              <a:gd name="connsiteY163" fmla="*/ 161953 h 4939827"/>
              <a:gd name="connsiteX164" fmla="*/ 6408386 w 12192000"/>
              <a:gd name="connsiteY164" fmla="*/ 157590 h 4939827"/>
              <a:gd name="connsiteX165" fmla="*/ 6531386 w 12192000"/>
              <a:gd name="connsiteY165" fmla="*/ 156103 h 4939827"/>
              <a:gd name="connsiteX166" fmla="*/ 6721509 w 12192000"/>
              <a:gd name="connsiteY166" fmla="*/ 54829 h 4939827"/>
              <a:gd name="connsiteX167" fmla="*/ 6947884 w 12192000"/>
              <a:gd name="connsiteY167" fmla="*/ 47587 h 4939827"/>
              <a:gd name="connsiteX168" fmla="*/ 6965101 w 12192000"/>
              <a:gd name="connsiteY168" fmla="*/ 25718 h 4939827"/>
              <a:gd name="connsiteX169" fmla="*/ 6986370 w 12192000"/>
              <a:gd name="connsiteY169" fmla="*/ 12659 h 4939827"/>
              <a:gd name="connsiteX170" fmla="*/ 6989536 w 12192000"/>
              <a:gd name="connsiteY170" fmla="*/ 14528 h 4939827"/>
              <a:gd name="connsiteX171" fmla="*/ 7015933 w 12192000"/>
              <a:gd name="connsiteY171" fmla="*/ 9653 h 4939827"/>
              <a:gd name="connsiteX172" fmla="*/ 7020592 w 12192000"/>
              <a:gd name="connsiteY172" fmla="*/ 1651 h 4939827"/>
              <a:gd name="connsiteX173" fmla="*/ 7025905 w 12192000"/>
              <a:gd name="connsiteY173"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061852 w 12192000"/>
              <a:gd name="connsiteY163" fmla="*/ 161953 h 4939827"/>
              <a:gd name="connsiteX164" fmla="*/ 6531386 w 12192000"/>
              <a:gd name="connsiteY164" fmla="*/ 156103 h 4939827"/>
              <a:gd name="connsiteX165" fmla="*/ 6721509 w 12192000"/>
              <a:gd name="connsiteY165" fmla="*/ 54829 h 4939827"/>
              <a:gd name="connsiteX166" fmla="*/ 6947884 w 12192000"/>
              <a:gd name="connsiteY166" fmla="*/ 47587 h 4939827"/>
              <a:gd name="connsiteX167" fmla="*/ 6965101 w 12192000"/>
              <a:gd name="connsiteY167" fmla="*/ 25718 h 4939827"/>
              <a:gd name="connsiteX168" fmla="*/ 6986370 w 12192000"/>
              <a:gd name="connsiteY168" fmla="*/ 12659 h 4939827"/>
              <a:gd name="connsiteX169" fmla="*/ 6989536 w 12192000"/>
              <a:gd name="connsiteY169" fmla="*/ 14528 h 4939827"/>
              <a:gd name="connsiteX170" fmla="*/ 7015933 w 12192000"/>
              <a:gd name="connsiteY170" fmla="*/ 9653 h 4939827"/>
              <a:gd name="connsiteX171" fmla="*/ 7020592 w 12192000"/>
              <a:gd name="connsiteY171" fmla="*/ 1651 h 4939827"/>
              <a:gd name="connsiteX172" fmla="*/ 7025905 w 12192000"/>
              <a:gd name="connsiteY172"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061852 w 12192000"/>
              <a:gd name="connsiteY163" fmla="*/ 161953 h 4939827"/>
              <a:gd name="connsiteX164" fmla="*/ 6531386 w 12192000"/>
              <a:gd name="connsiteY164" fmla="*/ 156103 h 4939827"/>
              <a:gd name="connsiteX165" fmla="*/ 6947884 w 12192000"/>
              <a:gd name="connsiteY165" fmla="*/ 47587 h 4939827"/>
              <a:gd name="connsiteX166" fmla="*/ 6965101 w 12192000"/>
              <a:gd name="connsiteY166" fmla="*/ 25718 h 4939827"/>
              <a:gd name="connsiteX167" fmla="*/ 6986370 w 12192000"/>
              <a:gd name="connsiteY167" fmla="*/ 12659 h 4939827"/>
              <a:gd name="connsiteX168" fmla="*/ 6989536 w 12192000"/>
              <a:gd name="connsiteY168" fmla="*/ 14528 h 4939827"/>
              <a:gd name="connsiteX169" fmla="*/ 7015933 w 12192000"/>
              <a:gd name="connsiteY169" fmla="*/ 9653 h 4939827"/>
              <a:gd name="connsiteX170" fmla="*/ 7020592 w 12192000"/>
              <a:gd name="connsiteY170" fmla="*/ 1651 h 4939827"/>
              <a:gd name="connsiteX171" fmla="*/ 7025905 w 12192000"/>
              <a:gd name="connsiteY17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061852 w 12192000"/>
              <a:gd name="connsiteY163" fmla="*/ 161953 h 4939827"/>
              <a:gd name="connsiteX164" fmla="*/ 6531386 w 12192000"/>
              <a:gd name="connsiteY164" fmla="*/ 156103 h 4939827"/>
              <a:gd name="connsiteX165" fmla="*/ 6756965 w 12192000"/>
              <a:gd name="connsiteY165" fmla="*/ 57636 h 4939827"/>
              <a:gd name="connsiteX166" fmla="*/ 6965101 w 12192000"/>
              <a:gd name="connsiteY166" fmla="*/ 25718 h 4939827"/>
              <a:gd name="connsiteX167" fmla="*/ 6986370 w 12192000"/>
              <a:gd name="connsiteY167" fmla="*/ 12659 h 4939827"/>
              <a:gd name="connsiteX168" fmla="*/ 6989536 w 12192000"/>
              <a:gd name="connsiteY168" fmla="*/ 14528 h 4939827"/>
              <a:gd name="connsiteX169" fmla="*/ 7015933 w 12192000"/>
              <a:gd name="connsiteY169" fmla="*/ 9653 h 4939827"/>
              <a:gd name="connsiteX170" fmla="*/ 7020592 w 12192000"/>
              <a:gd name="connsiteY170" fmla="*/ 1651 h 4939827"/>
              <a:gd name="connsiteX171" fmla="*/ 7025905 w 12192000"/>
              <a:gd name="connsiteY17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061852 w 12192000"/>
              <a:gd name="connsiteY163" fmla="*/ 161953 h 4939827"/>
              <a:gd name="connsiteX164" fmla="*/ 6415830 w 12192000"/>
              <a:gd name="connsiteY164" fmla="*/ 136006 h 4939827"/>
              <a:gd name="connsiteX165" fmla="*/ 6756965 w 12192000"/>
              <a:gd name="connsiteY165" fmla="*/ 57636 h 4939827"/>
              <a:gd name="connsiteX166" fmla="*/ 6965101 w 12192000"/>
              <a:gd name="connsiteY166" fmla="*/ 25718 h 4939827"/>
              <a:gd name="connsiteX167" fmla="*/ 6986370 w 12192000"/>
              <a:gd name="connsiteY167" fmla="*/ 12659 h 4939827"/>
              <a:gd name="connsiteX168" fmla="*/ 6989536 w 12192000"/>
              <a:gd name="connsiteY168" fmla="*/ 14528 h 4939827"/>
              <a:gd name="connsiteX169" fmla="*/ 7015933 w 12192000"/>
              <a:gd name="connsiteY169" fmla="*/ 9653 h 4939827"/>
              <a:gd name="connsiteX170" fmla="*/ 7020592 w 12192000"/>
              <a:gd name="connsiteY170" fmla="*/ 1651 h 4939827"/>
              <a:gd name="connsiteX171" fmla="*/ 7025905 w 12192000"/>
              <a:gd name="connsiteY17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152287 w 12192000"/>
              <a:gd name="connsiteY163" fmla="*/ 116736 h 4939827"/>
              <a:gd name="connsiteX164" fmla="*/ 6415830 w 12192000"/>
              <a:gd name="connsiteY164" fmla="*/ 136006 h 4939827"/>
              <a:gd name="connsiteX165" fmla="*/ 6756965 w 12192000"/>
              <a:gd name="connsiteY165" fmla="*/ 57636 h 4939827"/>
              <a:gd name="connsiteX166" fmla="*/ 6965101 w 12192000"/>
              <a:gd name="connsiteY166" fmla="*/ 25718 h 4939827"/>
              <a:gd name="connsiteX167" fmla="*/ 6986370 w 12192000"/>
              <a:gd name="connsiteY167" fmla="*/ 12659 h 4939827"/>
              <a:gd name="connsiteX168" fmla="*/ 6989536 w 12192000"/>
              <a:gd name="connsiteY168" fmla="*/ 14528 h 4939827"/>
              <a:gd name="connsiteX169" fmla="*/ 7015933 w 12192000"/>
              <a:gd name="connsiteY169" fmla="*/ 9653 h 4939827"/>
              <a:gd name="connsiteX170" fmla="*/ 7020592 w 12192000"/>
              <a:gd name="connsiteY170" fmla="*/ 1651 h 4939827"/>
              <a:gd name="connsiteX171" fmla="*/ 7025905 w 12192000"/>
              <a:gd name="connsiteY17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3864537 w 12192000"/>
              <a:gd name="connsiteY136" fmla="*/ 200742 h 4939827"/>
              <a:gd name="connsiteX137" fmla="*/ 4028476 w 12192000"/>
              <a:gd name="connsiteY137" fmla="*/ 223679 h 4939827"/>
              <a:gd name="connsiteX138" fmla="*/ 4191582 w 12192000"/>
              <a:gd name="connsiteY138" fmla="*/ 238952 h 4939827"/>
              <a:gd name="connsiteX139" fmla="*/ 4251024 w 12192000"/>
              <a:gd name="connsiteY139" fmla="*/ 240874 h 4939827"/>
              <a:gd name="connsiteX140" fmla="*/ 4355275 w 12192000"/>
              <a:gd name="connsiteY140" fmla="*/ 260205 h 4939827"/>
              <a:gd name="connsiteX141" fmla="*/ 4423807 w 12192000"/>
              <a:gd name="connsiteY141" fmla="*/ 270366 h 4939827"/>
              <a:gd name="connsiteX142" fmla="*/ 4558432 w 12192000"/>
              <a:gd name="connsiteY142" fmla="*/ 269194 h 4939827"/>
              <a:gd name="connsiteX143" fmla="*/ 4635061 w 12192000"/>
              <a:gd name="connsiteY143" fmla="*/ 280682 h 4939827"/>
              <a:gd name="connsiteX144" fmla="*/ 4807427 w 12192000"/>
              <a:gd name="connsiteY144" fmla="*/ 276835 h 4939827"/>
              <a:gd name="connsiteX145" fmla="*/ 5028933 w 12192000"/>
              <a:gd name="connsiteY145" fmla="*/ 183887 h 4939827"/>
              <a:gd name="connsiteX146" fmla="*/ 5093642 w 12192000"/>
              <a:gd name="connsiteY146" fmla="*/ 177214 h 4939827"/>
              <a:gd name="connsiteX147" fmla="*/ 5102642 w 12192000"/>
              <a:gd name="connsiteY147" fmla="*/ 186816 h 4939827"/>
              <a:gd name="connsiteX148" fmla="*/ 5193590 w 12192000"/>
              <a:gd name="connsiteY148" fmla="*/ 136361 h 4939827"/>
              <a:gd name="connsiteX149" fmla="*/ 5323922 w 12192000"/>
              <a:gd name="connsiteY149" fmla="*/ 146332 h 4939827"/>
              <a:gd name="connsiteX150" fmla="*/ 5421860 w 12192000"/>
              <a:gd name="connsiteY150" fmla="*/ 167298 h 4939827"/>
              <a:gd name="connsiteX151" fmla="*/ 5476948 w 12192000"/>
              <a:gd name="connsiteY151" fmla="*/ 173249 h 4939827"/>
              <a:gd name="connsiteX152" fmla="*/ 5516842 w 12192000"/>
              <a:gd name="connsiteY152" fmla="*/ 184018 h 4939827"/>
              <a:gd name="connsiteX153" fmla="*/ 5619415 w 12192000"/>
              <a:gd name="connsiteY153" fmla="*/ 176781 h 4939827"/>
              <a:gd name="connsiteX154" fmla="*/ 5789867 w 12192000"/>
              <a:gd name="connsiteY154" fmla="*/ 150304 h 4939827"/>
              <a:gd name="connsiteX155" fmla="*/ 5825953 w 12192000"/>
              <a:gd name="connsiteY155" fmla="*/ 147907 h 4939827"/>
              <a:gd name="connsiteX156" fmla="*/ 5856168 w 12192000"/>
              <a:gd name="connsiteY156" fmla="*/ 158719 h 4939827"/>
              <a:gd name="connsiteX157" fmla="*/ 5862476 w 12192000"/>
              <a:gd name="connsiteY157" fmla="*/ 172447 h 4939827"/>
              <a:gd name="connsiteX158" fmla="*/ 5882195 w 12192000"/>
              <a:gd name="connsiteY158" fmla="*/ 173195 h 4939827"/>
              <a:gd name="connsiteX159" fmla="*/ 5887271 w 12192000"/>
              <a:gd name="connsiteY159" fmla="*/ 176084 h 4939827"/>
              <a:gd name="connsiteX160" fmla="*/ 5916552 w 12192000"/>
              <a:gd name="connsiteY160" fmla="*/ 189955 h 4939827"/>
              <a:gd name="connsiteX161" fmla="*/ 5983240 w 12192000"/>
              <a:gd name="connsiteY161" fmla="*/ 152755 h 4939827"/>
              <a:gd name="connsiteX162" fmla="*/ 6152287 w 12192000"/>
              <a:gd name="connsiteY162" fmla="*/ 116736 h 4939827"/>
              <a:gd name="connsiteX163" fmla="*/ 6415830 w 12192000"/>
              <a:gd name="connsiteY163" fmla="*/ 136006 h 4939827"/>
              <a:gd name="connsiteX164" fmla="*/ 6756965 w 12192000"/>
              <a:gd name="connsiteY164" fmla="*/ 57636 h 4939827"/>
              <a:gd name="connsiteX165" fmla="*/ 6965101 w 12192000"/>
              <a:gd name="connsiteY165" fmla="*/ 25718 h 4939827"/>
              <a:gd name="connsiteX166" fmla="*/ 6986370 w 12192000"/>
              <a:gd name="connsiteY166" fmla="*/ 12659 h 4939827"/>
              <a:gd name="connsiteX167" fmla="*/ 6989536 w 12192000"/>
              <a:gd name="connsiteY167" fmla="*/ 14528 h 4939827"/>
              <a:gd name="connsiteX168" fmla="*/ 7015933 w 12192000"/>
              <a:gd name="connsiteY168" fmla="*/ 9653 h 4939827"/>
              <a:gd name="connsiteX169" fmla="*/ 7020592 w 12192000"/>
              <a:gd name="connsiteY169" fmla="*/ 1651 h 4939827"/>
              <a:gd name="connsiteX170" fmla="*/ 7025905 w 12192000"/>
              <a:gd name="connsiteY17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3864537 w 12192000"/>
              <a:gd name="connsiteY136" fmla="*/ 200742 h 4939827"/>
              <a:gd name="connsiteX137" fmla="*/ 4028476 w 12192000"/>
              <a:gd name="connsiteY137" fmla="*/ 223679 h 4939827"/>
              <a:gd name="connsiteX138" fmla="*/ 4191582 w 12192000"/>
              <a:gd name="connsiteY138" fmla="*/ 238952 h 4939827"/>
              <a:gd name="connsiteX139" fmla="*/ 4251024 w 12192000"/>
              <a:gd name="connsiteY139" fmla="*/ 240874 h 4939827"/>
              <a:gd name="connsiteX140" fmla="*/ 4355275 w 12192000"/>
              <a:gd name="connsiteY140" fmla="*/ 260205 h 4939827"/>
              <a:gd name="connsiteX141" fmla="*/ 4423807 w 12192000"/>
              <a:gd name="connsiteY141" fmla="*/ 270366 h 4939827"/>
              <a:gd name="connsiteX142" fmla="*/ 4558432 w 12192000"/>
              <a:gd name="connsiteY142" fmla="*/ 269194 h 4939827"/>
              <a:gd name="connsiteX143" fmla="*/ 4635061 w 12192000"/>
              <a:gd name="connsiteY143" fmla="*/ 280682 h 4939827"/>
              <a:gd name="connsiteX144" fmla="*/ 4807427 w 12192000"/>
              <a:gd name="connsiteY144" fmla="*/ 276835 h 4939827"/>
              <a:gd name="connsiteX145" fmla="*/ 5028933 w 12192000"/>
              <a:gd name="connsiteY145" fmla="*/ 183887 h 4939827"/>
              <a:gd name="connsiteX146" fmla="*/ 5093642 w 12192000"/>
              <a:gd name="connsiteY146" fmla="*/ 177214 h 4939827"/>
              <a:gd name="connsiteX147" fmla="*/ 5102642 w 12192000"/>
              <a:gd name="connsiteY147" fmla="*/ 186816 h 4939827"/>
              <a:gd name="connsiteX148" fmla="*/ 5193590 w 12192000"/>
              <a:gd name="connsiteY148" fmla="*/ 136361 h 4939827"/>
              <a:gd name="connsiteX149" fmla="*/ 5323922 w 12192000"/>
              <a:gd name="connsiteY149" fmla="*/ 146332 h 4939827"/>
              <a:gd name="connsiteX150" fmla="*/ 5421860 w 12192000"/>
              <a:gd name="connsiteY150" fmla="*/ 167298 h 4939827"/>
              <a:gd name="connsiteX151" fmla="*/ 5476948 w 12192000"/>
              <a:gd name="connsiteY151" fmla="*/ 173249 h 4939827"/>
              <a:gd name="connsiteX152" fmla="*/ 5516842 w 12192000"/>
              <a:gd name="connsiteY152" fmla="*/ 184018 h 4939827"/>
              <a:gd name="connsiteX153" fmla="*/ 5619415 w 12192000"/>
              <a:gd name="connsiteY153" fmla="*/ 176781 h 4939827"/>
              <a:gd name="connsiteX154" fmla="*/ 5789867 w 12192000"/>
              <a:gd name="connsiteY154" fmla="*/ 150304 h 4939827"/>
              <a:gd name="connsiteX155" fmla="*/ 5825953 w 12192000"/>
              <a:gd name="connsiteY155" fmla="*/ 147907 h 4939827"/>
              <a:gd name="connsiteX156" fmla="*/ 5856168 w 12192000"/>
              <a:gd name="connsiteY156" fmla="*/ 158719 h 4939827"/>
              <a:gd name="connsiteX157" fmla="*/ 5862476 w 12192000"/>
              <a:gd name="connsiteY157" fmla="*/ 172447 h 4939827"/>
              <a:gd name="connsiteX158" fmla="*/ 5882195 w 12192000"/>
              <a:gd name="connsiteY158" fmla="*/ 173195 h 4939827"/>
              <a:gd name="connsiteX159" fmla="*/ 5887271 w 12192000"/>
              <a:gd name="connsiteY159" fmla="*/ 176084 h 4939827"/>
              <a:gd name="connsiteX160" fmla="*/ 5916552 w 12192000"/>
              <a:gd name="connsiteY160" fmla="*/ 189955 h 4939827"/>
              <a:gd name="connsiteX161" fmla="*/ 5983240 w 12192000"/>
              <a:gd name="connsiteY161" fmla="*/ 152755 h 4939827"/>
              <a:gd name="connsiteX162" fmla="*/ 6152287 w 12192000"/>
              <a:gd name="connsiteY162" fmla="*/ 116736 h 4939827"/>
              <a:gd name="connsiteX163" fmla="*/ 6415830 w 12192000"/>
              <a:gd name="connsiteY163" fmla="*/ 136006 h 4939827"/>
              <a:gd name="connsiteX164" fmla="*/ 6756965 w 12192000"/>
              <a:gd name="connsiteY164" fmla="*/ 57636 h 4939827"/>
              <a:gd name="connsiteX165" fmla="*/ 6965101 w 12192000"/>
              <a:gd name="connsiteY165" fmla="*/ 25718 h 4939827"/>
              <a:gd name="connsiteX166" fmla="*/ 6986370 w 12192000"/>
              <a:gd name="connsiteY166" fmla="*/ 12659 h 4939827"/>
              <a:gd name="connsiteX167" fmla="*/ 6989536 w 12192000"/>
              <a:gd name="connsiteY167" fmla="*/ 14528 h 4939827"/>
              <a:gd name="connsiteX168" fmla="*/ 7015933 w 12192000"/>
              <a:gd name="connsiteY168" fmla="*/ 9653 h 4939827"/>
              <a:gd name="connsiteX169" fmla="*/ 7020592 w 12192000"/>
              <a:gd name="connsiteY169" fmla="*/ 1651 h 4939827"/>
              <a:gd name="connsiteX170" fmla="*/ 7025905 w 12192000"/>
              <a:gd name="connsiteY17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3864537 w 12192000"/>
              <a:gd name="connsiteY136" fmla="*/ 200742 h 4939827"/>
              <a:gd name="connsiteX137" fmla="*/ 4028476 w 12192000"/>
              <a:gd name="connsiteY137" fmla="*/ 223679 h 4939827"/>
              <a:gd name="connsiteX138" fmla="*/ 4191582 w 12192000"/>
              <a:gd name="connsiteY138" fmla="*/ 238952 h 4939827"/>
              <a:gd name="connsiteX139" fmla="*/ 4251024 w 12192000"/>
              <a:gd name="connsiteY139" fmla="*/ 240874 h 4939827"/>
              <a:gd name="connsiteX140" fmla="*/ 4355275 w 12192000"/>
              <a:gd name="connsiteY140" fmla="*/ 260205 h 4939827"/>
              <a:gd name="connsiteX141" fmla="*/ 4423807 w 12192000"/>
              <a:gd name="connsiteY141" fmla="*/ 270366 h 4939827"/>
              <a:gd name="connsiteX142" fmla="*/ 4558432 w 12192000"/>
              <a:gd name="connsiteY142" fmla="*/ 269194 h 4939827"/>
              <a:gd name="connsiteX143" fmla="*/ 4635061 w 12192000"/>
              <a:gd name="connsiteY143" fmla="*/ 280682 h 4939827"/>
              <a:gd name="connsiteX144" fmla="*/ 4807427 w 12192000"/>
              <a:gd name="connsiteY144" fmla="*/ 276835 h 4939827"/>
              <a:gd name="connsiteX145" fmla="*/ 5028933 w 12192000"/>
              <a:gd name="connsiteY145" fmla="*/ 183887 h 4939827"/>
              <a:gd name="connsiteX146" fmla="*/ 5093642 w 12192000"/>
              <a:gd name="connsiteY146" fmla="*/ 177214 h 4939827"/>
              <a:gd name="connsiteX147" fmla="*/ 5102642 w 12192000"/>
              <a:gd name="connsiteY147" fmla="*/ 186816 h 4939827"/>
              <a:gd name="connsiteX148" fmla="*/ 5193590 w 12192000"/>
              <a:gd name="connsiteY148" fmla="*/ 136361 h 4939827"/>
              <a:gd name="connsiteX149" fmla="*/ 5323922 w 12192000"/>
              <a:gd name="connsiteY149" fmla="*/ 146332 h 4939827"/>
              <a:gd name="connsiteX150" fmla="*/ 5421860 w 12192000"/>
              <a:gd name="connsiteY150" fmla="*/ 167298 h 4939827"/>
              <a:gd name="connsiteX151" fmla="*/ 5476948 w 12192000"/>
              <a:gd name="connsiteY151" fmla="*/ 173249 h 4939827"/>
              <a:gd name="connsiteX152" fmla="*/ 5516842 w 12192000"/>
              <a:gd name="connsiteY152" fmla="*/ 184018 h 4939827"/>
              <a:gd name="connsiteX153" fmla="*/ 5619415 w 12192000"/>
              <a:gd name="connsiteY153" fmla="*/ 176781 h 4939827"/>
              <a:gd name="connsiteX154" fmla="*/ 5789867 w 12192000"/>
              <a:gd name="connsiteY154" fmla="*/ 150304 h 4939827"/>
              <a:gd name="connsiteX155" fmla="*/ 5825953 w 12192000"/>
              <a:gd name="connsiteY155" fmla="*/ 147907 h 4939827"/>
              <a:gd name="connsiteX156" fmla="*/ 5856168 w 12192000"/>
              <a:gd name="connsiteY156" fmla="*/ 158719 h 4939827"/>
              <a:gd name="connsiteX157" fmla="*/ 5862476 w 12192000"/>
              <a:gd name="connsiteY157" fmla="*/ 172447 h 4939827"/>
              <a:gd name="connsiteX158" fmla="*/ 5882195 w 12192000"/>
              <a:gd name="connsiteY158" fmla="*/ 173195 h 4939827"/>
              <a:gd name="connsiteX159" fmla="*/ 5887271 w 12192000"/>
              <a:gd name="connsiteY159" fmla="*/ 176084 h 4939827"/>
              <a:gd name="connsiteX160" fmla="*/ 5916552 w 12192000"/>
              <a:gd name="connsiteY160" fmla="*/ 189955 h 4939827"/>
              <a:gd name="connsiteX161" fmla="*/ 5983240 w 12192000"/>
              <a:gd name="connsiteY161" fmla="*/ 152755 h 4939827"/>
              <a:gd name="connsiteX162" fmla="*/ 6152287 w 12192000"/>
              <a:gd name="connsiteY162" fmla="*/ 116736 h 4939827"/>
              <a:gd name="connsiteX163" fmla="*/ 6415830 w 12192000"/>
              <a:gd name="connsiteY163" fmla="*/ 136006 h 4939827"/>
              <a:gd name="connsiteX164" fmla="*/ 6756965 w 12192000"/>
              <a:gd name="connsiteY164" fmla="*/ 57636 h 4939827"/>
              <a:gd name="connsiteX165" fmla="*/ 6819400 w 12192000"/>
              <a:gd name="connsiteY165" fmla="*/ 30742 h 4939827"/>
              <a:gd name="connsiteX166" fmla="*/ 6986370 w 12192000"/>
              <a:gd name="connsiteY166" fmla="*/ 12659 h 4939827"/>
              <a:gd name="connsiteX167" fmla="*/ 6989536 w 12192000"/>
              <a:gd name="connsiteY167" fmla="*/ 14528 h 4939827"/>
              <a:gd name="connsiteX168" fmla="*/ 7015933 w 12192000"/>
              <a:gd name="connsiteY168" fmla="*/ 9653 h 4939827"/>
              <a:gd name="connsiteX169" fmla="*/ 7020592 w 12192000"/>
              <a:gd name="connsiteY169" fmla="*/ 1651 h 4939827"/>
              <a:gd name="connsiteX170" fmla="*/ 7025905 w 12192000"/>
              <a:gd name="connsiteY17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3864537 w 12192000"/>
              <a:gd name="connsiteY136" fmla="*/ 200742 h 4939827"/>
              <a:gd name="connsiteX137" fmla="*/ 4028476 w 12192000"/>
              <a:gd name="connsiteY137" fmla="*/ 223679 h 4939827"/>
              <a:gd name="connsiteX138" fmla="*/ 4191582 w 12192000"/>
              <a:gd name="connsiteY138" fmla="*/ 238952 h 4939827"/>
              <a:gd name="connsiteX139" fmla="*/ 4251024 w 12192000"/>
              <a:gd name="connsiteY139" fmla="*/ 240874 h 4939827"/>
              <a:gd name="connsiteX140" fmla="*/ 4355275 w 12192000"/>
              <a:gd name="connsiteY140" fmla="*/ 260205 h 4939827"/>
              <a:gd name="connsiteX141" fmla="*/ 4423807 w 12192000"/>
              <a:gd name="connsiteY141" fmla="*/ 270366 h 4939827"/>
              <a:gd name="connsiteX142" fmla="*/ 4558432 w 12192000"/>
              <a:gd name="connsiteY142" fmla="*/ 269194 h 4939827"/>
              <a:gd name="connsiteX143" fmla="*/ 4635061 w 12192000"/>
              <a:gd name="connsiteY143" fmla="*/ 280682 h 4939827"/>
              <a:gd name="connsiteX144" fmla="*/ 4807427 w 12192000"/>
              <a:gd name="connsiteY144" fmla="*/ 276835 h 4939827"/>
              <a:gd name="connsiteX145" fmla="*/ 5028933 w 12192000"/>
              <a:gd name="connsiteY145" fmla="*/ 183887 h 4939827"/>
              <a:gd name="connsiteX146" fmla="*/ 5093642 w 12192000"/>
              <a:gd name="connsiteY146" fmla="*/ 177214 h 4939827"/>
              <a:gd name="connsiteX147" fmla="*/ 5102642 w 12192000"/>
              <a:gd name="connsiteY147" fmla="*/ 186816 h 4939827"/>
              <a:gd name="connsiteX148" fmla="*/ 5193590 w 12192000"/>
              <a:gd name="connsiteY148" fmla="*/ 136361 h 4939827"/>
              <a:gd name="connsiteX149" fmla="*/ 5323922 w 12192000"/>
              <a:gd name="connsiteY149" fmla="*/ 146332 h 4939827"/>
              <a:gd name="connsiteX150" fmla="*/ 5421860 w 12192000"/>
              <a:gd name="connsiteY150" fmla="*/ 167298 h 4939827"/>
              <a:gd name="connsiteX151" fmla="*/ 5476948 w 12192000"/>
              <a:gd name="connsiteY151" fmla="*/ 173249 h 4939827"/>
              <a:gd name="connsiteX152" fmla="*/ 5516842 w 12192000"/>
              <a:gd name="connsiteY152" fmla="*/ 184018 h 4939827"/>
              <a:gd name="connsiteX153" fmla="*/ 5619415 w 12192000"/>
              <a:gd name="connsiteY153" fmla="*/ 176781 h 4939827"/>
              <a:gd name="connsiteX154" fmla="*/ 5789867 w 12192000"/>
              <a:gd name="connsiteY154" fmla="*/ 150304 h 4939827"/>
              <a:gd name="connsiteX155" fmla="*/ 5825953 w 12192000"/>
              <a:gd name="connsiteY155" fmla="*/ 147907 h 4939827"/>
              <a:gd name="connsiteX156" fmla="*/ 5856168 w 12192000"/>
              <a:gd name="connsiteY156" fmla="*/ 158719 h 4939827"/>
              <a:gd name="connsiteX157" fmla="*/ 5862476 w 12192000"/>
              <a:gd name="connsiteY157" fmla="*/ 172447 h 4939827"/>
              <a:gd name="connsiteX158" fmla="*/ 5882195 w 12192000"/>
              <a:gd name="connsiteY158" fmla="*/ 173195 h 4939827"/>
              <a:gd name="connsiteX159" fmla="*/ 5887271 w 12192000"/>
              <a:gd name="connsiteY159" fmla="*/ 176084 h 4939827"/>
              <a:gd name="connsiteX160" fmla="*/ 5921577 w 12192000"/>
              <a:gd name="connsiteY160" fmla="*/ 169858 h 4939827"/>
              <a:gd name="connsiteX161" fmla="*/ 5983240 w 12192000"/>
              <a:gd name="connsiteY161" fmla="*/ 152755 h 4939827"/>
              <a:gd name="connsiteX162" fmla="*/ 6152287 w 12192000"/>
              <a:gd name="connsiteY162" fmla="*/ 116736 h 4939827"/>
              <a:gd name="connsiteX163" fmla="*/ 6415830 w 12192000"/>
              <a:gd name="connsiteY163" fmla="*/ 136006 h 4939827"/>
              <a:gd name="connsiteX164" fmla="*/ 6756965 w 12192000"/>
              <a:gd name="connsiteY164" fmla="*/ 57636 h 4939827"/>
              <a:gd name="connsiteX165" fmla="*/ 6819400 w 12192000"/>
              <a:gd name="connsiteY165" fmla="*/ 30742 h 4939827"/>
              <a:gd name="connsiteX166" fmla="*/ 6986370 w 12192000"/>
              <a:gd name="connsiteY166" fmla="*/ 12659 h 4939827"/>
              <a:gd name="connsiteX167" fmla="*/ 6989536 w 12192000"/>
              <a:gd name="connsiteY167" fmla="*/ 14528 h 4939827"/>
              <a:gd name="connsiteX168" fmla="*/ 7015933 w 12192000"/>
              <a:gd name="connsiteY168" fmla="*/ 9653 h 4939827"/>
              <a:gd name="connsiteX169" fmla="*/ 7020592 w 12192000"/>
              <a:gd name="connsiteY169" fmla="*/ 1651 h 4939827"/>
              <a:gd name="connsiteX170" fmla="*/ 7025905 w 12192000"/>
              <a:gd name="connsiteY17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3864537 w 12192000"/>
              <a:gd name="connsiteY136" fmla="*/ 200742 h 4939827"/>
              <a:gd name="connsiteX137" fmla="*/ 4028476 w 12192000"/>
              <a:gd name="connsiteY137" fmla="*/ 223679 h 4939827"/>
              <a:gd name="connsiteX138" fmla="*/ 4191582 w 12192000"/>
              <a:gd name="connsiteY138" fmla="*/ 238952 h 4939827"/>
              <a:gd name="connsiteX139" fmla="*/ 4251024 w 12192000"/>
              <a:gd name="connsiteY139" fmla="*/ 240874 h 4939827"/>
              <a:gd name="connsiteX140" fmla="*/ 4355275 w 12192000"/>
              <a:gd name="connsiteY140" fmla="*/ 260205 h 4939827"/>
              <a:gd name="connsiteX141" fmla="*/ 4423807 w 12192000"/>
              <a:gd name="connsiteY141" fmla="*/ 270366 h 4939827"/>
              <a:gd name="connsiteX142" fmla="*/ 4558432 w 12192000"/>
              <a:gd name="connsiteY142" fmla="*/ 269194 h 4939827"/>
              <a:gd name="connsiteX143" fmla="*/ 4635061 w 12192000"/>
              <a:gd name="connsiteY143" fmla="*/ 280682 h 4939827"/>
              <a:gd name="connsiteX144" fmla="*/ 4807427 w 12192000"/>
              <a:gd name="connsiteY144" fmla="*/ 276835 h 4939827"/>
              <a:gd name="connsiteX145" fmla="*/ 5028933 w 12192000"/>
              <a:gd name="connsiteY145" fmla="*/ 183887 h 4939827"/>
              <a:gd name="connsiteX146" fmla="*/ 5093642 w 12192000"/>
              <a:gd name="connsiteY146" fmla="*/ 177214 h 4939827"/>
              <a:gd name="connsiteX147" fmla="*/ 5102642 w 12192000"/>
              <a:gd name="connsiteY147" fmla="*/ 186816 h 4939827"/>
              <a:gd name="connsiteX148" fmla="*/ 5193590 w 12192000"/>
              <a:gd name="connsiteY148" fmla="*/ 156458 h 4939827"/>
              <a:gd name="connsiteX149" fmla="*/ 5323922 w 12192000"/>
              <a:gd name="connsiteY149" fmla="*/ 146332 h 4939827"/>
              <a:gd name="connsiteX150" fmla="*/ 5421860 w 12192000"/>
              <a:gd name="connsiteY150" fmla="*/ 167298 h 4939827"/>
              <a:gd name="connsiteX151" fmla="*/ 5476948 w 12192000"/>
              <a:gd name="connsiteY151" fmla="*/ 173249 h 4939827"/>
              <a:gd name="connsiteX152" fmla="*/ 5516842 w 12192000"/>
              <a:gd name="connsiteY152" fmla="*/ 184018 h 4939827"/>
              <a:gd name="connsiteX153" fmla="*/ 5619415 w 12192000"/>
              <a:gd name="connsiteY153" fmla="*/ 176781 h 4939827"/>
              <a:gd name="connsiteX154" fmla="*/ 5789867 w 12192000"/>
              <a:gd name="connsiteY154" fmla="*/ 150304 h 4939827"/>
              <a:gd name="connsiteX155" fmla="*/ 5825953 w 12192000"/>
              <a:gd name="connsiteY155" fmla="*/ 147907 h 4939827"/>
              <a:gd name="connsiteX156" fmla="*/ 5856168 w 12192000"/>
              <a:gd name="connsiteY156" fmla="*/ 158719 h 4939827"/>
              <a:gd name="connsiteX157" fmla="*/ 5862476 w 12192000"/>
              <a:gd name="connsiteY157" fmla="*/ 172447 h 4939827"/>
              <a:gd name="connsiteX158" fmla="*/ 5882195 w 12192000"/>
              <a:gd name="connsiteY158" fmla="*/ 173195 h 4939827"/>
              <a:gd name="connsiteX159" fmla="*/ 5887271 w 12192000"/>
              <a:gd name="connsiteY159" fmla="*/ 176084 h 4939827"/>
              <a:gd name="connsiteX160" fmla="*/ 5921577 w 12192000"/>
              <a:gd name="connsiteY160" fmla="*/ 169858 h 4939827"/>
              <a:gd name="connsiteX161" fmla="*/ 5983240 w 12192000"/>
              <a:gd name="connsiteY161" fmla="*/ 152755 h 4939827"/>
              <a:gd name="connsiteX162" fmla="*/ 6152287 w 12192000"/>
              <a:gd name="connsiteY162" fmla="*/ 116736 h 4939827"/>
              <a:gd name="connsiteX163" fmla="*/ 6415830 w 12192000"/>
              <a:gd name="connsiteY163" fmla="*/ 136006 h 4939827"/>
              <a:gd name="connsiteX164" fmla="*/ 6756965 w 12192000"/>
              <a:gd name="connsiteY164" fmla="*/ 57636 h 4939827"/>
              <a:gd name="connsiteX165" fmla="*/ 6819400 w 12192000"/>
              <a:gd name="connsiteY165" fmla="*/ 30742 h 4939827"/>
              <a:gd name="connsiteX166" fmla="*/ 6986370 w 12192000"/>
              <a:gd name="connsiteY166" fmla="*/ 12659 h 4939827"/>
              <a:gd name="connsiteX167" fmla="*/ 6989536 w 12192000"/>
              <a:gd name="connsiteY167" fmla="*/ 14528 h 4939827"/>
              <a:gd name="connsiteX168" fmla="*/ 7015933 w 12192000"/>
              <a:gd name="connsiteY168" fmla="*/ 9653 h 4939827"/>
              <a:gd name="connsiteX169" fmla="*/ 7020592 w 12192000"/>
              <a:gd name="connsiteY169" fmla="*/ 1651 h 4939827"/>
              <a:gd name="connsiteX170" fmla="*/ 7025905 w 12192000"/>
              <a:gd name="connsiteY17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4028476 w 12192000"/>
              <a:gd name="connsiteY136" fmla="*/ 223679 h 4939827"/>
              <a:gd name="connsiteX137" fmla="*/ 4191582 w 12192000"/>
              <a:gd name="connsiteY137" fmla="*/ 238952 h 4939827"/>
              <a:gd name="connsiteX138" fmla="*/ 4251024 w 12192000"/>
              <a:gd name="connsiteY138" fmla="*/ 240874 h 4939827"/>
              <a:gd name="connsiteX139" fmla="*/ 4355275 w 12192000"/>
              <a:gd name="connsiteY139" fmla="*/ 260205 h 4939827"/>
              <a:gd name="connsiteX140" fmla="*/ 4423807 w 12192000"/>
              <a:gd name="connsiteY140" fmla="*/ 270366 h 4939827"/>
              <a:gd name="connsiteX141" fmla="*/ 4558432 w 12192000"/>
              <a:gd name="connsiteY141" fmla="*/ 269194 h 4939827"/>
              <a:gd name="connsiteX142" fmla="*/ 4635061 w 12192000"/>
              <a:gd name="connsiteY142" fmla="*/ 280682 h 4939827"/>
              <a:gd name="connsiteX143" fmla="*/ 4807427 w 12192000"/>
              <a:gd name="connsiteY143" fmla="*/ 276835 h 4939827"/>
              <a:gd name="connsiteX144" fmla="*/ 5028933 w 12192000"/>
              <a:gd name="connsiteY144" fmla="*/ 183887 h 4939827"/>
              <a:gd name="connsiteX145" fmla="*/ 5093642 w 12192000"/>
              <a:gd name="connsiteY145" fmla="*/ 177214 h 4939827"/>
              <a:gd name="connsiteX146" fmla="*/ 5102642 w 12192000"/>
              <a:gd name="connsiteY146" fmla="*/ 186816 h 4939827"/>
              <a:gd name="connsiteX147" fmla="*/ 5193590 w 12192000"/>
              <a:gd name="connsiteY147" fmla="*/ 156458 h 4939827"/>
              <a:gd name="connsiteX148" fmla="*/ 5323922 w 12192000"/>
              <a:gd name="connsiteY148" fmla="*/ 146332 h 4939827"/>
              <a:gd name="connsiteX149" fmla="*/ 5421860 w 12192000"/>
              <a:gd name="connsiteY149" fmla="*/ 167298 h 4939827"/>
              <a:gd name="connsiteX150" fmla="*/ 5476948 w 12192000"/>
              <a:gd name="connsiteY150" fmla="*/ 173249 h 4939827"/>
              <a:gd name="connsiteX151" fmla="*/ 5516842 w 12192000"/>
              <a:gd name="connsiteY151" fmla="*/ 184018 h 4939827"/>
              <a:gd name="connsiteX152" fmla="*/ 5619415 w 12192000"/>
              <a:gd name="connsiteY152" fmla="*/ 176781 h 4939827"/>
              <a:gd name="connsiteX153" fmla="*/ 5789867 w 12192000"/>
              <a:gd name="connsiteY153" fmla="*/ 150304 h 4939827"/>
              <a:gd name="connsiteX154" fmla="*/ 5825953 w 12192000"/>
              <a:gd name="connsiteY154" fmla="*/ 147907 h 4939827"/>
              <a:gd name="connsiteX155" fmla="*/ 5856168 w 12192000"/>
              <a:gd name="connsiteY155" fmla="*/ 158719 h 4939827"/>
              <a:gd name="connsiteX156" fmla="*/ 5862476 w 12192000"/>
              <a:gd name="connsiteY156" fmla="*/ 172447 h 4939827"/>
              <a:gd name="connsiteX157" fmla="*/ 5882195 w 12192000"/>
              <a:gd name="connsiteY157" fmla="*/ 173195 h 4939827"/>
              <a:gd name="connsiteX158" fmla="*/ 5887271 w 12192000"/>
              <a:gd name="connsiteY158" fmla="*/ 176084 h 4939827"/>
              <a:gd name="connsiteX159" fmla="*/ 5921577 w 12192000"/>
              <a:gd name="connsiteY159" fmla="*/ 169858 h 4939827"/>
              <a:gd name="connsiteX160" fmla="*/ 5983240 w 12192000"/>
              <a:gd name="connsiteY160" fmla="*/ 152755 h 4939827"/>
              <a:gd name="connsiteX161" fmla="*/ 6152287 w 12192000"/>
              <a:gd name="connsiteY161" fmla="*/ 116736 h 4939827"/>
              <a:gd name="connsiteX162" fmla="*/ 6415830 w 12192000"/>
              <a:gd name="connsiteY162" fmla="*/ 136006 h 4939827"/>
              <a:gd name="connsiteX163" fmla="*/ 6756965 w 12192000"/>
              <a:gd name="connsiteY163" fmla="*/ 57636 h 4939827"/>
              <a:gd name="connsiteX164" fmla="*/ 6819400 w 12192000"/>
              <a:gd name="connsiteY164" fmla="*/ 30742 h 4939827"/>
              <a:gd name="connsiteX165" fmla="*/ 6986370 w 12192000"/>
              <a:gd name="connsiteY165" fmla="*/ 12659 h 4939827"/>
              <a:gd name="connsiteX166" fmla="*/ 6989536 w 12192000"/>
              <a:gd name="connsiteY166" fmla="*/ 14528 h 4939827"/>
              <a:gd name="connsiteX167" fmla="*/ 7015933 w 12192000"/>
              <a:gd name="connsiteY167" fmla="*/ 9653 h 4939827"/>
              <a:gd name="connsiteX168" fmla="*/ 7020592 w 12192000"/>
              <a:gd name="connsiteY168" fmla="*/ 1651 h 4939827"/>
              <a:gd name="connsiteX169" fmla="*/ 7025905 w 12192000"/>
              <a:gd name="connsiteY169"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922756 w 12192000"/>
              <a:gd name="connsiteY135" fmla="*/ 194044 h 4939827"/>
              <a:gd name="connsiteX136" fmla="*/ 4028476 w 12192000"/>
              <a:gd name="connsiteY136" fmla="*/ 223679 h 4939827"/>
              <a:gd name="connsiteX137" fmla="*/ 4191582 w 12192000"/>
              <a:gd name="connsiteY137" fmla="*/ 238952 h 4939827"/>
              <a:gd name="connsiteX138" fmla="*/ 4251024 w 12192000"/>
              <a:gd name="connsiteY138" fmla="*/ 240874 h 4939827"/>
              <a:gd name="connsiteX139" fmla="*/ 4355275 w 12192000"/>
              <a:gd name="connsiteY139" fmla="*/ 260205 h 4939827"/>
              <a:gd name="connsiteX140" fmla="*/ 4423807 w 12192000"/>
              <a:gd name="connsiteY140" fmla="*/ 270366 h 4939827"/>
              <a:gd name="connsiteX141" fmla="*/ 4558432 w 12192000"/>
              <a:gd name="connsiteY141" fmla="*/ 269194 h 4939827"/>
              <a:gd name="connsiteX142" fmla="*/ 4635061 w 12192000"/>
              <a:gd name="connsiteY142" fmla="*/ 280682 h 4939827"/>
              <a:gd name="connsiteX143" fmla="*/ 4807427 w 12192000"/>
              <a:gd name="connsiteY143" fmla="*/ 276835 h 4939827"/>
              <a:gd name="connsiteX144" fmla="*/ 5028933 w 12192000"/>
              <a:gd name="connsiteY144" fmla="*/ 183887 h 4939827"/>
              <a:gd name="connsiteX145" fmla="*/ 5093642 w 12192000"/>
              <a:gd name="connsiteY145" fmla="*/ 177214 h 4939827"/>
              <a:gd name="connsiteX146" fmla="*/ 5102642 w 12192000"/>
              <a:gd name="connsiteY146" fmla="*/ 186816 h 4939827"/>
              <a:gd name="connsiteX147" fmla="*/ 5193590 w 12192000"/>
              <a:gd name="connsiteY147" fmla="*/ 156458 h 4939827"/>
              <a:gd name="connsiteX148" fmla="*/ 5323922 w 12192000"/>
              <a:gd name="connsiteY148" fmla="*/ 146332 h 4939827"/>
              <a:gd name="connsiteX149" fmla="*/ 5421860 w 12192000"/>
              <a:gd name="connsiteY149" fmla="*/ 167298 h 4939827"/>
              <a:gd name="connsiteX150" fmla="*/ 5476948 w 12192000"/>
              <a:gd name="connsiteY150" fmla="*/ 173249 h 4939827"/>
              <a:gd name="connsiteX151" fmla="*/ 5516842 w 12192000"/>
              <a:gd name="connsiteY151" fmla="*/ 184018 h 4939827"/>
              <a:gd name="connsiteX152" fmla="*/ 5619415 w 12192000"/>
              <a:gd name="connsiteY152" fmla="*/ 176781 h 4939827"/>
              <a:gd name="connsiteX153" fmla="*/ 5789867 w 12192000"/>
              <a:gd name="connsiteY153" fmla="*/ 150304 h 4939827"/>
              <a:gd name="connsiteX154" fmla="*/ 5825953 w 12192000"/>
              <a:gd name="connsiteY154" fmla="*/ 147907 h 4939827"/>
              <a:gd name="connsiteX155" fmla="*/ 5856168 w 12192000"/>
              <a:gd name="connsiteY155" fmla="*/ 158719 h 4939827"/>
              <a:gd name="connsiteX156" fmla="*/ 5862476 w 12192000"/>
              <a:gd name="connsiteY156" fmla="*/ 172447 h 4939827"/>
              <a:gd name="connsiteX157" fmla="*/ 5882195 w 12192000"/>
              <a:gd name="connsiteY157" fmla="*/ 173195 h 4939827"/>
              <a:gd name="connsiteX158" fmla="*/ 5887271 w 12192000"/>
              <a:gd name="connsiteY158" fmla="*/ 176084 h 4939827"/>
              <a:gd name="connsiteX159" fmla="*/ 5921577 w 12192000"/>
              <a:gd name="connsiteY159" fmla="*/ 169858 h 4939827"/>
              <a:gd name="connsiteX160" fmla="*/ 5983240 w 12192000"/>
              <a:gd name="connsiteY160" fmla="*/ 152755 h 4939827"/>
              <a:gd name="connsiteX161" fmla="*/ 6152287 w 12192000"/>
              <a:gd name="connsiteY161" fmla="*/ 116736 h 4939827"/>
              <a:gd name="connsiteX162" fmla="*/ 6415830 w 12192000"/>
              <a:gd name="connsiteY162" fmla="*/ 136006 h 4939827"/>
              <a:gd name="connsiteX163" fmla="*/ 6756965 w 12192000"/>
              <a:gd name="connsiteY163" fmla="*/ 57636 h 4939827"/>
              <a:gd name="connsiteX164" fmla="*/ 6819400 w 12192000"/>
              <a:gd name="connsiteY164" fmla="*/ 30742 h 4939827"/>
              <a:gd name="connsiteX165" fmla="*/ 6986370 w 12192000"/>
              <a:gd name="connsiteY165" fmla="*/ 12659 h 4939827"/>
              <a:gd name="connsiteX166" fmla="*/ 6989536 w 12192000"/>
              <a:gd name="connsiteY166" fmla="*/ 14528 h 4939827"/>
              <a:gd name="connsiteX167" fmla="*/ 7015933 w 12192000"/>
              <a:gd name="connsiteY167" fmla="*/ 9653 h 4939827"/>
              <a:gd name="connsiteX168" fmla="*/ 7020592 w 12192000"/>
              <a:gd name="connsiteY168" fmla="*/ 1651 h 4939827"/>
              <a:gd name="connsiteX169" fmla="*/ 7025905 w 12192000"/>
              <a:gd name="connsiteY169"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98001 w 12192000"/>
              <a:gd name="connsiteY124" fmla="*/ 231941 h 4939827"/>
              <a:gd name="connsiteX125" fmla="*/ 3561557 w 12192000"/>
              <a:gd name="connsiteY125" fmla="*/ 228095 h 4939827"/>
              <a:gd name="connsiteX126" fmla="*/ 3611920 w 12192000"/>
              <a:gd name="connsiteY126" fmla="*/ 218094 h 4939827"/>
              <a:gd name="connsiteX127" fmla="*/ 3620528 w 12192000"/>
              <a:gd name="connsiteY127" fmla="*/ 218788 h 4939827"/>
              <a:gd name="connsiteX128" fmla="*/ 3620766 w 12192000"/>
              <a:gd name="connsiteY128" fmla="*/ 218511 h 4939827"/>
              <a:gd name="connsiteX129" fmla="*/ 3629977 w 12192000"/>
              <a:gd name="connsiteY129" fmla="*/ 218664 h 4939827"/>
              <a:gd name="connsiteX130" fmla="*/ 3636217 w 12192000"/>
              <a:gd name="connsiteY130" fmla="*/ 220048 h 4939827"/>
              <a:gd name="connsiteX131" fmla="*/ 3709484 w 12192000"/>
              <a:gd name="connsiteY131" fmla="*/ 186927 h 4939827"/>
              <a:gd name="connsiteX132" fmla="*/ 3761342 w 12192000"/>
              <a:gd name="connsiteY132" fmla="*/ 177474 h 4939827"/>
              <a:gd name="connsiteX133" fmla="*/ 3799748 w 12192000"/>
              <a:gd name="connsiteY133" fmla="*/ 167154 h 4939827"/>
              <a:gd name="connsiteX134" fmla="*/ 3922756 w 12192000"/>
              <a:gd name="connsiteY134" fmla="*/ 194044 h 4939827"/>
              <a:gd name="connsiteX135" fmla="*/ 4028476 w 12192000"/>
              <a:gd name="connsiteY135" fmla="*/ 223679 h 4939827"/>
              <a:gd name="connsiteX136" fmla="*/ 4191582 w 12192000"/>
              <a:gd name="connsiteY136" fmla="*/ 238952 h 4939827"/>
              <a:gd name="connsiteX137" fmla="*/ 4251024 w 12192000"/>
              <a:gd name="connsiteY137" fmla="*/ 240874 h 4939827"/>
              <a:gd name="connsiteX138" fmla="*/ 4355275 w 12192000"/>
              <a:gd name="connsiteY138" fmla="*/ 260205 h 4939827"/>
              <a:gd name="connsiteX139" fmla="*/ 4423807 w 12192000"/>
              <a:gd name="connsiteY139" fmla="*/ 270366 h 4939827"/>
              <a:gd name="connsiteX140" fmla="*/ 4558432 w 12192000"/>
              <a:gd name="connsiteY140" fmla="*/ 269194 h 4939827"/>
              <a:gd name="connsiteX141" fmla="*/ 4635061 w 12192000"/>
              <a:gd name="connsiteY141" fmla="*/ 280682 h 4939827"/>
              <a:gd name="connsiteX142" fmla="*/ 4807427 w 12192000"/>
              <a:gd name="connsiteY142" fmla="*/ 276835 h 4939827"/>
              <a:gd name="connsiteX143" fmla="*/ 5028933 w 12192000"/>
              <a:gd name="connsiteY143" fmla="*/ 183887 h 4939827"/>
              <a:gd name="connsiteX144" fmla="*/ 5093642 w 12192000"/>
              <a:gd name="connsiteY144" fmla="*/ 177214 h 4939827"/>
              <a:gd name="connsiteX145" fmla="*/ 5102642 w 12192000"/>
              <a:gd name="connsiteY145" fmla="*/ 186816 h 4939827"/>
              <a:gd name="connsiteX146" fmla="*/ 5193590 w 12192000"/>
              <a:gd name="connsiteY146" fmla="*/ 156458 h 4939827"/>
              <a:gd name="connsiteX147" fmla="*/ 5323922 w 12192000"/>
              <a:gd name="connsiteY147" fmla="*/ 146332 h 4939827"/>
              <a:gd name="connsiteX148" fmla="*/ 5421860 w 12192000"/>
              <a:gd name="connsiteY148" fmla="*/ 167298 h 4939827"/>
              <a:gd name="connsiteX149" fmla="*/ 5476948 w 12192000"/>
              <a:gd name="connsiteY149" fmla="*/ 173249 h 4939827"/>
              <a:gd name="connsiteX150" fmla="*/ 5516842 w 12192000"/>
              <a:gd name="connsiteY150" fmla="*/ 184018 h 4939827"/>
              <a:gd name="connsiteX151" fmla="*/ 5619415 w 12192000"/>
              <a:gd name="connsiteY151" fmla="*/ 176781 h 4939827"/>
              <a:gd name="connsiteX152" fmla="*/ 5789867 w 12192000"/>
              <a:gd name="connsiteY152" fmla="*/ 150304 h 4939827"/>
              <a:gd name="connsiteX153" fmla="*/ 5825953 w 12192000"/>
              <a:gd name="connsiteY153" fmla="*/ 147907 h 4939827"/>
              <a:gd name="connsiteX154" fmla="*/ 5856168 w 12192000"/>
              <a:gd name="connsiteY154" fmla="*/ 158719 h 4939827"/>
              <a:gd name="connsiteX155" fmla="*/ 5862476 w 12192000"/>
              <a:gd name="connsiteY155" fmla="*/ 172447 h 4939827"/>
              <a:gd name="connsiteX156" fmla="*/ 5882195 w 12192000"/>
              <a:gd name="connsiteY156" fmla="*/ 173195 h 4939827"/>
              <a:gd name="connsiteX157" fmla="*/ 5887271 w 12192000"/>
              <a:gd name="connsiteY157" fmla="*/ 176084 h 4939827"/>
              <a:gd name="connsiteX158" fmla="*/ 5921577 w 12192000"/>
              <a:gd name="connsiteY158" fmla="*/ 169858 h 4939827"/>
              <a:gd name="connsiteX159" fmla="*/ 5983240 w 12192000"/>
              <a:gd name="connsiteY159" fmla="*/ 152755 h 4939827"/>
              <a:gd name="connsiteX160" fmla="*/ 6152287 w 12192000"/>
              <a:gd name="connsiteY160" fmla="*/ 116736 h 4939827"/>
              <a:gd name="connsiteX161" fmla="*/ 6415830 w 12192000"/>
              <a:gd name="connsiteY161" fmla="*/ 136006 h 4939827"/>
              <a:gd name="connsiteX162" fmla="*/ 6756965 w 12192000"/>
              <a:gd name="connsiteY162" fmla="*/ 57636 h 4939827"/>
              <a:gd name="connsiteX163" fmla="*/ 6819400 w 12192000"/>
              <a:gd name="connsiteY163" fmla="*/ 30742 h 4939827"/>
              <a:gd name="connsiteX164" fmla="*/ 6986370 w 12192000"/>
              <a:gd name="connsiteY164" fmla="*/ 12659 h 4939827"/>
              <a:gd name="connsiteX165" fmla="*/ 6989536 w 12192000"/>
              <a:gd name="connsiteY165" fmla="*/ 14528 h 4939827"/>
              <a:gd name="connsiteX166" fmla="*/ 7015933 w 12192000"/>
              <a:gd name="connsiteY166" fmla="*/ 9653 h 4939827"/>
              <a:gd name="connsiteX167" fmla="*/ 7020592 w 12192000"/>
              <a:gd name="connsiteY167" fmla="*/ 1651 h 4939827"/>
              <a:gd name="connsiteX168" fmla="*/ 7025905 w 12192000"/>
              <a:gd name="connsiteY168"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103677 w 12192000"/>
              <a:gd name="connsiteY116" fmla="*/ 209527 h 4939827"/>
              <a:gd name="connsiteX117" fmla="*/ 3126759 w 12192000"/>
              <a:gd name="connsiteY117" fmla="*/ 211226 h 4939827"/>
              <a:gd name="connsiteX118" fmla="*/ 3164020 w 12192000"/>
              <a:gd name="connsiteY118" fmla="*/ 212779 h 4939827"/>
              <a:gd name="connsiteX119" fmla="*/ 3285019 w 12192000"/>
              <a:gd name="connsiteY119" fmla="*/ 220535 h 4939827"/>
              <a:gd name="connsiteX120" fmla="*/ 3365154 w 12192000"/>
              <a:gd name="connsiteY120" fmla="*/ 226416 h 4939827"/>
              <a:gd name="connsiteX121" fmla="*/ 3367507 w 12192000"/>
              <a:gd name="connsiteY121" fmla="*/ 225416 h 4939827"/>
              <a:gd name="connsiteX122" fmla="*/ 3387567 w 12192000"/>
              <a:gd name="connsiteY122" fmla="*/ 227103 h 4939827"/>
              <a:gd name="connsiteX123" fmla="*/ 3498001 w 12192000"/>
              <a:gd name="connsiteY123" fmla="*/ 231941 h 4939827"/>
              <a:gd name="connsiteX124" fmla="*/ 3561557 w 12192000"/>
              <a:gd name="connsiteY124" fmla="*/ 228095 h 4939827"/>
              <a:gd name="connsiteX125" fmla="*/ 3611920 w 12192000"/>
              <a:gd name="connsiteY125" fmla="*/ 218094 h 4939827"/>
              <a:gd name="connsiteX126" fmla="*/ 3620528 w 12192000"/>
              <a:gd name="connsiteY126" fmla="*/ 218788 h 4939827"/>
              <a:gd name="connsiteX127" fmla="*/ 3620766 w 12192000"/>
              <a:gd name="connsiteY127" fmla="*/ 218511 h 4939827"/>
              <a:gd name="connsiteX128" fmla="*/ 3629977 w 12192000"/>
              <a:gd name="connsiteY128" fmla="*/ 218664 h 4939827"/>
              <a:gd name="connsiteX129" fmla="*/ 3636217 w 12192000"/>
              <a:gd name="connsiteY129" fmla="*/ 220048 h 4939827"/>
              <a:gd name="connsiteX130" fmla="*/ 3709484 w 12192000"/>
              <a:gd name="connsiteY130" fmla="*/ 186927 h 4939827"/>
              <a:gd name="connsiteX131" fmla="*/ 3761342 w 12192000"/>
              <a:gd name="connsiteY131" fmla="*/ 177474 h 4939827"/>
              <a:gd name="connsiteX132" fmla="*/ 3799748 w 12192000"/>
              <a:gd name="connsiteY132" fmla="*/ 167154 h 4939827"/>
              <a:gd name="connsiteX133" fmla="*/ 3922756 w 12192000"/>
              <a:gd name="connsiteY133" fmla="*/ 194044 h 4939827"/>
              <a:gd name="connsiteX134" fmla="*/ 4028476 w 12192000"/>
              <a:gd name="connsiteY134" fmla="*/ 223679 h 4939827"/>
              <a:gd name="connsiteX135" fmla="*/ 4191582 w 12192000"/>
              <a:gd name="connsiteY135" fmla="*/ 238952 h 4939827"/>
              <a:gd name="connsiteX136" fmla="*/ 4251024 w 12192000"/>
              <a:gd name="connsiteY136" fmla="*/ 240874 h 4939827"/>
              <a:gd name="connsiteX137" fmla="*/ 4355275 w 12192000"/>
              <a:gd name="connsiteY137" fmla="*/ 260205 h 4939827"/>
              <a:gd name="connsiteX138" fmla="*/ 4423807 w 12192000"/>
              <a:gd name="connsiteY138" fmla="*/ 270366 h 4939827"/>
              <a:gd name="connsiteX139" fmla="*/ 4558432 w 12192000"/>
              <a:gd name="connsiteY139" fmla="*/ 269194 h 4939827"/>
              <a:gd name="connsiteX140" fmla="*/ 4635061 w 12192000"/>
              <a:gd name="connsiteY140" fmla="*/ 280682 h 4939827"/>
              <a:gd name="connsiteX141" fmla="*/ 4807427 w 12192000"/>
              <a:gd name="connsiteY141" fmla="*/ 276835 h 4939827"/>
              <a:gd name="connsiteX142" fmla="*/ 5028933 w 12192000"/>
              <a:gd name="connsiteY142" fmla="*/ 183887 h 4939827"/>
              <a:gd name="connsiteX143" fmla="*/ 5093642 w 12192000"/>
              <a:gd name="connsiteY143" fmla="*/ 177214 h 4939827"/>
              <a:gd name="connsiteX144" fmla="*/ 5102642 w 12192000"/>
              <a:gd name="connsiteY144" fmla="*/ 186816 h 4939827"/>
              <a:gd name="connsiteX145" fmla="*/ 5193590 w 12192000"/>
              <a:gd name="connsiteY145" fmla="*/ 156458 h 4939827"/>
              <a:gd name="connsiteX146" fmla="*/ 5323922 w 12192000"/>
              <a:gd name="connsiteY146" fmla="*/ 146332 h 4939827"/>
              <a:gd name="connsiteX147" fmla="*/ 5421860 w 12192000"/>
              <a:gd name="connsiteY147" fmla="*/ 167298 h 4939827"/>
              <a:gd name="connsiteX148" fmla="*/ 5476948 w 12192000"/>
              <a:gd name="connsiteY148" fmla="*/ 173249 h 4939827"/>
              <a:gd name="connsiteX149" fmla="*/ 5516842 w 12192000"/>
              <a:gd name="connsiteY149" fmla="*/ 184018 h 4939827"/>
              <a:gd name="connsiteX150" fmla="*/ 5619415 w 12192000"/>
              <a:gd name="connsiteY150" fmla="*/ 176781 h 4939827"/>
              <a:gd name="connsiteX151" fmla="*/ 5789867 w 12192000"/>
              <a:gd name="connsiteY151" fmla="*/ 150304 h 4939827"/>
              <a:gd name="connsiteX152" fmla="*/ 5825953 w 12192000"/>
              <a:gd name="connsiteY152" fmla="*/ 147907 h 4939827"/>
              <a:gd name="connsiteX153" fmla="*/ 5856168 w 12192000"/>
              <a:gd name="connsiteY153" fmla="*/ 158719 h 4939827"/>
              <a:gd name="connsiteX154" fmla="*/ 5862476 w 12192000"/>
              <a:gd name="connsiteY154" fmla="*/ 172447 h 4939827"/>
              <a:gd name="connsiteX155" fmla="*/ 5882195 w 12192000"/>
              <a:gd name="connsiteY155" fmla="*/ 173195 h 4939827"/>
              <a:gd name="connsiteX156" fmla="*/ 5887271 w 12192000"/>
              <a:gd name="connsiteY156" fmla="*/ 176084 h 4939827"/>
              <a:gd name="connsiteX157" fmla="*/ 5921577 w 12192000"/>
              <a:gd name="connsiteY157" fmla="*/ 169858 h 4939827"/>
              <a:gd name="connsiteX158" fmla="*/ 5983240 w 12192000"/>
              <a:gd name="connsiteY158" fmla="*/ 152755 h 4939827"/>
              <a:gd name="connsiteX159" fmla="*/ 6152287 w 12192000"/>
              <a:gd name="connsiteY159" fmla="*/ 116736 h 4939827"/>
              <a:gd name="connsiteX160" fmla="*/ 6415830 w 12192000"/>
              <a:gd name="connsiteY160" fmla="*/ 136006 h 4939827"/>
              <a:gd name="connsiteX161" fmla="*/ 6756965 w 12192000"/>
              <a:gd name="connsiteY161" fmla="*/ 57636 h 4939827"/>
              <a:gd name="connsiteX162" fmla="*/ 6819400 w 12192000"/>
              <a:gd name="connsiteY162" fmla="*/ 30742 h 4939827"/>
              <a:gd name="connsiteX163" fmla="*/ 6986370 w 12192000"/>
              <a:gd name="connsiteY163" fmla="*/ 12659 h 4939827"/>
              <a:gd name="connsiteX164" fmla="*/ 6989536 w 12192000"/>
              <a:gd name="connsiteY164" fmla="*/ 14528 h 4939827"/>
              <a:gd name="connsiteX165" fmla="*/ 7015933 w 12192000"/>
              <a:gd name="connsiteY165" fmla="*/ 9653 h 4939827"/>
              <a:gd name="connsiteX166" fmla="*/ 7020592 w 12192000"/>
              <a:gd name="connsiteY166" fmla="*/ 1651 h 4939827"/>
              <a:gd name="connsiteX167" fmla="*/ 7025905 w 12192000"/>
              <a:gd name="connsiteY167"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30844 w 12192000"/>
              <a:gd name="connsiteY115" fmla="*/ 225861 h 4939827"/>
              <a:gd name="connsiteX116" fmla="*/ 3103677 w 12192000"/>
              <a:gd name="connsiteY116" fmla="*/ 209527 h 4939827"/>
              <a:gd name="connsiteX117" fmla="*/ 3126759 w 12192000"/>
              <a:gd name="connsiteY117" fmla="*/ 211226 h 4939827"/>
              <a:gd name="connsiteX118" fmla="*/ 3164020 w 12192000"/>
              <a:gd name="connsiteY118" fmla="*/ 212779 h 4939827"/>
              <a:gd name="connsiteX119" fmla="*/ 3285019 w 12192000"/>
              <a:gd name="connsiteY119" fmla="*/ 220535 h 4939827"/>
              <a:gd name="connsiteX120" fmla="*/ 3365154 w 12192000"/>
              <a:gd name="connsiteY120" fmla="*/ 226416 h 4939827"/>
              <a:gd name="connsiteX121" fmla="*/ 3367507 w 12192000"/>
              <a:gd name="connsiteY121" fmla="*/ 225416 h 4939827"/>
              <a:gd name="connsiteX122" fmla="*/ 3387567 w 12192000"/>
              <a:gd name="connsiteY122" fmla="*/ 227103 h 4939827"/>
              <a:gd name="connsiteX123" fmla="*/ 3498001 w 12192000"/>
              <a:gd name="connsiteY123" fmla="*/ 231941 h 4939827"/>
              <a:gd name="connsiteX124" fmla="*/ 3561557 w 12192000"/>
              <a:gd name="connsiteY124" fmla="*/ 228095 h 4939827"/>
              <a:gd name="connsiteX125" fmla="*/ 3611920 w 12192000"/>
              <a:gd name="connsiteY125" fmla="*/ 218094 h 4939827"/>
              <a:gd name="connsiteX126" fmla="*/ 3620528 w 12192000"/>
              <a:gd name="connsiteY126" fmla="*/ 218788 h 4939827"/>
              <a:gd name="connsiteX127" fmla="*/ 3620766 w 12192000"/>
              <a:gd name="connsiteY127" fmla="*/ 218511 h 4939827"/>
              <a:gd name="connsiteX128" fmla="*/ 3629977 w 12192000"/>
              <a:gd name="connsiteY128" fmla="*/ 218664 h 4939827"/>
              <a:gd name="connsiteX129" fmla="*/ 3636217 w 12192000"/>
              <a:gd name="connsiteY129" fmla="*/ 220048 h 4939827"/>
              <a:gd name="connsiteX130" fmla="*/ 3709484 w 12192000"/>
              <a:gd name="connsiteY130" fmla="*/ 186927 h 4939827"/>
              <a:gd name="connsiteX131" fmla="*/ 3761342 w 12192000"/>
              <a:gd name="connsiteY131" fmla="*/ 177474 h 4939827"/>
              <a:gd name="connsiteX132" fmla="*/ 3799748 w 12192000"/>
              <a:gd name="connsiteY132" fmla="*/ 167154 h 4939827"/>
              <a:gd name="connsiteX133" fmla="*/ 3922756 w 12192000"/>
              <a:gd name="connsiteY133" fmla="*/ 194044 h 4939827"/>
              <a:gd name="connsiteX134" fmla="*/ 4028476 w 12192000"/>
              <a:gd name="connsiteY134" fmla="*/ 223679 h 4939827"/>
              <a:gd name="connsiteX135" fmla="*/ 4191582 w 12192000"/>
              <a:gd name="connsiteY135" fmla="*/ 238952 h 4939827"/>
              <a:gd name="connsiteX136" fmla="*/ 4251024 w 12192000"/>
              <a:gd name="connsiteY136" fmla="*/ 240874 h 4939827"/>
              <a:gd name="connsiteX137" fmla="*/ 4355275 w 12192000"/>
              <a:gd name="connsiteY137" fmla="*/ 260205 h 4939827"/>
              <a:gd name="connsiteX138" fmla="*/ 4423807 w 12192000"/>
              <a:gd name="connsiteY138" fmla="*/ 270366 h 4939827"/>
              <a:gd name="connsiteX139" fmla="*/ 4558432 w 12192000"/>
              <a:gd name="connsiteY139" fmla="*/ 269194 h 4939827"/>
              <a:gd name="connsiteX140" fmla="*/ 4635061 w 12192000"/>
              <a:gd name="connsiteY140" fmla="*/ 280682 h 4939827"/>
              <a:gd name="connsiteX141" fmla="*/ 4807427 w 12192000"/>
              <a:gd name="connsiteY141" fmla="*/ 276835 h 4939827"/>
              <a:gd name="connsiteX142" fmla="*/ 5028933 w 12192000"/>
              <a:gd name="connsiteY142" fmla="*/ 183887 h 4939827"/>
              <a:gd name="connsiteX143" fmla="*/ 5093642 w 12192000"/>
              <a:gd name="connsiteY143" fmla="*/ 177214 h 4939827"/>
              <a:gd name="connsiteX144" fmla="*/ 5102642 w 12192000"/>
              <a:gd name="connsiteY144" fmla="*/ 186816 h 4939827"/>
              <a:gd name="connsiteX145" fmla="*/ 5193590 w 12192000"/>
              <a:gd name="connsiteY145" fmla="*/ 156458 h 4939827"/>
              <a:gd name="connsiteX146" fmla="*/ 5323922 w 12192000"/>
              <a:gd name="connsiteY146" fmla="*/ 146332 h 4939827"/>
              <a:gd name="connsiteX147" fmla="*/ 5421860 w 12192000"/>
              <a:gd name="connsiteY147" fmla="*/ 167298 h 4939827"/>
              <a:gd name="connsiteX148" fmla="*/ 5476948 w 12192000"/>
              <a:gd name="connsiteY148" fmla="*/ 173249 h 4939827"/>
              <a:gd name="connsiteX149" fmla="*/ 5516842 w 12192000"/>
              <a:gd name="connsiteY149" fmla="*/ 184018 h 4939827"/>
              <a:gd name="connsiteX150" fmla="*/ 5619415 w 12192000"/>
              <a:gd name="connsiteY150" fmla="*/ 176781 h 4939827"/>
              <a:gd name="connsiteX151" fmla="*/ 5789867 w 12192000"/>
              <a:gd name="connsiteY151" fmla="*/ 150304 h 4939827"/>
              <a:gd name="connsiteX152" fmla="*/ 5825953 w 12192000"/>
              <a:gd name="connsiteY152" fmla="*/ 147907 h 4939827"/>
              <a:gd name="connsiteX153" fmla="*/ 5856168 w 12192000"/>
              <a:gd name="connsiteY153" fmla="*/ 158719 h 4939827"/>
              <a:gd name="connsiteX154" fmla="*/ 5862476 w 12192000"/>
              <a:gd name="connsiteY154" fmla="*/ 172447 h 4939827"/>
              <a:gd name="connsiteX155" fmla="*/ 5882195 w 12192000"/>
              <a:gd name="connsiteY155" fmla="*/ 173195 h 4939827"/>
              <a:gd name="connsiteX156" fmla="*/ 5887271 w 12192000"/>
              <a:gd name="connsiteY156" fmla="*/ 176084 h 4939827"/>
              <a:gd name="connsiteX157" fmla="*/ 5921577 w 12192000"/>
              <a:gd name="connsiteY157" fmla="*/ 169858 h 4939827"/>
              <a:gd name="connsiteX158" fmla="*/ 5983240 w 12192000"/>
              <a:gd name="connsiteY158" fmla="*/ 152755 h 4939827"/>
              <a:gd name="connsiteX159" fmla="*/ 6152287 w 12192000"/>
              <a:gd name="connsiteY159" fmla="*/ 116736 h 4939827"/>
              <a:gd name="connsiteX160" fmla="*/ 6415830 w 12192000"/>
              <a:gd name="connsiteY160" fmla="*/ 136006 h 4939827"/>
              <a:gd name="connsiteX161" fmla="*/ 6756965 w 12192000"/>
              <a:gd name="connsiteY161" fmla="*/ 57636 h 4939827"/>
              <a:gd name="connsiteX162" fmla="*/ 6819400 w 12192000"/>
              <a:gd name="connsiteY162" fmla="*/ 30742 h 4939827"/>
              <a:gd name="connsiteX163" fmla="*/ 6986370 w 12192000"/>
              <a:gd name="connsiteY163" fmla="*/ 12659 h 4939827"/>
              <a:gd name="connsiteX164" fmla="*/ 6989536 w 12192000"/>
              <a:gd name="connsiteY164" fmla="*/ 14528 h 4939827"/>
              <a:gd name="connsiteX165" fmla="*/ 7015933 w 12192000"/>
              <a:gd name="connsiteY165" fmla="*/ 9653 h 4939827"/>
              <a:gd name="connsiteX166" fmla="*/ 7020592 w 12192000"/>
              <a:gd name="connsiteY166" fmla="*/ 1651 h 4939827"/>
              <a:gd name="connsiteX167" fmla="*/ 7025905 w 12192000"/>
              <a:gd name="connsiteY167"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3030844 w 12192000"/>
              <a:gd name="connsiteY114" fmla="*/ 225861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79617 w 12192000"/>
              <a:gd name="connsiteY112" fmla="*/ 305383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79617 w 12192000"/>
              <a:gd name="connsiteY112" fmla="*/ 305383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79617 w 12192000"/>
              <a:gd name="connsiteY112" fmla="*/ 305383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79617 w 12192000"/>
              <a:gd name="connsiteY112" fmla="*/ 305383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87089 w 12192000"/>
              <a:gd name="connsiteY55" fmla="*/ 303891 h 4939827"/>
              <a:gd name="connsiteX56" fmla="*/ 9371484 w 12192000"/>
              <a:gd name="connsiteY56" fmla="*/ 329634 h 4939827"/>
              <a:gd name="connsiteX57" fmla="*/ 9404829 w 12192000"/>
              <a:gd name="connsiteY57" fmla="*/ 339038 h 4939827"/>
              <a:gd name="connsiteX58" fmla="*/ 9427021 w 12192000"/>
              <a:gd name="connsiteY58" fmla="*/ 358784 h 4939827"/>
              <a:gd name="connsiteX59" fmla="*/ 9670844 w 12192000"/>
              <a:gd name="connsiteY59" fmla="*/ 405128 h 4939827"/>
              <a:gd name="connsiteX60" fmla="*/ 9816083 w 12192000"/>
              <a:gd name="connsiteY60" fmla="*/ 416573 h 4939827"/>
              <a:gd name="connsiteX61" fmla="*/ 9936741 w 12192000"/>
              <a:gd name="connsiteY61" fmla="*/ 437044 h 4939827"/>
              <a:gd name="connsiteX62" fmla="*/ 10050093 w 12192000"/>
              <a:gd name="connsiteY62" fmla="*/ 443783 h 4939827"/>
              <a:gd name="connsiteX63" fmla="*/ 10130090 w 12192000"/>
              <a:gd name="connsiteY63" fmla="*/ 459520 h 4939827"/>
              <a:gd name="connsiteX64" fmla="*/ 10173456 w 12192000"/>
              <a:gd name="connsiteY64" fmla="*/ 457749 h 4939827"/>
              <a:gd name="connsiteX65" fmla="*/ 10218232 w 12192000"/>
              <a:gd name="connsiteY65" fmla="*/ 459820 h 4939827"/>
              <a:gd name="connsiteX66" fmla="*/ 10354176 w 12192000"/>
              <a:gd name="connsiteY66" fmla="*/ 471377 h 4939827"/>
              <a:gd name="connsiteX67" fmla="*/ 10430681 w 12192000"/>
              <a:gd name="connsiteY67" fmla="*/ 481226 h 4939827"/>
              <a:gd name="connsiteX68" fmla="*/ 10478169 w 12192000"/>
              <a:gd name="connsiteY68" fmla="*/ 481774 h 4939827"/>
              <a:gd name="connsiteX69" fmla="*/ 10540907 w 12192000"/>
              <a:gd name="connsiteY69" fmla="*/ 485607 h 4939827"/>
              <a:gd name="connsiteX70" fmla="*/ 10614941 w 12192000"/>
              <a:gd name="connsiteY70" fmla="*/ 487592 h 4939827"/>
              <a:gd name="connsiteX71" fmla="*/ 10674098 w 12192000"/>
              <a:gd name="connsiteY71" fmla="*/ 521656 h 4939827"/>
              <a:gd name="connsiteX72" fmla="*/ 10874834 w 12192000"/>
              <a:gd name="connsiteY72" fmla="*/ 574867 h 4939827"/>
              <a:gd name="connsiteX73" fmla="*/ 10944981 w 12192000"/>
              <a:gd name="connsiteY73" fmla="*/ 615042 h 4939827"/>
              <a:gd name="connsiteX74" fmla="*/ 11006376 w 12192000"/>
              <a:gd name="connsiteY74" fmla="*/ 645957 h 4939827"/>
              <a:gd name="connsiteX75" fmla="*/ 11076308 w 12192000"/>
              <a:gd name="connsiteY75" fmla="*/ 675698 h 4939827"/>
              <a:gd name="connsiteX76" fmla="*/ 11148789 w 12192000"/>
              <a:gd name="connsiteY76" fmla="*/ 685041 h 4939827"/>
              <a:gd name="connsiteX77" fmla="*/ 11249129 w 12192000"/>
              <a:gd name="connsiteY77" fmla="*/ 684218 h 4939827"/>
              <a:gd name="connsiteX78" fmla="*/ 11299915 w 12192000"/>
              <a:gd name="connsiteY78" fmla="*/ 692177 h 4939827"/>
              <a:gd name="connsiteX79" fmla="*/ 11386973 w 12192000"/>
              <a:gd name="connsiteY79" fmla="*/ 708209 h 4939827"/>
              <a:gd name="connsiteX80" fmla="*/ 11500105 w 12192000"/>
              <a:gd name="connsiteY80" fmla="*/ 735014 h 4939827"/>
              <a:gd name="connsiteX81" fmla="*/ 11621735 w 12192000"/>
              <a:gd name="connsiteY81" fmla="*/ 789584 h 4939827"/>
              <a:gd name="connsiteX82" fmla="*/ 11691200 w 12192000"/>
              <a:gd name="connsiteY82" fmla="*/ 867902 h 4939827"/>
              <a:gd name="connsiteX83" fmla="*/ 11819427 w 12192000"/>
              <a:gd name="connsiteY83" fmla="*/ 911634 h 4939827"/>
              <a:gd name="connsiteX84" fmla="*/ 11969720 w 12192000"/>
              <a:gd name="connsiteY84" fmla="*/ 964737 h 4939827"/>
              <a:gd name="connsiteX85" fmla="*/ 12055766 w 12192000"/>
              <a:gd name="connsiteY85" fmla="*/ 991268 h 4939827"/>
              <a:gd name="connsiteX86" fmla="*/ 12171539 w 12192000"/>
              <a:gd name="connsiteY86" fmla="*/ 995427 h 4939827"/>
              <a:gd name="connsiteX87" fmla="*/ 12187831 w 12192000"/>
              <a:gd name="connsiteY87" fmla="*/ 996580 h 4939827"/>
              <a:gd name="connsiteX88" fmla="*/ 12192000 w 12192000"/>
              <a:gd name="connsiteY88" fmla="*/ 996726 h 4939827"/>
              <a:gd name="connsiteX89" fmla="*/ 12192000 w 12192000"/>
              <a:gd name="connsiteY89" fmla="*/ 4939827 h 4939827"/>
              <a:gd name="connsiteX90" fmla="*/ 0 w 12192000"/>
              <a:gd name="connsiteY90" fmla="*/ 4939827 h 4939827"/>
              <a:gd name="connsiteX91" fmla="*/ 0 w 12192000"/>
              <a:gd name="connsiteY91" fmla="*/ 512043 h 4939827"/>
              <a:gd name="connsiteX92" fmla="*/ 7381 w 12192000"/>
              <a:gd name="connsiteY92" fmla="*/ 512580 h 4939827"/>
              <a:gd name="connsiteX93" fmla="*/ 100029 w 12192000"/>
              <a:gd name="connsiteY93" fmla="*/ 504758 h 4939827"/>
              <a:gd name="connsiteX94" fmla="*/ 155244 w 12192000"/>
              <a:gd name="connsiteY94" fmla="*/ 525130 h 4939827"/>
              <a:gd name="connsiteX95" fmla="*/ 254366 w 12192000"/>
              <a:gd name="connsiteY95" fmla="*/ 534449 h 4939827"/>
              <a:gd name="connsiteX96" fmla="*/ 447292 w 12192000"/>
              <a:gd name="connsiteY96" fmla="*/ 542725 h 4939827"/>
              <a:gd name="connsiteX97" fmla="*/ 628105 w 12192000"/>
              <a:gd name="connsiteY97" fmla="*/ 547853 h 4939827"/>
              <a:gd name="connsiteX98" fmla="*/ 783146 w 12192000"/>
              <a:gd name="connsiteY98" fmla="*/ 591799 h 4939827"/>
              <a:gd name="connsiteX99" fmla="*/ 1043676 w 12192000"/>
              <a:gd name="connsiteY99" fmla="*/ 591887 h 4939827"/>
              <a:gd name="connsiteX100" fmla="*/ 1281816 w 12192000"/>
              <a:gd name="connsiteY100" fmla="*/ 520946 h 4939827"/>
              <a:gd name="connsiteX101" fmla="*/ 1486347 w 12192000"/>
              <a:gd name="connsiteY101" fmla="*/ 487310 h 4939827"/>
              <a:gd name="connsiteX102" fmla="*/ 1568079 w 12192000"/>
              <a:gd name="connsiteY102" fmla="*/ 462531 h 4939827"/>
              <a:gd name="connsiteX103" fmla="*/ 1622516 w 12192000"/>
              <a:gd name="connsiteY103" fmla="*/ 466058 h 4939827"/>
              <a:gd name="connsiteX104" fmla="*/ 1655457 w 12192000"/>
              <a:gd name="connsiteY104" fmla="*/ 465359 h 4939827"/>
              <a:gd name="connsiteX105" fmla="*/ 1717454 w 12192000"/>
              <a:gd name="connsiteY105" fmla="*/ 417203 h 4939827"/>
              <a:gd name="connsiteX106" fmla="*/ 1913794 w 12192000"/>
              <a:gd name="connsiteY106" fmla="*/ 365255 h 4939827"/>
              <a:gd name="connsiteX107" fmla="*/ 2129762 w 12192000"/>
              <a:gd name="connsiteY107" fmla="*/ 367832 h 4939827"/>
              <a:gd name="connsiteX108" fmla="*/ 2376970 w 12192000"/>
              <a:gd name="connsiteY108" fmla="*/ 350129 h 4939827"/>
              <a:gd name="connsiteX109" fmla="*/ 2480155 w 12192000"/>
              <a:gd name="connsiteY109" fmla="*/ 359227 h 4939827"/>
              <a:gd name="connsiteX110" fmla="*/ 2586782 w 12192000"/>
              <a:gd name="connsiteY110" fmla="*/ 339352 h 4939827"/>
              <a:gd name="connsiteX111" fmla="*/ 2679617 w 12192000"/>
              <a:gd name="connsiteY111" fmla="*/ 305383 h 4939827"/>
              <a:gd name="connsiteX112" fmla="*/ 2788947 w 12192000"/>
              <a:gd name="connsiteY112" fmla="*/ 250375 h 4939827"/>
              <a:gd name="connsiteX113" fmla="*/ 2965530 w 12192000"/>
              <a:gd name="connsiteY113" fmla="*/ 245958 h 4939827"/>
              <a:gd name="connsiteX114" fmla="*/ 3103677 w 12192000"/>
              <a:gd name="connsiteY114" fmla="*/ 209527 h 4939827"/>
              <a:gd name="connsiteX115" fmla="*/ 3126759 w 12192000"/>
              <a:gd name="connsiteY115" fmla="*/ 211226 h 4939827"/>
              <a:gd name="connsiteX116" fmla="*/ 3164020 w 12192000"/>
              <a:gd name="connsiteY116" fmla="*/ 212779 h 4939827"/>
              <a:gd name="connsiteX117" fmla="*/ 3285019 w 12192000"/>
              <a:gd name="connsiteY117" fmla="*/ 220535 h 4939827"/>
              <a:gd name="connsiteX118" fmla="*/ 3365154 w 12192000"/>
              <a:gd name="connsiteY118" fmla="*/ 226416 h 4939827"/>
              <a:gd name="connsiteX119" fmla="*/ 3367507 w 12192000"/>
              <a:gd name="connsiteY119" fmla="*/ 225416 h 4939827"/>
              <a:gd name="connsiteX120" fmla="*/ 3387567 w 12192000"/>
              <a:gd name="connsiteY120" fmla="*/ 227103 h 4939827"/>
              <a:gd name="connsiteX121" fmla="*/ 3498001 w 12192000"/>
              <a:gd name="connsiteY121" fmla="*/ 231941 h 4939827"/>
              <a:gd name="connsiteX122" fmla="*/ 3561557 w 12192000"/>
              <a:gd name="connsiteY122" fmla="*/ 228095 h 4939827"/>
              <a:gd name="connsiteX123" fmla="*/ 3611920 w 12192000"/>
              <a:gd name="connsiteY123" fmla="*/ 218094 h 4939827"/>
              <a:gd name="connsiteX124" fmla="*/ 3620528 w 12192000"/>
              <a:gd name="connsiteY124" fmla="*/ 218788 h 4939827"/>
              <a:gd name="connsiteX125" fmla="*/ 3620766 w 12192000"/>
              <a:gd name="connsiteY125" fmla="*/ 218511 h 4939827"/>
              <a:gd name="connsiteX126" fmla="*/ 3629977 w 12192000"/>
              <a:gd name="connsiteY126" fmla="*/ 218664 h 4939827"/>
              <a:gd name="connsiteX127" fmla="*/ 3636217 w 12192000"/>
              <a:gd name="connsiteY127" fmla="*/ 220048 h 4939827"/>
              <a:gd name="connsiteX128" fmla="*/ 3709484 w 12192000"/>
              <a:gd name="connsiteY128" fmla="*/ 186927 h 4939827"/>
              <a:gd name="connsiteX129" fmla="*/ 3761342 w 12192000"/>
              <a:gd name="connsiteY129" fmla="*/ 177474 h 4939827"/>
              <a:gd name="connsiteX130" fmla="*/ 3799748 w 12192000"/>
              <a:gd name="connsiteY130" fmla="*/ 167154 h 4939827"/>
              <a:gd name="connsiteX131" fmla="*/ 3922756 w 12192000"/>
              <a:gd name="connsiteY131" fmla="*/ 194044 h 4939827"/>
              <a:gd name="connsiteX132" fmla="*/ 4028476 w 12192000"/>
              <a:gd name="connsiteY132" fmla="*/ 223679 h 4939827"/>
              <a:gd name="connsiteX133" fmla="*/ 4191582 w 12192000"/>
              <a:gd name="connsiteY133" fmla="*/ 238952 h 4939827"/>
              <a:gd name="connsiteX134" fmla="*/ 4251024 w 12192000"/>
              <a:gd name="connsiteY134" fmla="*/ 240874 h 4939827"/>
              <a:gd name="connsiteX135" fmla="*/ 4355275 w 12192000"/>
              <a:gd name="connsiteY135" fmla="*/ 260205 h 4939827"/>
              <a:gd name="connsiteX136" fmla="*/ 4423807 w 12192000"/>
              <a:gd name="connsiteY136" fmla="*/ 270366 h 4939827"/>
              <a:gd name="connsiteX137" fmla="*/ 4558432 w 12192000"/>
              <a:gd name="connsiteY137" fmla="*/ 269194 h 4939827"/>
              <a:gd name="connsiteX138" fmla="*/ 4635061 w 12192000"/>
              <a:gd name="connsiteY138" fmla="*/ 280682 h 4939827"/>
              <a:gd name="connsiteX139" fmla="*/ 4807427 w 12192000"/>
              <a:gd name="connsiteY139" fmla="*/ 276835 h 4939827"/>
              <a:gd name="connsiteX140" fmla="*/ 5028933 w 12192000"/>
              <a:gd name="connsiteY140" fmla="*/ 183887 h 4939827"/>
              <a:gd name="connsiteX141" fmla="*/ 5093642 w 12192000"/>
              <a:gd name="connsiteY141" fmla="*/ 177214 h 4939827"/>
              <a:gd name="connsiteX142" fmla="*/ 5102642 w 12192000"/>
              <a:gd name="connsiteY142" fmla="*/ 186816 h 4939827"/>
              <a:gd name="connsiteX143" fmla="*/ 5193590 w 12192000"/>
              <a:gd name="connsiteY143" fmla="*/ 156458 h 4939827"/>
              <a:gd name="connsiteX144" fmla="*/ 5323922 w 12192000"/>
              <a:gd name="connsiteY144" fmla="*/ 146332 h 4939827"/>
              <a:gd name="connsiteX145" fmla="*/ 5421860 w 12192000"/>
              <a:gd name="connsiteY145" fmla="*/ 167298 h 4939827"/>
              <a:gd name="connsiteX146" fmla="*/ 5476948 w 12192000"/>
              <a:gd name="connsiteY146" fmla="*/ 173249 h 4939827"/>
              <a:gd name="connsiteX147" fmla="*/ 5516842 w 12192000"/>
              <a:gd name="connsiteY147" fmla="*/ 184018 h 4939827"/>
              <a:gd name="connsiteX148" fmla="*/ 5619415 w 12192000"/>
              <a:gd name="connsiteY148" fmla="*/ 176781 h 4939827"/>
              <a:gd name="connsiteX149" fmla="*/ 5789867 w 12192000"/>
              <a:gd name="connsiteY149" fmla="*/ 150304 h 4939827"/>
              <a:gd name="connsiteX150" fmla="*/ 5825953 w 12192000"/>
              <a:gd name="connsiteY150" fmla="*/ 147907 h 4939827"/>
              <a:gd name="connsiteX151" fmla="*/ 5856168 w 12192000"/>
              <a:gd name="connsiteY151" fmla="*/ 158719 h 4939827"/>
              <a:gd name="connsiteX152" fmla="*/ 5862476 w 12192000"/>
              <a:gd name="connsiteY152" fmla="*/ 172447 h 4939827"/>
              <a:gd name="connsiteX153" fmla="*/ 5882195 w 12192000"/>
              <a:gd name="connsiteY153" fmla="*/ 173195 h 4939827"/>
              <a:gd name="connsiteX154" fmla="*/ 5887271 w 12192000"/>
              <a:gd name="connsiteY154" fmla="*/ 176084 h 4939827"/>
              <a:gd name="connsiteX155" fmla="*/ 5921577 w 12192000"/>
              <a:gd name="connsiteY155" fmla="*/ 169858 h 4939827"/>
              <a:gd name="connsiteX156" fmla="*/ 5983240 w 12192000"/>
              <a:gd name="connsiteY156" fmla="*/ 152755 h 4939827"/>
              <a:gd name="connsiteX157" fmla="*/ 6152287 w 12192000"/>
              <a:gd name="connsiteY157" fmla="*/ 116736 h 4939827"/>
              <a:gd name="connsiteX158" fmla="*/ 6415830 w 12192000"/>
              <a:gd name="connsiteY158" fmla="*/ 136006 h 4939827"/>
              <a:gd name="connsiteX159" fmla="*/ 6756965 w 12192000"/>
              <a:gd name="connsiteY159" fmla="*/ 57636 h 4939827"/>
              <a:gd name="connsiteX160" fmla="*/ 6819400 w 12192000"/>
              <a:gd name="connsiteY160" fmla="*/ 30742 h 4939827"/>
              <a:gd name="connsiteX161" fmla="*/ 6986370 w 12192000"/>
              <a:gd name="connsiteY161" fmla="*/ 12659 h 4939827"/>
              <a:gd name="connsiteX162" fmla="*/ 6989536 w 12192000"/>
              <a:gd name="connsiteY162" fmla="*/ 14528 h 4939827"/>
              <a:gd name="connsiteX163" fmla="*/ 7015933 w 12192000"/>
              <a:gd name="connsiteY163" fmla="*/ 9653 h 4939827"/>
              <a:gd name="connsiteX164" fmla="*/ 7020592 w 12192000"/>
              <a:gd name="connsiteY164" fmla="*/ 1651 h 4939827"/>
              <a:gd name="connsiteX165" fmla="*/ 7025905 w 12192000"/>
              <a:gd name="connsiteY165"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371484 w 12192000"/>
              <a:gd name="connsiteY55" fmla="*/ 329634 h 4939827"/>
              <a:gd name="connsiteX56" fmla="*/ 9404829 w 12192000"/>
              <a:gd name="connsiteY56" fmla="*/ 339038 h 4939827"/>
              <a:gd name="connsiteX57" fmla="*/ 9427021 w 12192000"/>
              <a:gd name="connsiteY57" fmla="*/ 358784 h 4939827"/>
              <a:gd name="connsiteX58" fmla="*/ 9670844 w 12192000"/>
              <a:gd name="connsiteY58" fmla="*/ 405128 h 4939827"/>
              <a:gd name="connsiteX59" fmla="*/ 9816083 w 12192000"/>
              <a:gd name="connsiteY59" fmla="*/ 416573 h 4939827"/>
              <a:gd name="connsiteX60" fmla="*/ 9936741 w 12192000"/>
              <a:gd name="connsiteY60" fmla="*/ 437044 h 4939827"/>
              <a:gd name="connsiteX61" fmla="*/ 10050093 w 12192000"/>
              <a:gd name="connsiteY61" fmla="*/ 443783 h 4939827"/>
              <a:gd name="connsiteX62" fmla="*/ 10130090 w 12192000"/>
              <a:gd name="connsiteY62" fmla="*/ 459520 h 4939827"/>
              <a:gd name="connsiteX63" fmla="*/ 10173456 w 12192000"/>
              <a:gd name="connsiteY63" fmla="*/ 457749 h 4939827"/>
              <a:gd name="connsiteX64" fmla="*/ 10218232 w 12192000"/>
              <a:gd name="connsiteY64" fmla="*/ 459820 h 4939827"/>
              <a:gd name="connsiteX65" fmla="*/ 10354176 w 12192000"/>
              <a:gd name="connsiteY65" fmla="*/ 471377 h 4939827"/>
              <a:gd name="connsiteX66" fmla="*/ 10430681 w 12192000"/>
              <a:gd name="connsiteY66" fmla="*/ 481226 h 4939827"/>
              <a:gd name="connsiteX67" fmla="*/ 10478169 w 12192000"/>
              <a:gd name="connsiteY67" fmla="*/ 481774 h 4939827"/>
              <a:gd name="connsiteX68" fmla="*/ 10540907 w 12192000"/>
              <a:gd name="connsiteY68" fmla="*/ 485607 h 4939827"/>
              <a:gd name="connsiteX69" fmla="*/ 10614941 w 12192000"/>
              <a:gd name="connsiteY69" fmla="*/ 487592 h 4939827"/>
              <a:gd name="connsiteX70" fmla="*/ 10674098 w 12192000"/>
              <a:gd name="connsiteY70" fmla="*/ 521656 h 4939827"/>
              <a:gd name="connsiteX71" fmla="*/ 10874834 w 12192000"/>
              <a:gd name="connsiteY71" fmla="*/ 574867 h 4939827"/>
              <a:gd name="connsiteX72" fmla="*/ 10944981 w 12192000"/>
              <a:gd name="connsiteY72" fmla="*/ 615042 h 4939827"/>
              <a:gd name="connsiteX73" fmla="*/ 11006376 w 12192000"/>
              <a:gd name="connsiteY73" fmla="*/ 645957 h 4939827"/>
              <a:gd name="connsiteX74" fmla="*/ 11076308 w 12192000"/>
              <a:gd name="connsiteY74" fmla="*/ 675698 h 4939827"/>
              <a:gd name="connsiteX75" fmla="*/ 11148789 w 12192000"/>
              <a:gd name="connsiteY75" fmla="*/ 685041 h 4939827"/>
              <a:gd name="connsiteX76" fmla="*/ 11249129 w 12192000"/>
              <a:gd name="connsiteY76" fmla="*/ 684218 h 4939827"/>
              <a:gd name="connsiteX77" fmla="*/ 11299915 w 12192000"/>
              <a:gd name="connsiteY77" fmla="*/ 692177 h 4939827"/>
              <a:gd name="connsiteX78" fmla="*/ 11386973 w 12192000"/>
              <a:gd name="connsiteY78" fmla="*/ 708209 h 4939827"/>
              <a:gd name="connsiteX79" fmla="*/ 11500105 w 12192000"/>
              <a:gd name="connsiteY79" fmla="*/ 735014 h 4939827"/>
              <a:gd name="connsiteX80" fmla="*/ 11621735 w 12192000"/>
              <a:gd name="connsiteY80" fmla="*/ 789584 h 4939827"/>
              <a:gd name="connsiteX81" fmla="*/ 11691200 w 12192000"/>
              <a:gd name="connsiteY81" fmla="*/ 867902 h 4939827"/>
              <a:gd name="connsiteX82" fmla="*/ 11819427 w 12192000"/>
              <a:gd name="connsiteY82" fmla="*/ 911634 h 4939827"/>
              <a:gd name="connsiteX83" fmla="*/ 11969720 w 12192000"/>
              <a:gd name="connsiteY83" fmla="*/ 964737 h 4939827"/>
              <a:gd name="connsiteX84" fmla="*/ 12055766 w 12192000"/>
              <a:gd name="connsiteY84" fmla="*/ 991268 h 4939827"/>
              <a:gd name="connsiteX85" fmla="*/ 12171539 w 12192000"/>
              <a:gd name="connsiteY85" fmla="*/ 995427 h 4939827"/>
              <a:gd name="connsiteX86" fmla="*/ 12187831 w 12192000"/>
              <a:gd name="connsiteY86" fmla="*/ 996580 h 4939827"/>
              <a:gd name="connsiteX87" fmla="*/ 12192000 w 12192000"/>
              <a:gd name="connsiteY87" fmla="*/ 996726 h 4939827"/>
              <a:gd name="connsiteX88" fmla="*/ 12192000 w 12192000"/>
              <a:gd name="connsiteY88" fmla="*/ 4939827 h 4939827"/>
              <a:gd name="connsiteX89" fmla="*/ 0 w 12192000"/>
              <a:gd name="connsiteY89" fmla="*/ 4939827 h 4939827"/>
              <a:gd name="connsiteX90" fmla="*/ 0 w 12192000"/>
              <a:gd name="connsiteY90" fmla="*/ 512043 h 4939827"/>
              <a:gd name="connsiteX91" fmla="*/ 7381 w 12192000"/>
              <a:gd name="connsiteY91" fmla="*/ 512580 h 4939827"/>
              <a:gd name="connsiteX92" fmla="*/ 100029 w 12192000"/>
              <a:gd name="connsiteY92" fmla="*/ 504758 h 4939827"/>
              <a:gd name="connsiteX93" fmla="*/ 155244 w 12192000"/>
              <a:gd name="connsiteY93" fmla="*/ 525130 h 4939827"/>
              <a:gd name="connsiteX94" fmla="*/ 254366 w 12192000"/>
              <a:gd name="connsiteY94" fmla="*/ 534449 h 4939827"/>
              <a:gd name="connsiteX95" fmla="*/ 447292 w 12192000"/>
              <a:gd name="connsiteY95" fmla="*/ 542725 h 4939827"/>
              <a:gd name="connsiteX96" fmla="*/ 628105 w 12192000"/>
              <a:gd name="connsiteY96" fmla="*/ 547853 h 4939827"/>
              <a:gd name="connsiteX97" fmla="*/ 783146 w 12192000"/>
              <a:gd name="connsiteY97" fmla="*/ 591799 h 4939827"/>
              <a:gd name="connsiteX98" fmla="*/ 1043676 w 12192000"/>
              <a:gd name="connsiteY98" fmla="*/ 591887 h 4939827"/>
              <a:gd name="connsiteX99" fmla="*/ 1281816 w 12192000"/>
              <a:gd name="connsiteY99" fmla="*/ 520946 h 4939827"/>
              <a:gd name="connsiteX100" fmla="*/ 1486347 w 12192000"/>
              <a:gd name="connsiteY100" fmla="*/ 487310 h 4939827"/>
              <a:gd name="connsiteX101" fmla="*/ 1568079 w 12192000"/>
              <a:gd name="connsiteY101" fmla="*/ 462531 h 4939827"/>
              <a:gd name="connsiteX102" fmla="*/ 1622516 w 12192000"/>
              <a:gd name="connsiteY102" fmla="*/ 466058 h 4939827"/>
              <a:gd name="connsiteX103" fmla="*/ 1655457 w 12192000"/>
              <a:gd name="connsiteY103" fmla="*/ 465359 h 4939827"/>
              <a:gd name="connsiteX104" fmla="*/ 1717454 w 12192000"/>
              <a:gd name="connsiteY104" fmla="*/ 417203 h 4939827"/>
              <a:gd name="connsiteX105" fmla="*/ 1913794 w 12192000"/>
              <a:gd name="connsiteY105" fmla="*/ 365255 h 4939827"/>
              <a:gd name="connsiteX106" fmla="*/ 2129762 w 12192000"/>
              <a:gd name="connsiteY106" fmla="*/ 367832 h 4939827"/>
              <a:gd name="connsiteX107" fmla="*/ 2376970 w 12192000"/>
              <a:gd name="connsiteY107" fmla="*/ 350129 h 4939827"/>
              <a:gd name="connsiteX108" fmla="*/ 2480155 w 12192000"/>
              <a:gd name="connsiteY108" fmla="*/ 359227 h 4939827"/>
              <a:gd name="connsiteX109" fmla="*/ 2586782 w 12192000"/>
              <a:gd name="connsiteY109" fmla="*/ 339352 h 4939827"/>
              <a:gd name="connsiteX110" fmla="*/ 2679617 w 12192000"/>
              <a:gd name="connsiteY110" fmla="*/ 305383 h 4939827"/>
              <a:gd name="connsiteX111" fmla="*/ 2788947 w 12192000"/>
              <a:gd name="connsiteY111" fmla="*/ 250375 h 4939827"/>
              <a:gd name="connsiteX112" fmla="*/ 2965530 w 12192000"/>
              <a:gd name="connsiteY112" fmla="*/ 245958 h 4939827"/>
              <a:gd name="connsiteX113" fmla="*/ 3103677 w 12192000"/>
              <a:gd name="connsiteY113" fmla="*/ 209527 h 4939827"/>
              <a:gd name="connsiteX114" fmla="*/ 3126759 w 12192000"/>
              <a:gd name="connsiteY114" fmla="*/ 211226 h 4939827"/>
              <a:gd name="connsiteX115" fmla="*/ 3164020 w 12192000"/>
              <a:gd name="connsiteY115" fmla="*/ 212779 h 4939827"/>
              <a:gd name="connsiteX116" fmla="*/ 3285019 w 12192000"/>
              <a:gd name="connsiteY116" fmla="*/ 220535 h 4939827"/>
              <a:gd name="connsiteX117" fmla="*/ 3365154 w 12192000"/>
              <a:gd name="connsiteY117" fmla="*/ 226416 h 4939827"/>
              <a:gd name="connsiteX118" fmla="*/ 3367507 w 12192000"/>
              <a:gd name="connsiteY118" fmla="*/ 225416 h 4939827"/>
              <a:gd name="connsiteX119" fmla="*/ 3387567 w 12192000"/>
              <a:gd name="connsiteY119" fmla="*/ 227103 h 4939827"/>
              <a:gd name="connsiteX120" fmla="*/ 3498001 w 12192000"/>
              <a:gd name="connsiteY120" fmla="*/ 231941 h 4939827"/>
              <a:gd name="connsiteX121" fmla="*/ 3561557 w 12192000"/>
              <a:gd name="connsiteY121" fmla="*/ 228095 h 4939827"/>
              <a:gd name="connsiteX122" fmla="*/ 3611920 w 12192000"/>
              <a:gd name="connsiteY122" fmla="*/ 218094 h 4939827"/>
              <a:gd name="connsiteX123" fmla="*/ 3620528 w 12192000"/>
              <a:gd name="connsiteY123" fmla="*/ 218788 h 4939827"/>
              <a:gd name="connsiteX124" fmla="*/ 3620766 w 12192000"/>
              <a:gd name="connsiteY124" fmla="*/ 218511 h 4939827"/>
              <a:gd name="connsiteX125" fmla="*/ 3629977 w 12192000"/>
              <a:gd name="connsiteY125" fmla="*/ 218664 h 4939827"/>
              <a:gd name="connsiteX126" fmla="*/ 3636217 w 12192000"/>
              <a:gd name="connsiteY126" fmla="*/ 220048 h 4939827"/>
              <a:gd name="connsiteX127" fmla="*/ 3709484 w 12192000"/>
              <a:gd name="connsiteY127" fmla="*/ 186927 h 4939827"/>
              <a:gd name="connsiteX128" fmla="*/ 3761342 w 12192000"/>
              <a:gd name="connsiteY128" fmla="*/ 177474 h 4939827"/>
              <a:gd name="connsiteX129" fmla="*/ 3799748 w 12192000"/>
              <a:gd name="connsiteY129" fmla="*/ 167154 h 4939827"/>
              <a:gd name="connsiteX130" fmla="*/ 3922756 w 12192000"/>
              <a:gd name="connsiteY130" fmla="*/ 194044 h 4939827"/>
              <a:gd name="connsiteX131" fmla="*/ 4028476 w 12192000"/>
              <a:gd name="connsiteY131" fmla="*/ 223679 h 4939827"/>
              <a:gd name="connsiteX132" fmla="*/ 4191582 w 12192000"/>
              <a:gd name="connsiteY132" fmla="*/ 238952 h 4939827"/>
              <a:gd name="connsiteX133" fmla="*/ 4251024 w 12192000"/>
              <a:gd name="connsiteY133" fmla="*/ 240874 h 4939827"/>
              <a:gd name="connsiteX134" fmla="*/ 4355275 w 12192000"/>
              <a:gd name="connsiteY134" fmla="*/ 260205 h 4939827"/>
              <a:gd name="connsiteX135" fmla="*/ 4423807 w 12192000"/>
              <a:gd name="connsiteY135" fmla="*/ 270366 h 4939827"/>
              <a:gd name="connsiteX136" fmla="*/ 4558432 w 12192000"/>
              <a:gd name="connsiteY136" fmla="*/ 269194 h 4939827"/>
              <a:gd name="connsiteX137" fmla="*/ 4635061 w 12192000"/>
              <a:gd name="connsiteY137" fmla="*/ 280682 h 4939827"/>
              <a:gd name="connsiteX138" fmla="*/ 4807427 w 12192000"/>
              <a:gd name="connsiteY138" fmla="*/ 276835 h 4939827"/>
              <a:gd name="connsiteX139" fmla="*/ 5028933 w 12192000"/>
              <a:gd name="connsiteY139" fmla="*/ 183887 h 4939827"/>
              <a:gd name="connsiteX140" fmla="*/ 5093642 w 12192000"/>
              <a:gd name="connsiteY140" fmla="*/ 177214 h 4939827"/>
              <a:gd name="connsiteX141" fmla="*/ 5102642 w 12192000"/>
              <a:gd name="connsiteY141" fmla="*/ 186816 h 4939827"/>
              <a:gd name="connsiteX142" fmla="*/ 5193590 w 12192000"/>
              <a:gd name="connsiteY142" fmla="*/ 156458 h 4939827"/>
              <a:gd name="connsiteX143" fmla="*/ 5323922 w 12192000"/>
              <a:gd name="connsiteY143" fmla="*/ 146332 h 4939827"/>
              <a:gd name="connsiteX144" fmla="*/ 5421860 w 12192000"/>
              <a:gd name="connsiteY144" fmla="*/ 167298 h 4939827"/>
              <a:gd name="connsiteX145" fmla="*/ 5476948 w 12192000"/>
              <a:gd name="connsiteY145" fmla="*/ 173249 h 4939827"/>
              <a:gd name="connsiteX146" fmla="*/ 5516842 w 12192000"/>
              <a:gd name="connsiteY146" fmla="*/ 184018 h 4939827"/>
              <a:gd name="connsiteX147" fmla="*/ 5619415 w 12192000"/>
              <a:gd name="connsiteY147" fmla="*/ 176781 h 4939827"/>
              <a:gd name="connsiteX148" fmla="*/ 5789867 w 12192000"/>
              <a:gd name="connsiteY148" fmla="*/ 150304 h 4939827"/>
              <a:gd name="connsiteX149" fmla="*/ 5825953 w 12192000"/>
              <a:gd name="connsiteY149" fmla="*/ 147907 h 4939827"/>
              <a:gd name="connsiteX150" fmla="*/ 5856168 w 12192000"/>
              <a:gd name="connsiteY150" fmla="*/ 158719 h 4939827"/>
              <a:gd name="connsiteX151" fmla="*/ 5862476 w 12192000"/>
              <a:gd name="connsiteY151" fmla="*/ 172447 h 4939827"/>
              <a:gd name="connsiteX152" fmla="*/ 5882195 w 12192000"/>
              <a:gd name="connsiteY152" fmla="*/ 173195 h 4939827"/>
              <a:gd name="connsiteX153" fmla="*/ 5887271 w 12192000"/>
              <a:gd name="connsiteY153" fmla="*/ 176084 h 4939827"/>
              <a:gd name="connsiteX154" fmla="*/ 5921577 w 12192000"/>
              <a:gd name="connsiteY154" fmla="*/ 169858 h 4939827"/>
              <a:gd name="connsiteX155" fmla="*/ 5983240 w 12192000"/>
              <a:gd name="connsiteY155" fmla="*/ 152755 h 4939827"/>
              <a:gd name="connsiteX156" fmla="*/ 6152287 w 12192000"/>
              <a:gd name="connsiteY156" fmla="*/ 116736 h 4939827"/>
              <a:gd name="connsiteX157" fmla="*/ 6415830 w 12192000"/>
              <a:gd name="connsiteY157" fmla="*/ 136006 h 4939827"/>
              <a:gd name="connsiteX158" fmla="*/ 6756965 w 12192000"/>
              <a:gd name="connsiteY158" fmla="*/ 57636 h 4939827"/>
              <a:gd name="connsiteX159" fmla="*/ 6819400 w 12192000"/>
              <a:gd name="connsiteY159" fmla="*/ 30742 h 4939827"/>
              <a:gd name="connsiteX160" fmla="*/ 6986370 w 12192000"/>
              <a:gd name="connsiteY160" fmla="*/ 12659 h 4939827"/>
              <a:gd name="connsiteX161" fmla="*/ 6989536 w 12192000"/>
              <a:gd name="connsiteY161" fmla="*/ 14528 h 4939827"/>
              <a:gd name="connsiteX162" fmla="*/ 7015933 w 12192000"/>
              <a:gd name="connsiteY162" fmla="*/ 9653 h 4939827"/>
              <a:gd name="connsiteX163" fmla="*/ 7020592 w 12192000"/>
              <a:gd name="connsiteY163" fmla="*/ 1651 h 4939827"/>
              <a:gd name="connsiteX164" fmla="*/ 7025905 w 12192000"/>
              <a:gd name="connsiteY164"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877301 w 12192000"/>
              <a:gd name="connsiteY15" fmla="*/ 186153 h 4939827"/>
              <a:gd name="connsiteX16" fmla="*/ 7952584 w 12192000"/>
              <a:gd name="connsiteY16" fmla="*/ 170181 h 4939827"/>
              <a:gd name="connsiteX17" fmla="*/ 8009534 w 12192000"/>
              <a:gd name="connsiteY17" fmla="*/ 176441 h 4939827"/>
              <a:gd name="connsiteX18" fmla="*/ 8058681 w 12192000"/>
              <a:gd name="connsiteY18" fmla="*/ 219431 h 4939827"/>
              <a:gd name="connsiteX19" fmla="*/ 8126175 w 12192000"/>
              <a:gd name="connsiteY19" fmla="*/ 240005 h 4939827"/>
              <a:gd name="connsiteX20" fmla="*/ 8166439 w 12192000"/>
              <a:gd name="connsiteY20" fmla="*/ 252699 h 4939827"/>
              <a:gd name="connsiteX21" fmla="*/ 8281371 w 12192000"/>
              <a:gd name="connsiteY21" fmla="*/ 256875 h 4939827"/>
              <a:gd name="connsiteX22" fmla="*/ 8381609 w 12192000"/>
              <a:gd name="connsiteY22" fmla="*/ 240618 h 4939827"/>
              <a:gd name="connsiteX23" fmla="*/ 8406759 w 12192000"/>
              <a:gd name="connsiteY23" fmla="*/ 232517 h 4939827"/>
              <a:gd name="connsiteX24" fmla="*/ 8426506 w 12192000"/>
              <a:gd name="connsiteY24" fmla="*/ 241842 h 4939827"/>
              <a:gd name="connsiteX25" fmla="*/ 8427949 w 12192000"/>
              <a:gd name="connsiteY25" fmla="*/ 240981 h 4939827"/>
              <a:gd name="connsiteX26" fmla="*/ 8441468 w 12192000"/>
              <a:gd name="connsiteY26" fmla="*/ 241157 h 4939827"/>
              <a:gd name="connsiteX27" fmla="*/ 8565757 w 12192000"/>
              <a:gd name="connsiteY27" fmla="*/ 255317 h 4939827"/>
              <a:gd name="connsiteX28" fmla="*/ 8573171 w 12192000"/>
              <a:gd name="connsiteY28" fmla="*/ 258426 h 4939827"/>
              <a:gd name="connsiteX29" fmla="*/ 8573548 w 12192000"/>
              <a:gd name="connsiteY29" fmla="*/ 258241 h 4939827"/>
              <a:gd name="connsiteX30" fmla="*/ 8581827 w 12192000"/>
              <a:gd name="connsiteY30" fmla="*/ 261028 h 4939827"/>
              <a:gd name="connsiteX31" fmla="*/ 8586687 w 12192000"/>
              <a:gd name="connsiteY31" fmla="*/ 264089 h 4939827"/>
              <a:gd name="connsiteX32" fmla="*/ 8601067 w 12192000"/>
              <a:gd name="connsiteY32" fmla="*/ 270114 h 4939827"/>
              <a:gd name="connsiteX33" fmla="*/ 8672650 w 12192000"/>
              <a:gd name="connsiteY33" fmla="*/ 254821 h 4939827"/>
              <a:gd name="connsiteX34" fmla="*/ 8785543 w 12192000"/>
              <a:gd name="connsiteY34" fmla="*/ 263406 h 4939827"/>
              <a:gd name="connsiteX35" fmla="*/ 8830588 w 12192000"/>
              <a:gd name="connsiteY35" fmla="*/ 265483 h 4939827"/>
              <a:gd name="connsiteX36" fmla="*/ 8905142 w 12192000"/>
              <a:gd name="connsiteY36" fmla="*/ 264958 h 4939827"/>
              <a:gd name="connsiteX37" fmla="*/ 8968582 w 12192000"/>
              <a:gd name="connsiteY37" fmla="*/ 262728 h 4939827"/>
              <a:gd name="connsiteX38" fmla="*/ 8972994 w 12192000"/>
              <a:gd name="connsiteY38" fmla="*/ 263284 h 4939827"/>
              <a:gd name="connsiteX39" fmla="*/ 9004605 w 12192000"/>
              <a:gd name="connsiteY39" fmla="*/ 258041 h 4939827"/>
              <a:gd name="connsiteX40" fmla="*/ 9016165 w 12192000"/>
              <a:gd name="connsiteY40" fmla="*/ 261258 h 4939827"/>
              <a:gd name="connsiteX41" fmla="*/ 9043297 w 12192000"/>
              <a:gd name="connsiteY41" fmla="*/ 281547 h 4939827"/>
              <a:gd name="connsiteX42" fmla="*/ 9048315 w 12192000"/>
              <a:gd name="connsiteY42" fmla="*/ 279264 h 4939827"/>
              <a:gd name="connsiteX43" fmla="*/ 9054706 w 12192000"/>
              <a:gd name="connsiteY43" fmla="*/ 278538 h 4939827"/>
              <a:gd name="connsiteX44" fmla="*/ 9070919 w 12192000"/>
              <a:gd name="connsiteY44" fmla="*/ 281810 h 4939827"/>
              <a:gd name="connsiteX45" fmla="*/ 9076813 w 12192000"/>
              <a:gd name="connsiteY45" fmla="*/ 283909 h 4939827"/>
              <a:gd name="connsiteX46" fmla="*/ 9085871 w 12192000"/>
              <a:gd name="connsiteY46" fmla="*/ 285133 h 4939827"/>
              <a:gd name="connsiteX47" fmla="*/ 9086159 w 12192000"/>
              <a:gd name="connsiteY47" fmla="*/ 284887 h 4939827"/>
              <a:gd name="connsiteX48" fmla="*/ 9134606 w 12192000"/>
              <a:gd name="connsiteY48" fmla="*/ 288168 h 4939827"/>
              <a:gd name="connsiteX49" fmla="*/ 9195590 w 12192000"/>
              <a:gd name="connsiteY49" fmla="*/ 279568 h 4939827"/>
              <a:gd name="connsiteX50" fmla="*/ 9219336 w 12192000"/>
              <a:gd name="connsiteY50" fmla="*/ 278133 h 4939827"/>
              <a:gd name="connsiteX51" fmla="*/ 9232362 w 12192000"/>
              <a:gd name="connsiteY51" fmla="*/ 275894 h 4939827"/>
              <a:gd name="connsiteX52" fmla="*/ 9233396 w 12192000"/>
              <a:gd name="connsiteY52" fmla="*/ 274803 h 4939827"/>
              <a:gd name="connsiteX53" fmla="*/ 9256213 w 12192000"/>
              <a:gd name="connsiteY53" fmla="*/ 281576 h 4939827"/>
              <a:gd name="connsiteX54" fmla="*/ 9371484 w 12192000"/>
              <a:gd name="connsiteY54" fmla="*/ 329634 h 4939827"/>
              <a:gd name="connsiteX55" fmla="*/ 9404829 w 12192000"/>
              <a:gd name="connsiteY55" fmla="*/ 339038 h 4939827"/>
              <a:gd name="connsiteX56" fmla="*/ 9427021 w 12192000"/>
              <a:gd name="connsiteY56" fmla="*/ 358784 h 4939827"/>
              <a:gd name="connsiteX57" fmla="*/ 9670844 w 12192000"/>
              <a:gd name="connsiteY57" fmla="*/ 405128 h 4939827"/>
              <a:gd name="connsiteX58" fmla="*/ 9816083 w 12192000"/>
              <a:gd name="connsiteY58" fmla="*/ 416573 h 4939827"/>
              <a:gd name="connsiteX59" fmla="*/ 9936741 w 12192000"/>
              <a:gd name="connsiteY59" fmla="*/ 437044 h 4939827"/>
              <a:gd name="connsiteX60" fmla="*/ 10050093 w 12192000"/>
              <a:gd name="connsiteY60" fmla="*/ 443783 h 4939827"/>
              <a:gd name="connsiteX61" fmla="*/ 10130090 w 12192000"/>
              <a:gd name="connsiteY61" fmla="*/ 459520 h 4939827"/>
              <a:gd name="connsiteX62" fmla="*/ 10173456 w 12192000"/>
              <a:gd name="connsiteY62" fmla="*/ 457749 h 4939827"/>
              <a:gd name="connsiteX63" fmla="*/ 10218232 w 12192000"/>
              <a:gd name="connsiteY63" fmla="*/ 459820 h 4939827"/>
              <a:gd name="connsiteX64" fmla="*/ 10354176 w 12192000"/>
              <a:gd name="connsiteY64" fmla="*/ 471377 h 4939827"/>
              <a:gd name="connsiteX65" fmla="*/ 10430681 w 12192000"/>
              <a:gd name="connsiteY65" fmla="*/ 481226 h 4939827"/>
              <a:gd name="connsiteX66" fmla="*/ 10478169 w 12192000"/>
              <a:gd name="connsiteY66" fmla="*/ 481774 h 4939827"/>
              <a:gd name="connsiteX67" fmla="*/ 10540907 w 12192000"/>
              <a:gd name="connsiteY67" fmla="*/ 485607 h 4939827"/>
              <a:gd name="connsiteX68" fmla="*/ 10614941 w 12192000"/>
              <a:gd name="connsiteY68" fmla="*/ 487592 h 4939827"/>
              <a:gd name="connsiteX69" fmla="*/ 10674098 w 12192000"/>
              <a:gd name="connsiteY69" fmla="*/ 521656 h 4939827"/>
              <a:gd name="connsiteX70" fmla="*/ 10874834 w 12192000"/>
              <a:gd name="connsiteY70" fmla="*/ 574867 h 4939827"/>
              <a:gd name="connsiteX71" fmla="*/ 10944981 w 12192000"/>
              <a:gd name="connsiteY71" fmla="*/ 615042 h 4939827"/>
              <a:gd name="connsiteX72" fmla="*/ 11006376 w 12192000"/>
              <a:gd name="connsiteY72" fmla="*/ 645957 h 4939827"/>
              <a:gd name="connsiteX73" fmla="*/ 11076308 w 12192000"/>
              <a:gd name="connsiteY73" fmla="*/ 675698 h 4939827"/>
              <a:gd name="connsiteX74" fmla="*/ 11148789 w 12192000"/>
              <a:gd name="connsiteY74" fmla="*/ 685041 h 4939827"/>
              <a:gd name="connsiteX75" fmla="*/ 11249129 w 12192000"/>
              <a:gd name="connsiteY75" fmla="*/ 684218 h 4939827"/>
              <a:gd name="connsiteX76" fmla="*/ 11299915 w 12192000"/>
              <a:gd name="connsiteY76" fmla="*/ 692177 h 4939827"/>
              <a:gd name="connsiteX77" fmla="*/ 11386973 w 12192000"/>
              <a:gd name="connsiteY77" fmla="*/ 708209 h 4939827"/>
              <a:gd name="connsiteX78" fmla="*/ 11500105 w 12192000"/>
              <a:gd name="connsiteY78" fmla="*/ 735014 h 4939827"/>
              <a:gd name="connsiteX79" fmla="*/ 11621735 w 12192000"/>
              <a:gd name="connsiteY79" fmla="*/ 789584 h 4939827"/>
              <a:gd name="connsiteX80" fmla="*/ 11691200 w 12192000"/>
              <a:gd name="connsiteY80" fmla="*/ 867902 h 4939827"/>
              <a:gd name="connsiteX81" fmla="*/ 11819427 w 12192000"/>
              <a:gd name="connsiteY81" fmla="*/ 911634 h 4939827"/>
              <a:gd name="connsiteX82" fmla="*/ 11969720 w 12192000"/>
              <a:gd name="connsiteY82" fmla="*/ 964737 h 4939827"/>
              <a:gd name="connsiteX83" fmla="*/ 12055766 w 12192000"/>
              <a:gd name="connsiteY83" fmla="*/ 991268 h 4939827"/>
              <a:gd name="connsiteX84" fmla="*/ 12171539 w 12192000"/>
              <a:gd name="connsiteY84" fmla="*/ 995427 h 4939827"/>
              <a:gd name="connsiteX85" fmla="*/ 12187831 w 12192000"/>
              <a:gd name="connsiteY85" fmla="*/ 996580 h 4939827"/>
              <a:gd name="connsiteX86" fmla="*/ 12192000 w 12192000"/>
              <a:gd name="connsiteY86" fmla="*/ 996726 h 4939827"/>
              <a:gd name="connsiteX87" fmla="*/ 12192000 w 12192000"/>
              <a:gd name="connsiteY87" fmla="*/ 4939827 h 4939827"/>
              <a:gd name="connsiteX88" fmla="*/ 0 w 12192000"/>
              <a:gd name="connsiteY88" fmla="*/ 4939827 h 4939827"/>
              <a:gd name="connsiteX89" fmla="*/ 0 w 12192000"/>
              <a:gd name="connsiteY89" fmla="*/ 512043 h 4939827"/>
              <a:gd name="connsiteX90" fmla="*/ 7381 w 12192000"/>
              <a:gd name="connsiteY90" fmla="*/ 512580 h 4939827"/>
              <a:gd name="connsiteX91" fmla="*/ 100029 w 12192000"/>
              <a:gd name="connsiteY91" fmla="*/ 504758 h 4939827"/>
              <a:gd name="connsiteX92" fmla="*/ 155244 w 12192000"/>
              <a:gd name="connsiteY92" fmla="*/ 525130 h 4939827"/>
              <a:gd name="connsiteX93" fmla="*/ 254366 w 12192000"/>
              <a:gd name="connsiteY93" fmla="*/ 534449 h 4939827"/>
              <a:gd name="connsiteX94" fmla="*/ 447292 w 12192000"/>
              <a:gd name="connsiteY94" fmla="*/ 542725 h 4939827"/>
              <a:gd name="connsiteX95" fmla="*/ 628105 w 12192000"/>
              <a:gd name="connsiteY95" fmla="*/ 547853 h 4939827"/>
              <a:gd name="connsiteX96" fmla="*/ 783146 w 12192000"/>
              <a:gd name="connsiteY96" fmla="*/ 591799 h 4939827"/>
              <a:gd name="connsiteX97" fmla="*/ 1043676 w 12192000"/>
              <a:gd name="connsiteY97" fmla="*/ 591887 h 4939827"/>
              <a:gd name="connsiteX98" fmla="*/ 1281816 w 12192000"/>
              <a:gd name="connsiteY98" fmla="*/ 520946 h 4939827"/>
              <a:gd name="connsiteX99" fmla="*/ 1486347 w 12192000"/>
              <a:gd name="connsiteY99" fmla="*/ 487310 h 4939827"/>
              <a:gd name="connsiteX100" fmla="*/ 1568079 w 12192000"/>
              <a:gd name="connsiteY100" fmla="*/ 462531 h 4939827"/>
              <a:gd name="connsiteX101" fmla="*/ 1622516 w 12192000"/>
              <a:gd name="connsiteY101" fmla="*/ 466058 h 4939827"/>
              <a:gd name="connsiteX102" fmla="*/ 1655457 w 12192000"/>
              <a:gd name="connsiteY102" fmla="*/ 465359 h 4939827"/>
              <a:gd name="connsiteX103" fmla="*/ 1717454 w 12192000"/>
              <a:gd name="connsiteY103" fmla="*/ 417203 h 4939827"/>
              <a:gd name="connsiteX104" fmla="*/ 1913794 w 12192000"/>
              <a:gd name="connsiteY104" fmla="*/ 365255 h 4939827"/>
              <a:gd name="connsiteX105" fmla="*/ 2129762 w 12192000"/>
              <a:gd name="connsiteY105" fmla="*/ 367832 h 4939827"/>
              <a:gd name="connsiteX106" fmla="*/ 2376970 w 12192000"/>
              <a:gd name="connsiteY106" fmla="*/ 350129 h 4939827"/>
              <a:gd name="connsiteX107" fmla="*/ 2480155 w 12192000"/>
              <a:gd name="connsiteY107" fmla="*/ 359227 h 4939827"/>
              <a:gd name="connsiteX108" fmla="*/ 2586782 w 12192000"/>
              <a:gd name="connsiteY108" fmla="*/ 339352 h 4939827"/>
              <a:gd name="connsiteX109" fmla="*/ 2679617 w 12192000"/>
              <a:gd name="connsiteY109" fmla="*/ 305383 h 4939827"/>
              <a:gd name="connsiteX110" fmla="*/ 2788947 w 12192000"/>
              <a:gd name="connsiteY110" fmla="*/ 250375 h 4939827"/>
              <a:gd name="connsiteX111" fmla="*/ 2965530 w 12192000"/>
              <a:gd name="connsiteY111" fmla="*/ 245958 h 4939827"/>
              <a:gd name="connsiteX112" fmla="*/ 3103677 w 12192000"/>
              <a:gd name="connsiteY112" fmla="*/ 209527 h 4939827"/>
              <a:gd name="connsiteX113" fmla="*/ 3126759 w 12192000"/>
              <a:gd name="connsiteY113" fmla="*/ 211226 h 4939827"/>
              <a:gd name="connsiteX114" fmla="*/ 3164020 w 12192000"/>
              <a:gd name="connsiteY114" fmla="*/ 212779 h 4939827"/>
              <a:gd name="connsiteX115" fmla="*/ 3285019 w 12192000"/>
              <a:gd name="connsiteY115" fmla="*/ 220535 h 4939827"/>
              <a:gd name="connsiteX116" fmla="*/ 3365154 w 12192000"/>
              <a:gd name="connsiteY116" fmla="*/ 226416 h 4939827"/>
              <a:gd name="connsiteX117" fmla="*/ 3367507 w 12192000"/>
              <a:gd name="connsiteY117" fmla="*/ 225416 h 4939827"/>
              <a:gd name="connsiteX118" fmla="*/ 3387567 w 12192000"/>
              <a:gd name="connsiteY118" fmla="*/ 227103 h 4939827"/>
              <a:gd name="connsiteX119" fmla="*/ 3498001 w 12192000"/>
              <a:gd name="connsiteY119" fmla="*/ 231941 h 4939827"/>
              <a:gd name="connsiteX120" fmla="*/ 3561557 w 12192000"/>
              <a:gd name="connsiteY120" fmla="*/ 228095 h 4939827"/>
              <a:gd name="connsiteX121" fmla="*/ 3611920 w 12192000"/>
              <a:gd name="connsiteY121" fmla="*/ 218094 h 4939827"/>
              <a:gd name="connsiteX122" fmla="*/ 3620528 w 12192000"/>
              <a:gd name="connsiteY122" fmla="*/ 218788 h 4939827"/>
              <a:gd name="connsiteX123" fmla="*/ 3620766 w 12192000"/>
              <a:gd name="connsiteY123" fmla="*/ 218511 h 4939827"/>
              <a:gd name="connsiteX124" fmla="*/ 3629977 w 12192000"/>
              <a:gd name="connsiteY124" fmla="*/ 218664 h 4939827"/>
              <a:gd name="connsiteX125" fmla="*/ 3636217 w 12192000"/>
              <a:gd name="connsiteY125" fmla="*/ 220048 h 4939827"/>
              <a:gd name="connsiteX126" fmla="*/ 3709484 w 12192000"/>
              <a:gd name="connsiteY126" fmla="*/ 186927 h 4939827"/>
              <a:gd name="connsiteX127" fmla="*/ 3761342 w 12192000"/>
              <a:gd name="connsiteY127" fmla="*/ 177474 h 4939827"/>
              <a:gd name="connsiteX128" fmla="*/ 3799748 w 12192000"/>
              <a:gd name="connsiteY128" fmla="*/ 167154 h 4939827"/>
              <a:gd name="connsiteX129" fmla="*/ 3922756 w 12192000"/>
              <a:gd name="connsiteY129" fmla="*/ 194044 h 4939827"/>
              <a:gd name="connsiteX130" fmla="*/ 4028476 w 12192000"/>
              <a:gd name="connsiteY130" fmla="*/ 223679 h 4939827"/>
              <a:gd name="connsiteX131" fmla="*/ 4191582 w 12192000"/>
              <a:gd name="connsiteY131" fmla="*/ 238952 h 4939827"/>
              <a:gd name="connsiteX132" fmla="*/ 4251024 w 12192000"/>
              <a:gd name="connsiteY132" fmla="*/ 240874 h 4939827"/>
              <a:gd name="connsiteX133" fmla="*/ 4355275 w 12192000"/>
              <a:gd name="connsiteY133" fmla="*/ 260205 h 4939827"/>
              <a:gd name="connsiteX134" fmla="*/ 4423807 w 12192000"/>
              <a:gd name="connsiteY134" fmla="*/ 270366 h 4939827"/>
              <a:gd name="connsiteX135" fmla="*/ 4558432 w 12192000"/>
              <a:gd name="connsiteY135" fmla="*/ 269194 h 4939827"/>
              <a:gd name="connsiteX136" fmla="*/ 4635061 w 12192000"/>
              <a:gd name="connsiteY136" fmla="*/ 280682 h 4939827"/>
              <a:gd name="connsiteX137" fmla="*/ 4807427 w 12192000"/>
              <a:gd name="connsiteY137" fmla="*/ 276835 h 4939827"/>
              <a:gd name="connsiteX138" fmla="*/ 5028933 w 12192000"/>
              <a:gd name="connsiteY138" fmla="*/ 183887 h 4939827"/>
              <a:gd name="connsiteX139" fmla="*/ 5093642 w 12192000"/>
              <a:gd name="connsiteY139" fmla="*/ 177214 h 4939827"/>
              <a:gd name="connsiteX140" fmla="*/ 5102642 w 12192000"/>
              <a:gd name="connsiteY140" fmla="*/ 186816 h 4939827"/>
              <a:gd name="connsiteX141" fmla="*/ 5193590 w 12192000"/>
              <a:gd name="connsiteY141" fmla="*/ 156458 h 4939827"/>
              <a:gd name="connsiteX142" fmla="*/ 5323922 w 12192000"/>
              <a:gd name="connsiteY142" fmla="*/ 146332 h 4939827"/>
              <a:gd name="connsiteX143" fmla="*/ 5421860 w 12192000"/>
              <a:gd name="connsiteY143" fmla="*/ 167298 h 4939827"/>
              <a:gd name="connsiteX144" fmla="*/ 5476948 w 12192000"/>
              <a:gd name="connsiteY144" fmla="*/ 173249 h 4939827"/>
              <a:gd name="connsiteX145" fmla="*/ 5516842 w 12192000"/>
              <a:gd name="connsiteY145" fmla="*/ 184018 h 4939827"/>
              <a:gd name="connsiteX146" fmla="*/ 5619415 w 12192000"/>
              <a:gd name="connsiteY146" fmla="*/ 176781 h 4939827"/>
              <a:gd name="connsiteX147" fmla="*/ 5789867 w 12192000"/>
              <a:gd name="connsiteY147" fmla="*/ 150304 h 4939827"/>
              <a:gd name="connsiteX148" fmla="*/ 5825953 w 12192000"/>
              <a:gd name="connsiteY148" fmla="*/ 147907 h 4939827"/>
              <a:gd name="connsiteX149" fmla="*/ 5856168 w 12192000"/>
              <a:gd name="connsiteY149" fmla="*/ 158719 h 4939827"/>
              <a:gd name="connsiteX150" fmla="*/ 5862476 w 12192000"/>
              <a:gd name="connsiteY150" fmla="*/ 172447 h 4939827"/>
              <a:gd name="connsiteX151" fmla="*/ 5882195 w 12192000"/>
              <a:gd name="connsiteY151" fmla="*/ 173195 h 4939827"/>
              <a:gd name="connsiteX152" fmla="*/ 5887271 w 12192000"/>
              <a:gd name="connsiteY152" fmla="*/ 176084 h 4939827"/>
              <a:gd name="connsiteX153" fmla="*/ 5921577 w 12192000"/>
              <a:gd name="connsiteY153" fmla="*/ 169858 h 4939827"/>
              <a:gd name="connsiteX154" fmla="*/ 5983240 w 12192000"/>
              <a:gd name="connsiteY154" fmla="*/ 152755 h 4939827"/>
              <a:gd name="connsiteX155" fmla="*/ 6152287 w 12192000"/>
              <a:gd name="connsiteY155" fmla="*/ 116736 h 4939827"/>
              <a:gd name="connsiteX156" fmla="*/ 6415830 w 12192000"/>
              <a:gd name="connsiteY156" fmla="*/ 136006 h 4939827"/>
              <a:gd name="connsiteX157" fmla="*/ 6756965 w 12192000"/>
              <a:gd name="connsiteY157" fmla="*/ 57636 h 4939827"/>
              <a:gd name="connsiteX158" fmla="*/ 6819400 w 12192000"/>
              <a:gd name="connsiteY158" fmla="*/ 30742 h 4939827"/>
              <a:gd name="connsiteX159" fmla="*/ 6986370 w 12192000"/>
              <a:gd name="connsiteY159" fmla="*/ 12659 h 4939827"/>
              <a:gd name="connsiteX160" fmla="*/ 6989536 w 12192000"/>
              <a:gd name="connsiteY160" fmla="*/ 14528 h 4939827"/>
              <a:gd name="connsiteX161" fmla="*/ 7015933 w 12192000"/>
              <a:gd name="connsiteY161" fmla="*/ 9653 h 4939827"/>
              <a:gd name="connsiteX162" fmla="*/ 7020592 w 12192000"/>
              <a:gd name="connsiteY162" fmla="*/ 1651 h 4939827"/>
              <a:gd name="connsiteX163" fmla="*/ 7025905 w 12192000"/>
              <a:gd name="connsiteY163"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5921577 w 12192000"/>
              <a:gd name="connsiteY152" fmla="*/ 169858 h 4939827"/>
              <a:gd name="connsiteX153" fmla="*/ 5983240 w 12192000"/>
              <a:gd name="connsiteY153" fmla="*/ 152755 h 4939827"/>
              <a:gd name="connsiteX154" fmla="*/ 6152287 w 12192000"/>
              <a:gd name="connsiteY154" fmla="*/ 116736 h 4939827"/>
              <a:gd name="connsiteX155" fmla="*/ 6415830 w 12192000"/>
              <a:gd name="connsiteY155" fmla="*/ 136006 h 4939827"/>
              <a:gd name="connsiteX156" fmla="*/ 6756965 w 12192000"/>
              <a:gd name="connsiteY156" fmla="*/ 57636 h 4939827"/>
              <a:gd name="connsiteX157" fmla="*/ 6819400 w 12192000"/>
              <a:gd name="connsiteY157" fmla="*/ 30742 h 4939827"/>
              <a:gd name="connsiteX158" fmla="*/ 6986370 w 12192000"/>
              <a:gd name="connsiteY158" fmla="*/ 12659 h 4939827"/>
              <a:gd name="connsiteX159" fmla="*/ 6989536 w 12192000"/>
              <a:gd name="connsiteY159" fmla="*/ 14528 h 4939827"/>
              <a:gd name="connsiteX160" fmla="*/ 7015933 w 12192000"/>
              <a:gd name="connsiteY160" fmla="*/ 9653 h 4939827"/>
              <a:gd name="connsiteX161" fmla="*/ 7020592 w 12192000"/>
              <a:gd name="connsiteY161" fmla="*/ 1651 h 4939827"/>
              <a:gd name="connsiteX162" fmla="*/ 7025905 w 12192000"/>
              <a:gd name="connsiteY162"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5921577 w 12192000"/>
              <a:gd name="connsiteY152" fmla="*/ 169858 h 4939827"/>
              <a:gd name="connsiteX153" fmla="*/ 5983240 w 12192000"/>
              <a:gd name="connsiteY153" fmla="*/ 152755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5921577 w 12192000"/>
              <a:gd name="connsiteY152" fmla="*/ 169858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5921577 w 12192000"/>
              <a:gd name="connsiteY152" fmla="*/ 169858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6001964 w 12192000"/>
              <a:gd name="connsiteY152" fmla="*/ 154786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6001964 w 12192000"/>
              <a:gd name="connsiteY152" fmla="*/ 154786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952585 w 12192000"/>
              <a:gd name="connsiteY151" fmla="*/ 161012 h 4939827"/>
              <a:gd name="connsiteX152" fmla="*/ 6001964 w 12192000"/>
              <a:gd name="connsiteY152" fmla="*/ 154786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952585 w 12192000"/>
              <a:gd name="connsiteY151" fmla="*/ 161012 h 4939827"/>
              <a:gd name="connsiteX152" fmla="*/ 6001964 w 12192000"/>
              <a:gd name="connsiteY152" fmla="*/ 154786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72650 w 12192000"/>
              <a:gd name="connsiteY31" fmla="*/ 254821 h 4939827"/>
              <a:gd name="connsiteX32" fmla="*/ 8785543 w 12192000"/>
              <a:gd name="connsiteY32" fmla="*/ 263406 h 4939827"/>
              <a:gd name="connsiteX33" fmla="*/ 8830588 w 12192000"/>
              <a:gd name="connsiteY33" fmla="*/ 265483 h 4939827"/>
              <a:gd name="connsiteX34" fmla="*/ 8905142 w 12192000"/>
              <a:gd name="connsiteY34" fmla="*/ 264958 h 4939827"/>
              <a:gd name="connsiteX35" fmla="*/ 8968582 w 12192000"/>
              <a:gd name="connsiteY35" fmla="*/ 262728 h 4939827"/>
              <a:gd name="connsiteX36" fmla="*/ 8972994 w 12192000"/>
              <a:gd name="connsiteY36" fmla="*/ 263284 h 4939827"/>
              <a:gd name="connsiteX37" fmla="*/ 9004605 w 12192000"/>
              <a:gd name="connsiteY37" fmla="*/ 258041 h 4939827"/>
              <a:gd name="connsiteX38" fmla="*/ 9016165 w 12192000"/>
              <a:gd name="connsiteY38" fmla="*/ 261258 h 4939827"/>
              <a:gd name="connsiteX39" fmla="*/ 9043297 w 12192000"/>
              <a:gd name="connsiteY39" fmla="*/ 281547 h 4939827"/>
              <a:gd name="connsiteX40" fmla="*/ 9048315 w 12192000"/>
              <a:gd name="connsiteY40" fmla="*/ 279264 h 4939827"/>
              <a:gd name="connsiteX41" fmla="*/ 9054706 w 12192000"/>
              <a:gd name="connsiteY41" fmla="*/ 278538 h 4939827"/>
              <a:gd name="connsiteX42" fmla="*/ 9070919 w 12192000"/>
              <a:gd name="connsiteY42" fmla="*/ 281810 h 4939827"/>
              <a:gd name="connsiteX43" fmla="*/ 9076813 w 12192000"/>
              <a:gd name="connsiteY43" fmla="*/ 283909 h 4939827"/>
              <a:gd name="connsiteX44" fmla="*/ 9085871 w 12192000"/>
              <a:gd name="connsiteY44" fmla="*/ 285133 h 4939827"/>
              <a:gd name="connsiteX45" fmla="*/ 9086159 w 12192000"/>
              <a:gd name="connsiteY45" fmla="*/ 284887 h 4939827"/>
              <a:gd name="connsiteX46" fmla="*/ 9134606 w 12192000"/>
              <a:gd name="connsiteY46" fmla="*/ 288168 h 4939827"/>
              <a:gd name="connsiteX47" fmla="*/ 9195590 w 12192000"/>
              <a:gd name="connsiteY47" fmla="*/ 279568 h 4939827"/>
              <a:gd name="connsiteX48" fmla="*/ 9219336 w 12192000"/>
              <a:gd name="connsiteY48" fmla="*/ 278133 h 4939827"/>
              <a:gd name="connsiteX49" fmla="*/ 9232362 w 12192000"/>
              <a:gd name="connsiteY49" fmla="*/ 275894 h 4939827"/>
              <a:gd name="connsiteX50" fmla="*/ 9233396 w 12192000"/>
              <a:gd name="connsiteY50" fmla="*/ 274803 h 4939827"/>
              <a:gd name="connsiteX51" fmla="*/ 9256213 w 12192000"/>
              <a:gd name="connsiteY51" fmla="*/ 281576 h 4939827"/>
              <a:gd name="connsiteX52" fmla="*/ 9371484 w 12192000"/>
              <a:gd name="connsiteY52" fmla="*/ 329634 h 4939827"/>
              <a:gd name="connsiteX53" fmla="*/ 9404829 w 12192000"/>
              <a:gd name="connsiteY53" fmla="*/ 339038 h 4939827"/>
              <a:gd name="connsiteX54" fmla="*/ 9427021 w 12192000"/>
              <a:gd name="connsiteY54" fmla="*/ 358784 h 4939827"/>
              <a:gd name="connsiteX55" fmla="*/ 9670844 w 12192000"/>
              <a:gd name="connsiteY55" fmla="*/ 405128 h 4939827"/>
              <a:gd name="connsiteX56" fmla="*/ 9816083 w 12192000"/>
              <a:gd name="connsiteY56" fmla="*/ 416573 h 4939827"/>
              <a:gd name="connsiteX57" fmla="*/ 9936741 w 12192000"/>
              <a:gd name="connsiteY57" fmla="*/ 437044 h 4939827"/>
              <a:gd name="connsiteX58" fmla="*/ 10050093 w 12192000"/>
              <a:gd name="connsiteY58" fmla="*/ 443783 h 4939827"/>
              <a:gd name="connsiteX59" fmla="*/ 10130090 w 12192000"/>
              <a:gd name="connsiteY59" fmla="*/ 459520 h 4939827"/>
              <a:gd name="connsiteX60" fmla="*/ 10173456 w 12192000"/>
              <a:gd name="connsiteY60" fmla="*/ 457749 h 4939827"/>
              <a:gd name="connsiteX61" fmla="*/ 10218232 w 12192000"/>
              <a:gd name="connsiteY61" fmla="*/ 459820 h 4939827"/>
              <a:gd name="connsiteX62" fmla="*/ 10354176 w 12192000"/>
              <a:gd name="connsiteY62" fmla="*/ 471377 h 4939827"/>
              <a:gd name="connsiteX63" fmla="*/ 10430681 w 12192000"/>
              <a:gd name="connsiteY63" fmla="*/ 481226 h 4939827"/>
              <a:gd name="connsiteX64" fmla="*/ 10478169 w 12192000"/>
              <a:gd name="connsiteY64" fmla="*/ 481774 h 4939827"/>
              <a:gd name="connsiteX65" fmla="*/ 10540907 w 12192000"/>
              <a:gd name="connsiteY65" fmla="*/ 485607 h 4939827"/>
              <a:gd name="connsiteX66" fmla="*/ 10614941 w 12192000"/>
              <a:gd name="connsiteY66" fmla="*/ 487592 h 4939827"/>
              <a:gd name="connsiteX67" fmla="*/ 10674098 w 12192000"/>
              <a:gd name="connsiteY67" fmla="*/ 521656 h 4939827"/>
              <a:gd name="connsiteX68" fmla="*/ 10874834 w 12192000"/>
              <a:gd name="connsiteY68" fmla="*/ 574867 h 4939827"/>
              <a:gd name="connsiteX69" fmla="*/ 10944981 w 12192000"/>
              <a:gd name="connsiteY69" fmla="*/ 615042 h 4939827"/>
              <a:gd name="connsiteX70" fmla="*/ 11006376 w 12192000"/>
              <a:gd name="connsiteY70" fmla="*/ 645957 h 4939827"/>
              <a:gd name="connsiteX71" fmla="*/ 11076308 w 12192000"/>
              <a:gd name="connsiteY71" fmla="*/ 675698 h 4939827"/>
              <a:gd name="connsiteX72" fmla="*/ 11148789 w 12192000"/>
              <a:gd name="connsiteY72" fmla="*/ 685041 h 4939827"/>
              <a:gd name="connsiteX73" fmla="*/ 11249129 w 12192000"/>
              <a:gd name="connsiteY73" fmla="*/ 684218 h 4939827"/>
              <a:gd name="connsiteX74" fmla="*/ 11299915 w 12192000"/>
              <a:gd name="connsiteY74" fmla="*/ 692177 h 4939827"/>
              <a:gd name="connsiteX75" fmla="*/ 11386973 w 12192000"/>
              <a:gd name="connsiteY75" fmla="*/ 708209 h 4939827"/>
              <a:gd name="connsiteX76" fmla="*/ 11500105 w 12192000"/>
              <a:gd name="connsiteY76" fmla="*/ 735014 h 4939827"/>
              <a:gd name="connsiteX77" fmla="*/ 11621735 w 12192000"/>
              <a:gd name="connsiteY77" fmla="*/ 789584 h 4939827"/>
              <a:gd name="connsiteX78" fmla="*/ 11691200 w 12192000"/>
              <a:gd name="connsiteY78" fmla="*/ 867902 h 4939827"/>
              <a:gd name="connsiteX79" fmla="*/ 11819427 w 12192000"/>
              <a:gd name="connsiteY79" fmla="*/ 911634 h 4939827"/>
              <a:gd name="connsiteX80" fmla="*/ 11969720 w 12192000"/>
              <a:gd name="connsiteY80" fmla="*/ 964737 h 4939827"/>
              <a:gd name="connsiteX81" fmla="*/ 12055766 w 12192000"/>
              <a:gd name="connsiteY81" fmla="*/ 991268 h 4939827"/>
              <a:gd name="connsiteX82" fmla="*/ 12171539 w 12192000"/>
              <a:gd name="connsiteY82" fmla="*/ 995427 h 4939827"/>
              <a:gd name="connsiteX83" fmla="*/ 12187831 w 12192000"/>
              <a:gd name="connsiteY83" fmla="*/ 996580 h 4939827"/>
              <a:gd name="connsiteX84" fmla="*/ 12192000 w 12192000"/>
              <a:gd name="connsiteY84" fmla="*/ 996726 h 4939827"/>
              <a:gd name="connsiteX85" fmla="*/ 12192000 w 12192000"/>
              <a:gd name="connsiteY85" fmla="*/ 4939827 h 4939827"/>
              <a:gd name="connsiteX86" fmla="*/ 0 w 12192000"/>
              <a:gd name="connsiteY86" fmla="*/ 4939827 h 4939827"/>
              <a:gd name="connsiteX87" fmla="*/ 0 w 12192000"/>
              <a:gd name="connsiteY87" fmla="*/ 512043 h 4939827"/>
              <a:gd name="connsiteX88" fmla="*/ 7381 w 12192000"/>
              <a:gd name="connsiteY88" fmla="*/ 512580 h 4939827"/>
              <a:gd name="connsiteX89" fmla="*/ 100029 w 12192000"/>
              <a:gd name="connsiteY89" fmla="*/ 504758 h 4939827"/>
              <a:gd name="connsiteX90" fmla="*/ 155244 w 12192000"/>
              <a:gd name="connsiteY90" fmla="*/ 525130 h 4939827"/>
              <a:gd name="connsiteX91" fmla="*/ 254366 w 12192000"/>
              <a:gd name="connsiteY91" fmla="*/ 534449 h 4939827"/>
              <a:gd name="connsiteX92" fmla="*/ 447292 w 12192000"/>
              <a:gd name="connsiteY92" fmla="*/ 542725 h 4939827"/>
              <a:gd name="connsiteX93" fmla="*/ 628105 w 12192000"/>
              <a:gd name="connsiteY93" fmla="*/ 547853 h 4939827"/>
              <a:gd name="connsiteX94" fmla="*/ 783146 w 12192000"/>
              <a:gd name="connsiteY94" fmla="*/ 591799 h 4939827"/>
              <a:gd name="connsiteX95" fmla="*/ 1043676 w 12192000"/>
              <a:gd name="connsiteY95" fmla="*/ 591887 h 4939827"/>
              <a:gd name="connsiteX96" fmla="*/ 1281816 w 12192000"/>
              <a:gd name="connsiteY96" fmla="*/ 520946 h 4939827"/>
              <a:gd name="connsiteX97" fmla="*/ 1486347 w 12192000"/>
              <a:gd name="connsiteY97" fmla="*/ 487310 h 4939827"/>
              <a:gd name="connsiteX98" fmla="*/ 1568079 w 12192000"/>
              <a:gd name="connsiteY98" fmla="*/ 462531 h 4939827"/>
              <a:gd name="connsiteX99" fmla="*/ 1622516 w 12192000"/>
              <a:gd name="connsiteY99" fmla="*/ 466058 h 4939827"/>
              <a:gd name="connsiteX100" fmla="*/ 1655457 w 12192000"/>
              <a:gd name="connsiteY100" fmla="*/ 465359 h 4939827"/>
              <a:gd name="connsiteX101" fmla="*/ 1717454 w 12192000"/>
              <a:gd name="connsiteY101" fmla="*/ 417203 h 4939827"/>
              <a:gd name="connsiteX102" fmla="*/ 1913794 w 12192000"/>
              <a:gd name="connsiteY102" fmla="*/ 365255 h 4939827"/>
              <a:gd name="connsiteX103" fmla="*/ 2129762 w 12192000"/>
              <a:gd name="connsiteY103" fmla="*/ 367832 h 4939827"/>
              <a:gd name="connsiteX104" fmla="*/ 2376970 w 12192000"/>
              <a:gd name="connsiteY104" fmla="*/ 350129 h 4939827"/>
              <a:gd name="connsiteX105" fmla="*/ 2480155 w 12192000"/>
              <a:gd name="connsiteY105" fmla="*/ 359227 h 4939827"/>
              <a:gd name="connsiteX106" fmla="*/ 2586782 w 12192000"/>
              <a:gd name="connsiteY106" fmla="*/ 339352 h 4939827"/>
              <a:gd name="connsiteX107" fmla="*/ 2679617 w 12192000"/>
              <a:gd name="connsiteY107" fmla="*/ 305383 h 4939827"/>
              <a:gd name="connsiteX108" fmla="*/ 2788947 w 12192000"/>
              <a:gd name="connsiteY108" fmla="*/ 250375 h 4939827"/>
              <a:gd name="connsiteX109" fmla="*/ 2965530 w 12192000"/>
              <a:gd name="connsiteY109" fmla="*/ 245958 h 4939827"/>
              <a:gd name="connsiteX110" fmla="*/ 3103677 w 12192000"/>
              <a:gd name="connsiteY110" fmla="*/ 209527 h 4939827"/>
              <a:gd name="connsiteX111" fmla="*/ 3126759 w 12192000"/>
              <a:gd name="connsiteY111" fmla="*/ 211226 h 4939827"/>
              <a:gd name="connsiteX112" fmla="*/ 3164020 w 12192000"/>
              <a:gd name="connsiteY112" fmla="*/ 212779 h 4939827"/>
              <a:gd name="connsiteX113" fmla="*/ 3285019 w 12192000"/>
              <a:gd name="connsiteY113" fmla="*/ 220535 h 4939827"/>
              <a:gd name="connsiteX114" fmla="*/ 3365154 w 12192000"/>
              <a:gd name="connsiteY114" fmla="*/ 226416 h 4939827"/>
              <a:gd name="connsiteX115" fmla="*/ 3367507 w 12192000"/>
              <a:gd name="connsiteY115" fmla="*/ 225416 h 4939827"/>
              <a:gd name="connsiteX116" fmla="*/ 3387567 w 12192000"/>
              <a:gd name="connsiteY116" fmla="*/ 227103 h 4939827"/>
              <a:gd name="connsiteX117" fmla="*/ 3498001 w 12192000"/>
              <a:gd name="connsiteY117" fmla="*/ 231941 h 4939827"/>
              <a:gd name="connsiteX118" fmla="*/ 3561557 w 12192000"/>
              <a:gd name="connsiteY118" fmla="*/ 228095 h 4939827"/>
              <a:gd name="connsiteX119" fmla="*/ 3611920 w 12192000"/>
              <a:gd name="connsiteY119" fmla="*/ 218094 h 4939827"/>
              <a:gd name="connsiteX120" fmla="*/ 3620528 w 12192000"/>
              <a:gd name="connsiteY120" fmla="*/ 218788 h 4939827"/>
              <a:gd name="connsiteX121" fmla="*/ 3620766 w 12192000"/>
              <a:gd name="connsiteY121" fmla="*/ 218511 h 4939827"/>
              <a:gd name="connsiteX122" fmla="*/ 3629977 w 12192000"/>
              <a:gd name="connsiteY122" fmla="*/ 218664 h 4939827"/>
              <a:gd name="connsiteX123" fmla="*/ 3636217 w 12192000"/>
              <a:gd name="connsiteY123" fmla="*/ 220048 h 4939827"/>
              <a:gd name="connsiteX124" fmla="*/ 3709484 w 12192000"/>
              <a:gd name="connsiteY124" fmla="*/ 186927 h 4939827"/>
              <a:gd name="connsiteX125" fmla="*/ 3761342 w 12192000"/>
              <a:gd name="connsiteY125" fmla="*/ 177474 h 4939827"/>
              <a:gd name="connsiteX126" fmla="*/ 3799748 w 12192000"/>
              <a:gd name="connsiteY126" fmla="*/ 167154 h 4939827"/>
              <a:gd name="connsiteX127" fmla="*/ 3922756 w 12192000"/>
              <a:gd name="connsiteY127" fmla="*/ 194044 h 4939827"/>
              <a:gd name="connsiteX128" fmla="*/ 4028476 w 12192000"/>
              <a:gd name="connsiteY128" fmla="*/ 223679 h 4939827"/>
              <a:gd name="connsiteX129" fmla="*/ 4191582 w 12192000"/>
              <a:gd name="connsiteY129" fmla="*/ 238952 h 4939827"/>
              <a:gd name="connsiteX130" fmla="*/ 4251024 w 12192000"/>
              <a:gd name="connsiteY130" fmla="*/ 240874 h 4939827"/>
              <a:gd name="connsiteX131" fmla="*/ 4355275 w 12192000"/>
              <a:gd name="connsiteY131" fmla="*/ 260205 h 4939827"/>
              <a:gd name="connsiteX132" fmla="*/ 4423807 w 12192000"/>
              <a:gd name="connsiteY132" fmla="*/ 270366 h 4939827"/>
              <a:gd name="connsiteX133" fmla="*/ 4558432 w 12192000"/>
              <a:gd name="connsiteY133" fmla="*/ 269194 h 4939827"/>
              <a:gd name="connsiteX134" fmla="*/ 4635061 w 12192000"/>
              <a:gd name="connsiteY134" fmla="*/ 280682 h 4939827"/>
              <a:gd name="connsiteX135" fmla="*/ 4807427 w 12192000"/>
              <a:gd name="connsiteY135" fmla="*/ 276835 h 4939827"/>
              <a:gd name="connsiteX136" fmla="*/ 5028933 w 12192000"/>
              <a:gd name="connsiteY136" fmla="*/ 183887 h 4939827"/>
              <a:gd name="connsiteX137" fmla="*/ 5093642 w 12192000"/>
              <a:gd name="connsiteY137" fmla="*/ 177214 h 4939827"/>
              <a:gd name="connsiteX138" fmla="*/ 5102642 w 12192000"/>
              <a:gd name="connsiteY138" fmla="*/ 186816 h 4939827"/>
              <a:gd name="connsiteX139" fmla="*/ 5193590 w 12192000"/>
              <a:gd name="connsiteY139" fmla="*/ 156458 h 4939827"/>
              <a:gd name="connsiteX140" fmla="*/ 5323922 w 12192000"/>
              <a:gd name="connsiteY140" fmla="*/ 146332 h 4939827"/>
              <a:gd name="connsiteX141" fmla="*/ 5421860 w 12192000"/>
              <a:gd name="connsiteY141" fmla="*/ 167298 h 4939827"/>
              <a:gd name="connsiteX142" fmla="*/ 5476948 w 12192000"/>
              <a:gd name="connsiteY142" fmla="*/ 173249 h 4939827"/>
              <a:gd name="connsiteX143" fmla="*/ 5516842 w 12192000"/>
              <a:gd name="connsiteY143" fmla="*/ 184018 h 4939827"/>
              <a:gd name="connsiteX144" fmla="*/ 5619415 w 12192000"/>
              <a:gd name="connsiteY144" fmla="*/ 176781 h 4939827"/>
              <a:gd name="connsiteX145" fmla="*/ 5789867 w 12192000"/>
              <a:gd name="connsiteY145" fmla="*/ 150304 h 4939827"/>
              <a:gd name="connsiteX146" fmla="*/ 5825953 w 12192000"/>
              <a:gd name="connsiteY146" fmla="*/ 147907 h 4939827"/>
              <a:gd name="connsiteX147" fmla="*/ 5856168 w 12192000"/>
              <a:gd name="connsiteY147" fmla="*/ 158719 h 4939827"/>
              <a:gd name="connsiteX148" fmla="*/ 5862476 w 12192000"/>
              <a:gd name="connsiteY148" fmla="*/ 172447 h 4939827"/>
              <a:gd name="connsiteX149" fmla="*/ 5882195 w 12192000"/>
              <a:gd name="connsiteY149" fmla="*/ 173195 h 4939827"/>
              <a:gd name="connsiteX150" fmla="*/ 5952585 w 12192000"/>
              <a:gd name="connsiteY150" fmla="*/ 161012 h 4939827"/>
              <a:gd name="connsiteX151" fmla="*/ 6001964 w 12192000"/>
              <a:gd name="connsiteY151" fmla="*/ 154786 h 4939827"/>
              <a:gd name="connsiteX152" fmla="*/ 6184207 w 12192000"/>
              <a:gd name="connsiteY152" fmla="*/ 132658 h 4939827"/>
              <a:gd name="connsiteX153" fmla="*/ 6415830 w 12192000"/>
              <a:gd name="connsiteY153" fmla="*/ 136006 h 4939827"/>
              <a:gd name="connsiteX154" fmla="*/ 6756965 w 12192000"/>
              <a:gd name="connsiteY154" fmla="*/ 57636 h 4939827"/>
              <a:gd name="connsiteX155" fmla="*/ 6819400 w 12192000"/>
              <a:gd name="connsiteY155" fmla="*/ 30742 h 4939827"/>
              <a:gd name="connsiteX156" fmla="*/ 6986370 w 12192000"/>
              <a:gd name="connsiteY156" fmla="*/ 12659 h 4939827"/>
              <a:gd name="connsiteX157" fmla="*/ 6989536 w 12192000"/>
              <a:gd name="connsiteY157" fmla="*/ 14528 h 4939827"/>
              <a:gd name="connsiteX158" fmla="*/ 7015933 w 12192000"/>
              <a:gd name="connsiteY158" fmla="*/ 9653 h 4939827"/>
              <a:gd name="connsiteX159" fmla="*/ 7020592 w 12192000"/>
              <a:gd name="connsiteY159" fmla="*/ 1651 h 4939827"/>
              <a:gd name="connsiteX160" fmla="*/ 7025905 w 12192000"/>
              <a:gd name="connsiteY16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72650 w 12192000"/>
              <a:gd name="connsiteY31" fmla="*/ 254821 h 4939827"/>
              <a:gd name="connsiteX32" fmla="*/ 8785543 w 12192000"/>
              <a:gd name="connsiteY32" fmla="*/ 263406 h 4939827"/>
              <a:gd name="connsiteX33" fmla="*/ 8830588 w 12192000"/>
              <a:gd name="connsiteY33" fmla="*/ 265483 h 4939827"/>
              <a:gd name="connsiteX34" fmla="*/ 8905142 w 12192000"/>
              <a:gd name="connsiteY34" fmla="*/ 264958 h 4939827"/>
              <a:gd name="connsiteX35" fmla="*/ 8968582 w 12192000"/>
              <a:gd name="connsiteY35" fmla="*/ 262728 h 4939827"/>
              <a:gd name="connsiteX36" fmla="*/ 8972994 w 12192000"/>
              <a:gd name="connsiteY36" fmla="*/ 263284 h 4939827"/>
              <a:gd name="connsiteX37" fmla="*/ 9004605 w 12192000"/>
              <a:gd name="connsiteY37" fmla="*/ 258041 h 4939827"/>
              <a:gd name="connsiteX38" fmla="*/ 9016165 w 12192000"/>
              <a:gd name="connsiteY38" fmla="*/ 261258 h 4939827"/>
              <a:gd name="connsiteX39" fmla="*/ 9043297 w 12192000"/>
              <a:gd name="connsiteY39" fmla="*/ 281547 h 4939827"/>
              <a:gd name="connsiteX40" fmla="*/ 9048315 w 12192000"/>
              <a:gd name="connsiteY40" fmla="*/ 279264 h 4939827"/>
              <a:gd name="connsiteX41" fmla="*/ 9054706 w 12192000"/>
              <a:gd name="connsiteY41" fmla="*/ 278538 h 4939827"/>
              <a:gd name="connsiteX42" fmla="*/ 9070919 w 12192000"/>
              <a:gd name="connsiteY42" fmla="*/ 281810 h 4939827"/>
              <a:gd name="connsiteX43" fmla="*/ 9076813 w 12192000"/>
              <a:gd name="connsiteY43" fmla="*/ 283909 h 4939827"/>
              <a:gd name="connsiteX44" fmla="*/ 9085871 w 12192000"/>
              <a:gd name="connsiteY44" fmla="*/ 285133 h 4939827"/>
              <a:gd name="connsiteX45" fmla="*/ 9086159 w 12192000"/>
              <a:gd name="connsiteY45" fmla="*/ 284887 h 4939827"/>
              <a:gd name="connsiteX46" fmla="*/ 9134606 w 12192000"/>
              <a:gd name="connsiteY46" fmla="*/ 288168 h 4939827"/>
              <a:gd name="connsiteX47" fmla="*/ 9195590 w 12192000"/>
              <a:gd name="connsiteY47" fmla="*/ 279568 h 4939827"/>
              <a:gd name="connsiteX48" fmla="*/ 9219336 w 12192000"/>
              <a:gd name="connsiteY48" fmla="*/ 278133 h 4939827"/>
              <a:gd name="connsiteX49" fmla="*/ 9232362 w 12192000"/>
              <a:gd name="connsiteY49" fmla="*/ 275894 h 4939827"/>
              <a:gd name="connsiteX50" fmla="*/ 9233396 w 12192000"/>
              <a:gd name="connsiteY50" fmla="*/ 274803 h 4939827"/>
              <a:gd name="connsiteX51" fmla="*/ 9371484 w 12192000"/>
              <a:gd name="connsiteY51" fmla="*/ 329634 h 4939827"/>
              <a:gd name="connsiteX52" fmla="*/ 9404829 w 12192000"/>
              <a:gd name="connsiteY52" fmla="*/ 339038 h 4939827"/>
              <a:gd name="connsiteX53" fmla="*/ 9427021 w 12192000"/>
              <a:gd name="connsiteY53" fmla="*/ 358784 h 4939827"/>
              <a:gd name="connsiteX54" fmla="*/ 9670844 w 12192000"/>
              <a:gd name="connsiteY54" fmla="*/ 405128 h 4939827"/>
              <a:gd name="connsiteX55" fmla="*/ 9816083 w 12192000"/>
              <a:gd name="connsiteY55" fmla="*/ 416573 h 4939827"/>
              <a:gd name="connsiteX56" fmla="*/ 9936741 w 12192000"/>
              <a:gd name="connsiteY56" fmla="*/ 437044 h 4939827"/>
              <a:gd name="connsiteX57" fmla="*/ 10050093 w 12192000"/>
              <a:gd name="connsiteY57" fmla="*/ 443783 h 4939827"/>
              <a:gd name="connsiteX58" fmla="*/ 10130090 w 12192000"/>
              <a:gd name="connsiteY58" fmla="*/ 459520 h 4939827"/>
              <a:gd name="connsiteX59" fmla="*/ 10173456 w 12192000"/>
              <a:gd name="connsiteY59" fmla="*/ 457749 h 4939827"/>
              <a:gd name="connsiteX60" fmla="*/ 10218232 w 12192000"/>
              <a:gd name="connsiteY60" fmla="*/ 459820 h 4939827"/>
              <a:gd name="connsiteX61" fmla="*/ 10354176 w 12192000"/>
              <a:gd name="connsiteY61" fmla="*/ 471377 h 4939827"/>
              <a:gd name="connsiteX62" fmla="*/ 10430681 w 12192000"/>
              <a:gd name="connsiteY62" fmla="*/ 481226 h 4939827"/>
              <a:gd name="connsiteX63" fmla="*/ 10478169 w 12192000"/>
              <a:gd name="connsiteY63" fmla="*/ 481774 h 4939827"/>
              <a:gd name="connsiteX64" fmla="*/ 10540907 w 12192000"/>
              <a:gd name="connsiteY64" fmla="*/ 485607 h 4939827"/>
              <a:gd name="connsiteX65" fmla="*/ 10614941 w 12192000"/>
              <a:gd name="connsiteY65" fmla="*/ 487592 h 4939827"/>
              <a:gd name="connsiteX66" fmla="*/ 10674098 w 12192000"/>
              <a:gd name="connsiteY66" fmla="*/ 521656 h 4939827"/>
              <a:gd name="connsiteX67" fmla="*/ 10874834 w 12192000"/>
              <a:gd name="connsiteY67" fmla="*/ 574867 h 4939827"/>
              <a:gd name="connsiteX68" fmla="*/ 10944981 w 12192000"/>
              <a:gd name="connsiteY68" fmla="*/ 615042 h 4939827"/>
              <a:gd name="connsiteX69" fmla="*/ 11006376 w 12192000"/>
              <a:gd name="connsiteY69" fmla="*/ 645957 h 4939827"/>
              <a:gd name="connsiteX70" fmla="*/ 11076308 w 12192000"/>
              <a:gd name="connsiteY70" fmla="*/ 675698 h 4939827"/>
              <a:gd name="connsiteX71" fmla="*/ 11148789 w 12192000"/>
              <a:gd name="connsiteY71" fmla="*/ 685041 h 4939827"/>
              <a:gd name="connsiteX72" fmla="*/ 11249129 w 12192000"/>
              <a:gd name="connsiteY72" fmla="*/ 684218 h 4939827"/>
              <a:gd name="connsiteX73" fmla="*/ 11299915 w 12192000"/>
              <a:gd name="connsiteY73" fmla="*/ 692177 h 4939827"/>
              <a:gd name="connsiteX74" fmla="*/ 11386973 w 12192000"/>
              <a:gd name="connsiteY74" fmla="*/ 708209 h 4939827"/>
              <a:gd name="connsiteX75" fmla="*/ 11500105 w 12192000"/>
              <a:gd name="connsiteY75" fmla="*/ 735014 h 4939827"/>
              <a:gd name="connsiteX76" fmla="*/ 11621735 w 12192000"/>
              <a:gd name="connsiteY76" fmla="*/ 789584 h 4939827"/>
              <a:gd name="connsiteX77" fmla="*/ 11691200 w 12192000"/>
              <a:gd name="connsiteY77" fmla="*/ 867902 h 4939827"/>
              <a:gd name="connsiteX78" fmla="*/ 11819427 w 12192000"/>
              <a:gd name="connsiteY78" fmla="*/ 911634 h 4939827"/>
              <a:gd name="connsiteX79" fmla="*/ 11969720 w 12192000"/>
              <a:gd name="connsiteY79" fmla="*/ 964737 h 4939827"/>
              <a:gd name="connsiteX80" fmla="*/ 12055766 w 12192000"/>
              <a:gd name="connsiteY80" fmla="*/ 991268 h 4939827"/>
              <a:gd name="connsiteX81" fmla="*/ 12171539 w 12192000"/>
              <a:gd name="connsiteY81" fmla="*/ 995427 h 4939827"/>
              <a:gd name="connsiteX82" fmla="*/ 12187831 w 12192000"/>
              <a:gd name="connsiteY82" fmla="*/ 996580 h 4939827"/>
              <a:gd name="connsiteX83" fmla="*/ 12192000 w 12192000"/>
              <a:gd name="connsiteY83" fmla="*/ 996726 h 4939827"/>
              <a:gd name="connsiteX84" fmla="*/ 12192000 w 12192000"/>
              <a:gd name="connsiteY84" fmla="*/ 4939827 h 4939827"/>
              <a:gd name="connsiteX85" fmla="*/ 0 w 12192000"/>
              <a:gd name="connsiteY85" fmla="*/ 4939827 h 4939827"/>
              <a:gd name="connsiteX86" fmla="*/ 0 w 12192000"/>
              <a:gd name="connsiteY86" fmla="*/ 512043 h 4939827"/>
              <a:gd name="connsiteX87" fmla="*/ 7381 w 12192000"/>
              <a:gd name="connsiteY87" fmla="*/ 512580 h 4939827"/>
              <a:gd name="connsiteX88" fmla="*/ 100029 w 12192000"/>
              <a:gd name="connsiteY88" fmla="*/ 504758 h 4939827"/>
              <a:gd name="connsiteX89" fmla="*/ 155244 w 12192000"/>
              <a:gd name="connsiteY89" fmla="*/ 525130 h 4939827"/>
              <a:gd name="connsiteX90" fmla="*/ 254366 w 12192000"/>
              <a:gd name="connsiteY90" fmla="*/ 534449 h 4939827"/>
              <a:gd name="connsiteX91" fmla="*/ 447292 w 12192000"/>
              <a:gd name="connsiteY91" fmla="*/ 542725 h 4939827"/>
              <a:gd name="connsiteX92" fmla="*/ 628105 w 12192000"/>
              <a:gd name="connsiteY92" fmla="*/ 547853 h 4939827"/>
              <a:gd name="connsiteX93" fmla="*/ 783146 w 12192000"/>
              <a:gd name="connsiteY93" fmla="*/ 591799 h 4939827"/>
              <a:gd name="connsiteX94" fmla="*/ 1043676 w 12192000"/>
              <a:gd name="connsiteY94" fmla="*/ 591887 h 4939827"/>
              <a:gd name="connsiteX95" fmla="*/ 1281816 w 12192000"/>
              <a:gd name="connsiteY95" fmla="*/ 520946 h 4939827"/>
              <a:gd name="connsiteX96" fmla="*/ 1486347 w 12192000"/>
              <a:gd name="connsiteY96" fmla="*/ 487310 h 4939827"/>
              <a:gd name="connsiteX97" fmla="*/ 1568079 w 12192000"/>
              <a:gd name="connsiteY97" fmla="*/ 462531 h 4939827"/>
              <a:gd name="connsiteX98" fmla="*/ 1622516 w 12192000"/>
              <a:gd name="connsiteY98" fmla="*/ 466058 h 4939827"/>
              <a:gd name="connsiteX99" fmla="*/ 1655457 w 12192000"/>
              <a:gd name="connsiteY99" fmla="*/ 465359 h 4939827"/>
              <a:gd name="connsiteX100" fmla="*/ 1717454 w 12192000"/>
              <a:gd name="connsiteY100" fmla="*/ 417203 h 4939827"/>
              <a:gd name="connsiteX101" fmla="*/ 1913794 w 12192000"/>
              <a:gd name="connsiteY101" fmla="*/ 365255 h 4939827"/>
              <a:gd name="connsiteX102" fmla="*/ 2129762 w 12192000"/>
              <a:gd name="connsiteY102" fmla="*/ 367832 h 4939827"/>
              <a:gd name="connsiteX103" fmla="*/ 2376970 w 12192000"/>
              <a:gd name="connsiteY103" fmla="*/ 350129 h 4939827"/>
              <a:gd name="connsiteX104" fmla="*/ 2480155 w 12192000"/>
              <a:gd name="connsiteY104" fmla="*/ 359227 h 4939827"/>
              <a:gd name="connsiteX105" fmla="*/ 2586782 w 12192000"/>
              <a:gd name="connsiteY105" fmla="*/ 339352 h 4939827"/>
              <a:gd name="connsiteX106" fmla="*/ 2679617 w 12192000"/>
              <a:gd name="connsiteY106" fmla="*/ 305383 h 4939827"/>
              <a:gd name="connsiteX107" fmla="*/ 2788947 w 12192000"/>
              <a:gd name="connsiteY107" fmla="*/ 250375 h 4939827"/>
              <a:gd name="connsiteX108" fmla="*/ 2965530 w 12192000"/>
              <a:gd name="connsiteY108" fmla="*/ 245958 h 4939827"/>
              <a:gd name="connsiteX109" fmla="*/ 3103677 w 12192000"/>
              <a:gd name="connsiteY109" fmla="*/ 209527 h 4939827"/>
              <a:gd name="connsiteX110" fmla="*/ 3126759 w 12192000"/>
              <a:gd name="connsiteY110" fmla="*/ 211226 h 4939827"/>
              <a:gd name="connsiteX111" fmla="*/ 3164020 w 12192000"/>
              <a:gd name="connsiteY111" fmla="*/ 212779 h 4939827"/>
              <a:gd name="connsiteX112" fmla="*/ 3285019 w 12192000"/>
              <a:gd name="connsiteY112" fmla="*/ 220535 h 4939827"/>
              <a:gd name="connsiteX113" fmla="*/ 3365154 w 12192000"/>
              <a:gd name="connsiteY113" fmla="*/ 226416 h 4939827"/>
              <a:gd name="connsiteX114" fmla="*/ 3367507 w 12192000"/>
              <a:gd name="connsiteY114" fmla="*/ 225416 h 4939827"/>
              <a:gd name="connsiteX115" fmla="*/ 3387567 w 12192000"/>
              <a:gd name="connsiteY115" fmla="*/ 227103 h 4939827"/>
              <a:gd name="connsiteX116" fmla="*/ 3498001 w 12192000"/>
              <a:gd name="connsiteY116" fmla="*/ 231941 h 4939827"/>
              <a:gd name="connsiteX117" fmla="*/ 3561557 w 12192000"/>
              <a:gd name="connsiteY117" fmla="*/ 228095 h 4939827"/>
              <a:gd name="connsiteX118" fmla="*/ 3611920 w 12192000"/>
              <a:gd name="connsiteY118" fmla="*/ 218094 h 4939827"/>
              <a:gd name="connsiteX119" fmla="*/ 3620528 w 12192000"/>
              <a:gd name="connsiteY119" fmla="*/ 218788 h 4939827"/>
              <a:gd name="connsiteX120" fmla="*/ 3620766 w 12192000"/>
              <a:gd name="connsiteY120" fmla="*/ 218511 h 4939827"/>
              <a:gd name="connsiteX121" fmla="*/ 3629977 w 12192000"/>
              <a:gd name="connsiteY121" fmla="*/ 218664 h 4939827"/>
              <a:gd name="connsiteX122" fmla="*/ 3636217 w 12192000"/>
              <a:gd name="connsiteY122" fmla="*/ 220048 h 4939827"/>
              <a:gd name="connsiteX123" fmla="*/ 3709484 w 12192000"/>
              <a:gd name="connsiteY123" fmla="*/ 186927 h 4939827"/>
              <a:gd name="connsiteX124" fmla="*/ 3761342 w 12192000"/>
              <a:gd name="connsiteY124" fmla="*/ 177474 h 4939827"/>
              <a:gd name="connsiteX125" fmla="*/ 3799748 w 12192000"/>
              <a:gd name="connsiteY125" fmla="*/ 167154 h 4939827"/>
              <a:gd name="connsiteX126" fmla="*/ 3922756 w 12192000"/>
              <a:gd name="connsiteY126" fmla="*/ 194044 h 4939827"/>
              <a:gd name="connsiteX127" fmla="*/ 4028476 w 12192000"/>
              <a:gd name="connsiteY127" fmla="*/ 223679 h 4939827"/>
              <a:gd name="connsiteX128" fmla="*/ 4191582 w 12192000"/>
              <a:gd name="connsiteY128" fmla="*/ 238952 h 4939827"/>
              <a:gd name="connsiteX129" fmla="*/ 4251024 w 12192000"/>
              <a:gd name="connsiteY129" fmla="*/ 240874 h 4939827"/>
              <a:gd name="connsiteX130" fmla="*/ 4355275 w 12192000"/>
              <a:gd name="connsiteY130" fmla="*/ 260205 h 4939827"/>
              <a:gd name="connsiteX131" fmla="*/ 4423807 w 12192000"/>
              <a:gd name="connsiteY131" fmla="*/ 270366 h 4939827"/>
              <a:gd name="connsiteX132" fmla="*/ 4558432 w 12192000"/>
              <a:gd name="connsiteY132" fmla="*/ 269194 h 4939827"/>
              <a:gd name="connsiteX133" fmla="*/ 4635061 w 12192000"/>
              <a:gd name="connsiteY133" fmla="*/ 280682 h 4939827"/>
              <a:gd name="connsiteX134" fmla="*/ 4807427 w 12192000"/>
              <a:gd name="connsiteY134" fmla="*/ 276835 h 4939827"/>
              <a:gd name="connsiteX135" fmla="*/ 5028933 w 12192000"/>
              <a:gd name="connsiteY135" fmla="*/ 183887 h 4939827"/>
              <a:gd name="connsiteX136" fmla="*/ 5093642 w 12192000"/>
              <a:gd name="connsiteY136" fmla="*/ 177214 h 4939827"/>
              <a:gd name="connsiteX137" fmla="*/ 5102642 w 12192000"/>
              <a:gd name="connsiteY137" fmla="*/ 186816 h 4939827"/>
              <a:gd name="connsiteX138" fmla="*/ 5193590 w 12192000"/>
              <a:gd name="connsiteY138" fmla="*/ 156458 h 4939827"/>
              <a:gd name="connsiteX139" fmla="*/ 5323922 w 12192000"/>
              <a:gd name="connsiteY139" fmla="*/ 146332 h 4939827"/>
              <a:gd name="connsiteX140" fmla="*/ 5421860 w 12192000"/>
              <a:gd name="connsiteY140" fmla="*/ 167298 h 4939827"/>
              <a:gd name="connsiteX141" fmla="*/ 5476948 w 12192000"/>
              <a:gd name="connsiteY141" fmla="*/ 173249 h 4939827"/>
              <a:gd name="connsiteX142" fmla="*/ 5516842 w 12192000"/>
              <a:gd name="connsiteY142" fmla="*/ 184018 h 4939827"/>
              <a:gd name="connsiteX143" fmla="*/ 5619415 w 12192000"/>
              <a:gd name="connsiteY143" fmla="*/ 176781 h 4939827"/>
              <a:gd name="connsiteX144" fmla="*/ 5789867 w 12192000"/>
              <a:gd name="connsiteY144" fmla="*/ 150304 h 4939827"/>
              <a:gd name="connsiteX145" fmla="*/ 5825953 w 12192000"/>
              <a:gd name="connsiteY145" fmla="*/ 147907 h 4939827"/>
              <a:gd name="connsiteX146" fmla="*/ 5856168 w 12192000"/>
              <a:gd name="connsiteY146" fmla="*/ 158719 h 4939827"/>
              <a:gd name="connsiteX147" fmla="*/ 5862476 w 12192000"/>
              <a:gd name="connsiteY147" fmla="*/ 172447 h 4939827"/>
              <a:gd name="connsiteX148" fmla="*/ 5882195 w 12192000"/>
              <a:gd name="connsiteY148" fmla="*/ 173195 h 4939827"/>
              <a:gd name="connsiteX149" fmla="*/ 5952585 w 12192000"/>
              <a:gd name="connsiteY149" fmla="*/ 161012 h 4939827"/>
              <a:gd name="connsiteX150" fmla="*/ 6001964 w 12192000"/>
              <a:gd name="connsiteY150" fmla="*/ 154786 h 4939827"/>
              <a:gd name="connsiteX151" fmla="*/ 6184207 w 12192000"/>
              <a:gd name="connsiteY151" fmla="*/ 132658 h 4939827"/>
              <a:gd name="connsiteX152" fmla="*/ 6415830 w 12192000"/>
              <a:gd name="connsiteY152" fmla="*/ 136006 h 4939827"/>
              <a:gd name="connsiteX153" fmla="*/ 6756965 w 12192000"/>
              <a:gd name="connsiteY153" fmla="*/ 57636 h 4939827"/>
              <a:gd name="connsiteX154" fmla="*/ 6819400 w 12192000"/>
              <a:gd name="connsiteY154" fmla="*/ 30742 h 4939827"/>
              <a:gd name="connsiteX155" fmla="*/ 6986370 w 12192000"/>
              <a:gd name="connsiteY155" fmla="*/ 12659 h 4939827"/>
              <a:gd name="connsiteX156" fmla="*/ 6989536 w 12192000"/>
              <a:gd name="connsiteY156" fmla="*/ 14528 h 4939827"/>
              <a:gd name="connsiteX157" fmla="*/ 7015933 w 12192000"/>
              <a:gd name="connsiteY157" fmla="*/ 9653 h 4939827"/>
              <a:gd name="connsiteX158" fmla="*/ 7020592 w 12192000"/>
              <a:gd name="connsiteY158" fmla="*/ 1651 h 4939827"/>
              <a:gd name="connsiteX159" fmla="*/ 7025905 w 12192000"/>
              <a:gd name="connsiteY159"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72650 w 12192000"/>
              <a:gd name="connsiteY31" fmla="*/ 254821 h 4939827"/>
              <a:gd name="connsiteX32" fmla="*/ 8785543 w 12192000"/>
              <a:gd name="connsiteY32" fmla="*/ 263406 h 4939827"/>
              <a:gd name="connsiteX33" fmla="*/ 8830588 w 12192000"/>
              <a:gd name="connsiteY33" fmla="*/ 265483 h 4939827"/>
              <a:gd name="connsiteX34" fmla="*/ 8905142 w 12192000"/>
              <a:gd name="connsiteY34" fmla="*/ 264958 h 4939827"/>
              <a:gd name="connsiteX35" fmla="*/ 8968582 w 12192000"/>
              <a:gd name="connsiteY35" fmla="*/ 262728 h 4939827"/>
              <a:gd name="connsiteX36" fmla="*/ 8972994 w 12192000"/>
              <a:gd name="connsiteY36" fmla="*/ 263284 h 4939827"/>
              <a:gd name="connsiteX37" fmla="*/ 9004605 w 12192000"/>
              <a:gd name="connsiteY37" fmla="*/ 258041 h 4939827"/>
              <a:gd name="connsiteX38" fmla="*/ 9016165 w 12192000"/>
              <a:gd name="connsiteY38" fmla="*/ 261258 h 4939827"/>
              <a:gd name="connsiteX39" fmla="*/ 9043297 w 12192000"/>
              <a:gd name="connsiteY39" fmla="*/ 281547 h 4939827"/>
              <a:gd name="connsiteX40" fmla="*/ 9048315 w 12192000"/>
              <a:gd name="connsiteY40" fmla="*/ 279264 h 4939827"/>
              <a:gd name="connsiteX41" fmla="*/ 9054706 w 12192000"/>
              <a:gd name="connsiteY41" fmla="*/ 278538 h 4939827"/>
              <a:gd name="connsiteX42" fmla="*/ 9070919 w 12192000"/>
              <a:gd name="connsiteY42" fmla="*/ 281810 h 4939827"/>
              <a:gd name="connsiteX43" fmla="*/ 9076813 w 12192000"/>
              <a:gd name="connsiteY43" fmla="*/ 283909 h 4939827"/>
              <a:gd name="connsiteX44" fmla="*/ 9085871 w 12192000"/>
              <a:gd name="connsiteY44" fmla="*/ 285133 h 4939827"/>
              <a:gd name="connsiteX45" fmla="*/ 9086159 w 12192000"/>
              <a:gd name="connsiteY45" fmla="*/ 284887 h 4939827"/>
              <a:gd name="connsiteX46" fmla="*/ 9134606 w 12192000"/>
              <a:gd name="connsiteY46" fmla="*/ 288168 h 4939827"/>
              <a:gd name="connsiteX47" fmla="*/ 9195590 w 12192000"/>
              <a:gd name="connsiteY47" fmla="*/ 279568 h 4939827"/>
              <a:gd name="connsiteX48" fmla="*/ 9219336 w 12192000"/>
              <a:gd name="connsiteY48" fmla="*/ 278133 h 4939827"/>
              <a:gd name="connsiteX49" fmla="*/ 9232362 w 12192000"/>
              <a:gd name="connsiteY49" fmla="*/ 275894 h 4939827"/>
              <a:gd name="connsiteX50" fmla="*/ 9283638 w 12192000"/>
              <a:gd name="connsiteY50" fmla="*/ 299924 h 4939827"/>
              <a:gd name="connsiteX51" fmla="*/ 9371484 w 12192000"/>
              <a:gd name="connsiteY51" fmla="*/ 329634 h 4939827"/>
              <a:gd name="connsiteX52" fmla="*/ 9404829 w 12192000"/>
              <a:gd name="connsiteY52" fmla="*/ 339038 h 4939827"/>
              <a:gd name="connsiteX53" fmla="*/ 9427021 w 12192000"/>
              <a:gd name="connsiteY53" fmla="*/ 358784 h 4939827"/>
              <a:gd name="connsiteX54" fmla="*/ 9670844 w 12192000"/>
              <a:gd name="connsiteY54" fmla="*/ 405128 h 4939827"/>
              <a:gd name="connsiteX55" fmla="*/ 9816083 w 12192000"/>
              <a:gd name="connsiteY55" fmla="*/ 416573 h 4939827"/>
              <a:gd name="connsiteX56" fmla="*/ 9936741 w 12192000"/>
              <a:gd name="connsiteY56" fmla="*/ 437044 h 4939827"/>
              <a:gd name="connsiteX57" fmla="*/ 10050093 w 12192000"/>
              <a:gd name="connsiteY57" fmla="*/ 443783 h 4939827"/>
              <a:gd name="connsiteX58" fmla="*/ 10130090 w 12192000"/>
              <a:gd name="connsiteY58" fmla="*/ 459520 h 4939827"/>
              <a:gd name="connsiteX59" fmla="*/ 10173456 w 12192000"/>
              <a:gd name="connsiteY59" fmla="*/ 457749 h 4939827"/>
              <a:gd name="connsiteX60" fmla="*/ 10218232 w 12192000"/>
              <a:gd name="connsiteY60" fmla="*/ 459820 h 4939827"/>
              <a:gd name="connsiteX61" fmla="*/ 10354176 w 12192000"/>
              <a:gd name="connsiteY61" fmla="*/ 471377 h 4939827"/>
              <a:gd name="connsiteX62" fmla="*/ 10430681 w 12192000"/>
              <a:gd name="connsiteY62" fmla="*/ 481226 h 4939827"/>
              <a:gd name="connsiteX63" fmla="*/ 10478169 w 12192000"/>
              <a:gd name="connsiteY63" fmla="*/ 481774 h 4939827"/>
              <a:gd name="connsiteX64" fmla="*/ 10540907 w 12192000"/>
              <a:gd name="connsiteY64" fmla="*/ 485607 h 4939827"/>
              <a:gd name="connsiteX65" fmla="*/ 10614941 w 12192000"/>
              <a:gd name="connsiteY65" fmla="*/ 487592 h 4939827"/>
              <a:gd name="connsiteX66" fmla="*/ 10674098 w 12192000"/>
              <a:gd name="connsiteY66" fmla="*/ 521656 h 4939827"/>
              <a:gd name="connsiteX67" fmla="*/ 10874834 w 12192000"/>
              <a:gd name="connsiteY67" fmla="*/ 574867 h 4939827"/>
              <a:gd name="connsiteX68" fmla="*/ 10944981 w 12192000"/>
              <a:gd name="connsiteY68" fmla="*/ 615042 h 4939827"/>
              <a:gd name="connsiteX69" fmla="*/ 11006376 w 12192000"/>
              <a:gd name="connsiteY69" fmla="*/ 645957 h 4939827"/>
              <a:gd name="connsiteX70" fmla="*/ 11076308 w 12192000"/>
              <a:gd name="connsiteY70" fmla="*/ 675698 h 4939827"/>
              <a:gd name="connsiteX71" fmla="*/ 11148789 w 12192000"/>
              <a:gd name="connsiteY71" fmla="*/ 685041 h 4939827"/>
              <a:gd name="connsiteX72" fmla="*/ 11249129 w 12192000"/>
              <a:gd name="connsiteY72" fmla="*/ 684218 h 4939827"/>
              <a:gd name="connsiteX73" fmla="*/ 11299915 w 12192000"/>
              <a:gd name="connsiteY73" fmla="*/ 692177 h 4939827"/>
              <a:gd name="connsiteX74" fmla="*/ 11386973 w 12192000"/>
              <a:gd name="connsiteY74" fmla="*/ 708209 h 4939827"/>
              <a:gd name="connsiteX75" fmla="*/ 11500105 w 12192000"/>
              <a:gd name="connsiteY75" fmla="*/ 735014 h 4939827"/>
              <a:gd name="connsiteX76" fmla="*/ 11621735 w 12192000"/>
              <a:gd name="connsiteY76" fmla="*/ 789584 h 4939827"/>
              <a:gd name="connsiteX77" fmla="*/ 11691200 w 12192000"/>
              <a:gd name="connsiteY77" fmla="*/ 867902 h 4939827"/>
              <a:gd name="connsiteX78" fmla="*/ 11819427 w 12192000"/>
              <a:gd name="connsiteY78" fmla="*/ 911634 h 4939827"/>
              <a:gd name="connsiteX79" fmla="*/ 11969720 w 12192000"/>
              <a:gd name="connsiteY79" fmla="*/ 964737 h 4939827"/>
              <a:gd name="connsiteX80" fmla="*/ 12055766 w 12192000"/>
              <a:gd name="connsiteY80" fmla="*/ 991268 h 4939827"/>
              <a:gd name="connsiteX81" fmla="*/ 12171539 w 12192000"/>
              <a:gd name="connsiteY81" fmla="*/ 995427 h 4939827"/>
              <a:gd name="connsiteX82" fmla="*/ 12187831 w 12192000"/>
              <a:gd name="connsiteY82" fmla="*/ 996580 h 4939827"/>
              <a:gd name="connsiteX83" fmla="*/ 12192000 w 12192000"/>
              <a:gd name="connsiteY83" fmla="*/ 996726 h 4939827"/>
              <a:gd name="connsiteX84" fmla="*/ 12192000 w 12192000"/>
              <a:gd name="connsiteY84" fmla="*/ 4939827 h 4939827"/>
              <a:gd name="connsiteX85" fmla="*/ 0 w 12192000"/>
              <a:gd name="connsiteY85" fmla="*/ 4939827 h 4939827"/>
              <a:gd name="connsiteX86" fmla="*/ 0 w 12192000"/>
              <a:gd name="connsiteY86" fmla="*/ 512043 h 4939827"/>
              <a:gd name="connsiteX87" fmla="*/ 7381 w 12192000"/>
              <a:gd name="connsiteY87" fmla="*/ 512580 h 4939827"/>
              <a:gd name="connsiteX88" fmla="*/ 100029 w 12192000"/>
              <a:gd name="connsiteY88" fmla="*/ 504758 h 4939827"/>
              <a:gd name="connsiteX89" fmla="*/ 155244 w 12192000"/>
              <a:gd name="connsiteY89" fmla="*/ 525130 h 4939827"/>
              <a:gd name="connsiteX90" fmla="*/ 254366 w 12192000"/>
              <a:gd name="connsiteY90" fmla="*/ 534449 h 4939827"/>
              <a:gd name="connsiteX91" fmla="*/ 447292 w 12192000"/>
              <a:gd name="connsiteY91" fmla="*/ 542725 h 4939827"/>
              <a:gd name="connsiteX92" fmla="*/ 628105 w 12192000"/>
              <a:gd name="connsiteY92" fmla="*/ 547853 h 4939827"/>
              <a:gd name="connsiteX93" fmla="*/ 783146 w 12192000"/>
              <a:gd name="connsiteY93" fmla="*/ 591799 h 4939827"/>
              <a:gd name="connsiteX94" fmla="*/ 1043676 w 12192000"/>
              <a:gd name="connsiteY94" fmla="*/ 591887 h 4939827"/>
              <a:gd name="connsiteX95" fmla="*/ 1281816 w 12192000"/>
              <a:gd name="connsiteY95" fmla="*/ 520946 h 4939827"/>
              <a:gd name="connsiteX96" fmla="*/ 1486347 w 12192000"/>
              <a:gd name="connsiteY96" fmla="*/ 487310 h 4939827"/>
              <a:gd name="connsiteX97" fmla="*/ 1568079 w 12192000"/>
              <a:gd name="connsiteY97" fmla="*/ 462531 h 4939827"/>
              <a:gd name="connsiteX98" fmla="*/ 1622516 w 12192000"/>
              <a:gd name="connsiteY98" fmla="*/ 466058 h 4939827"/>
              <a:gd name="connsiteX99" fmla="*/ 1655457 w 12192000"/>
              <a:gd name="connsiteY99" fmla="*/ 465359 h 4939827"/>
              <a:gd name="connsiteX100" fmla="*/ 1717454 w 12192000"/>
              <a:gd name="connsiteY100" fmla="*/ 417203 h 4939827"/>
              <a:gd name="connsiteX101" fmla="*/ 1913794 w 12192000"/>
              <a:gd name="connsiteY101" fmla="*/ 365255 h 4939827"/>
              <a:gd name="connsiteX102" fmla="*/ 2129762 w 12192000"/>
              <a:gd name="connsiteY102" fmla="*/ 367832 h 4939827"/>
              <a:gd name="connsiteX103" fmla="*/ 2376970 w 12192000"/>
              <a:gd name="connsiteY103" fmla="*/ 350129 h 4939827"/>
              <a:gd name="connsiteX104" fmla="*/ 2480155 w 12192000"/>
              <a:gd name="connsiteY104" fmla="*/ 359227 h 4939827"/>
              <a:gd name="connsiteX105" fmla="*/ 2586782 w 12192000"/>
              <a:gd name="connsiteY105" fmla="*/ 339352 h 4939827"/>
              <a:gd name="connsiteX106" fmla="*/ 2679617 w 12192000"/>
              <a:gd name="connsiteY106" fmla="*/ 305383 h 4939827"/>
              <a:gd name="connsiteX107" fmla="*/ 2788947 w 12192000"/>
              <a:gd name="connsiteY107" fmla="*/ 250375 h 4939827"/>
              <a:gd name="connsiteX108" fmla="*/ 2965530 w 12192000"/>
              <a:gd name="connsiteY108" fmla="*/ 245958 h 4939827"/>
              <a:gd name="connsiteX109" fmla="*/ 3103677 w 12192000"/>
              <a:gd name="connsiteY109" fmla="*/ 209527 h 4939827"/>
              <a:gd name="connsiteX110" fmla="*/ 3126759 w 12192000"/>
              <a:gd name="connsiteY110" fmla="*/ 211226 h 4939827"/>
              <a:gd name="connsiteX111" fmla="*/ 3164020 w 12192000"/>
              <a:gd name="connsiteY111" fmla="*/ 212779 h 4939827"/>
              <a:gd name="connsiteX112" fmla="*/ 3285019 w 12192000"/>
              <a:gd name="connsiteY112" fmla="*/ 220535 h 4939827"/>
              <a:gd name="connsiteX113" fmla="*/ 3365154 w 12192000"/>
              <a:gd name="connsiteY113" fmla="*/ 226416 h 4939827"/>
              <a:gd name="connsiteX114" fmla="*/ 3367507 w 12192000"/>
              <a:gd name="connsiteY114" fmla="*/ 225416 h 4939827"/>
              <a:gd name="connsiteX115" fmla="*/ 3387567 w 12192000"/>
              <a:gd name="connsiteY115" fmla="*/ 227103 h 4939827"/>
              <a:gd name="connsiteX116" fmla="*/ 3498001 w 12192000"/>
              <a:gd name="connsiteY116" fmla="*/ 231941 h 4939827"/>
              <a:gd name="connsiteX117" fmla="*/ 3561557 w 12192000"/>
              <a:gd name="connsiteY117" fmla="*/ 228095 h 4939827"/>
              <a:gd name="connsiteX118" fmla="*/ 3611920 w 12192000"/>
              <a:gd name="connsiteY118" fmla="*/ 218094 h 4939827"/>
              <a:gd name="connsiteX119" fmla="*/ 3620528 w 12192000"/>
              <a:gd name="connsiteY119" fmla="*/ 218788 h 4939827"/>
              <a:gd name="connsiteX120" fmla="*/ 3620766 w 12192000"/>
              <a:gd name="connsiteY120" fmla="*/ 218511 h 4939827"/>
              <a:gd name="connsiteX121" fmla="*/ 3629977 w 12192000"/>
              <a:gd name="connsiteY121" fmla="*/ 218664 h 4939827"/>
              <a:gd name="connsiteX122" fmla="*/ 3636217 w 12192000"/>
              <a:gd name="connsiteY122" fmla="*/ 220048 h 4939827"/>
              <a:gd name="connsiteX123" fmla="*/ 3709484 w 12192000"/>
              <a:gd name="connsiteY123" fmla="*/ 186927 h 4939827"/>
              <a:gd name="connsiteX124" fmla="*/ 3761342 w 12192000"/>
              <a:gd name="connsiteY124" fmla="*/ 177474 h 4939827"/>
              <a:gd name="connsiteX125" fmla="*/ 3799748 w 12192000"/>
              <a:gd name="connsiteY125" fmla="*/ 167154 h 4939827"/>
              <a:gd name="connsiteX126" fmla="*/ 3922756 w 12192000"/>
              <a:gd name="connsiteY126" fmla="*/ 194044 h 4939827"/>
              <a:gd name="connsiteX127" fmla="*/ 4028476 w 12192000"/>
              <a:gd name="connsiteY127" fmla="*/ 223679 h 4939827"/>
              <a:gd name="connsiteX128" fmla="*/ 4191582 w 12192000"/>
              <a:gd name="connsiteY128" fmla="*/ 238952 h 4939827"/>
              <a:gd name="connsiteX129" fmla="*/ 4251024 w 12192000"/>
              <a:gd name="connsiteY129" fmla="*/ 240874 h 4939827"/>
              <a:gd name="connsiteX130" fmla="*/ 4355275 w 12192000"/>
              <a:gd name="connsiteY130" fmla="*/ 260205 h 4939827"/>
              <a:gd name="connsiteX131" fmla="*/ 4423807 w 12192000"/>
              <a:gd name="connsiteY131" fmla="*/ 270366 h 4939827"/>
              <a:gd name="connsiteX132" fmla="*/ 4558432 w 12192000"/>
              <a:gd name="connsiteY132" fmla="*/ 269194 h 4939827"/>
              <a:gd name="connsiteX133" fmla="*/ 4635061 w 12192000"/>
              <a:gd name="connsiteY133" fmla="*/ 280682 h 4939827"/>
              <a:gd name="connsiteX134" fmla="*/ 4807427 w 12192000"/>
              <a:gd name="connsiteY134" fmla="*/ 276835 h 4939827"/>
              <a:gd name="connsiteX135" fmla="*/ 5028933 w 12192000"/>
              <a:gd name="connsiteY135" fmla="*/ 183887 h 4939827"/>
              <a:gd name="connsiteX136" fmla="*/ 5093642 w 12192000"/>
              <a:gd name="connsiteY136" fmla="*/ 177214 h 4939827"/>
              <a:gd name="connsiteX137" fmla="*/ 5102642 w 12192000"/>
              <a:gd name="connsiteY137" fmla="*/ 186816 h 4939827"/>
              <a:gd name="connsiteX138" fmla="*/ 5193590 w 12192000"/>
              <a:gd name="connsiteY138" fmla="*/ 156458 h 4939827"/>
              <a:gd name="connsiteX139" fmla="*/ 5323922 w 12192000"/>
              <a:gd name="connsiteY139" fmla="*/ 146332 h 4939827"/>
              <a:gd name="connsiteX140" fmla="*/ 5421860 w 12192000"/>
              <a:gd name="connsiteY140" fmla="*/ 167298 h 4939827"/>
              <a:gd name="connsiteX141" fmla="*/ 5476948 w 12192000"/>
              <a:gd name="connsiteY141" fmla="*/ 173249 h 4939827"/>
              <a:gd name="connsiteX142" fmla="*/ 5516842 w 12192000"/>
              <a:gd name="connsiteY142" fmla="*/ 184018 h 4939827"/>
              <a:gd name="connsiteX143" fmla="*/ 5619415 w 12192000"/>
              <a:gd name="connsiteY143" fmla="*/ 176781 h 4939827"/>
              <a:gd name="connsiteX144" fmla="*/ 5789867 w 12192000"/>
              <a:gd name="connsiteY144" fmla="*/ 150304 h 4939827"/>
              <a:gd name="connsiteX145" fmla="*/ 5825953 w 12192000"/>
              <a:gd name="connsiteY145" fmla="*/ 147907 h 4939827"/>
              <a:gd name="connsiteX146" fmla="*/ 5856168 w 12192000"/>
              <a:gd name="connsiteY146" fmla="*/ 158719 h 4939827"/>
              <a:gd name="connsiteX147" fmla="*/ 5862476 w 12192000"/>
              <a:gd name="connsiteY147" fmla="*/ 172447 h 4939827"/>
              <a:gd name="connsiteX148" fmla="*/ 5882195 w 12192000"/>
              <a:gd name="connsiteY148" fmla="*/ 173195 h 4939827"/>
              <a:gd name="connsiteX149" fmla="*/ 5952585 w 12192000"/>
              <a:gd name="connsiteY149" fmla="*/ 161012 h 4939827"/>
              <a:gd name="connsiteX150" fmla="*/ 6001964 w 12192000"/>
              <a:gd name="connsiteY150" fmla="*/ 154786 h 4939827"/>
              <a:gd name="connsiteX151" fmla="*/ 6184207 w 12192000"/>
              <a:gd name="connsiteY151" fmla="*/ 132658 h 4939827"/>
              <a:gd name="connsiteX152" fmla="*/ 6415830 w 12192000"/>
              <a:gd name="connsiteY152" fmla="*/ 136006 h 4939827"/>
              <a:gd name="connsiteX153" fmla="*/ 6756965 w 12192000"/>
              <a:gd name="connsiteY153" fmla="*/ 57636 h 4939827"/>
              <a:gd name="connsiteX154" fmla="*/ 6819400 w 12192000"/>
              <a:gd name="connsiteY154" fmla="*/ 30742 h 4939827"/>
              <a:gd name="connsiteX155" fmla="*/ 6986370 w 12192000"/>
              <a:gd name="connsiteY155" fmla="*/ 12659 h 4939827"/>
              <a:gd name="connsiteX156" fmla="*/ 6989536 w 12192000"/>
              <a:gd name="connsiteY156" fmla="*/ 14528 h 4939827"/>
              <a:gd name="connsiteX157" fmla="*/ 7015933 w 12192000"/>
              <a:gd name="connsiteY157" fmla="*/ 9653 h 4939827"/>
              <a:gd name="connsiteX158" fmla="*/ 7020592 w 12192000"/>
              <a:gd name="connsiteY158" fmla="*/ 1651 h 4939827"/>
              <a:gd name="connsiteX159" fmla="*/ 7025905 w 12192000"/>
              <a:gd name="connsiteY159"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672650 w 12192000"/>
              <a:gd name="connsiteY30" fmla="*/ 254821 h 4939827"/>
              <a:gd name="connsiteX31" fmla="*/ 8785543 w 12192000"/>
              <a:gd name="connsiteY31" fmla="*/ 263406 h 4939827"/>
              <a:gd name="connsiteX32" fmla="*/ 8830588 w 12192000"/>
              <a:gd name="connsiteY32" fmla="*/ 265483 h 4939827"/>
              <a:gd name="connsiteX33" fmla="*/ 8905142 w 12192000"/>
              <a:gd name="connsiteY33" fmla="*/ 264958 h 4939827"/>
              <a:gd name="connsiteX34" fmla="*/ 8968582 w 12192000"/>
              <a:gd name="connsiteY34" fmla="*/ 262728 h 4939827"/>
              <a:gd name="connsiteX35" fmla="*/ 8972994 w 12192000"/>
              <a:gd name="connsiteY35" fmla="*/ 263284 h 4939827"/>
              <a:gd name="connsiteX36" fmla="*/ 9004605 w 12192000"/>
              <a:gd name="connsiteY36" fmla="*/ 258041 h 4939827"/>
              <a:gd name="connsiteX37" fmla="*/ 9016165 w 12192000"/>
              <a:gd name="connsiteY37" fmla="*/ 261258 h 4939827"/>
              <a:gd name="connsiteX38" fmla="*/ 9043297 w 12192000"/>
              <a:gd name="connsiteY38" fmla="*/ 281547 h 4939827"/>
              <a:gd name="connsiteX39" fmla="*/ 9048315 w 12192000"/>
              <a:gd name="connsiteY39" fmla="*/ 279264 h 4939827"/>
              <a:gd name="connsiteX40" fmla="*/ 9054706 w 12192000"/>
              <a:gd name="connsiteY40" fmla="*/ 278538 h 4939827"/>
              <a:gd name="connsiteX41" fmla="*/ 9070919 w 12192000"/>
              <a:gd name="connsiteY41" fmla="*/ 281810 h 4939827"/>
              <a:gd name="connsiteX42" fmla="*/ 9076813 w 12192000"/>
              <a:gd name="connsiteY42" fmla="*/ 283909 h 4939827"/>
              <a:gd name="connsiteX43" fmla="*/ 9085871 w 12192000"/>
              <a:gd name="connsiteY43" fmla="*/ 285133 h 4939827"/>
              <a:gd name="connsiteX44" fmla="*/ 9086159 w 12192000"/>
              <a:gd name="connsiteY44" fmla="*/ 284887 h 4939827"/>
              <a:gd name="connsiteX45" fmla="*/ 9134606 w 12192000"/>
              <a:gd name="connsiteY45" fmla="*/ 288168 h 4939827"/>
              <a:gd name="connsiteX46" fmla="*/ 9195590 w 12192000"/>
              <a:gd name="connsiteY46" fmla="*/ 279568 h 4939827"/>
              <a:gd name="connsiteX47" fmla="*/ 9219336 w 12192000"/>
              <a:gd name="connsiteY47" fmla="*/ 278133 h 4939827"/>
              <a:gd name="connsiteX48" fmla="*/ 9232362 w 12192000"/>
              <a:gd name="connsiteY48" fmla="*/ 275894 h 4939827"/>
              <a:gd name="connsiteX49" fmla="*/ 9283638 w 12192000"/>
              <a:gd name="connsiteY49" fmla="*/ 299924 h 4939827"/>
              <a:gd name="connsiteX50" fmla="*/ 9371484 w 12192000"/>
              <a:gd name="connsiteY50" fmla="*/ 329634 h 4939827"/>
              <a:gd name="connsiteX51" fmla="*/ 9404829 w 12192000"/>
              <a:gd name="connsiteY51" fmla="*/ 339038 h 4939827"/>
              <a:gd name="connsiteX52" fmla="*/ 9427021 w 12192000"/>
              <a:gd name="connsiteY52" fmla="*/ 358784 h 4939827"/>
              <a:gd name="connsiteX53" fmla="*/ 9670844 w 12192000"/>
              <a:gd name="connsiteY53" fmla="*/ 405128 h 4939827"/>
              <a:gd name="connsiteX54" fmla="*/ 9816083 w 12192000"/>
              <a:gd name="connsiteY54" fmla="*/ 416573 h 4939827"/>
              <a:gd name="connsiteX55" fmla="*/ 9936741 w 12192000"/>
              <a:gd name="connsiteY55" fmla="*/ 437044 h 4939827"/>
              <a:gd name="connsiteX56" fmla="*/ 10050093 w 12192000"/>
              <a:gd name="connsiteY56" fmla="*/ 443783 h 4939827"/>
              <a:gd name="connsiteX57" fmla="*/ 10130090 w 12192000"/>
              <a:gd name="connsiteY57" fmla="*/ 459520 h 4939827"/>
              <a:gd name="connsiteX58" fmla="*/ 10173456 w 12192000"/>
              <a:gd name="connsiteY58" fmla="*/ 457749 h 4939827"/>
              <a:gd name="connsiteX59" fmla="*/ 10218232 w 12192000"/>
              <a:gd name="connsiteY59" fmla="*/ 459820 h 4939827"/>
              <a:gd name="connsiteX60" fmla="*/ 10354176 w 12192000"/>
              <a:gd name="connsiteY60" fmla="*/ 471377 h 4939827"/>
              <a:gd name="connsiteX61" fmla="*/ 10430681 w 12192000"/>
              <a:gd name="connsiteY61" fmla="*/ 481226 h 4939827"/>
              <a:gd name="connsiteX62" fmla="*/ 10478169 w 12192000"/>
              <a:gd name="connsiteY62" fmla="*/ 481774 h 4939827"/>
              <a:gd name="connsiteX63" fmla="*/ 10540907 w 12192000"/>
              <a:gd name="connsiteY63" fmla="*/ 485607 h 4939827"/>
              <a:gd name="connsiteX64" fmla="*/ 10614941 w 12192000"/>
              <a:gd name="connsiteY64" fmla="*/ 487592 h 4939827"/>
              <a:gd name="connsiteX65" fmla="*/ 10674098 w 12192000"/>
              <a:gd name="connsiteY65" fmla="*/ 521656 h 4939827"/>
              <a:gd name="connsiteX66" fmla="*/ 10874834 w 12192000"/>
              <a:gd name="connsiteY66" fmla="*/ 574867 h 4939827"/>
              <a:gd name="connsiteX67" fmla="*/ 10944981 w 12192000"/>
              <a:gd name="connsiteY67" fmla="*/ 615042 h 4939827"/>
              <a:gd name="connsiteX68" fmla="*/ 11006376 w 12192000"/>
              <a:gd name="connsiteY68" fmla="*/ 645957 h 4939827"/>
              <a:gd name="connsiteX69" fmla="*/ 11076308 w 12192000"/>
              <a:gd name="connsiteY69" fmla="*/ 675698 h 4939827"/>
              <a:gd name="connsiteX70" fmla="*/ 11148789 w 12192000"/>
              <a:gd name="connsiteY70" fmla="*/ 685041 h 4939827"/>
              <a:gd name="connsiteX71" fmla="*/ 11249129 w 12192000"/>
              <a:gd name="connsiteY71" fmla="*/ 684218 h 4939827"/>
              <a:gd name="connsiteX72" fmla="*/ 11299915 w 12192000"/>
              <a:gd name="connsiteY72" fmla="*/ 692177 h 4939827"/>
              <a:gd name="connsiteX73" fmla="*/ 11386973 w 12192000"/>
              <a:gd name="connsiteY73" fmla="*/ 708209 h 4939827"/>
              <a:gd name="connsiteX74" fmla="*/ 11500105 w 12192000"/>
              <a:gd name="connsiteY74" fmla="*/ 735014 h 4939827"/>
              <a:gd name="connsiteX75" fmla="*/ 11621735 w 12192000"/>
              <a:gd name="connsiteY75" fmla="*/ 789584 h 4939827"/>
              <a:gd name="connsiteX76" fmla="*/ 11691200 w 12192000"/>
              <a:gd name="connsiteY76" fmla="*/ 867902 h 4939827"/>
              <a:gd name="connsiteX77" fmla="*/ 11819427 w 12192000"/>
              <a:gd name="connsiteY77" fmla="*/ 911634 h 4939827"/>
              <a:gd name="connsiteX78" fmla="*/ 11969720 w 12192000"/>
              <a:gd name="connsiteY78" fmla="*/ 964737 h 4939827"/>
              <a:gd name="connsiteX79" fmla="*/ 12055766 w 12192000"/>
              <a:gd name="connsiteY79" fmla="*/ 991268 h 4939827"/>
              <a:gd name="connsiteX80" fmla="*/ 12171539 w 12192000"/>
              <a:gd name="connsiteY80" fmla="*/ 995427 h 4939827"/>
              <a:gd name="connsiteX81" fmla="*/ 12187831 w 12192000"/>
              <a:gd name="connsiteY81" fmla="*/ 996580 h 4939827"/>
              <a:gd name="connsiteX82" fmla="*/ 12192000 w 12192000"/>
              <a:gd name="connsiteY82" fmla="*/ 996726 h 4939827"/>
              <a:gd name="connsiteX83" fmla="*/ 12192000 w 12192000"/>
              <a:gd name="connsiteY83" fmla="*/ 4939827 h 4939827"/>
              <a:gd name="connsiteX84" fmla="*/ 0 w 12192000"/>
              <a:gd name="connsiteY84" fmla="*/ 4939827 h 4939827"/>
              <a:gd name="connsiteX85" fmla="*/ 0 w 12192000"/>
              <a:gd name="connsiteY85" fmla="*/ 512043 h 4939827"/>
              <a:gd name="connsiteX86" fmla="*/ 7381 w 12192000"/>
              <a:gd name="connsiteY86" fmla="*/ 512580 h 4939827"/>
              <a:gd name="connsiteX87" fmla="*/ 100029 w 12192000"/>
              <a:gd name="connsiteY87" fmla="*/ 504758 h 4939827"/>
              <a:gd name="connsiteX88" fmla="*/ 155244 w 12192000"/>
              <a:gd name="connsiteY88" fmla="*/ 525130 h 4939827"/>
              <a:gd name="connsiteX89" fmla="*/ 254366 w 12192000"/>
              <a:gd name="connsiteY89" fmla="*/ 534449 h 4939827"/>
              <a:gd name="connsiteX90" fmla="*/ 447292 w 12192000"/>
              <a:gd name="connsiteY90" fmla="*/ 542725 h 4939827"/>
              <a:gd name="connsiteX91" fmla="*/ 628105 w 12192000"/>
              <a:gd name="connsiteY91" fmla="*/ 547853 h 4939827"/>
              <a:gd name="connsiteX92" fmla="*/ 783146 w 12192000"/>
              <a:gd name="connsiteY92" fmla="*/ 591799 h 4939827"/>
              <a:gd name="connsiteX93" fmla="*/ 1043676 w 12192000"/>
              <a:gd name="connsiteY93" fmla="*/ 591887 h 4939827"/>
              <a:gd name="connsiteX94" fmla="*/ 1281816 w 12192000"/>
              <a:gd name="connsiteY94" fmla="*/ 520946 h 4939827"/>
              <a:gd name="connsiteX95" fmla="*/ 1486347 w 12192000"/>
              <a:gd name="connsiteY95" fmla="*/ 487310 h 4939827"/>
              <a:gd name="connsiteX96" fmla="*/ 1568079 w 12192000"/>
              <a:gd name="connsiteY96" fmla="*/ 462531 h 4939827"/>
              <a:gd name="connsiteX97" fmla="*/ 1622516 w 12192000"/>
              <a:gd name="connsiteY97" fmla="*/ 466058 h 4939827"/>
              <a:gd name="connsiteX98" fmla="*/ 1655457 w 12192000"/>
              <a:gd name="connsiteY98" fmla="*/ 465359 h 4939827"/>
              <a:gd name="connsiteX99" fmla="*/ 1717454 w 12192000"/>
              <a:gd name="connsiteY99" fmla="*/ 417203 h 4939827"/>
              <a:gd name="connsiteX100" fmla="*/ 1913794 w 12192000"/>
              <a:gd name="connsiteY100" fmla="*/ 365255 h 4939827"/>
              <a:gd name="connsiteX101" fmla="*/ 2129762 w 12192000"/>
              <a:gd name="connsiteY101" fmla="*/ 367832 h 4939827"/>
              <a:gd name="connsiteX102" fmla="*/ 2376970 w 12192000"/>
              <a:gd name="connsiteY102" fmla="*/ 350129 h 4939827"/>
              <a:gd name="connsiteX103" fmla="*/ 2480155 w 12192000"/>
              <a:gd name="connsiteY103" fmla="*/ 359227 h 4939827"/>
              <a:gd name="connsiteX104" fmla="*/ 2586782 w 12192000"/>
              <a:gd name="connsiteY104" fmla="*/ 339352 h 4939827"/>
              <a:gd name="connsiteX105" fmla="*/ 2679617 w 12192000"/>
              <a:gd name="connsiteY105" fmla="*/ 305383 h 4939827"/>
              <a:gd name="connsiteX106" fmla="*/ 2788947 w 12192000"/>
              <a:gd name="connsiteY106" fmla="*/ 250375 h 4939827"/>
              <a:gd name="connsiteX107" fmla="*/ 2965530 w 12192000"/>
              <a:gd name="connsiteY107" fmla="*/ 245958 h 4939827"/>
              <a:gd name="connsiteX108" fmla="*/ 3103677 w 12192000"/>
              <a:gd name="connsiteY108" fmla="*/ 209527 h 4939827"/>
              <a:gd name="connsiteX109" fmla="*/ 3126759 w 12192000"/>
              <a:gd name="connsiteY109" fmla="*/ 211226 h 4939827"/>
              <a:gd name="connsiteX110" fmla="*/ 3164020 w 12192000"/>
              <a:gd name="connsiteY110" fmla="*/ 212779 h 4939827"/>
              <a:gd name="connsiteX111" fmla="*/ 3285019 w 12192000"/>
              <a:gd name="connsiteY111" fmla="*/ 220535 h 4939827"/>
              <a:gd name="connsiteX112" fmla="*/ 3365154 w 12192000"/>
              <a:gd name="connsiteY112" fmla="*/ 226416 h 4939827"/>
              <a:gd name="connsiteX113" fmla="*/ 3367507 w 12192000"/>
              <a:gd name="connsiteY113" fmla="*/ 225416 h 4939827"/>
              <a:gd name="connsiteX114" fmla="*/ 3387567 w 12192000"/>
              <a:gd name="connsiteY114" fmla="*/ 227103 h 4939827"/>
              <a:gd name="connsiteX115" fmla="*/ 3498001 w 12192000"/>
              <a:gd name="connsiteY115" fmla="*/ 231941 h 4939827"/>
              <a:gd name="connsiteX116" fmla="*/ 3561557 w 12192000"/>
              <a:gd name="connsiteY116" fmla="*/ 228095 h 4939827"/>
              <a:gd name="connsiteX117" fmla="*/ 3611920 w 12192000"/>
              <a:gd name="connsiteY117" fmla="*/ 218094 h 4939827"/>
              <a:gd name="connsiteX118" fmla="*/ 3620528 w 12192000"/>
              <a:gd name="connsiteY118" fmla="*/ 218788 h 4939827"/>
              <a:gd name="connsiteX119" fmla="*/ 3620766 w 12192000"/>
              <a:gd name="connsiteY119" fmla="*/ 218511 h 4939827"/>
              <a:gd name="connsiteX120" fmla="*/ 3629977 w 12192000"/>
              <a:gd name="connsiteY120" fmla="*/ 218664 h 4939827"/>
              <a:gd name="connsiteX121" fmla="*/ 3636217 w 12192000"/>
              <a:gd name="connsiteY121" fmla="*/ 220048 h 4939827"/>
              <a:gd name="connsiteX122" fmla="*/ 3709484 w 12192000"/>
              <a:gd name="connsiteY122" fmla="*/ 186927 h 4939827"/>
              <a:gd name="connsiteX123" fmla="*/ 3761342 w 12192000"/>
              <a:gd name="connsiteY123" fmla="*/ 177474 h 4939827"/>
              <a:gd name="connsiteX124" fmla="*/ 3799748 w 12192000"/>
              <a:gd name="connsiteY124" fmla="*/ 167154 h 4939827"/>
              <a:gd name="connsiteX125" fmla="*/ 3922756 w 12192000"/>
              <a:gd name="connsiteY125" fmla="*/ 194044 h 4939827"/>
              <a:gd name="connsiteX126" fmla="*/ 4028476 w 12192000"/>
              <a:gd name="connsiteY126" fmla="*/ 223679 h 4939827"/>
              <a:gd name="connsiteX127" fmla="*/ 4191582 w 12192000"/>
              <a:gd name="connsiteY127" fmla="*/ 238952 h 4939827"/>
              <a:gd name="connsiteX128" fmla="*/ 4251024 w 12192000"/>
              <a:gd name="connsiteY128" fmla="*/ 240874 h 4939827"/>
              <a:gd name="connsiteX129" fmla="*/ 4355275 w 12192000"/>
              <a:gd name="connsiteY129" fmla="*/ 260205 h 4939827"/>
              <a:gd name="connsiteX130" fmla="*/ 4423807 w 12192000"/>
              <a:gd name="connsiteY130" fmla="*/ 270366 h 4939827"/>
              <a:gd name="connsiteX131" fmla="*/ 4558432 w 12192000"/>
              <a:gd name="connsiteY131" fmla="*/ 269194 h 4939827"/>
              <a:gd name="connsiteX132" fmla="*/ 4635061 w 12192000"/>
              <a:gd name="connsiteY132" fmla="*/ 280682 h 4939827"/>
              <a:gd name="connsiteX133" fmla="*/ 4807427 w 12192000"/>
              <a:gd name="connsiteY133" fmla="*/ 276835 h 4939827"/>
              <a:gd name="connsiteX134" fmla="*/ 5028933 w 12192000"/>
              <a:gd name="connsiteY134" fmla="*/ 183887 h 4939827"/>
              <a:gd name="connsiteX135" fmla="*/ 5093642 w 12192000"/>
              <a:gd name="connsiteY135" fmla="*/ 177214 h 4939827"/>
              <a:gd name="connsiteX136" fmla="*/ 5102642 w 12192000"/>
              <a:gd name="connsiteY136" fmla="*/ 186816 h 4939827"/>
              <a:gd name="connsiteX137" fmla="*/ 5193590 w 12192000"/>
              <a:gd name="connsiteY137" fmla="*/ 156458 h 4939827"/>
              <a:gd name="connsiteX138" fmla="*/ 5323922 w 12192000"/>
              <a:gd name="connsiteY138" fmla="*/ 146332 h 4939827"/>
              <a:gd name="connsiteX139" fmla="*/ 5421860 w 12192000"/>
              <a:gd name="connsiteY139" fmla="*/ 167298 h 4939827"/>
              <a:gd name="connsiteX140" fmla="*/ 5476948 w 12192000"/>
              <a:gd name="connsiteY140" fmla="*/ 173249 h 4939827"/>
              <a:gd name="connsiteX141" fmla="*/ 5516842 w 12192000"/>
              <a:gd name="connsiteY141" fmla="*/ 184018 h 4939827"/>
              <a:gd name="connsiteX142" fmla="*/ 5619415 w 12192000"/>
              <a:gd name="connsiteY142" fmla="*/ 176781 h 4939827"/>
              <a:gd name="connsiteX143" fmla="*/ 5789867 w 12192000"/>
              <a:gd name="connsiteY143" fmla="*/ 150304 h 4939827"/>
              <a:gd name="connsiteX144" fmla="*/ 5825953 w 12192000"/>
              <a:gd name="connsiteY144" fmla="*/ 147907 h 4939827"/>
              <a:gd name="connsiteX145" fmla="*/ 5856168 w 12192000"/>
              <a:gd name="connsiteY145" fmla="*/ 158719 h 4939827"/>
              <a:gd name="connsiteX146" fmla="*/ 5862476 w 12192000"/>
              <a:gd name="connsiteY146" fmla="*/ 172447 h 4939827"/>
              <a:gd name="connsiteX147" fmla="*/ 5882195 w 12192000"/>
              <a:gd name="connsiteY147" fmla="*/ 173195 h 4939827"/>
              <a:gd name="connsiteX148" fmla="*/ 5952585 w 12192000"/>
              <a:gd name="connsiteY148" fmla="*/ 161012 h 4939827"/>
              <a:gd name="connsiteX149" fmla="*/ 6001964 w 12192000"/>
              <a:gd name="connsiteY149" fmla="*/ 154786 h 4939827"/>
              <a:gd name="connsiteX150" fmla="*/ 6184207 w 12192000"/>
              <a:gd name="connsiteY150" fmla="*/ 132658 h 4939827"/>
              <a:gd name="connsiteX151" fmla="*/ 6415830 w 12192000"/>
              <a:gd name="connsiteY151" fmla="*/ 136006 h 4939827"/>
              <a:gd name="connsiteX152" fmla="*/ 6756965 w 12192000"/>
              <a:gd name="connsiteY152" fmla="*/ 57636 h 4939827"/>
              <a:gd name="connsiteX153" fmla="*/ 6819400 w 12192000"/>
              <a:gd name="connsiteY153" fmla="*/ 30742 h 4939827"/>
              <a:gd name="connsiteX154" fmla="*/ 6986370 w 12192000"/>
              <a:gd name="connsiteY154" fmla="*/ 12659 h 4939827"/>
              <a:gd name="connsiteX155" fmla="*/ 6989536 w 12192000"/>
              <a:gd name="connsiteY155" fmla="*/ 14528 h 4939827"/>
              <a:gd name="connsiteX156" fmla="*/ 7015933 w 12192000"/>
              <a:gd name="connsiteY156" fmla="*/ 9653 h 4939827"/>
              <a:gd name="connsiteX157" fmla="*/ 7020592 w 12192000"/>
              <a:gd name="connsiteY157" fmla="*/ 1651 h 4939827"/>
              <a:gd name="connsiteX158" fmla="*/ 7025905 w 12192000"/>
              <a:gd name="connsiteY158"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622021 w 12192000"/>
              <a:gd name="connsiteY29" fmla="*/ 261028 h 4939827"/>
              <a:gd name="connsiteX30" fmla="*/ 8672650 w 12192000"/>
              <a:gd name="connsiteY30" fmla="*/ 254821 h 4939827"/>
              <a:gd name="connsiteX31" fmla="*/ 8785543 w 12192000"/>
              <a:gd name="connsiteY31" fmla="*/ 263406 h 4939827"/>
              <a:gd name="connsiteX32" fmla="*/ 8830588 w 12192000"/>
              <a:gd name="connsiteY32" fmla="*/ 265483 h 4939827"/>
              <a:gd name="connsiteX33" fmla="*/ 8905142 w 12192000"/>
              <a:gd name="connsiteY33" fmla="*/ 264958 h 4939827"/>
              <a:gd name="connsiteX34" fmla="*/ 8968582 w 12192000"/>
              <a:gd name="connsiteY34" fmla="*/ 262728 h 4939827"/>
              <a:gd name="connsiteX35" fmla="*/ 8972994 w 12192000"/>
              <a:gd name="connsiteY35" fmla="*/ 263284 h 4939827"/>
              <a:gd name="connsiteX36" fmla="*/ 9004605 w 12192000"/>
              <a:gd name="connsiteY36" fmla="*/ 258041 h 4939827"/>
              <a:gd name="connsiteX37" fmla="*/ 9016165 w 12192000"/>
              <a:gd name="connsiteY37" fmla="*/ 261258 h 4939827"/>
              <a:gd name="connsiteX38" fmla="*/ 9043297 w 12192000"/>
              <a:gd name="connsiteY38" fmla="*/ 281547 h 4939827"/>
              <a:gd name="connsiteX39" fmla="*/ 9048315 w 12192000"/>
              <a:gd name="connsiteY39" fmla="*/ 279264 h 4939827"/>
              <a:gd name="connsiteX40" fmla="*/ 9054706 w 12192000"/>
              <a:gd name="connsiteY40" fmla="*/ 278538 h 4939827"/>
              <a:gd name="connsiteX41" fmla="*/ 9070919 w 12192000"/>
              <a:gd name="connsiteY41" fmla="*/ 281810 h 4939827"/>
              <a:gd name="connsiteX42" fmla="*/ 9076813 w 12192000"/>
              <a:gd name="connsiteY42" fmla="*/ 283909 h 4939827"/>
              <a:gd name="connsiteX43" fmla="*/ 9085871 w 12192000"/>
              <a:gd name="connsiteY43" fmla="*/ 285133 h 4939827"/>
              <a:gd name="connsiteX44" fmla="*/ 9086159 w 12192000"/>
              <a:gd name="connsiteY44" fmla="*/ 284887 h 4939827"/>
              <a:gd name="connsiteX45" fmla="*/ 9134606 w 12192000"/>
              <a:gd name="connsiteY45" fmla="*/ 288168 h 4939827"/>
              <a:gd name="connsiteX46" fmla="*/ 9195590 w 12192000"/>
              <a:gd name="connsiteY46" fmla="*/ 279568 h 4939827"/>
              <a:gd name="connsiteX47" fmla="*/ 9219336 w 12192000"/>
              <a:gd name="connsiteY47" fmla="*/ 278133 h 4939827"/>
              <a:gd name="connsiteX48" fmla="*/ 9232362 w 12192000"/>
              <a:gd name="connsiteY48" fmla="*/ 275894 h 4939827"/>
              <a:gd name="connsiteX49" fmla="*/ 9283638 w 12192000"/>
              <a:gd name="connsiteY49" fmla="*/ 299924 h 4939827"/>
              <a:gd name="connsiteX50" fmla="*/ 9371484 w 12192000"/>
              <a:gd name="connsiteY50" fmla="*/ 329634 h 4939827"/>
              <a:gd name="connsiteX51" fmla="*/ 9404829 w 12192000"/>
              <a:gd name="connsiteY51" fmla="*/ 339038 h 4939827"/>
              <a:gd name="connsiteX52" fmla="*/ 9427021 w 12192000"/>
              <a:gd name="connsiteY52" fmla="*/ 358784 h 4939827"/>
              <a:gd name="connsiteX53" fmla="*/ 9670844 w 12192000"/>
              <a:gd name="connsiteY53" fmla="*/ 405128 h 4939827"/>
              <a:gd name="connsiteX54" fmla="*/ 9816083 w 12192000"/>
              <a:gd name="connsiteY54" fmla="*/ 416573 h 4939827"/>
              <a:gd name="connsiteX55" fmla="*/ 9936741 w 12192000"/>
              <a:gd name="connsiteY55" fmla="*/ 437044 h 4939827"/>
              <a:gd name="connsiteX56" fmla="*/ 10050093 w 12192000"/>
              <a:gd name="connsiteY56" fmla="*/ 443783 h 4939827"/>
              <a:gd name="connsiteX57" fmla="*/ 10130090 w 12192000"/>
              <a:gd name="connsiteY57" fmla="*/ 459520 h 4939827"/>
              <a:gd name="connsiteX58" fmla="*/ 10173456 w 12192000"/>
              <a:gd name="connsiteY58" fmla="*/ 457749 h 4939827"/>
              <a:gd name="connsiteX59" fmla="*/ 10218232 w 12192000"/>
              <a:gd name="connsiteY59" fmla="*/ 459820 h 4939827"/>
              <a:gd name="connsiteX60" fmla="*/ 10354176 w 12192000"/>
              <a:gd name="connsiteY60" fmla="*/ 471377 h 4939827"/>
              <a:gd name="connsiteX61" fmla="*/ 10430681 w 12192000"/>
              <a:gd name="connsiteY61" fmla="*/ 481226 h 4939827"/>
              <a:gd name="connsiteX62" fmla="*/ 10478169 w 12192000"/>
              <a:gd name="connsiteY62" fmla="*/ 481774 h 4939827"/>
              <a:gd name="connsiteX63" fmla="*/ 10540907 w 12192000"/>
              <a:gd name="connsiteY63" fmla="*/ 485607 h 4939827"/>
              <a:gd name="connsiteX64" fmla="*/ 10614941 w 12192000"/>
              <a:gd name="connsiteY64" fmla="*/ 487592 h 4939827"/>
              <a:gd name="connsiteX65" fmla="*/ 10674098 w 12192000"/>
              <a:gd name="connsiteY65" fmla="*/ 521656 h 4939827"/>
              <a:gd name="connsiteX66" fmla="*/ 10874834 w 12192000"/>
              <a:gd name="connsiteY66" fmla="*/ 574867 h 4939827"/>
              <a:gd name="connsiteX67" fmla="*/ 10944981 w 12192000"/>
              <a:gd name="connsiteY67" fmla="*/ 615042 h 4939827"/>
              <a:gd name="connsiteX68" fmla="*/ 11006376 w 12192000"/>
              <a:gd name="connsiteY68" fmla="*/ 645957 h 4939827"/>
              <a:gd name="connsiteX69" fmla="*/ 11076308 w 12192000"/>
              <a:gd name="connsiteY69" fmla="*/ 675698 h 4939827"/>
              <a:gd name="connsiteX70" fmla="*/ 11148789 w 12192000"/>
              <a:gd name="connsiteY70" fmla="*/ 685041 h 4939827"/>
              <a:gd name="connsiteX71" fmla="*/ 11249129 w 12192000"/>
              <a:gd name="connsiteY71" fmla="*/ 684218 h 4939827"/>
              <a:gd name="connsiteX72" fmla="*/ 11299915 w 12192000"/>
              <a:gd name="connsiteY72" fmla="*/ 692177 h 4939827"/>
              <a:gd name="connsiteX73" fmla="*/ 11386973 w 12192000"/>
              <a:gd name="connsiteY73" fmla="*/ 708209 h 4939827"/>
              <a:gd name="connsiteX74" fmla="*/ 11500105 w 12192000"/>
              <a:gd name="connsiteY74" fmla="*/ 735014 h 4939827"/>
              <a:gd name="connsiteX75" fmla="*/ 11621735 w 12192000"/>
              <a:gd name="connsiteY75" fmla="*/ 789584 h 4939827"/>
              <a:gd name="connsiteX76" fmla="*/ 11691200 w 12192000"/>
              <a:gd name="connsiteY76" fmla="*/ 867902 h 4939827"/>
              <a:gd name="connsiteX77" fmla="*/ 11819427 w 12192000"/>
              <a:gd name="connsiteY77" fmla="*/ 911634 h 4939827"/>
              <a:gd name="connsiteX78" fmla="*/ 11969720 w 12192000"/>
              <a:gd name="connsiteY78" fmla="*/ 964737 h 4939827"/>
              <a:gd name="connsiteX79" fmla="*/ 12055766 w 12192000"/>
              <a:gd name="connsiteY79" fmla="*/ 991268 h 4939827"/>
              <a:gd name="connsiteX80" fmla="*/ 12171539 w 12192000"/>
              <a:gd name="connsiteY80" fmla="*/ 995427 h 4939827"/>
              <a:gd name="connsiteX81" fmla="*/ 12187831 w 12192000"/>
              <a:gd name="connsiteY81" fmla="*/ 996580 h 4939827"/>
              <a:gd name="connsiteX82" fmla="*/ 12192000 w 12192000"/>
              <a:gd name="connsiteY82" fmla="*/ 996726 h 4939827"/>
              <a:gd name="connsiteX83" fmla="*/ 12192000 w 12192000"/>
              <a:gd name="connsiteY83" fmla="*/ 4939827 h 4939827"/>
              <a:gd name="connsiteX84" fmla="*/ 0 w 12192000"/>
              <a:gd name="connsiteY84" fmla="*/ 4939827 h 4939827"/>
              <a:gd name="connsiteX85" fmla="*/ 0 w 12192000"/>
              <a:gd name="connsiteY85" fmla="*/ 512043 h 4939827"/>
              <a:gd name="connsiteX86" fmla="*/ 7381 w 12192000"/>
              <a:gd name="connsiteY86" fmla="*/ 512580 h 4939827"/>
              <a:gd name="connsiteX87" fmla="*/ 100029 w 12192000"/>
              <a:gd name="connsiteY87" fmla="*/ 504758 h 4939827"/>
              <a:gd name="connsiteX88" fmla="*/ 155244 w 12192000"/>
              <a:gd name="connsiteY88" fmla="*/ 525130 h 4939827"/>
              <a:gd name="connsiteX89" fmla="*/ 254366 w 12192000"/>
              <a:gd name="connsiteY89" fmla="*/ 534449 h 4939827"/>
              <a:gd name="connsiteX90" fmla="*/ 447292 w 12192000"/>
              <a:gd name="connsiteY90" fmla="*/ 542725 h 4939827"/>
              <a:gd name="connsiteX91" fmla="*/ 628105 w 12192000"/>
              <a:gd name="connsiteY91" fmla="*/ 547853 h 4939827"/>
              <a:gd name="connsiteX92" fmla="*/ 783146 w 12192000"/>
              <a:gd name="connsiteY92" fmla="*/ 591799 h 4939827"/>
              <a:gd name="connsiteX93" fmla="*/ 1043676 w 12192000"/>
              <a:gd name="connsiteY93" fmla="*/ 591887 h 4939827"/>
              <a:gd name="connsiteX94" fmla="*/ 1281816 w 12192000"/>
              <a:gd name="connsiteY94" fmla="*/ 520946 h 4939827"/>
              <a:gd name="connsiteX95" fmla="*/ 1486347 w 12192000"/>
              <a:gd name="connsiteY95" fmla="*/ 487310 h 4939827"/>
              <a:gd name="connsiteX96" fmla="*/ 1568079 w 12192000"/>
              <a:gd name="connsiteY96" fmla="*/ 462531 h 4939827"/>
              <a:gd name="connsiteX97" fmla="*/ 1622516 w 12192000"/>
              <a:gd name="connsiteY97" fmla="*/ 466058 h 4939827"/>
              <a:gd name="connsiteX98" fmla="*/ 1655457 w 12192000"/>
              <a:gd name="connsiteY98" fmla="*/ 465359 h 4939827"/>
              <a:gd name="connsiteX99" fmla="*/ 1717454 w 12192000"/>
              <a:gd name="connsiteY99" fmla="*/ 417203 h 4939827"/>
              <a:gd name="connsiteX100" fmla="*/ 1913794 w 12192000"/>
              <a:gd name="connsiteY100" fmla="*/ 365255 h 4939827"/>
              <a:gd name="connsiteX101" fmla="*/ 2129762 w 12192000"/>
              <a:gd name="connsiteY101" fmla="*/ 367832 h 4939827"/>
              <a:gd name="connsiteX102" fmla="*/ 2376970 w 12192000"/>
              <a:gd name="connsiteY102" fmla="*/ 350129 h 4939827"/>
              <a:gd name="connsiteX103" fmla="*/ 2480155 w 12192000"/>
              <a:gd name="connsiteY103" fmla="*/ 359227 h 4939827"/>
              <a:gd name="connsiteX104" fmla="*/ 2586782 w 12192000"/>
              <a:gd name="connsiteY104" fmla="*/ 339352 h 4939827"/>
              <a:gd name="connsiteX105" fmla="*/ 2679617 w 12192000"/>
              <a:gd name="connsiteY105" fmla="*/ 305383 h 4939827"/>
              <a:gd name="connsiteX106" fmla="*/ 2788947 w 12192000"/>
              <a:gd name="connsiteY106" fmla="*/ 250375 h 4939827"/>
              <a:gd name="connsiteX107" fmla="*/ 2965530 w 12192000"/>
              <a:gd name="connsiteY107" fmla="*/ 245958 h 4939827"/>
              <a:gd name="connsiteX108" fmla="*/ 3103677 w 12192000"/>
              <a:gd name="connsiteY108" fmla="*/ 209527 h 4939827"/>
              <a:gd name="connsiteX109" fmla="*/ 3126759 w 12192000"/>
              <a:gd name="connsiteY109" fmla="*/ 211226 h 4939827"/>
              <a:gd name="connsiteX110" fmla="*/ 3164020 w 12192000"/>
              <a:gd name="connsiteY110" fmla="*/ 212779 h 4939827"/>
              <a:gd name="connsiteX111" fmla="*/ 3285019 w 12192000"/>
              <a:gd name="connsiteY111" fmla="*/ 220535 h 4939827"/>
              <a:gd name="connsiteX112" fmla="*/ 3365154 w 12192000"/>
              <a:gd name="connsiteY112" fmla="*/ 226416 h 4939827"/>
              <a:gd name="connsiteX113" fmla="*/ 3367507 w 12192000"/>
              <a:gd name="connsiteY113" fmla="*/ 225416 h 4939827"/>
              <a:gd name="connsiteX114" fmla="*/ 3387567 w 12192000"/>
              <a:gd name="connsiteY114" fmla="*/ 227103 h 4939827"/>
              <a:gd name="connsiteX115" fmla="*/ 3498001 w 12192000"/>
              <a:gd name="connsiteY115" fmla="*/ 231941 h 4939827"/>
              <a:gd name="connsiteX116" fmla="*/ 3561557 w 12192000"/>
              <a:gd name="connsiteY116" fmla="*/ 228095 h 4939827"/>
              <a:gd name="connsiteX117" fmla="*/ 3611920 w 12192000"/>
              <a:gd name="connsiteY117" fmla="*/ 218094 h 4939827"/>
              <a:gd name="connsiteX118" fmla="*/ 3620528 w 12192000"/>
              <a:gd name="connsiteY118" fmla="*/ 218788 h 4939827"/>
              <a:gd name="connsiteX119" fmla="*/ 3620766 w 12192000"/>
              <a:gd name="connsiteY119" fmla="*/ 218511 h 4939827"/>
              <a:gd name="connsiteX120" fmla="*/ 3629977 w 12192000"/>
              <a:gd name="connsiteY120" fmla="*/ 218664 h 4939827"/>
              <a:gd name="connsiteX121" fmla="*/ 3636217 w 12192000"/>
              <a:gd name="connsiteY121" fmla="*/ 220048 h 4939827"/>
              <a:gd name="connsiteX122" fmla="*/ 3709484 w 12192000"/>
              <a:gd name="connsiteY122" fmla="*/ 186927 h 4939827"/>
              <a:gd name="connsiteX123" fmla="*/ 3761342 w 12192000"/>
              <a:gd name="connsiteY123" fmla="*/ 177474 h 4939827"/>
              <a:gd name="connsiteX124" fmla="*/ 3799748 w 12192000"/>
              <a:gd name="connsiteY124" fmla="*/ 167154 h 4939827"/>
              <a:gd name="connsiteX125" fmla="*/ 3922756 w 12192000"/>
              <a:gd name="connsiteY125" fmla="*/ 194044 h 4939827"/>
              <a:gd name="connsiteX126" fmla="*/ 4028476 w 12192000"/>
              <a:gd name="connsiteY126" fmla="*/ 223679 h 4939827"/>
              <a:gd name="connsiteX127" fmla="*/ 4191582 w 12192000"/>
              <a:gd name="connsiteY127" fmla="*/ 238952 h 4939827"/>
              <a:gd name="connsiteX128" fmla="*/ 4251024 w 12192000"/>
              <a:gd name="connsiteY128" fmla="*/ 240874 h 4939827"/>
              <a:gd name="connsiteX129" fmla="*/ 4355275 w 12192000"/>
              <a:gd name="connsiteY129" fmla="*/ 260205 h 4939827"/>
              <a:gd name="connsiteX130" fmla="*/ 4423807 w 12192000"/>
              <a:gd name="connsiteY130" fmla="*/ 270366 h 4939827"/>
              <a:gd name="connsiteX131" fmla="*/ 4558432 w 12192000"/>
              <a:gd name="connsiteY131" fmla="*/ 269194 h 4939827"/>
              <a:gd name="connsiteX132" fmla="*/ 4635061 w 12192000"/>
              <a:gd name="connsiteY132" fmla="*/ 280682 h 4939827"/>
              <a:gd name="connsiteX133" fmla="*/ 4807427 w 12192000"/>
              <a:gd name="connsiteY133" fmla="*/ 276835 h 4939827"/>
              <a:gd name="connsiteX134" fmla="*/ 5028933 w 12192000"/>
              <a:gd name="connsiteY134" fmla="*/ 183887 h 4939827"/>
              <a:gd name="connsiteX135" fmla="*/ 5093642 w 12192000"/>
              <a:gd name="connsiteY135" fmla="*/ 177214 h 4939827"/>
              <a:gd name="connsiteX136" fmla="*/ 5102642 w 12192000"/>
              <a:gd name="connsiteY136" fmla="*/ 186816 h 4939827"/>
              <a:gd name="connsiteX137" fmla="*/ 5193590 w 12192000"/>
              <a:gd name="connsiteY137" fmla="*/ 156458 h 4939827"/>
              <a:gd name="connsiteX138" fmla="*/ 5323922 w 12192000"/>
              <a:gd name="connsiteY138" fmla="*/ 146332 h 4939827"/>
              <a:gd name="connsiteX139" fmla="*/ 5421860 w 12192000"/>
              <a:gd name="connsiteY139" fmla="*/ 167298 h 4939827"/>
              <a:gd name="connsiteX140" fmla="*/ 5476948 w 12192000"/>
              <a:gd name="connsiteY140" fmla="*/ 173249 h 4939827"/>
              <a:gd name="connsiteX141" fmla="*/ 5516842 w 12192000"/>
              <a:gd name="connsiteY141" fmla="*/ 184018 h 4939827"/>
              <a:gd name="connsiteX142" fmla="*/ 5619415 w 12192000"/>
              <a:gd name="connsiteY142" fmla="*/ 176781 h 4939827"/>
              <a:gd name="connsiteX143" fmla="*/ 5789867 w 12192000"/>
              <a:gd name="connsiteY143" fmla="*/ 150304 h 4939827"/>
              <a:gd name="connsiteX144" fmla="*/ 5825953 w 12192000"/>
              <a:gd name="connsiteY144" fmla="*/ 147907 h 4939827"/>
              <a:gd name="connsiteX145" fmla="*/ 5856168 w 12192000"/>
              <a:gd name="connsiteY145" fmla="*/ 158719 h 4939827"/>
              <a:gd name="connsiteX146" fmla="*/ 5862476 w 12192000"/>
              <a:gd name="connsiteY146" fmla="*/ 172447 h 4939827"/>
              <a:gd name="connsiteX147" fmla="*/ 5882195 w 12192000"/>
              <a:gd name="connsiteY147" fmla="*/ 173195 h 4939827"/>
              <a:gd name="connsiteX148" fmla="*/ 5952585 w 12192000"/>
              <a:gd name="connsiteY148" fmla="*/ 161012 h 4939827"/>
              <a:gd name="connsiteX149" fmla="*/ 6001964 w 12192000"/>
              <a:gd name="connsiteY149" fmla="*/ 154786 h 4939827"/>
              <a:gd name="connsiteX150" fmla="*/ 6184207 w 12192000"/>
              <a:gd name="connsiteY150" fmla="*/ 132658 h 4939827"/>
              <a:gd name="connsiteX151" fmla="*/ 6415830 w 12192000"/>
              <a:gd name="connsiteY151" fmla="*/ 136006 h 4939827"/>
              <a:gd name="connsiteX152" fmla="*/ 6756965 w 12192000"/>
              <a:gd name="connsiteY152" fmla="*/ 57636 h 4939827"/>
              <a:gd name="connsiteX153" fmla="*/ 6819400 w 12192000"/>
              <a:gd name="connsiteY153" fmla="*/ 30742 h 4939827"/>
              <a:gd name="connsiteX154" fmla="*/ 6986370 w 12192000"/>
              <a:gd name="connsiteY154" fmla="*/ 12659 h 4939827"/>
              <a:gd name="connsiteX155" fmla="*/ 6989536 w 12192000"/>
              <a:gd name="connsiteY155" fmla="*/ 14528 h 4939827"/>
              <a:gd name="connsiteX156" fmla="*/ 7015933 w 12192000"/>
              <a:gd name="connsiteY156" fmla="*/ 9653 h 4939827"/>
              <a:gd name="connsiteX157" fmla="*/ 7020592 w 12192000"/>
              <a:gd name="connsiteY157" fmla="*/ 1651 h 4939827"/>
              <a:gd name="connsiteX158" fmla="*/ 7025905 w 12192000"/>
              <a:gd name="connsiteY158"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281371 w 12192000"/>
              <a:gd name="connsiteY19" fmla="*/ 256875 h 4939827"/>
              <a:gd name="connsiteX20" fmla="*/ 8381609 w 12192000"/>
              <a:gd name="connsiteY20" fmla="*/ 240618 h 4939827"/>
              <a:gd name="connsiteX21" fmla="*/ 8406759 w 12192000"/>
              <a:gd name="connsiteY21" fmla="*/ 232517 h 4939827"/>
              <a:gd name="connsiteX22" fmla="*/ 8426506 w 12192000"/>
              <a:gd name="connsiteY22" fmla="*/ 241842 h 4939827"/>
              <a:gd name="connsiteX23" fmla="*/ 8427949 w 12192000"/>
              <a:gd name="connsiteY23" fmla="*/ 240981 h 4939827"/>
              <a:gd name="connsiteX24" fmla="*/ 8441468 w 12192000"/>
              <a:gd name="connsiteY24" fmla="*/ 241157 h 4939827"/>
              <a:gd name="connsiteX25" fmla="*/ 8565757 w 12192000"/>
              <a:gd name="connsiteY25" fmla="*/ 255317 h 4939827"/>
              <a:gd name="connsiteX26" fmla="*/ 8573171 w 12192000"/>
              <a:gd name="connsiteY26" fmla="*/ 258426 h 4939827"/>
              <a:gd name="connsiteX27" fmla="*/ 8573548 w 12192000"/>
              <a:gd name="connsiteY27" fmla="*/ 258241 h 4939827"/>
              <a:gd name="connsiteX28" fmla="*/ 8622021 w 12192000"/>
              <a:gd name="connsiteY28" fmla="*/ 261028 h 4939827"/>
              <a:gd name="connsiteX29" fmla="*/ 8672650 w 12192000"/>
              <a:gd name="connsiteY29" fmla="*/ 254821 h 4939827"/>
              <a:gd name="connsiteX30" fmla="*/ 8785543 w 12192000"/>
              <a:gd name="connsiteY30" fmla="*/ 263406 h 4939827"/>
              <a:gd name="connsiteX31" fmla="*/ 8830588 w 12192000"/>
              <a:gd name="connsiteY31" fmla="*/ 265483 h 4939827"/>
              <a:gd name="connsiteX32" fmla="*/ 8905142 w 12192000"/>
              <a:gd name="connsiteY32" fmla="*/ 264958 h 4939827"/>
              <a:gd name="connsiteX33" fmla="*/ 8968582 w 12192000"/>
              <a:gd name="connsiteY33" fmla="*/ 262728 h 4939827"/>
              <a:gd name="connsiteX34" fmla="*/ 8972994 w 12192000"/>
              <a:gd name="connsiteY34" fmla="*/ 263284 h 4939827"/>
              <a:gd name="connsiteX35" fmla="*/ 9004605 w 12192000"/>
              <a:gd name="connsiteY35" fmla="*/ 258041 h 4939827"/>
              <a:gd name="connsiteX36" fmla="*/ 9016165 w 12192000"/>
              <a:gd name="connsiteY36" fmla="*/ 261258 h 4939827"/>
              <a:gd name="connsiteX37" fmla="*/ 9043297 w 12192000"/>
              <a:gd name="connsiteY37" fmla="*/ 281547 h 4939827"/>
              <a:gd name="connsiteX38" fmla="*/ 9048315 w 12192000"/>
              <a:gd name="connsiteY38" fmla="*/ 279264 h 4939827"/>
              <a:gd name="connsiteX39" fmla="*/ 9054706 w 12192000"/>
              <a:gd name="connsiteY39" fmla="*/ 278538 h 4939827"/>
              <a:gd name="connsiteX40" fmla="*/ 9070919 w 12192000"/>
              <a:gd name="connsiteY40" fmla="*/ 281810 h 4939827"/>
              <a:gd name="connsiteX41" fmla="*/ 9076813 w 12192000"/>
              <a:gd name="connsiteY41" fmla="*/ 283909 h 4939827"/>
              <a:gd name="connsiteX42" fmla="*/ 9085871 w 12192000"/>
              <a:gd name="connsiteY42" fmla="*/ 285133 h 4939827"/>
              <a:gd name="connsiteX43" fmla="*/ 9086159 w 12192000"/>
              <a:gd name="connsiteY43" fmla="*/ 284887 h 4939827"/>
              <a:gd name="connsiteX44" fmla="*/ 9134606 w 12192000"/>
              <a:gd name="connsiteY44" fmla="*/ 288168 h 4939827"/>
              <a:gd name="connsiteX45" fmla="*/ 9195590 w 12192000"/>
              <a:gd name="connsiteY45" fmla="*/ 279568 h 4939827"/>
              <a:gd name="connsiteX46" fmla="*/ 9219336 w 12192000"/>
              <a:gd name="connsiteY46" fmla="*/ 278133 h 4939827"/>
              <a:gd name="connsiteX47" fmla="*/ 9232362 w 12192000"/>
              <a:gd name="connsiteY47" fmla="*/ 275894 h 4939827"/>
              <a:gd name="connsiteX48" fmla="*/ 9283638 w 12192000"/>
              <a:gd name="connsiteY48" fmla="*/ 299924 h 4939827"/>
              <a:gd name="connsiteX49" fmla="*/ 9371484 w 12192000"/>
              <a:gd name="connsiteY49" fmla="*/ 329634 h 4939827"/>
              <a:gd name="connsiteX50" fmla="*/ 9404829 w 12192000"/>
              <a:gd name="connsiteY50" fmla="*/ 339038 h 4939827"/>
              <a:gd name="connsiteX51" fmla="*/ 9427021 w 12192000"/>
              <a:gd name="connsiteY51" fmla="*/ 358784 h 4939827"/>
              <a:gd name="connsiteX52" fmla="*/ 9670844 w 12192000"/>
              <a:gd name="connsiteY52" fmla="*/ 405128 h 4939827"/>
              <a:gd name="connsiteX53" fmla="*/ 9816083 w 12192000"/>
              <a:gd name="connsiteY53" fmla="*/ 416573 h 4939827"/>
              <a:gd name="connsiteX54" fmla="*/ 9936741 w 12192000"/>
              <a:gd name="connsiteY54" fmla="*/ 437044 h 4939827"/>
              <a:gd name="connsiteX55" fmla="*/ 10050093 w 12192000"/>
              <a:gd name="connsiteY55" fmla="*/ 443783 h 4939827"/>
              <a:gd name="connsiteX56" fmla="*/ 10130090 w 12192000"/>
              <a:gd name="connsiteY56" fmla="*/ 459520 h 4939827"/>
              <a:gd name="connsiteX57" fmla="*/ 10173456 w 12192000"/>
              <a:gd name="connsiteY57" fmla="*/ 457749 h 4939827"/>
              <a:gd name="connsiteX58" fmla="*/ 10218232 w 12192000"/>
              <a:gd name="connsiteY58" fmla="*/ 459820 h 4939827"/>
              <a:gd name="connsiteX59" fmla="*/ 10354176 w 12192000"/>
              <a:gd name="connsiteY59" fmla="*/ 471377 h 4939827"/>
              <a:gd name="connsiteX60" fmla="*/ 10430681 w 12192000"/>
              <a:gd name="connsiteY60" fmla="*/ 481226 h 4939827"/>
              <a:gd name="connsiteX61" fmla="*/ 10478169 w 12192000"/>
              <a:gd name="connsiteY61" fmla="*/ 481774 h 4939827"/>
              <a:gd name="connsiteX62" fmla="*/ 10540907 w 12192000"/>
              <a:gd name="connsiteY62" fmla="*/ 485607 h 4939827"/>
              <a:gd name="connsiteX63" fmla="*/ 10614941 w 12192000"/>
              <a:gd name="connsiteY63" fmla="*/ 487592 h 4939827"/>
              <a:gd name="connsiteX64" fmla="*/ 10674098 w 12192000"/>
              <a:gd name="connsiteY64" fmla="*/ 521656 h 4939827"/>
              <a:gd name="connsiteX65" fmla="*/ 10874834 w 12192000"/>
              <a:gd name="connsiteY65" fmla="*/ 574867 h 4939827"/>
              <a:gd name="connsiteX66" fmla="*/ 10944981 w 12192000"/>
              <a:gd name="connsiteY66" fmla="*/ 615042 h 4939827"/>
              <a:gd name="connsiteX67" fmla="*/ 11006376 w 12192000"/>
              <a:gd name="connsiteY67" fmla="*/ 645957 h 4939827"/>
              <a:gd name="connsiteX68" fmla="*/ 11076308 w 12192000"/>
              <a:gd name="connsiteY68" fmla="*/ 675698 h 4939827"/>
              <a:gd name="connsiteX69" fmla="*/ 11148789 w 12192000"/>
              <a:gd name="connsiteY69" fmla="*/ 685041 h 4939827"/>
              <a:gd name="connsiteX70" fmla="*/ 11249129 w 12192000"/>
              <a:gd name="connsiteY70" fmla="*/ 684218 h 4939827"/>
              <a:gd name="connsiteX71" fmla="*/ 11299915 w 12192000"/>
              <a:gd name="connsiteY71" fmla="*/ 692177 h 4939827"/>
              <a:gd name="connsiteX72" fmla="*/ 11386973 w 12192000"/>
              <a:gd name="connsiteY72" fmla="*/ 708209 h 4939827"/>
              <a:gd name="connsiteX73" fmla="*/ 11500105 w 12192000"/>
              <a:gd name="connsiteY73" fmla="*/ 735014 h 4939827"/>
              <a:gd name="connsiteX74" fmla="*/ 11621735 w 12192000"/>
              <a:gd name="connsiteY74" fmla="*/ 789584 h 4939827"/>
              <a:gd name="connsiteX75" fmla="*/ 11691200 w 12192000"/>
              <a:gd name="connsiteY75" fmla="*/ 867902 h 4939827"/>
              <a:gd name="connsiteX76" fmla="*/ 11819427 w 12192000"/>
              <a:gd name="connsiteY76" fmla="*/ 911634 h 4939827"/>
              <a:gd name="connsiteX77" fmla="*/ 11969720 w 12192000"/>
              <a:gd name="connsiteY77" fmla="*/ 964737 h 4939827"/>
              <a:gd name="connsiteX78" fmla="*/ 12055766 w 12192000"/>
              <a:gd name="connsiteY78" fmla="*/ 991268 h 4939827"/>
              <a:gd name="connsiteX79" fmla="*/ 12171539 w 12192000"/>
              <a:gd name="connsiteY79" fmla="*/ 995427 h 4939827"/>
              <a:gd name="connsiteX80" fmla="*/ 12187831 w 12192000"/>
              <a:gd name="connsiteY80" fmla="*/ 996580 h 4939827"/>
              <a:gd name="connsiteX81" fmla="*/ 12192000 w 12192000"/>
              <a:gd name="connsiteY81" fmla="*/ 996726 h 4939827"/>
              <a:gd name="connsiteX82" fmla="*/ 12192000 w 12192000"/>
              <a:gd name="connsiteY82" fmla="*/ 4939827 h 4939827"/>
              <a:gd name="connsiteX83" fmla="*/ 0 w 12192000"/>
              <a:gd name="connsiteY83" fmla="*/ 4939827 h 4939827"/>
              <a:gd name="connsiteX84" fmla="*/ 0 w 12192000"/>
              <a:gd name="connsiteY84" fmla="*/ 512043 h 4939827"/>
              <a:gd name="connsiteX85" fmla="*/ 7381 w 12192000"/>
              <a:gd name="connsiteY85" fmla="*/ 512580 h 4939827"/>
              <a:gd name="connsiteX86" fmla="*/ 100029 w 12192000"/>
              <a:gd name="connsiteY86" fmla="*/ 504758 h 4939827"/>
              <a:gd name="connsiteX87" fmla="*/ 155244 w 12192000"/>
              <a:gd name="connsiteY87" fmla="*/ 525130 h 4939827"/>
              <a:gd name="connsiteX88" fmla="*/ 254366 w 12192000"/>
              <a:gd name="connsiteY88" fmla="*/ 534449 h 4939827"/>
              <a:gd name="connsiteX89" fmla="*/ 447292 w 12192000"/>
              <a:gd name="connsiteY89" fmla="*/ 542725 h 4939827"/>
              <a:gd name="connsiteX90" fmla="*/ 628105 w 12192000"/>
              <a:gd name="connsiteY90" fmla="*/ 547853 h 4939827"/>
              <a:gd name="connsiteX91" fmla="*/ 783146 w 12192000"/>
              <a:gd name="connsiteY91" fmla="*/ 591799 h 4939827"/>
              <a:gd name="connsiteX92" fmla="*/ 1043676 w 12192000"/>
              <a:gd name="connsiteY92" fmla="*/ 591887 h 4939827"/>
              <a:gd name="connsiteX93" fmla="*/ 1281816 w 12192000"/>
              <a:gd name="connsiteY93" fmla="*/ 520946 h 4939827"/>
              <a:gd name="connsiteX94" fmla="*/ 1486347 w 12192000"/>
              <a:gd name="connsiteY94" fmla="*/ 487310 h 4939827"/>
              <a:gd name="connsiteX95" fmla="*/ 1568079 w 12192000"/>
              <a:gd name="connsiteY95" fmla="*/ 462531 h 4939827"/>
              <a:gd name="connsiteX96" fmla="*/ 1622516 w 12192000"/>
              <a:gd name="connsiteY96" fmla="*/ 466058 h 4939827"/>
              <a:gd name="connsiteX97" fmla="*/ 1655457 w 12192000"/>
              <a:gd name="connsiteY97" fmla="*/ 465359 h 4939827"/>
              <a:gd name="connsiteX98" fmla="*/ 1717454 w 12192000"/>
              <a:gd name="connsiteY98" fmla="*/ 417203 h 4939827"/>
              <a:gd name="connsiteX99" fmla="*/ 1913794 w 12192000"/>
              <a:gd name="connsiteY99" fmla="*/ 365255 h 4939827"/>
              <a:gd name="connsiteX100" fmla="*/ 2129762 w 12192000"/>
              <a:gd name="connsiteY100" fmla="*/ 367832 h 4939827"/>
              <a:gd name="connsiteX101" fmla="*/ 2376970 w 12192000"/>
              <a:gd name="connsiteY101" fmla="*/ 350129 h 4939827"/>
              <a:gd name="connsiteX102" fmla="*/ 2480155 w 12192000"/>
              <a:gd name="connsiteY102" fmla="*/ 359227 h 4939827"/>
              <a:gd name="connsiteX103" fmla="*/ 2586782 w 12192000"/>
              <a:gd name="connsiteY103" fmla="*/ 339352 h 4939827"/>
              <a:gd name="connsiteX104" fmla="*/ 2679617 w 12192000"/>
              <a:gd name="connsiteY104" fmla="*/ 305383 h 4939827"/>
              <a:gd name="connsiteX105" fmla="*/ 2788947 w 12192000"/>
              <a:gd name="connsiteY105" fmla="*/ 250375 h 4939827"/>
              <a:gd name="connsiteX106" fmla="*/ 2965530 w 12192000"/>
              <a:gd name="connsiteY106" fmla="*/ 245958 h 4939827"/>
              <a:gd name="connsiteX107" fmla="*/ 3103677 w 12192000"/>
              <a:gd name="connsiteY107" fmla="*/ 209527 h 4939827"/>
              <a:gd name="connsiteX108" fmla="*/ 3126759 w 12192000"/>
              <a:gd name="connsiteY108" fmla="*/ 211226 h 4939827"/>
              <a:gd name="connsiteX109" fmla="*/ 3164020 w 12192000"/>
              <a:gd name="connsiteY109" fmla="*/ 212779 h 4939827"/>
              <a:gd name="connsiteX110" fmla="*/ 3285019 w 12192000"/>
              <a:gd name="connsiteY110" fmla="*/ 220535 h 4939827"/>
              <a:gd name="connsiteX111" fmla="*/ 3365154 w 12192000"/>
              <a:gd name="connsiteY111" fmla="*/ 226416 h 4939827"/>
              <a:gd name="connsiteX112" fmla="*/ 3367507 w 12192000"/>
              <a:gd name="connsiteY112" fmla="*/ 225416 h 4939827"/>
              <a:gd name="connsiteX113" fmla="*/ 3387567 w 12192000"/>
              <a:gd name="connsiteY113" fmla="*/ 227103 h 4939827"/>
              <a:gd name="connsiteX114" fmla="*/ 3498001 w 12192000"/>
              <a:gd name="connsiteY114" fmla="*/ 231941 h 4939827"/>
              <a:gd name="connsiteX115" fmla="*/ 3561557 w 12192000"/>
              <a:gd name="connsiteY115" fmla="*/ 228095 h 4939827"/>
              <a:gd name="connsiteX116" fmla="*/ 3611920 w 12192000"/>
              <a:gd name="connsiteY116" fmla="*/ 218094 h 4939827"/>
              <a:gd name="connsiteX117" fmla="*/ 3620528 w 12192000"/>
              <a:gd name="connsiteY117" fmla="*/ 218788 h 4939827"/>
              <a:gd name="connsiteX118" fmla="*/ 3620766 w 12192000"/>
              <a:gd name="connsiteY118" fmla="*/ 218511 h 4939827"/>
              <a:gd name="connsiteX119" fmla="*/ 3629977 w 12192000"/>
              <a:gd name="connsiteY119" fmla="*/ 218664 h 4939827"/>
              <a:gd name="connsiteX120" fmla="*/ 3636217 w 12192000"/>
              <a:gd name="connsiteY120" fmla="*/ 220048 h 4939827"/>
              <a:gd name="connsiteX121" fmla="*/ 3709484 w 12192000"/>
              <a:gd name="connsiteY121" fmla="*/ 186927 h 4939827"/>
              <a:gd name="connsiteX122" fmla="*/ 3761342 w 12192000"/>
              <a:gd name="connsiteY122" fmla="*/ 177474 h 4939827"/>
              <a:gd name="connsiteX123" fmla="*/ 3799748 w 12192000"/>
              <a:gd name="connsiteY123" fmla="*/ 167154 h 4939827"/>
              <a:gd name="connsiteX124" fmla="*/ 3922756 w 12192000"/>
              <a:gd name="connsiteY124" fmla="*/ 194044 h 4939827"/>
              <a:gd name="connsiteX125" fmla="*/ 4028476 w 12192000"/>
              <a:gd name="connsiteY125" fmla="*/ 223679 h 4939827"/>
              <a:gd name="connsiteX126" fmla="*/ 4191582 w 12192000"/>
              <a:gd name="connsiteY126" fmla="*/ 238952 h 4939827"/>
              <a:gd name="connsiteX127" fmla="*/ 4251024 w 12192000"/>
              <a:gd name="connsiteY127" fmla="*/ 240874 h 4939827"/>
              <a:gd name="connsiteX128" fmla="*/ 4355275 w 12192000"/>
              <a:gd name="connsiteY128" fmla="*/ 260205 h 4939827"/>
              <a:gd name="connsiteX129" fmla="*/ 4423807 w 12192000"/>
              <a:gd name="connsiteY129" fmla="*/ 270366 h 4939827"/>
              <a:gd name="connsiteX130" fmla="*/ 4558432 w 12192000"/>
              <a:gd name="connsiteY130" fmla="*/ 269194 h 4939827"/>
              <a:gd name="connsiteX131" fmla="*/ 4635061 w 12192000"/>
              <a:gd name="connsiteY131" fmla="*/ 280682 h 4939827"/>
              <a:gd name="connsiteX132" fmla="*/ 4807427 w 12192000"/>
              <a:gd name="connsiteY132" fmla="*/ 276835 h 4939827"/>
              <a:gd name="connsiteX133" fmla="*/ 5028933 w 12192000"/>
              <a:gd name="connsiteY133" fmla="*/ 183887 h 4939827"/>
              <a:gd name="connsiteX134" fmla="*/ 5093642 w 12192000"/>
              <a:gd name="connsiteY134" fmla="*/ 177214 h 4939827"/>
              <a:gd name="connsiteX135" fmla="*/ 5102642 w 12192000"/>
              <a:gd name="connsiteY135" fmla="*/ 186816 h 4939827"/>
              <a:gd name="connsiteX136" fmla="*/ 5193590 w 12192000"/>
              <a:gd name="connsiteY136" fmla="*/ 156458 h 4939827"/>
              <a:gd name="connsiteX137" fmla="*/ 5323922 w 12192000"/>
              <a:gd name="connsiteY137" fmla="*/ 146332 h 4939827"/>
              <a:gd name="connsiteX138" fmla="*/ 5421860 w 12192000"/>
              <a:gd name="connsiteY138" fmla="*/ 167298 h 4939827"/>
              <a:gd name="connsiteX139" fmla="*/ 5476948 w 12192000"/>
              <a:gd name="connsiteY139" fmla="*/ 173249 h 4939827"/>
              <a:gd name="connsiteX140" fmla="*/ 5516842 w 12192000"/>
              <a:gd name="connsiteY140" fmla="*/ 184018 h 4939827"/>
              <a:gd name="connsiteX141" fmla="*/ 5619415 w 12192000"/>
              <a:gd name="connsiteY141" fmla="*/ 176781 h 4939827"/>
              <a:gd name="connsiteX142" fmla="*/ 5789867 w 12192000"/>
              <a:gd name="connsiteY142" fmla="*/ 150304 h 4939827"/>
              <a:gd name="connsiteX143" fmla="*/ 5825953 w 12192000"/>
              <a:gd name="connsiteY143" fmla="*/ 147907 h 4939827"/>
              <a:gd name="connsiteX144" fmla="*/ 5856168 w 12192000"/>
              <a:gd name="connsiteY144" fmla="*/ 158719 h 4939827"/>
              <a:gd name="connsiteX145" fmla="*/ 5862476 w 12192000"/>
              <a:gd name="connsiteY145" fmla="*/ 172447 h 4939827"/>
              <a:gd name="connsiteX146" fmla="*/ 5882195 w 12192000"/>
              <a:gd name="connsiteY146" fmla="*/ 173195 h 4939827"/>
              <a:gd name="connsiteX147" fmla="*/ 5952585 w 12192000"/>
              <a:gd name="connsiteY147" fmla="*/ 161012 h 4939827"/>
              <a:gd name="connsiteX148" fmla="*/ 6001964 w 12192000"/>
              <a:gd name="connsiteY148" fmla="*/ 154786 h 4939827"/>
              <a:gd name="connsiteX149" fmla="*/ 6184207 w 12192000"/>
              <a:gd name="connsiteY149" fmla="*/ 132658 h 4939827"/>
              <a:gd name="connsiteX150" fmla="*/ 6415830 w 12192000"/>
              <a:gd name="connsiteY150" fmla="*/ 136006 h 4939827"/>
              <a:gd name="connsiteX151" fmla="*/ 6756965 w 12192000"/>
              <a:gd name="connsiteY151" fmla="*/ 57636 h 4939827"/>
              <a:gd name="connsiteX152" fmla="*/ 6819400 w 12192000"/>
              <a:gd name="connsiteY152" fmla="*/ 30742 h 4939827"/>
              <a:gd name="connsiteX153" fmla="*/ 6986370 w 12192000"/>
              <a:gd name="connsiteY153" fmla="*/ 12659 h 4939827"/>
              <a:gd name="connsiteX154" fmla="*/ 6989536 w 12192000"/>
              <a:gd name="connsiteY154" fmla="*/ 14528 h 4939827"/>
              <a:gd name="connsiteX155" fmla="*/ 7015933 w 12192000"/>
              <a:gd name="connsiteY155" fmla="*/ 9653 h 4939827"/>
              <a:gd name="connsiteX156" fmla="*/ 7020592 w 12192000"/>
              <a:gd name="connsiteY156" fmla="*/ 1651 h 4939827"/>
              <a:gd name="connsiteX157" fmla="*/ 7025905 w 12192000"/>
              <a:gd name="connsiteY157"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58681 w 12192000"/>
              <a:gd name="connsiteY16" fmla="*/ 219431 h 4939827"/>
              <a:gd name="connsiteX17" fmla="*/ 8126175 w 12192000"/>
              <a:gd name="connsiteY17" fmla="*/ 240005 h 4939827"/>
              <a:gd name="connsiteX18" fmla="*/ 8281371 w 12192000"/>
              <a:gd name="connsiteY18" fmla="*/ 256875 h 4939827"/>
              <a:gd name="connsiteX19" fmla="*/ 8381609 w 12192000"/>
              <a:gd name="connsiteY19" fmla="*/ 240618 h 4939827"/>
              <a:gd name="connsiteX20" fmla="*/ 8406759 w 12192000"/>
              <a:gd name="connsiteY20" fmla="*/ 232517 h 4939827"/>
              <a:gd name="connsiteX21" fmla="*/ 8426506 w 12192000"/>
              <a:gd name="connsiteY21" fmla="*/ 241842 h 4939827"/>
              <a:gd name="connsiteX22" fmla="*/ 8427949 w 12192000"/>
              <a:gd name="connsiteY22" fmla="*/ 240981 h 4939827"/>
              <a:gd name="connsiteX23" fmla="*/ 8441468 w 12192000"/>
              <a:gd name="connsiteY23" fmla="*/ 241157 h 4939827"/>
              <a:gd name="connsiteX24" fmla="*/ 8565757 w 12192000"/>
              <a:gd name="connsiteY24" fmla="*/ 255317 h 4939827"/>
              <a:gd name="connsiteX25" fmla="*/ 8573171 w 12192000"/>
              <a:gd name="connsiteY25" fmla="*/ 258426 h 4939827"/>
              <a:gd name="connsiteX26" fmla="*/ 8573548 w 12192000"/>
              <a:gd name="connsiteY26" fmla="*/ 258241 h 4939827"/>
              <a:gd name="connsiteX27" fmla="*/ 8622021 w 12192000"/>
              <a:gd name="connsiteY27" fmla="*/ 261028 h 4939827"/>
              <a:gd name="connsiteX28" fmla="*/ 8672650 w 12192000"/>
              <a:gd name="connsiteY28" fmla="*/ 254821 h 4939827"/>
              <a:gd name="connsiteX29" fmla="*/ 8785543 w 12192000"/>
              <a:gd name="connsiteY29" fmla="*/ 263406 h 4939827"/>
              <a:gd name="connsiteX30" fmla="*/ 8830588 w 12192000"/>
              <a:gd name="connsiteY30" fmla="*/ 265483 h 4939827"/>
              <a:gd name="connsiteX31" fmla="*/ 8905142 w 12192000"/>
              <a:gd name="connsiteY31" fmla="*/ 264958 h 4939827"/>
              <a:gd name="connsiteX32" fmla="*/ 8968582 w 12192000"/>
              <a:gd name="connsiteY32" fmla="*/ 262728 h 4939827"/>
              <a:gd name="connsiteX33" fmla="*/ 8972994 w 12192000"/>
              <a:gd name="connsiteY33" fmla="*/ 263284 h 4939827"/>
              <a:gd name="connsiteX34" fmla="*/ 9004605 w 12192000"/>
              <a:gd name="connsiteY34" fmla="*/ 258041 h 4939827"/>
              <a:gd name="connsiteX35" fmla="*/ 9016165 w 12192000"/>
              <a:gd name="connsiteY35" fmla="*/ 261258 h 4939827"/>
              <a:gd name="connsiteX36" fmla="*/ 9043297 w 12192000"/>
              <a:gd name="connsiteY36" fmla="*/ 281547 h 4939827"/>
              <a:gd name="connsiteX37" fmla="*/ 9048315 w 12192000"/>
              <a:gd name="connsiteY37" fmla="*/ 279264 h 4939827"/>
              <a:gd name="connsiteX38" fmla="*/ 9054706 w 12192000"/>
              <a:gd name="connsiteY38" fmla="*/ 278538 h 4939827"/>
              <a:gd name="connsiteX39" fmla="*/ 9070919 w 12192000"/>
              <a:gd name="connsiteY39" fmla="*/ 281810 h 4939827"/>
              <a:gd name="connsiteX40" fmla="*/ 9076813 w 12192000"/>
              <a:gd name="connsiteY40" fmla="*/ 283909 h 4939827"/>
              <a:gd name="connsiteX41" fmla="*/ 9085871 w 12192000"/>
              <a:gd name="connsiteY41" fmla="*/ 285133 h 4939827"/>
              <a:gd name="connsiteX42" fmla="*/ 9086159 w 12192000"/>
              <a:gd name="connsiteY42" fmla="*/ 284887 h 4939827"/>
              <a:gd name="connsiteX43" fmla="*/ 9134606 w 12192000"/>
              <a:gd name="connsiteY43" fmla="*/ 288168 h 4939827"/>
              <a:gd name="connsiteX44" fmla="*/ 9195590 w 12192000"/>
              <a:gd name="connsiteY44" fmla="*/ 279568 h 4939827"/>
              <a:gd name="connsiteX45" fmla="*/ 9219336 w 12192000"/>
              <a:gd name="connsiteY45" fmla="*/ 278133 h 4939827"/>
              <a:gd name="connsiteX46" fmla="*/ 9232362 w 12192000"/>
              <a:gd name="connsiteY46" fmla="*/ 275894 h 4939827"/>
              <a:gd name="connsiteX47" fmla="*/ 9283638 w 12192000"/>
              <a:gd name="connsiteY47" fmla="*/ 299924 h 4939827"/>
              <a:gd name="connsiteX48" fmla="*/ 9371484 w 12192000"/>
              <a:gd name="connsiteY48" fmla="*/ 329634 h 4939827"/>
              <a:gd name="connsiteX49" fmla="*/ 9404829 w 12192000"/>
              <a:gd name="connsiteY49" fmla="*/ 339038 h 4939827"/>
              <a:gd name="connsiteX50" fmla="*/ 9427021 w 12192000"/>
              <a:gd name="connsiteY50" fmla="*/ 358784 h 4939827"/>
              <a:gd name="connsiteX51" fmla="*/ 9670844 w 12192000"/>
              <a:gd name="connsiteY51" fmla="*/ 405128 h 4939827"/>
              <a:gd name="connsiteX52" fmla="*/ 9816083 w 12192000"/>
              <a:gd name="connsiteY52" fmla="*/ 416573 h 4939827"/>
              <a:gd name="connsiteX53" fmla="*/ 9936741 w 12192000"/>
              <a:gd name="connsiteY53" fmla="*/ 437044 h 4939827"/>
              <a:gd name="connsiteX54" fmla="*/ 10050093 w 12192000"/>
              <a:gd name="connsiteY54" fmla="*/ 443783 h 4939827"/>
              <a:gd name="connsiteX55" fmla="*/ 10130090 w 12192000"/>
              <a:gd name="connsiteY55" fmla="*/ 459520 h 4939827"/>
              <a:gd name="connsiteX56" fmla="*/ 10173456 w 12192000"/>
              <a:gd name="connsiteY56" fmla="*/ 457749 h 4939827"/>
              <a:gd name="connsiteX57" fmla="*/ 10218232 w 12192000"/>
              <a:gd name="connsiteY57" fmla="*/ 459820 h 4939827"/>
              <a:gd name="connsiteX58" fmla="*/ 10354176 w 12192000"/>
              <a:gd name="connsiteY58" fmla="*/ 471377 h 4939827"/>
              <a:gd name="connsiteX59" fmla="*/ 10430681 w 12192000"/>
              <a:gd name="connsiteY59" fmla="*/ 481226 h 4939827"/>
              <a:gd name="connsiteX60" fmla="*/ 10478169 w 12192000"/>
              <a:gd name="connsiteY60" fmla="*/ 481774 h 4939827"/>
              <a:gd name="connsiteX61" fmla="*/ 10540907 w 12192000"/>
              <a:gd name="connsiteY61" fmla="*/ 485607 h 4939827"/>
              <a:gd name="connsiteX62" fmla="*/ 10614941 w 12192000"/>
              <a:gd name="connsiteY62" fmla="*/ 487592 h 4939827"/>
              <a:gd name="connsiteX63" fmla="*/ 10674098 w 12192000"/>
              <a:gd name="connsiteY63" fmla="*/ 521656 h 4939827"/>
              <a:gd name="connsiteX64" fmla="*/ 10874834 w 12192000"/>
              <a:gd name="connsiteY64" fmla="*/ 574867 h 4939827"/>
              <a:gd name="connsiteX65" fmla="*/ 10944981 w 12192000"/>
              <a:gd name="connsiteY65" fmla="*/ 615042 h 4939827"/>
              <a:gd name="connsiteX66" fmla="*/ 11006376 w 12192000"/>
              <a:gd name="connsiteY66" fmla="*/ 645957 h 4939827"/>
              <a:gd name="connsiteX67" fmla="*/ 11076308 w 12192000"/>
              <a:gd name="connsiteY67" fmla="*/ 675698 h 4939827"/>
              <a:gd name="connsiteX68" fmla="*/ 11148789 w 12192000"/>
              <a:gd name="connsiteY68" fmla="*/ 685041 h 4939827"/>
              <a:gd name="connsiteX69" fmla="*/ 11249129 w 12192000"/>
              <a:gd name="connsiteY69" fmla="*/ 684218 h 4939827"/>
              <a:gd name="connsiteX70" fmla="*/ 11299915 w 12192000"/>
              <a:gd name="connsiteY70" fmla="*/ 692177 h 4939827"/>
              <a:gd name="connsiteX71" fmla="*/ 11386973 w 12192000"/>
              <a:gd name="connsiteY71" fmla="*/ 708209 h 4939827"/>
              <a:gd name="connsiteX72" fmla="*/ 11500105 w 12192000"/>
              <a:gd name="connsiteY72" fmla="*/ 735014 h 4939827"/>
              <a:gd name="connsiteX73" fmla="*/ 11621735 w 12192000"/>
              <a:gd name="connsiteY73" fmla="*/ 789584 h 4939827"/>
              <a:gd name="connsiteX74" fmla="*/ 11691200 w 12192000"/>
              <a:gd name="connsiteY74" fmla="*/ 867902 h 4939827"/>
              <a:gd name="connsiteX75" fmla="*/ 11819427 w 12192000"/>
              <a:gd name="connsiteY75" fmla="*/ 911634 h 4939827"/>
              <a:gd name="connsiteX76" fmla="*/ 11969720 w 12192000"/>
              <a:gd name="connsiteY76" fmla="*/ 964737 h 4939827"/>
              <a:gd name="connsiteX77" fmla="*/ 12055766 w 12192000"/>
              <a:gd name="connsiteY77" fmla="*/ 991268 h 4939827"/>
              <a:gd name="connsiteX78" fmla="*/ 12171539 w 12192000"/>
              <a:gd name="connsiteY78" fmla="*/ 995427 h 4939827"/>
              <a:gd name="connsiteX79" fmla="*/ 12187831 w 12192000"/>
              <a:gd name="connsiteY79" fmla="*/ 996580 h 4939827"/>
              <a:gd name="connsiteX80" fmla="*/ 12192000 w 12192000"/>
              <a:gd name="connsiteY80" fmla="*/ 996726 h 4939827"/>
              <a:gd name="connsiteX81" fmla="*/ 12192000 w 12192000"/>
              <a:gd name="connsiteY81" fmla="*/ 4939827 h 4939827"/>
              <a:gd name="connsiteX82" fmla="*/ 0 w 12192000"/>
              <a:gd name="connsiteY82" fmla="*/ 4939827 h 4939827"/>
              <a:gd name="connsiteX83" fmla="*/ 0 w 12192000"/>
              <a:gd name="connsiteY83" fmla="*/ 512043 h 4939827"/>
              <a:gd name="connsiteX84" fmla="*/ 7381 w 12192000"/>
              <a:gd name="connsiteY84" fmla="*/ 512580 h 4939827"/>
              <a:gd name="connsiteX85" fmla="*/ 100029 w 12192000"/>
              <a:gd name="connsiteY85" fmla="*/ 504758 h 4939827"/>
              <a:gd name="connsiteX86" fmla="*/ 155244 w 12192000"/>
              <a:gd name="connsiteY86" fmla="*/ 525130 h 4939827"/>
              <a:gd name="connsiteX87" fmla="*/ 254366 w 12192000"/>
              <a:gd name="connsiteY87" fmla="*/ 534449 h 4939827"/>
              <a:gd name="connsiteX88" fmla="*/ 447292 w 12192000"/>
              <a:gd name="connsiteY88" fmla="*/ 542725 h 4939827"/>
              <a:gd name="connsiteX89" fmla="*/ 628105 w 12192000"/>
              <a:gd name="connsiteY89" fmla="*/ 547853 h 4939827"/>
              <a:gd name="connsiteX90" fmla="*/ 783146 w 12192000"/>
              <a:gd name="connsiteY90" fmla="*/ 591799 h 4939827"/>
              <a:gd name="connsiteX91" fmla="*/ 1043676 w 12192000"/>
              <a:gd name="connsiteY91" fmla="*/ 591887 h 4939827"/>
              <a:gd name="connsiteX92" fmla="*/ 1281816 w 12192000"/>
              <a:gd name="connsiteY92" fmla="*/ 520946 h 4939827"/>
              <a:gd name="connsiteX93" fmla="*/ 1486347 w 12192000"/>
              <a:gd name="connsiteY93" fmla="*/ 487310 h 4939827"/>
              <a:gd name="connsiteX94" fmla="*/ 1568079 w 12192000"/>
              <a:gd name="connsiteY94" fmla="*/ 462531 h 4939827"/>
              <a:gd name="connsiteX95" fmla="*/ 1622516 w 12192000"/>
              <a:gd name="connsiteY95" fmla="*/ 466058 h 4939827"/>
              <a:gd name="connsiteX96" fmla="*/ 1655457 w 12192000"/>
              <a:gd name="connsiteY96" fmla="*/ 465359 h 4939827"/>
              <a:gd name="connsiteX97" fmla="*/ 1717454 w 12192000"/>
              <a:gd name="connsiteY97" fmla="*/ 417203 h 4939827"/>
              <a:gd name="connsiteX98" fmla="*/ 1913794 w 12192000"/>
              <a:gd name="connsiteY98" fmla="*/ 365255 h 4939827"/>
              <a:gd name="connsiteX99" fmla="*/ 2129762 w 12192000"/>
              <a:gd name="connsiteY99" fmla="*/ 367832 h 4939827"/>
              <a:gd name="connsiteX100" fmla="*/ 2376970 w 12192000"/>
              <a:gd name="connsiteY100" fmla="*/ 350129 h 4939827"/>
              <a:gd name="connsiteX101" fmla="*/ 2480155 w 12192000"/>
              <a:gd name="connsiteY101" fmla="*/ 359227 h 4939827"/>
              <a:gd name="connsiteX102" fmla="*/ 2586782 w 12192000"/>
              <a:gd name="connsiteY102" fmla="*/ 339352 h 4939827"/>
              <a:gd name="connsiteX103" fmla="*/ 2679617 w 12192000"/>
              <a:gd name="connsiteY103" fmla="*/ 305383 h 4939827"/>
              <a:gd name="connsiteX104" fmla="*/ 2788947 w 12192000"/>
              <a:gd name="connsiteY104" fmla="*/ 250375 h 4939827"/>
              <a:gd name="connsiteX105" fmla="*/ 2965530 w 12192000"/>
              <a:gd name="connsiteY105" fmla="*/ 245958 h 4939827"/>
              <a:gd name="connsiteX106" fmla="*/ 3103677 w 12192000"/>
              <a:gd name="connsiteY106" fmla="*/ 209527 h 4939827"/>
              <a:gd name="connsiteX107" fmla="*/ 3126759 w 12192000"/>
              <a:gd name="connsiteY107" fmla="*/ 211226 h 4939827"/>
              <a:gd name="connsiteX108" fmla="*/ 3164020 w 12192000"/>
              <a:gd name="connsiteY108" fmla="*/ 212779 h 4939827"/>
              <a:gd name="connsiteX109" fmla="*/ 3285019 w 12192000"/>
              <a:gd name="connsiteY109" fmla="*/ 220535 h 4939827"/>
              <a:gd name="connsiteX110" fmla="*/ 3365154 w 12192000"/>
              <a:gd name="connsiteY110" fmla="*/ 226416 h 4939827"/>
              <a:gd name="connsiteX111" fmla="*/ 3367507 w 12192000"/>
              <a:gd name="connsiteY111" fmla="*/ 225416 h 4939827"/>
              <a:gd name="connsiteX112" fmla="*/ 3387567 w 12192000"/>
              <a:gd name="connsiteY112" fmla="*/ 227103 h 4939827"/>
              <a:gd name="connsiteX113" fmla="*/ 3498001 w 12192000"/>
              <a:gd name="connsiteY113" fmla="*/ 231941 h 4939827"/>
              <a:gd name="connsiteX114" fmla="*/ 3561557 w 12192000"/>
              <a:gd name="connsiteY114" fmla="*/ 228095 h 4939827"/>
              <a:gd name="connsiteX115" fmla="*/ 3611920 w 12192000"/>
              <a:gd name="connsiteY115" fmla="*/ 218094 h 4939827"/>
              <a:gd name="connsiteX116" fmla="*/ 3620528 w 12192000"/>
              <a:gd name="connsiteY116" fmla="*/ 218788 h 4939827"/>
              <a:gd name="connsiteX117" fmla="*/ 3620766 w 12192000"/>
              <a:gd name="connsiteY117" fmla="*/ 218511 h 4939827"/>
              <a:gd name="connsiteX118" fmla="*/ 3629977 w 12192000"/>
              <a:gd name="connsiteY118" fmla="*/ 218664 h 4939827"/>
              <a:gd name="connsiteX119" fmla="*/ 3636217 w 12192000"/>
              <a:gd name="connsiteY119" fmla="*/ 220048 h 4939827"/>
              <a:gd name="connsiteX120" fmla="*/ 3709484 w 12192000"/>
              <a:gd name="connsiteY120" fmla="*/ 186927 h 4939827"/>
              <a:gd name="connsiteX121" fmla="*/ 3761342 w 12192000"/>
              <a:gd name="connsiteY121" fmla="*/ 177474 h 4939827"/>
              <a:gd name="connsiteX122" fmla="*/ 3799748 w 12192000"/>
              <a:gd name="connsiteY122" fmla="*/ 167154 h 4939827"/>
              <a:gd name="connsiteX123" fmla="*/ 3922756 w 12192000"/>
              <a:gd name="connsiteY123" fmla="*/ 194044 h 4939827"/>
              <a:gd name="connsiteX124" fmla="*/ 4028476 w 12192000"/>
              <a:gd name="connsiteY124" fmla="*/ 223679 h 4939827"/>
              <a:gd name="connsiteX125" fmla="*/ 4191582 w 12192000"/>
              <a:gd name="connsiteY125" fmla="*/ 238952 h 4939827"/>
              <a:gd name="connsiteX126" fmla="*/ 4251024 w 12192000"/>
              <a:gd name="connsiteY126" fmla="*/ 240874 h 4939827"/>
              <a:gd name="connsiteX127" fmla="*/ 4355275 w 12192000"/>
              <a:gd name="connsiteY127" fmla="*/ 260205 h 4939827"/>
              <a:gd name="connsiteX128" fmla="*/ 4423807 w 12192000"/>
              <a:gd name="connsiteY128" fmla="*/ 270366 h 4939827"/>
              <a:gd name="connsiteX129" fmla="*/ 4558432 w 12192000"/>
              <a:gd name="connsiteY129" fmla="*/ 269194 h 4939827"/>
              <a:gd name="connsiteX130" fmla="*/ 4635061 w 12192000"/>
              <a:gd name="connsiteY130" fmla="*/ 280682 h 4939827"/>
              <a:gd name="connsiteX131" fmla="*/ 4807427 w 12192000"/>
              <a:gd name="connsiteY131" fmla="*/ 276835 h 4939827"/>
              <a:gd name="connsiteX132" fmla="*/ 5028933 w 12192000"/>
              <a:gd name="connsiteY132" fmla="*/ 183887 h 4939827"/>
              <a:gd name="connsiteX133" fmla="*/ 5093642 w 12192000"/>
              <a:gd name="connsiteY133" fmla="*/ 177214 h 4939827"/>
              <a:gd name="connsiteX134" fmla="*/ 5102642 w 12192000"/>
              <a:gd name="connsiteY134" fmla="*/ 186816 h 4939827"/>
              <a:gd name="connsiteX135" fmla="*/ 5193590 w 12192000"/>
              <a:gd name="connsiteY135" fmla="*/ 156458 h 4939827"/>
              <a:gd name="connsiteX136" fmla="*/ 5323922 w 12192000"/>
              <a:gd name="connsiteY136" fmla="*/ 146332 h 4939827"/>
              <a:gd name="connsiteX137" fmla="*/ 5421860 w 12192000"/>
              <a:gd name="connsiteY137" fmla="*/ 167298 h 4939827"/>
              <a:gd name="connsiteX138" fmla="*/ 5476948 w 12192000"/>
              <a:gd name="connsiteY138" fmla="*/ 173249 h 4939827"/>
              <a:gd name="connsiteX139" fmla="*/ 5516842 w 12192000"/>
              <a:gd name="connsiteY139" fmla="*/ 184018 h 4939827"/>
              <a:gd name="connsiteX140" fmla="*/ 5619415 w 12192000"/>
              <a:gd name="connsiteY140" fmla="*/ 176781 h 4939827"/>
              <a:gd name="connsiteX141" fmla="*/ 5789867 w 12192000"/>
              <a:gd name="connsiteY141" fmla="*/ 150304 h 4939827"/>
              <a:gd name="connsiteX142" fmla="*/ 5825953 w 12192000"/>
              <a:gd name="connsiteY142" fmla="*/ 147907 h 4939827"/>
              <a:gd name="connsiteX143" fmla="*/ 5856168 w 12192000"/>
              <a:gd name="connsiteY143" fmla="*/ 158719 h 4939827"/>
              <a:gd name="connsiteX144" fmla="*/ 5862476 w 12192000"/>
              <a:gd name="connsiteY144" fmla="*/ 172447 h 4939827"/>
              <a:gd name="connsiteX145" fmla="*/ 5882195 w 12192000"/>
              <a:gd name="connsiteY145" fmla="*/ 173195 h 4939827"/>
              <a:gd name="connsiteX146" fmla="*/ 5952585 w 12192000"/>
              <a:gd name="connsiteY146" fmla="*/ 161012 h 4939827"/>
              <a:gd name="connsiteX147" fmla="*/ 6001964 w 12192000"/>
              <a:gd name="connsiteY147" fmla="*/ 154786 h 4939827"/>
              <a:gd name="connsiteX148" fmla="*/ 6184207 w 12192000"/>
              <a:gd name="connsiteY148" fmla="*/ 132658 h 4939827"/>
              <a:gd name="connsiteX149" fmla="*/ 6415830 w 12192000"/>
              <a:gd name="connsiteY149" fmla="*/ 136006 h 4939827"/>
              <a:gd name="connsiteX150" fmla="*/ 6756965 w 12192000"/>
              <a:gd name="connsiteY150" fmla="*/ 57636 h 4939827"/>
              <a:gd name="connsiteX151" fmla="*/ 6819400 w 12192000"/>
              <a:gd name="connsiteY151" fmla="*/ 30742 h 4939827"/>
              <a:gd name="connsiteX152" fmla="*/ 6986370 w 12192000"/>
              <a:gd name="connsiteY152" fmla="*/ 12659 h 4939827"/>
              <a:gd name="connsiteX153" fmla="*/ 6989536 w 12192000"/>
              <a:gd name="connsiteY153" fmla="*/ 14528 h 4939827"/>
              <a:gd name="connsiteX154" fmla="*/ 7015933 w 12192000"/>
              <a:gd name="connsiteY154" fmla="*/ 9653 h 4939827"/>
              <a:gd name="connsiteX155" fmla="*/ 7020592 w 12192000"/>
              <a:gd name="connsiteY155" fmla="*/ 1651 h 4939827"/>
              <a:gd name="connsiteX156" fmla="*/ 7025905 w 12192000"/>
              <a:gd name="connsiteY156" fmla="*/ 0 h 493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12192000" h="4939827">
                <a:moveTo>
                  <a:pt x="7025905" y="0"/>
                </a:moveTo>
                <a:lnTo>
                  <a:pt x="7032579" y="2808"/>
                </a:lnTo>
                <a:cubicBezTo>
                  <a:pt x="7044119" y="6590"/>
                  <a:pt x="7059062" y="10207"/>
                  <a:pt x="7079505" y="12971"/>
                </a:cubicBezTo>
                <a:cubicBezTo>
                  <a:pt x="7111522" y="10537"/>
                  <a:pt x="7122591" y="11519"/>
                  <a:pt x="7158791" y="12462"/>
                </a:cubicBezTo>
                <a:lnTo>
                  <a:pt x="7233338" y="24846"/>
                </a:lnTo>
                <a:cubicBezTo>
                  <a:pt x="7247177" y="23787"/>
                  <a:pt x="7254856" y="25962"/>
                  <a:pt x="7259791" y="29557"/>
                </a:cubicBezTo>
                <a:lnTo>
                  <a:pt x="7263923" y="35029"/>
                </a:lnTo>
                <a:lnTo>
                  <a:pt x="7281549" y="39654"/>
                </a:lnTo>
                <a:lnTo>
                  <a:pt x="7374735" y="65326"/>
                </a:lnTo>
                <a:lnTo>
                  <a:pt x="7376078" y="63849"/>
                </a:lnTo>
                <a:lnTo>
                  <a:pt x="7402026" y="60308"/>
                </a:lnTo>
                <a:lnTo>
                  <a:pt x="7415091" y="77403"/>
                </a:lnTo>
                <a:cubicBezTo>
                  <a:pt x="7421672" y="79965"/>
                  <a:pt x="7475806" y="92960"/>
                  <a:pt x="7488682" y="83440"/>
                </a:cubicBezTo>
                <a:cubicBezTo>
                  <a:pt x="7541625" y="94782"/>
                  <a:pt x="7683214" y="133614"/>
                  <a:pt x="7732750" y="145456"/>
                </a:cubicBezTo>
                <a:cubicBezTo>
                  <a:pt x="7748318" y="162765"/>
                  <a:pt x="7764581" y="171696"/>
                  <a:pt x="7785900" y="154493"/>
                </a:cubicBezTo>
                <a:cubicBezTo>
                  <a:pt x="7822539" y="158614"/>
                  <a:pt x="7915312" y="166523"/>
                  <a:pt x="7952584" y="170181"/>
                </a:cubicBezTo>
                <a:cubicBezTo>
                  <a:pt x="7998047" y="181004"/>
                  <a:pt x="8029749" y="207794"/>
                  <a:pt x="8058681" y="219431"/>
                </a:cubicBezTo>
                <a:cubicBezTo>
                  <a:pt x="8095466" y="185885"/>
                  <a:pt x="8090835" y="241759"/>
                  <a:pt x="8126175" y="240005"/>
                </a:cubicBezTo>
                <a:cubicBezTo>
                  <a:pt x="8163290" y="246246"/>
                  <a:pt x="8238799" y="256773"/>
                  <a:pt x="8281371" y="256875"/>
                </a:cubicBezTo>
                <a:cubicBezTo>
                  <a:pt x="8313651" y="251026"/>
                  <a:pt x="8346882" y="248570"/>
                  <a:pt x="8381609" y="240618"/>
                </a:cubicBezTo>
                <a:lnTo>
                  <a:pt x="8406759" y="232517"/>
                </a:lnTo>
                <a:lnTo>
                  <a:pt x="8426506" y="241842"/>
                </a:lnTo>
                <a:lnTo>
                  <a:pt x="8427949" y="240981"/>
                </a:lnTo>
                <a:cubicBezTo>
                  <a:pt x="8431925" y="239458"/>
                  <a:pt x="8436260" y="239096"/>
                  <a:pt x="8441468" y="241157"/>
                </a:cubicBezTo>
                <a:lnTo>
                  <a:pt x="8565757" y="255317"/>
                </a:lnTo>
                <a:lnTo>
                  <a:pt x="8573171" y="258426"/>
                </a:lnTo>
                <a:lnTo>
                  <a:pt x="8573548" y="258241"/>
                </a:lnTo>
                <a:cubicBezTo>
                  <a:pt x="8575650" y="258391"/>
                  <a:pt x="8618469" y="259217"/>
                  <a:pt x="8622021" y="261028"/>
                </a:cubicBezTo>
                <a:lnTo>
                  <a:pt x="8672650" y="254821"/>
                </a:lnTo>
                <a:cubicBezTo>
                  <a:pt x="8716151" y="260353"/>
                  <a:pt x="8748971" y="243487"/>
                  <a:pt x="8785543" y="263406"/>
                </a:cubicBezTo>
                <a:cubicBezTo>
                  <a:pt x="8826293" y="268498"/>
                  <a:pt x="8797654" y="254573"/>
                  <a:pt x="8830588" y="265483"/>
                </a:cubicBezTo>
                <a:cubicBezTo>
                  <a:pt x="8849202" y="267272"/>
                  <a:pt x="8877544" y="266277"/>
                  <a:pt x="8905142" y="264958"/>
                </a:cubicBezTo>
                <a:lnTo>
                  <a:pt x="8968582" y="262728"/>
                </a:lnTo>
                <a:lnTo>
                  <a:pt x="8972994" y="263284"/>
                </a:lnTo>
                <a:lnTo>
                  <a:pt x="9004605" y="258041"/>
                </a:lnTo>
                <a:lnTo>
                  <a:pt x="9016165" y="261258"/>
                </a:lnTo>
                <a:cubicBezTo>
                  <a:pt x="9028775" y="267579"/>
                  <a:pt x="9039083" y="277488"/>
                  <a:pt x="9043297" y="281547"/>
                </a:cubicBezTo>
                <a:lnTo>
                  <a:pt x="9048315" y="279264"/>
                </a:lnTo>
                <a:lnTo>
                  <a:pt x="9054706" y="278538"/>
                </a:lnTo>
                <a:lnTo>
                  <a:pt x="9070919" y="281810"/>
                </a:lnTo>
                <a:lnTo>
                  <a:pt x="9076813" y="283909"/>
                </a:lnTo>
                <a:cubicBezTo>
                  <a:pt x="9080948" y="285030"/>
                  <a:pt x="9083794" y="285362"/>
                  <a:pt x="9085871" y="285133"/>
                </a:cubicBezTo>
                <a:lnTo>
                  <a:pt x="9086159" y="284887"/>
                </a:lnTo>
                <a:lnTo>
                  <a:pt x="9134606" y="288168"/>
                </a:lnTo>
                <a:cubicBezTo>
                  <a:pt x="9149441" y="274272"/>
                  <a:pt x="9194106" y="309414"/>
                  <a:pt x="9195590" y="279568"/>
                </a:cubicBezTo>
                <a:cubicBezTo>
                  <a:pt x="9212898" y="284479"/>
                  <a:pt x="9220866" y="298055"/>
                  <a:pt x="9219336" y="278133"/>
                </a:cubicBezTo>
                <a:cubicBezTo>
                  <a:pt x="9225159" y="279201"/>
                  <a:pt x="9229164" y="278078"/>
                  <a:pt x="9232362" y="275894"/>
                </a:cubicBezTo>
                <a:lnTo>
                  <a:pt x="9283638" y="299924"/>
                </a:lnTo>
                <a:lnTo>
                  <a:pt x="9371484" y="329634"/>
                </a:lnTo>
                <a:lnTo>
                  <a:pt x="9404829" y="339038"/>
                </a:lnTo>
                <a:lnTo>
                  <a:pt x="9427021" y="358784"/>
                </a:lnTo>
                <a:cubicBezTo>
                  <a:pt x="9500124" y="364086"/>
                  <a:pt x="9604652" y="390635"/>
                  <a:pt x="9670844" y="405128"/>
                </a:cubicBezTo>
                <a:cubicBezTo>
                  <a:pt x="9688531" y="417998"/>
                  <a:pt x="9762277" y="426463"/>
                  <a:pt x="9816083" y="416573"/>
                </a:cubicBezTo>
                <a:lnTo>
                  <a:pt x="9936741" y="437044"/>
                </a:lnTo>
                <a:cubicBezTo>
                  <a:pt x="9978091" y="447025"/>
                  <a:pt x="10008641" y="443705"/>
                  <a:pt x="10050093" y="443783"/>
                </a:cubicBezTo>
                <a:cubicBezTo>
                  <a:pt x="10074709" y="448779"/>
                  <a:pt x="10088915" y="449258"/>
                  <a:pt x="10130090" y="459520"/>
                </a:cubicBezTo>
                <a:cubicBezTo>
                  <a:pt x="10137791" y="458564"/>
                  <a:pt x="10165777" y="459877"/>
                  <a:pt x="10173456" y="457749"/>
                </a:cubicBezTo>
                <a:lnTo>
                  <a:pt x="10218232" y="459820"/>
                </a:lnTo>
                <a:lnTo>
                  <a:pt x="10354176" y="471377"/>
                </a:lnTo>
                <a:cubicBezTo>
                  <a:pt x="10367946" y="478917"/>
                  <a:pt x="10417270" y="488110"/>
                  <a:pt x="10430681" y="481226"/>
                </a:cubicBezTo>
                <a:cubicBezTo>
                  <a:pt x="10441804" y="481366"/>
                  <a:pt x="10469025" y="490181"/>
                  <a:pt x="10478169" y="481774"/>
                </a:cubicBezTo>
                <a:cubicBezTo>
                  <a:pt x="10503830" y="488972"/>
                  <a:pt x="10531359" y="489751"/>
                  <a:pt x="10540907" y="485607"/>
                </a:cubicBezTo>
                <a:cubicBezTo>
                  <a:pt x="10569054" y="475472"/>
                  <a:pt x="10590882" y="489185"/>
                  <a:pt x="10614941" y="487592"/>
                </a:cubicBezTo>
                <a:cubicBezTo>
                  <a:pt x="10654657" y="492458"/>
                  <a:pt x="10645652" y="516778"/>
                  <a:pt x="10674098" y="521656"/>
                </a:cubicBezTo>
                <a:cubicBezTo>
                  <a:pt x="10737163" y="537583"/>
                  <a:pt x="10829686" y="559302"/>
                  <a:pt x="10874834" y="574867"/>
                </a:cubicBezTo>
                <a:cubicBezTo>
                  <a:pt x="10919981" y="590432"/>
                  <a:pt x="10878682" y="577481"/>
                  <a:pt x="10944981" y="615042"/>
                </a:cubicBezTo>
                <a:cubicBezTo>
                  <a:pt x="10976235" y="616974"/>
                  <a:pt x="10982969" y="648568"/>
                  <a:pt x="11006376" y="645957"/>
                </a:cubicBezTo>
                <a:cubicBezTo>
                  <a:pt x="11005343" y="630631"/>
                  <a:pt x="11047577" y="676048"/>
                  <a:pt x="11076308" y="675698"/>
                </a:cubicBezTo>
                <a:cubicBezTo>
                  <a:pt x="11093142" y="677175"/>
                  <a:pt x="11131116" y="681348"/>
                  <a:pt x="11148789" y="685041"/>
                </a:cubicBezTo>
                <a:cubicBezTo>
                  <a:pt x="11177310" y="688243"/>
                  <a:pt x="11217768" y="714725"/>
                  <a:pt x="11249129" y="684218"/>
                </a:cubicBezTo>
                <a:cubicBezTo>
                  <a:pt x="11276269" y="697037"/>
                  <a:pt x="11257432" y="693670"/>
                  <a:pt x="11299915" y="692177"/>
                </a:cubicBezTo>
                <a:cubicBezTo>
                  <a:pt x="11314401" y="703224"/>
                  <a:pt x="11371412" y="714421"/>
                  <a:pt x="11386973" y="708209"/>
                </a:cubicBezTo>
                <a:cubicBezTo>
                  <a:pt x="11425657" y="716286"/>
                  <a:pt x="11454555" y="715485"/>
                  <a:pt x="11500105" y="735014"/>
                </a:cubicBezTo>
                <a:cubicBezTo>
                  <a:pt x="11545172" y="751781"/>
                  <a:pt x="11573053" y="787789"/>
                  <a:pt x="11621735" y="789584"/>
                </a:cubicBezTo>
                <a:lnTo>
                  <a:pt x="11691200" y="867902"/>
                </a:lnTo>
                <a:cubicBezTo>
                  <a:pt x="11734106" y="911360"/>
                  <a:pt x="11773008" y="895495"/>
                  <a:pt x="11819427" y="911634"/>
                </a:cubicBezTo>
                <a:lnTo>
                  <a:pt x="11969720" y="964737"/>
                </a:lnTo>
                <a:cubicBezTo>
                  <a:pt x="12009110" y="978008"/>
                  <a:pt x="12010206" y="989588"/>
                  <a:pt x="12055766" y="991268"/>
                </a:cubicBezTo>
                <a:cubicBezTo>
                  <a:pt x="12105723" y="1003445"/>
                  <a:pt x="12068493" y="1020292"/>
                  <a:pt x="12171539" y="995427"/>
                </a:cubicBezTo>
                <a:cubicBezTo>
                  <a:pt x="12174929" y="995822"/>
                  <a:pt x="12180763" y="996228"/>
                  <a:pt x="12187831" y="996580"/>
                </a:cubicBezTo>
                <a:lnTo>
                  <a:pt x="12192000" y="996726"/>
                </a:lnTo>
                <a:lnTo>
                  <a:pt x="12192000" y="4939827"/>
                </a:lnTo>
                <a:lnTo>
                  <a:pt x="0" y="4939827"/>
                </a:lnTo>
                <a:lnTo>
                  <a:pt x="0" y="512043"/>
                </a:lnTo>
                <a:lnTo>
                  <a:pt x="7381" y="512580"/>
                </a:lnTo>
                <a:cubicBezTo>
                  <a:pt x="39359" y="514524"/>
                  <a:pt x="72732" y="514144"/>
                  <a:pt x="100029" y="504758"/>
                </a:cubicBezTo>
                <a:cubicBezTo>
                  <a:pt x="115935" y="525779"/>
                  <a:pt x="143126" y="489229"/>
                  <a:pt x="155244" y="525130"/>
                </a:cubicBezTo>
                <a:cubicBezTo>
                  <a:pt x="173881" y="522487"/>
                  <a:pt x="242791" y="514086"/>
                  <a:pt x="254366" y="534449"/>
                </a:cubicBezTo>
                <a:cubicBezTo>
                  <a:pt x="303041" y="537382"/>
                  <a:pt x="380161" y="541650"/>
                  <a:pt x="447292" y="542725"/>
                </a:cubicBezTo>
                <a:cubicBezTo>
                  <a:pt x="530282" y="553078"/>
                  <a:pt x="572130" y="539673"/>
                  <a:pt x="628105" y="547853"/>
                </a:cubicBezTo>
                <a:cubicBezTo>
                  <a:pt x="661608" y="509671"/>
                  <a:pt x="746152" y="605137"/>
                  <a:pt x="783146" y="591799"/>
                </a:cubicBezTo>
                <a:cubicBezTo>
                  <a:pt x="862499" y="590113"/>
                  <a:pt x="949481" y="579142"/>
                  <a:pt x="1043676" y="591887"/>
                </a:cubicBezTo>
                <a:cubicBezTo>
                  <a:pt x="1120353" y="576991"/>
                  <a:pt x="1172004" y="553592"/>
                  <a:pt x="1281816" y="520946"/>
                </a:cubicBezTo>
                <a:cubicBezTo>
                  <a:pt x="1339915" y="511282"/>
                  <a:pt x="1459480" y="554579"/>
                  <a:pt x="1486347" y="487310"/>
                </a:cubicBezTo>
                <a:cubicBezTo>
                  <a:pt x="1507765" y="532008"/>
                  <a:pt x="1539168" y="465954"/>
                  <a:pt x="1568079" y="462531"/>
                </a:cubicBezTo>
                <a:cubicBezTo>
                  <a:pt x="1587821" y="491525"/>
                  <a:pt x="1601468" y="469316"/>
                  <a:pt x="1622516" y="466058"/>
                </a:cubicBezTo>
                <a:cubicBezTo>
                  <a:pt x="1630056" y="483510"/>
                  <a:pt x="1647504" y="484261"/>
                  <a:pt x="1655457" y="465359"/>
                </a:cubicBezTo>
                <a:cubicBezTo>
                  <a:pt x="1651800" y="419723"/>
                  <a:pt x="1709718" y="447719"/>
                  <a:pt x="1717454" y="417203"/>
                </a:cubicBezTo>
                <a:cubicBezTo>
                  <a:pt x="1753115" y="414011"/>
                  <a:pt x="1882851" y="412376"/>
                  <a:pt x="1913794" y="365255"/>
                </a:cubicBezTo>
                <a:cubicBezTo>
                  <a:pt x="2001060" y="361067"/>
                  <a:pt x="2099559" y="366414"/>
                  <a:pt x="2129762" y="367832"/>
                </a:cubicBezTo>
                <a:cubicBezTo>
                  <a:pt x="2215380" y="355065"/>
                  <a:pt x="2248807" y="343296"/>
                  <a:pt x="2376970" y="350129"/>
                </a:cubicBezTo>
                <a:cubicBezTo>
                  <a:pt x="2393251" y="360463"/>
                  <a:pt x="2473371" y="379419"/>
                  <a:pt x="2480155" y="359227"/>
                </a:cubicBezTo>
                <a:cubicBezTo>
                  <a:pt x="2520060" y="359505"/>
                  <a:pt x="2561270" y="311415"/>
                  <a:pt x="2586782" y="339352"/>
                </a:cubicBezTo>
                <a:cubicBezTo>
                  <a:pt x="2585230" y="294982"/>
                  <a:pt x="2653633" y="316689"/>
                  <a:pt x="2679617" y="305383"/>
                </a:cubicBezTo>
                <a:cubicBezTo>
                  <a:pt x="2721434" y="266011"/>
                  <a:pt x="2746765" y="276002"/>
                  <a:pt x="2788947" y="250375"/>
                </a:cubicBezTo>
                <a:cubicBezTo>
                  <a:pt x="2851672" y="235447"/>
                  <a:pt x="2913075" y="252766"/>
                  <a:pt x="2965530" y="245958"/>
                </a:cubicBezTo>
                <a:cubicBezTo>
                  <a:pt x="3001911" y="238336"/>
                  <a:pt x="3090203" y="217828"/>
                  <a:pt x="3103677" y="209527"/>
                </a:cubicBezTo>
                <a:lnTo>
                  <a:pt x="3126759" y="211226"/>
                </a:lnTo>
                <a:cubicBezTo>
                  <a:pt x="3136908" y="211889"/>
                  <a:pt x="3148903" y="212490"/>
                  <a:pt x="3164020" y="212779"/>
                </a:cubicBezTo>
                <a:cubicBezTo>
                  <a:pt x="3225474" y="210084"/>
                  <a:pt x="3231859" y="218227"/>
                  <a:pt x="3285019" y="220535"/>
                </a:cubicBezTo>
                <a:cubicBezTo>
                  <a:pt x="3318541" y="222809"/>
                  <a:pt x="3359787" y="223898"/>
                  <a:pt x="3365154" y="226416"/>
                </a:cubicBezTo>
                <a:lnTo>
                  <a:pt x="3367507" y="225416"/>
                </a:lnTo>
                <a:cubicBezTo>
                  <a:pt x="3377583" y="223667"/>
                  <a:pt x="3383502" y="224760"/>
                  <a:pt x="3387567" y="227103"/>
                </a:cubicBezTo>
                <a:lnTo>
                  <a:pt x="3498001" y="231941"/>
                </a:lnTo>
                <a:cubicBezTo>
                  <a:pt x="3513569" y="226158"/>
                  <a:pt x="3539132" y="232525"/>
                  <a:pt x="3561557" y="228095"/>
                </a:cubicBezTo>
                <a:cubicBezTo>
                  <a:pt x="3574944" y="230843"/>
                  <a:pt x="3597426" y="216287"/>
                  <a:pt x="3611920" y="218094"/>
                </a:cubicBezTo>
                <a:lnTo>
                  <a:pt x="3620528" y="218788"/>
                </a:lnTo>
                <a:lnTo>
                  <a:pt x="3620766" y="218511"/>
                </a:lnTo>
                <a:cubicBezTo>
                  <a:pt x="3622780" y="218042"/>
                  <a:pt x="3625663" y="218038"/>
                  <a:pt x="3629977" y="218664"/>
                </a:cubicBezTo>
                <a:lnTo>
                  <a:pt x="3636217" y="220048"/>
                </a:lnTo>
                <a:lnTo>
                  <a:pt x="3709484" y="186927"/>
                </a:lnTo>
                <a:cubicBezTo>
                  <a:pt x="3731015" y="183190"/>
                  <a:pt x="3745790" y="180810"/>
                  <a:pt x="3761342" y="177474"/>
                </a:cubicBezTo>
                <a:lnTo>
                  <a:pt x="3799748" y="167154"/>
                </a:lnTo>
                <a:lnTo>
                  <a:pt x="3922756" y="194044"/>
                </a:lnTo>
                <a:cubicBezTo>
                  <a:pt x="3960877" y="203465"/>
                  <a:pt x="3965250" y="215357"/>
                  <a:pt x="4028476" y="223679"/>
                </a:cubicBezTo>
                <a:cubicBezTo>
                  <a:pt x="4088751" y="228019"/>
                  <a:pt x="4139112" y="248870"/>
                  <a:pt x="4191582" y="238952"/>
                </a:cubicBezTo>
                <a:cubicBezTo>
                  <a:pt x="4210842" y="254091"/>
                  <a:pt x="4229809" y="260810"/>
                  <a:pt x="4251024" y="240874"/>
                </a:cubicBezTo>
                <a:cubicBezTo>
                  <a:pt x="4306627" y="250935"/>
                  <a:pt x="4317066" y="281625"/>
                  <a:pt x="4355275" y="260205"/>
                </a:cubicBezTo>
                <a:cubicBezTo>
                  <a:pt x="4390577" y="327090"/>
                  <a:pt x="4385658" y="272111"/>
                  <a:pt x="4423807" y="270366"/>
                </a:cubicBezTo>
                <a:cubicBezTo>
                  <a:pt x="4457666" y="271864"/>
                  <a:pt x="4523223" y="267475"/>
                  <a:pt x="4558432" y="269194"/>
                </a:cubicBezTo>
                <a:cubicBezTo>
                  <a:pt x="4594553" y="230955"/>
                  <a:pt x="4596517" y="287120"/>
                  <a:pt x="4635061" y="280682"/>
                </a:cubicBezTo>
                <a:cubicBezTo>
                  <a:pt x="4676560" y="281955"/>
                  <a:pt x="4741782" y="292968"/>
                  <a:pt x="4807427" y="276835"/>
                </a:cubicBezTo>
                <a:cubicBezTo>
                  <a:pt x="4876769" y="256626"/>
                  <a:pt x="4951997" y="249407"/>
                  <a:pt x="5028933" y="183887"/>
                </a:cubicBezTo>
                <a:cubicBezTo>
                  <a:pt x="5044713" y="164149"/>
                  <a:pt x="5073685" y="161161"/>
                  <a:pt x="5093642" y="177214"/>
                </a:cubicBezTo>
                <a:cubicBezTo>
                  <a:pt x="5097077" y="179978"/>
                  <a:pt x="5100108" y="183212"/>
                  <a:pt x="5102642" y="186816"/>
                </a:cubicBezTo>
                <a:cubicBezTo>
                  <a:pt x="5150234" y="139156"/>
                  <a:pt x="5169674" y="190314"/>
                  <a:pt x="5193590" y="156458"/>
                </a:cubicBezTo>
                <a:cubicBezTo>
                  <a:pt x="5257854" y="151722"/>
                  <a:pt x="5301917" y="175841"/>
                  <a:pt x="5323922" y="146332"/>
                </a:cubicBezTo>
                <a:cubicBezTo>
                  <a:pt x="5355266" y="153538"/>
                  <a:pt x="5392601" y="198271"/>
                  <a:pt x="5421860" y="167298"/>
                </a:cubicBezTo>
                <a:cubicBezTo>
                  <a:pt x="5420630" y="196364"/>
                  <a:pt x="5461576" y="151467"/>
                  <a:pt x="5476948" y="173249"/>
                </a:cubicBezTo>
                <a:cubicBezTo>
                  <a:pt x="5487334" y="191763"/>
                  <a:pt x="5502178" y="182456"/>
                  <a:pt x="5516842" y="184018"/>
                </a:cubicBezTo>
                <a:cubicBezTo>
                  <a:pt x="5533140" y="200158"/>
                  <a:pt x="5599828" y="189750"/>
                  <a:pt x="5619415" y="176781"/>
                </a:cubicBezTo>
                <a:cubicBezTo>
                  <a:pt x="5690073" y="168499"/>
                  <a:pt x="5748631" y="186964"/>
                  <a:pt x="5789867" y="150304"/>
                </a:cubicBezTo>
                <a:cubicBezTo>
                  <a:pt x="5802836" y="146282"/>
                  <a:pt x="5814753" y="145947"/>
                  <a:pt x="5825953" y="147907"/>
                </a:cubicBezTo>
                <a:lnTo>
                  <a:pt x="5856168" y="158719"/>
                </a:lnTo>
                <a:lnTo>
                  <a:pt x="5862476" y="172447"/>
                </a:lnTo>
                <a:lnTo>
                  <a:pt x="5882195" y="173195"/>
                </a:lnTo>
                <a:lnTo>
                  <a:pt x="5952585" y="161012"/>
                </a:lnTo>
                <a:cubicBezTo>
                  <a:pt x="5962273" y="166588"/>
                  <a:pt x="5992020" y="151579"/>
                  <a:pt x="6001964" y="154786"/>
                </a:cubicBezTo>
                <a:cubicBezTo>
                  <a:pt x="6061748" y="122178"/>
                  <a:pt x="6101539" y="131534"/>
                  <a:pt x="6184207" y="132658"/>
                </a:cubicBezTo>
                <a:cubicBezTo>
                  <a:pt x="6266582" y="127016"/>
                  <a:pt x="6286876" y="151859"/>
                  <a:pt x="6415830" y="136006"/>
                </a:cubicBezTo>
                <a:cubicBezTo>
                  <a:pt x="6563502" y="116945"/>
                  <a:pt x="6684679" y="79367"/>
                  <a:pt x="6756965" y="57636"/>
                </a:cubicBezTo>
                <a:cubicBezTo>
                  <a:pt x="6761544" y="48663"/>
                  <a:pt x="6812642" y="36519"/>
                  <a:pt x="6819400" y="30742"/>
                </a:cubicBezTo>
                <a:lnTo>
                  <a:pt x="6986370" y="12659"/>
                </a:lnTo>
                <a:lnTo>
                  <a:pt x="6989536" y="14528"/>
                </a:lnTo>
                <a:cubicBezTo>
                  <a:pt x="7002946" y="17364"/>
                  <a:pt x="7010700" y="14716"/>
                  <a:pt x="7015933" y="9653"/>
                </a:cubicBezTo>
                <a:lnTo>
                  <a:pt x="7020592" y="1651"/>
                </a:lnTo>
                <a:lnTo>
                  <a:pt x="7025905"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C4B6F85A-BB09-4EEE-BF4C-2D2E1CFC713B}"/>
              </a:ext>
            </a:extLst>
          </p:cNvPr>
          <p:cNvSpPr>
            <a:spLocks noGrp="1"/>
          </p:cNvSpPr>
          <p:nvPr>
            <p:ph type="title"/>
          </p:nvPr>
        </p:nvSpPr>
        <p:spPr>
          <a:xfrm>
            <a:off x="972766" y="4903913"/>
            <a:ext cx="10061868" cy="1406913"/>
          </a:xfrm>
        </p:spPr>
        <p:txBody>
          <a:bodyPr vert="horz" lIns="91440" tIns="45720" rIns="91440" bIns="45720" rtlCol="0" anchor="b">
            <a:normAutofit/>
          </a:bodyPr>
          <a:lstStyle/>
          <a:p>
            <a:pPr algn="ctr"/>
            <a:r>
              <a:rPr lang="en-US" sz="3600" dirty="0"/>
              <a:t>On-going projects</a:t>
            </a:r>
            <a:br>
              <a:rPr lang="en-US" sz="3600" dirty="0"/>
            </a:br>
            <a:r>
              <a:rPr lang="fr-FR" sz="3600" b="1" dirty="0"/>
              <a:t>https://www.estia.fr/recherche/projets-estiatech</a:t>
            </a:r>
            <a:endParaRPr lang="en-US" sz="3600" dirty="0"/>
          </a:p>
        </p:txBody>
      </p:sp>
      <p:sp>
        <p:nvSpPr>
          <p:cNvPr id="14" name="Freeform: Shape 13">
            <a:extLst>
              <a:ext uri="{FF2B5EF4-FFF2-40B4-BE49-F238E27FC236}">
                <a16:creationId xmlns:a16="http://schemas.microsoft.com/office/drawing/2014/main" id="{3389D0BC-BA1D-4360-88F9-D9ECCBDAB5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17950" y="647758"/>
            <a:ext cx="8355105" cy="4392652"/>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Espace réservé du contenu 4" descr="Une image contenant texte, capture d’écran, Police, logo&#10;&#10;Le contenu généré par l’IA peut être incorrect.">
            <a:extLst>
              <a:ext uri="{FF2B5EF4-FFF2-40B4-BE49-F238E27FC236}">
                <a16:creationId xmlns:a16="http://schemas.microsoft.com/office/drawing/2014/main" id="{9A681CDC-CEC8-61EA-9616-7649877064D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9831"/>
          <a:stretch>
            <a:fillRect/>
          </a:stretch>
        </p:blipFill>
        <p:spPr>
          <a:xfrm>
            <a:off x="2079812" y="805516"/>
            <a:ext cx="8032376" cy="4074026"/>
          </a:xfrm>
          <a:prstGeom prst="rect">
            <a:avLst/>
          </a:prstGeom>
        </p:spPr>
      </p:pic>
    </p:spTree>
    <p:extLst>
      <p:ext uri="{BB962C8B-B14F-4D97-AF65-F5344CB8AC3E}">
        <p14:creationId xmlns:p14="http://schemas.microsoft.com/office/powerpoint/2010/main" val="1193012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Triangle 12">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94BB747A-059F-F0BA-6DD5-8F729848CEC3}"/>
              </a:ext>
            </a:extLst>
          </p:cNvPr>
          <p:cNvSpPr>
            <a:spLocks noGrp="1"/>
          </p:cNvSpPr>
          <p:nvPr>
            <p:ph type="title"/>
          </p:nvPr>
        </p:nvSpPr>
        <p:spPr>
          <a:xfrm>
            <a:off x="1289305" y="4106626"/>
            <a:ext cx="9613396" cy="1137111"/>
          </a:xfrm>
        </p:spPr>
        <p:txBody>
          <a:bodyPr>
            <a:normAutofit/>
          </a:bodyPr>
          <a:lstStyle/>
          <a:p>
            <a:r>
              <a:rPr lang="en-US" sz="5400" dirty="0">
                <a:latin typeface="Roboto" panose="02000000000000000000" pitchFamily="2" charset="0"/>
                <a:ea typeface="Roboto" panose="02000000000000000000" pitchFamily="2" charset="0"/>
                <a:cs typeface="Roboto" panose="02000000000000000000" pitchFamily="2" charset="0"/>
              </a:rPr>
              <a:t>Collaborative Networks</a:t>
            </a:r>
            <a:endParaRPr lang="fr-FR" sz="5400" dirty="0">
              <a:latin typeface="Roboto" panose="02000000000000000000" pitchFamily="2" charset="0"/>
              <a:ea typeface="Roboto" panose="02000000000000000000" pitchFamily="2" charset="0"/>
              <a:cs typeface="Roboto" panose="02000000000000000000" pitchFamily="2" charset="0"/>
            </a:endParaRPr>
          </a:p>
        </p:txBody>
      </p:sp>
      <p:pic>
        <p:nvPicPr>
          <p:cNvPr id="5" name="Picture 4" descr="La French Tech - YouTube">
            <a:extLst>
              <a:ext uri="{FF2B5EF4-FFF2-40B4-BE49-F238E27FC236}">
                <a16:creationId xmlns:a16="http://schemas.microsoft.com/office/drawing/2014/main" id="{E35E4391-205E-7261-50D9-F219FEA32E6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69168" y="1994615"/>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portaje | La Cátedra de Bali se compromete con la ecología textil">
            <a:extLst>
              <a:ext uri="{FF2B5EF4-FFF2-40B4-BE49-F238E27FC236}">
                <a16:creationId xmlns:a16="http://schemas.microsoft.com/office/drawing/2014/main" id="{A3C80BFF-CA47-7A6B-5D8C-D2B2B79C8A6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62151" y="1994615"/>
            <a:ext cx="2263366" cy="1828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Logo">
            <a:extLst>
              <a:ext uri="{FF2B5EF4-FFF2-40B4-BE49-F238E27FC236}">
                <a16:creationId xmlns:a16="http://schemas.microsoft.com/office/drawing/2014/main" id="{F128B653-3137-BA4C-5FAB-1F31A81587E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909834" y="2390771"/>
            <a:ext cx="2992866" cy="1036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33632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Espace réservé du contenu 8">
            <a:extLst>
              <a:ext uri="{FF2B5EF4-FFF2-40B4-BE49-F238E27FC236}">
                <a16:creationId xmlns:a16="http://schemas.microsoft.com/office/drawing/2014/main" id="{C05A7F25-C7AD-666E-5D46-7D4F7E9E569B}"/>
              </a:ext>
            </a:extLst>
          </p:cNvPr>
          <p:cNvGraphicFramePr>
            <a:graphicFrameLocks noGrp="1"/>
          </p:cNvGraphicFramePr>
          <p:nvPr>
            <p:ph idx="1"/>
          </p:nvPr>
        </p:nvGraphicFramePr>
        <p:xfrm>
          <a:off x="411842" y="1832504"/>
          <a:ext cx="8777878" cy="4512628"/>
        </p:xfrm>
        <a:graphic>
          <a:graphicData uri="http://schemas.openxmlformats.org/drawingml/2006/table">
            <a:tbl>
              <a:tblPr firstRow="1" firstCol="1" bandRow="1"/>
              <a:tblGrid>
                <a:gridCol w="8777878">
                  <a:extLst>
                    <a:ext uri="{9D8B030D-6E8A-4147-A177-3AD203B41FA5}">
                      <a16:colId xmlns:a16="http://schemas.microsoft.com/office/drawing/2014/main" val="477938138"/>
                    </a:ext>
                  </a:extLst>
                </a:gridCol>
              </a:tblGrid>
              <a:tr h="4507335">
                <a:tc>
                  <a:txBody>
                    <a:bodyPr/>
                    <a:lstStyle/>
                    <a:p>
                      <a:pPr algn="l" fontAlgn="t">
                        <a:buNone/>
                      </a:pPr>
                      <a:endParaRPr lang="fr-FR" sz="1400" b="1"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endParaRPr>
                    </a:p>
                    <a:p>
                      <a:pPr algn="l" fontAlgn="t">
                        <a:buNone/>
                      </a:pPr>
                      <a:endParaRPr lang="fr-FR" sz="1400" b="1"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endParaRPr>
                    </a:p>
                    <a:p>
                      <a:pPr algn="l" fontAlgn="t">
                        <a:buNone/>
                      </a:pPr>
                      <a:endParaRPr lang="fr-FR" sz="1400" b="1"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endParaRPr>
                    </a:p>
                    <a:p>
                      <a:pPr algn="l" fontAlgn="t">
                        <a:buNone/>
                      </a:pPr>
                      <a:endParaRPr lang="fr-FR" sz="1400" b="1"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endParaRPr>
                    </a:p>
                    <a:p>
                      <a:pPr algn="l" fontAlgn="t">
                        <a:buNone/>
                      </a:pPr>
                      <a:endParaRPr lang="fr-FR" sz="1400" b="1"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endParaRPr>
                    </a:p>
                    <a:p>
                      <a:pPr algn="l" fontAlgn="t">
                        <a:buNone/>
                      </a:pPr>
                      <a:endParaRPr lang="fr-FR" sz="1400" b="1"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endParaRPr>
                    </a:p>
                    <a:p>
                      <a:pPr algn="l" fontAlgn="t">
                        <a:buNone/>
                      </a:pPr>
                      <a:endParaRPr lang="fr-FR" sz="1400" b="1"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endParaRPr>
                    </a:p>
                    <a:p>
                      <a:pPr algn="l" fontAlgn="t">
                        <a:buNone/>
                      </a:pPr>
                      <a:endParaRPr lang="fr-FR" sz="1400" b="1"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endParaRPr>
                    </a:p>
                    <a:p>
                      <a:pPr algn="l" fontAlgn="t">
                        <a:buNone/>
                      </a:pPr>
                      <a:endParaRPr lang="fr-FR" sz="1400" b="1"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endParaRPr>
                    </a:p>
                    <a:p>
                      <a:pPr algn="l" fontAlgn="t">
                        <a:buNone/>
                      </a:pPr>
                      <a:endParaRPr lang="fr-FR" sz="1400" b="1"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endParaRPr>
                    </a:p>
                    <a:p>
                      <a:pPr algn="l" fontAlgn="t">
                        <a:buNone/>
                      </a:pPr>
                      <a:endParaRPr lang="fr-FR" sz="1400" b="1"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endParaRPr>
                    </a:p>
                    <a:p>
                      <a:pPr algn="l" fontAlgn="t">
                        <a:buNone/>
                      </a:pPr>
                      <a:endParaRPr lang="fr-FR" sz="1200" b="1"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endParaRPr>
                    </a:p>
                    <a:p>
                      <a:pPr algn="l" fontAlgn="t">
                        <a:buNone/>
                      </a:pPr>
                      <a:endParaRPr lang="fr-FR" sz="1200" b="1"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endParaRPr>
                    </a:p>
                    <a:p>
                      <a:pPr algn="l" fontAlgn="t">
                        <a:buNone/>
                      </a:pPr>
                      <a:r>
                        <a:rPr lang="fr-FR" sz="1200" b="1"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rPr>
                        <a:t>Arambarri Jon</a:t>
                      </a:r>
                      <a:endParaRPr lang="fr-FR" sz="1200" b="0" i="0" u="none" strike="noStrike" dirty="0">
                        <a:effectLst/>
                        <a:latin typeface="Arial" panose="020B0604020202020204" pitchFamily="34" charset="0"/>
                      </a:endParaRPr>
                    </a:p>
                    <a:p>
                      <a:pPr algn="l" fontAlgn="t">
                        <a:buNone/>
                      </a:pPr>
                      <a:r>
                        <a:rPr lang="fr-FR" sz="1200" b="1" i="0" u="none" strike="noStrike" kern="100" dirty="0">
                          <a:solidFill>
                            <a:srgbClr val="009FD6"/>
                          </a:solidFill>
                          <a:effectLst/>
                          <a:latin typeface="Gadugi" panose="020B0502040204020203" pitchFamily="34" charset="0"/>
                          <a:ea typeface="Times New Roman" panose="02020603050405020304" pitchFamily="18" charset="0"/>
                          <a:cs typeface="Times New Roman" panose="02020603050405020304" pitchFamily="18" charset="0"/>
                        </a:rPr>
                        <a:t>Ingénieur chargé d'affaires </a:t>
                      </a:r>
                    </a:p>
                    <a:p>
                      <a:pPr algn="l" fontAlgn="t">
                        <a:buNone/>
                      </a:pPr>
                      <a:r>
                        <a:rPr lang="fr-FR" sz="1200" b="1" i="0" u="none" strike="noStrike" kern="100" dirty="0" err="1">
                          <a:solidFill>
                            <a:srgbClr val="009FD6"/>
                          </a:solidFill>
                          <a:effectLst/>
                          <a:latin typeface="Gadugi" panose="020B0502040204020203" pitchFamily="34" charset="0"/>
                          <a:ea typeface="Times New Roman" panose="02020603050405020304" pitchFamily="18" charset="0"/>
                          <a:cs typeface="Times New Roman" panose="02020603050405020304" pitchFamily="18" charset="0"/>
                        </a:rPr>
                        <a:t>ESTIA-Tech</a:t>
                      </a:r>
                      <a:endParaRPr lang="fr-FR" sz="1200" b="0" i="0" u="none" strike="noStrike" dirty="0">
                        <a:effectLst/>
                        <a:latin typeface="Arial" panose="020B0604020202020204" pitchFamily="34" charset="0"/>
                      </a:endParaRPr>
                    </a:p>
                    <a:p>
                      <a:pPr algn="l" fontAlgn="t">
                        <a:spcBef>
                          <a:spcPts val="375"/>
                        </a:spcBef>
                        <a:spcAft>
                          <a:spcPts val="375"/>
                        </a:spcAft>
                        <a:buNone/>
                      </a:pPr>
                      <a:r>
                        <a:rPr lang="fr-FR" sz="1200" b="0" i="0" u="none" strike="noStrike" kern="100" dirty="0">
                          <a:effectLst/>
                          <a:latin typeface="Gadugi" panose="020B0502040204020203" pitchFamily="34" charset="0"/>
                          <a:ea typeface="Times New Roman" panose="02020603050405020304" pitchFamily="18" charset="0"/>
                          <a:cs typeface="Times New Roman" panose="02020603050405020304" pitchFamily="18" charset="0"/>
                        </a:rPr>
                        <a:t>90 allée </a:t>
                      </a:r>
                      <a:r>
                        <a:rPr lang="fr-FR" sz="1200" b="0" i="0" u="none" strike="noStrike" kern="100" dirty="0" err="1">
                          <a:effectLst/>
                          <a:latin typeface="Gadugi" panose="020B0502040204020203" pitchFamily="34" charset="0"/>
                          <a:ea typeface="Times New Roman" panose="02020603050405020304" pitchFamily="18" charset="0"/>
                          <a:cs typeface="Times New Roman" panose="02020603050405020304" pitchFamily="18" charset="0"/>
                        </a:rPr>
                        <a:t>Fauste</a:t>
                      </a:r>
                      <a:r>
                        <a:rPr lang="fr-FR" sz="1200" b="0" i="0" u="none" strike="noStrike" kern="100" dirty="0">
                          <a:effectLst/>
                          <a:latin typeface="Gadugi" panose="020B0502040204020203" pitchFamily="34" charset="0"/>
                          <a:ea typeface="Times New Roman" panose="02020603050405020304" pitchFamily="18" charset="0"/>
                          <a:cs typeface="Times New Roman" panose="02020603050405020304" pitchFamily="18" charset="0"/>
                        </a:rPr>
                        <a:t> D’</a:t>
                      </a:r>
                      <a:r>
                        <a:rPr lang="fr-FR" sz="1200" b="0" i="0" u="none" strike="noStrike" kern="100" dirty="0" err="1">
                          <a:effectLst/>
                          <a:latin typeface="Gadugi" panose="020B0502040204020203" pitchFamily="34" charset="0"/>
                          <a:ea typeface="Times New Roman" panose="02020603050405020304" pitchFamily="18" charset="0"/>
                          <a:cs typeface="Times New Roman" panose="02020603050405020304" pitchFamily="18" charset="0"/>
                        </a:rPr>
                        <a:t>Elhuyar</a:t>
                      </a:r>
                      <a:r>
                        <a:rPr lang="fr-FR" sz="1200" b="0" i="0" u="none" strike="noStrike" kern="100" dirty="0">
                          <a:effectLst/>
                          <a:latin typeface="Aptos" panose="020B0004020202020204" pitchFamily="34" charset="0"/>
                          <a:ea typeface="Times New Roman" panose="02020603050405020304" pitchFamily="18" charset="0"/>
                          <a:cs typeface="Times New Roman" panose="02020603050405020304" pitchFamily="18" charset="0"/>
                        </a:rPr>
                        <a:t> </a:t>
                      </a:r>
                      <a:br>
                        <a:rPr lang="fr-FR" sz="1200" b="0"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rPr>
                      </a:br>
                      <a:r>
                        <a:rPr lang="fr-FR" sz="1200" b="0"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rPr>
                        <a:t>Technopole Izarbel</a:t>
                      </a:r>
                      <a:br>
                        <a:rPr lang="fr-FR" sz="1200" b="0"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rPr>
                      </a:br>
                      <a:r>
                        <a:rPr lang="fr-FR" sz="1200" b="0"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rPr>
                        <a:t>64210 BIDART</a:t>
                      </a:r>
                      <a:endParaRPr lang="fr-FR" sz="1200" b="0" i="0" u="none" strike="noStrike" dirty="0">
                        <a:effectLst/>
                        <a:latin typeface="Arial" panose="020B0604020202020204" pitchFamily="34" charset="0"/>
                      </a:endParaRPr>
                    </a:p>
                    <a:p>
                      <a:pPr algn="l" fontAlgn="t">
                        <a:buNone/>
                      </a:pPr>
                      <a:r>
                        <a:rPr lang="fr-FR" sz="1200" b="0" i="0" u="none" strike="noStrike" kern="100" dirty="0">
                          <a:solidFill>
                            <a:srgbClr val="009FD6"/>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1200" b="0"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rPr>
                        <a:t> : 00 33 7 61 12 33 41</a:t>
                      </a:r>
                      <a:endParaRPr lang="fr-FR" sz="1200" b="0" i="0" u="none" strike="noStrike" dirty="0">
                        <a:effectLst/>
                        <a:latin typeface="Arial" panose="020B0604020202020204" pitchFamily="34" charset="0"/>
                      </a:endParaRPr>
                    </a:p>
                    <a:p>
                      <a:pPr algn="l" fontAlgn="t">
                        <a:buNone/>
                      </a:pPr>
                      <a:r>
                        <a:rPr lang="fr-FR" sz="1200" b="0" i="0" u="none" strike="noStrike" kern="100" dirty="0">
                          <a:solidFill>
                            <a:srgbClr val="009FD6"/>
                          </a:solidFill>
                          <a:effectLst/>
                          <a:latin typeface="Gadugi" panose="020B0502040204020203" pitchFamily="34" charset="0"/>
                          <a:ea typeface="Times New Roman" panose="02020603050405020304" pitchFamily="18" charset="0"/>
                          <a:cs typeface="Times New Roman" panose="02020603050405020304" pitchFamily="18" charset="0"/>
                        </a:rPr>
                        <a:t>@</a:t>
                      </a:r>
                      <a:r>
                        <a:rPr lang="fr-FR" sz="1200" b="0"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rPr>
                        <a:t> : </a:t>
                      </a:r>
                      <a:r>
                        <a:rPr lang="fr-FR" sz="1200" b="0" i="0" u="sng" strike="noStrike" kern="100" dirty="0">
                          <a:solidFill>
                            <a:srgbClr val="467886"/>
                          </a:solidFill>
                          <a:effectLst/>
                          <a:latin typeface="Gadugi" panose="020B0502040204020203" pitchFamily="34" charset="0"/>
                          <a:ea typeface="Times New Roman" panose="02020603050405020304" pitchFamily="18" charset="0"/>
                          <a:cs typeface="Times New Roman" panose="02020603050405020304" pitchFamily="18" charset="0"/>
                          <a:hlinkClick r:id="rId2"/>
                        </a:rPr>
                        <a:t>j.arambarri@estia.fr</a:t>
                      </a:r>
                      <a:endParaRPr lang="fr-FR" sz="1200" b="0" i="0" u="none" strike="noStrike" dirty="0">
                        <a:effectLst/>
                        <a:latin typeface="Arial" panose="020B0604020202020204" pitchFamily="34" charset="0"/>
                      </a:endParaRPr>
                    </a:p>
                    <a:p>
                      <a:pPr algn="l" fontAlgn="t">
                        <a:buNone/>
                      </a:pPr>
                      <a:r>
                        <a:rPr lang="fr-FR" sz="1200" b="0" i="0" u="none" strike="noStrike" kern="100" dirty="0">
                          <a:solidFill>
                            <a:srgbClr val="009FD6"/>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1200" b="0" i="0" u="none" strike="noStrike" kern="100" dirty="0">
                          <a:solidFill>
                            <a:srgbClr val="4D4D4D"/>
                          </a:solidFill>
                          <a:effectLst/>
                          <a:latin typeface="Gadugi" panose="020B0502040204020203" pitchFamily="34" charset="0"/>
                          <a:ea typeface="Times New Roman" panose="02020603050405020304" pitchFamily="18" charset="0"/>
                          <a:cs typeface="Times New Roman" panose="02020603050405020304" pitchFamily="18" charset="0"/>
                        </a:rPr>
                        <a:t> : </a:t>
                      </a:r>
                      <a:r>
                        <a:rPr lang="fr-FR" sz="1200" b="0" i="0" u="sng" strike="noStrike" kern="100" dirty="0">
                          <a:solidFill>
                            <a:srgbClr val="467886"/>
                          </a:solidFill>
                          <a:effectLst/>
                          <a:latin typeface="Gadugi" panose="020B0502040204020203" pitchFamily="34" charset="0"/>
                          <a:ea typeface="Times New Roman" panose="02020603050405020304" pitchFamily="18" charset="0"/>
                          <a:cs typeface="Times New Roman" panose="02020603050405020304" pitchFamily="18" charset="0"/>
                          <a:hlinkClick r:id="rId3"/>
                        </a:rPr>
                        <a:t>www.estia.fr</a:t>
                      </a:r>
                      <a:endParaRPr lang="fr-FR" sz="1200" b="0" i="0" u="none" strike="noStrike" dirty="0">
                        <a:effectLst/>
                        <a:latin typeface="Arial" panose="020B0604020202020204" pitchFamily="34" charset="0"/>
                      </a:endParaRPr>
                    </a:p>
                  </a:txBody>
                  <a:tcPr marL="157163" marR="523875" marT="26194" marB="26194">
                    <a:lnL>
                      <a:noFill/>
                    </a:lnL>
                    <a:lnR>
                      <a:noFill/>
                    </a:lnR>
                    <a:lnT>
                      <a:noFill/>
                    </a:lnT>
                    <a:lnB>
                      <a:noFill/>
                    </a:lnB>
                    <a:noFill/>
                  </a:tcPr>
                </a:tc>
                <a:extLst>
                  <a:ext uri="{0D108BD9-81ED-4DB2-BD59-A6C34878D82A}">
                    <a16:rowId xmlns:a16="http://schemas.microsoft.com/office/drawing/2014/main" val="2691220116"/>
                  </a:ext>
                </a:extLst>
              </a:tr>
            </a:tbl>
          </a:graphicData>
        </a:graphic>
      </p:graphicFrame>
      <p:pic>
        <p:nvPicPr>
          <p:cNvPr id="11" name="Image 10">
            <a:hlinkClick r:id="rId4" tgtFrame="_blank"/>
            <a:extLst>
              <a:ext uri="{FF2B5EF4-FFF2-40B4-BE49-F238E27FC236}">
                <a16:creationId xmlns:a16="http://schemas.microsoft.com/office/drawing/2014/main" id="{0171888D-94A4-00BF-865F-E487A2C1FBA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090660" y="4608464"/>
            <a:ext cx="2598420" cy="1809271"/>
          </a:xfrm>
          <a:prstGeom prst="rect">
            <a:avLst/>
          </a:prstGeom>
          <a:noFill/>
          <a:ln>
            <a:noFill/>
          </a:ln>
        </p:spPr>
      </p:pic>
      <p:pic>
        <p:nvPicPr>
          <p:cNvPr id="1042" name="Picture 18" descr="Merci - KETE GROUP LIMITED">
            <a:extLst>
              <a:ext uri="{FF2B5EF4-FFF2-40B4-BE49-F238E27FC236}">
                <a16:creationId xmlns:a16="http://schemas.microsoft.com/office/drawing/2014/main" id="{7C06DD7B-2FCB-864B-4C99-F156046A7B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02280" y="1209934"/>
            <a:ext cx="6058581" cy="2963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903990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5784</TotalTime>
  <Words>1227</Words>
  <Application>Microsoft Office PowerPoint</Application>
  <PresentationFormat>Grand écran</PresentationFormat>
  <Paragraphs>167</Paragraphs>
  <Slides>20</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20</vt:i4>
      </vt:variant>
    </vt:vector>
  </HeadingPairs>
  <TitlesOfParts>
    <vt:vector size="31" baseType="lpstr">
      <vt:lpstr>Aptos</vt:lpstr>
      <vt:lpstr>Aptos Display</vt:lpstr>
      <vt:lpstr>Arial</vt:lpstr>
      <vt:lpstr>Arial MT</vt:lpstr>
      <vt:lpstr>Calibri</vt:lpstr>
      <vt:lpstr>Courier New</vt:lpstr>
      <vt:lpstr>Gadugi</vt:lpstr>
      <vt:lpstr>Phosphate Solid</vt:lpstr>
      <vt:lpstr>Roboto</vt:lpstr>
      <vt:lpstr>Times New Roman</vt:lpstr>
      <vt:lpstr>Thème Office</vt:lpstr>
      <vt:lpstr>Présentation PowerPoint</vt:lpstr>
      <vt:lpstr>Institute Profile</vt:lpstr>
      <vt:lpstr>Lab Experience and Key Projects</vt:lpstr>
      <vt:lpstr>Présentation PowerPoint</vt:lpstr>
      <vt:lpstr>The European Dual Studies University Lighthouse Strategy   https://eu4dual.education/</vt:lpstr>
      <vt:lpstr>What is ESTIA-TECH?</vt:lpstr>
      <vt:lpstr>ESTIA-TECH – Strategic areas</vt:lpstr>
      <vt:lpstr>ESTIA ecosystem</vt:lpstr>
      <vt:lpstr>8 technology platforms</vt:lpstr>
      <vt:lpst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On-going projects https://www.estia.fr/recherche/projets-estiatech</vt:lpstr>
      <vt:lpstr>Collaborative Networks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Mathilde MOT</dc:creator>
  <cp:lastModifiedBy>Jon ARAMBARRI</cp:lastModifiedBy>
  <cp:revision>9</cp:revision>
  <dcterms:created xsi:type="dcterms:W3CDTF">2025-08-18T09:35:14Z</dcterms:created>
  <dcterms:modified xsi:type="dcterms:W3CDTF">2025-11-21T09:17:01Z</dcterms:modified>
</cp:coreProperties>
</file>