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1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GOURIOU" userId="d4b24a59-f826-443a-8c52-fcdcfc2f0846" providerId="ADAL" clId="{87829F4A-07D0-44BD-9E19-F4B302A5FD7E}"/>
    <pc:docChg chg="modSld">
      <pc:chgData name="Isabelle GOURIOU" userId="d4b24a59-f826-443a-8c52-fcdcfc2f0846" providerId="ADAL" clId="{87829F4A-07D0-44BD-9E19-F4B302A5FD7E}" dt="2025-02-05T15:01:37.743" v="23" actId="20577"/>
      <pc:docMkLst>
        <pc:docMk/>
      </pc:docMkLst>
      <pc:sldChg chg="modSp mod">
        <pc:chgData name="Isabelle GOURIOU" userId="d4b24a59-f826-443a-8c52-fcdcfc2f0846" providerId="ADAL" clId="{87829F4A-07D0-44BD-9E19-F4B302A5FD7E}" dt="2025-02-05T15:01:37.743" v="23" actId="20577"/>
        <pc:sldMkLst>
          <pc:docMk/>
          <pc:sldMk cId="0" sldId="257"/>
        </pc:sldMkLst>
        <pc:spChg chg="mod">
          <ac:chgData name="Isabelle GOURIOU" userId="d4b24a59-f826-443a-8c52-fcdcfc2f0846" providerId="ADAL" clId="{87829F4A-07D0-44BD-9E19-F4B302A5FD7E}" dt="2025-02-05T15:01:37.743" v="23" actId="20577"/>
          <ac:spMkLst>
            <pc:docMk/>
            <pc:sldMk cId="0" sldId="257"/>
            <ac:spMk id="5123" creationId="{00000000-0000-0000-0000-000000000000}"/>
          </ac:spMkLst>
        </pc:spChg>
      </pc:sldChg>
    </pc:docChg>
  </pc:docChgLst>
  <pc:docChgLst>
    <pc:chgData name="Isabelle GOURIOU" userId="d4b24a59-f826-443a-8c52-fcdcfc2f0846" providerId="ADAL" clId="{93141FA4-413F-4022-87DC-3347ABCF0434}"/>
    <pc:docChg chg="custSel modSld modMainMaster">
      <pc:chgData name="Isabelle GOURIOU" userId="d4b24a59-f826-443a-8c52-fcdcfc2f0846" providerId="ADAL" clId="{93141FA4-413F-4022-87DC-3347ABCF0434}" dt="2024-12-09T10:37:02.948" v="46" actId="1076"/>
      <pc:docMkLst>
        <pc:docMk/>
      </pc:docMkLst>
      <pc:sldChg chg="modSp mod">
        <pc:chgData name="Isabelle GOURIOU" userId="d4b24a59-f826-443a-8c52-fcdcfc2f0846" providerId="ADAL" clId="{93141FA4-413F-4022-87DC-3347ABCF0434}" dt="2024-12-05T17:17:32.376" v="41" actId="6549"/>
        <pc:sldMkLst>
          <pc:docMk/>
          <pc:sldMk cId="0" sldId="257"/>
        </pc:sldMkLst>
        <pc:spChg chg="mod">
          <ac:chgData name="Isabelle GOURIOU" userId="d4b24a59-f826-443a-8c52-fcdcfc2f0846" providerId="ADAL" clId="{93141FA4-413F-4022-87DC-3347ABCF0434}" dt="2024-12-05T17:17:32.376" v="41" actId="6549"/>
          <ac:spMkLst>
            <pc:docMk/>
            <pc:sldMk cId="0" sldId="257"/>
            <ac:spMk id="5123" creationId="{00000000-0000-0000-0000-000000000000}"/>
          </ac:spMkLst>
        </pc:spChg>
      </pc:sldChg>
      <pc:sldMasterChg chg="modSp mod modSldLayout">
        <pc:chgData name="Isabelle GOURIOU" userId="d4b24a59-f826-443a-8c52-fcdcfc2f0846" providerId="ADAL" clId="{93141FA4-413F-4022-87DC-3347ABCF0434}" dt="2024-12-09T10:37:02.948" v="46" actId="1076"/>
        <pc:sldMasterMkLst>
          <pc:docMk/>
          <pc:sldMasterMk cId="0" sldId="2147483648"/>
        </pc:sldMasterMkLst>
        <pc:spChg chg="mod">
          <ac:chgData name="Isabelle GOURIOU" userId="d4b24a59-f826-443a-8c52-fcdcfc2f0846" providerId="ADAL" clId="{93141FA4-413F-4022-87DC-3347ABCF0434}" dt="2024-12-05T17:16:13.967" v="29" actId="6549"/>
          <ac:spMkLst>
            <pc:docMk/>
            <pc:sldMasterMk cId="0" sldId="2147483648"/>
            <ac:spMk id="7" creationId="{00000000-0000-0000-0000-000000000000}"/>
          </ac:spMkLst>
        </pc:spChg>
        <pc:sldLayoutChg chg="addSp delSp modSp mod">
          <pc:chgData name="Isabelle GOURIOU" userId="d4b24a59-f826-443a-8c52-fcdcfc2f0846" providerId="ADAL" clId="{93141FA4-413F-4022-87DC-3347ABCF0434}" dt="2024-12-09T10:37:02.948" v="46" actId="1076"/>
          <pc:sldLayoutMkLst>
            <pc:docMk/>
            <pc:sldMasterMk cId="0" sldId="2147483648"/>
            <pc:sldLayoutMk cId="147809857" sldId="2147483660"/>
          </pc:sldLayoutMkLst>
          <pc:picChg chg="add mod">
            <ac:chgData name="Isabelle GOURIOU" userId="d4b24a59-f826-443a-8c52-fcdcfc2f0846" providerId="ADAL" clId="{93141FA4-413F-4022-87DC-3347ABCF0434}" dt="2024-12-09T10:37:02.948" v="46" actId="1076"/>
            <ac:picMkLst>
              <pc:docMk/>
              <pc:sldMasterMk cId="0" sldId="2147483648"/>
              <pc:sldLayoutMk cId="147809857" sldId="2147483660"/>
              <ac:picMk id="4" creationId="{B0B7FC61-BAF8-E666-981A-BFD53816DF85}"/>
            </ac:picMkLst>
          </pc:picChg>
        </pc:sldLayoutChg>
      </pc:sldMasterChg>
    </pc:docChg>
  </pc:docChgLst>
  <pc:docChgLst>
    <pc:chgData name="Isabelle GOURIOU" userId="d4b24a59-f826-443a-8c52-fcdcfc2f0846" providerId="ADAL" clId="{A625D972-F22F-49FD-970D-36312CEE4A2F}"/>
    <pc:docChg chg="undo redo custSel modSld modMainMaster">
      <pc:chgData name="Isabelle GOURIOU" userId="d4b24a59-f826-443a-8c52-fcdcfc2f0846" providerId="ADAL" clId="{A625D972-F22F-49FD-970D-36312CEE4A2F}" dt="2022-10-05T13:31:09.206" v="310" actId="115"/>
      <pc:docMkLst>
        <pc:docMk/>
      </pc:docMkLst>
      <pc:sldChg chg="modSp mod">
        <pc:chgData name="Isabelle GOURIOU" userId="d4b24a59-f826-443a-8c52-fcdcfc2f0846" providerId="ADAL" clId="{A625D972-F22F-49FD-970D-36312CEE4A2F}" dt="2022-10-05T13:31:09.206" v="310" actId="115"/>
        <pc:sldMkLst>
          <pc:docMk/>
          <pc:sldMk cId="0" sldId="257"/>
        </pc:sldMkLst>
      </pc:sldChg>
      <pc:sldChg chg="modSp">
        <pc:chgData name="Isabelle GOURIOU" userId="d4b24a59-f826-443a-8c52-fcdcfc2f0846" providerId="ADAL" clId="{A625D972-F22F-49FD-970D-36312CEE4A2F}" dt="2022-08-24T14:55:10.322" v="77" actId="2711"/>
        <pc:sldMkLst>
          <pc:docMk/>
          <pc:sldMk cId="0" sldId="258"/>
        </pc:sldMkLst>
      </pc:sldChg>
      <pc:sldChg chg="modSp">
        <pc:chgData name="Isabelle GOURIOU" userId="d4b24a59-f826-443a-8c52-fcdcfc2f0846" providerId="ADAL" clId="{A625D972-F22F-49FD-970D-36312CEE4A2F}" dt="2022-08-24T14:55:24.209" v="78" actId="2711"/>
        <pc:sldMkLst>
          <pc:docMk/>
          <pc:sldMk cId="0" sldId="260"/>
        </pc:sldMkLst>
      </pc:sldChg>
      <pc:sldMasterChg chg="delSp modSp mod modSldLayout">
        <pc:chgData name="Isabelle GOURIOU" userId="d4b24a59-f826-443a-8c52-fcdcfc2f0846" providerId="ADAL" clId="{A625D972-F22F-49FD-970D-36312CEE4A2F}" dt="2022-09-13T09:15:22.589" v="115" actId="1076"/>
        <pc:sldMasterMkLst>
          <pc:docMk/>
          <pc:sldMasterMk cId="0" sldId="2147483648"/>
        </pc:sldMasterMkLst>
        <pc:sldLayoutChg chg="addSp delSp modSp mod">
          <pc:chgData name="Isabelle GOURIOU" userId="d4b24a59-f826-443a-8c52-fcdcfc2f0846" providerId="ADAL" clId="{A625D972-F22F-49FD-970D-36312CEE4A2F}" dt="2022-08-24T14:53:59.959" v="75"/>
          <pc:sldLayoutMkLst>
            <pc:docMk/>
            <pc:sldMasterMk cId="0" sldId="2147483648"/>
            <pc:sldLayoutMk cId="2769657598" sldId="2147483650"/>
          </pc:sldLayoutMkLst>
        </pc:sldLayoutChg>
        <pc:sldLayoutChg chg="addSp delSp modSp mod">
          <pc:chgData name="Isabelle GOURIOU" userId="d4b24a59-f826-443a-8c52-fcdcfc2f0846" providerId="ADAL" clId="{A625D972-F22F-49FD-970D-36312CEE4A2F}" dt="2022-09-13T09:15:22.589" v="115" actId="1076"/>
          <pc:sldLayoutMkLst>
            <pc:docMk/>
            <pc:sldMasterMk cId="0" sldId="2147483648"/>
            <pc:sldLayoutMk cId="147809857" sldId="2147483660"/>
          </pc:sldLayoutMkLst>
        </pc:sldLayoutChg>
      </pc:sldMasterChg>
    </pc:docChg>
  </pc:docChgLst>
  <pc:docChgLst>
    <pc:chgData name="Isabelle GOURIOU" userId="d4b24a59-f826-443a-8c52-fcdcfc2f0846" providerId="ADAL" clId="{DE17997A-AD19-4FF2-AC9F-C6651000F527}"/>
    <pc:docChg chg="modSld">
      <pc:chgData name="Isabelle GOURIOU" userId="d4b24a59-f826-443a-8c52-fcdcfc2f0846" providerId="ADAL" clId="{DE17997A-AD19-4FF2-AC9F-C6651000F527}" dt="2025-02-27T14:42:19.458" v="1" actId="20577"/>
      <pc:docMkLst>
        <pc:docMk/>
      </pc:docMkLst>
      <pc:sldChg chg="modSp mod">
        <pc:chgData name="Isabelle GOURIOU" userId="d4b24a59-f826-443a-8c52-fcdcfc2f0846" providerId="ADAL" clId="{DE17997A-AD19-4FF2-AC9F-C6651000F527}" dt="2025-02-27T14:42:19.458" v="1" actId="20577"/>
        <pc:sldMkLst>
          <pc:docMk/>
          <pc:sldMk cId="0" sldId="257"/>
        </pc:sldMkLst>
        <pc:spChg chg="mod">
          <ac:chgData name="Isabelle GOURIOU" userId="d4b24a59-f826-443a-8c52-fcdcfc2f0846" providerId="ADAL" clId="{DE17997A-AD19-4FF2-AC9F-C6651000F527}" dt="2025-02-27T14:42:19.458" v="1" actId="20577"/>
          <ac:spMkLst>
            <pc:docMk/>
            <pc:sldMk cId="0" sldId="257"/>
            <ac:spMk id="512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6C796FB-7E3D-4E48-9110-D6E70D7197E8}" type="slidenum">
              <a:rPr lang="fr-BE" altLang="fr-FR"/>
              <a:pPr/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778652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Project title / Organisation name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Adressed Challenge/PPP</a:t>
            </a:r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BE"/>
              <a:t>BE KETs 29/11/2013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605B890-9D65-4C70-BC24-31A6219496B8}" type="slidenum">
              <a:rPr lang="fr-BE" altLang="fr-FR"/>
              <a:pPr/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2071721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>
            <a:spLocks noChangeArrowheads="1"/>
          </p:cNvSpPr>
          <p:nvPr userDrawn="1"/>
        </p:nvSpPr>
        <p:spPr bwMode="auto">
          <a:xfrm>
            <a:off x="476250" y="3953397"/>
            <a:ext cx="3232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AU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Addressed topic(s):</a:t>
            </a:r>
          </a:p>
        </p:txBody>
      </p:sp>
      <p:sp>
        <p:nvSpPr>
          <p:cNvPr id="8" name="Textfeld 7"/>
          <p:cNvSpPr txBox="1">
            <a:spLocks noChangeArrowheads="1"/>
          </p:cNvSpPr>
          <p:nvPr userDrawn="1"/>
        </p:nvSpPr>
        <p:spPr bwMode="auto">
          <a:xfrm>
            <a:off x="476250" y="1773760"/>
            <a:ext cx="3232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GB" altLang="de-DE" sz="2000" b="1" noProof="0" dirty="0">
                <a:latin typeface="Calibri" panose="020F0502020204030204" pitchFamily="34" charset="0"/>
                <a:cs typeface="Calibri" panose="020F0502020204030204" pitchFamily="34" charset="0"/>
              </a:rPr>
              <a:t>Project idea/ Field of expertise:</a:t>
            </a:r>
          </a:p>
        </p:txBody>
      </p:sp>
      <p:sp>
        <p:nvSpPr>
          <p:cNvPr id="9" name="Textfeld 8"/>
          <p:cNvSpPr txBox="1">
            <a:spLocks noChangeArrowheads="1"/>
          </p:cNvSpPr>
          <p:nvPr userDrawn="1"/>
        </p:nvSpPr>
        <p:spPr bwMode="auto">
          <a:xfrm>
            <a:off x="476250" y="2650060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de-DE" alt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Organisation Name: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3684820" y="3953510"/>
            <a:ext cx="5009220" cy="1995770"/>
          </a:xfr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19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3684820" y="1772816"/>
            <a:ext cx="5009220" cy="763819"/>
          </a:xfr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20" name="Textplatzhalter 13"/>
          <p:cNvSpPr>
            <a:spLocks noGrp="1"/>
          </p:cNvSpPr>
          <p:nvPr>
            <p:ph type="body" sz="quarter" idx="16"/>
          </p:nvPr>
        </p:nvSpPr>
        <p:spPr>
          <a:xfrm>
            <a:off x="3684820" y="2649107"/>
            <a:ext cx="5009220" cy="707886"/>
          </a:xfrm>
        </p:spPr>
        <p:txBody>
          <a:bodyPr/>
          <a:lstStyle>
            <a:lvl1pPr marL="0" indent="0"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8"/>
          </p:nvPr>
        </p:nvSpPr>
        <p:spPr>
          <a:xfrm>
            <a:off x="3124200" y="636323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  <p:pic>
        <p:nvPicPr>
          <p:cNvPr id="4" name="Image 3" descr="Une image contenant texte, capture d’écran, Police, bleu vert&#10;&#10;Description générée automatiquement">
            <a:extLst>
              <a:ext uri="{FF2B5EF4-FFF2-40B4-BE49-F238E27FC236}">
                <a16:creationId xmlns:a16="http://schemas.microsoft.com/office/drawing/2014/main" id="{B0B7FC61-BAF8-E666-981A-BFD53816DF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19"/>
            <a:ext cx="914400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Fußzeilenplatzhalter 2">
            <a:extLst>
              <a:ext uri="{FF2B5EF4-FFF2-40B4-BE49-F238E27FC236}">
                <a16:creationId xmlns:a16="http://schemas.microsoft.com/office/drawing/2014/main" id="{295792BF-2365-8046-8F82-FE2AC3F5B7E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3124200" y="636323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r-BE" dirty="0"/>
              <a:t>Workshop Name</a:t>
            </a:r>
          </a:p>
        </p:txBody>
      </p:sp>
    </p:spTree>
    <p:extLst>
      <p:ext uri="{BB962C8B-B14F-4D97-AF65-F5344CB8AC3E}">
        <p14:creationId xmlns:p14="http://schemas.microsoft.com/office/powerpoint/2010/main" val="276965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 style du titre</a:t>
            </a:r>
            <a:endParaRPr lang="fr-BE" altLang="fr-FR" dirty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  <a:endParaRPr lang="fr-BE" altLang="fr-FR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467544" y="6389620"/>
            <a:ext cx="237626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  <a:r>
              <a:rPr lang="en-US" sz="1200" kern="1200" baseline="300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March 2025</a:t>
            </a:r>
            <a:endParaRPr lang="fr-BE" sz="12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6444208" y="6418202"/>
            <a:ext cx="223224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defRPr/>
            </a:pPr>
            <a:fld id="{24AEF7B9-92F9-4344-AFB5-37BB9B872063}" type="slidenum">
              <a:rPr lang="en-US" sz="1200" kern="120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Arial" charset="0"/>
              </a:rPr>
              <a:pPr algn="r">
                <a:defRPr/>
              </a:pPr>
              <a:t>‹N°›</a:t>
            </a:fld>
            <a:endParaRPr lang="fr-BE" sz="1200" kern="1200" dirty="0">
              <a:solidFill>
                <a:schemeClr val="tx1">
                  <a:tint val="75000"/>
                </a:schemeClr>
              </a:solidFill>
              <a:latin typeface="Calibri" pitchFamily="34" charset="0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.gouriou@grandenov.pl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3684588" y="3990691"/>
            <a:ext cx="5010150" cy="763588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3684588" y="1805498"/>
            <a:ext cx="5010150" cy="765175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7173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3684588" y="2680210"/>
            <a:ext cx="5010150" cy="708025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Please insert text here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fr-BE" b="1" dirty="0" err="1">
                <a:solidFill>
                  <a:schemeClr val="accent5">
                    <a:lumMod val="75000"/>
                  </a:schemeClr>
                </a:solidFill>
              </a:rPr>
              <a:t>Thematic</a:t>
            </a:r>
            <a:r>
              <a:rPr lang="fr-BE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BE" b="1" dirty="0" err="1">
                <a:solidFill>
                  <a:schemeClr val="accent5">
                    <a:lumMod val="75000"/>
                  </a:schemeClr>
                </a:solidFill>
              </a:rPr>
              <a:t>Brokerage</a:t>
            </a:r>
            <a:r>
              <a:rPr lang="fr-BE" b="1" dirty="0">
                <a:solidFill>
                  <a:schemeClr val="accent5">
                    <a:lumMod val="75000"/>
                  </a:schemeClr>
                </a:solidFill>
              </a:rPr>
              <a:t> Workshops</a:t>
            </a:r>
          </a:p>
        </p:txBody>
      </p:sp>
    </p:spTree>
    <p:extLst>
      <p:ext uri="{BB962C8B-B14F-4D97-AF65-F5344CB8AC3E}">
        <p14:creationId xmlns:p14="http://schemas.microsoft.com/office/powerpoint/2010/main" val="2186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 dirty="0">
                <a:latin typeface="Calibri" panose="020F0502020204030204" pitchFamily="34" charset="0"/>
                <a:cs typeface="Calibri" panose="020F0502020204030204" pitchFamily="34" charset="0"/>
              </a:rPr>
              <a:t>Organisation </a:t>
            </a:r>
            <a:r>
              <a:rPr lang="fr-BE" alt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endParaRPr lang="fr-BE" alt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Institutional information on your </a:t>
            </a:r>
            <a:r>
              <a:rPr lang="en-US" alt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endParaRPr lang="en-US" alt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Your skills and expertise</a:t>
            </a:r>
          </a:p>
          <a:p>
            <a:pPr eaLnBrk="1" hangingPunct="1"/>
            <a:r>
              <a:rPr lang="en-US" alt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Past experience in EU-funded projects (if any)</a:t>
            </a:r>
          </a:p>
          <a:p>
            <a:pPr eaLnBrk="1" hangingPunct="1"/>
            <a:endParaRPr lang="en-US" alt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You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can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diagrams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, photos, etc. to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B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organization</a:t>
            </a:r>
            <a:endParaRPr lang="fr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endParaRPr lang="fr-B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Due to the limited time, the space to present your </a:t>
            </a:r>
            <a:r>
              <a:rPr 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strictly limited to </a:t>
            </a:r>
            <a:r>
              <a:rPr lang="en-US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slide – additional slides will be removed by the </a:t>
            </a:r>
            <a:r>
              <a:rPr lang="en-US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organiser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will not be available during the Brokerage Event!</a:t>
            </a:r>
          </a:p>
          <a:p>
            <a:pPr marL="0" indent="0" algn="ctr">
              <a:buNone/>
              <a:defRPr/>
            </a:pPr>
            <a:endParaRPr lang="en-US" altLang="fr-FR" sz="1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altLang="fr-FR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Maximum size 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the file : 2 Mo!</a:t>
            </a:r>
          </a:p>
          <a:p>
            <a:pPr marL="0" indent="0" algn="ctr">
              <a:buNone/>
              <a:defRPr/>
            </a:pPr>
            <a:r>
              <a:rPr lang="en-US" altLang="fr-FR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send your presentation </a:t>
            </a:r>
            <a:r>
              <a:rPr lang="en-US" altLang="fr-FR" sz="2000" b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18/03/2025</a:t>
            </a:r>
            <a:endParaRPr lang="en-US" altLang="fr-FR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  <a:defRPr/>
            </a:pPr>
            <a:r>
              <a:rPr lang="en-US" altLang="fr-FR" sz="2000" b="1" u="sng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Isabelle GOURIOU – 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i.gouriou@grandestdev.fr</a:t>
            </a:r>
            <a:r>
              <a:rPr lang="en-US" altLang="fr-F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>
                <a:latin typeface="Calibri" panose="020F0502020204030204" pitchFamily="34" charset="0"/>
                <a:cs typeface="Calibri" panose="020F0502020204030204" pitchFamily="34" charset="0"/>
              </a:rPr>
              <a:t>Our project idea / expertise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Description of your project idea (and why you expect it to be successful)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and/or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Description of what you can offer to other proposals or request from partners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Approved space: One slide (!)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altLang="fr-FR">
                <a:latin typeface="Calibri" panose="020F0502020204030204" pitchFamily="34" charset="0"/>
                <a:cs typeface="Calibri" panose="020F0502020204030204" pitchFamily="34" charset="0"/>
              </a:rPr>
              <a:t>Contact details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82912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Contact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B2Match</a:t>
                      </a:r>
                      <a:r>
                        <a:rPr lang="en-NZ" baseline="0" noProof="0" dirty="0"/>
                        <a:t> profile</a:t>
                      </a:r>
                      <a:endParaRPr lang="en-NZ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068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noProof="0" dirty="0"/>
                        <a:t>LinkedIn/Twitter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170</Words>
  <Application>Microsoft Office PowerPoint</Application>
  <PresentationFormat>Affichage à l'écran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Présentation PowerPoint</vt:lpstr>
      <vt:lpstr>Organisation name</vt:lpstr>
      <vt:lpstr>Our project idea / expertise</vt:lpstr>
      <vt:lpstr>Contact details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 / organisation name</dc:title>
  <dc:creator>Katharina Robohm</dc:creator>
  <cp:lastModifiedBy>Isabelle GOURIOU</cp:lastModifiedBy>
  <cp:revision>34</cp:revision>
  <dcterms:created xsi:type="dcterms:W3CDTF">2013-07-29T09:34:30Z</dcterms:created>
  <dcterms:modified xsi:type="dcterms:W3CDTF">2025-02-27T14:42:27Z</dcterms:modified>
</cp:coreProperties>
</file>