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79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9.sv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9.sv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324981-AC49-4D96-9732-89A811EEFBAB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C8F9F341-84B8-4955-A1BD-1B7014D0670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powered by Fendous Sustainable Solutions</a:t>
          </a:r>
        </a:p>
      </dgm:t>
    </dgm:pt>
    <dgm:pt modelId="{8E482D44-30DA-48F5-BC89-45D58C6AE389}" type="parTrans" cxnId="{57E21554-C507-4DA0-99B3-C3D8D047E164}">
      <dgm:prSet/>
      <dgm:spPr/>
      <dgm:t>
        <a:bodyPr/>
        <a:lstStyle/>
        <a:p>
          <a:endParaRPr lang="en-US"/>
        </a:p>
      </dgm:t>
    </dgm:pt>
    <dgm:pt modelId="{16D76E3D-E25B-4272-A627-9FA36BFF6F23}" type="sibTrans" cxnId="{57E21554-C507-4DA0-99B3-C3D8D047E164}">
      <dgm:prSet/>
      <dgm:spPr/>
      <dgm:t>
        <a:bodyPr/>
        <a:lstStyle/>
        <a:p>
          <a:endParaRPr lang="en-US"/>
        </a:p>
      </dgm:t>
    </dgm:pt>
    <dgm:pt modelId="{5E03FB8E-A21B-4E05-BE8A-6B7007F0B9E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Sustainable events. Zero waste. Full connection.</a:t>
          </a:r>
        </a:p>
      </dgm:t>
    </dgm:pt>
    <dgm:pt modelId="{55F05F03-7BBF-454E-A008-906E64D7D58E}" type="parTrans" cxnId="{A7CFAFE2-3471-4E5D-B76C-EA56DAE0FBD5}">
      <dgm:prSet/>
      <dgm:spPr/>
      <dgm:t>
        <a:bodyPr/>
        <a:lstStyle/>
        <a:p>
          <a:endParaRPr lang="en-US"/>
        </a:p>
      </dgm:t>
    </dgm:pt>
    <dgm:pt modelId="{42326B3F-BED2-4B39-9128-573BDD70B55C}" type="sibTrans" cxnId="{A7CFAFE2-3471-4E5D-B76C-EA56DAE0FBD5}">
      <dgm:prSet/>
      <dgm:spPr/>
      <dgm:t>
        <a:bodyPr/>
        <a:lstStyle/>
        <a:p>
          <a:endParaRPr lang="en-US"/>
        </a:p>
      </dgm:t>
    </dgm:pt>
    <dgm:pt modelId="{AB88E691-5E61-4D87-941F-B3993BF55A4B}" type="pres">
      <dgm:prSet presAssocID="{57324981-AC49-4D96-9732-89A811EEFBAB}" presName="root" presStyleCnt="0">
        <dgm:presLayoutVars>
          <dgm:dir/>
          <dgm:resizeHandles val="exact"/>
        </dgm:presLayoutVars>
      </dgm:prSet>
      <dgm:spPr/>
    </dgm:pt>
    <dgm:pt modelId="{6C87ECA9-3DA3-4664-9764-895E70C57BBF}" type="pres">
      <dgm:prSet presAssocID="{C8F9F341-84B8-4955-A1BD-1B7014D0670D}" presName="compNode" presStyleCnt="0"/>
      <dgm:spPr/>
    </dgm:pt>
    <dgm:pt modelId="{2DD292EE-0B53-4E66-83E1-8C1EFC34ED24}" type="pres">
      <dgm:prSet presAssocID="{C8F9F341-84B8-4955-A1BD-1B7014D0670D}" presName="iconBgRect" presStyleLbl="bgShp" presStyleIdx="0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B0B5F1DC-68E6-4605-B01E-E5F1FDD1C86C}" type="pres">
      <dgm:prSet presAssocID="{C8F9F341-84B8-4955-A1BD-1B7014D0670D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C9F59368-9FCC-4D96-95DB-3CE6592889B7}" type="pres">
      <dgm:prSet presAssocID="{C8F9F341-84B8-4955-A1BD-1B7014D0670D}" presName="spaceRect" presStyleCnt="0"/>
      <dgm:spPr/>
    </dgm:pt>
    <dgm:pt modelId="{7A490049-149A-457C-BA90-2CC55453133F}" type="pres">
      <dgm:prSet presAssocID="{C8F9F341-84B8-4955-A1BD-1B7014D0670D}" presName="textRect" presStyleLbl="revTx" presStyleIdx="0" presStyleCnt="2">
        <dgm:presLayoutVars>
          <dgm:chMax val="1"/>
          <dgm:chPref val="1"/>
        </dgm:presLayoutVars>
      </dgm:prSet>
      <dgm:spPr/>
    </dgm:pt>
    <dgm:pt modelId="{CD2D5E9C-8929-419F-8CEE-DF1E8BD5894A}" type="pres">
      <dgm:prSet presAssocID="{16D76E3D-E25B-4272-A627-9FA36BFF6F23}" presName="sibTrans" presStyleCnt="0"/>
      <dgm:spPr/>
    </dgm:pt>
    <dgm:pt modelId="{0A8CA994-431A-4999-86C6-3585ED177677}" type="pres">
      <dgm:prSet presAssocID="{5E03FB8E-A21B-4E05-BE8A-6B7007F0B9E6}" presName="compNode" presStyleCnt="0"/>
      <dgm:spPr/>
    </dgm:pt>
    <dgm:pt modelId="{F8EEB979-4238-4BB1-86FC-7DFE738FEB84}" type="pres">
      <dgm:prSet presAssocID="{5E03FB8E-A21B-4E05-BE8A-6B7007F0B9E6}" presName="iconBgRect" presStyleLbl="bgShp" presStyleIdx="1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64D2BF90-854E-4AB6-840E-78B1D0C1832D}" type="pres">
      <dgm:prSet presAssocID="{5E03FB8E-A21B-4E05-BE8A-6B7007F0B9E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cycle Sign"/>
        </a:ext>
      </dgm:extLst>
    </dgm:pt>
    <dgm:pt modelId="{0AB376FE-A26F-441A-BD62-F0B2B883C1DF}" type="pres">
      <dgm:prSet presAssocID="{5E03FB8E-A21B-4E05-BE8A-6B7007F0B9E6}" presName="spaceRect" presStyleCnt="0"/>
      <dgm:spPr/>
    </dgm:pt>
    <dgm:pt modelId="{B8D538D7-99E9-4523-AAC3-9D50E8E5FB88}" type="pres">
      <dgm:prSet presAssocID="{5E03FB8E-A21B-4E05-BE8A-6B7007F0B9E6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A7E9EB37-9B74-42C3-A63B-F28E167B78B2}" type="presOf" srcId="{C8F9F341-84B8-4955-A1BD-1B7014D0670D}" destId="{7A490049-149A-457C-BA90-2CC55453133F}" srcOrd="0" destOrd="0" presId="urn:microsoft.com/office/officeart/2018/5/layout/IconLeafLabelList"/>
    <dgm:cxn modelId="{8D0A2B6F-517A-4589-B757-110A681C9117}" type="presOf" srcId="{5E03FB8E-A21B-4E05-BE8A-6B7007F0B9E6}" destId="{B8D538D7-99E9-4523-AAC3-9D50E8E5FB88}" srcOrd="0" destOrd="0" presId="urn:microsoft.com/office/officeart/2018/5/layout/IconLeafLabelList"/>
    <dgm:cxn modelId="{57E21554-C507-4DA0-99B3-C3D8D047E164}" srcId="{57324981-AC49-4D96-9732-89A811EEFBAB}" destId="{C8F9F341-84B8-4955-A1BD-1B7014D0670D}" srcOrd="0" destOrd="0" parTransId="{8E482D44-30DA-48F5-BC89-45D58C6AE389}" sibTransId="{16D76E3D-E25B-4272-A627-9FA36BFF6F23}"/>
    <dgm:cxn modelId="{B29801C9-7797-42D3-B63A-5BAF8C43B588}" type="presOf" srcId="{57324981-AC49-4D96-9732-89A811EEFBAB}" destId="{AB88E691-5E61-4D87-941F-B3993BF55A4B}" srcOrd="0" destOrd="0" presId="urn:microsoft.com/office/officeart/2018/5/layout/IconLeafLabelList"/>
    <dgm:cxn modelId="{A7CFAFE2-3471-4E5D-B76C-EA56DAE0FBD5}" srcId="{57324981-AC49-4D96-9732-89A811EEFBAB}" destId="{5E03FB8E-A21B-4E05-BE8A-6B7007F0B9E6}" srcOrd="1" destOrd="0" parTransId="{55F05F03-7BBF-454E-A008-906E64D7D58E}" sibTransId="{42326B3F-BED2-4B39-9128-573BDD70B55C}"/>
    <dgm:cxn modelId="{E3109E01-43B0-4F87-A337-D02F7FBB5534}" type="presParOf" srcId="{AB88E691-5E61-4D87-941F-B3993BF55A4B}" destId="{6C87ECA9-3DA3-4664-9764-895E70C57BBF}" srcOrd="0" destOrd="0" presId="urn:microsoft.com/office/officeart/2018/5/layout/IconLeafLabelList"/>
    <dgm:cxn modelId="{8F82B584-6429-4198-93D0-83E8F95BAF90}" type="presParOf" srcId="{6C87ECA9-3DA3-4664-9764-895E70C57BBF}" destId="{2DD292EE-0B53-4E66-83E1-8C1EFC34ED24}" srcOrd="0" destOrd="0" presId="urn:microsoft.com/office/officeart/2018/5/layout/IconLeafLabelList"/>
    <dgm:cxn modelId="{9C19F74C-71FF-45EB-B27F-A39D3DD0A3CB}" type="presParOf" srcId="{6C87ECA9-3DA3-4664-9764-895E70C57BBF}" destId="{B0B5F1DC-68E6-4605-B01E-E5F1FDD1C86C}" srcOrd="1" destOrd="0" presId="urn:microsoft.com/office/officeart/2018/5/layout/IconLeafLabelList"/>
    <dgm:cxn modelId="{D6450F02-565F-4790-9847-EFDD5ADAAE79}" type="presParOf" srcId="{6C87ECA9-3DA3-4664-9764-895E70C57BBF}" destId="{C9F59368-9FCC-4D96-95DB-3CE6592889B7}" srcOrd="2" destOrd="0" presId="urn:microsoft.com/office/officeart/2018/5/layout/IconLeafLabelList"/>
    <dgm:cxn modelId="{1A76DF43-EA58-4B42-B2E8-DD40BC3353D7}" type="presParOf" srcId="{6C87ECA9-3DA3-4664-9764-895E70C57BBF}" destId="{7A490049-149A-457C-BA90-2CC55453133F}" srcOrd="3" destOrd="0" presId="urn:microsoft.com/office/officeart/2018/5/layout/IconLeafLabelList"/>
    <dgm:cxn modelId="{176C08B9-40F4-43E4-BA4B-CAD65BBF87BA}" type="presParOf" srcId="{AB88E691-5E61-4D87-941F-B3993BF55A4B}" destId="{CD2D5E9C-8929-419F-8CEE-DF1E8BD5894A}" srcOrd="1" destOrd="0" presId="urn:microsoft.com/office/officeart/2018/5/layout/IconLeafLabelList"/>
    <dgm:cxn modelId="{A1B03A30-EB91-4E39-BB88-4B7FD0367B91}" type="presParOf" srcId="{AB88E691-5E61-4D87-941F-B3993BF55A4B}" destId="{0A8CA994-431A-4999-86C6-3585ED177677}" srcOrd="2" destOrd="0" presId="urn:microsoft.com/office/officeart/2018/5/layout/IconLeafLabelList"/>
    <dgm:cxn modelId="{482980DD-503A-4473-BB52-D33075B73799}" type="presParOf" srcId="{0A8CA994-431A-4999-86C6-3585ED177677}" destId="{F8EEB979-4238-4BB1-86FC-7DFE738FEB84}" srcOrd="0" destOrd="0" presId="urn:microsoft.com/office/officeart/2018/5/layout/IconLeafLabelList"/>
    <dgm:cxn modelId="{A845CACC-ACC3-489E-9D0B-86E43093C66B}" type="presParOf" srcId="{0A8CA994-431A-4999-86C6-3585ED177677}" destId="{64D2BF90-854E-4AB6-840E-78B1D0C1832D}" srcOrd="1" destOrd="0" presId="urn:microsoft.com/office/officeart/2018/5/layout/IconLeafLabelList"/>
    <dgm:cxn modelId="{A1954A71-C811-4A19-9F2F-59FB8EC09E06}" type="presParOf" srcId="{0A8CA994-431A-4999-86C6-3585ED177677}" destId="{0AB376FE-A26F-441A-BD62-F0B2B883C1DF}" srcOrd="2" destOrd="0" presId="urn:microsoft.com/office/officeart/2018/5/layout/IconLeafLabelList"/>
    <dgm:cxn modelId="{1971BC04-3188-4762-9804-2186F208113E}" type="presParOf" srcId="{0A8CA994-431A-4999-86C6-3585ED177677}" destId="{B8D538D7-99E9-4523-AAC3-9D50E8E5FB88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61D93B-B911-44F5-B06D-1DECA565F8C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A77708B6-5843-4B81-AEE9-1AE5C26B4DEE}">
      <dgm:prSet/>
      <dgm:spPr/>
      <dgm:t>
        <a:bodyPr/>
        <a:lstStyle/>
        <a:p>
          <a:r>
            <a:rPr lang="en-US"/>
            <a:t>Events connect people but often create waste and digital overload.</a:t>
          </a:r>
        </a:p>
      </dgm:t>
    </dgm:pt>
    <dgm:pt modelId="{273E64A4-4AA2-44F5-B532-59AD887E40CD}" type="parTrans" cxnId="{A130C316-EFC1-4985-98E8-3125704FD1CC}">
      <dgm:prSet/>
      <dgm:spPr/>
      <dgm:t>
        <a:bodyPr/>
        <a:lstStyle/>
        <a:p>
          <a:endParaRPr lang="en-US"/>
        </a:p>
      </dgm:t>
    </dgm:pt>
    <dgm:pt modelId="{C7D7F51A-6685-495D-BB02-EB6423B9BA73}" type="sibTrans" cxnId="{A130C316-EFC1-4985-98E8-3125704FD1CC}">
      <dgm:prSet/>
      <dgm:spPr/>
      <dgm:t>
        <a:bodyPr/>
        <a:lstStyle/>
        <a:p>
          <a:endParaRPr lang="en-US"/>
        </a:p>
      </dgm:t>
    </dgm:pt>
    <dgm:pt modelId="{A13A60E3-66AD-4A9A-99FE-43A21CA75FAE}">
      <dgm:prSet/>
      <dgm:spPr/>
      <dgm:t>
        <a:bodyPr/>
        <a:lstStyle/>
        <a:p>
          <a:r>
            <a:rPr lang="en-US"/>
            <a:t>Fendous Live helps businesses and communities design &amp; ARRANGE greener, smarter, and simpler experiences that leave a positive impact.</a:t>
          </a:r>
        </a:p>
      </dgm:t>
    </dgm:pt>
    <dgm:pt modelId="{F5CF1BFA-6B9D-4430-8605-FD158E47EC8B}" type="parTrans" cxnId="{3A2AD9FF-BA49-4257-A074-AAF655AFB1A7}">
      <dgm:prSet/>
      <dgm:spPr/>
      <dgm:t>
        <a:bodyPr/>
        <a:lstStyle/>
        <a:p>
          <a:endParaRPr lang="en-US"/>
        </a:p>
      </dgm:t>
    </dgm:pt>
    <dgm:pt modelId="{DC9E4390-2EE5-4F79-B7D8-362DEAA7C90F}" type="sibTrans" cxnId="{3A2AD9FF-BA49-4257-A074-AAF655AFB1A7}">
      <dgm:prSet/>
      <dgm:spPr/>
      <dgm:t>
        <a:bodyPr/>
        <a:lstStyle/>
        <a:p>
          <a:endParaRPr lang="en-US"/>
        </a:p>
      </dgm:t>
    </dgm:pt>
    <dgm:pt modelId="{A6EBBDA4-336D-4481-8B34-0CCF95FA6B98}" type="pres">
      <dgm:prSet presAssocID="{4061D93B-B911-44F5-B06D-1DECA565F8C4}" presName="root" presStyleCnt="0">
        <dgm:presLayoutVars>
          <dgm:dir/>
          <dgm:resizeHandles val="exact"/>
        </dgm:presLayoutVars>
      </dgm:prSet>
      <dgm:spPr/>
    </dgm:pt>
    <dgm:pt modelId="{6239AB23-43F0-4F42-BC91-34187BC863BF}" type="pres">
      <dgm:prSet presAssocID="{A77708B6-5843-4B81-AEE9-1AE5C26B4DEE}" presName="compNode" presStyleCnt="0"/>
      <dgm:spPr/>
    </dgm:pt>
    <dgm:pt modelId="{2061E20A-0989-4709-90B8-A7EEA9F1F8B1}" type="pres">
      <dgm:prSet presAssocID="{A77708B6-5843-4B81-AEE9-1AE5C26B4DEE}" presName="bgRect" presStyleLbl="bgShp" presStyleIdx="0" presStyleCnt="2"/>
      <dgm:spPr/>
    </dgm:pt>
    <dgm:pt modelId="{67F79957-062B-4C7C-A43E-ABD658918760}" type="pres">
      <dgm:prSet presAssocID="{A77708B6-5843-4B81-AEE9-1AE5C26B4DE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rbage"/>
        </a:ext>
      </dgm:extLst>
    </dgm:pt>
    <dgm:pt modelId="{7A22468A-9BFF-4EF9-A0AE-8B4FA4635A80}" type="pres">
      <dgm:prSet presAssocID="{A77708B6-5843-4B81-AEE9-1AE5C26B4DEE}" presName="spaceRect" presStyleCnt="0"/>
      <dgm:spPr/>
    </dgm:pt>
    <dgm:pt modelId="{08FBDD42-F28E-4869-98F9-5E4159DA1618}" type="pres">
      <dgm:prSet presAssocID="{A77708B6-5843-4B81-AEE9-1AE5C26B4DEE}" presName="parTx" presStyleLbl="revTx" presStyleIdx="0" presStyleCnt="2">
        <dgm:presLayoutVars>
          <dgm:chMax val="0"/>
          <dgm:chPref val="0"/>
        </dgm:presLayoutVars>
      </dgm:prSet>
      <dgm:spPr/>
    </dgm:pt>
    <dgm:pt modelId="{5740CFDF-C6D6-4DA7-AA1A-8F8A27000AA4}" type="pres">
      <dgm:prSet presAssocID="{C7D7F51A-6685-495D-BB02-EB6423B9BA73}" presName="sibTrans" presStyleCnt="0"/>
      <dgm:spPr/>
    </dgm:pt>
    <dgm:pt modelId="{988FF1F6-5002-4FEF-8E14-0EA1FEA9B1EA}" type="pres">
      <dgm:prSet presAssocID="{A13A60E3-66AD-4A9A-99FE-43A21CA75FAE}" presName="compNode" presStyleCnt="0"/>
      <dgm:spPr/>
    </dgm:pt>
    <dgm:pt modelId="{A39ADC5E-785E-4D07-9E5B-A19F1E621E88}" type="pres">
      <dgm:prSet presAssocID="{A13A60E3-66AD-4A9A-99FE-43A21CA75FAE}" presName="bgRect" presStyleLbl="bgShp" presStyleIdx="1" presStyleCnt="2"/>
      <dgm:spPr/>
    </dgm:pt>
    <dgm:pt modelId="{82760C4E-F6BA-4DA6-97A8-8DBC1294AFED}" type="pres">
      <dgm:prSet presAssocID="{A13A60E3-66AD-4A9A-99FE-43A21CA75FAE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stainability"/>
        </a:ext>
      </dgm:extLst>
    </dgm:pt>
    <dgm:pt modelId="{C61E1D8E-D53C-44D1-BEEF-1C2F4EACA93F}" type="pres">
      <dgm:prSet presAssocID="{A13A60E3-66AD-4A9A-99FE-43A21CA75FAE}" presName="spaceRect" presStyleCnt="0"/>
      <dgm:spPr/>
    </dgm:pt>
    <dgm:pt modelId="{F54AC3D2-37CB-4F81-B677-C5889E3FF2EA}" type="pres">
      <dgm:prSet presAssocID="{A13A60E3-66AD-4A9A-99FE-43A21CA75FAE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A130C316-EFC1-4985-98E8-3125704FD1CC}" srcId="{4061D93B-B911-44F5-B06D-1DECA565F8C4}" destId="{A77708B6-5843-4B81-AEE9-1AE5C26B4DEE}" srcOrd="0" destOrd="0" parTransId="{273E64A4-4AA2-44F5-B532-59AD887E40CD}" sibTransId="{C7D7F51A-6685-495D-BB02-EB6423B9BA73}"/>
    <dgm:cxn modelId="{83EB8341-F6E2-477B-BA47-60FB128DCEF0}" type="presOf" srcId="{4061D93B-B911-44F5-B06D-1DECA565F8C4}" destId="{A6EBBDA4-336D-4481-8B34-0CCF95FA6B98}" srcOrd="0" destOrd="0" presId="urn:microsoft.com/office/officeart/2018/2/layout/IconVerticalSolidList"/>
    <dgm:cxn modelId="{E497D554-EB79-460C-B3A6-C364EAC06DBD}" type="presOf" srcId="{A13A60E3-66AD-4A9A-99FE-43A21CA75FAE}" destId="{F54AC3D2-37CB-4F81-B677-C5889E3FF2EA}" srcOrd="0" destOrd="0" presId="urn:microsoft.com/office/officeart/2018/2/layout/IconVerticalSolidList"/>
    <dgm:cxn modelId="{22A63EE2-9B09-4A08-A600-830992B0BF08}" type="presOf" srcId="{A77708B6-5843-4B81-AEE9-1AE5C26B4DEE}" destId="{08FBDD42-F28E-4869-98F9-5E4159DA1618}" srcOrd="0" destOrd="0" presId="urn:microsoft.com/office/officeart/2018/2/layout/IconVerticalSolidList"/>
    <dgm:cxn modelId="{3A2AD9FF-BA49-4257-A074-AAF655AFB1A7}" srcId="{4061D93B-B911-44F5-B06D-1DECA565F8C4}" destId="{A13A60E3-66AD-4A9A-99FE-43A21CA75FAE}" srcOrd="1" destOrd="0" parTransId="{F5CF1BFA-6B9D-4430-8605-FD158E47EC8B}" sibTransId="{DC9E4390-2EE5-4F79-B7D8-362DEAA7C90F}"/>
    <dgm:cxn modelId="{9EDB5595-76E3-499F-991B-1BE68F631291}" type="presParOf" srcId="{A6EBBDA4-336D-4481-8B34-0CCF95FA6B98}" destId="{6239AB23-43F0-4F42-BC91-34187BC863BF}" srcOrd="0" destOrd="0" presId="urn:microsoft.com/office/officeart/2018/2/layout/IconVerticalSolidList"/>
    <dgm:cxn modelId="{1ADA2F23-FF28-4A44-8BCC-815AA0484932}" type="presParOf" srcId="{6239AB23-43F0-4F42-BC91-34187BC863BF}" destId="{2061E20A-0989-4709-90B8-A7EEA9F1F8B1}" srcOrd="0" destOrd="0" presId="urn:microsoft.com/office/officeart/2018/2/layout/IconVerticalSolidList"/>
    <dgm:cxn modelId="{7E063868-F746-435E-AB6C-8CC59669B003}" type="presParOf" srcId="{6239AB23-43F0-4F42-BC91-34187BC863BF}" destId="{67F79957-062B-4C7C-A43E-ABD658918760}" srcOrd="1" destOrd="0" presId="urn:microsoft.com/office/officeart/2018/2/layout/IconVerticalSolidList"/>
    <dgm:cxn modelId="{C80FAEFC-512F-4B3E-8A56-739115D43118}" type="presParOf" srcId="{6239AB23-43F0-4F42-BC91-34187BC863BF}" destId="{7A22468A-9BFF-4EF9-A0AE-8B4FA4635A80}" srcOrd="2" destOrd="0" presId="urn:microsoft.com/office/officeart/2018/2/layout/IconVerticalSolidList"/>
    <dgm:cxn modelId="{66EF1FBB-9D85-4520-8640-96D4533380E5}" type="presParOf" srcId="{6239AB23-43F0-4F42-BC91-34187BC863BF}" destId="{08FBDD42-F28E-4869-98F9-5E4159DA1618}" srcOrd="3" destOrd="0" presId="urn:microsoft.com/office/officeart/2018/2/layout/IconVerticalSolidList"/>
    <dgm:cxn modelId="{9DF8A63F-4B21-4A3C-91ED-484CD6113DCF}" type="presParOf" srcId="{A6EBBDA4-336D-4481-8B34-0CCF95FA6B98}" destId="{5740CFDF-C6D6-4DA7-AA1A-8F8A27000AA4}" srcOrd="1" destOrd="0" presId="urn:microsoft.com/office/officeart/2018/2/layout/IconVerticalSolidList"/>
    <dgm:cxn modelId="{0CD04B75-BA42-4441-80AF-6A8CD850FD7A}" type="presParOf" srcId="{A6EBBDA4-336D-4481-8B34-0CCF95FA6B98}" destId="{988FF1F6-5002-4FEF-8E14-0EA1FEA9B1EA}" srcOrd="2" destOrd="0" presId="urn:microsoft.com/office/officeart/2018/2/layout/IconVerticalSolidList"/>
    <dgm:cxn modelId="{7D051403-A496-4B14-AC49-ADCC93AF6BA9}" type="presParOf" srcId="{988FF1F6-5002-4FEF-8E14-0EA1FEA9B1EA}" destId="{A39ADC5E-785E-4D07-9E5B-A19F1E621E88}" srcOrd="0" destOrd="0" presId="urn:microsoft.com/office/officeart/2018/2/layout/IconVerticalSolidList"/>
    <dgm:cxn modelId="{879E23DE-2E00-4D4E-ACF6-D6C7FE819344}" type="presParOf" srcId="{988FF1F6-5002-4FEF-8E14-0EA1FEA9B1EA}" destId="{82760C4E-F6BA-4DA6-97A8-8DBC1294AFED}" srcOrd="1" destOrd="0" presId="urn:microsoft.com/office/officeart/2018/2/layout/IconVerticalSolidList"/>
    <dgm:cxn modelId="{A5D587D2-9FDC-4787-82F6-9579167DA47E}" type="presParOf" srcId="{988FF1F6-5002-4FEF-8E14-0EA1FEA9B1EA}" destId="{C61E1D8E-D53C-44D1-BEEF-1C2F4EACA93F}" srcOrd="2" destOrd="0" presId="urn:microsoft.com/office/officeart/2018/2/layout/IconVerticalSolidList"/>
    <dgm:cxn modelId="{2E1776A8-A644-428B-A113-7F7B7BB70AFC}" type="presParOf" srcId="{988FF1F6-5002-4FEF-8E14-0EA1FEA9B1EA}" destId="{F54AC3D2-37CB-4F81-B677-C5889E3FF2E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F9275B-2E67-4F16-B4DE-BBE347A3D5E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5D54523F-26C9-4A06-9D56-1DEA87981A76}">
      <dgm:prSet/>
      <dgm:spPr/>
      <dgm:t>
        <a:bodyPr/>
        <a:lstStyle/>
        <a:p>
          <a:r>
            <a:rPr lang="en-US"/>
            <a:t>• Complex tools, high costs</a:t>
          </a:r>
        </a:p>
      </dgm:t>
    </dgm:pt>
    <dgm:pt modelId="{A804FB2C-919F-470E-B651-FDACED6B46B8}" type="parTrans" cxnId="{5603C9BB-ABAC-4D08-98F5-D89B149ACB4A}">
      <dgm:prSet/>
      <dgm:spPr/>
      <dgm:t>
        <a:bodyPr/>
        <a:lstStyle/>
        <a:p>
          <a:endParaRPr lang="en-US"/>
        </a:p>
      </dgm:t>
    </dgm:pt>
    <dgm:pt modelId="{1B0EEA6E-47AB-4496-A733-B5DB6914DB86}" type="sibTrans" cxnId="{5603C9BB-ABAC-4D08-98F5-D89B149ACB4A}">
      <dgm:prSet/>
      <dgm:spPr/>
      <dgm:t>
        <a:bodyPr/>
        <a:lstStyle/>
        <a:p>
          <a:endParaRPr lang="en-US"/>
        </a:p>
      </dgm:t>
    </dgm:pt>
    <dgm:pt modelId="{24BA6448-47D0-441E-98E0-65E1E34C7E3B}">
      <dgm:prSet/>
      <dgm:spPr/>
      <dgm:t>
        <a:bodyPr/>
        <a:lstStyle/>
        <a:p>
          <a:r>
            <a:rPr lang="en-US"/>
            <a:t>• Heavy servers = high energy use</a:t>
          </a:r>
        </a:p>
      </dgm:t>
    </dgm:pt>
    <dgm:pt modelId="{0C21A8DE-C081-4CE9-AC33-626680A62688}" type="parTrans" cxnId="{C5007FD4-191F-43E0-BD30-BB75D23E8774}">
      <dgm:prSet/>
      <dgm:spPr/>
      <dgm:t>
        <a:bodyPr/>
        <a:lstStyle/>
        <a:p>
          <a:endParaRPr lang="en-US"/>
        </a:p>
      </dgm:t>
    </dgm:pt>
    <dgm:pt modelId="{BE3658EA-6EF9-4CE1-AD57-9E0079B21DD3}" type="sibTrans" cxnId="{C5007FD4-191F-43E0-BD30-BB75D23E8774}">
      <dgm:prSet/>
      <dgm:spPr/>
      <dgm:t>
        <a:bodyPr/>
        <a:lstStyle/>
        <a:p>
          <a:endParaRPr lang="en-US"/>
        </a:p>
      </dgm:t>
    </dgm:pt>
    <dgm:pt modelId="{DFC45419-4343-4C53-9A02-89137A0E0CE2}">
      <dgm:prSet/>
      <dgm:spPr/>
      <dgm:t>
        <a:bodyPr/>
        <a:lstStyle/>
        <a:p>
          <a:r>
            <a:rPr lang="en-US"/>
            <a:t>• Constant data tracking and retention</a:t>
          </a:r>
        </a:p>
      </dgm:t>
    </dgm:pt>
    <dgm:pt modelId="{F5678ED0-AB93-469B-A1D8-94AB41E66354}" type="parTrans" cxnId="{635DA6E0-ED08-4BD0-BC3F-14C6D5DA9CD8}">
      <dgm:prSet/>
      <dgm:spPr/>
      <dgm:t>
        <a:bodyPr/>
        <a:lstStyle/>
        <a:p>
          <a:endParaRPr lang="en-US"/>
        </a:p>
      </dgm:t>
    </dgm:pt>
    <dgm:pt modelId="{3C11CFB8-D24B-424B-883D-283F6D787220}" type="sibTrans" cxnId="{635DA6E0-ED08-4BD0-BC3F-14C6D5DA9CD8}">
      <dgm:prSet/>
      <dgm:spPr/>
      <dgm:t>
        <a:bodyPr/>
        <a:lstStyle/>
        <a:p>
          <a:endParaRPr lang="en-US"/>
        </a:p>
      </dgm:t>
    </dgm:pt>
    <dgm:pt modelId="{872A1323-4909-4C7A-B6CB-4B1D79A13433}">
      <dgm:prSet/>
      <dgm:spPr/>
      <dgm:t>
        <a:bodyPr/>
        <a:lstStyle/>
        <a:p>
          <a:r>
            <a:rPr lang="en-US"/>
            <a:t>• Sustainability not considered</a:t>
          </a:r>
        </a:p>
      </dgm:t>
    </dgm:pt>
    <dgm:pt modelId="{94834A2F-DD12-4D37-93E2-3992D264DF4F}" type="parTrans" cxnId="{D10F3A7D-15AC-4725-8886-E996A9A7850F}">
      <dgm:prSet/>
      <dgm:spPr/>
      <dgm:t>
        <a:bodyPr/>
        <a:lstStyle/>
        <a:p>
          <a:endParaRPr lang="en-US"/>
        </a:p>
      </dgm:t>
    </dgm:pt>
    <dgm:pt modelId="{2211A1A3-2FB0-476E-AFB9-BA8135B6A538}" type="sibTrans" cxnId="{D10F3A7D-15AC-4725-8886-E996A9A7850F}">
      <dgm:prSet/>
      <dgm:spPr/>
      <dgm:t>
        <a:bodyPr/>
        <a:lstStyle/>
        <a:p>
          <a:endParaRPr lang="en-US"/>
        </a:p>
      </dgm:t>
    </dgm:pt>
    <dgm:pt modelId="{1E3DC587-B3F4-409C-9FA8-F6CE7E68E819}" type="pres">
      <dgm:prSet presAssocID="{02F9275B-2E67-4F16-B4DE-BBE347A3D5E1}" presName="root" presStyleCnt="0">
        <dgm:presLayoutVars>
          <dgm:dir/>
          <dgm:resizeHandles val="exact"/>
        </dgm:presLayoutVars>
      </dgm:prSet>
      <dgm:spPr/>
    </dgm:pt>
    <dgm:pt modelId="{D3CC3C49-1F35-4572-A03D-35F6E9586ED6}" type="pres">
      <dgm:prSet presAssocID="{5D54523F-26C9-4A06-9D56-1DEA87981A76}" presName="compNode" presStyleCnt="0"/>
      <dgm:spPr/>
    </dgm:pt>
    <dgm:pt modelId="{D438988B-91E6-40FA-BE22-7E8BD79EC832}" type="pres">
      <dgm:prSet presAssocID="{5D54523F-26C9-4A06-9D56-1DEA87981A76}" presName="bgRect" presStyleLbl="bgShp" presStyleIdx="0" presStyleCnt="4"/>
      <dgm:spPr/>
    </dgm:pt>
    <dgm:pt modelId="{10A2E17B-0481-42CA-883A-11C2BEA925EE}" type="pres">
      <dgm:prSet presAssocID="{5D54523F-26C9-4A06-9D56-1DEA87981A7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ls"/>
        </a:ext>
      </dgm:extLst>
    </dgm:pt>
    <dgm:pt modelId="{BE13EF9C-2022-492C-BA2B-6A519FACDAC7}" type="pres">
      <dgm:prSet presAssocID="{5D54523F-26C9-4A06-9D56-1DEA87981A76}" presName="spaceRect" presStyleCnt="0"/>
      <dgm:spPr/>
    </dgm:pt>
    <dgm:pt modelId="{DD080BF9-A300-4C3B-87C2-6A1F8AF1AC0D}" type="pres">
      <dgm:prSet presAssocID="{5D54523F-26C9-4A06-9D56-1DEA87981A76}" presName="parTx" presStyleLbl="revTx" presStyleIdx="0" presStyleCnt="4">
        <dgm:presLayoutVars>
          <dgm:chMax val="0"/>
          <dgm:chPref val="0"/>
        </dgm:presLayoutVars>
      </dgm:prSet>
      <dgm:spPr/>
    </dgm:pt>
    <dgm:pt modelId="{EBDD8812-B68A-4E57-8EE4-81DAB0F02EE4}" type="pres">
      <dgm:prSet presAssocID="{1B0EEA6E-47AB-4496-A733-B5DB6914DB86}" presName="sibTrans" presStyleCnt="0"/>
      <dgm:spPr/>
    </dgm:pt>
    <dgm:pt modelId="{DB69A552-5A8F-40FE-B833-E4E0429D7240}" type="pres">
      <dgm:prSet presAssocID="{24BA6448-47D0-441E-98E0-65E1E34C7E3B}" presName="compNode" presStyleCnt="0"/>
      <dgm:spPr/>
    </dgm:pt>
    <dgm:pt modelId="{F7807D5A-B601-436B-8D70-4B1524080C48}" type="pres">
      <dgm:prSet presAssocID="{24BA6448-47D0-441E-98E0-65E1E34C7E3B}" presName="bgRect" presStyleLbl="bgShp" presStyleIdx="1" presStyleCnt="4"/>
      <dgm:spPr/>
    </dgm:pt>
    <dgm:pt modelId="{3C5FF3BC-D2E9-4D79-B001-BCCE293688F5}" type="pres">
      <dgm:prSet presAssocID="{24BA6448-47D0-441E-98E0-65E1E34C7E3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puter"/>
        </a:ext>
      </dgm:extLst>
    </dgm:pt>
    <dgm:pt modelId="{636AE165-58BE-479E-BD2F-B68CDE9025A2}" type="pres">
      <dgm:prSet presAssocID="{24BA6448-47D0-441E-98E0-65E1E34C7E3B}" presName="spaceRect" presStyleCnt="0"/>
      <dgm:spPr/>
    </dgm:pt>
    <dgm:pt modelId="{951A89DE-B6FE-49D1-AC15-C409C233EB22}" type="pres">
      <dgm:prSet presAssocID="{24BA6448-47D0-441E-98E0-65E1E34C7E3B}" presName="parTx" presStyleLbl="revTx" presStyleIdx="1" presStyleCnt="4">
        <dgm:presLayoutVars>
          <dgm:chMax val="0"/>
          <dgm:chPref val="0"/>
        </dgm:presLayoutVars>
      </dgm:prSet>
      <dgm:spPr/>
    </dgm:pt>
    <dgm:pt modelId="{76C808A0-0F88-4FC7-8BCA-99C00AE24033}" type="pres">
      <dgm:prSet presAssocID="{BE3658EA-6EF9-4CE1-AD57-9E0079B21DD3}" presName="sibTrans" presStyleCnt="0"/>
      <dgm:spPr/>
    </dgm:pt>
    <dgm:pt modelId="{27FA61AB-EE6B-4A9D-BFC5-6AA195E30FC0}" type="pres">
      <dgm:prSet presAssocID="{DFC45419-4343-4C53-9A02-89137A0E0CE2}" presName="compNode" presStyleCnt="0"/>
      <dgm:spPr/>
    </dgm:pt>
    <dgm:pt modelId="{0580D84D-6E83-4B28-99A2-6154976D8AA9}" type="pres">
      <dgm:prSet presAssocID="{DFC45419-4343-4C53-9A02-89137A0E0CE2}" presName="bgRect" presStyleLbl="bgShp" presStyleIdx="2" presStyleCnt="4"/>
      <dgm:spPr/>
    </dgm:pt>
    <dgm:pt modelId="{02DC2355-61EF-4D32-9371-09B4FBE12C85}" type="pres">
      <dgm:prSet presAssocID="{DFC45419-4343-4C53-9A02-89137A0E0CE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89823626-C03B-48B1-ADFE-301A7B292B41}" type="pres">
      <dgm:prSet presAssocID="{DFC45419-4343-4C53-9A02-89137A0E0CE2}" presName="spaceRect" presStyleCnt="0"/>
      <dgm:spPr/>
    </dgm:pt>
    <dgm:pt modelId="{C8BF1C91-C2DE-4B53-9F1B-D31849B1A65A}" type="pres">
      <dgm:prSet presAssocID="{DFC45419-4343-4C53-9A02-89137A0E0CE2}" presName="parTx" presStyleLbl="revTx" presStyleIdx="2" presStyleCnt="4">
        <dgm:presLayoutVars>
          <dgm:chMax val="0"/>
          <dgm:chPref val="0"/>
        </dgm:presLayoutVars>
      </dgm:prSet>
      <dgm:spPr/>
    </dgm:pt>
    <dgm:pt modelId="{79D881B3-9C56-44F3-BD2E-D5F8D548436C}" type="pres">
      <dgm:prSet presAssocID="{3C11CFB8-D24B-424B-883D-283F6D787220}" presName="sibTrans" presStyleCnt="0"/>
      <dgm:spPr/>
    </dgm:pt>
    <dgm:pt modelId="{AEDFA6C6-1774-4603-A4E6-57A00ABA19E7}" type="pres">
      <dgm:prSet presAssocID="{872A1323-4909-4C7A-B6CB-4B1D79A13433}" presName="compNode" presStyleCnt="0"/>
      <dgm:spPr/>
    </dgm:pt>
    <dgm:pt modelId="{987D2C56-B399-47EB-B00E-2721E68EFA7A}" type="pres">
      <dgm:prSet presAssocID="{872A1323-4909-4C7A-B6CB-4B1D79A13433}" presName="bgRect" presStyleLbl="bgShp" presStyleIdx="3" presStyleCnt="4"/>
      <dgm:spPr/>
    </dgm:pt>
    <dgm:pt modelId="{0322BBA7-763F-43CA-8DC4-31474A534C64}" type="pres">
      <dgm:prSet presAssocID="{872A1323-4909-4C7A-B6CB-4B1D79A1343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FFCA9DF0-648F-4D7B-946C-CBCF4D86A00D}" type="pres">
      <dgm:prSet presAssocID="{872A1323-4909-4C7A-B6CB-4B1D79A13433}" presName="spaceRect" presStyleCnt="0"/>
      <dgm:spPr/>
    </dgm:pt>
    <dgm:pt modelId="{E679A79B-6E82-4A75-8221-51C22C592F65}" type="pres">
      <dgm:prSet presAssocID="{872A1323-4909-4C7A-B6CB-4B1D79A13433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67467662-831C-40C1-8F01-E7BD1FF22D44}" type="presOf" srcId="{DFC45419-4343-4C53-9A02-89137A0E0CE2}" destId="{C8BF1C91-C2DE-4B53-9F1B-D31849B1A65A}" srcOrd="0" destOrd="0" presId="urn:microsoft.com/office/officeart/2018/2/layout/IconVerticalSolidList"/>
    <dgm:cxn modelId="{D10F3A7D-15AC-4725-8886-E996A9A7850F}" srcId="{02F9275B-2E67-4F16-B4DE-BBE347A3D5E1}" destId="{872A1323-4909-4C7A-B6CB-4B1D79A13433}" srcOrd="3" destOrd="0" parTransId="{94834A2F-DD12-4D37-93E2-3992D264DF4F}" sibTransId="{2211A1A3-2FB0-476E-AFB9-BA8135B6A538}"/>
    <dgm:cxn modelId="{152FA57E-D82A-4898-AF4F-17D25F0D75D7}" type="presOf" srcId="{872A1323-4909-4C7A-B6CB-4B1D79A13433}" destId="{E679A79B-6E82-4A75-8221-51C22C592F65}" srcOrd="0" destOrd="0" presId="urn:microsoft.com/office/officeart/2018/2/layout/IconVerticalSolidList"/>
    <dgm:cxn modelId="{2598ED9A-D3D5-4FFC-A0DB-DD3FE4BDA2AA}" type="presOf" srcId="{5D54523F-26C9-4A06-9D56-1DEA87981A76}" destId="{DD080BF9-A300-4C3B-87C2-6A1F8AF1AC0D}" srcOrd="0" destOrd="0" presId="urn:microsoft.com/office/officeart/2018/2/layout/IconVerticalSolidList"/>
    <dgm:cxn modelId="{A2C3FEB3-FE5F-41F3-AB98-318C70D421D6}" type="presOf" srcId="{24BA6448-47D0-441E-98E0-65E1E34C7E3B}" destId="{951A89DE-B6FE-49D1-AC15-C409C233EB22}" srcOrd="0" destOrd="0" presId="urn:microsoft.com/office/officeart/2018/2/layout/IconVerticalSolidList"/>
    <dgm:cxn modelId="{5603C9BB-ABAC-4D08-98F5-D89B149ACB4A}" srcId="{02F9275B-2E67-4F16-B4DE-BBE347A3D5E1}" destId="{5D54523F-26C9-4A06-9D56-1DEA87981A76}" srcOrd="0" destOrd="0" parTransId="{A804FB2C-919F-470E-B651-FDACED6B46B8}" sibTransId="{1B0EEA6E-47AB-4496-A733-B5DB6914DB86}"/>
    <dgm:cxn modelId="{C5007FD4-191F-43E0-BD30-BB75D23E8774}" srcId="{02F9275B-2E67-4F16-B4DE-BBE347A3D5E1}" destId="{24BA6448-47D0-441E-98E0-65E1E34C7E3B}" srcOrd="1" destOrd="0" parTransId="{0C21A8DE-C081-4CE9-AC33-626680A62688}" sibTransId="{BE3658EA-6EF9-4CE1-AD57-9E0079B21DD3}"/>
    <dgm:cxn modelId="{635DA6E0-ED08-4BD0-BC3F-14C6D5DA9CD8}" srcId="{02F9275B-2E67-4F16-B4DE-BBE347A3D5E1}" destId="{DFC45419-4343-4C53-9A02-89137A0E0CE2}" srcOrd="2" destOrd="0" parTransId="{F5678ED0-AB93-469B-A1D8-94AB41E66354}" sibTransId="{3C11CFB8-D24B-424B-883D-283F6D787220}"/>
    <dgm:cxn modelId="{3C0FCEFF-8AB4-4197-98F2-1CE53E9D1B3F}" type="presOf" srcId="{02F9275B-2E67-4F16-B4DE-BBE347A3D5E1}" destId="{1E3DC587-B3F4-409C-9FA8-F6CE7E68E819}" srcOrd="0" destOrd="0" presId="urn:microsoft.com/office/officeart/2018/2/layout/IconVerticalSolidList"/>
    <dgm:cxn modelId="{20A6BEC8-8304-45D4-8399-2523E3971E04}" type="presParOf" srcId="{1E3DC587-B3F4-409C-9FA8-F6CE7E68E819}" destId="{D3CC3C49-1F35-4572-A03D-35F6E9586ED6}" srcOrd="0" destOrd="0" presId="urn:microsoft.com/office/officeart/2018/2/layout/IconVerticalSolidList"/>
    <dgm:cxn modelId="{8C84789C-D988-417E-9700-C8F367721A4B}" type="presParOf" srcId="{D3CC3C49-1F35-4572-A03D-35F6E9586ED6}" destId="{D438988B-91E6-40FA-BE22-7E8BD79EC832}" srcOrd="0" destOrd="0" presId="urn:microsoft.com/office/officeart/2018/2/layout/IconVerticalSolidList"/>
    <dgm:cxn modelId="{4ECD1CDA-6193-4022-B961-B32A98AA2A66}" type="presParOf" srcId="{D3CC3C49-1F35-4572-A03D-35F6E9586ED6}" destId="{10A2E17B-0481-42CA-883A-11C2BEA925EE}" srcOrd="1" destOrd="0" presId="urn:microsoft.com/office/officeart/2018/2/layout/IconVerticalSolidList"/>
    <dgm:cxn modelId="{1BC8F57F-490B-47AF-838E-AD28A7D31699}" type="presParOf" srcId="{D3CC3C49-1F35-4572-A03D-35F6E9586ED6}" destId="{BE13EF9C-2022-492C-BA2B-6A519FACDAC7}" srcOrd="2" destOrd="0" presId="urn:microsoft.com/office/officeart/2018/2/layout/IconVerticalSolidList"/>
    <dgm:cxn modelId="{5D2A85A4-89D8-4E5E-A550-CA34FD091815}" type="presParOf" srcId="{D3CC3C49-1F35-4572-A03D-35F6E9586ED6}" destId="{DD080BF9-A300-4C3B-87C2-6A1F8AF1AC0D}" srcOrd="3" destOrd="0" presId="urn:microsoft.com/office/officeart/2018/2/layout/IconVerticalSolidList"/>
    <dgm:cxn modelId="{95890B22-32C0-4C23-8FFC-4DC12D174A6C}" type="presParOf" srcId="{1E3DC587-B3F4-409C-9FA8-F6CE7E68E819}" destId="{EBDD8812-B68A-4E57-8EE4-81DAB0F02EE4}" srcOrd="1" destOrd="0" presId="urn:microsoft.com/office/officeart/2018/2/layout/IconVerticalSolidList"/>
    <dgm:cxn modelId="{E3267997-D486-4E6C-82C5-76BD5611E14F}" type="presParOf" srcId="{1E3DC587-B3F4-409C-9FA8-F6CE7E68E819}" destId="{DB69A552-5A8F-40FE-B833-E4E0429D7240}" srcOrd="2" destOrd="0" presId="urn:microsoft.com/office/officeart/2018/2/layout/IconVerticalSolidList"/>
    <dgm:cxn modelId="{7A3FF12B-4B5F-44A3-8692-9BB9988B8DCF}" type="presParOf" srcId="{DB69A552-5A8F-40FE-B833-E4E0429D7240}" destId="{F7807D5A-B601-436B-8D70-4B1524080C48}" srcOrd="0" destOrd="0" presId="urn:microsoft.com/office/officeart/2018/2/layout/IconVerticalSolidList"/>
    <dgm:cxn modelId="{1976AAB7-B38B-40CE-8E9E-014C25BE5F59}" type="presParOf" srcId="{DB69A552-5A8F-40FE-B833-E4E0429D7240}" destId="{3C5FF3BC-D2E9-4D79-B001-BCCE293688F5}" srcOrd="1" destOrd="0" presId="urn:microsoft.com/office/officeart/2018/2/layout/IconVerticalSolidList"/>
    <dgm:cxn modelId="{85C3C75F-0359-4A9A-8605-606EB4940963}" type="presParOf" srcId="{DB69A552-5A8F-40FE-B833-E4E0429D7240}" destId="{636AE165-58BE-479E-BD2F-B68CDE9025A2}" srcOrd="2" destOrd="0" presId="urn:microsoft.com/office/officeart/2018/2/layout/IconVerticalSolidList"/>
    <dgm:cxn modelId="{B1EA2968-8568-405B-8B02-E31EA95F2D80}" type="presParOf" srcId="{DB69A552-5A8F-40FE-B833-E4E0429D7240}" destId="{951A89DE-B6FE-49D1-AC15-C409C233EB22}" srcOrd="3" destOrd="0" presId="urn:microsoft.com/office/officeart/2018/2/layout/IconVerticalSolidList"/>
    <dgm:cxn modelId="{E188B8B2-4C23-456C-88C3-C79D568CE43C}" type="presParOf" srcId="{1E3DC587-B3F4-409C-9FA8-F6CE7E68E819}" destId="{76C808A0-0F88-4FC7-8BCA-99C00AE24033}" srcOrd="3" destOrd="0" presId="urn:microsoft.com/office/officeart/2018/2/layout/IconVerticalSolidList"/>
    <dgm:cxn modelId="{43CF0892-BB94-4EEC-8B14-6ACDEA4C463F}" type="presParOf" srcId="{1E3DC587-B3F4-409C-9FA8-F6CE7E68E819}" destId="{27FA61AB-EE6B-4A9D-BFC5-6AA195E30FC0}" srcOrd="4" destOrd="0" presId="urn:microsoft.com/office/officeart/2018/2/layout/IconVerticalSolidList"/>
    <dgm:cxn modelId="{F2426ADD-1CA0-4926-96BB-DD2A6CAE7D56}" type="presParOf" srcId="{27FA61AB-EE6B-4A9D-BFC5-6AA195E30FC0}" destId="{0580D84D-6E83-4B28-99A2-6154976D8AA9}" srcOrd="0" destOrd="0" presId="urn:microsoft.com/office/officeart/2018/2/layout/IconVerticalSolidList"/>
    <dgm:cxn modelId="{4273EE8E-4E6B-4CBD-B492-9B379284AF24}" type="presParOf" srcId="{27FA61AB-EE6B-4A9D-BFC5-6AA195E30FC0}" destId="{02DC2355-61EF-4D32-9371-09B4FBE12C85}" srcOrd="1" destOrd="0" presId="urn:microsoft.com/office/officeart/2018/2/layout/IconVerticalSolidList"/>
    <dgm:cxn modelId="{BF8CF996-1C69-4D88-83B8-EFD495B90AD8}" type="presParOf" srcId="{27FA61AB-EE6B-4A9D-BFC5-6AA195E30FC0}" destId="{89823626-C03B-48B1-ADFE-301A7B292B41}" srcOrd="2" destOrd="0" presId="urn:microsoft.com/office/officeart/2018/2/layout/IconVerticalSolidList"/>
    <dgm:cxn modelId="{36F52839-8FB9-4950-BCDB-CD1DDEA6C93B}" type="presParOf" srcId="{27FA61AB-EE6B-4A9D-BFC5-6AA195E30FC0}" destId="{C8BF1C91-C2DE-4B53-9F1B-D31849B1A65A}" srcOrd="3" destOrd="0" presId="urn:microsoft.com/office/officeart/2018/2/layout/IconVerticalSolidList"/>
    <dgm:cxn modelId="{EC2D2F19-B66A-413D-9A54-B3189968C701}" type="presParOf" srcId="{1E3DC587-B3F4-409C-9FA8-F6CE7E68E819}" destId="{79D881B3-9C56-44F3-BD2E-D5F8D548436C}" srcOrd="5" destOrd="0" presId="urn:microsoft.com/office/officeart/2018/2/layout/IconVerticalSolidList"/>
    <dgm:cxn modelId="{205C218B-4E0A-41CD-B383-3EB9DFBF41AB}" type="presParOf" srcId="{1E3DC587-B3F4-409C-9FA8-F6CE7E68E819}" destId="{AEDFA6C6-1774-4603-A4E6-57A00ABA19E7}" srcOrd="6" destOrd="0" presId="urn:microsoft.com/office/officeart/2018/2/layout/IconVerticalSolidList"/>
    <dgm:cxn modelId="{5AD816DE-1F9F-4BC7-BA58-4B5569405D53}" type="presParOf" srcId="{AEDFA6C6-1774-4603-A4E6-57A00ABA19E7}" destId="{987D2C56-B399-47EB-B00E-2721E68EFA7A}" srcOrd="0" destOrd="0" presId="urn:microsoft.com/office/officeart/2018/2/layout/IconVerticalSolidList"/>
    <dgm:cxn modelId="{247D8AD7-E36D-4BA1-991F-D0B5D58C9AE6}" type="presParOf" srcId="{AEDFA6C6-1774-4603-A4E6-57A00ABA19E7}" destId="{0322BBA7-763F-43CA-8DC4-31474A534C64}" srcOrd="1" destOrd="0" presId="urn:microsoft.com/office/officeart/2018/2/layout/IconVerticalSolidList"/>
    <dgm:cxn modelId="{C2F3BCEA-B636-4BB9-9CDF-9FF520197268}" type="presParOf" srcId="{AEDFA6C6-1774-4603-A4E6-57A00ABA19E7}" destId="{FFCA9DF0-648F-4D7B-946C-CBCF4D86A00D}" srcOrd="2" destOrd="0" presId="urn:microsoft.com/office/officeart/2018/2/layout/IconVerticalSolidList"/>
    <dgm:cxn modelId="{682B58AB-D71B-495D-8A5B-047C8015B2D3}" type="presParOf" srcId="{AEDFA6C6-1774-4603-A4E6-57A00ABA19E7}" destId="{E679A79B-6E82-4A75-8221-51C22C592F6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AAE3088-7862-4C7C-9B03-ED69041C6ABA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1F4EF2F-0AE7-425B-9FAA-F2564D04C800}">
      <dgm:prSet/>
      <dgm:spPr/>
      <dgm:t>
        <a:bodyPr/>
        <a:lstStyle/>
        <a:p>
          <a:r>
            <a:rPr lang="en-US"/>
            <a:t>✔ No login or backend</a:t>
          </a:r>
        </a:p>
      </dgm:t>
    </dgm:pt>
    <dgm:pt modelId="{69C67322-F2E9-4079-91F5-95C7C996C33B}" type="parTrans" cxnId="{846C0F80-A8BB-4F65-BD71-7257AEC5D19B}">
      <dgm:prSet/>
      <dgm:spPr/>
      <dgm:t>
        <a:bodyPr/>
        <a:lstStyle/>
        <a:p>
          <a:endParaRPr lang="en-US"/>
        </a:p>
      </dgm:t>
    </dgm:pt>
    <dgm:pt modelId="{9FD4811F-1CA9-4AC2-88F8-2A5877ADCB4B}" type="sibTrans" cxnId="{846C0F80-A8BB-4F65-BD71-7257AEC5D19B}">
      <dgm:prSet/>
      <dgm:spPr/>
      <dgm:t>
        <a:bodyPr/>
        <a:lstStyle/>
        <a:p>
          <a:endParaRPr lang="en-US"/>
        </a:p>
      </dgm:t>
    </dgm:pt>
    <dgm:pt modelId="{8DA8D5D3-0785-43B7-887F-AFF8C6879F72}">
      <dgm:prSet/>
      <dgm:spPr/>
      <dgm:t>
        <a:bodyPr/>
        <a:lstStyle/>
        <a:p>
          <a:r>
            <a:rPr lang="en-US"/>
            <a:t>✔ Zero data storage — privacy by design</a:t>
          </a:r>
        </a:p>
      </dgm:t>
    </dgm:pt>
    <dgm:pt modelId="{31E53CDC-1A9E-4BCC-9BEA-85BE905E90CD}" type="parTrans" cxnId="{A4546C92-0760-4137-A884-278897095CD3}">
      <dgm:prSet/>
      <dgm:spPr/>
      <dgm:t>
        <a:bodyPr/>
        <a:lstStyle/>
        <a:p>
          <a:endParaRPr lang="en-US"/>
        </a:p>
      </dgm:t>
    </dgm:pt>
    <dgm:pt modelId="{812D5150-E924-490E-B11F-63B83E1CAB4F}" type="sibTrans" cxnId="{A4546C92-0760-4137-A884-278897095CD3}">
      <dgm:prSet/>
      <dgm:spPr/>
      <dgm:t>
        <a:bodyPr/>
        <a:lstStyle/>
        <a:p>
          <a:endParaRPr lang="en-US"/>
        </a:p>
      </dgm:t>
    </dgm:pt>
    <dgm:pt modelId="{E881B183-8647-44FF-BF0F-4BAA13B79893}">
      <dgm:prSet/>
      <dgm:spPr/>
      <dgm:t>
        <a:bodyPr/>
        <a:lstStyle/>
        <a:p>
          <a:r>
            <a:rPr lang="en-US"/>
            <a:t>✔ Offline check-in &amp; QR tickets</a:t>
          </a:r>
        </a:p>
      </dgm:t>
    </dgm:pt>
    <dgm:pt modelId="{953A10A7-278E-4C58-AB16-35AB55962045}" type="parTrans" cxnId="{FA1CADF2-BC35-4DD6-9E44-AC38F519E5E1}">
      <dgm:prSet/>
      <dgm:spPr/>
      <dgm:t>
        <a:bodyPr/>
        <a:lstStyle/>
        <a:p>
          <a:endParaRPr lang="en-US"/>
        </a:p>
      </dgm:t>
    </dgm:pt>
    <dgm:pt modelId="{7F8C9B2D-34D7-443D-92DE-1791437A9A30}" type="sibTrans" cxnId="{FA1CADF2-BC35-4DD6-9E44-AC38F519E5E1}">
      <dgm:prSet/>
      <dgm:spPr/>
      <dgm:t>
        <a:bodyPr/>
        <a:lstStyle/>
        <a:p>
          <a:endParaRPr lang="en-US"/>
        </a:p>
      </dgm:t>
    </dgm:pt>
    <dgm:pt modelId="{E5523C78-6A3E-4AEF-8BE7-7CCE4B3D67BD}">
      <dgm:prSet/>
      <dgm:spPr/>
      <dgm:t>
        <a:bodyPr/>
        <a:lstStyle/>
        <a:p>
          <a:r>
            <a:rPr lang="en-US"/>
            <a:t>✔ Built-in eco guidance for organizers</a:t>
          </a:r>
        </a:p>
      </dgm:t>
    </dgm:pt>
    <dgm:pt modelId="{AF1E8BFF-C112-4C8E-B1FD-2B83B928B4F8}" type="parTrans" cxnId="{F41E467E-3A10-4947-8DEF-CB9B36052690}">
      <dgm:prSet/>
      <dgm:spPr/>
      <dgm:t>
        <a:bodyPr/>
        <a:lstStyle/>
        <a:p>
          <a:endParaRPr lang="en-US"/>
        </a:p>
      </dgm:t>
    </dgm:pt>
    <dgm:pt modelId="{AF684C33-5567-4FCB-8136-15862852F3BD}" type="sibTrans" cxnId="{F41E467E-3A10-4947-8DEF-CB9B36052690}">
      <dgm:prSet/>
      <dgm:spPr/>
      <dgm:t>
        <a:bodyPr/>
        <a:lstStyle/>
        <a:p>
          <a:endParaRPr lang="en-US"/>
        </a:p>
      </dgm:t>
    </dgm:pt>
    <dgm:pt modelId="{9D5CBD52-A3B3-410D-9423-4B4E8B35835B}" type="pres">
      <dgm:prSet presAssocID="{5AAE3088-7862-4C7C-9B03-ED69041C6ABA}" presName="linear" presStyleCnt="0">
        <dgm:presLayoutVars>
          <dgm:animLvl val="lvl"/>
          <dgm:resizeHandles val="exact"/>
        </dgm:presLayoutVars>
      </dgm:prSet>
      <dgm:spPr/>
    </dgm:pt>
    <dgm:pt modelId="{C89F9661-957C-4D4F-A2D4-74DBC4040573}" type="pres">
      <dgm:prSet presAssocID="{B1F4EF2F-0AE7-425B-9FAA-F2564D04C80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04FB9B5-5E45-4FA5-B141-C05828F29B02}" type="pres">
      <dgm:prSet presAssocID="{9FD4811F-1CA9-4AC2-88F8-2A5877ADCB4B}" presName="spacer" presStyleCnt="0"/>
      <dgm:spPr/>
    </dgm:pt>
    <dgm:pt modelId="{BD45199A-40FC-4EF9-BB22-C220C5F2036C}" type="pres">
      <dgm:prSet presAssocID="{8DA8D5D3-0785-43B7-887F-AFF8C6879F7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EC40CE6-3523-46BA-82FA-B9B3EB22A92E}" type="pres">
      <dgm:prSet presAssocID="{812D5150-E924-490E-B11F-63B83E1CAB4F}" presName="spacer" presStyleCnt="0"/>
      <dgm:spPr/>
    </dgm:pt>
    <dgm:pt modelId="{A953E934-AC05-4434-B551-92B1E6AE5F26}" type="pres">
      <dgm:prSet presAssocID="{E881B183-8647-44FF-BF0F-4BAA13B7989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B777769-609F-4F29-85D2-94B02C5597F5}" type="pres">
      <dgm:prSet presAssocID="{7F8C9B2D-34D7-443D-92DE-1791437A9A30}" presName="spacer" presStyleCnt="0"/>
      <dgm:spPr/>
    </dgm:pt>
    <dgm:pt modelId="{5190651F-32BF-42EE-A331-AD4FB84B2A74}" type="pres">
      <dgm:prSet presAssocID="{E5523C78-6A3E-4AEF-8BE7-7CCE4B3D67B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B3CAB2A-FEE1-400B-A83D-CA3096642A93}" type="presOf" srcId="{E5523C78-6A3E-4AEF-8BE7-7CCE4B3D67BD}" destId="{5190651F-32BF-42EE-A331-AD4FB84B2A74}" srcOrd="0" destOrd="0" presId="urn:microsoft.com/office/officeart/2005/8/layout/vList2"/>
    <dgm:cxn modelId="{D30AE043-6601-41E0-AEF8-5CE429219B04}" type="presOf" srcId="{E881B183-8647-44FF-BF0F-4BAA13B79893}" destId="{A953E934-AC05-4434-B551-92B1E6AE5F26}" srcOrd="0" destOrd="0" presId="urn:microsoft.com/office/officeart/2005/8/layout/vList2"/>
    <dgm:cxn modelId="{F41E467E-3A10-4947-8DEF-CB9B36052690}" srcId="{5AAE3088-7862-4C7C-9B03-ED69041C6ABA}" destId="{E5523C78-6A3E-4AEF-8BE7-7CCE4B3D67BD}" srcOrd="3" destOrd="0" parTransId="{AF1E8BFF-C112-4C8E-B1FD-2B83B928B4F8}" sibTransId="{AF684C33-5567-4FCB-8136-15862852F3BD}"/>
    <dgm:cxn modelId="{846C0F80-A8BB-4F65-BD71-7257AEC5D19B}" srcId="{5AAE3088-7862-4C7C-9B03-ED69041C6ABA}" destId="{B1F4EF2F-0AE7-425B-9FAA-F2564D04C800}" srcOrd="0" destOrd="0" parTransId="{69C67322-F2E9-4079-91F5-95C7C996C33B}" sibTransId="{9FD4811F-1CA9-4AC2-88F8-2A5877ADCB4B}"/>
    <dgm:cxn modelId="{A4546C92-0760-4137-A884-278897095CD3}" srcId="{5AAE3088-7862-4C7C-9B03-ED69041C6ABA}" destId="{8DA8D5D3-0785-43B7-887F-AFF8C6879F72}" srcOrd="1" destOrd="0" parTransId="{31E53CDC-1A9E-4BCC-9BEA-85BE905E90CD}" sibTransId="{812D5150-E924-490E-B11F-63B83E1CAB4F}"/>
    <dgm:cxn modelId="{ACDFD3B6-9375-4E86-A691-0239AA930E03}" type="presOf" srcId="{8DA8D5D3-0785-43B7-887F-AFF8C6879F72}" destId="{BD45199A-40FC-4EF9-BB22-C220C5F2036C}" srcOrd="0" destOrd="0" presId="urn:microsoft.com/office/officeart/2005/8/layout/vList2"/>
    <dgm:cxn modelId="{2948BFBD-07AB-42C7-BA32-0A93BE67149E}" type="presOf" srcId="{B1F4EF2F-0AE7-425B-9FAA-F2564D04C800}" destId="{C89F9661-957C-4D4F-A2D4-74DBC4040573}" srcOrd="0" destOrd="0" presId="urn:microsoft.com/office/officeart/2005/8/layout/vList2"/>
    <dgm:cxn modelId="{854063D2-8F3A-4AB2-9F01-188088CF19C2}" type="presOf" srcId="{5AAE3088-7862-4C7C-9B03-ED69041C6ABA}" destId="{9D5CBD52-A3B3-410D-9423-4B4E8B35835B}" srcOrd="0" destOrd="0" presId="urn:microsoft.com/office/officeart/2005/8/layout/vList2"/>
    <dgm:cxn modelId="{FA1CADF2-BC35-4DD6-9E44-AC38F519E5E1}" srcId="{5AAE3088-7862-4C7C-9B03-ED69041C6ABA}" destId="{E881B183-8647-44FF-BF0F-4BAA13B79893}" srcOrd="2" destOrd="0" parTransId="{953A10A7-278E-4C58-AB16-35AB55962045}" sibTransId="{7F8C9B2D-34D7-443D-92DE-1791437A9A30}"/>
    <dgm:cxn modelId="{49F2065A-50CC-4988-95F4-886C38F585FF}" type="presParOf" srcId="{9D5CBD52-A3B3-410D-9423-4B4E8B35835B}" destId="{C89F9661-957C-4D4F-A2D4-74DBC4040573}" srcOrd="0" destOrd="0" presId="urn:microsoft.com/office/officeart/2005/8/layout/vList2"/>
    <dgm:cxn modelId="{3FB3B42E-62E7-446C-89A0-EE726C5D5580}" type="presParOf" srcId="{9D5CBD52-A3B3-410D-9423-4B4E8B35835B}" destId="{304FB9B5-5E45-4FA5-B141-C05828F29B02}" srcOrd="1" destOrd="0" presId="urn:microsoft.com/office/officeart/2005/8/layout/vList2"/>
    <dgm:cxn modelId="{DDBB4E4F-7B99-42FE-875C-E8FFD5990A8C}" type="presParOf" srcId="{9D5CBD52-A3B3-410D-9423-4B4E8B35835B}" destId="{BD45199A-40FC-4EF9-BB22-C220C5F2036C}" srcOrd="2" destOrd="0" presId="urn:microsoft.com/office/officeart/2005/8/layout/vList2"/>
    <dgm:cxn modelId="{E55E1712-11EE-4052-9587-E93A4BBF2ED0}" type="presParOf" srcId="{9D5CBD52-A3B3-410D-9423-4B4E8B35835B}" destId="{4EC40CE6-3523-46BA-82FA-B9B3EB22A92E}" srcOrd="3" destOrd="0" presId="urn:microsoft.com/office/officeart/2005/8/layout/vList2"/>
    <dgm:cxn modelId="{9C314CC8-80FE-4AC6-8D57-07334BFA7E09}" type="presParOf" srcId="{9D5CBD52-A3B3-410D-9423-4B4E8B35835B}" destId="{A953E934-AC05-4434-B551-92B1E6AE5F26}" srcOrd="4" destOrd="0" presId="urn:microsoft.com/office/officeart/2005/8/layout/vList2"/>
    <dgm:cxn modelId="{6DF49A40-5688-42DB-8925-2FDA09F06166}" type="presParOf" srcId="{9D5CBD52-A3B3-410D-9423-4B4E8B35835B}" destId="{5B777769-609F-4F29-85D2-94B02C5597F5}" srcOrd="5" destOrd="0" presId="urn:microsoft.com/office/officeart/2005/8/layout/vList2"/>
    <dgm:cxn modelId="{A0C3EF70-CC9C-4E5A-9C1D-9A2A2E45121F}" type="presParOf" srcId="{9D5CBD52-A3B3-410D-9423-4B4E8B35835B}" destId="{5190651F-32BF-42EE-A331-AD4FB84B2A7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91E9ED8-549D-4AA2-AC49-CEC1B4C6D5CC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BCFAAA5-2355-44DA-88EA-0920FD23DBD1}">
      <dgm:prSet/>
      <dgm:spPr/>
      <dgm:t>
        <a:bodyPr/>
        <a:lstStyle/>
        <a:p>
          <a:r>
            <a:rPr lang="en-US"/>
            <a:t>Event Sustainability:</a:t>
          </a:r>
        </a:p>
      </dgm:t>
    </dgm:pt>
    <dgm:pt modelId="{DDA307C6-4830-4BD7-955A-28191A0E8832}" type="parTrans" cxnId="{486CFE53-4E65-456B-99BC-83B39A9F0214}">
      <dgm:prSet/>
      <dgm:spPr/>
      <dgm:t>
        <a:bodyPr/>
        <a:lstStyle/>
        <a:p>
          <a:endParaRPr lang="en-US"/>
        </a:p>
      </dgm:t>
    </dgm:pt>
    <dgm:pt modelId="{007A39BA-DF57-4D36-B6F4-D5F53CDBE905}" type="sibTrans" cxnId="{486CFE53-4E65-456B-99BC-83B39A9F0214}">
      <dgm:prSet/>
      <dgm:spPr/>
      <dgm:t>
        <a:bodyPr/>
        <a:lstStyle/>
        <a:p>
          <a:endParaRPr lang="en-US"/>
        </a:p>
      </dgm:t>
    </dgm:pt>
    <dgm:pt modelId="{BDF6B989-C539-4AA6-A784-B6B33434A4DF}">
      <dgm:prSet/>
      <dgm:spPr/>
      <dgm:t>
        <a:bodyPr/>
        <a:lstStyle/>
        <a:p>
          <a:r>
            <a:rPr lang="en-US"/>
            <a:t>- Paperless tickets &amp; check-in</a:t>
          </a:r>
        </a:p>
      </dgm:t>
    </dgm:pt>
    <dgm:pt modelId="{AA7F58B3-EFC1-4FA0-B212-8146ACE08C33}" type="parTrans" cxnId="{2A533A1C-3979-4D5D-85B7-2DA6CF680E69}">
      <dgm:prSet/>
      <dgm:spPr/>
      <dgm:t>
        <a:bodyPr/>
        <a:lstStyle/>
        <a:p>
          <a:endParaRPr lang="en-US"/>
        </a:p>
      </dgm:t>
    </dgm:pt>
    <dgm:pt modelId="{F40BDCD1-E57A-49FA-BD3D-C20D5561AD54}" type="sibTrans" cxnId="{2A533A1C-3979-4D5D-85B7-2DA6CF680E69}">
      <dgm:prSet/>
      <dgm:spPr/>
      <dgm:t>
        <a:bodyPr/>
        <a:lstStyle/>
        <a:p>
          <a:endParaRPr lang="en-US"/>
        </a:p>
      </dgm:t>
    </dgm:pt>
    <dgm:pt modelId="{B078597D-9811-42DB-9FD7-10FC6DA9BF08}">
      <dgm:prSet/>
      <dgm:spPr/>
      <dgm:t>
        <a:bodyPr/>
        <a:lstStyle/>
        <a:p>
          <a:r>
            <a:rPr lang="en-US"/>
            <a:t>- Local &amp; plant-forward catering</a:t>
          </a:r>
        </a:p>
      </dgm:t>
    </dgm:pt>
    <dgm:pt modelId="{56D1E962-28E1-4B00-8757-98F82613EF2B}" type="parTrans" cxnId="{746AA56F-0808-40BD-A6C8-A3ADB2C81940}">
      <dgm:prSet/>
      <dgm:spPr/>
      <dgm:t>
        <a:bodyPr/>
        <a:lstStyle/>
        <a:p>
          <a:endParaRPr lang="en-US"/>
        </a:p>
      </dgm:t>
    </dgm:pt>
    <dgm:pt modelId="{66CA1959-B44E-4E9F-A0CC-6405C0700428}" type="sibTrans" cxnId="{746AA56F-0808-40BD-A6C8-A3ADB2C81940}">
      <dgm:prSet/>
      <dgm:spPr/>
      <dgm:t>
        <a:bodyPr/>
        <a:lstStyle/>
        <a:p>
          <a:endParaRPr lang="en-US"/>
        </a:p>
      </dgm:t>
    </dgm:pt>
    <dgm:pt modelId="{32410823-9E12-44A3-BEA1-994D704894FF}">
      <dgm:prSet/>
      <dgm:spPr/>
      <dgm:t>
        <a:bodyPr/>
        <a:lstStyle/>
        <a:p>
          <a:r>
            <a:rPr lang="en-US" dirty="0"/>
            <a:t>- Encourage green travel &amp; inclusion</a:t>
          </a:r>
        </a:p>
      </dgm:t>
    </dgm:pt>
    <dgm:pt modelId="{7ABBB186-F944-4FA0-BD73-621E9CBA6300}" type="parTrans" cxnId="{BD91D068-420C-4DEA-858E-7A39252B8BB7}">
      <dgm:prSet/>
      <dgm:spPr/>
      <dgm:t>
        <a:bodyPr/>
        <a:lstStyle/>
        <a:p>
          <a:endParaRPr lang="en-US"/>
        </a:p>
      </dgm:t>
    </dgm:pt>
    <dgm:pt modelId="{14ADB8AA-EFD8-4DBB-BED4-CD8F650A7855}" type="sibTrans" cxnId="{BD91D068-420C-4DEA-858E-7A39252B8BB7}">
      <dgm:prSet/>
      <dgm:spPr/>
      <dgm:t>
        <a:bodyPr/>
        <a:lstStyle/>
        <a:p>
          <a:endParaRPr lang="en-US"/>
        </a:p>
      </dgm:t>
    </dgm:pt>
    <dgm:pt modelId="{D4EEEF0A-2826-4711-9733-F3A26C60CAFF}">
      <dgm:prSet/>
      <dgm:spPr/>
      <dgm:t>
        <a:bodyPr/>
        <a:lstStyle/>
        <a:p>
          <a:r>
            <a:rPr lang="en-US"/>
            <a:t>Software Sustainability:</a:t>
          </a:r>
        </a:p>
      </dgm:t>
    </dgm:pt>
    <dgm:pt modelId="{C79E347C-FCF6-4295-BC04-CE03B3B41FE8}" type="parTrans" cxnId="{5A3B9949-9472-4BCA-B216-A0C416C5D14C}">
      <dgm:prSet/>
      <dgm:spPr/>
      <dgm:t>
        <a:bodyPr/>
        <a:lstStyle/>
        <a:p>
          <a:endParaRPr lang="en-US"/>
        </a:p>
      </dgm:t>
    </dgm:pt>
    <dgm:pt modelId="{C1097263-857C-424D-803F-C30D2127DA5B}" type="sibTrans" cxnId="{5A3B9949-9472-4BCA-B216-A0C416C5D14C}">
      <dgm:prSet/>
      <dgm:spPr/>
      <dgm:t>
        <a:bodyPr/>
        <a:lstStyle/>
        <a:p>
          <a:endParaRPr lang="en-US"/>
        </a:p>
      </dgm:t>
    </dgm:pt>
    <dgm:pt modelId="{CE8EE0B2-D7C4-4322-B9CC-DE3A60328690}">
      <dgm:prSet/>
      <dgm:spPr/>
      <dgm:t>
        <a:bodyPr/>
        <a:lstStyle/>
        <a:p>
          <a:r>
            <a:rPr lang="en-US"/>
            <a:t>- Client-side only (no servers)</a:t>
          </a:r>
        </a:p>
      </dgm:t>
    </dgm:pt>
    <dgm:pt modelId="{0F7F94C8-F134-4938-B27E-10555B095B68}" type="parTrans" cxnId="{6FA4105F-FC93-41FD-B5CB-1CF335E109D3}">
      <dgm:prSet/>
      <dgm:spPr/>
      <dgm:t>
        <a:bodyPr/>
        <a:lstStyle/>
        <a:p>
          <a:endParaRPr lang="en-US"/>
        </a:p>
      </dgm:t>
    </dgm:pt>
    <dgm:pt modelId="{CCD8AECF-CDA1-489A-B0DA-716E164DAA6E}" type="sibTrans" cxnId="{6FA4105F-FC93-41FD-B5CB-1CF335E109D3}">
      <dgm:prSet/>
      <dgm:spPr/>
      <dgm:t>
        <a:bodyPr/>
        <a:lstStyle/>
        <a:p>
          <a:endParaRPr lang="en-US"/>
        </a:p>
      </dgm:t>
    </dgm:pt>
    <dgm:pt modelId="{B9D4DAFA-FCEB-414C-92D1-AE48A56C2F3E}">
      <dgm:prSet/>
      <dgm:spPr/>
      <dgm:t>
        <a:bodyPr/>
        <a:lstStyle/>
        <a:p>
          <a:r>
            <a:rPr lang="en-US"/>
            <a:t>- Low-energy code &amp; lightweight design</a:t>
          </a:r>
        </a:p>
      </dgm:t>
    </dgm:pt>
    <dgm:pt modelId="{B3F68105-EEEC-4626-B0D3-4490C0719801}" type="parTrans" cxnId="{D612DC1B-1D67-4ED5-B829-1B5D45B58E91}">
      <dgm:prSet/>
      <dgm:spPr/>
      <dgm:t>
        <a:bodyPr/>
        <a:lstStyle/>
        <a:p>
          <a:endParaRPr lang="en-US"/>
        </a:p>
      </dgm:t>
    </dgm:pt>
    <dgm:pt modelId="{29236074-BF60-4132-B930-4A79D232AA0B}" type="sibTrans" cxnId="{D612DC1B-1D67-4ED5-B829-1B5D45B58E91}">
      <dgm:prSet/>
      <dgm:spPr/>
      <dgm:t>
        <a:bodyPr/>
        <a:lstStyle/>
        <a:p>
          <a:endParaRPr lang="en-US"/>
        </a:p>
      </dgm:t>
    </dgm:pt>
    <dgm:pt modelId="{C0B5B7C5-EF97-47D0-BA02-9EAE5697DB34}">
      <dgm:prSet/>
      <dgm:spPr/>
      <dgm:t>
        <a:bodyPr/>
        <a:lstStyle/>
        <a:p>
          <a:r>
            <a:rPr lang="en-US"/>
            <a:t>- Hosted on renewable CDNs</a:t>
          </a:r>
        </a:p>
      </dgm:t>
    </dgm:pt>
    <dgm:pt modelId="{F811DA37-9862-4E84-9390-6DD8BD3E5089}" type="parTrans" cxnId="{F8B2631F-EA72-443B-824E-965E94CA7D32}">
      <dgm:prSet/>
      <dgm:spPr/>
      <dgm:t>
        <a:bodyPr/>
        <a:lstStyle/>
        <a:p>
          <a:endParaRPr lang="en-US"/>
        </a:p>
      </dgm:t>
    </dgm:pt>
    <dgm:pt modelId="{EC4AA41A-AF34-4BAD-A75A-F58E6CC926C3}" type="sibTrans" cxnId="{F8B2631F-EA72-443B-824E-965E94CA7D32}">
      <dgm:prSet/>
      <dgm:spPr/>
      <dgm:t>
        <a:bodyPr/>
        <a:lstStyle/>
        <a:p>
          <a:endParaRPr lang="en-US"/>
        </a:p>
      </dgm:t>
    </dgm:pt>
    <dgm:pt modelId="{7735A7D0-361B-433C-995E-73205DB3635C}">
      <dgm:prSet/>
      <dgm:spPr/>
      <dgm:t>
        <a:bodyPr/>
        <a:lstStyle/>
        <a:p>
          <a:r>
            <a:rPr lang="en-US"/>
            <a:t>- No tracking or ads</a:t>
          </a:r>
        </a:p>
      </dgm:t>
    </dgm:pt>
    <dgm:pt modelId="{CCEB5AA9-6D71-46E0-B52D-029CF1E74670}" type="parTrans" cxnId="{E79262CF-E29A-4F92-8E63-147E66C1FCD6}">
      <dgm:prSet/>
      <dgm:spPr/>
      <dgm:t>
        <a:bodyPr/>
        <a:lstStyle/>
        <a:p>
          <a:endParaRPr lang="en-US"/>
        </a:p>
      </dgm:t>
    </dgm:pt>
    <dgm:pt modelId="{8B36394A-17A7-46D4-80B2-5D3FA0EEA32D}" type="sibTrans" cxnId="{E79262CF-E29A-4F92-8E63-147E66C1FCD6}">
      <dgm:prSet/>
      <dgm:spPr/>
      <dgm:t>
        <a:bodyPr/>
        <a:lstStyle/>
        <a:p>
          <a:endParaRPr lang="en-US"/>
        </a:p>
      </dgm:t>
    </dgm:pt>
    <dgm:pt modelId="{41C95BCA-DAD8-49C3-A383-E9233F21101C}" type="pres">
      <dgm:prSet presAssocID="{791E9ED8-549D-4AA2-AC49-CEC1B4C6D5CC}" presName="diagram" presStyleCnt="0">
        <dgm:presLayoutVars>
          <dgm:dir/>
          <dgm:resizeHandles val="exact"/>
        </dgm:presLayoutVars>
      </dgm:prSet>
      <dgm:spPr/>
    </dgm:pt>
    <dgm:pt modelId="{BFD09428-8AE0-461F-89E9-1D5A7FE02A39}" type="pres">
      <dgm:prSet presAssocID="{ABCFAAA5-2355-44DA-88EA-0920FD23DBD1}" presName="node" presStyleLbl="node1" presStyleIdx="0" presStyleCnt="9">
        <dgm:presLayoutVars>
          <dgm:bulletEnabled val="1"/>
        </dgm:presLayoutVars>
      </dgm:prSet>
      <dgm:spPr/>
    </dgm:pt>
    <dgm:pt modelId="{36FB63D1-3760-4E4D-BC06-7D0EF05B2629}" type="pres">
      <dgm:prSet presAssocID="{007A39BA-DF57-4D36-B6F4-D5F53CDBE905}" presName="sibTrans" presStyleCnt="0"/>
      <dgm:spPr/>
    </dgm:pt>
    <dgm:pt modelId="{117857D9-40DD-4971-84DD-4A02BA3B83A3}" type="pres">
      <dgm:prSet presAssocID="{BDF6B989-C539-4AA6-A784-B6B33434A4DF}" presName="node" presStyleLbl="node1" presStyleIdx="1" presStyleCnt="9">
        <dgm:presLayoutVars>
          <dgm:bulletEnabled val="1"/>
        </dgm:presLayoutVars>
      </dgm:prSet>
      <dgm:spPr/>
    </dgm:pt>
    <dgm:pt modelId="{4F176FBE-3D34-4C44-BEF2-DADD9392668C}" type="pres">
      <dgm:prSet presAssocID="{F40BDCD1-E57A-49FA-BD3D-C20D5561AD54}" presName="sibTrans" presStyleCnt="0"/>
      <dgm:spPr/>
    </dgm:pt>
    <dgm:pt modelId="{6EC8C911-91E6-48A1-83D4-BAC1BAC89814}" type="pres">
      <dgm:prSet presAssocID="{B078597D-9811-42DB-9FD7-10FC6DA9BF08}" presName="node" presStyleLbl="node1" presStyleIdx="2" presStyleCnt="9">
        <dgm:presLayoutVars>
          <dgm:bulletEnabled val="1"/>
        </dgm:presLayoutVars>
      </dgm:prSet>
      <dgm:spPr/>
    </dgm:pt>
    <dgm:pt modelId="{D8A427DE-A184-4127-BE2B-373505DF172C}" type="pres">
      <dgm:prSet presAssocID="{66CA1959-B44E-4E9F-A0CC-6405C0700428}" presName="sibTrans" presStyleCnt="0"/>
      <dgm:spPr/>
    </dgm:pt>
    <dgm:pt modelId="{CE12A58D-36C1-453A-8898-72C8BC8E2C1D}" type="pres">
      <dgm:prSet presAssocID="{32410823-9E12-44A3-BEA1-994D704894FF}" presName="node" presStyleLbl="node1" presStyleIdx="3" presStyleCnt="9">
        <dgm:presLayoutVars>
          <dgm:bulletEnabled val="1"/>
        </dgm:presLayoutVars>
      </dgm:prSet>
      <dgm:spPr/>
    </dgm:pt>
    <dgm:pt modelId="{0D07D673-B8AC-43B7-837E-72C4319EFF07}" type="pres">
      <dgm:prSet presAssocID="{14ADB8AA-EFD8-4DBB-BED4-CD8F650A7855}" presName="sibTrans" presStyleCnt="0"/>
      <dgm:spPr/>
    </dgm:pt>
    <dgm:pt modelId="{AA29E9CE-15BA-4C9F-BC91-C6A0D4B4C622}" type="pres">
      <dgm:prSet presAssocID="{D4EEEF0A-2826-4711-9733-F3A26C60CAFF}" presName="node" presStyleLbl="node1" presStyleIdx="4" presStyleCnt="9">
        <dgm:presLayoutVars>
          <dgm:bulletEnabled val="1"/>
        </dgm:presLayoutVars>
      </dgm:prSet>
      <dgm:spPr/>
    </dgm:pt>
    <dgm:pt modelId="{3C225439-8B6C-44CF-9C81-2495F350B1B4}" type="pres">
      <dgm:prSet presAssocID="{C1097263-857C-424D-803F-C30D2127DA5B}" presName="sibTrans" presStyleCnt="0"/>
      <dgm:spPr/>
    </dgm:pt>
    <dgm:pt modelId="{52702DB0-51F8-4463-A14A-0176BD031F43}" type="pres">
      <dgm:prSet presAssocID="{CE8EE0B2-D7C4-4322-B9CC-DE3A60328690}" presName="node" presStyleLbl="node1" presStyleIdx="5" presStyleCnt="9">
        <dgm:presLayoutVars>
          <dgm:bulletEnabled val="1"/>
        </dgm:presLayoutVars>
      </dgm:prSet>
      <dgm:spPr/>
    </dgm:pt>
    <dgm:pt modelId="{47CC0910-8FAF-439F-A524-F04091268FB1}" type="pres">
      <dgm:prSet presAssocID="{CCD8AECF-CDA1-489A-B0DA-716E164DAA6E}" presName="sibTrans" presStyleCnt="0"/>
      <dgm:spPr/>
    </dgm:pt>
    <dgm:pt modelId="{EBB72563-27C8-465E-A148-EA4FA6819526}" type="pres">
      <dgm:prSet presAssocID="{B9D4DAFA-FCEB-414C-92D1-AE48A56C2F3E}" presName="node" presStyleLbl="node1" presStyleIdx="6" presStyleCnt="9">
        <dgm:presLayoutVars>
          <dgm:bulletEnabled val="1"/>
        </dgm:presLayoutVars>
      </dgm:prSet>
      <dgm:spPr/>
    </dgm:pt>
    <dgm:pt modelId="{FD0AA121-CF3D-4F48-A516-6E87D2A0EE9B}" type="pres">
      <dgm:prSet presAssocID="{29236074-BF60-4132-B930-4A79D232AA0B}" presName="sibTrans" presStyleCnt="0"/>
      <dgm:spPr/>
    </dgm:pt>
    <dgm:pt modelId="{0A5269FA-9A35-4839-974D-2E54E03BD5C2}" type="pres">
      <dgm:prSet presAssocID="{C0B5B7C5-EF97-47D0-BA02-9EAE5697DB34}" presName="node" presStyleLbl="node1" presStyleIdx="7" presStyleCnt="9">
        <dgm:presLayoutVars>
          <dgm:bulletEnabled val="1"/>
        </dgm:presLayoutVars>
      </dgm:prSet>
      <dgm:spPr/>
    </dgm:pt>
    <dgm:pt modelId="{3C62D66F-3508-4BD7-B46E-B786B5859923}" type="pres">
      <dgm:prSet presAssocID="{EC4AA41A-AF34-4BAD-A75A-F58E6CC926C3}" presName="sibTrans" presStyleCnt="0"/>
      <dgm:spPr/>
    </dgm:pt>
    <dgm:pt modelId="{757E51B9-1C97-4CEC-9DB7-13B5885E016E}" type="pres">
      <dgm:prSet presAssocID="{7735A7D0-361B-433C-995E-73205DB3635C}" presName="node" presStyleLbl="node1" presStyleIdx="8" presStyleCnt="9">
        <dgm:presLayoutVars>
          <dgm:bulletEnabled val="1"/>
        </dgm:presLayoutVars>
      </dgm:prSet>
      <dgm:spPr/>
    </dgm:pt>
  </dgm:ptLst>
  <dgm:cxnLst>
    <dgm:cxn modelId="{9B90E711-46BB-40CA-9E27-6A661E76959E}" type="presOf" srcId="{C0B5B7C5-EF97-47D0-BA02-9EAE5697DB34}" destId="{0A5269FA-9A35-4839-974D-2E54E03BD5C2}" srcOrd="0" destOrd="0" presId="urn:microsoft.com/office/officeart/2005/8/layout/default"/>
    <dgm:cxn modelId="{D612DC1B-1D67-4ED5-B829-1B5D45B58E91}" srcId="{791E9ED8-549D-4AA2-AC49-CEC1B4C6D5CC}" destId="{B9D4DAFA-FCEB-414C-92D1-AE48A56C2F3E}" srcOrd="6" destOrd="0" parTransId="{B3F68105-EEEC-4626-B0D3-4490C0719801}" sibTransId="{29236074-BF60-4132-B930-4A79D232AA0B}"/>
    <dgm:cxn modelId="{2A533A1C-3979-4D5D-85B7-2DA6CF680E69}" srcId="{791E9ED8-549D-4AA2-AC49-CEC1B4C6D5CC}" destId="{BDF6B989-C539-4AA6-A784-B6B33434A4DF}" srcOrd="1" destOrd="0" parTransId="{AA7F58B3-EFC1-4FA0-B212-8146ACE08C33}" sibTransId="{F40BDCD1-E57A-49FA-BD3D-C20D5561AD54}"/>
    <dgm:cxn modelId="{F8B2631F-EA72-443B-824E-965E94CA7D32}" srcId="{791E9ED8-549D-4AA2-AC49-CEC1B4C6D5CC}" destId="{C0B5B7C5-EF97-47D0-BA02-9EAE5697DB34}" srcOrd="7" destOrd="0" parTransId="{F811DA37-9862-4E84-9390-6DD8BD3E5089}" sibTransId="{EC4AA41A-AF34-4BAD-A75A-F58E6CC926C3}"/>
    <dgm:cxn modelId="{1AD46B3D-220E-407E-928D-87385C40DF25}" type="presOf" srcId="{D4EEEF0A-2826-4711-9733-F3A26C60CAFF}" destId="{AA29E9CE-15BA-4C9F-BC91-C6A0D4B4C622}" srcOrd="0" destOrd="0" presId="urn:microsoft.com/office/officeart/2005/8/layout/default"/>
    <dgm:cxn modelId="{6FA4105F-FC93-41FD-B5CB-1CF335E109D3}" srcId="{791E9ED8-549D-4AA2-AC49-CEC1B4C6D5CC}" destId="{CE8EE0B2-D7C4-4322-B9CC-DE3A60328690}" srcOrd="5" destOrd="0" parTransId="{0F7F94C8-F134-4938-B27E-10555B095B68}" sibTransId="{CCD8AECF-CDA1-489A-B0DA-716E164DAA6E}"/>
    <dgm:cxn modelId="{BD91D068-420C-4DEA-858E-7A39252B8BB7}" srcId="{791E9ED8-549D-4AA2-AC49-CEC1B4C6D5CC}" destId="{32410823-9E12-44A3-BEA1-994D704894FF}" srcOrd="3" destOrd="0" parTransId="{7ABBB186-F944-4FA0-BD73-621E9CBA6300}" sibTransId="{14ADB8AA-EFD8-4DBB-BED4-CD8F650A7855}"/>
    <dgm:cxn modelId="{5A3B9949-9472-4BCA-B216-A0C416C5D14C}" srcId="{791E9ED8-549D-4AA2-AC49-CEC1B4C6D5CC}" destId="{D4EEEF0A-2826-4711-9733-F3A26C60CAFF}" srcOrd="4" destOrd="0" parTransId="{C79E347C-FCF6-4295-BC04-CE03B3B41FE8}" sibTransId="{C1097263-857C-424D-803F-C30D2127DA5B}"/>
    <dgm:cxn modelId="{C9F24C6E-304E-40E3-8A17-2BE4B369F08E}" type="presOf" srcId="{B9D4DAFA-FCEB-414C-92D1-AE48A56C2F3E}" destId="{EBB72563-27C8-465E-A148-EA4FA6819526}" srcOrd="0" destOrd="0" presId="urn:microsoft.com/office/officeart/2005/8/layout/default"/>
    <dgm:cxn modelId="{746AA56F-0808-40BD-A6C8-A3ADB2C81940}" srcId="{791E9ED8-549D-4AA2-AC49-CEC1B4C6D5CC}" destId="{B078597D-9811-42DB-9FD7-10FC6DA9BF08}" srcOrd="2" destOrd="0" parTransId="{56D1E962-28E1-4B00-8757-98F82613EF2B}" sibTransId="{66CA1959-B44E-4E9F-A0CC-6405C0700428}"/>
    <dgm:cxn modelId="{486CFE53-4E65-456B-99BC-83B39A9F0214}" srcId="{791E9ED8-549D-4AA2-AC49-CEC1B4C6D5CC}" destId="{ABCFAAA5-2355-44DA-88EA-0920FD23DBD1}" srcOrd="0" destOrd="0" parTransId="{DDA307C6-4830-4BD7-955A-28191A0E8832}" sibTransId="{007A39BA-DF57-4D36-B6F4-D5F53CDBE905}"/>
    <dgm:cxn modelId="{50BCA694-CC97-4CF5-A0BF-FD4956C697F3}" type="presOf" srcId="{791E9ED8-549D-4AA2-AC49-CEC1B4C6D5CC}" destId="{41C95BCA-DAD8-49C3-A383-E9233F21101C}" srcOrd="0" destOrd="0" presId="urn:microsoft.com/office/officeart/2005/8/layout/default"/>
    <dgm:cxn modelId="{276077A2-E3E9-4AF2-A95D-3854551E1FA2}" type="presOf" srcId="{32410823-9E12-44A3-BEA1-994D704894FF}" destId="{CE12A58D-36C1-453A-8898-72C8BC8E2C1D}" srcOrd="0" destOrd="0" presId="urn:microsoft.com/office/officeart/2005/8/layout/default"/>
    <dgm:cxn modelId="{AFF975A6-6A38-4EA4-8402-03877C578885}" type="presOf" srcId="{ABCFAAA5-2355-44DA-88EA-0920FD23DBD1}" destId="{BFD09428-8AE0-461F-89E9-1D5A7FE02A39}" srcOrd="0" destOrd="0" presId="urn:microsoft.com/office/officeart/2005/8/layout/default"/>
    <dgm:cxn modelId="{F29712C5-F350-4096-AEE7-9D12E96F18FD}" type="presOf" srcId="{CE8EE0B2-D7C4-4322-B9CC-DE3A60328690}" destId="{52702DB0-51F8-4463-A14A-0176BD031F43}" srcOrd="0" destOrd="0" presId="urn:microsoft.com/office/officeart/2005/8/layout/default"/>
    <dgm:cxn modelId="{E79262CF-E29A-4F92-8E63-147E66C1FCD6}" srcId="{791E9ED8-549D-4AA2-AC49-CEC1B4C6D5CC}" destId="{7735A7D0-361B-433C-995E-73205DB3635C}" srcOrd="8" destOrd="0" parTransId="{CCEB5AA9-6D71-46E0-B52D-029CF1E74670}" sibTransId="{8B36394A-17A7-46D4-80B2-5D3FA0EEA32D}"/>
    <dgm:cxn modelId="{81D81FE7-8D8F-4339-8180-BDA091ABF22C}" type="presOf" srcId="{BDF6B989-C539-4AA6-A784-B6B33434A4DF}" destId="{117857D9-40DD-4971-84DD-4A02BA3B83A3}" srcOrd="0" destOrd="0" presId="urn:microsoft.com/office/officeart/2005/8/layout/default"/>
    <dgm:cxn modelId="{B83BBDF0-13CC-4995-BDDE-7EA1838636AD}" type="presOf" srcId="{B078597D-9811-42DB-9FD7-10FC6DA9BF08}" destId="{6EC8C911-91E6-48A1-83D4-BAC1BAC89814}" srcOrd="0" destOrd="0" presId="urn:microsoft.com/office/officeart/2005/8/layout/default"/>
    <dgm:cxn modelId="{E1D5A9F3-1183-40A6-85F4-AF932E207D10}" type="presOf" srcId="{7735A7D0-361B-433C-995E-73205DB3635C}" destId="{757E51B9-1C97-4CEC-9DB7-13B5885E016E}" srcOrd="0" destOrd="0" presId="urn:microsoft.com/office/officeart/2005/8/layout/default"/>
    <dgm:cxn modelId="{494F5781-58C1-4F1E-ABDA-0477B0A07841}" type="presParOf" srcId="{41C95BCA-DAD8-49C3-A383-E9233F21101C}" destId="{BFD09428-8AE0-461F-89E9-1D5A7FE02A39}" srcOrd="0" destOrd="0" presId="urn:microsoft.com/office/officeart/2005/8/layout/default"/>
    <dgm:cxn modelId="{FA872B67-9455-42F9-A4D9-A112773E7FA8}" type="presParOf" srcId="{41C95BCA-DAD8-49C3-A383-E9233F21101C}" destId="{36FB63D1-3760-4E4D-BC06-7D0EF05B2629}" srcOrd="1" destOrd="0" presId="urn:microsoft.com/office/officeart/2005/8/layout/default"/>
    <dgm:cxn modelId="{BD551FD6-820F-4E50-B283-951B9B377E37}" type="presParOf" srcId="{41C95BCA-DAD8-49C3-A383-E9233F21101C}" destId="{117857D9-40DD-4971-84DD-4A02BA3B83A3}" srcOrd="2" destOrd="0" presId="urn:microsoft.com/office/officeart/2005/8/layout/default"/>
    <dgm:cxn modelId="{0B943745-3612-4716-8D32-60249028CD36}" type="presParOf" srcId="{41C95BCA-DAD8-49C3-A383-E9233F21101C}" destId="{4F176FBE-3D34-4C44-BEF2-DADD9392668C}" srcOrd="3" destOrd="0" presId="urn:microsoft.com/office/officeart/2005/8/layout/default"/>
    <dgm:cxn modelId="{9001992C-459F-46FC-862A-951CD1D5845A}" type="presParOf" srcId="{41C95BCA-DAD8-49C3-A383-E9233F21101C}" destId="{6EC8C911-91E6-48A1-83D4-BAC1BAC89814}" srcOrd="4" destOrd="0" presId="urn:microsoft.com/office/officeart/2005/8/layout/default"/>
    <dgm:cxn modelId="{61944070-8298-4FF3-965E-40CC2B36F2B8}" type="presParOf" srcId="{41C95BCA-DAD8-49C3-A383-E9233F21101C}" destId="{D8A427DE-A184-4127-BE2B-373505DF172C}" srcOrd="5" destOrd="0" presId="urn:microsoft.com/office/officeart/2005/8/layout/default"/>
    <dgm:cxn modelId="{4D0D9321-5C03-43B7-9F9D-90A74E38B0D5}" type="presParOf" srcId="{41C95BCA-DAD8-49C3-A383-E9233F21101C}" destId="{CE12A58D-36C1-453A-8898-72C8BC8E2C1D}" srcOrd="6" destOrd="0" presId="urn:microsoft.com/office/officeart/2005/8/layout/default"/>
    <dgm:cxn modelId="{92E2CA03-1D2F-480A-9131-D686780A6628}" type="presParOf" srcId="{41C95BCA-DAD8-49C3-A383-E9233F21101C}" destId="{0D07D673-B8AC-43B7-837E-72C4319EFF07}" srcOrd="7" destOrd="0" presId="urn:microsoft.com/office/officeart/2005/8/layout/default"/>
    <dgm:cxn modelId="{D1680742-35B0-4C6B-82B8-FE48FA37995C}" type="presParOf" srcId="{41C95BCA-DAD8-49C3-A383-E9233F21101C}" destId="{AA29E9CE-15BA-4C9F-BC91-C6A0D4B4C622}" srcOrd="8" destOrd="0" presId="urn:microsoft.com/office/officeart/2005/8/layout/default"/>
    <dgm:cxn modelId="{79F87E2E-F34C-4167-AD6D-3AA6189C0AB3}" type="presParOf" srcId="{41C95BCA-DAD8-49C3-A383-E9233F21101C}" destId="{3C225439-8B6C-44CF-9C81-2495F350B1B4}" srcOrd="9" destOrd="0" presId="urn:microsoft.com/office/officeart/2005/8/layout/default"/>
    <dgm:cxn modelId="{C6883AFF-5E83-43EE-BB7E-7B0FE939DC57}" type="presParOf" srcId="{41C95BCA-DAD8-49C3-A383-E9233F21101C}" destId="{52702DB0-51F8-4463-A14A-0176BD031F43}" srcOrd="10" destOrd="0" presId="urn:microsoft.com/office/officeart/2005/8/layout/default"/>
    <dgm:cxn modelId="{21924D6B-B9BA-42B2-98D9-12F49B36127C}" type="presParOf" srcId="{41C95BCA-DAD8-49C3-A383-E9233F21101C}" destId="{47CC0910-8FAF-439F-A524-F04091268FB1}" srcOrd="11" destOrd="0" presId="urn:microsoft.com/office/officeart/2005/8/layout/default"/>
    <dgm:cxn modelId="{6A1C977E-AB7C-4A3C-B967-DFCE88E8D84F}" type="presParOf" srcId="{41C95BCA-DAD8-49C3-A383-E9233F21101C}" destId="{EBB72563-27C8-465E-A148-EA4FA6819526}" srcOrd="12" destOrd="0" presId="urn:microsoft.com/office/officeart/2005/8/layout/default"/>
    <dgm:cxn modelId="{3BB22AC1-FF35-4F4D-AF70-A30ADFB01707}" type="presParOf" srcId="{41C95BCA-DAD8-49C3-A383-E9233F21101C}" destId="{FD0AA121-CF3D-4F48-A516-6E87D2A0EE9B}" srcOrd="13" destOrd="0" presId="urn:microsoft.com/office/officeart/2005/8/layout/default"/>
    <dgm:cxn modelId="{0F16643A-7E77-468E-8FC5-D890A86849DB}" type="presParOf" srcId="{41C95BCA-DAD8-49C3-A383-E9233F21101C}" destId="{0A5269FA-9A35-4839-974D-2E54E03BD5C2}" srcOrd="14" destOrd="0" presId="urn:microsoft.com/office/officeart/2005/8/layout/default"/>
    <dgm:cxn modelId="{E222A0AD-F6F1-4F2E-94AB-0425ECACA66B}" type="presParOf" srcId="{41C95BCA-DAD8-49C3-A383-E9233F21101C}" destId="{3C62D66F-3508-4BD7-B46E-B786B5859923}" srcOrd="15" destOrd="0" presId="urn:microsoft.com/office/officeart/2005/8/layout/default"/>
    <dgm:cxn modelId="{D0BA7B45-425E-4ECA-A219-B648EB754EB4}" type="presParOf" srcId="{41C95BCA-DAD8-49C3-A383-E9233F21101C}" destId="{757E51B9-1C97-4CEC-9DB7-13B5885E016E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99D1882-BEBC-45B6-94F5-C5C0F956E321}" type="doc">
      <dgm:prSet loTypeId="urn:microsoft.com/office/officeart/2005/8/layout/cycle1" loCatId="cycle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D3D07FB-4395-4AA1-9819-853E991672EE}">
      <dgm:prSet/>
      <dgm:spPr/>
      <dgm:t>
        <a:bodyPr/>
        <a:lstStyle/>
        <a:p>
          <a:r>
            <a:rPr lang="en-US"/>
            <a:t>Organizer:</a:t>
          </a:r>
        </a:p>
      </dgm:t>
    </dgm:pt>
    <dgm:pt modelId="{C717C58C-1C7C-480F-9BE6-C6C560D1E63E}" type="parTrans" cxnId="{7D546682-3069-4D3D-9B4D-204B1AC92CF0}">
      <dgm:prSet/>
      <dgm:spPr/>
      <dgm:t>
        <a:bodyPr/>
        <a:lstStyle/>
        <a:p>
          <a:endParaRPr lang="en-US"/>
        </a:p>
      </dgm:t>
    </dgm:pt>
    <dgm:pt modelId="{418594BF-9967-4C54-9655-99FC605E6270}" type="sibTrans" cxnId="{7D546682-3069-4D3D-9B4D-204B1AC92CF0}">
      <dgm:prSet/>
      <dgm:spPr/>
      <dgm:t>
        <a:bodyPr/>
        <a:lstStyle/>
        <a:p>
          <a:endParaRPr lang="en-US"/>
        </a:p>
      </dgm:t>
    </dgm:pt>
    <dgm:pt modelId="{7D12FC2B-3CC5-4704-A7E2-8A2070E3949F}">
      <dgm:prSet/>
      <dgm:spPr/>
      <dgm:t>
        <a:bodyPr/>
        <a:lstStyle/>
        <a:p>
          <a:r>
            <a:rPr lang="en-US"/>
            <a:t>1. Create event → Add sustainability → Share link</a:t>
          </a:r>
        </a:p>
      </dgm:t>
    </dgm:pt>
    <dgm:pt modelId="{8B10D7F8-66F5-44F6-818A-07544AF74555}" type="parTrans" cxnId="{15BF9F4E-87DD-440B-A6CF-BF0BAF0B04E6}">
      <dgm:prSet/>
      <dgm:spPr/>
      <dgm:t>
        <a:bodyPr/>
        <a:lstStyle/>
        <a:p>
          <a:endParaRPr lang="en-US"/>
        </a:p>
      </dgm:t>
    </dgm:pt>
    <dgm:pt modelId="{129B1B1C-E3EA-4F80-975F-78C84864B736}" type="sibTrans" cxnId="{15BF9F4E-87DD-440B-A6CF-BF0BAF0B04E6}">
      <dgm:prSet/>
      <dgm:spPr/>
      <dgm:t>
        <a:bodyPr/>
        <a:lstStyle/>
        <a:p>
          <a:endParaRPr lang="en-US"/>
        </a:p>
      </dgm:t>
    </dgm:pt>
    <dgm:pt modelId="{5F352631-FCCC-4709-AFF5-6B445250D362}">
      <dgm:prSet/>
      <dgm:spPr/>
      <dgm:t>
        <a:bodyPr/>
        <a:lstStyle/>
        <a:p>
          <a:r>
            <a:rPr lang="en-US"/>
            <a:t>Attendee:</a:t>
          </a:r>
        </a:p>
      </dgm:t>
    </dgm:pt>
    <dgm:pt modelId="{FE0209E8-2ACB-4F28-B902-6C6ADE27F67C}" type="parTrans" cxnId="{7F68C853-AD54-47FC-BFB8-6B86BECAA680}">
      <dgm:prSet/>
      <dgm:spPr/>
      <dgm:t>
        <a:bodyPr/>
        <a:lstStyle/>
        <a:p>
          <a:endParaRPr lang="en-US"/>
        </a:p>
      </dgm:t>
    </dgm:pt>
    <dgm:pt modelId="{9A116B08-D78B-40B7-B647-D337AE1DDCC3}" type="sibTrans" cxnId="{7F68C853-AD54-47FC-BFB8-6B86BECAA680}">
      <dgm:prSet/>
      <dgm:spPr/>
      <dgm:t>
        <a:bodyPr/>
        <a:lstStyle/>
        <a:p>
          <a:endParaRPr lang="en-US"/>
        </a:p>
      </dgm:t>
    </dgm:pt>
    <dgm:pt modelId="{4E44CA74-7C87-4971-AA7D-DFDA4BA2B871}">
      <dgm:prSet/>
      <dgm:spPr/>
      <dgm:t>
        <a:bodyPr/>
        <a:lstStyle/>
        <a:p>
          <a:r>
            <a:rPr lang="en-US"/>
            <a:t>2. Register → Receive QR + .ics → Select food &amp; drinks via MobilePay</a:t>
          </a:r>
        </a:p>
      </dgm:t>
    </dgm:pt>
    <dgm:pt modelId="{48D18DE7-17AE-4EE4-895A-22E0F186F58E}" type="parTrans" cxnId="{88D5CD14-1B87-4B5D-BC0B-C41CC6C771A2}">
      <dgm:prSet/>
      <dgm:spPr/>
      <dgm:t>
        <a:bodyPr/>
        <a:lstStyle/>
        <a:p>
          <a:endParaRPr lang="en-US"/>
        </a:p>
      </dgm:t>
    </dgm:pt>
    <dgm:pt modelId="{1C9BBAFA-9E3D-49EF-B5FF-DC080A6D853A}" type="sibTrans" cxnId="{88D5CD14-1B87-4B5D-BC0B-C41CC6C771A2}">
      <dgm:prSet/>
      <dgm:spPr/>
      <dgm:t>
        <a:bodyPr/>
        <a:lstStyle/>
        <a:p>
          <a:endParaRPr lang="en-US"/>
        </a:p>
      </dgm:t>
    </dgm:pt>
    <dgm:pt modelId="{16DE2194-E421-4497-B08E-78716E9755DA}">
      <dgm:prSet/>
      <dgm:spPr/>
      <dgm:t>
        <a:bodyPr/>
        <a:lstStyle/>
        <a:p>
          <a:r>
            <a:rPr lang="en-US"/>
            <a:t>Staff:</a:t>
          </a:r>
        </a:p>
      </dgm:t>
    </dgm:pt>
    <dgm:pt modelId="{5F212F69-FFA0-4686-AE8F-E2F29ECF5C51}" type="parTrans" cxnId="{AB58118B-4176-4E0D-8851-CFF474CF3238}">
      <dgm:prSet/>
      <dgm:spPr/>
      <dgm:t>
        <a:bodyPr/>
        <a:lstStyle/>
        <a:p>
          <a:endParaRPr lang="en-US"/>
        </a:p>
      </dgm:t>
    </dgm:pt>
    <dgm:pt modelId="{977EAFA7-1E4C-4CF0-AA94-1EE66D8F2954}" type="sibTrans" cxnId="{AB58118B-4176-4E0D-8851-CFF474CF3238}">
      <dgm:prSet/>
      <dgm:spPr/>
      <dgm:t>
        <a:bodyPr/>
        <a:lstStyle/>
        <a:p>
          <a:endParaRPr lang="en-US"/>
        </a:p>
      </dgm:t>
    </dgm:pt>
    <dgm:pt modelId="{00613688-8EED-4A5D-96E4-1C30255AEBCB}">
      <dgm:prSet/>
      <dgm:spPr/>
      <dgm:t>
        <a:bodyPr/>
        <a:lstStyle/>
        <a:p>
          <a:r>
            <a:rPr lang="en-US"/>
            <a:t>3. Upload file → Scan QR → Name + Ticket No. → Mark Checked In</a:t>
          </a:r>
        </a:p>
      </dgm:t>
    </dgm:pt>
    <dgm:pt modelId="{202E8EA6-814D-4F41-A01B-8B5DD2097F8F}" type="parTrans" cxnId="{53B1792E-75AE-4F8C-9C3F-56F6FABB1834}">
      <dgm:prSet/>
      <dgm:spPr/>
      <dgm:t>
        <a:bodyPr/>
        <a:lstStyle/>
        <a:p>
          <a:endParaRPr lang="en-US"/>
        </a:p>
      </dgm:t>
    </dgm:pt>
    <dgm:pt modelId="{43295E18-6F93-4A1A-832B-D28C33891D34}" type="sibTrans" cxnId="{53B1792E-75AE-4F8C-9C3F-56F6FABB1834}">
      <dgm:prSet/>
      <dgm:spPr/>
      <dgm:t>
        <a:bodyPr/>
        <a:lstStyle/>
        <a:p>
          <a:endParaRPr lang="en-US"/>
        </a:p>
      </dgm:t>
    </dgm:pt>
    <dgm:pt modelId="{2043DE79-97EE-4268-A135-8B1C13E32C54}" type="pres">
      <dgm:prSet presAssocID="{F99D1882-BEBC-45B6-94F5-C5C0F956E321}" presName="cycle" presStyleCnt="0">
        <dgm:presLayoutVars>
          <dgm:dir/>
          <dgm:resizeHandles val="exact"/>
        </dgm:presLayoutVars>
      </dgm:prSet>
      <dgm:spPr/>
    </dgm:pt>
    <dgm:pt modelId="{6BAFAA01-AB72-433A-9346-21F9F1D7F104}" type="pres">
      <dgm:prSet presAssocID="{CD3D07FB-4395-4AA1-9819-853E991672EE}" presName="dummy" presStyleCnt="0"/>
      <dgm:spPr/>
    </dgm:pt>
    <dgm:pt modelId="{F66B3B2A-7BE4-43B5-910B-F76DA462CDF4}" type="pres">
      <dgm:prSet presAssocID="{CD3D07FB-4395-4AA1-9819-853E991672EE}" presName="node" presStyleLbl="revTx" presStyleIdx="0" presStyleCnt="6">
        <dgm:presLayoutVars>
          <dgm:bulletEnabled val="1"/>
        </dgm:presLayoutVars>
      </dgm:prSet>
      <dgm:spPr/>
    </dgm:pt>
    <dgm:pt modelId="{93661B89-D61D-4957-8A3D-2EF86D20F8D0}" type="pres">
      <dgm:prSet presAssocID="{418594BF-9967-4C54-9655-99FC605E6270}" presName="sibTrans" presStyleLbl="node1" presStyleIdx="0" presStyleCnt="6"/>
      <dgm:spPr/>
    </dgm:pt>
    <dgm:pt modelId="{F47C5848-E6B4-41EB-8850-D694FAC4893B}" type="pres">
      <dgm:prSet presAssocID="{7D12FC2B-3CC5-4704-A7E2-8A2070E3949F}" presName="dummy" presStyleCnt="0"/>
      <dgm:spPr/>
    </dgm:pt>
    <dgm:pt modelId="{8DB67B14-5A72-4098-BFFF-6660D6682490}" type="pres">
      <dgm:prSet presAssocID="{7D12FC2B-3CC5-4704-A7E2-8A2070E3949F}" presName="node" presStyleLbl="revTx" presStyleIdx="1" presStyleCnt="6">
        <dgm:presLayoutVars>
          <dgm:bulletEnabled val="1"/>
        </dgm:presLayoutVars>
      </dgm:prSet>
      <dgm:spPr/>
    </dgm:pt>
    <dgm:pt modelId="{4D9C359D-7A8D-4AB9-889A-FE9E9079B2F2}" type="pres">
      <dgm:prSet presAssocID="{129B1B1C-E3EA-4F80-975F-78C84864B736}" presName="sibTrans" presStyleLbl="node1" presStyleIdx="1" presStyleCnt="6"/>
      <dgm:spPr/>
    </dgm:pt>
    <dgm:pt modelId="{A2AAB346-93D5-4BBE-AF7C-704C016E3753}" type="pres">
      <dgm:prSet presAssocID="{5F352631-FCCC-4709-AFF5-6B445250D362}" presName="dummy" presStyleCnt="0"/>
      <dgm:spPr/>
    </dgm:pt>
    <dgm:pt modelId="{7B302A90-0950-42B8-9771-FECE05AA19D8}" type="pres">
      <dgm:prSet presAssocID="{5F352631-FCCC-4709-AFF5-6B445250D362}" presName="node" presStyleLbl="revTx" presStyleIdx="2" presStyleCnt="6">
        <dgm:presLayoutVars>
          <dgm:bulletEnabled val="1"/>
        </dgm:presLayoutVars>
      </dgm:prSet>
      <dgm:spPr/>
    </dgm:pt>
    <dgm:pt modelId="{836E7833-276E-47A7-B34C-29C3ED3547A1}" type="pres">
      <dgm:prSet presAssocID="{9A116B08-D78B-40B7-B647-D337AE1DDCC3}" presName="sibTrans" presStyleLbl="node1" presStyleIdx="2" presStyleCnt="6"/>
      <dgm:spPr/>
    </dgm:pt>
    <dgm:pt modelId="{2F583702-8405-4D8E-B182-CCAEA5560E3E}" type="pres">
      <dgm:prSet presAssocID="{4E44CA74-7C87-4971-AA7D-DFDA4BA2B871}" presName="dummy" presStyleCnt="0"/>
      <dgm:spPr/>
    </dgm:pt>
    <dgm:pt modelId="{A77D63A3-28A2-4E31-B6E2-F52A203B6C41}" type="pres">
      <dgm:prSet presAssocID="{4E44CA74-7C87-4971-AA7D-DFDA4BA2B871}" presName="node" presStyleLbl="revTx" presStyleIdx="3" presStyleCnt="6">
        <dgm:presLayoutVars>
          <dgm:bulletEnabled val="1"/>
        </dgm:presLayoutVars>
      </dgm:prSet>
      <dgm:spPr/>
    </dgm:pt>
    <dgm:pt modelId="{EFFD82DF-61A2-416A-9BD4-7DE991B61518}" type="pres">
      <dgm:prSet presAssocID="{1C9BBAFA-9E3D-49EF-B5FF-DC080A6D853A}" presName="sibTrans" presStyleLbl="node1" presStyleIdx="3" presStyleCnt="6"/>
      <dgm:spPr/>
    </dgm:pt>
    <dgm:pt modelId="{73FD682D-EE9D-49F6-A238-0138948E659A}" type="pres">
      <dgm:prSet presAssocID="{16DE2194-E421-4497-B08E-78716E9755DA}" presName="dummy" presStyleCnt="0"/>
      <dgm:spPr/>
    </dgm:pt>
    <dgm:pt modelId="{FA67AB02-E22C-480D-BE03-99BFCEAC47FB}" type="pres">
      <dgm:prSet presAssocID="{16DE2194-E421-4497-B08E-78716E9755DA}" presName="node" presStyleLbl="revTx" presStyleIdx="4" presStyleCnt="6">
        <dgm:presLayoutVars>
          <dgm:bulletEnabled val="1"/>
        </dgm:presLayoutVars>
      </dgm:prSet>
      <dgm:spPr/>
    </dgm:pt>
    <dgm:pt modelId="{1229DC41-F806-4A54-BB46-E7C9261242C5}" type="pres">
      <dgm:prSet presAssocID="{977EAFA7-1E4C-4CF0-AA94-1EE66D8F2954}" presName="sibTrans" presStyleLbl="node1" presStyleIdx="4" presStyleCnt="6"/>
      <dgm:spPr/>
    </dgm:pt>
    <dgm:pt modelId="{43311C58-0E87-4CBD-8A01-28ACF1C6E8B0}" type="pres">
      <dgm:prSet presAssocID="{00613688-8EED-4A5D-96E4-1C30255AEBCB}" presName="dummy" presStyleCnt="0"/>
      <dgm:spPr/>
    </dgm:pt>
    <dgm:pt modelId="{F171C52A-D080-460C-915B-F2B7A056BF1E}" type="pres">
      <dgm:prSet presAssocID="{00613688-8EED-4A5D-96E4-1C30255AEBCB}" presName="node" presStyleLbl="revTx" presStyleIdx="5" presStyleCnt="6">
        <dgm:presLayoutVars>
          <dgm:bulletEnabled val="1"/>
        </dgm:presLayoutVars>
      </dgm:prSet>
      <dgm:spPr/>
    </dgm:pt>
    <dgm:pt modelId="{C865B8D2-0B22-4779-88F8-F54110DB17DC}" type="pres">
      <dgm:prSet presAssocID="{43295E18-6F93-4A1A-832B-D28C33891D34}" presName="sibTrans" presStyleLbl="node1" presStyleIdx="5" presStyleCnt="6"/>
      <dgm:spPr/>
    </dgm:pt>
  </dgm:ptLst>
  <dgm:cxnLst>
    <dgm:cxn modelId="{53322501-4D7F-41A8-9FF7-49DF2DC95616}" type="presOf" srcId="{16DE2194-E421-4497-B08E-78716E9755DA}" destId="{FA67AB02-E22C-480D-BE03-99BFCEAC47FB}" srcOrd="0" destOrd="0" presId="urn:microsoft.com/office/officeart/2005/8/layout/cycle1"/>
    <dgm:cxn modelId="{59A92113-676A-40E6-BE78-C5E453EEB1E0}" type="presOf" srcId="{43295E18-6F93-4A1A-832B-D28C33891D34}" destId="{C865B8D2-0B22-4779-88F8-F54110DB17DC}" srcOrd="0" destOrd="0" presId="urn:microsoft.com/office/officeart/2005/8/layout/cycle1"/>
    <dgm:cxn modelId="{88D5CD14-1B87-4B5D-BC0B-C41CC6C771A2}" srcId="{F99D1882-BEBC-45B6-94F5-C5C0F956E321}" destId="{4E44CA74-7C87-4971-AA7D-DFDA4BA2B871}" srcOrd="3" destOrd="0" parTransId="{48D18DE7-17AE-4EE4-895A-22E0F186F58E}" sibTransId="{1C9BBAFA-9E3D-49EF-B5FF-DC080A6D853A}"/>
    <dgm:cxn modelId="{53B1792E-75AE-4F8C-9C3F-56F6FABB1834}" srcId="{F99D1882-BEBC-45B6-94F5-C5C0F956E321}" destId="{00613688-8EED-4A5D-96E4-1C30255AEBCB}" srcOrd="5" destOrd="0" parTransId="{202E8EA6-814D-4F41-A01B-8B5DD2097F8F}" sibTransId="{43295E18-6F93-4A1A-832B-D28C33891D34}"/>
    <dgm:cxn modelId="{6477E432-8B91-468A-B3A1-6595A6FEAA24}" type="presOf" srcId="{418594BF-9967-4C54-9655-99FC605E6270}" destId="{93661B89-D61D-4957-8A3D-2EF86D20F8D0}" srcOrd="0" destOrd="0" presId="urn:microsoft.com/office/officeart/2005/8/layout/cycle1"/>
    <dgm:cxn modelId="{CA29EE4D-DFB6-41B0-B8DF-A42C5C562DA9}" type="presOf" srcId="{129B1B1C-E3EA-4F80-975F-78C84864B736}" destId="{4D9C359D-7A8D-4AB9-889A-FE9E9079B2F2}" srcOrd="0" destOrd="0" presId="urn:microsoft.com/office/officeart/2005/8/layout/cycle1"/>
    <dgm:cxn modelId="{15BF9F4E-87DD-440B-A6CF-BF0BAF0B04E6}" srcId="{F99D1882-BEBC-45B6-94F5-C5C0F956E321}" destId="{7D12FC2B-3CC5-4704-A7E2-8A2070E3949F}" srcOrd="1" destOrd="0" parTransId="{8B10D7F8-66F5-44F6-818A-07544AF74555}" sibTransId="{129B1B1C-E3EA-4F80-975F-78C84864B736}"/>
    <dgm:cxn modelId="{00299D70-17EB-4FD8-8B5F-8672A792B328}" type="presOf" srcId="{5F352631-FCCC-4709-AFF5-6B445250D362}" destId="{7B302A90-0950-42B8-9771-FECE05AA19D8}" srcOrd="0" destOrd="0" presId="urn:microsoft.com/office/officeart/2005/8/layout/cycle1"/>
    <dgm:cxn modelId="{7F68C853-AD54-47FC-BFB8-6B86BECAA680}" srcId="{F99D1882-BEBC-45B6-94F5-C5C0F956E321}" destId="{5F352631-FCCC-4709-AFF5-6B445250D362}" srcOrd="2" destOrd="0" parTransId="{FE0209E8-2ACB-4F28-B902-6C6ADE27F67C}" sibTransId="{9A116B08-D78B-40B7-B647-D337AE1DDCC3}"/>
    <dgm:cxn modelId="{9B012654-65D6-4817-A381-4D491202AD20}" type="presOf" srcId="{9A116B08-D78B-40B7-B647-D337AE1DDCC3}" destId="{836E7833-276E-47A7-B34C-29C3ED3547A1}" srcOrd="0" destOrd="0" presId="urn:microsoft.com/office/officeart/2005/8/layout/cycle1"/>
    <dgm:cxn modelId="{032B7F77-5171-40D3-AD63-CE204B94489E}" type="presOf" srcId="{1C9BBAFA-9E3D-49EF-B5FF-DC080A6D853A}" destId="{EFFD82DF-61A2-416A-9BD4-7DE991B61518}" srcOrd="0" destOrd="0" presId="urn:microsoft.com/office/officeart/2005/8/layout/cycle1"/>
    <dgm:cxn modelId="{7D546682-3069-4D3D-9B4D-204B1AC92CF0}" srcId="{F99D1882-BEBC-45B6-94F5-C5C0F956E321}" destId="{CD3D07FB-4395-4AA1-9819-853E991672EE}" srcOrd="0" destOrd="0" parTransId="{C717C58C-1C7C-480F-9BE6-C6C560D1E63E}" sibTransId="{418594BF-9967-4C54-9655-99FC605E6270}"/>
    <dgm:cxn modelId="{AB58118B-4176-4E0D-8851-CFF474CF3238}" srcId="{F99D1882-BEBC-45B6-94F5-C5C0F956E321}" destId="{16DE2194-E421-4497-B08E-78716E9755DA}" srcOrd="4" destOrd="0" parTransId="{5F212F69-FFA0-4686-AE8F-E2F29ECF5C51}" sibTransId="{977EAFA7-1E4C-4CF0-AA94-1EE66D8F2954}"/>
    <dgm:cxn modelId="{5BED4A8B-3F1D-4D35-87F0-D8E6E5DC68BF}" type="presOf" srcId="{CD3D07FB-4395-4AA1-9819-853E991672EE}" destId="{F66B3B2A-7BE4-43B5-910B-F76DA462CDF4}" srcOrd="0" destOrd="0" presId="urn:microsoft.com/office/officeart/2005/8/layout/cycle1"/>
    <dgm:cxn modelId="{EBF831A4-8329-4D19-BC6E-9135DA21C660}" type="presOf" srcId="{4E44CA74-7C87-4971-AA7D-DFDA4BA2B871}" destId="{A77D63A3-28A2-4E31-B6E2-F52A203B6C41}" srcOrd="0" destOrd="0" presId="urn:microsoft.com/office/officeart/2005/8/layout/cycle1"/>
    <dgm:cxn modelId="{316AFBAB-1614-4815-869A-F4DD4A4719D0}" type="presOf" srcId="{F99D1882-BEBC-45B6-94F5-C5C0F956E321}" destId="{2043DE79-97EE-4268-A135-8B1C13E32C54}" srcOrd="0" destOrd="0" presId="urn:microsoft.com/office/officeart/2005/8/layout/cycle1"/>
    <dgm:cxn modelId="{B95578CC-6E92-4473-A367-5D4FA95DCF45}" type="presOf" srcId="{977EAFA7-1E4C-4CF0-AA94-1EE66D8F2954}" destId="{1229DC41-F806-4A54-BB46-E7C9261242C5}" srcOrd="0" destOrd="0" presId="urn:microsoft.com/office/officeart/2005/8/layout/cycle1"/>
    <dgm:cxn modelId="{E81362E2-E680-4109-B8CB-D0A6D88D3ED9}" type="presOf" srcId="{00613688-8EED-4A5D-96E4-1C30255AEBCB}" destId="{F171C52A-D080-460C-915B-F2B7A056BF1E}" srcOrd="0" destOrd="0" presId="urn:microsoft.com/office/officeart/2005/8/layout/cycle1"/>
    <dgm:cxn modelId="{03013AF2-9DB4-46EA-979A-0E43D1A71757}" type="presOf" srcId="{7D12FC2B-3CC5-4704-A7E2-8A2070E3949F}" destId="{8DB67B14-5A72-4098-BFFF-6660D6682490}" srcOrd="0" destOrd="0" presId="urn:microsoft.com/office/officeart/2005/8/layout/cycle1"/>
    <dgm:cxn modelId="{B3CB7DF6-453B-4416-BBCF-B538ED34B2DB}" type="presParOf" srcId="{2043DE79-97EE-4268-A135-8B1C13E32C54}" destId="{6BAFAA01-AB72-433A-9346-21F9F1D7F104}" srcOrd="0" destOrd="0" presId="urn:microsoft.com/office/officeart/2005/8/layout/cycle1"/>
    <dgm:cxn modelId="{4B60F396-6813-4353-8EFC-180695B892C0}" type="presParOf" srcId="{2043DE79-97EE-4268-A135-8B1C13E32C54}" destId="{F66B3B2A-7BE4-43B5-910B-F76DA462CDF4}" srcOrd="1" destOrd="0" presId="urn:microsoft.com/office/officeart/2005/8/layout/cycle1"/>
    <dgm:cxn modelId="{BAA21247-1E3E-4E4B-89B4-056CDE45BD29}" type="presParOf" srcId="{2043DE79-97EE-4268-A135-8B1C13E32C54}" destId="{93661B89-D61D-4957-8A3D-2EF86D20F8D0}" srcOrd="2" destOrd="0" presId="urn:microsoft.com/office/officeart/2005/8/layout/cycle1"/>
    <dgm:cxn modelId="{58BE4715-7BA7-49F4-B173-78B27CE7E6DD}" type="presParOf" srcId="{2043DE79-97EE-4268-A135-8B1C13E32C54}" destId="{F47C5848-E6B4-41EB-8850-D694FAC4893B}" srcOrd="3" destOrd="0" presId="urn:microsoft.com/office/officeart/2005/8/layout/cycle1"/>
    <dgm:cxn modelId="{39AC3FFC-9311-41DD-A245-6ACABD952A8A}" type="presParOf" srcId="{2043DE79-97EE-4268-A135-8B1C13E32C54}" destId="{8DB67B14-5A72-4098-BFFF-6660D6682490}" srcOrd="4" destOrd="0" presId="urn:microsoft.com/office/officeart/2005/8/layout/cycle1"/>
    <dgm:cxn modelId="{B602E931-F355-4380-9952-237A21215AF5}" type="presParOf" srcId="{2043DE79-97EE-4268-A135-8B1C13E32C54}" destId="{4D9C359D-7A8D-4AB9-889A-FE9E9079B2F2}" srcOrd="5" destOrd="0" presId="urn:microsoft.com/office/officeart/2005/8/layout/cycle1"/>
    <dgm:cxn modelId="{6F1129A6-E60D-4E74-8BC4-302702220F6C}" type="presParOf" srcId="{2043DE79-97EE-4268-A135-8B1C13E32C54}" destId="{A2AAB346-93D5-4BBE-AF7C-704C016E3753}" srcOrd="6" destOrd="0" presId="urn:microsoft.com/office/officeart/2005/8/layout/cycle1"/>
    <dgm:cxn modelId="{1A506A63-7540-462B-B7CC-56F0BE4CE319}" type="presParOf" srcId="{2043DE79-97EE-4268-A135-8B1C13E32C54}" destId="{7B302A90-0950-42B8-9771-FECE05AA19D8}" srcOrd="7" destOrd="0" presId="urn:microsoft.com/office/officeart/2005/8/layout/cycle1"/>
    <dgm:cxn modelId="{9968153D-8411-4ECA-BFC1-9E80F118B683}" type="presParOf" srcId="{2043DE79-97EE-4268-A135-8B1C13E32C54}" destId="{836E7833-276E-47A7-B34C-29C3ED3547A1}" srcOrd="8" destOrd="0" presId="urn:microsoft.com/office/officeart/2005/8/layout/cycle1"/>
    <dgm:cxn modelId="{49FF8A4A-F644-459F-BE05-082A40F25B9C}" type="presParOf" srcId="{2043DE79-97EE-4268-A135-8B1C13E32C54}" destId="{2F583702-8405-4D8E-B182-CCAEA5560E3E}" srcOrd="9" destOrd="0" presId="urn:microsoft.com/office/officeart/2005/8/layout/cycle1"/>
    <dgm:cxn modelId="{7D6F7D5F-16FB-43D3-B921-8A55FCB289BD}" type="presParOf" srcId="{2043DE79-97EE-4268-A135-8B1C13E32C54}" destId="{A77D63A3-28A2-4E31-B6E2-F52A203B6C41}" srcOrd="10" destOrd="0" presId="urn:microsoft.com/office/officeart/2005/8/layout/cycle1"/>
    <dgm:cxn modelId="{889FB639-E9B1-4D1C-AFE8-33B952CE5DC6}" type="presParOf" srcId="{2043DE79-97EE-4268-A135-8B1C13E32C54}" destId="{EFFD82DF-61A2-416A-9BD4-7DE991B61518}" srcOrd="11" destOrd="0" presId="urn:microsoft.com/office/officeart/2005/8/layout/cycle1"/>
    <dgm:cxn modelId="{7C526447-7800-444B-B4CB-258B5D88301A}" type="presParOf" srcId="{2043DE79-97EE-4268-A135-8B1C13E32C54}" destId="{73FD682D-EE9D-49F6-A238-0138948E659A}" srcOrd="12" destOrd="0" presId="urn:microsoft.com/office/officeart/2005/8/layout/cycle1"/>
    <dgm:cxn modelId="{5568AAF6-84B0-4FDC-811F-B2A3DEFC114C}" type="presParOf" srcId="{2043DE79-97EE-4268-A135-8B1C13E32C54}" destId="{FA67AB02-E22C-480D-BE03-99BFCEAC47FB}" srcOrd="13" destOrd="0" presId="urn:microsoft.com/office/officeart/2005/8/layout/cycle1"/>
    <dgm:cxn modelId="{2C29B6DB-A866-47E0-94D9-94720DF42B52}" type="presParOf" srcId="{2043DE79-97EE-4268-A135-8B1C13E32C54}" destId="{1229DC41-F806-4A54-BB46-E7C9261242C5}" srcOrd="14" destOrd="0" presId="urn:microsoft.com/office/officeart/2005/8/layout/cycle1"/>
    <dgm:cxn modelId="{A34D9541-00D2-45A3-8E8E-CEB6A5A45BCE}" type="presParOf" srcId="{2043DE79-97EE-4268-A135-8B1C13E32C54}" destId="{43311C58-0E87-4CBD-8A01-28ACF1C6E8B0}" srcOrd="15" destOrd="0" presId="urn:microsoft.com/office/officeart/2005/8/layout/cycle1"/>
    <dgm:cxn modelId="{96CE5933-A039-4750-AA84-6CC7D22584D1}" type="presParOf" srcId="{2043DE79-97EE-4268-A135-8B1C13E32C54}" destId="{F171C52A-D080-460C-915B-F2B7A056BF1E}" srcOrd="16" destOrd="0" presId="urn:microsoft.com/office/officeart/2005/8/layout/cycle1"/>
    <dgm:cxn modelId="{861789FD-C3EC-4AFC-BBD3-FB085D9C9512}" type="presParOf" srcId="{2043DE79-97EE-4268-A135-8B1C13E32C54}" destId="{C865B8D2-0B22-4779-88F8-F54110DB17DC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0B9C833-D6CD-418A-83B0-F09E95F754A1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30CCD280-B424-498D-AD88-B6D3BEA4DA8B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🎟 Instant QR Tickets - Paperless access</a:t>
          </a:r>
        </a:p>
      </dgm:t>
    </dgm:pt>
    <dgm:pt modelId="{BE839FF4-9A0B-4F2B-8093-21B783ACF3DA}" type="parTrans" cxnId="{65C3D0D5-CA71-4577-B718-A0943AF013EE}">
      <dgm:prSet/>
      <dgm:spPr/>
      <dgm:t>
        <a:bodyPr/>
        <a:lstStyle/>
        <a:p>
          <a:endParaRPr lang="en-US"/>
        </a:p>
      </dgm:t>
    </dgm:pt>
    <dgm:pt modelId="{582D0D8B-1C42-40E5-99EF-7483BE75F5AB}" type="sibTrans" cxnId="{65C3D0D5-CA71-4577-B718-A0943AF013EE}">
      <dgm:prSet/>
      <dgm:spPr/>
      <dgm:t>
        <a:bodyPr/>
        <a:lstStyle/>
        <a:p>
          <a:endParaRPr lang="en-US"/>
        </a:p>
      </dgm:t>
    </dgm:pt>
    <dgm:pt modelId="{DEBE4747-3265-444F-873A-C5773B3C178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🔒 Privacy by Design - Zero retention</a:t>
          </a:r>
        </a:p>
      </dgm:t>
    </dgm:pt>
    <dgm:pt modelId="{EB018881-789D-4B29-A341-CDE71F2EE212}" type="parTrans" cxnId="{8433C76E-94D0-40DE-9B17-00ACD4C791FE}">
      <dgm:prSet/>
      <dgm:spPr/>
      <dgm:t>
        <a:bodyPr/>
        <a:lstStyle/>
        <a:p>
          <a:endParaRPr lang="en-US"/>
        </a:p>
      </dgm:t>
    </dgm:pt>
    <dgm:pt modelId="{50421D81-9755-4379-A207-629006ACEBEF}" type="sibTrans" cxnId="{8433C76E-94D0-40DE-9B17-00ACD4C791FE}">
      <dgm:prSet/>
      <dgm:spPr/>
      <dgm:t>
        <a:bodyPr/>
        <a:lstStyle/>
        <a:p>
          <a:endParaRPr lang="en-US"/>
        </a:p>
      </dgm:t>
    </dgm:pt>
    <dgm:pt modelId="{B1B48A0B-EA67-4343-BDBA-5FD394FB2E3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💶 MobilePay Integration - Simple local payments</a:t>
          </a:r>
        </a:p>
      </dgm:t>
    </dgm:pt>
    <dgm:pt modelId="{FF207196-73C2-4C72-B839-2591AAED5A06}" type="parTrans" cxnId="{D323E99F-D40C-491C-93EA-5E70CB904E10}">
      <dgm:prSet/>
      <dgm:spPr/>
      <dgm:t>
        <a:bodyPr/>
        <a:lstStyle/>
        <a:p>
          <a:endParaRPr lang="en-US"/>
        </a:p>
      </dgm:t>
    </dgm:pt>
    <dgm:pt modelId="{554035A3-0793-44D8-942A-DBD3237F730C}" type="sibTrans" cxnId="{D323E99F-D40C-491C-93EA-5E70CB904E10}">
      <dgm:prSet/>
      <dgm:spPr/>
      <dgm:t>
        <a:bodyPr/>
        <a:lstStyle/>
        <a:p>
          <a:endParaRPr lang="en-US"/>
        </a:p>
      </dgm:t>
    </dgm:pt>
    <dgm:pt modelId="{9BE197C8-1F34-479E-AE0C-F5D4DC388D8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📸 Media Consent - Transparent use</a:t>
          </a:r>
        </a:p>
      </dgm:t>
    </dgm:pt>
    <dgm:pt modelId="{87AB1934-4E9C-435A-8282-53997092D972}" type="parTrans" cxnId="{31A773D0-6C2A-4E06-B05D-BBD83CBD4AF3}">
      <dgm:prSet/>
      <dgm:spPr/>
      <dgm:t>
        <a:bodyPr/>
        <a:lstStyle/>
        <a:p>
          <a:endParaRPr lang="en-US"/>
        </a:p>
      </dgm:t>
    </dgm:pt>
    <dgm:pt modelId="{8FA1A039-E0B9-4A73-A17C-7BC6CA8D3064}" type="sibTrans" cxnId="{31A773D0-6C2A-4E06-B05D-BBD83CBD4AF3}">
      <dgm:prSet/>
      <dgm:spPr/>
      <dgm:t>
        <a:bodyPr/>
        <a:lstStyle/>
        <a:p>
          <a:endParaRPr lang="en-US"/>
        </a:p>
      </dgm:t>
    </dgm:pt>
    <dgm:pt modelId="{1656E82D-67CA-41F3-87B8-A8D083916471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🌍 Sustainability - Built-in eco prompts</a:t>
          </a:r>
        </a:p>
      </dgm:t>
    </dgm:pt>
    <dgm:pt modelId="{EB187476-9D8D-4054-984B-D0F311C2D742}" type="parTrans" cxnId="{C75F2128-A07D-49AA-97FD-3362F1D8641C}">
      <dgm:prSet/>
      <dgm:spPr/>
      <dgm:t>
        <a:bodyPr/>
        <a:lstStyle/>
        <a:p>
          <a:endParaRPr lang="en-US"/>
        </a:p>
      </dgm:t>
    </dgm:pt>
    <dgm:pt modelId="{5277D4FF-2D02-4B0C-A161-229A4A8E6B29}" type="sibTrans" cxnId="{C75F2128-A07D-49AA-97FD-3362F1D8641C}">
      <dgm:prSet/>
      <dgm:spPr/>
      <dgm:t>
        <a:bodyPr/>
        <a:lstStyle/>
        <a:p>
          <a:endParaRPr lang="en-US"/>
        </a:p>
      </dgm:t>
    </dgm:pt>
    <dgm:pt modelId="{FF021339-DCD2-4DDD-B47B-EE6DAAC88E0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💻 Offline Check-in - Works anywhere</a:t>
          </a:r>
        </a:p>
      </dgm:t>
    </dgm:pt>
    <dgm:pt modelId="{81C022CF-2D8E-4806-B22A-53018765762C}" type="parTrans" cxnId="{F47DAE18-9070-4E97-9FE5-E95F708FD3BF}">
      <dgm:prSet/>
      <dgm:spPr/>
      <dgm:t>
        <a:bodyPr/>
        <a:lstStyle/>
        <a:p>
          <a:endParaRPr lang="en-US"/>
        </a:p>
      </dgm:t>
    </dgm:pt>
    <dgm:pt modelId="{1D28AA27-9444-4918-A01B-9EF061A589A3}" type="sibTrans" cxnId="{F47DAE18-9070-4E97-9FE5-E95F708FD3BF}">
      <dgm:prSet/>
      <dgm:spPr/>
      <dgm:t>
        <a:bodyPr/>
        <a:lstStyle/>
        <a:p>
          <a:endParaRPr lang="en-US"/>
        </a:p>
      </dgm:t>
    </dgm:pt>
    <dgm:pt modelId="{17E28766-1028-4F8E-AC85-8604B9E80BB1}" type="pres">
      <dgm:prSet presAssocID="{60B9C833-D6CD-418A-83B0-F09E95F754A1}" presName="root" presStyleCnt="0">
        <dgm:presLayoutVars>
          <dgm:dir/>
          <dgm:resizeHandles val="exact"/>
        </dgm:presLayoutVars>
      </dgm:prSet>
      <dgm:spPr/>
    </dgm:pt>
    <dgm:pt modelId="{729A0ED3-993B-425D-9216-22C25D7933E3}" type="pres">
      <dgm:prSet presAssocID="{30CCD280-B424-498D-AD88-B6D3BEA4DA8B}" presName="compNode" presStyleCnt="0"/>
      <dgm:spPr/>
    </dgm:pt>
    <dgm:pt modelId="{F80CDF18-4774-4CA1-BA7E-F0A93453B4C8}" type="pres">
      <dgm:prSet presAssocID="{30CCD280-B424-498D-AD88-B6D3BEA4DA8B}" presName="iconBgRect" presStyleLbl="bgShp" presStyleIdx="0" presStyleCnt="6"/>
      <dgm:spPr>
        <a:prstGeom prst="round2DiagRect">
          <a:avLst>
            <a:gd name="adj1" fmla="val 29727"/>
            <a:gd name="adj2" fmla="val 0"/>
          </a:avLst>
        </a:prstGeom>
      </dgm:spPr>
    </dgm:pt>
    <dgm:pt modelId="{7DA6130D-1BB9-4D38-9BDE-D3CD96583F60}" type="pres">
      <dgm:prSet presAssocID="{30CCD280-B424-498D-AD88-B6D3BEA4DA8B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 Phone"/>
        </a:ext>
      </dgm:extLst>
    </dgm:pt>
    <dgm:pt modelId="{D94BFA80-EA8F-474A-8654-80328582B5B1}" type="pres">
      <dgm:prSet presAssocID="{30CCD280-B424-498D-AD88-B6D3BEA4DA8B}" presName="spaceRect" presStyleCnt="0"/>
      <dgm:spPr/>
    </dgm:pt>
    <dgm:pt modelId="{D83D74A4-31F0-402A-AE8B-62A3BFEB3329}" type="pres">
      <dgm:prSet presAssocID="{30CCD280-B424-498D-AD88-B6D3BEA4DA8B}" presName="textRect" presStyleLbl="revTx" presStyleIdx="0" presStyleCnt="6">
        <dgm:presLayoutVars>
          <dgm:chMax val="1"/>
          <dgm:chPref val="1"/>
        </dgm:presLayoutVars>
      </dgm:prSet>
      <dgm:spPr/>
    </dgm:pt>
    <dgm:pt modelId="{879BF0FD-E7F4-4B1B-AEA9-51257E5C34A2}" type="pres">
      <dgm:prSet presAssocID="{582D0D8B-1C42-40E5-99EF-7483BE75F5AB}" presName="sibTrans" presStyleCnt="0"/>
      <dgm:spPr/>
    </dgm:pt>
    <dgm:pt modelId="{9F9A3E86-15A8-48A4-B175-1EAAB12D0A03}" type="pres">
      <dgm:prSet presAssocID="{DEBE4747-3265-444F-873A-C5773B3C1780}" presName="compNode" presStyleCnt="0"/>
      <dgm:spPr/>
    </dgm:pt>
    <dgm:pt modelId="{EEBE0E74-B8D1-4382-83D5-EB7D0D69D22B}" type="pres">
      <dgm:prSet presAssocID="{DEBE4747-3265-444F-873A-C5773B3C1780}" presName="iconBgRect" presStyleLbl="bgShp" presStyleIdx="1" presStyleCnt="6"/>
      <dgm:spPr>
        <a:prstGeom prst="round2DiagRect">
          <a:avLst>
            <a:gd name="adj1" fmla="val 29727"/>
            <a:gd name="adj2" fmla="val 0"/>
          </a:avLst>
        </a:prstGeom>
      </dgm:spPr>
    </dgm:pt>
    <dgm:pt modelId="{4508F73C-E3EC-444C-BB8C-C7AEC8E5E78D}" type="pres">
      <dgm:prSet presAssocID="{DEBE4747-3265-444F-873A-C5773B3C1780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B1F82D7A-E128-4D1C-845A-CE036ABD8C13}" type="pres">
      <dgm:prSet presAssocID="{DEBE4747-3265-444F-873A-C5773B3C1780}" presName="spaceRect" presStyleCnt="0"/>
      <dgm:spPr/>
    </dgm:pt>
    <dgm:pt modelId="{2F9AF846-5020-419A-9A15-A8B67DC08D6C}" type="pres">
      <dgm:prSet presAssocID="{DEBE4747-3265-444F-873A-C5773B3C1780}" presName="textRect" presStyleLbl="revTx" presStyleIdx="1" presStyleCnt="6">
        <dgm:presLayoutVars>
          <dgm:chMax val="1"/>
          <dgm:chPref val="1"/>
        </dgm:presLayoutVars>
      </dgm:prSet>
      <dgm:spPr/>
    </dgm:pt>
    <dgm:pt modelId="{F4D064FC-1754-423E-A2E5-8F4CDCFE3A74}" type="pres">
      <dgm:prSet presAssocID="{50421D81-9755-4379-A207-629006ACEBEF}" presName="sibTrans" presStyleCnt="0"/>
      <dgm:spPr/>
    </dgm:pt>
    <dgm:pt modelId="{9FDCFDBD-C543-4964-8708-150C99F7EBF5}" type="pres">
      <dgm:prSet presAssocID="{B1B48A0B-EA67-4343-BDBA-5FD394FB2E3F}" presName="compNode" presStyleCnt="0"/>
      <dgm:spPr/>
    </dgm:pt>
    <dgm:pt modelId="{FAFD65A8-D99F-4C0E-9C09-4DD2B67DB728}" type="pres">
      <dgm:prSet presAssocID="{B1B48A0B-EA67-4343-BDBA-5FD394FB2E3F}" presName="iconBgRect" presStyleLbl="bgShp" presStyleIdx="2" presStyleCnt="6"/>
      <dgm:spPr>
        <a:prstGeom prst="round2DiagRect">
          <a:avLst>
            <a:gd name="adj1" fmla="val 29727"/>
            <a:gd name="adj2" fmla="val 0"/>
          </a:avLst>
        </a:prstGeom>
      </dgm:spPr>
    </dgm:pt>
    <dgm:pt modelId="{B8200CA7-215C-4098-AB45-B5959C23429D}" type="pres">
      <dgm:prSet presAssocID="{B1B48A0B-EA67-4343-BDBA-5FD394FB2E3F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edit card"/>
        </a:ext>
      </dgm:extLst>
    </dgm:pt>
    <dgm:pt modelId="{A214889E-E714-42C5-93F6-553D167CDDF5}" type="pres">
      <dgm:prSet presAssocID="{B1B48A0B-EA67-4343-BDBA-5FD394FB2E3F}" presName="spaceRect" presStyleCnt="0"/>
      <dgm:spPr/>
    </dgm:pt>
    <dgm:pt modelId="{2E80900C-D63A-4B76-AD35-86A90B61E9A6}" type="pres">
      <dgm:prSet presAssocID="{B1B48A0B-EA67-4343-BDBA-5FD394FB2E3F}" presName="textRect" presStyleLbl="revTx" presStyleIdx="2" presStyleCnt="6">
        <dgm:presLayoutVars>
          <dgm:chMax val="1"/>
          <dgm:chPref val="1"/>
        </dgm:presLayoutVars>
      </dgm:prSet>
      <dgm:spPr/>
    </dgm:pt>
    <dgm:pt modelId="{95964140-F257-4960-936C-871C031E6811}" type="pres">
      <dgm:prSet presAssocID="{554035A3-0793-44D8-942A-DBD3237F730C}" presName="sibTrans" presStyleCnt="0"/>
      <dgm:spPr/>
    </dgm:pt>
    <dgm:pt modelId="{32BAC5FE-1681-4A6E-A3CB-FAEED86334F0}" type="pres">
      <dgm:prSet presAssocID="{9BE197C8-1F34-479E-AE0C-F5D4DC388D89}" presName="compNode" presStyleCnt="0"/>
      <dgm:spPr/>
    </dgm:pt>
    <dgm:pt modelId="{F82A3674-7CEF-4F51-A77A-5557086719A0}" type="pres">
      <dgm:prSet presAssocID="{9BE197C8-1F34-479E-AE0C-F5D4DC388D89}" presName="iconBgRect" presStyleLbl="bgShp" presStyleIdx="3" presStyleCnt="6"/>
      <dgm:spPr>
        <a:prstGeom prst="round2DiagRect">
          <a:avLst>
            <a:gd name="adj1" fmla="val 29727"/>
            <a:gd name="adj2" fmla="val 0"/>
          </a:avLst>
        </a:prstGeom>
      </dgm:spPr>
    </dgm:pt>
    <dgm:pt modelId="{8332E429-E05F-4884-9D30-FCC3189A871D}" type="pres">
      <dgm:prSet presAssocID="{9BE197C8-1F34-479E-AE0C-F5D4DC388D89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80E2DBD8-D689-45E5-981C-DA99781B21B5}" type="pres">
      <dgm:prSet presAssocID="{9BE197C8-1F34-479E-AE0C-F5D4DC388D89}" presName="spaceRect" presStyleCnt="0"/>
      <dgm:spPr/>
    </dgm:pt>
    <dgm:pt modelId="{D1F40E89-6428-4F76-87A6-41F46E3293F9}" type="pres">
      <dgm:prSet presAssocID="{9BE197C8-1F34-479E-AE0C-F5D4DC388D89}" presName="textRect" presStyleLbl="revTx" presStyleIdx="3" presStyleCnt="6">
        <dgm:presLayoutVars>
          <dgm:chMax val="1"/>
          <dgm:chPref val="1"/>
        </dgm:presLayoutVars>
      </dgm:prSet>
      <dgm:spPr/>
    </dgm:pt>
    <dgm:pt modelId="{1C4DC52F-CA06-4B01-86E1-61AA18B3A973}" type="pres">
      <dgm:prSet presAssocID="{8FA1A039-E0B9-4A73-A17C-7BC6CA8D3064}" presName="sibTrans" presStyleCnt="0"/>
      <dgm:spPr/>
    </dgm:pt>
    <dgm:pt modelId="{41A55C85-2E58-49BB-A618-DECE995DCE8D}" type="pres">
      <dgm:prSet presAssocID="{1656E82D-67CA-41F3-87B8-A8D083916471}" presName="compNode" presStyleCnt="0"/>
      <dgm:spPr/>
    </dgm:pt>
    <dgm:pt modelId="{CF5F1652-0AAF-4B48-B7C5-17D0CCF99DE7}" type="pres">
      <dgm:prSet presAssocID="{1656E82D-67CA-41F3-87B8-A8D083916471}" presName="iconBgRect" presStyleLbl="bgShp" presStyleIdx="4" presStyleCnt="6"/>
      <dgm:spPr>
        <a:prstGeom prst="round2DiagRect">
          <a:avLst>
            <a:gd name="adj1" fmla="val 29727"/>
            <a:gd name="adj2" fmla="val 0"/>
          </a:avLst>
        </a:prstGeom>
      </dgm:spPr>
    </dgm:pt>
    <dgm:pt modelId="{1167D473-DB55-4CBD-868A-6068B0C4A58C}" type="pres">
      <dgm:prSet presAssocID="{1656E82D-67CA-41F3-87B8-A8D083916471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stainability"/>
        </a:ext>
      </dgm:extLst>
    </dgm:pt>
    <dgm:pt modelId="{D2206125-7BAF-4D88-90BA-84EC6165671D}" type="pres">
      <dgm:prSet presAssocID="{1656E82D-67CA-41F3-87B8-A8D083916471}" presName="spaceRect" presStyleCnt="0"/>
      <dgm:spPr/>
    </dgm:pt>
    <dgm:pt modelId="{6EC96BED-4AE1-43D7-BC58-F42CB79FB1F0}" type="pres">
      <dgm:prSet presAssocID="{1656E82D-67CA-41F3-87B8-A8D083916471}" presName="textRect" presStyleLbl="revTx" presStyleIdx="4" presStyleCnt="6">
        <dgm:presLayoutVars>
          <dgm:chMax val="1"/>
          <dgm:chPref val="1"/>
        </dgm:presLayoutVars>
      </dgm:prSet>
      <dgm:spPr/>
    </dgm:pt>
    <dgm:pt modelId="{7CEDCA8C-5D31-48F8-9802-3E9EF8F38E73}" type="pres">
      <dgm:prSet presAssocID="{5277D4FF-2D02-4B0C-A161-229A4A8E6B29}" presName="sibTrans" presStyleCnt="0"/>
      <dgm:spPr/>
    </dgm:pt>
    <dgm:pt modelId="{98C8951A-49F3-4550-8D4E-4D46FE8FB953}" type="pres">
      <dgm:prSet presAssocID="{FF021339-DCD2-4DDD-B47B-EE6DAAC88E0C}" presName="compNode" presStyleCnt="0"/>
      <dgm:spPr/>
    </dgm:pt>
    <dgm:pt modelId="{EA6E1CE3-A408-44C0-AE48-3CC35AA5666F}" type="pres">
      <dgm:prSet presAssocID="{FF021339-DCD2-4DDD-B47B-EE6DAAC88E0C}" presName="iconBgRect" presStyleLbl="bgShp" presStyleIdx="5" presStyleCnt="6"/>
      <dgm:spPr>
        <a:prstGeom prst="round2DiagRect">
          <a:avLst>
            <a:gd name="adj1" fmla="val 29727"/>
            <a:gd name="adj2" fmla="val 0"/>
          </a:avLst>
        </a:prstGeom>
      </dgm:spPr>
    </dgm:pt>
    <dgm:pt modelId="{4C9F5306-D775-4949-B911-78D5D3D78921}" type="pres">
      <dgm:prSet presAssocID="{FF021339-DCD2-4DDD-B47B-EE6DAAC88E0C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me controller"/>
        </a:ext>
      </dgm:extLst>
    </dgm:pt>
    <dgm:pt modelId="{3D76BFF5-88FF-47CC-8416-599EF501721B}" type="pres">
      <dgm:prSet presAssocID="{FF021339-DCD2-4DDD-B47B-EE6DAAC88E0C}" presName="spaceRect" presStyleCnt="0"/>
      <dgm:spPr/>
    </dgm:pt>
    <dgm:pt modelId="{68393244-217A-4B57-A22A-8806BE4E663B}" type="pres">
      <dgm:prSet presAssocID="{FF021339-DCD2-4DDD-B47B-EE6DAAC88E0C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F47DAE18-9070-4E97-9FE5-E95F708FD3BF}" srcId="{60B9C833-D6CD-418A-83B0-F09E95F754A1}" destId="{FF021339-DCD2-4DDD-B47B-EE6DAAC88E0C}" srcOrd="5" destOrd="0" parTransId="{81C022CF-2D8E-4806-B22A-53018765762C}" sibTransId="{1D28AA27-9444-4918-A01B-9EF061A589A3}"/>
    <dgm:cxn modelId="{855F711A-FD7B-4DBB-8038-A804F535DB4A}" type="presOf" srcId="{DEBE4747-3265-444F-873A-C5773B3C1780}" destId="{2F9AF846-5020-419A-9A15-A8B67DC08D6C}" srcOrd="0" destOrd="0" presId="urn:microsoft.com/office/officeart/2018/5/layout/IconLeafLabelList"/>
    <dgm:cxn modelId="{C75F2128-A07D-49AA-97FD-3362F1D8641C}" srcId="{60B9C833-D6CD-418A-83B0-F09E95F754A1}" destId="{1656E82D-67CA-41F3-87B8-A8D083916471}" srcOrd="4" destOrd="0" parTransId="{EB187476-9D8D-4054-984B-D0F311C2D742}" sibTransId="{5277D4FF-2D02-4B0C-A161-229A4A8E6B29}"/>
    <dgm:cxn modelId="{67B89134-F305-448E-BAC6-3D9322DB7E70}" type="presOf" srcId="{9BE197C8-1F34-479E-AE0C-F5D4DC388D89}" destId="{D1F40E89-6428-4F76-87A6-41F46E3293F9}" srcOrd="0" destOrd="0" presId="urn:microsoft.com/office/officeart/2018/5/layout/IconLeafLabelList"/>
    <dgm:cxn modelId="{8433C76E-94D0-40DE-9B17-00ACD4C791FE}" srcId="{60B9C833-D6CD-418A-83B0-F09E95F754A1}" destId="{DEBE4747-3265-444F-873A-C5773B3C1780}" srcOrd="1" destOrd="0" parTransId="{EB018881-789D-4B29-A341-CDE71F2EE212}" sibTransId="{50421D81-9755-4379-A207-629006ACEBEF}"/>
    <dgm:cxn modelId="{679A7D5A-B8A3-4FD8-8328-0AB6A377220D}" type="presOf" srcId="{1656E82D-67CA-41F3-87B8-A8D083916471}" destId="{6EC96BED-4AE1-43D7-BC58-F42CB79FB1F0}" srcOrd="0" destOrd="0" presId="urn:microsoft.com/office/officeart/2018/5/layout/IconLeafLabelList"/>
    <dgm:cxn modelId="{D323E99F-D40C-491C-93EA-5E70CB904E10}" srcId="{60B9C833-D6CD-418A-83B0-F09E95F754A1}" destId="{B1B48A0B-EA67-4343-BDBA-5FD394FB2E3F}" srcOrd="2" destOrd="0" parTransId="{FF207196-73C2-4C72-B839-2591AAED5A06}" sibTransId="{554035A3-0793-44D8-942A-DBD3237F730C}"/>
    <dgm:cxn modelId="{6B977AC5-ADD9-424B-9EFB-47490B981DB4}" type="presOf" srcId="{60B9C833-D6CD-418A-83B0-F09E95F754A1}" destId="{17E28766-1028-4F8E-AC85-8604B9E80BB1}" srcOrd="0" destOrd="0" presId="urn:microsoft.com/office/officeart/2018/5/layout/IconLeafLabelList"/>
    <dgm:cxn modelId="{31A773D0-6C2A-4E06-B05D-BBD83CBD4AF3}" srcId="{60B9C833-D6CD-418A-83B0-F09E95F754A1}" destId="{9BE197C8-1F34-479E-AE0C-F5D4DC388D89}" srcOrd="3" destOrd="0" parTransId="{87AB1934-4E9C-435A-8282-53997092D972}" sibTransId="{8FA1A039-E0B9-4A73-A17C-7BC6CA8D3064}"/>
    <dgm:cxn modelId="{65C3D0D5-CA71-4577-B718-A0943AF013EE}" srcId="{60B9C833-D6CD-418A-83B0-F09E95F754A1}" destId="{30CCD280-B424-498D-AD88-B6D3BEA4DA8B}" srcOrd="0" destOrd="0" parTransId="{BE839FF4-9A0B-4F2B-8093-21B783ACF3DA}" sibTransId="{582D0D8B-1C42-40E5-99EF-7483BE75F5AB}"/>
    <dgm:cxn modelId="{BAE0B6FA-B365-454D-8AE4-7D792AC34CB2}" type="presOf" srcId="{B1B48A0B-EA67-4343-BDBA-5FD394FB2E3F}" destId="{2E80900C-D63A-4B76-AD35-86A90B61E9A6}" srcOrd="0" destOrd="0" presId="urn:microsoft.com/office/officeart/2018/5/layout/IconLeafLabelList"/>
    <dgm:cxn modelId="{1887D5FA-C5AC-4D80-86B2-842F31FDAE31}" type="presOf" srcId="{FF021339-DCD2-4DDD-B47B-EE6DAAC88E0C}" destId="{68393244-217A-4B57-A22A-8806BE4E663B}" srcOrd="0" destOrd="0" presId="urn:microsoft.com/office/officeart/2018/5/layout/IconLeafLabelList"/>
    <dgm:cxn modelId="{AE66CFFF-CFEF-46AA-A24A-7ED8E3BFC8BD}" type="presOf" srcId="{30CCD280-B424-498D-AD88-B6D3BEA4DA8B}" destId="{D83D74A4-31F0-402A-AE8B-62A3BFEB3329}" srcOrd="0" destOrd="0" presId="urn:microsoft.com/office/officeart/2018/5/layout/IconLeafLabelList"/>
    <dgm:cxn modelId="{8AEDAD36-5A51-405A-9D04-FC0E83051583}" type="presParOf" srcId="{17E28766-1028-4F8E-AC85-8604B9E80BB1}" destId="{729A0ED3-993B-425D-9216-22C25D7933E3}" srcOrd="0" destOrd="0" presId="urn:microsoft.com/office/officeart/2018/5/layout/IconLeafLabelList"/>
    <dgm:cxn modelId="{A89D4DD3-B463-4399-8351-2563D5ED9850}" type="presParOf" srcId="{729A0ED3-993B-425D-9216-22C25D7933E3}" destId="{F80CDF18-4774-4CA1-BA7E-F0A93453B4C8}" srcOrd="0" destOrd="0" presId="urn:microsoft.com/office/officeart/2018/5/layout/IconLeafLabelList"/>
    <dgm:cxn modelId="{6C1DC93C-1053-4069-8E05-281D6B132687}" type="presParOf" srcId="{729A0ED3-993B-425D-9216-22C25D7933E3}" destId="{7DA6130D-1BB9-4D38-9BDE-D3CD96583F60}" srcOrd="1" destOrd="0" presId="urn:microsoft.com/office/officeart/2018/5/layout/IconLeafLabelList"/>
    <dgm:cxn modelId="{030367DB-D7C3-4B0A-9B45-03BB462C413D}" type="presParOf" srcId="{729A0ED3-993B-425D-9216-22C25D7933E3}" destId="{D94BFA80-EA8F-474A-8654-80328582B5B1}" srcOrd="2" destOrd="0" presId="urn:microsoft.com/office/officeart/2018/5/layout/IconLeafLabelList"/>
    <dgm:cxn modelId="{CCC8646D-4DC0-4C66-9387-3B34FBEC2F55}" type="presParOf" srcId="{729A0ED3-993B-425D-9216-22C25D7933E3}" destId="{D83D74A4-31F0-402A-AE8B-62A3BFEB3329}" srcOrd="3" destOrd="0" presId="urn:microsoft.com/office/officeart/2018/5/layout/IconLeafLabelList"/>
    <dgm:cxn modelId="{BEBAA560-7A41-45FE-99A5-FB19C6484F0C}" type="presParOf" srcId="{17E28766-1028-4F8E-AC85-8604B9E80BB1}" destId="{879BF0FD-E7F4-4B1B-AEA9-51257E5C34A2}" srcOrd="1" destOrd="0" presId="urn:microsoft.com/office/officeart/2018/5/layout/IconLeafLabelList"/>
    <dgm:cxn modelId="{3AA6B424-2319-45EF-A434-F8EA5D135F59}" type="presParOf" srcId="{17E28766-1028-4F8E-AC85-8604B9E80BB1}" destId="{9F9A3E86-15A8-48A4-B175-1EAAB12D0A03}" srcOrd="2" destOrd="0" presId="urn:microsoft.com/office/officeart/2018/5/layout/IconLeafLabelList"/>
    <dgm:cxn modelId="{98B70AF9-C98B-49BB-BEB9-9D091E4E0434}" type="presParOf" srcId="{9F9A3E86-15A8-48A4-B175-1EAAB12D0A03}" destId="{EEBE0E74-B8D1-4382-83D5-EB7D0D69D22B}" srcOrd="0" destOrd="0" presId="urn:microsoft.com/office/officeart/2018/5/layout/IconLeafLabelList"/>
    <dgm:cxn modelId="{90ECEE0C-94BC-4172-A233-770CA0DB06FA}" type="presParOf" srcId="{9F9A3E86-15A8-48A4-B175-1EAAB12D0A03}" destId="{4508F73C-E3EC-444C-BB8C-C7AEC8E5E78D}" srcOrd="1" destOrd="0" presId="urn:microsoft.com/office/officeart/2018/5/layout/IconLeafLabelList"/>
    <dgm:cxn modelId="{1EC4734E-2B84-4903-BC9F-905C8C0D9F1B}" type="presParOf" srcId="{9F9A3E86-15A8-48A4-B175-1EAAB12D0A03}" destId="{B1F82D7A-E128-4D1C-845A-CE036ABD8C13}" srcOrd="2" destOrd="0" presId="urn:microsoft.com/office/officeart/2018/5/layout/IconLeafLabelList"/>
    <dgm:cxn modelId="{A0B1C261-D860-4228-A049-AC1F7CC99A80}" type="presParOf" srcId="{9F9A3E86-15A8-48A4-B175-1EAAB12D0A03}" destId="{2F9AF846-5020-419A-9A15-A8B67DC08D6C}" srcOrd="3" destOrd="0" presId="urn:microsoft.com/office/officeart/2018/5/layout/IconLeafLabelList"/>
    <dgm:cxn modelId="{3394747F-E3A9-4255-BDFF-C8080B6CF702}" type="presParOf" srcId="{17E28766-1028-4F8E-AC85-8604B9E80BB1}" destId="{F4D064FC-1754-423E-A2E5-8F4CDCFE3A74}" srcOrd="3" destOrd="0" presId="urn:microsoft.com/office/officeart/2018/5/layout/IconLeafLabelList"/>
    <dgm:cxn modelId="{777C3A52-81F9-42DA-AD80-8B6C1F742D95}" type="presParOf" srcId="{17E28766-1028-4F8E-AC85-8604B9E80BB1}" destId="{9FDCFDBD-C543-4964-8708-150C99F7EBF5}" srcOrd="4" destOrd="0" presId="urn:microsoft.com/office/officeart/2018/5/layout/IconLeafLabelList"/>
    <dgm:cxn modelId="{0210F429-8D85-4292-8F10-D1FFFBF30C3A}" type="presParOf" srcId="{9FDCFDBD-C543-4964-8708-150C99F7EBF5}" destId="{FAFD65A8-D99F-4C0E-9C09-4DD2B67DB728}" srcOrd="0" destOrd="0" presId="urn:microsoft.com/office/officeart/2018/5/layout/IconLeafLabelList"/>
    <dgm:cxn modelId="{6327AE95-353F-49F3-9555-3A09412216FF}" type="presParOf" srcId="{9FDCFDBD-C543-4964-8708-150C99F7EBF5}" destId="{B8200CA7-215C-4098-AB45-B5959C23429D}" srcOrd="1" destOrd="0" presId="urn:microsoft.com/office/officeart/2018/5/layout/IconLeafLabelList"/>
    <dgm:cxn modelId="{04C7B630-2843-4C58-A9D4-750F36BF76EF}" type="presParOf" srcId="{9FDCFDBD-C543-4964-8708-150C99F7EBF5}" destId="{A214889E-E714-42C5-93F6-553D167CDDF5}" srcOrd="2" destOrd="0" presId="urn:microsoft.com/office/officeart/2018/5/layout/IconLeafLabelList"/>
    <dgm:cxn modelId="{F7C37D88-9D07-4478-A3D7-3D9E89E19E61}" type="presParOf" srcId="{9FDCFDBD-C543-4964-8708-150C99F7EBF5}" destId="{2E80900C-D63A-4B76-AD35-86A90B61E9A6}" srcOrd="3" destOrd="0" presId="urn:microsoft.com/office/officeart/2018/5/layout/IconLeafLabelList"/>
    <dgm:cxn modelId="{33389C41-55F0-41DB-B56B-6AA123913847}" type="presParOf" srcId="{17E28766-1028-4F8E-AC85-8604B9E80BB1}" destId="{95964140-F257-4960-936C-871C031E6811}" srcOrd="5" destOrd="0" presId="urn:microsoft.com/office/officeart/2018/5/layout/IconLeafLabelList"/>
    <dgm:cxn modelId="{C9971785-89E9-491D-9D8B-C1FC2216BDEF}" type="presParOf" srcId="{17E28766-1028-4F8E-AC85-8604B9E80BB1}" destId="{32BAC5FE-1681-4A6E-A3CB-FAEED86334F0}" srcOrd="6" destOrd="0" presId="urn:microsoft.com/office/officeart/2018/5/layout/IconLeafLabelList"/>
    <dgm:cxn modelId="{915B6970-C370-4E6F-8B30-E7EBB416D17B}" type="presParOf" srcId="{32BAC5FE-1681-4A6E-A3CB-FAEED86334F0}" destId="{F82A3674-7CEF-4F51-A77A-5557086719A0}" srcOrd="0" destOrd="0" presId="urn:microsoft.com/office/officeart/2018/5/layout/IconLeafLabelList"/>
    <dgm:cxn modelId="{DFA849FE-B562-4F92-AA08-E80C9BFB7549}" type="presParOf" srcId="{32BAC5FE-1681-4A6E-A3CB-FAEED86334F0}" destId="{8332E429-E05F-4884-9D30-FCC3189A871D}" srcOrd="1" destOrd="0" presId="urn:microsoft.com/office/officeart/2018/5/layout/IconLeafLabelList"/>
    <dgm:cxn modelId="{E9D99AD6-2719-4681-BC9C-D56D26C22DD1}" type="presParOf" srcId="{32BAC5FE-1681-4A6E-A3CB-FAEED86334F0}" destId="{80E2DBD8-D689-45E5-981C-DA99781B21B5}" srcOrd="2" destOrd="0" presId="urn:microsoft.com/office/officeart/2018/5/layout/IconLeafLabelList"/>
    <dgm:cxn modelId="{411E2584-59FD-4AEF-937F-DC27D474D02E}" type="presParOf" srcId="{32BAC5FE-1681-4A6E-A3CB-FAEED86334F0}" destId="{D1F40E89-6428-4F76-87A6-41F46E3293F9}" srcOrd="3" destOrd="0" presId="urn:microsoft.com/office/officeart/2018/5/layout/IconLeafLabelList"/>
    <dgm:cxn modelId="{3619EA38-4C97-4DA8-8A99-2ED83DFEC570}" type="presParOf" srcId="{17E28766-1028-4F8E-AC85-8604B9E80BB1}" destId="{1C4DC52F-CA06-4B01-86E1-61AA18B3A973}" srcOrd="7" destOrd="0" presId="urn:microsoft.com/office/officeart/2018/5/layout/IconLeafLabelList"/>
    <dgm:cxn modelId="{733A6C5D-44A6-4337-B220-CCB558F2B8DE}" type="presParOf" srcId="{17E28766-1028-4F8E-AC85-8604B9E80BB1}" destId="{41A55C85-2E58-49BB-A618-DECE995DCE8D}" srcOrd="8" destOrd="0" presId="urn:microsoft.com/office/officeart/2018/5/layout/IconLeafLabelList"/>
    <dgm:cxn modelId="{9239294B-7081-454E-B436-BBA051A9F49F}" type="presParOf" srcId="{41A55C85-2E58-49BB-A618-DECE995DCE8D}" destId="{CF5F1652-0AAF-4B48-B7C5-17D0CCF99DE7}" srcOrd="0" destOrd="0" presId="urn:microsoft.com/office/officeart/2018/5/layout/IconLeafLabelList"/>
    <dgm:cxn modelId="{64DA08AD-1BAD-4ACD-8EF7-BF1808E64A13}" type="presParOf" srcId="{41A55C85-2E58-49BB-A618-DECE995DCE8D}" destId="{1167D473-DB55-4CBD-868A-6068B0C4A58C}" srcOrd="1" destOrd="0" presId="urn:microsoft.com/office/officeart/2018/5/layout/IconLeafLabelList"/>
    <dgm:cxn modelId="{877C819D-20C2-4269-8439-54A87F07F395}" type="presParOf" srcId="{41A55C85-2E58-49BB-A618-DECE995DCE8D}" destId="{D2206125-7BAF-4D88-90BA-84EC6165671D}" srcOrd="2" destOrd="0" presId="urn:microsoft.com/office/officeart/2018/5/layout/IconLeafLabelList"/>
    <dgm:cxn modelId="{774A8CBF-737A-41BB-95FB-228B4E81D380}" type="presParOf" srcId="{41A55C85-2E58-49BB-A618-DECE995DCE8D}" destId="{6EC96BED-4AE1-43D7-BC58-F42CB79FB1F0}" srcOrd="3" destOrd="0" presId="urn:microsoft.com/office/officeart/2018/5/layout/IconLeafLabelList"/>
    <dgm:cxn modelId="{2C131600-9F95-47C3-BE6D-59409A7599E1}" type="presParOf" srcId="{17E28766-1028-4F8E-AC85-8604B9E80BB1}" destId="{7CEDCA8C-5D31-48F8-9802-3E9EF8F38E73}" srcOrd="9" destOrd="0" presId="urn:microsoft.com/office/officeart/2018/5/layout/IconLeafLabelList"/>
    <dgm:cxn modelId="{43735129-9BB7-4F5A-9CFF-77882B6F947F}" type="presParOf" srcId="{17E28766-1028-4F8E-AC85-8604B9E80BB1}" destId="{98C8951A-49F3-4550-8D4E-4D46FE8FB953}" srcOrd="10" destOrd="0" presId="urn:microsoft.com/office/officeart/2018/5/layout/IconLeafLabelList"/>
    <dgm:cxn modelId="{6F888E2C-C9AD-4CB7-AA8B-0B55C592E032}" type="presParOf" srcId="{98C8951A-49F3-4550-8D4E-4D46FE8FB953}" destId="{EA6E1CE3-A408-44C0-AE48-3CC35AA5666F}" srcOrd="0" destOrd="0" presId="urn:microsoft.com/office/officeart/2018/5/layout/IconLeafLabelList"/>
    <dgm:cxn modelId="{58C3E00A-BFC7-48A2-BF2E-5A78F189B752}" type="presParOf" srcId="{98C8951A-49F3-4550-8D4E-4D46FE8FB953}" destId="{4C9F5306-D775-4949-B911-78D5D3D78921}" srcOrd="1" destOrd="0" presId="urn:microsoft.com/office/officeart/2018/5/layout/IconLeafLabelList"/>
    <dgm:cxn modelId="{C9FF8942-C46C-4117-87C1-8D52FCC97936}" type="presParOf" srcId="{98C8951A-49F3-4550-8D4E-4D46FE8FB953}" destId="{3D76BFF5-88FF-47CC-8416-599EF501721B}" srcOrd="2" destOrd="0" presId="urn:microsoft.com/office/officeart/2018/5/layout/IconLeafLabelList"/>
    <dgm:cxn modelId="{AC412B3E-B30B-40A7-8EF1-C43AE67F0748}" type="presParOf" srcId="{98C8951A-49F3-4550-8D4E-4D46FE8FB953}" destId="{68393244-217A-4B57-A22A-8806BE4E663B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2B2C441-D71D-48CD-95B5-393BE5BD2110}" type="doc">
      <dgm:prSet loTypeId="urn:microsoft.com/office/officeart/2005/8/layout/cycle3" loCatId="cycle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2175BB0-78BD-4124-8978-47A2CA002353}">
      <dgm:prSet/>
      <dgm:spPr/>
      <dgm:t>
        <a:bodyPr/>
        <a:lstStyle/>
        <a:p>
          <a:r>
            <a:rPr lang="en-US"/>
            <a:t>Fendous Live:</a:t>
          </a:r>
        </a:p>
      </dgm:t>
    </dgm:pt>
    <dgm:pt modelId="{55D2386A-3B34-4A4C-977F-57C6E204B4E5}" type="parTrans" cxnId="{583C38F0-D065-4186-B9FE-2316EB3999C6}">
      <dgm:prSet/>
      <dgm:spPr/>
      <dgm:t>
        <a:bodyPr/>
        <a:lstStyle/>
        <a:p>
          <a:endParaRPr lang="en-US"/>
        </a:p>
      </dgm:t>
    </dgm:pt>
    <dgm:pt modelId="{6574B33A-9D2B-4364-B52A-C58F5BF8909B}" type="sibTrans" cxnId="{583C38F0-D065-4186-B9FE-2316EB3999C6}">
      <dgm:prSet/>
      <dgm:spPr/>
      <dgm:t>
        <a:bodyPr/>
        <a:lstStyle/>
        <a:p>
          <a:endParaRPr lang="en-US"/>
        </a:p>
      </dgm:t>
    </dgm:pt>
    <dgm:pt modelId="{0BD82815-8E52-4F9A-AF2B-EE78BC5D9869}">
      <dgm:prSet/>
      <dgm:spPr/>
      <dgm:t>
        <a:bodyPr/>
        <a:lstStyle/>
        <a:p>
          <a:r>
            <a:rPr lang="en-US"/>
            <a:t>- No login / no backend</a:t>
          </a:r>
        </a:p>
      </dgm:t>
    </dgm:pt>
    <dgm:pt modelId="{B86A2043-F216-4722-822B-92BE73CF7A7B}" type="parTrans" cxnId="{2B3DDEA3-B8E9-4B7B-B779-B50FC466D01B}">
      <dgm:prSet/>
      <dgm:spPr/>
      <dgm:t>
        <a:bodyPr/>
        <a:lstStyle/>
        <a:p>
          <a:endParaRPr lang="en-US"/>
        </a:p>
      </dgm:t>
    </dgm:pt>
    <dgm:pt modelId="{AB3BC8AA-073E-4DEE-8118-DEC58C480946}" type="sibTrans" cxnId="{2B3DDEA3-B8E9-4B7B-B779-B50FC466D01B}">
      <dgm:prSet/>
      <dgm:spPr/>
      <dgm:t>
        <a:bodyPr/>
        <a:lstStyle/>
        <a:p>
          <a:endParaRPr lang="en-US"/>
        </a:p>
      </dgm:t>
    </dgm:pt>
    <dgm:pt modelId="{67CAE4AE-5E4A-4D0E-B27B-A5C0448F3367}">
      <dgm:prSet/>
      <dgm:spPr/>
      <dgm:t>
        <a:bodyPr/>
        <a:lstStyle/>
        <a:p>
          <a:r>
            <a:rPr lang="en-US"/>
            <a:t>- Local data only</a:t>
          </a:r>
        </a:p>
      </dgm:t>
    </dgm:pt>
    <dgm:pt modelId="{1933A623-93D6-4492-B16C-F2E353DC75D5}" type="parTrans" cxnId="{9BBA1556-6018-4CCE-AF8C-25263C8B8ADC}">
      <dgm:prSet/>
      <dgm:spPr/>
      <dgm:t>
        <a:bodyPr/>
        <a:lstStyle/>
        <a:p>
          <a:endParaRPr lang="en-US"/>
        </a:p>
      </dgm:t>
    </dgm:pt>
    <dgm:pt modelId="{DC2821BF-BDA3-460B-BCA6-9159F2B26DF7}" type="sibTrans" cxnId="{9BBA1556-6018-4CCE-AF8C-25263C8B8ADC}">
      <dgm:prSet/>
      <dgm:spPr/>
      <dgm:t>
        <a:bodyPr/>
        <a:lstStyle/>
        <a:p>
          <a:endParaRPr lang="en-US"/>
        </a:p>
      </dgm:t>
    </dgm:pt>
    <dgm:pt modelId="{8327F52E-3314-46E0-BD7D-D797EA0EE008}">
      <dgm:prSet/>
      <dgm:spPr/>
      <dgm:t>
        <a:bodyPr/>
        <a:lstStyle/>
        <a:p>
          <a:r>
            <a:rPr lang="en-US"/>
            <a:t>- Built-in sustainability</a:t>
          </a:r>
        </a:p>
      </dgm:t>
    </dgm:pt>
    <dgm:pt modelId="{DCEAA323-40CF-4898-9D99-50E18B9EE11F}" type="parTrans" cxnId="{E7D75C6F-98D6-49FC-91F0-692A3F3836E0}">
      <dgm:prSet/>
      <dgm:spPr/>
      <dgm:t>
        <a:bodyPr/>
        <a:lstStyle/>
        <a:p>
          <a:endParaRPr lang="en-US"/>
        </a:p>
      </dgm:t>
    </dgm:pt>
    <dgm:pt modelId="{A6DB21BB-6A6B-4D69-A9BD-9B22CA76B492}" type="sibTrans" cxnId="{E7D75C6F-98D6-49FC-91F0-692A3F3836E0}">
      <dgm:prSet/>
      <dgm:spPr/>
      <dgm:t>
        <a:bodyPr/>
        <a:lstStyle/>
        <a:p>
          <a:endParaRPr lang="en-US"/>
        </a:p>
      </dgm:t>
    </dgm:pt>
    <dgm:pt modelId="{388B9BDA-8E65-4D6D-98FC-A162C59BCA0B}">
      <dgm:prSet/>
      <dgm:spPr/>
      <dgm:t>
        <a:bodyPr/>
        <a:lstStyle/>
        <a:p>
          <a:r>
            <a:rPr lang="en-US"/>
            <a:t>- Open formats (.csv / .pdf)</a:t>
          </a:r>
        </a:p>
      </dgm:t>
    </dgm:pt>
    <dgm:pt modelId="{B24DC2A4-82E9-4A2C-9983-8B7FD614F986}" type="parTrans" cxnId="{C5B43FAF-1DE2-4BB7-8AEF-FF154AFA713E}">
      <dgm:prSet/>
      <dgm:spPr/>
      <dgm:t>
        <a:bodyPr/>
        <a:lstStyle/>
        <a:p>
          <a:endParaRPr lang="en-US"/>
        </a:p>
      </dgm:t>
    </dgm:pt>
    <dgm:pt modelId="{C4185086-7841-4857-859E-68B0122F0D74}" type="sibTrans" cxnId="{C5B43FAF-1DE2-4BB7-8AEF-FF154AFA713E}">
      <dgm:prSet/>
      <dgm:spPr/>
      <dgm:t>
        <a:bodyPr/>
        <a:lstStyle/>
        <a:p>
          <a:endParaRPr lang="en-US"/>
        </a:p>
      </dgm:t>
    </dgm:pt>
    <dgm:pt modelId="{6602B4AD-5C7D-4D82-9223-42A3203C1F5E}">
      <dgm:prSet/>
      <dgm:spPr/>
      <dgm:t>
        <a:bodyPr/>
        <a:lstStyle/>
        <a:p>
          <a:r>
            <a:rPr lang="en-US"/>
            <a:t>- Privacy-first</a:t>
          </a:r>
        </a:p>
      </dgm:t>
    </dgm:pt>
    <dgm:pt modelId="{E6DC9BD0-F6A0-4C58-A94E-B7D0893DFDCF}" type="parTrans" cxnId="{CC27B4B5-B685-4878-B6F0-A6B40A8AFDD5}">
      <dgm:prSet/>
      <dgm:spPr/>
      <dgm:t>
        <a:bodyPr/>
        <a:lstStyle/>
        <a:p>
          <a:endParaRPr lang="en-US"/>
        </a:p>
      </dgm:t>
    </dgm:pt>
    <dgm:pt modelId="{C83B8963-2F77-4C16-B7D2-1CEE64CB409F}" type="sibTrans" cxnId="{CC27B4B5-B685-4878-B6F0-A6B40A8AFDD5}">
      <dgm:prSet/>
      <dgm:spPr/>
      <dgm:t>
        <a:bodyPr/>
        <a:lstStyle/>
        <a:p>
          <a:endParaRPr lang="en-US"/>
        </a:p>
      </dgm:t>
    </dgm:pt>
    <dgm:pt modelId="{55874D76-AD8C-4CFE-9059-B2E403740FF3}">
      <dgm:prSet/>
      <dgm:spPr/>
      <dgm:t>
        <a:bodyPr/>
        <a:lstStyle/>
        <a:p>
          <a:r>
            <a:rPr lang="en-US"/>
            <a:t>Typical Platforms:</a:t>
          </a:r>
        </a:p>
      </dgm:t>
    </dgm:pt>
    <dgm:pt modelId="{0CE793B6-75C7-44F9-8522-51BAD8B2C48C}" type="parTrans" cxnId="{09BD2B73-1E99-43BE-8295-07B282B19C16}">
      <dgm:prSet/>
      <dgm:spPr/>
      <dgm:t>
        <a:bodyPr/>
        <a:lstStyle/>
        <a:p>
          <a:endParaRPr lang="en-US"/>
        </a:p>
      </dgm:t>
    </dgm:pt>
    <dgm:pt modelId="{F726E8BE-61DF-41E3-B2CB-661592CB15AA}" type="sibTrans" cxnId="{09BD2B73-1E99-43BE-8295-07B282B19C16}">
      <dgm:prSet/>
      <dgm:spPr/>
      <dgm:t>
        <a:bodyPr/>
        <a:lstStyle/>
        <a:p>
          <a:endParaRPr lang="en-US"/>
        </a:p>
      </dgm:t>
    </dgm:pt>
    <dgm:pt modelId="{3CFDF3B5-E33D-4528-A312-308D524DB7FD}">
      <dgm:prSet/>
      <dgm:spPr/>
      <dgm:t>
        <a:bodyPr/>
        <a:lstStyle/>
        <a:p>
          <a:r>
            <a:rPr lang="en-US"/>
            <a:t>- Centralized servers</a:t>
          </a:r>
        </a:p>
      </dgm:t>
    </dgm:pt>
    <dgm:pt modelId="{87C429BC-AEAF-4C0B-A631-ADA4EDD5BD69}" type="parTrans" cxnId="{26C10294-D0BF-4EC8-84C4-A3DA4C797307}">
      <dgm:prSet/>
      <dgm:spPr/>
      <dgm:t>
        <a:bodyPr/>
        <a:lstStyle/>
        <a:p>
          <a:endParaRPr lang="en-US"/>
        </a:p>
      </dgm:t>
    </dgm:pt>
    <dgm:pt modelId="{B0E09996-817E-46DF-B8D1-A07964582658}" type="sibTrans" cxnId="{26C10294-D0BF-4EC8-84C4-A3DA4C797307}">
      <dgm:prSet/>
      <dgm:spPr/>
      <dgm:t>
        <a:bodyPr/>
        <a:lstStyle/>
        <a:p>
          <a:endParaRPr lang="en-US"/>
        </a:p>
      </dgm:t>
    </dgm:pt>
    <dgm:pt modelId="{95E85E45-1A34-4A26-980B-D5DC93435EB0}">
      <dgm:prSet/>
      <dgm:spPr/>
      <dgm:t>
        <a:bodyPr/>
        <a:lstStyle/>
        <a:p>
          <a:r>
            <a:rPr lang="en-US"/>
            <a:t>- Stores user data</a:t>
          </a:r>
        </a:p>
      </dgm:t>
    </dgm:pt>
    <dgm:pt modelId="{3C38AC34-20D0-4014-8561-950073C100C5}" type="parTrans" cxnId="{B74D8839-3980-4E89-BE06-9B1B6186F171}">
      <dgm:prSet/>
      <dgm:spPr/>
      <dgm:t>
        <a:bodyPr/>
        <a:lstStyle/>
        <a:p>
          <a:endParaRPr lang="en-US"/>
        </a:p>
      </dgm:t>
    </dgm:pt>
    <dgm:pt modelId="{B22BBAE2-9CC4-4177-9732-8A9FDFABD8CD}" type="sibTrans" cxnId="{B74D8839-3980-4E89-BE06-9B1B6186F171}">
      <dgm:prSet/>
      <dgm:spPr/>
      <dgm:t>
        <a:bodyPr/>
        <a:lstStyle/>
        <a:p>
          <a:endParaRPr lang="en-US"/>
        </a:p>
      </dgm:t>
    </dgm:pt>
    <dgm:pt modelId="{C8FCDD24-A2BC-4A19-9DEC-1E8804BDBCEE}">
      <dgm:prSet/>
      <dgm:spPr/>
      <dgm:t>
        <a:bodyPr/>
        <a:lstStyle/>
        <a:p>
          <a:r>
            <a:rPr lang="en-US"/>
            <a:t>- No environmental focus</a:t>
          </a:r>
        </a:p>
      </dgm:t>
    </dgm:pt>
    <dgm:pt modelId="{285F6A0E-DE77-43CF-8896-6F6DA9AACF62}" type="parTrans" cxnId="{C1150345-C543-4F8D-88C3-68C9C7FB7F65}">
      <dgm:prSet/>
      <dgm:spPr/>
      <dgm:t>
        <a:bodyPr/>
        <a:lstStyle/>
        <a:p>
          <a:endParaRPr lang="en-US"/>
        </a:p>
      </dgm:t>
    </dgm:pt>
    <dgm:pt modelId="{F119E132-B89F-4BE1-9272-CB012A9EF3AD}" type="sibTrans" cxnId="{C1150345-C543-4F8D-88C3-68C9C7FB7F65}">
      <dgm:prSet/>
      <dgm:spPr/>
      <dgm:t>
        <a:bodyPr/>
        <a:lstStyle/>
        <a:p>
          <a:endParaRPr lang="en-US"/>
        </a:p>
      </dgm:t>
    </dgm:pt>
    <dgm:pt modelId="{F49D4C59-C537-437D-9BC6-6AE8D3FBE811}">
      <dgm:prSet/>
      <dgm:spPr/>
      <dgm:t>
        <a:bodyPr/>
        <a:lstStyle/>
        <a:p>
          <a:r>
            <a:rPr lang="en-US"/>
            <a:t>- Locked ecosystem</a:t>
          </a:r>
        </a:p>
      </dgm:t>
    </dgm:pt>
    <dgm:pt modelId="{5378645A-4AE6-466C-834E-81C9F276DD7B}" type="parTrans" cxnId="{AE83DE3A-3DFB-491E-8F4D-8852E3D796B8}">
      <dgm:prSet/>
      <dgm:spPr/>
      <dgm:t>
        <a:bodyPr/>
        <a:lstStyle/>
        <a:p>
          <a:endParaRPr lang="en-US"/>
        </a:p>
      </dgm:t>
    </dgm:pt>
    <dgm:pt modelId="{87419F6F-808A-44C1-BB92-6765E9452AA3}" type="sibTrans" cxnId="{AE83DE3A-3DFB-491E-8F4D-8852E3D796B8}">
      <dgm:prSet/>
      <dgm:spPr/>
      <dgm:t>
        <a:bodyPr/>
        <a:lstStyle/>
        <a:p>
          <a:endParaRPr lang="en-US"/>
        </a:p>
      </dgm:t>
    </dgm:pt>
    <dgm:pt modelId="{E149A684-94E0-443E-AB94-B8032B5FFDBD}">
      <dgm:prSet/>
      <dgm:spPr/>
      <dgm:t>
        <a:bodyPr/>
        <a:lstStyle/>
        <a:p>
          <a:r>
            <a:rPr lang="en-US"/>
            <a:t>- Tracking and ads</a:t>
          </a:r>
        </a:p>
      </dgm:t>
    </dgm:pt>
    <dgm:pt modelId="{C1B64E1F-0A5E-4E41-B101-DF53899FC152}" type="parTrans" cxnId="{6080E887-AF59-448C-B905-CDE1E73659A1}">
      <dgm:prSet/>
      <dgm:spPr/>
      <dgm:t>
        <a:bodyPr/>
        <a:lstStyle/>
        <a:p>
          <a:endParaRPr lang="en-US"/>
        </a:p>
      </dgm:t>
    </dgm:pt>
    <dgm:pt modelId="{B42BB803-AE44-45AA-BDA5-B0434A40BB63}" type="sibTrans" cxnId="{6080E887-AF59-448C-B905-CDE1E73659A1}">
      <dgm:prSet/>
      <dgm:spPr/>
      <dgm:t>
        <a:bodyPr/>
        <a:lstStyle/>
        <a:p>
          <a:endParaRPr lang="en-US"/>
        </a:p>
      </dgm:t>
    </dgm:pt>
    <dgm:pt modelId="{5B8CF485-48E3-4B8D-BE85-F98A914432AE}" type="pres">
      <dgm:prSet presAssocID="{E2B2C441-D71D-48CD-95B5-393BE5BD2110}" presName="Name0" presStyleCnt="0">
        <dgm:presLayoutVars>
          <dgm:dir/>
          <dgm:resizeHandles val="exact"/>
        </dgm:presLayoutVars>
      </dgm:prSet>
      <dgm:spPr/>
    </dgm:pt>
    <dgm:pt modelId="{FC17D7C2-59CC-4BEA-96CE-8C9EC8FDBD35}" type="pres">
      <dgm:prSet presAssocID="{E2B2C441-D71D-48CD-95B5-393BE5BD2110}" presName="cycle" presStyleCnt="0"/>
      <dgm:spPr/>
    </dgm:pt>
    <dgm:pt modelId="{9600EB59-60B2-4B77-840A-3D181521A6E8}" type="pres">
      <dgm:prSet presAssocID="{C2175BB0-78BD-4124-8978-47A2CA002353}" presName="nodeFirstNode" presStyleLbl="node1" presStyleIdx="0" presStyleCnt="12">
        <dgm:presLayoutVars>
          <dgm:bulletEnabled val="1"/>
        </dgm:presLayoutVars>
      </dgm:prSet>
      <dgm:spPr/>
    </dgm:pt>
    <dgm:pt modelId="{1E05D306-8674-4A1A-A3E0-CD0049632BD1}" type="pres">
      <dgm:prSet presAssocID="{6574B33A-9D2B-4364-B52A-C58F5BF8909B}" presName="sibTransFirstNode" presStyleLbl="bgShp" presStyleIdx="0" presStyleCnt="1"/>
      <dgm:spPr/>
    </dgm:pt>
    <dgm:pt modelId="{9674F8E1-B457-4972-8F72-C9FF55D6D4A3}" type="pres">
      <dgm:prSet presAssocID="{0BD82815-8E52-4F9A-AF2B-EE78BC5D9869}" presName="nodeFollowingNodes" presStyleLbl="node1" presStyleIdx="1" presStyleCnt="12">
        <dgm:presLayoutVars>
          <dgm:bulletEnabled val="1"/>
        </dgm:presLayoutVars>
      </dgm:prSet>
      <dgm:spPr/>
    </dgm:pt>
    <dgm:pt modelId="{0B2E2257-E287-4C1A-8EA8-815CAE438958}" type="pres">
      <dgm:prSet presAssocID="{67CAE4AE-5E4A-4D0E-B27B-A5C0448F3367}" presName="nodeFollowingNodes" presStyleLbl="node1" presStyleIdx="2" presStyleCnt="12">
        <dgm:presLayoutVars>
          <dgm:bulletEnabled val="1"/>
        </dgm:presLayoutVars>
      </dgm:prSet>
      <dgm:spPr/>
    </dgm:pt>
    <dgm:pt modelId="{755FFAA3-9362-458A-A86E-263AEAECC9D0}" type="pres">
      <dgm:prSet presAssocID="{8327F52E-3314-46E0-BD7D-D797EA0EE008}" presName="nodeFollowingNodes" presStyleLbl="node1" presStyleIdx="3" presStyleCnt="12">
        <dgm:presLayoutVars>
          <dgm:bulletEnabled val="1"/>
        </dgm:presLayoutVars>
      </dgm:prSet>
      <dgm:spPr/>
    </dgm:pt>
    <dgm:pt modelId="{4F777189-9033-4076-A109-04E1DDEF59C1}" type="pres">
      <dgm:prSet presAssocID="{388B9BDA-8E65-4D6D-98FC-A162C59BCA0B}" presName="nodeFollowingNodes" presStyleLbl="node1" presStyleIdx="4" presStyleCnt="12">
        <dgm:presLayoutVars>
          <dgm:bulletEnabled val="1"/>
        </dgm:presLayoutVars>
      </dgm:prSet>
      <dgm:spPr/>
    </dgm:pt>
    <dgm:pt modelId="{ADCB8E89-43AA-4356-A783-A48D59F48A02}" type="pres">
      <dgm:prSet presAssocID="{6602B4AD-5C7D-4D82-9223-42A3203C1F5E}" presName="nodeFollowingNodes" presStyleLbl="node1" presStyleIdx="5" presStyleCnt="12">
        <dgm:presLayoutVars>
          <dgm:bulletEnabled val="1"/>
        </dgm:presLayoutVars>
      </dgm:prSet>
      <dgm:spPr/>
    </dgm:pt>
    <dgm:pt modelId="{EB16A99E-1B84-4D18-936E-6BB9B79DE9E0}" type="pres">
      <dgm:prSet presAssocID="{55874D76-AD8C-4CFE-9059-B2E403740FF3}" presName="nodeFollowingNodes" presStyleLbl="node1" presStyleIdx="6" presStyleCnt="12">
        <dgm:presLayoutVars>
          <dgm:bulletEnabled val="1"/>
        </dgm:presLayoutVars>
      </dgm:prSet>
      <dgm:spPr/>
    </dgm:pt>
    <dgm:pt modelId="{80C58DDE-0138-46EB-AB95-82A8AD43C924}" type="pres">
      <dgm:prSet presAssocID="{3CFDF3B5-E33D-4528-A312-308D524DB7FD}" presName="nodeFollowingNodes" presStyleLbl="node1" presStyleIdx="7" presStyleCnt="12">
        <dgm:presLayoutVars>
          <dgm:bulletEnabled val="1"/>
        </dgm:presLayoutVars>
      </dgm:prSet>
      <dgm:spPr/>
    </dgm:pt>
    <dgm:pt modelId="{E0251B54-B788-423C-B8D4-70A31FFA28DB}" type="pres">
      <dgm:prSet presAssocID="{95E85E45-1A34-4A26-980B-D5DC93435EB0}" presName="nodeFollowingNodes" presStyleLbl="node1" presStyleIdx="8" presStyleCnt="12">
        <dgm:presLayoutVars>
          <dgm:bulletEnabled val="1"/>
        </dgm:presLayoutVars>
      </dgm:prSet>
      <dgm:spPr/>
    </dgm:pt>
    <dgm:pt modelId="{F1322B14-2FE8-46F8-88A8-E441D06EE50D}" type="pres">
      <dgm:prSet presAssocID="{C8FCDD24-A2BC-4A19-9DEC-1E8804BDBCEE}" presName="nodeFollowingNodes" presStyleLbl="node1" presStyleIdx="9" presStyleCnt="12">
        <dgm:presLayoutVars>
          <dgm:bulletEnabled val="1"/>
        </dgm:presLayoutVars>
      </dgm:prSet>
      <dgm:spPr/>
    </dgm:pt>
    <dgm:pt modelId="{A5247496-B96F-4A18-B0AC-2BF5C328A794}" type="pres">
      <dgm:prSet presAssocID="{F49D4C59-C537-437D-9BC6-6AE8D3FBE811}" presName="nodeFollowingNodes" presStyleLbl="node1" presStyleIdx="10" presStyleCnt="12">
        <dgm:presLayoutVars>
          <dgm:bulletEnabled val="1"/>
        </dgm:presLayoutVars>
      </dgm:prSet>
      <dgm:spPr/>
    </dgm:pt>
    <dgm:pt modelId="{E866F65A-47B2-4312-B29B-BD8C746C74C9}" type="pres">
      <dgm:prSet presAssocID="{E149A684-94E0-443E-AB94-B8032B5FFDBD}" presName="nodeFollowingNodes" presStyleLbl="node1" presStyleIdx="11" presStyleCnt="12">
        <dgm:presLayoutVars>
          <dgm:bulletEnabled val="1"/>
        </dgm:presLayoutVars>
      </dgm:prSet>
      <dgm:spPr/>
    </dgm:pt>
  </dgm:ptLst>
  <dgm:cxnLst>
    <dgm:cxn modelId="{E2613C00-36BC-4108-AFFA-E7F370381F61}" type="presOf" srcId="{0BD82815-8E52-4F9A-AF2B-EE78BC5D9869}" destId="{9674F8E1-B457-4972-8F72-C9FF55D6D4A3}" srcOrd="0" destOrd="0" presId="urn:microsoft.com/office/officeart/2005/8/layout/cycle3"/>
    <dgm:cxn modelId="{0329A001-44F3-4100-89CE-C85998EB789E}" type="presOf" srcId="{E2B2C441-D71D-48CD-95B5-393BE5BD2110}" destId="{5B8CF485-48E3-4B8D-BE85-F98A914432AE}" srcOrd="0" destOrd="0" presId="urn:microsoft.com/office/officeart/2005/8/layout/cycle3"/>
    <dgm:cxn modelId="{BF980F37-7A49-45A4-8184-04E653A3A7D9}" type="presOf" srcId="{3CFDF3B5-E33D-4528-A312-308D524DB7FD}" destId="{80C58DDE-0138-46EB-AB95-82A8AD43C924}" srcOrd="0" destOrd="0" presId="urn:microsoft.com/office/officeart/2005/8/layout/cycle3"/>
    <dgm:cxn modelId="{B74D8839-3980-4E89-BE06-9B1B6186F171}" srcId="{E2B2C441-D71D-48CD-95B5-393BE5BD2110}" destId="{95E85E45-1A34-4A26-980B-D5DC93435EB0}" srcOrd="8" destOrd="0" parTransId="{3C38AC34-20D0-4014-8561-950073C100C5}" sibTransId="{B22BBAE2-9CC4-4177-9732-8A9FDFABD8CD}"/>
    <dgm:cxn modelId="{E9623F3A-18AE-445E-8082-AE0D04B1A301}" type="presOf" srcId="{F49D4C59-C537-437D-9BC6-6AE8D3FBE811}" destId="{A5247496-B96F-4A18-B0AC-2BF5C328A794}" srcOrd="0" destOrd="0" presId="urn:microsoft.com/office/officeart/2005/8/layout/cycle3"/>
    <dgm:cxn modelId="{AE83DE3A-3DFB-491E-8F4D-8852E3D796B8}" srcId="{E2B2C441-D71D-48CD-95B5-393BE5BD2110}" destId="{F49D4C59-C537-437D-9BC6-6AE8D3FBE811}" srcOrd="10" destOrd="0" parTransId="{5378645A-4AE6-466C-834E-81C9F276DD7B}" sibTransId="{87419F6F-808A-44C1-BB92-6765E9452AA3}"/>
    <dgm:cxn modelId="{ADB02060-7CDE-43B2-B8BB-E46299E94001}" type="presOf" srcId="{388B9BDA-8E65-4D6D-98FC-A162C59BCA0B}" destId="{4F777189-9033-4076-A109-04E1DDEF59C1}" srcOrd="0" destOrd="0" presId="urn:microsoft.com/office/officeart/2005/8/layout/cycle3"/>
    <dgm:cxn modelId="{C1150345-C543-4F8D-88C3-68C9C7FB7F65}" srcId="{E2B2C441-D71D-48CD-95B5-393BE5BD2110}" destId="{C8FCDD24-A2BC-4A19-9DEC-1E8804BDBCEE}" srcOrd="9" destOrd="0" parTransId="{285F6A0E-DE77-43CF-8896-6F6DA9AACF62}" sibTransId="{F119E132-B89F-4BE1-9272-CB012A9EF3AD}"/>
    <dgm:cxn modelId="{E7D75C6F-98D6-49FC-91F0-692A3F3836E0}" srcId="{E2B2C441-D71D-48CD-95B5-393BE5BD2110}" destId="{8327F52E-3314-46E0-BD7D-D797EA0EE008}" srcOrd="3" destOrd="0" parTransId="{DCEAA323-40CF-4898-9D99-50E18B9EE11F}" sibTransId="{A6DB21BB-6A6B-4D69-A9BD-9B22CA76B492}"/>
    <dgm:cxn modelId="{FF4E4052-EDA2-4991-B134-10EBEAC0E595}" type="presOf" srcId="{67CAE4AE-5E4A-4D0E-B27B-A5C0448F3367}" destId="{0B2E2257-E287-4C1A-8EA8-815CAE438958}" srcOrd="0" destOrd="0" presId="urn:microsoft.com/office/officeart/2005/8/layout/cycle3"/>
    <dgm:cxn modelId="{09BD2B73-1E99-43BE-8295-07B282B19C16}" srcId="{E2B2C441-D71D-48CD-95B5-393BE5BD2110}" destId="{55874D76-AD8C-4CFE-9059-B2E403740FF3}" srcOrd="6" destOrd="0" parTransId="{0CE793B6-75C7-44F9-8522-51BAD8B2C48C}" sibTransId="{F726E8BE-61DF-41E3-B2CB-661592CB15AA}"/>
    <dgm:cxn modelId="{2BAAA254-E2FE-4E20-8203-023609114B59}" type="presOf" srcId="{E149A684-94E0-443E-AB94-B8032B5FFDBD}" destId="{E866F65A-47B2-4312-B29B-BD8C746C74C9}" srcOrd="0" destOrd="0" presId="urn:microsoft.com/office/officeart/2005/8/layout/cycle3"/>
    <dgm:cxn modelId="{9BBA1556-6018-4CCE-AF8C-25263C8B8ADC}" srcId="{E2B2C441-D71D-48CD-95B5-393BE5BD2110}" destId="{67CAE4AE-5E4A-4D0E-B27B-A5C0448F3367}" srcOrd="2" destOrd="0" parTransId="{1933A623-93D6-4492-B16C-F2E353DC75D5}" sibTransId="{DC2821BF-BDA3-460B-BCA6-9159F2B26DF7}"/>
    <dgm:cxn modelId="{6A3B8356-9CA3-4F52-AF84-AAECE93489D9}" type="presOf" srcId="{C8FCDD24-A2BC-4A19-9DEC-1E8804BDBCEE}" destId="{F1322B14-2FE8-46F8-88A8-E441D06EE50D}" srcOrd="0" destOrd="0" presId="urn:microsoft.com/office/officeart/2005/8/layout/cycle3"/>
    <dgm:cxn modelId="{21483B7D-8E13-4524-9214-9765A46B80FC}" type="presOf" srcId="{C2175BB0-78BD-4124-8978-47A2CA002353}" destId="{9600EB59-60B2-4B77-840A-3D181521A6E8}" srcOrd="0" destOrd="0" presId="urn:microsoft.com/office/officeart/2005/8/layout/cycle3"/>
    <dgm:cxn modelId="{6080E887-AF59-448C-B905-CDE1E73659A1}" srcId="{E2B2C441-D71D-48CD-95B5-393BE5BD2110}" destId="{E149A684-94E0-443E-AB94-B8032B5FFDBD}" srcOrd="11" destOrd="0" parTransId="{C1B64E1F-0A5E-4E41-B101-DF53899FC152}" sibTransId="{B42BB803-AE44-45AA-BDA5-B0434A40BB63}"/>
    <dgm:cxn modelId="{DD548E8E-8340-42D2-A124-7D2570B4ACF9}" type="presOf" srcId="{95E85E45-1A34-4A26-980B-D5DC93435EB0}" destId="{E0251B54-B788-423C-B8D4-70A31FFA28DB}" srcOrd="0" destOrd="0" presId="urn:microsoft.com/office/officeart/2005/8/layout/cycle3"/>
    <dgm:cxn modelId="{26C10294-D0BF-4EC8-84C4-A3DA4C797307}" srcId="{E2B2C441-D71D-48CD-95B5-393BE5BD2110}" destId="{3CFDF3B5-E33D-4528-A312-308D524DB7FD}" srcOrd="7" destOrd="0" parTransId="{87C429BC-AEAF-4C0B-A631-ADA4EDD5BD69}" sibTransId="{B0E09996-817E-46DF-B8D1-A07964582658}"/>
    <dgm:cxn modelId="{B742819E-F0BA-4390-8999-F21B836B702D}" type="presOf" srcId="{6574B33A-9D2B-4364-B52A-C58F5BF8909B}" destId="{1E05D306-8674-4A1A-A3E0-CD0049632BD1}" srcOrd="0" destOrd="0" presId="urn:microsoft.com/office/officeart/2005/8/layout/cycle3"/>
    <dgm:cxn modelId="{2B3DDEA3-B8E9-4B7B-B779-B50FC466D01B}" srcId="{E2B2C441-D71D-48CD-95B5-393BE5BD2110}" destId="{0BD82815-8E52-4F9A-AF2B-EE78BC5D9869}" srcOrd="1" destOrd="0" parTransId="{B86A2043-F216-4722-822B-92BE73CF7A7B}" sibTransId="{AB3BC8AA-073E-4DEE-8118-DEC58C480946}"/>
    <dgm:cxn modelId="{FD60ADA5-BA7C-4E5E-8DC6-FD49DBEE50F6}" type="presOf" srcId="{8327F52E-3314-46E0-BD7D-D797EA0EE008}" destId="{755FFAA3-9362-458A-A86E-263AEAECC9D0}" srcOrd="0" destOrd="0" presId="urn:microsoft.com/office/officeart/2005/8/layout/cycle3"/>
    <dgm:cxn modelId="{C5B43FAF-1DE2-4BB7-8AEF-FF154AFA713E}" srcId="{E2B2C441-D71D-48CD-95B5-393BE5BD2110}" destId="{388B9BDA-8E65-4D6D-98FC-A162C59BCA0B}" srcOrd="4" destOrd="0" parTransId="{B24DC2A4-82E9-4A2C-9983-8B7FD614F986}" sibTransId="{C4185086-7841-4857-859E-68B0122F0D74}"/>
    <dgm:cxn modelId="{CC27B4B5-B685-4878-B6F0-A6B40A8AFDD5}" srcId="{E2B2C441-D71D-48CD-95B5-393BE5BD2110}" destId="{6602B4AD-5C7D-4D82-9223-42A3203C1F5E}" srcOrd="5" destOrd="0" parTransId="{E6DC9BD0-F6A0-4C58-A94E-B7D0893DFDCF}" sibTransId="{C83B8963-2F77-4C16-B7D2-1CEE64CB409F}"/>
    <dgm:cxn modelId="{69B7B4C8-84AF-4EFF-A01E-09349D3661A9}" type="presOf" srcId="{55874D76-AD8C-4CFE-9059-B2E403740FF3}" destId="{EB16A99E-1B84-4D18-936E-6BB9B79DE9E0}" srcOrd="0" destOrd="0" presId="urn:microsoft.com/office/officeart/2005/8/layout/cycle3"/>
    <dgm:cxn modelId="{E7AB7FD9-DA54-496A-92DC-4218EBFF46B1}" type="presOf" srcId="{6602B4AD-5C7D-4D82-9223-42A3203C1F5E}" destId="{ADCB8E89-43AA-4356-A783-A48D59F48A02}" srcOrd="0" destOrd="0" presId="urn:microsoft.com/office/officeart/2005/8/layout/cycle3"/>
    <dgm:cxn modelId="{583C38F0-D065-4186-B9FE-2316EB3999C6}" srcId="{E2B2C441-D71D-48CD-95B5-393BE5BD2110}" destId="{C2175BB0-78BD-4124-8978-47A2CA002353}" srcOrd="0" destOrd="0" parTransId="{55D2386A-3B34-4A4C-977F-57C6E204B4E5}" sibTransId="{6574B33A-9D2B-4364-B52A-C58F5BF8909B}"/>
    <dgm:cxn modelId="{3D235642-5146-483D-BBDB-34248CA1E101}" type="presParOf" srcId="{5B8CF485-48E3-4B8D-BE85-F98A914432AE}" destId="{FC17D7C2-59CC-4BEA-96CE-8C9EC8FDBD35}" srcOrd="0" destOrd="0" presId="urn:microsoft.com/office/officeart/2005/8/layout/cycle3"/>
    <dgm:cxn modelId="{511B8786-089A-48F4-961B-613D49800448}" type="presParOf" srcId="{FC17D7C2-59CC-4BEA-96CE-8C9EC8FDBD35}" destId="{9600EB59-60B2-4B77-840A-3D181521A6E8}" srcOrd="0" destOrd="0" presId="urn:microsoft.com/office/officeart/2005/8/layout/cycle3"/>
    <dgm:cxn modelId="{24CE4C34-5DC8-4EFD-B469-706F456D82F8}" type="presParOf" srcId="{FC17D7C2-59CC-4BEA-96CE-8C9EC8FDBD35}" destId="{1E05D306-8674-4A1A-A3E0-CD0049632BD1}" srcOrd="1" destOrd="0" presId="urn:microsoft.com/office/officeart/2005/8/layout/cycle3"/>
    <dgm:cxn modelId="{038539AF-E54A-4EB7-AF15-B4797D634725}" type="presParOf" srcId="{FC17D7C2-59CC-4BEA-96CE-8C9EC8FDBD35}" destId="{9674F8E1-B457-4972-8F72-C9FF55D6D4A3}" srcOrd="2" destOrd="0" presId="urn:microsoft.com/office/officeart/2005/8/layout/cycle3"/>
    <dgm:cxn modelId="{13EFE7DF-B112-408A-85F0-F5A21226A19D}" type="presParOf" srcId="{FC17D7C2-59CC-4BEA-96CE-8C9EC8FDBD35}" destId="{0B2E2257-E287-4C1A-8EA8-815CAE438958}" srcOrd="3" destOrd="0" presId="urn:microsoft.com/office/officeart/2005/8/layout/cycle3"/>
    <dgm:cxn modelId="{531FC3F2-6D25-4B2D-A141-4E020D638009}" type="presParOf" srcId="{FC17D7C2-59CC-4BEA-96CE-8C9EC8FDBD35}" destId="{755FFAA3-9362-458A-A86E-263AEAECC9D0}" srcOrd="4" destOrd="0" presId="urn:microsoft.com/office/officeart/2005/8/layout/cycle3"/>
    <dgm:cxn modelId="{3E866313-BB2C-4794-9D10-B10966FA3C74}" type="presParOf" srcId="{FC17D7C2-59CC-4BEA-96CE-8C9EC8FDBD35}" destId="{4F777189-9033-4076-A109-04E1DDEF59C1}" srcOrd="5" destOrd="0" presId="urn:microsoft.com/office/officeart/2005/8/layout/cycle3"/>
    <dgm:cxn modelId="{E5CF8D47-B9C7-4C22-ABCA-D44CFE950292}" type="presParOf" srcId="{FC17D7C2-59CC-4BEA-96CE-8C9EC8FDBD35}" destId="{ADCB8E89-43AA-4356-A783-A48D59F48A02}" srcOrd="6" destOrd="0" presId="urn:microsoft.com/office/officeart/2005/8/layout/cycle3"/>
    <dgm:cxn modelId="{AD45FFED-8A20-4BA2-9AA4-094A215D57B3}" type="presParOf" srcId="{FC17D7C2-59CC-4BEA-96CE-8C9EC8FDBD35}" destId="{EB16A99E-1B84-4D18-936E-6BB9B79DE9E0}" srcOrd="7" destOrd="0" presId="urn:microsoft.com/office/officeart/2005/8/layout/cycle3"/>
    <dgm:cxn modelId="{DC2A0A8D-5360-415B-9967-D0B113354824}" type="presParOf" srcId="{FC17D7C2-59CC-4BEA-96CE-8C9EC8FDBD35}" destId="{80C58DDE-0138-46EB-AB95-82A8AD43C924}" srcOrd="8" destOrd="0" presId="urn:microsoft.com/office/officeart/2005/8/layout/cycle3"/>
    <dgm:cxn modelId="{7C8DA132-7D11-44E2-B1A5-5AD5B508AE7D}" type="presParOf" srcId="{FC17D7C2-59CC-4BEA-96CE-8C9EC8FDBD35}" destId="{E0251B54-B788-423C-B8D4-70A31FFA28DB}" srcOrd="9" destOrd="0" presId="urn:microsoft.com/office/officeart/2005/8/layout/cycle3"/>
    <dgm:cxn modelId="{4C7F1D5E-CC3A-4BE0-A360-43FC81BB2149}" type="presParOf" srcId="{FC17D7C2-59CC-4BEA-96CE-8C9EC8FDBD35}" destId="{F1322B14-2FE8-46F8-88A8-E441D06EE50D}" srcOrd="10" destOrd="0" presId="urn:microsoft.com/office/officeart/2005/8/layout/cycle3"/>
    <dgm:cxn modelId="{CE7FBF81-5AF2-4AD3-AFFF-262461185471}" type="presParOf" srcId="{FC17D7C2-59CC-4BEA-96CE-8C9EC8FDBD35}" destId="{A5247496-B96F-4A18-B0AC-2BF5C328A794}" srcOrd="11" destOrd="0" presId="urn:microsoft.com/office/officeart/2005/8/layout/cycle3"/>
    <dgm:cxn modelId="{85F511BE-2520-4F11-8EBD-1C0F001B8B4A}" type="presParOf" srcId="{FC17D7C2-59CC-4BEA-96CE-8C9EC8FDBD35}" destId="{E866F65A-47B2-4312-B29B-BD8C746C74C9}" srcOrd="12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D292EE-0B53-4E66-83E1-8C1EFC34ED24}">
      <dsp:nvSpPr>
        <dsp:cNvPr id="0" name=""/>
        <dsp:cNvSpPr/>
      </dsp:nvSpPr>
      <dsp:spPr>
        <a:xfrm>
          <a:off x="410226" y="1455724"/>
          <a:ext cx="1235250" cy="123525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B5F1DC-68E6-4605-B01E-E5F1FDD1C86C}">
      <dsp:nvSpPr>
        <dsp:cNvPr id="0" name=""/>
        <dsp:cNvSpPr/>
      </dsp:nvSpPr>
      <dsp:spPr>
        <a:xfrm>
          <a:off x="673476" y="1718975"/>
          <a:ext cx="708750" cy="7087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490049-149A-457C-BA90-2CC55453133F}">
      <dsp:nvSpPr>
        <dsp:cNvPr id="0" name=""/>
        <dsp:cNvSpPr/>
      </dsp:nvSpPr>
      <dsp:spPr>
        <a:xfrm>
          <a:off x="15351" y="3075725"/>
          <a:ext cx="202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powered by Fendous Sustainable Solutions</a:t>
          </a:r>
        </a:p>
      </dsp:txBody>
      <dsp:txXfrm>
        <a:off x="15351" y="3075725"/>
        <a:ext cx="2025000" cy="720000"/>
      </dsp:txXfrm>
    </dsp:sp>
    <dsp:sp modelId="{F8EEB979-4238-4BB1-86FC-7DFE738FEB84}">
      <dsp:nvSpPr>
        <dsp:cNvPr id="0" name=""/>
        <dsp:cNvSpPr/>
      </dsp:nvSpPr>
      <dsp:spPr>
        <a:xfrm>
          <a:off x="2789601" y="1455724"/>
          <a:ext cx="1235250" cy="123525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D2BF90-854E-4AB6-840E-78B1D0C1832D}">
      <dsp:nvSpPr>
        <dsp:cNvPr id="0" name=""/>
        <dsp:cNvSpPr/>
      </dsp:nvSpPr>
      <dsp:spPr>
        <a:xfrm>
          <a:off x="3052851" y="1718975"/>
          <a:ext cx="708750" cy="7087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D538D7-99E9-4523-AAC3-9D50E8E5FB88}">
      <dsp:nvSpPr>
        <dsp:cNvPr id="0" name=""/>
        <dsp:cNvSpPr/>
      </dsp:nvSpPr>
      <dsp:spPr>
        <a:xfrm>
          <a:off x="2394726" y="3075725"/>
          <a:ext cx="202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Sustainable events. Zero waste. Full connection.</a:t>
          </a:r>
        </a:p>
      </dsp:txBody>
      <dsp:txXfrm>
        <a:off x="2394726" y="3075725"/>
        <a:ext cx="2025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61E20A-0989-4709-90B8-A7EEA9F1F8B1}">
      <dsp:nvSpPr>
        <dsp:cNvPr id="0" name=""/>
        <dsp:cNvSpPr/>
      </dsp:nvSpPr>
      <dsp:spPr>
        <a:xfrm>
          <a:off x="0" y="605024"/>
          <a:ext cx="7203281" cy="111696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F79957-062B-4C7C-A43E-ABD658918760}">
      <dsp:nvSpPr>
        <dsp:cNvPr id="0" name=""/>
        <dsp:cNvSpPr/>
      </dsp:nvSpPr>
      <dsp:spPr>
        <a:xfrm>
          <a:off x="337882" y="856342"/>
          <a:ext cx="614332" cy="61433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FBDD42-F28E-4869-98F9-5E4159DA1618}">
      <dsp:nvSpPr>
        <dsp:cNvPr id="0" name=""/>
        <dsp:cNvSpPr/>
      </dsp:nvSpPr>
      <dsp:spPr>
        <a:xfrm>
          <a:off x="1290098" y="605024"/>
          <a:ext cx="5913182" cy="1116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212" tIns="118212" rIns="118212" bIns="11821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Events connect people but often create waste and digital overload.</a:t>
          </a:r>
        </a:p>
      </dsp:txBody>
      <dsp:txXfrm>
        <a:off x="1290098" y="605024"/>
        <a:ext cx="5913182" cy="1116968"/>
      </dsp:txXfrm>
    </dsp:sp>
    <dsp:sp modelId="{A39ADC5E-785E-4D07-9E5B-A19F1E621E88}">
      <dsp:nvSpPr>
        <dsp:cNvPr id="0" name=""/>
        <dsp:cNvSpPr/>
      </dsp:nvSpPr>
      <dsp:spPr>
        <a:xfrm>
          <a:off x="0" y="2001234"/>
          <a:ext cx="7203281" cy="111696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760C4E-F6BA-4DA6-97A8-8DBC1294AFED}">
      <dsp:nvSpPr>
        <dsp:cNvPr id="0" name=""/>
        <dsp:cNvSpPr/>
      </dsp:nvSpPr>
      <dsp:spPr>
        <a:xfrm>
          <a:off x="337882" y="2252552"/>
          <a:ext cx="614332" cy="61433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4AC3D2-37CB-4F81-B677-C5889E3FF2EA}">
      <dsp:nvSpPr>
        <dsp:cNvPr id="0" name=""/>
        <dsp:cNvSpPr/>
      </dsp:nvSpPr>
      <dsp:spPr>
        <a:xfrm>
          <a:off x="1290098" y="2001234"/>
          <a:ext cx="5913182" cy="1116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212" tIns="118212" rIns="118212" bIns="11821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Fendous Live helps businesses and communities design &amp; ARRANGE greener, smarter, and simpler experiences that leave a positive impact.</a:t>
          </a:r>
        </a:p>
      </dsp:txBody>
      <dsp:txXfrm>
        <a:off x="1290098" y="2001234"/>
        <a:ext cx="5913182" cy="11169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38988B-91E6-40FA-BE22-7E8BD79EC832}">
      <dsp:nvSpPr>
        <dsp:cNvPr id="0" name=""/>
        <dsp:cNvSpPr/>
      </dsp:nvSpPr>
      <dsp:spPr>
        <a:xfrm>
          <a:off x="0" y="1545"/>
          <a:ext cx="7203281" cy="78318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A2E17B-0481-42CA-883A-11C2BEA925EE}">
      <dsp:nvSpPr>
        <dsp:cNvPr id="0" name=""/>
        <dsp:cNvSpPr/>
      </dsp:nvSpPr>
      <dsp:spPr>
        <a:xfrm>
          <a:off x="236913" y="177762"/>
          <a:ext cx="430752" cy="4307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080BF9-A300-4C3B-87C2-6A1F8AF1AC0D}">
      <dsp:nvSpPr>
        <dsp:cNvPr id="0" name=""/>
        <dsp:cNvSpPr/>
      </dsp:nvSpPr>
      <dsp:spPr>
        <a:xfrm>
          <a:off x="904580" y="1545"/>
          <a:ext cx="6298700" cy="783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887" tIns="82887" rIns="82887" bIns="8288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Complex tools, high costs</a:t>
          </a:r>
        </a:p>
      </dsp:txBody>
      <dsp:txXfrm>
        <a:off x="904580" y="1545"/>
        <a:ext cx="6298700" cy="783186"/>
      </dsp:txXfrm>
    </dsp:sp>
    <dsp:sp modelId="{F7807D5A-B601-436B-8D70-4B1524080C48}">
      <dsp:nvSpPr>
        <dsp:cNvPr id="0" name=""/>
        <dsp:cNvSpPr/>
      </dsp:nvSpPr>
      <dsp:spPr>
        <a:xfrm>
          <a:off x="0" y="980528"/>
          <a:ext cx="7203281" cy="78318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5FF3BC-D2E9-4D79-B001-BCCE293688F5}">
      <dsp:nvSpPr>
        <dsp:cNvPr id="0" name=""/>
        <dsp:cNvSpPr/>
      </dsp:nvSpPr>
      <dsp:spPr>
        <a:xfrm>
          <a:off x="236913" y="1156745"/>
          <a:ext cx="430752" cy="4307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1A89DE-B6FE-49D1-AC15-C409C233EB22}">
      <dsp:nvSpPr>
        <dsp:cNvPr id="0" name=""/>
        <dsp:cNvSpPr/>
      </dsp:nvSpPr>
      <dsp:spPr>
        <a:xfrm>
          <a:off x="904580" y="980528"/>
          <a:ext cx="6298700" cy="783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887" tIns="82887" rIns="82887" bIns="8288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Heavy servers = high energy use</a:t>
          </a:r>
        </a:p>
      </dsp:txBody>
      <dsp:txXfrm>
        <a:off x="904580" y="980528"/>
        <a:ext cx="6298700" cy="783186"/>
      </dsp:txXfrm>
    </dsp:sp>
    <dsp:sp modelId="{0580D84D-6E83-4B28-99A2-6154976D8AA9}">
      <dsp:nvSpPr>
        <dsp:cNvPr id="0" name=""/>
        <dsp:cNvSpPr/>
      </dsp:nvSpPr>
      <dsp:spPr>
        <a:xfrm>
          <a:off x="0" y="1959511"/>
          <a:ext cx="7203281" cy="78318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DC2355-61EF-4D32-9371-09B4FBE12C85}">
      <dsp:nvSpPr>
        <dsp:cNvPr id="0" name=""/>
        <dsp:cNvSpPr/>
      </dsp:nvSpPr>
      <dsp:spPr>
        <a:xfrm>
          <a:off x="236913" y="2135728"/>
          <a:ext cx="430752" cy="4307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BF1C91-C2DE-4B53-9F1B-D31849B1A65A}">
      <dsp:nvSpPr>
        <dsp:cNvPr id="0" name=""/>
        <dsp:cNvSpPr/>
      </dsp:nvSpPr>
      <dsp:spPr>
        <a:xfrm>
          <a:off x="904580" y="1959511"/>
          <a:ext cx="6298700" cy="783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887" tIns="82887" rIns="82887" bIns="8288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Constant data tracking and retention</a:t>
          </a:r>
        </a:p>
      </dsp:txBody>
      <dsp:txXfrm>
        <a:off x="904580" y="1959511"/>
        <a:ext cx="6298700" cy="783186"/>
      </dsp:txXfrm>
    </dsp:sp>
    <dsp:sp modelId="{987D2C56-B399-47EB-B00E-2721E68EFA7A}">
      <dsp:nvSpPr>
        <dsp:cNvPr id="0" name=""/>
        <dsp:cNvSpPr/>
      </dsp:nvSpPr>
      <dsp:spPr>
        <a:xfrm>
          <a:off x="0" y="2938495"/>
          <a:ext cx="7203281" cy="78318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22BBA7-763F-43CA-8DC4-31474A534C64}">
      <dsp:nvSpPr>
        <dsp:cNvPr id="0" name=""/>
        <dsp:cNvSpPr/>
      </dsp:nvSpPr>
      <dsp:spPr>
        <a:xfrm>
          <a:off x="236913" y="3114712"/>
          <a:ext cx="430752" cy="43075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79A79B-6E82-4A75-8221-51C22C592F65}">
      <dsp:nvSpPr>
        <dsp:cNvPr id="0" name=""/>
        <dsp:cNvSpPr/>
      </dsp:nvSpPr>
      <dsp:spPr>
        <a:xfrm>
          <a:off x="904580" y="2938495"/>
          <a:ext cx="6298700" cy="783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887" tIns="82887" rIns="82887" bIns="8288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Sustainability not considered</a:t>
          </a:r>
        </a:p>
      </dsp:txBody>
      <dsp:txXfrm>
        <a:off x="904580" y="2938495"/>
        <a:ext cx="6298700" cy="7831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9F9661-957C-4D4F-A2D4-74DBC4040573}">
      <dsp:nvSpPr>
        <dsp:cNvPr id="0" name=""/>
        <dsp:cNvSpPr/>
      </dsp:nvSpPr>
      <dsp:spPr>
        <a:xfrm>
          <a:off x="0" y="30091"/>
          <a:ext cx="4435078" cy="108590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✔ No login or backend</a:t>
          </a:r>
        </a:p>
      </dsp:txBody>
      <dsp:txXfrm>
        <a:off x="53010" y="83101"/>
        <a:ext cx="4329058" cy="979886"/>
      </dsp:txXfrm>
    </dsp:sp>
    <dsp:sp modelId="{BD45199A-40FC-4EF9-BB22-C220C5F2036C}">
      <dsp:nvSpPr>
        <dsp:cNvPr id="0" name=""/>
        <dsp:cNvSpPr/>
      </dsp:nvSpPr>
      <dsp:spPr>
        <a:xfrm>
          <a:off x="0" y="1193757"/>
          <a:ext cx="4435078" cy="1085906"/>
        </a:xfrm>
        <a:prstGeom prst="roundRect">
          <a:avLst/>
        </a:prstGeom>
        <a:gradFill rotWithShape="0">
          <a:gsLst>
            <a:gs pos="0">
              <a:schemeClr val="accent2">
                <a:hueOff val="-1130992"/>
                <a:satOff val="3728"/>
                <a:lumOff val="3987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1130992"/>
                <a:satOff val="3728"/>
                <a:lumOff val="3987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1130992"/>
                <a:satOff val="3728"/>
                <a:lumOff val="3987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✔ Zero data storage — privacy by design</a:t>
          </a:r>
        </a:p>
      </dsp:txBody>
      <dsp:txXfrm>
        <a:off x="53010" y="1246767"/>
        <a:ext cx="4329058" cy="979886"/>
      </dsp:txXfrm>
    </dsp:sp>
    <dsp:sp modelId="{A953E934-AC05-4434-B551-92B1E6AE5F26}">
      <dsp:nvSpPr>
        <dsp:cNvPr id="0" name=""/>
        <dsp:cNvSpPr/>
      </dsp:nvSpPr>
      <dsp:spPr>
        <a:xfrm>
          <a:off x="0" y="2357423"/>
          <a:ext cx="4435078" cy="1085906"/>
        </a:xfrm>
        <a:prstGeom prst="roundRect">
          <a:avLst/>
        </a:prstGeom>
        <a:gradFill rotWithShape="0">
          <a:gsLst>
            <a:gs pos="0">
              <a:schemeClr val="accent2">
                <a:hueOff val="-2261984"/>
                <a:satOff val="7457"/>
                <a:lumOff val="7974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2261984"/>
                <a:satOff val="7457"/>
                <a:lumOff val="7974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2261984"/>
                <a:satOff val="7457"/>
                <a:lumOff val="7974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✔ Offline check-in &amp; QR tickets</a:t>
          </a:r>
        </a:p>
      </dsp:txBody>
      <dsp:txXfrm>
        <a:off x="53010" y="2410433"/>
        <a:ext cx="4329058" cy="979886"/>
      </dsp:txXfrm>
    </dsp:sp>
    <dsp:sp modelId="{5190651F-32BF-42EE-A331-AD4FB84B2A74}">
      <dsp:nvSpPr>
        <dsp:cNvPr id="0" name=""/>
        <dsp:cNvSpPr/>
      </dsp:nvSpPr>
      <dsp:spPr>
        <a:xfrm>
          <a:off x="0" y="3521090"/>
          <a:ext cx="4435078" cy="1085906"/>
        </a:xfrm>
        <a:prstGeom prst="roundRect">
          <a:avLst/>
        </a:prstGeom>
        <a:gradFill rotWithShape="0">
          <a:gsLst>
            <a:gs pos="0">
              <a:schemeClr val="accent2">
                <a:hueOff val="-3392975"/>
                <a:satOff val="11185"/>
                <a:lumOff val="1196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3392975"/>
                <a:satOff val="11185"/>
                <a:lumOff val="1196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3392975"/>
                <a:satOff val="11185"/>
                <a:lumOff val="1196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✔ Built-in eco guidance for organizers</a:t>
          </a:r>
        </a:p>
      </dsp:txBody>
      <dsp:txXfrm>
        <a:off x="53010" y="3574100"/>
        <a:ext cx="4329058" cy="97988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D09428-8AE0-461F-89E9-1D5A7FE02A39}">
      <dsp:nvSpPr>
        <dsp:cNvPr id="0" name=""/>
        <dsp:cNvSpPr/>
      </dsp:nvSpPr>
      <dsp:spPr>
        <a:xfrm>
          <a:off x="187967" y="604"/>
          <a:ext cx="1701279" cy="102076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Event Sustainability:</a:t>
          </a:r>
        </a:p>
      </dsp:txBody>
      <dsp:txXfrm>
        <a:off x="187967" y="604"/>
        <a:ext cx="1701279" cy="1020767"/>
      </dsp:txXfrm>
    </dsp:sp>
    <dsp:sp modelId="{117857D9-40DD-4971-84DD-4A02BA3B83A3}">
      <dsp:nvSpPr>
        <dsp:cNvPr id="0" name=""/>
        <dsp:cNvSpPr/>
      </dsp:nvSpPr>
      <dsp:spPr>
        <a:xfrm>
          <a:off x="2059374" y="604"/>
          <a:ext cx="1701279" cy="1020767"/>
        </a:xfrm>
        <a:prstGeom prst="rect">
          <a:avLst/>
        </a:prstGeom>
        <a:solidFill>
          <a:schemeClr val="accent2">
            <a:hueOff val="-424122"/>
            <a:satOff val="1398"/>
            <a:lumOff val="149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Paperless tickets &amp; check-in</a:t>
          </a:r>
        </a:p>
      </dsp:txBody>
      <dsp:txXfrm>
        <a:off x="2059374" y="604"/>
        <a:ext cx="1701279" cy="1020767"/>
      </dsp:txXfrm>
    </dsp:sp>
    <dsp:sp modelId="{6EC8C911-91E6-48A1-83D4-BAC1BAC89814}">
      <dsp:nvSpPr>
        <dsp:cNvPr id="0" name=""/>
        <dsp:cNvSpPr/>
      </dsp:nvSpPr>
      <dsp:spPr>
        <a:xfrm>
          <a:off x="3930782" y="604"/>
          <a:ext cx="1701279" cy="1020767"/>
        </a:xfrm>
        <a:prstGeom prst="rect">
          <a:avLst/>
        </a:prstGeom>
        <a:solidFill>
          <a:schemeClr val="accent2">
            <a:hueOff val="-848244"/>
            <a:satOff val="2796"/>
            <a:lumOff val="299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Local &amp; plant-forward catering</a:t>
          </a:r>
        </a:p>
      </dsp:txBody>
      <dsp:txXfrm>
        <a:off x="3930782" y="604"/>
        <a:ext cx="1701279" cy="1020767"/>
      </dsp:txXfrm>
    </dsp:sp>
    <dsp:sp modelId="{CE12A58D-36C1-453A-8898-72C8BC8E2C1D}">
      <dsp:nvSpPr>
        <dsp:cNvPr id="0" name=""/>
        <dsp:cNvSpPr/>
      </dsp:nvSpPr>
      <dsp:spPr>
        <a:xfrm>
          <a:off x="5802190" y="604"/>
          <a:ext cx="1701279" cy="1020767"/>
        </a:xfrm>
        <a:prstGeom prst="rect">
          <a:avLst/>
        </a:prstGeom>
        <a:solidFill>
          <a:schemeClr val="accent2">
            <a:hueOff val="-1272366"/>
            <a:satOff val="4194"/>
            <a:lumOff val="448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- Encourage green travel &amp; inclusion</a:t>
          </a:r>
        </a:p>
      </dsp:txBody>
      <dsp:txXfrm>
        <a:off x="5802190" y="604"/>
        <a:ext cx="1701279" cy="1020767"/>
      </dsp:txXfrm>
    </dsp:sp>
    <dsp:sp modelId="{AA29E9CE-15BA-4C9F-BC91-C6A0D4B4C622}">
      <dsp:nvSpPr>
        <dsp:cNvPr id="0" name=""/>
        <dsp:cNvSpPr/>
      </dsp:nvSpPr>
      <dsp:spPr>
        <a:xfrm>
          <a:off x="187967" y="1191500"/>
          <a:ext cx="1701279" cy="1020767"/>
        </a:xfrm>
        <a:prstGeom prst="rect">
          <a:avLst/>
        </a:prstGeom>
        <a:solidFill>
          <a:schemeClr val="accent2">
            <a:hueOff val="-1696488"/>
            <a:satOff val="5592"/>
            <a:lumOff val="598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Software Sustainability:</a:t>
          </a:r>
        </a:p>
      </dsp:txBody>
      <dsp:txXfrm>
        <a:off x="187967" y="1191500"/>
        <a:ext cx="1701279" cy="1020767"/>
      </dsp:txXfrm>
    </dsp:sp>
    <dsp:sp modelId="{52702DB0-51F8-4463-A14A-0176BD031F43}">
      <dsp:nvSpPr>
        <dsp:cNvPr id="0" name=""/>
        <dsp:cNvSpPr/>
      </dsp:nvSpPr>
      <dsp:spPr>
        <a:xfrm>
          <a:off x="2059374" y="1191500"/>
          <a:ext cx="1701279" cy="1020767"/>
        </a:xfrm>
        <a:prstGeom prst="rect">
          <a:avLst/>
        </a:prstGeom>
        <a:solidFill>
          <a:schemeClr val="accent2">
            <a:hueOff val="-2120610"/>
            <a:satOff val="6991"/>
            <a:lumOff val="747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Client-side only (no servers)</a:t>
          </a:r>
        </a:p>
      </dsp:txBody>
      <dsp:txXfrm>
        <a:off x="2059374" y="1191500"/>
        <a:ext cx="1701279" cy="1020767"/>
      </dsp:txXfrm>
    </dsp:sp>
    <dsp:sp modelId="{EBB72563-27C8-465E-A148-EA4FA6819526}">
      <dsp:nvSpPr>
        <dsp:cNvPr id="0" name=""/>
        <dsp:cNvSpPr/>
      </dsp:nvSpPr>
      <dsp:spPr>
        <a:xfrm>
          <a:off x="3930782" y="1191500"/>
          <a:ext cx="1701279" cy="1020767"/>
        </a:xfrm>
        <a:prstGeom prst="rect">
          <a:avLst/>
        </a:prstGeom>
        <a:solidFill>
          <a:schemeClr val="accent2">
            <a:hueOff val="-2544732"/>
            <a:satOff val="8389"/>
            <a:lumOff val="897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Low-energy code &amp; lightweight design</a:t>
          </a:r>
        </a:p>
      </dsp:txBody>
      <dsp:txXfrm>
        <a:off x="3930782" y="1191500"/>
        <a:ext cx="1701279" cy="1020767"/>
      </dsp:txXfrm>
    </dsp:sp>
    <dsp:sp modelId="{0A5269FA-9A35-4839-974D-2E54E03BD5C2}">
      <dsp:nvSpPr>
        <dsp:cNvPr id="0" name=""/>
        <dsp:cNvSpPr/>
      </dsp:nvSpPr>
      <dsp:spPr>
        <a:xfrm>
          <a:off x="5802190" y="1191500"/>
          <a:ext cx="1701279" cy="1020767"/>
        </a:xfrm>
        <a:prstGeom prst="rect">
          <a:avLst/>
        </a:prstGeom>
        <a:solidFill>
          <a:schemeClr val="accent2">
            <a:hueOff val="-2968854"/>
            <a:satOff val="9787"/>
            <a:lumOff val="1046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Hosted on renewable CDNs</a:t>
          </a:r>
        </a:p>
      </dsp:txBody>
      <dsp:txXfrm>
        <a:off x="5802190" y="1191500"/>
        <a:ext cx="1701279" cy="1020767"/>
      </dsp:txXfrm>
    </dsp:sp>
    <dsp:sp modelId="{757E51B9-1C97-4CEC-9DB7-13B5885E016E}">
      <dsp:nvSpPr>
        <dsp:cNvPr id="0" name=""/>
        <dsp:cNvSpPr/>
      </dsp:nvSpPr>
      <dsp:spPr>
        <a:xfrm>
          <a:off x="2995078" y="2382395"/>
          <a:ext cx="1701279" cy="1020767"/>
        </a:xfrm>
        <a:prstGeom prst="rect">
          <a:avLst/>
        </a:prstGeom>
        <a:solidFill>
          <a:schemeClr val="accent2">
            <a:hueOff val="-3392975"/>
            <a:satOff val="11185"/>
            <a:lumOff val="119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No tracking or ads</a:t>
          </a:r>
        </a:p>
      </dsp:txBody>
      <dsp:txXfrm>
        <a:off x="2995078" y="2382395"/>
        <a:ext cx="1701279" cy="102076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6B3B2A-7BE4-43B5-910B-F76DA462CDF4}">
      <dsp:nvSpPr>
        <dsp:cNvPr id="0" name=""/>
        <dsp:cNvSpPr/>
      </dsp:nvSpPr>
      <dsp:spPr>
        <a:xfrm>
          <a:off x="5575628" y="13861"/>
          <a:ext cx="1085448" cy="1085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Organizer:</a:t>
          </a:r>
        </a:p>
      </dsp:txBody>
      <dsp:txXfrm>
        <a:off x="5575628" y="13861"/>
        <a:ext cx="1085448" cy="1085448"/>
      </dsp:txXfrm>
    </dsp:sp>
    <dsp:sp modelId="{93661B89-D61D-4957-8A3D-2EF86D20F8D0}">
      <dsp:nvSpPr>
        <dsp:cNvPr id="0" name=""/>
        <dsp:cNvSpPr/>
      </dsp:nvSpPr>
      <dsp:spPr>
        <a:xfrm>
          <a:off x="2255834" y="2779"/>
          <a:ext cx="5302890" cy="5302890"/>
        </a:xfrm>
        <a:prstGeom prst="circularArrow">
          <a:avLst>
            <a:gd name="adj1" fmla="val 3991"/>
            <a:gd name="adj2" fmla="val 250399"/>
            <a:gd name="adj3" fmla="val 20572718"/>
            <a:gd name="adj4" fmla="val 18983480"/>
            <a:gd name="adj5" fmla="val 465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B67B14-5A72-4098-BFFF-6660D6682490}">
      <dsp:nvSpPr>
        <dsp:cNvPr id="0" name=""/>
        <dsp:cNvSpPr/>
      </dsp:nvSpPr>
      <dsp:spPr>
        <a:xfrm>
          <a:off x="6786700" y="2111500"/>
          <a:ext cx="1085448" cy="1085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1. Create event → Add sustainability → Share link</a:t>
          </a:r>
        </a:p>
      </dsp:txBody>
      <dsp:txXfrm>
        <a:off x="6786700" y="2111500"/>
        <a:ext cx="1085448" cy="1085448"/>
      </dsp:txXfrm>
    </dsp:sp>
    <dsp:sp modelId="{4D9C359D-7A8D-4AB9-889A-FE9E9079B2F2}">
      <dsp:nvSpPr>
        <dsp:cNvPr id="0" name=""/>
        <dsp:cNvSpPr/>
      </dsp:nvSpPr>
      <dsp:spPr>
        <a:xfrm>
          <a:off x="2255834" y="2779"/>
          <a:ext cx="5302890" cy="5302890"/>
        </a:xfrm>
        <a:prstGeom prst="circularArrow">
          <a:avLst>
            <a:gd name="adj1" fmla="val 3991"/>
            <a:gd name="adj2" fmla="val 250399"/>
            <a:gd name="adj3" fmla="val 2366121"/>
            <a:gd name="adj4" fmla="val 776883"/>
            <a:gd name="adj5" fmla="val 465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302A90-0950-42B8-9771-FECE05AA19D8}">
      <dsp:nvSpPr>
        <dsp:cNvPr id="0" name=""/>
        <dsp:cNvSpPr/>
      </dsp:nvSpPr>
      <dsp:spPr>
        <a:xfrm>
          <a:off x="5575628" y="4209138"/>
          <a:ext cx="1085448" cy="1085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Attendee:</a:t>
          </a:r>
        </a:p>
      </dsp:txBody>
      <dsp:txXfrm>
        <a:off x="5575628" y="4209138"/>
        <a:ext cx="1085448" cy="1085448"/>
      </dsp:txXfrm>
    </dsp:sp>
    <dsp:sp modelId="{836E7833-276E-47A7-B34C-29C3ED3547A1}">
      <dsp:nvSpPr>
        <dsp:cNvPr id="0" name=""/>
        <dsp:cNvSpPr/>
      </dsp:nvSpPr>
      <dsp:spPr>
        <a:xfrm>
          <a:off x="2255834" y="2779"/>
          <a:ext cx="5302890" cy="5302890"/>
        </a:xfrm>
        <a:prstGeom prst="circularArrow">
          <a:avLst>
            <a:gd name="adj1" fmla="val 3991"/>
            <a:gd name="adj2" fmla="val 250399"/>
            <a:gd name="adj3" fmla="val 6110656"/>
            <a:gd name="adj4" fmla="val 4438945"/>
            <a:gd name="adj5" fmla="val 465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7D63A3-28A2-4E31-B6E2-F52A203B6C41}">
      <dsp:nvSpPr>
        <dsp:cNvPr id="0" name=""/>
        <dsp:cNvSpPr/>
      </dsp:nvSpPr>
      <dsp:spPr>
        <a:xfrm>
          <a:off x="3153483" y="4209138"/>
          <a:ext cx="1085448" cy="1085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2. Register → Receive QR + .ics → Select food &amp; drinks via MobilePay</a:t>
          </a:r>
        </a:p>
      </dsp:txBody>
      <dsp:txXfrm>
        <a:off x="3153483" y="4209138"/>
        <a:ext cx="1085448" cy="1085448"/>
      </dsp:txXfrm>
    </dsp:sp>
    <dsp:sp modelId="{EFFD82DF-61A2-416A-9BD4-7DE991B61518}">
      <dsp:nvSpPr>
        <dsp:cNvPr id="0" name=""/>
        <dsp:cNvSpPr/>
      </dsp:nvSpPr>
      <dsp:spPr>
        <a:xfrm>
          <a:off x="2255834" y="2779"/>
          <a:ext cx="5302890" cy="5302890"/>
        </a:xfrm>
        <a:prstGeom prst="circularArrow">
          <a:avLst>
            <a:gd name="adj1" fmla="val 3991"/>
            <a:gd name="adj2" fmla="val 250399"/>
            <a:gd name="adj3" fmla="val 9772718"/>
            <a:gd name="adj4" fmla="val 8183480"/>
            <a:gd name="adj5" fmla="val 4657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67AB02-E22C-480D-BE03-99BFCEAC47FB}">
      <dsp:nvSpPr>
        <dsp:cNvPr id="0" name=""/>
        <dsp:cNvSpPr/>
      </dsp:nvSpPr>
      <dsp:spPr>
        <a:xfrm>
          <a:off x="1942411" y="2111500"/>
          <a:ext cx="1085448" cy="1085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Staff:</a:t>
          </a:r>
        </a:p>
      </dsp:txBody>
      <dsp:txXfrm>
        <a:off x="1942411" y="2111500"/>
        <a:ext cx="1085448" cy="1085448"/>
      </dsp:txXfrm>
    </dsp:sp>
    <dsp:sp modelId="{1229DC41-F806-4A54-BB46-E7C9261242C5}">
      <dsp:nvSpPr>
        <dsp:cNvPr id="0" name=""/>
        <dsp:cNvSpPr/>
      </dsp:nvSpPr>
      <dsp:spPr>
        <a:xfrm>
          <a:off x="2255834" y="2779"/>
          <a:ext cx="5302890" cy="5302890"/>
        </a:xfrm>
        <a:prstGeom prst="circularArrow">
          <a:avLst>
            <a:gd name="adj1" fmla="val 3991"/>
            <a:gd name="adj2" fmla="val 250399"/>
            <a:gd name="adj3" fmla="val 13166121"/>
            <a:gd name="adj4" fmla="val 11576883"/>
            <a:gd name="adj5" fmla="val 465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71C52A-D080-460C-915B-F2B7A056BF1E}">
      <dsp:nvSpPr>
        <dsp:cNvPr id="0" name=""/>
        <dsp:cNvSpPr/>
      </dsp:nvSpPr>
      <dsp:spPr>
        <a:xfrm>
          <a:off x="3153483" y="13861"/>
          <a:ext cx="1085448" cy="1085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3. Upload file → Scan QR → Name + Ticket No. → Mark Checked In</a:t>
          </a:r>
        </a:p>
      </dsp:txBody>
      <dsp:txXfrm>
        <a:off x="3153483" y="13861"/>
        <a:ext cx="1085448" cy="1085448"/>
      </dsp:txXfrm>
    </dsp:sp>
    <dsp:sp modelId="{C865B8D2-0B22-4779-88F8-F54110DB17DC}">
      <dsp:nvSpPr>
        <dsp:cNvPr id="0" name=""/>
        <dsp:cNvSpPr/>
      </dsp:nvSpPr>
      <dsp:spPr>
        <a:xfrm>
          <a:off x="2255834" y="2779"/>
          <a:ext cx="5302890" cy="5302890"/>
        </a:xfrm>
        <a:prstGeom prst="circularArrow">
          <a:avLst>
            <a:gd name="adj1" fmla="val 3991"/>
            <a:gd name="adj2" fmla="val 250399"/>
            <a:gd name="adj3" fmla="val 16910656"/>
            <a:gd name="adj4" fmla="val 15238945"/>
            <a:gd name="adj5" fmla="val 465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0CDF18-4774-4CA1-BA7E-F0A93453B4C8}">
      <dsp:nvSpPr>
        <dsp:cNvPr id="0" name=""/>
        <dsp:cNvSpPr/>
      </dsp:nvSpPr>
      <dsp:spPr>
        <a:xfrm>
          <a:off x="258562" y="871911"/>
          <a:ext cx="807416" cy="807416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A6130D-1BB9-4D38-9BDE-D3CD96583F60}">
      <dsp:nvSpPr>
        <dsp:cNvPr id="0" name=""/>
        <dsp:cNvSpPr/>
      </dsp:nvSpPr>
      <dsp:spPr>
        <a:xfrm>
          <a:off x="430634" y="1043983"/>
          <a:ext cx="463271" cy="4632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3D74A4-31F0-402A-AE8B-62A3BFEB3329}">
      <dsp:nvSpPr>
        <dsp:cNvPr id="0" name=""/>
        <dsp:cNvSpPr/>
      </dsp:nvSpPr>
      <dsp:spPr>
        <a:xfrm>
          <a:off x="454" y="1930817"/>
          <a:ext cx="1323632" cy="529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🎟 Instant QR Tickets - Paperless access</a:t>
          </a:r>
        </a:p>
      </dsp:txBody>
      <dsp:txXfrm>
        <a:off x="454" y="1930817"/>
        <a:ext cx="1323632" cy="529453"/>
      </dsp:txXfrm>
    </dsp:sp>
    <dsp:sp modelId="{EEBE0E74-B8D1-4382-83D5-EB7D0D69D22B}">
      <dsp:nvSpPr>
        <dsp:cNvPr id="0" name=""/>
        <dsp:cNvSpPr/>
      </dsp:nvSpPr>
      <dsp:spPr>
        <a:xfrm>
          <a:off x="1813830" y="871911"/>
          <a:ext cx="807416" cy="807416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08F73C-E3EC-444C-BB8C-C7AEC8E5E78D}">
      <dsp:nvSpPr>
        <dsp:cNvPr id="0" name=""/>
        <dsp:cNvSpPr/>
      </dsp:nvSpPr>
      <dsp:spPr>
        <a:xfrm>
          <a:off x="1985903" y="1043983"/>
          <a:ext cx="463271" cy="4632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9AF846-5020-419A-9A15-A8B67DC08D6C}">
      <dsp:nvSpPr>
        <dsp:cNvPr id="0" name=""/>
        <dsp:cNvSpPr/>
      </dsp:nvSpPr>
      <dsp:spPr>
        <a:xfrm>
          <a:off x="1555722" y="1930817"/>
          <a:ext cx="1323632" cy="529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🔒 Privacy by Design - Zero retention</a:t>
          </a:r>
        </a:p>
      </dsp:txBody>
      <dsp:txXfrm>
        <a:off x="1555722" y="1930817"/>
        <a:ext cx="1323632" cy="529453"/>
      </dsp:txXfrm>
    </dsp:sp>
    <dsp:sp modelId="{FAFD65A8-D99F-4C0E-9C09-4DD2B67DB728}">
      <dsp:nvSpPr>
        <dsp:cNvPr id="0" name=""/>
        <dsp:cNvSpPr/>
      </dsp:nvSpPr>
      <dsp:spPr>
        <a:xfrm>
          <a:off x="3369099" y="871911"/>
          <a:ext cx="807416" cy="807416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200CA7-215C-4098-AB45-B5959C23429D}">
      <dsp:nvSpPr>
        <dsp:cNvPr id="0" name=""/>
        <dsp:cNvSpPr/>
      </dsp:nvSpPr>
      <dsp:spPr>
        <a:xfrm>
          <a:off x="3541171" y="1043983"/>
          <a:ext cx="463271" cy="4632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80900C-D63A-4B76-AD35-86A90B61E9A6}">
      <dsp:nvSpPr>
        <dsp:cNvPr id="0" name=""/>
        <dsp:cNvSpPr/>
      </dsp:nvSpPr>
      <dsp:spPr>
        <a:xfrm>
          <a:off x="3110991" y="1930817"/>
          <a:ext cx="1323632" cy="529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💶 MobilePay Integration - Simple local payments</a:t>
          </a:r>
        </a:p>
      </dsp:txBody>
      <dsp:txXfrm>
        <a:off x="3110991" y="1930817"/>
        <a:ext cx="1323632" cy="529453"/>
      </dsp:txXfrm>
    </dsp:sp>
    <dsp:sp modelId="{F82A3674-7CEF-4F51-A77A-5557086719A0}">
      <dsp:nvSpPr>
        <dsp:cNvPr id="0" name=""/>
        <dsp:cNvSpPr/>
      </dsp:nvSpPr>
      <dsp:spPr>
        <a:xfrm>
          <a:off x="258562" y="2791179"/>
          <a:ext cx="807416" cy="807416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32E429-E05F-4884-9D30-FCC3189A871D}">
      <dsp:nvSpPr>
        <dsp:cNvPr id="0" name=""/>
        <dsp:cNvSpPr/>
      </dsp:nvSpPr>
      <dsp:spPr>
        <a:xfrm>
          <a:off x="430634" y="2963251"/>
          <a:ext cx="463271" cy="4632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F40E89-6428-4F76-87A6-41F46E3293F9}">
      <dsp:nvSpPr>
        <dsp:cNvPr id="0" name=""/>
        <dsp:cNvSpPr/>
      </dsp:nvSpPr>
      <dsp:spPr>
        <a:xfrm>
          <a:off x="454" y="3850085"/>
          <a:ext cx="1323632" cy="529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📸 Media Consent - Transparent use</a:t>
          </a:r>
        </a:p>
      </dsp:txBody>
      <dsp:txXfrm>
        <a:off x="454" y="3850085"/>
        <a:ext cx="1323632" cy="529453"/>
      </dsp:txXfrm>
    </dsp:sp>
    <dsp:sp modelId="{CF5F1652-0AAF-4B48-B7C5-17D0CCF99DE7}">
      <dsp:nvSpPr>
        <dsp:cNvPr id="0" name=""/>
        <dsp:cNvSpPr/>
      </dsp:nvSpPr>
      <dsp:spPr>
        <a:xfrm>
          <a:off x="1813830" y="2791179"/>
          <a:ext cx="807416" cy="807416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67D473-DB55-4CBD-868A-6068B0C4A58C}">
      <dsp:nvSpPr>
        <dsp:cNvPr id="0" name=""/>
        <dsp:cNvSpPr/>
      </dsp:nvSpPr>
      <dsp:spPr>
        <a:xfrm>
          <a:off x="1985903" y="2963251"/>
          <a:ext cx="463271" cy="46327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C96BED-4AE1-43D7-BC58-F42CB79FB1F0}">
      <dsp:nvSpPr>
        <dsp:cNvPr id="0" name=""/>
        <dsp:cNvSpPr/>
      </dsp:nvSpPr>
      <dsp:spPr>
        <a:xfrm>
          <a:off x="1555722" y="3850085"/>
          <a:ext cx="1323632" cy="529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🌍 Sustainability - Built-in eco prompts</a:t>
          </a:r>
        </a:p>
      </dsp:txBody>
      <dsp:txXfrm>
        <a:off x="1555722" y="3850085"/>
        <a:ext cx="1323632" cy="529453"/>
      </dsp:txXfrm>
    </dsp:sp>
    <dsp:sp modelId="{EA6E1CE3-A408-44C0-AE48-3CC35AA5666F}">
      <dsp:nvSpPr>
        <dsp:cNvPr id="0" name=""/>
        <dsp:cNvSpPr/>
      </dsp:nvSpPr>
      <dsp:spPr>
        <a:xfrm>
          <a:off x="3369099" y="2791179"/>
          <a:ext cx="807416" cy="807416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9F5306-D775-4949-B911-78D5D3D78921}">
      <dsp:nvSpPr>
        <dsp:cNvPr id="0" name=""/>
        <dsp:cNvSpPr/>
      </dsp:nvSpPr>
      <dsp:spPr>
        <a:xfrm>
          <a:off x="3541171" y="2963251"/>
          <a:ext cx="463271" cy="46327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393244-217A-4B57-A22A-8806BE4E663B}">
      <dsp:nvSpPr>
        <dsp:cNvPr id="0" name=""/>
        <dsp:cNvSpPr/>
      </dsp:nvSpPr>
      <dsp:spPr>
        <a:xfrm>
          <a:off x="3110991" y="3850085"/>
          <a:ext cx="1323632" cy="529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💻 Offline Check-in - Works anywhere</a:t>
          </a:r>
        </a:p>
      </dsp:txBody>
      <dsp:txXfrm>
        <a:off x="3110991" y="3850085"/>
        <a:ext cx="1323632" cy="52945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05D306-8674-4A1A-A3E0-CD0049632BD1}">
      <dsp:nvSpPr>
        <dsp:cNvPr id="0" name=""/>
        <dsp:cNvSpPr/>
      </dsp:nvSpPr>
      <dsp:spPr>
        <a:xfrm>
          <a:off x="1591223" y="-99384"/>
          <a:ext cx="5697392" cy="5697392"/>
        </a:xfrm>
        <a:prstGeom prst="circularArrow">
          <a:avLst>
            <a:gd name="adj1" fmla="val 5544"/>
            <a:gd name="adj2" fmla="val 330680"/>
            <a:gd name="adj3" fmla="val 15005960"/>
            <a:gd name="adj4" fmla="val 16674022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600EB59-60B2-4B77-840A-3D181521A6E8}">
      <dsp:nvSpPr>
        <dsp:cNvPr id="0" name=""/>
        <dsp:cNvSpPr/>
      </dsp:nvSpPr>
      <dsp:spPr>
        <a:xfrm>
          <a:off x="3867586" y="2041"/>
          <a:ext cx="1144666" cy="57233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Fendous Live:</a:t>
          </a:r>
        </a:p>
      </dsp:txBody>
      <dsp:txXfrm>
        <a:off x="3895525" y="29980"/>
        <a:ext cx="1088788" cy="516455"/>
      </dsp:txXfrm>
    </dsp:sp>
    <dsp:sp modelId="{9674F8E1-B457-4972-8F72-C9FF55D6D4A3}">
      <dsp:nvSpPr>
        <dsp:cNvPr id="0" name=""/>
        <dsp:cNvSpPr/>
      </dsp:nvSpPr>
      <dsp:spPr>
        <a:xfrm>
          <a:off x="5082381" y="327545"/>
          <a:ext cx="1144666" cy="57233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- No login / no backend</a:t>
          </a:r>
        </a:p>
      </dsp:txBody>
      <dsp:txXfrm>
        <a:off x="5110320" y="355484"/>
        <a:ext cx="1088788" cy="516455"/>
      </dsp:txXfrm>
    </dsp:sp>
    <dsp:sp modelId="{0B2E2257-E287-4C1A-8EA8-815CAE438958}">
      <dsp:nvSpPr>
        <dsp:cNvPr id="0" name=""/>
        <dsp:cNvSpPr/>
      </dsp:nvSpPr>
      <dsp:spPr>
        <a:xfrm>
          <a:off x="5971674" y="1216837"/>
          <a:ext cx="1144666" cy="57233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- Local data only</a:t>
          </a:r>
        </a:p>
      </dsp:txBody>
      <dsp:txXfrm>
        <a:off x="5999613" y="1244776"/>
        <a:ext cx="1088788" cy="516455"/>
      </dsp:txXfrm>
    </dsp:sp>
    <dsp:sp modelId="{755FFAA3-9362-458A-A86E-263AEAECC9D0}">
      <dsp:nvSpPr>
        <dsp:cNvPr id="0" name=""/>
        <dsp:cNvSpPr/>
      </dsp:nvSpPr>
      <dsp:spPr>
        <a:xfrm>
          <a:off x="6297177" y="2431633"/>
          <a:ext cx="1144666" cy="57233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- Built-in sustainability</a:t>
          </a:r>
        </a:p>
      </dsp:txBody>
      <dsp:txXfrm>
        <a:off x="6325116" y="2459572"/>
        <a:ext cx="1088788" cy="516455"/>
      </dsp:txXfrm>
    </dsp:sp>
    <dsp:sp modelId="{4F777189-9033-4076-A109-04E1DDEF59C1}">
      <dsp:nvSpPr>
        <dsp:cNvPr id="0" name=""/>
        <dsp:cNvSpPr/>
      </dsp:nvSpPr>
      <dsp:spPr>
        <a:xfrm>
          <a:off x="5971674" y="3646429"/>
          <a:ext cx="1144666" cy="57233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- Open formats (.csv / .pdf)</a:t>
          </a:r>
        </a:p>
      </dsp:txBody>
      <dsp:txXfrm>
        <a:off x="5999613" y="3674368"/>
        <a:ext cx="1088788" cy="516455"/>
      </dsp:txXfrm>
    </dsp:sp>
    <dsp:sp modelId="{ADCB8E89-43AA-4356-A783-A48D59F48A02}">
      <dsp:nvSpPr>
        <dsp:cNvPr id="0" name=""/>
        <dsp:cNvSpPr/>
      </dsp:nvSpPr>
      <dsp:spPr>
        <a:xfrm>
          <a:off x="5082381" y="4535721"/>
          <a:ext cx="1144666" cy="57233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- Privacy-first</a:t>
          </a:r>
        </a:p>
      </dsp:txBody>
      <dsp:txXfrm>
        <a:off x="5110320" y="4563660"/>
        <a:ext cx="1088788" cy="516455"/>
      </dsp:txXfrm>
    </dsp:sp>
    <dsp:sp modelId="{EB16A99E-1B84-4D18-936E-6BB9B79DE9E0}">
      <dsp:nvSpPr>
        <dsp:cNvPr id="0" name=""/>
        <dsp:cNvSpPr/>
      </dsp:nvSpPr>
      <dsp:spPr>
        <a:xfrm>
          <a:off x="3867586" y="4861224"/>
          <a:ext cx="1144666" cy="57233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Typical Platforms:</a:t>
          </a:r>
        </a:p>
      </dsp:txBody>
      <dsp:txXfrm>
        <a:off x="3895525" y="4889163"/>
        <a:ext cx="1088788" cy="516455"/>
      </dsp:txXfrm>
    </dsp:sp>
    <dsp:sp modelId="{80C58DDE-0138-46EB-AB95-82A8AD43C924}">
      <dsp:nvSpPr>
        <dsp:cNvPr id="0" name=""/>
        <dsp:cNvSpPr/>
      </dsp:nvSpPr>
      <dsp:spPr>
        <a:xfrm>
          <a:off x="2652790" y="4535721"/>
          <a:ext cx="1144666" cy="57233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- Centralized servers</a:t>
          </a:r>
        </a:p>
      </dsp:txBody>
      <dsp:txXfrm>
        <a:off x="2680729" y="4563660"/>
        <a:ext cx="1088788" cy="516455"/>
      </dsp:txXfrm>
    </dsp:sp>
    <dsp:sp modelId="{E0251B54-B788-423C-B8D4-70A31FFA28DB}">
      <dsp:nvSpPr>
        <dsp:cNvPr id="0" name=""/>
        <dsp:cNvSpPr/>
      </dsp:nvSpPr>
      <dsp:spPr>
        <a:xfrm>
          <a:off x="1763498" y="3646429"/>
          <a:ext cx="1144666" cy="57233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- Stores user data</a:t>
          </a:r>
        </a:p>
      </dsp:txBody>
      <dsp:txXfrm>
        <a:off x="1791437" y="3674368"/>
        <a:ext cx="1088788" cy="516455"/>
      </dsp:txXfrm>
    </dsp:sp>
    <dsp:sp modelId="{F1322B14-2FE8-46F8-88A8-E441D06EE50D}">
      <dsp:nvSpPr>
        <dsp:cNvPr id="0" name=""/>
        <dsp:cNvSpPr/>
      </dsp:nvSpPr>
      <dsp:spPr>
        <a:xfrm>
          <a:off x="1437994" y="2431633"/>
          <a:ext cx="1144666" cy="57233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- No environmental focus</a:t>
          </a:r>
        </a:p>
      </dsp:txBody>
      <dsp:txXfrm>
        <a:off x="1465933" y="2459572"/>
        <a:ext cx="1088788" cy="516455"/>
      </dsp:txXfrm>
    </dsp:sp>
    <dsp:sp modelId="{A5247496-B96F-4A18-B0AC-2BF5C328A794}">
      <dsp:nvSpPr>
        <dsp:cNvPr id="0" name=""/>
        <dsp:cNvSpPr/>
      </dsp:nvSpPr>
      <dsp:spPr>
        <a:xfrm>
          <a:off x="1763498" y="1216837"/>
          <a:ext cx="1144666" cy="57233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- Locked ecosystem</a:t>
          </a:r>
        </a:p>
      </dsp:txBody>
      <dsp:txXfrm>
        <a:off x="1791437" y="1244776"/>
        <a:ext cx="1088788" cy="516455"/>
      </dsp:txXfrm>
    </dsp:sp>
    <dsp:sp modelId="{E866F65A-47B2-4312-B29B-BD8C746C74C9}">
      <dsp:nvSpPr>
        <dsp:cNvPr id="0" name=""/>
        <dsp:cNvSpPr/>
      </dsp:nvSpPr>
      <dsp:spPr>
        <a:xfrm>
          <a:off x="2652790" y="327545"/>
          <a:ext cx="1144666" cy="57233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- Tracking and ads</a:t>
          </a:r>
        </a:p>
      </dsp:txBody>
      <dsp:txXfrm>
        <a:off x="2680729" y="355484"/>
        <a:ext cx="1088788" cy="5164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329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39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6270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0499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833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6527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544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82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56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5107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1339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79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1A86B93D-0879-4BC3-B616-90E5044828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20E885D-F4D2-48FD-95D9-DA0751F3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6994" y="2307409"/>
            <a:ext cx="2368182" cy="3747316"/>
          </a:xfrm>
        </p:spPr>
        <p:txBody>
          <a:bodyPr anchor="t">
            <a:normAutofit/>
          </a:bodyPr>
          <a:lstStyle/>
          <a:p>
            <a:r>
              <a:rPr lang="en-GB"/>
              <a:t>Fendous Live APP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9EC1CB8-4497-451C-9F6C-6BC9B6505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66994" y="2146542"/>
            <a:ext cx="23681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4" name="Title 1">
            <a:extLst>
              <a:ext uri="{FF2B5EF4-FFF2-40B4-BE49-F238E27FC236}">
                <a16:creationId xmlns:a16="http://schemas.microsoft.com/office/drawing/2014/main" id="{A599AF7C-8D7E-4D1B-AB28-587084B3D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685" y="3122496"/>
            <a:ext cx="264761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90F27C4-82F0-C4D3-3E29-B043A4F1DD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0990506"/>
              </p:ext>
            </p:extLst>
          </p:nvPr>
        </p:nvGraphicFramePr>
        <p:xfrm>
          <a:off x="852260" y="803275"/>
          <a:ext cx="4435078" cy="5251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684" y="804519"/>
            <a:ext cx="7202456" cy="1049235"/>
          </a:xfrm>
        </p:spPr>
        <p:txBody>
          <a:bodyPr>
            <a:normAutofit/>
          </a:bodyPr>
          <a:lstStyle/>
          <a:p>
            <a:r>
              <a:rPr lang="en-GB"/>
              <a:t>Why We Created Fendous Live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88684" y="1853754"/>
            <a:ext cx="720245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8C03D12-B48C-A554-5DB3-A7DFEB9AAD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466131"/>
              </p:ext>
            </p:extLst>
          </p:nvPr>
        </p:nvGraphicFramePr>
        <p:xfrm>
          <a:off x="1088231" y="2331497"/>
          <a:ext cx="7203281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684" y="804519"/>
            <a:ext cx="7202456" cy="1049235"/>
          </a:xfrm>
        </p:spPr>
        <p:txBody>
          <a:bodyPr>
            <a:normAutofit/>
          </a:bodyPr>
          <a:lstStyle/>
          <a:p>
            <a:r>
              <a:rPr lang="en-GB"/>
              <a:t>Event Tech Needs a Reset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88684" y="1853754"/>
            <a:ext cx="720245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B8709A9-40D0-4E44-7850-919E6F8D30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4615418"/>
              </p:ext>
            </p:extLst>
          </p:nvPr>
        </p:nvGraphicFramePr>
        <p:xfrm>
          <a:off x="1088231" y="2331497"/>
          <a:ext cx="7203281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2D32A60-013B-47A8-8833-D24240809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E27932B-B694-4C4C-90D7-A0333A7C5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rPr lang="en-GB" sz="2700"/>
              <a:t>A Simpler Way to Run Sustainable Events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EBB0476-5CF0-4F44-8D68-5D42D7AEE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88684" y="2146542"/>
            <a:ext cx="245407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Title 1">
            <a:extLst>
              <a:ext uri="{FF2B5EF4-FFF2-40B4-BE49-F238E27FC236}">
                <a16:creationId xmlns:a16="http://schemas.microsoft.com/office/drawing/2014/main" id="{A9DA474E-6B91-4200-840F-0257B2358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685" y="3122496"/>
            <a:ext cx="264761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F63C9AD-AE6E-4512-8171-91612E84C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E1A49CE-B63D-457A-A180-1C883E1A6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0F257A8-39C4-B429-F258-A449D967D6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7544209"/>
              </p:ext>
            </p:extLst>
          </p:nvPr>
        </p:nvGraphicFramePr>
        <p:xfrm>
          <a:off x="3856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4799010"/>
            <a:ext cx="6952059" cy="1155267"/>
          </a:xfrm>
        </p:spPr>
        <p:txBody>
          <a:bodyPr anchor="ctr"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How It’s Sustainable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109A418-662C-4D47-4C12-5011B3F42E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0905290"/>
              </p:ext>
            </p:extLst>
          </p:nvPr>
        </p:nvGraphicFramePr>
        <p:xfrm>
          <a:off x="723900" y="642939"/>
          <a:ext cx="7691437" cy="34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CDDE5CDF-1512-4CDA-B956-23D223F8DE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DK"/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B029D7D8-5A6B-4C76-94C8-15798C6C5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5C9319C-E20D-4884-952F-60B6A58C3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62C9703D-C8F9-44AD-A7C0-C2F3871F8C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6044" y="54355"/>
            <a:ext cx="7202456" cy="526441"/>
          </a:xfrm>
        </p:spPr>
        <p:txBody>
          <a:bodyPr>
            <a:normAutofit/>
          </a:bodyPr>
          <a:lstStyle/>
          <a:p>
            <a:r>
              <a:rPr lang="en-GB" sz="3100"/>
              <a:t>From Creation to Connection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91C7353-8629-53DB-9ECF-B2231D31FD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3809518"/>
              </p:ext>
            </p:extLst>
          </p:nvPr>
        </p:nvGraphicFramePr>
        <p:xfrm>
          <a:off x="-670559" y="635151"/>
          <a:ext cx="9814560" cy="5308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A86B93D-0879-4BC3-B616-90E5044828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20E885D-F4D2-48FD-95D9-DA0751F3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6994" y="2307409"/>
            <a:ext cx="2368182" cy="3747316"/>
          </a:xfrm>
        </p:spPr>
        <p:txBody>
          <a:bodyPr anchor="t">
            <a:normAutofit/>
          </a:bodyPr>
          <a:lstStyle/>
          <a:p>
            <a:r>
              <a:rPr lang="en-GB"/>
              <a:t>What Makes Fendous Live Unique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9EC1CB8-4497-451C-9F6C-6BC9B6505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66994" y="2146542"/>
            <a:ext cx="23681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Title 1">
            <a:extLst>
              <a:ext uri="{FF2B5EF4-FFF2-40B4-BE49-F238E27FC236}">
                <a16:creationId xmlns:a16="http://schemas.microsoft.com/office/drawing/2014/main" id="{A599AF7C-8D7E-4D1B-AB28-587084B3D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685" y="3122496"/>
            <a:ext cx="264761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09CE098-40DC-53FC-672A-0596F0850D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9070231"/>
              </p:ext>
            </p:extLst>
          </p:nvPr>
        </p:nvGraphicFramePr>
        <p:xfrm>
          <a:off x="852260" y="803275"/>
          <a:ext cx="4435078" cy="5251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5C4C90D-1EE4-FD06-414C-30F9F38AE1E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5000"/>
          </a:blip>
          <a:srcRect l="2" r="10997" b="-1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0359" y="5503332"/>
            <a:ext cx="6400800" cy="1507067"/>
          </a:xfrm>
        </p:spPr>
        <p:txBody>
          <a:bodyPr>
            <a:normAutofit/>
          </a:bodyPr>
          <a:lstStyle/>
          <a:p>
            <a:r>
              <a:rPr dirty="0"/>
              <a:t>Different by Design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DB751EA-C6DF-7357-F39D-BCFF101A16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6843409"/>
              </p:ext>
            </p:extLst>
          </p:nvPr>
        </p:nvGraphicFramePr>
        <p:xfrm>
          <a:off x="-101600" y="142240"/>
          <a:ext cx="8879839" cy="543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357" y="1600199"/>
            <a:ext cx="2654449" cy="4297680"/>
          </a:xfrm>
        </p:spPr>
        <p:txBody>
          <a:bodyPr anchor="ctr">
            <a:normAutofit/>
          </a:bodyPr>
          <a:lstStyle/>
          <a:p>
            <a:r>
              <a:rPr lang="en-GB"/>
              <a:t>A New Standard for Responsible Events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C65442-F244-409C-BF44-C5D6472E8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3638" y="1600199"/>
            <a:ext cx="4597502" cy="4297680"/>
          </a:xfrm>
        </p:spPr>
        <p:txBody>
          <a:bodyPr anchor="ctr">
            <a:normAutofit/>
          </a:bodyPr>
          <a:lstStyle/>
          <a:p>
            <a:r>
              <a:rPr lang="en-GB"/>
              <a:t>“Technology that connects people while protecting the planet.”</a:t>
            </a:r>
          </a:p>
          <a:p>
            <a:endParaRPr lang="en-GB"/>
          </a:p>
          <a:p>
            <a:r>
              <a:rPr lang="en-GB"/>
              <a:t>Start your sustainable event today:</a:t>
            </a:r>
          </a:p>
          <a:p>
            <a:r>
              <a:rPr lang="en-GB"/>
              <a:t>https://fendouslive.lovable.app/organizer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658</TotalTime>
  <Words>342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Fendous Live APP</vt:lpstr>
      <vt:lpstr>Why We Created Fendous Live</vt:lpstr>
      <vt:lpstr>Event Tech Needs a Reset</vt:lpstr>
      <vt:lpstr>A Simpler Way to Run Sustainable Events</vt:lpstr>
      <vt:lpstr>How It’s Sustainable</vt:lpstr>
      <vt:lpstr>From Creation to Connection</vt:lpstr>
      <vt:lpstr>What Makes Fendous Live Unique</vt:lpstr>
      <vt:lpstr>Different by Design</vt:lpstr>
      <vt:lpstr>A New Standard for Responsible Events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Arunima Srivastava Martinsen</cp:lastModifiedBy>
  <cp:revision>3</cp:revision>
  <dcterms:created xsi:type="dcterms:W3CDTF">2013-01-27T09:14:16Z</dcterms:created>
  <dcterms:modified xsi:type="dcterms:W3CDTF">2025-10-29T12:40:06Z</dcterms:modified>
  <cp:category/>
</cp:coreProperties>
</file>