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6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8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8B7EA-E3C3-FDAC-60B4-033E92DB4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5DD3B2D-D0A4-2294-7A80-A7F0E1CD1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8BA926-F967-2892-73E6-50E10C6F5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035642-E0D8-B611-D63C-C3E5EA44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EEADC1-54BA-350C-ACF3-FA58CCEE8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415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72B30-B5A8-03E4-D655-3780A93F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3CFB7E-3CFF-722C-638A-5ED2E3A53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D43347-8AA8-3AAC-F4C6-8D5EE722E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A99C64-9BE4-5F81-4F02-7936E9F0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2F9661-CA24-927A-E7B0-474B16A9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0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00070C-6D68-3572-AA94-2AF3CCDC8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42948C-0D52-7BE7-5743-2CE7F6B4B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4B57AF-54F7-798D-1BEF-10799309A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D370A6-6738-14FC-B639-3CE78CD0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5498BA-D911-EADC-D16A-73280162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85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5D559-5A82-A163-F229-B27EA591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29D14C-224C-EEB6-B0C0-ECB65BD33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E643EE-7869-BD3C-785F-D7B3977E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E7E922-F1CC-7ECA-661D-FFAEC8961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F49EE3-AF6C-4C85-0661-438538109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67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08951-1EC4-DDB4-E5D0-F6BC53A8E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EE8BFB-3B2D-E5E9-0AD8-31F4A7A5E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D259CA-16C3-3312-304F-0E6EB307E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058C1C-A54E-F237-46D7-177B0C7B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441D9C-685A-2C63-E564-2852908FC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537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27E45-6E37-41CB-8264-041960D76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603AFA-EA5E-4B88-E54E-8B9401D1C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3A0BE4-B05A-8936-4592-91612DFA1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2903DE-02C5-5D55-E01B-ABD13199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CF9C48-9E7D-416D-3298-6671EEF5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05F4A5-D4A5-780A-80D5-E00F471F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22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FDFA71-C0F9-E5FD-0CC0-626C8669A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17D48E-5024-E1D8-BDBD-2641D707B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9B0A09-3C96-8E2E-506B-55F3DEC9B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AD41FFD-B410-E8B1-6418-9F03D191FC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81DCF2-4682-D31D-B7EE-AB6ED12DCA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C2DC82-8DE3-1285-9A29-B5B975BFA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858C0C-8639-9A69-32F1-B2A742F5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E5CAD5-81CC-6487-E104-35609DB82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131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90EA99-0EED-DDEC-EBBB-56984F9A4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1CC4DD1-7A3F-20AD-298D-6285C0A7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4E1B425-2793-04C3-36F0-08E2BBD58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9370AFB-B3A7-DEA8-DE23-883A56A2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25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F597A3F-5325-FB0F-9A7A-96007FD4B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40BC42C-8EFB-B2F3-A2C8-EBD9F1E8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AE64A2-DE09-8494-E9A6-626D3F0FF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25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17E20F-B9CD-F0F7-7FC1-5077C7B8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5CECB8-CD4B-1C50-262F-8C249419E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84507B-96C7-B634-C15C-02CCDF19F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D93797-37E2-63D1-78BE-38E66E49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886C49-6232-ED8A-324B-7CBB0F1C8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F12C54-8117-9E18-9AD6-6E673030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06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7C125-FE9E-63FF-2C63-CC5CB3E52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E85C85A-EF83-158F-39B3-22FFC62846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259815-F882-CFD0-67F8-A9B991F4F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118EBC-6917-C275-D71B-42B7F75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F9D44C-FB4E-2C2D-B27D-6925FF2A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2E4D279-2D77-3AE4-11B1-4A0B3BF3F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612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9EE761A-236B-D080-D8DF-3410C616F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83AF62-AEF1-332D-6E2A-E00EB402D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39ACF1-E091-A7EE-9AEF-5969A40CC1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A94C47-A076-D681-EEB8-EC5B64F77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63B9AF-1E2E-9826-064C-BEB41E898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37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4" y="118739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Your </a:t>
            </a:r>
            <a:r>
              <a:rPr lang="it-IT" sz="1800" b="1" strike="noStrike" spc="-1" dirty="0" err="1">
                <a:solidFill>
                  <a:srgbClr val="3C61B0"/>
                </a:solidFill>
                <a:latin typeface="Calibri"/>
                <a:ea typeface="Cambria"/>
              </a:rPr>
              <a:t>Organisation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1801DF4-6139-849A-CF13-80338EED1EEA}"/>
              </a:ext>
            </a:extLst>
          </p:cNvPr>
          <p:cNvSpPr txBox="1"/>
          <p:nvPr/>
        </p:nvSpPr>
        <p:spPr>
          <a:xfrm>
            <a:off x="183892" y="1720840"/>
            <a:ext cx="11897012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DEAD6E7-4907-71F5-D09C-DA3E38C6B768}"/>
              </a:ext>
            </a:extLst>
          </p:cNvPr>
          <p:cNvSpPr txBox="1"/>
          <p:nvPr/>
        </p:nvSpPr>
        <p:spPr>
          <a:xfrm>
            <a:off x="459629" y="1840156"/>
            <a:ext cx="33632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/>
              <a:t>Kärntner Wirtschaftsförderungsfonds</a:t>
            </a:r>
          </a:p>
          <a:p>
            <a:r>
              <a:rPr lang="de-DE" sz="1600" b="1" dirty="0" err="1"/>
              <a:t>Carinthian</a:t>
            </a:r>
            <a:r>
              <a:rPr lang="de-DE" sz="1600" b="1" dirty="0"/>
              <a:t> </a:t>
            </a:r>
            <a:r>
              <a:rPr lang="de-DE" sz="1600" b="1" dirty="0" err="1"/>
              <a:t>Economic</a:t>
            </a:r>
            <a:r>
              <a:rPr lang="de-DE" sz="1600" b="1" dirty="0"/>
              <a:t> Promotion Fund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128144F0-86C3-4BF2-8E23-0A5D040FA324}"/>
              </a:ext>
            </a:extLst>
          </p:cNvPr>
          <p:cNvSpPr/>
          <p:nvPr/>
        </p:nvSpPr>
        <p:spPr>
          <a:xfrm>
            <a:off x="515815" y="2380400"/>
            <a:ext cx="3681047" cy="24495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3F31493-FAD1-4B33-865F-C85A09AD67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7517" y="3665253"/>
            <a:ext cx="3155468" cy="1107283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B22EDF4F-2380-42D1-89A7-ABE9EDE46FF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6256" y="2535638"/>
            <a:ext cx="3077313" cy="1086783"/>
          </a:xfrm>
          <a:prstGeom prst="rect">
            <a:avLst/>
          </a:prstGeom>
        </p:spPr>
      </p:pic>
      <p:sp>
        <p:nvSpPr>
          <p:cNvPr id="18" name="Rechteck 17">
            <a:extLst>
              <a:ext uri="{FF2B5EF4-FFF2-40B4-BE49-F238E27FC236}">
                <a16:creationId xmlns:a16="http://schemas.microsoft.com/office/drawing/2014/main" id="{BDF756EE-510F-49F0-94AD-6844D22FB749}"/>
              </a:ext>
            </a:extLst>
          </p:cNvPr>
          <p:cNvSpPr/>
          <p:nvPr/>
        </p:nvSpPr>
        <p:spPr>
          <a:xfrm>
            <a:off x="4450301" y="1883656"/>
            <a:ext cx="7282070" cy="3118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9FD26F5A-95E3-4B21-ACC4-5B69829782B4}"/>
              </a:ext>
            </a:extLst>
          </p:cNvPr>
          <p:cNvSpPr txBox="1"/>
          <p:nvPr/>
        </p:nvSpPr>
        <p:spPr>
          <a:xfrm>
            <a:off x="4514360" y="2030356"/>
            <a:ext cx="701138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200" dirty="0"/>
              <a:t>KWF </a:t>
            </a:r>
            <a:r>
              <a:rPr lang="de-AT" sz="1200" dirty="0" err="1"/>
              <a:t>is</a:t>
            </a:r>
            <a:r>
              <a:rPr lang="de-AT" sz="1200" dirty="0"/>
              <a:t> </a:t>
            </a:r>
            <a:r>
              <a:rPr lang="de-AT" sz="1200" dirty="0" err="1"/>
              <a:t>the</a:t>
            </a:r>
            <a:r>
              <a:rPr lang="de-AT" sz="1200" dirty="0"/>
              <a:t> </a:t>
            </a:r>
            <a:r>
              <a:rPr lang="de-AT" sz="1200" dirty="0" err="1"/>
              <a:t>organisation</a:t>
            </a:r>
            <a:r>
              <a:rPr lang="de-AT" sz="1200" dirty="0"/>
              <a:t> in </a:t>
            </a:r>
            <a:r>
              <a:rPr lang="de-AT" sz="1200" dirty="0" err="1"/>
              <a:t>charge</a:t>
            </a:r>
            <a:r>
              <a:rPr lang="de-AT" sz="1200" dirty="0"/>
              <a:t> </a:t>
            </a:r>
            <a:r>
              <a:rPr lang="de-AT" sz="1200" dirty="0" err="1"/>
              <a:t>of</a:t>
            </a:r>
            <a:r>
              <a:rPr lang="de-AT" sz="1200" dirty="0"/>
              <a:t> </a:t>
            </a:r>
            <a:r>
              <a:rPr lang="de-AT" sz="1200" dirty="0" err="1"/>
              <a:t>economic</a:t>
            </a:r>
            <a:r>
              <a:rPr lang="de-AT" sz="1200" dirty="0"/>
              <a:t> </a:t>
            </a:r>
            <a:r>
              <a:rPr lang="de-AT" sz="1200" dirty="0" err="1"/>
              <a:t>development</a:t>
            </a:r>
            <a:r>
              <a:rPr lang="de-AT" sz="1200" dirty="0"/>
              <a:t> in Carinthia – non </a:t>
            </a:r>
            <a:r>
              <a:rPr lang="de-AT" sz="1200" dirty="0" err="1"/>
              <a:t>partisan</a:t>
            </a:r>
            <a:r>
              <a:rPr lang="de-AT" sz="1200" dirty="0"/>
              <a:t> and </a:t>
            </a:r>
            <a:r>
              <a:rPr lang="de-AT" sz="1200" dirty="0" err="1"/>
              <a:t>independent</a:t>
            </a:r>
            <a:r>
              <a:rPr lang="de-AT" sz="1200" dirty="0"/>
              <a:t> </a:t>
            </a:r>
          </a:p>
          <a:p>
            <a:endParaRPr lang="de-DE" sz="1200" dirty="0"/>
          </a:p>
          <a:p>
            <a:r>
              <a:rPr lang="de-DE" sz="1200" dirty="0"/>
              <a:t>Offices in Klagenfurt am Wörthersee | </a:t>
            </a:r>
            <a:r>
              <a:rPr lang="de-DE" sz="1200" dirty="0" err="1"/>
              <a:t>Director</a:t>
            </a:r>
            <a:r>
              <a:rPr lang="de-DE" sz="1200" dirty="0"/>
              <a:t>: Mag. Sandra Venus | </a:t>
            </a:r>
            <a:r>
              <a:rPr lang="de-DE" sz="1200" dirty="0" err="1"/>
              <a:t>Number</a:t>
            </a:r>
            <a:r>
              <a:rPr lang="de-DE" sz="1200" dirty="0"/>
              <a:t> </a:t>
            </a:r>
            <a:r>
              <a:rPr lang="de-DE" sz="1200" dirty="0" err="1"/>
              <a:t>of</a:t>
            </a:r>
            <a:r>
              <a:rPr lang="de-DE" sz="1200" dirty="0"/>
              <a:t> </a:t>
            </a:r>
            <a:r>
              <a:rPr lang="de-DE" sz="1200" dirty="0" err="1"/>
              <a:t>employees</a:t>
            </a:r>
            <a:r>
              <a:rPr lang="de-DE" sz="1200" dirty="0"/>
              <a:t>: 40</a:t>
            </a:r>
          </a:p>
          <a:p>
            <a:r>
              <a:rPr lang="de-DE" sz="1200" dirty="0" err="1"/>
              <a:t>Cornerstone</a:t>
            </a:r>
            <a:r>
              <a:rPr lang="de-DE" sz="1200" dirty="0"/>
              <a:t>: </a:t>
            </a:r>
            <a:r>
              <a:rPr lang="de-DE" sz="1200" b="1" dirty="0"/>
              <a:t>KWF Strategie 2030</a:t>
            </a:r>
            <a:endParaRPr lang="de-AT" sz="1200" dirty="0"/>
          </a:p>
          <a:p>
            <a:endParaRPr lang="de-AT" sz="1200" dirty="0"/>
          </a:p>
          <a:p>
            <a:r>
              <a:rPr lang="de-DE" sz="1200" dirty="0"/>
              <a:t>             </a:t>
            </a:r>
            <a:r>
              <a:rPr lang="de-DE" sz="1200" u="sng" dirty="0"/>
              <a:t>Strategic </a:t>
            </a:r>
            <a:r>
              <a:rPr lang="de-DE" sz="1200" u="sng" dirty="0" err="1"/>
              <a:t>foci</a:t>
            </a:r>
            <a:r>
              <a:rPr lang="de-DE" sz="1200" dirty="0"/>
              <a:t>:</a:t>
            </a:r>
          </a:p>
          <a:p>
            <a:pPr marL="628650" lvl="1" indent="-171450">
              <a:buFontTx/>
              <a:buChar char="-"/>
            </a:pPr>
            <a:r>
              <a:rPr lang="de-DE" sz="1200" dirty="0" err="1"/>
              <a:t>Competitiveness</a:t>
            </a:r>
            <a:r>
              <a:rPr lang="de-DE" sz="1200" dirty="0"/>
              <a:t> and </a:t>
            </a:r>
            <a:r>
              <a:rPr lang="de-DE" sz="1200" dirty="0" err="1"/>
              <a:t>sustainability</a:t>
            </a:r>
            <a:endParaRPr lang="de-DE" sz="1200" dirty="0"/>
          </a:p>
          <a:p>
            <a:pPr marL="628650" lvl="1" indent="-171450">
              <a:buFontTx/>
              <a:buChar char="-"/>
            </a:pPr>
            <a:r>
              <a:rPr lang="de-DE" sz="1200" dirty="0"/>
              <a:t>Research &amp; </a:t>
            </a:r>
            <a:r>
              <a:rPr lang="de-DE" sz="1200" dirty="0" err="1"/>
              <a:t>development</a:t>
            </a:r>
            <a:endParaRPr lang="de-DE" sz="1200" dirty="0"/>
          </a:p>
          <a:p>
            <a:pPr marL="628650" lvl="1" indent="-171450">
              <a:buFontTx/>
              <a:buChar char="-"/>
            </a:pPr>
            <a:r>
              <a:rPr lang="de-DE" sz="1200" dirty="0"/>
              <a:t>New </a:t>
            </a:r>
            <a:r>
              <a:rPr lang="de-DE" sz="1200" dirty="0" err="1"/>
              <a:t>enterprises</a:t>
            </a:r>
            <a:endParaRPr lang="de-DE" sz="1200" dirty="0"/>
          </a:p>
          <a:p>
            <a:pPr marL="628650" lvl="1" indent="-171450">
              <a:buFontTx/>
              <a:buChar char="-"/>
            </a:pPr>
            <a:r>
              <a:rPr lang="de-DE" sz="1200" dirty="0" err="1"/>
              <a:t>Economic</a:t>
            </a:r>
            <a:r>
              <a:rPr lang="de-DE" sz="1200" dirty="0"/>
              <a:t> </a:t>
            </a:r>
            <a:r>
              <a:rPr lang="de-DE" sz="1200" dirty="0" err="1"/>
              <a:t>development</a:t>
            </a:r>
            <a:r>
              <a:rPr lang="de-AT" sz="1200" dirty="0"/>
              <a:t> </a:t>
            </a:r>
          </a:p>
          <a:p>
            <a:endParaRPr lang="de-DE" sz="1200" dirty="0"/>
          </a:p>
          <a:p>
            <a:r>
              <a:rPr lang="de-DE" sz="1200" dirty="0"/>
              <a:t>-</a:t>
            </a:r>
            <a:r>
              <a:rPr lang="de-AT" sz="1200" dirty="0"/>
              <a:t>&gt; </a:t>
            </a:r>
            <a:r>
              <a:rPr lang="de-AT" sz="1200" dirty="0" err="1"/>
              <a:t>particular</a:t>
            </a:r>
            <a:r>
              <a:rPr lang="de-AT" sz="1200" dirty="0"/>
              <a:t> </a:t>
            </a:r>
            <a:r>
              <a:rPr lang="de-AT" sz="1200" dirty="0" err="1"/>
              <a:t>attention</a:t>
            </a:r>
            <a:r>
              <a:rPr lang="de-AT" sz="1200" dirty="0"/>
              <a:t> </a:t>
            </a:r>
            <a:r>
              <a:rPr lang="de-AT" sz="1200" dirty="0" err="1"/>
              <a:t>paid</a:t>
            </a:r>
            <a:r>
              <a:rPr lang="de-AT" sz="1200" dirty="0"/>
              <a:t> </a:t>
            </a:r>
            <a:r>
              <a:rPr lang="de-AT" sz="1200" dirty="0" err="1"/>
              <a:t>to</a:t>
            </a:r>
            <a:r>
              <a:rPr lang="de-AT" sz="1200" dirty="0"/>
              <a:t> </a:t>
            </a:r>
            <a:r>
              <a:rPr lang="de-AT" sz="1200" dirty="0" err="1"/>
              <a:t>small</a:t>
            </a:r>
            <a:r>
              <a:rPr lang="de-AT" sz="1200" dirty="0"/>
              <a:t> and medium </a:t>
            </a:r>
            <a:r>
              <a:rPr lang="de-AT" sz="1200" dirty="0" err="1"/>
              <a:t>enterprises</a:t>
            </a:r>
            <a:r>
              <a:rPr lang="de-AT" sz="1200" dirty="0"/>
              <a:t> (SMEs) and </a:t>
            </a:r>
            <a:r>
              <a:rPr lang="de-AT" sz="1200" dirty="0" err="1"/>
              <a:t>cooperations</a:t>
            </a:r>
            <a:r>
              <a:rPr lang="de-AT" sz="1200" dirty="0"/>
              <a:t> </a:t>
            </a:r>
          </a:p>
          <a:p>
            <a:r>
              <a:rPr lang="de-DE" sz="1200" dirty="0"/>
              <a:t>-</a:t>
            </a:r>
            <a:r>
              <a:rPr lang="de-AT" sz="1200" dirty="0"/>
              <a:t>&gt; </a:t>
            </a:r>
            <a:r>
              <a:rPr lang="de-AT" sz="1200" dirty="0" err="1"/>
              <a:t>management</a:t>
            </a:r>
            <a:r>
              <a:rPr lang="de-AT" sz="1200" dirty="0"/>
              <a:t> </a:t>
            </a:r>
            <a:r>
              <a:rPr lang="de-AT" sz="1200" dirty="0" err="1"/>
              <a:t>of</a:t>
            </a:r>
            <a:r>
              <a:rPr lang="de-AT" sz="1200" dirty="0"/>
              <a:t> national and EU-funds</a:t>
            </a:r>
          </a:p>
          <a:p>
            <a:endParaRPr lang="de-AT" sz="1200" dirty="0"/>
          </a:p>
          <a:p>
            <a:r>
              <a:rPr lang="de-AT" sz="1200" dirty="0"/>
              <a:t> </a:t>
            </a:r>
            <a:r>
              <a:rPr lang="de-AT" sz="1200" dirty="0" err="1"/>
              <a:t>Yearly</a:t>
            </a:r>
            <a:r>
              <a:rPr lang="de-AT" sz="1200" dirty="0"/>
              <a:t> </a:t>
            </a:r>
            <a:r>
              <a:rPr lang="de-AT" sz="1200" dirty="0" err="1"/>
              <a:t>budget</a:t>
            </a:r>
            <a:r>
              <a:rPr lang="de-AT" sz="1200" dirty="0"/>
              <a:t>:  </a:t>
            </a:r>
            <a:r>
              <a:rPr lang="de-AT" sz="1200" dirty="0" err="1">
                <a:highlight>
                  <a:srgbClr val="FFFF00"/>
                </a:highlight>
              </a:rPr>
              <a:t>approx</a:t>
            </a:r>
            <a:r>
              <a:rPr lang="de-AT" sz="1200" dirty="0">
                <a:highlight>
                  <a:srgbClr val="FFFF00"/>
                </a:highlight>
              </a:rPr>
              <a:t>. EUR 26 </a:t>
            </a:r>
            <a:r>
              <a:rPr lang="de-AT" sz="1200" dirty="0" err="1">
                <a:highlight>
                  <a:srgbClr val="FFFF00"/>
                </a:highlight>
              </a:rPr>
              <a:t>Mio</a:t>
            </a:r>
            <a:r>
              <a:rPr lang="de-AT" sz="1200" dirty="0">
                <a:highlight>
                  <a:srgbClr val="FFFF00"/>
                </a:highlight>
              </a:rPr>
              <a:t> regional </a:t>
            </a:r>
            <a:r>
              <a:rPr lang="de-AT" sz="1200" dirty="0" err="1">
                <a:highlight>
                  <a:srgbClr val="FFFF00"/>
                </a:highlight>
              </a:rPr>
              <a:t>funds</a:t>
            </a:r>
            <a:r>
              <a:rPr lang="de-AT" sz="1200" dirty="0">
                <a:highlight>
                  <a:srgbClr val="FFFF00"/>
                </a:highlight>
              </a:rPr>
              <a:t> plus </a:t>
            </a:r>
            <a:r>
              <a:rPr lang="de-AT" sz="1200" dirty="0" err="1">
                <a:highlight>
                  <a:srgbClr val="FFFF00"/>
                </a:highlight>
              </a:rPr>
              <a:t>approx</a:t>
            </a:r>
            <a:r>
              <a:rPr lang="de-AT" sz="1200" dirty="0">
                <a:highlight>
                  <a:srgbClr val="FFFF00"/>
                </a:highlight>
              </a:rPr>
              <a:t>. 10 </a:t>
            </a:r>
            <a:r>
              <a:rPr lang="de-AT" sz="1200" dirty="0" err="1">
                <a:highlight>
                  <a:srgbClr val="FFFF00"/>
                </a:highlight>
              </a:rPr>
              <a:t>Mio</a:t>
            </a:r>
            <a:r>
              <a:rPr lang="de-AT" sz="1200" dirty="0">
                <a:highlight>
                  <a:srgbClr val="FFFF00"/>
                </a:highlight>
              </a:rPr>
              <a:t> EU-Funds</a:t>
            </a:r>
          </a:p>
          <a:p>
            <a:r>
              <a:rPr lang="de-AT" sz="1200" dirty="0"/>
              <a:t> 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8A236761-EB33-4166-B2A6-7F48B86FD975}"/>
              </a:ext>
            </a:extLst>
          </p:cNvPr>
          <p:cNvSpPr txBox="1"/>
          <p:nvPr/>
        </p:nvSpPr>
        <p:spPr>
          <a:xfrm>
            <a:off x="7937987" y="3014220"/>
            <a:ext cx="35564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u="sng" dirty="0"/>
              <a:t>Fields </a:t>
            </a:r>
            <a:r>
              <a:rPr lang="de-DE" sz="1200" u="sng" dirty="0" err="1"/>
              <a:t>of</a:t>
            </a:r>
            <a:r>
              <a:rPr lang="de-DE" sz="1200" u="sng" dirty="0"/>
              <a:t> </a:t>
            </a:r>
            <a:r>
              <a:rPr lang="de-DE" sz="1200" u="sng" dirty="0" err="1"/>
              <a:t>action</a:t>
            </a:r>
            <a:r>
              <a:rPr lang="de-DE" sz="1200" dirty="0"/>
              <a:t>:</a:t>
            </a:r>
          </a:p>
          <a:p>
            <a:r>
              <a:rPr lang="de-DE" sz="1200" dirty="0"/>
              <a:t>- ICT | EBS | </a:t>
            </a:r>
            <a:r>
              <a:rPr lang="de-DE" sz="1200" dirty="0" err="1"/>
              <a:t>Digitalisation</a:t>
            </a:r>
            <a:endParaRPr lang="de-DE" sz="1200" dirty="0"/>
          </a:p>
          <a:p>
            <a:r>
              <a:rPr lang="de-DE" sz="1200" dirty="0"/>
              <a:t>- well-</a:t>
            </a:r>
            <a:r>
              <a:rPr lang="de-DE" sz="1200" dirty="0" err="1"/>
              <a:t>established</a:t>
            </a:r>
            <a:r>
              <a:rPr lang="de-DE" sz="1200" dirty="0"/>
              <a:t> </a:t>
            </a:r>
            <a:r>
              <a:rPr lang="de-DE" sz="1200" dirty="0" err="1"/>
              <a:t>manufacturing</a:t>
            </a:r>
            <a:r>
              <a:rPr lang="de-DE" sz="1200" dirty="0"/>
              <a:t> | traditional SMEs</a:t>
            </a:r>
          </a:p>
          <a:p>
            <a:r>
              <a:rPr lang="de-DE" sz="1200" dirty="0"/>
              <a:t>- </a:t>
            </a:r>
            <a:r>
              <a:rPr lang="de-DE" sz="1200" dirty="0" err="1"/>
              <a:t>tourims</a:t>
            </a:r>
            <a:endParaRPr lang="de-AT" sz="1200" dirty="0"/>
          </a:p>
        </p:txBody>
      </p:sp>
    </p:spTree>
    <p:extLst>
      <p:ext uri="{BB962C8B-B14F-4D97-AF65-F5344CB8AC3E}">
        <p14:creationId xmlns:p14="http://schemas.microsoft.com/office/powerpoint/2010/main" val="152604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4" y="118739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Your specific competence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233E71-7001-FA15-A7AC-B3CB3085C832}"/>
              </a:ext>
            </a:extLst>
          </p:cNvPr>
          <p:cNvSpPr txBox="1"/>
          <p:nvPr/>
        </p:nvSpPr>
        <p:spPr>
          <a:xfrm>
            <a:off x="294988" y="1908606"/>
            <a:ext cx="11897012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55566482-B9DD-ECFF-9A0B-43E366155BA2}"/>
              </a:ext>
            </a:extLst>
          </p:cNvPr>
          <p:cNvSpPr txBox="1"/>
          <p:nvPr/>
        </p:nvSpPr>
        <p:spPr>
          <a:xfrm>
            <a:off x="578840" y="2003985"/>
            <a:ext cx="11318172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300" dirty="0"/>
              <a:t>Regional </a:t>
            </a:r>
            <a:r>
              <a:rPr lang="de-DE" sz="1300" dirty="0" err="1"/>
              <a:t>coordination</a:t>
            </a:r>
            <a:r>
              <a:rPr lang="de-DE" sz="1300" dirty="0"/>
              <a:t> </a:t>
            </a:r>
            <a:r>
              <a:rPr lang="de-DE" sz="1300" dirty="0" err="1"/>
              <a:t>for</a:t>
            </a:r>
            <a:r>
              <a:rPr lang="de-DE" sz="1300" dirty="0"/>
              <a:t> </a:t>
            </a:r>
            <a:r>
              <a:rPr lang="de-DE" sz="1300" b="1" dirty="0"/>
              <a:t>Interreg A</a:t>
            </a:r>
            <a:r>
              <a:rPr lang="de-DE" sz="1300" dirty="0"/>
              <a:t> SI-AT and IT-AT </a:t>
            </a:r>
            <a:r>
              <a:rPr lang="de-DE" sz="1300" dirty="0" err="1"/>
              <a:t>programs</a:t>
            </a:r>
            <a:r>
              <a:rPr lang="de-DE" sz="1300" dirty="0"/>
              <a:t> - KWF &amp; Amt der Kärntner Landesregierung</a:t>
            </a:r>
          </a:p>
          <a:p>
            <a:r>
              <a:rPr lang="de-DE" sz="1300" dirty="0"/>
              <a:t>-&gt; </a:t>
            </a:r>
            <a:r>
              <a:rPr lang="de-DE" sz="1300" b="1" dirty="0" err="1"/>
              <a:t>Priority</a:t>
            </a:r>
            <a:r>
              <a:rPr lang="de-DE" sz="1300" b="1" dirty="0"/>
              <a:t> 1 in IT-AT </a:t>
            </a:r>
            <a:r>
              <a:rPr lang="de-DE" sz="1300" b="1" dirty="0" err="1"/>
              <a:t>Program</a:t>
            </a:r>
            <a:r>
              <a:rPr lang="de-DE" sz="1300" b="1" dirty="0"/>
              <a:t> </a:t>
            </a:r>
            <a:r>
              <a:rPr lang="de-DE" sz="1300" b="1" dirty="0" err="1"/>
              <a:t>for</a:t>
            </a:r>
            <a:r>
              <a:rPr lang="de-DE" sz="1300" b="1" dirty="0"/>
              <a:t> Research and Innovation</a:t>
            </a:r>
            <a:r>
              <a:rPr lang="de-DE" sz="1300" dirty="0"/>
              <a:t>, </a:t>
            </a:r>
            <a:r>
              <a:rPr lang="de-DE" sz="1300" dirty="0" err="1"/>
              <a:t>entrepreneurship</a:t>
            </a:r>
            <a:r>
              <a:rPr lang="de-DE" sz="1300" dirty="0"/>
              <a:t> </a:t>
            </a:r>
            <a:r>
              <a:rPr lang="de-DE" sz="1300" dirty="0" err="1"/>
              <a:t>as</a:t>
            </a:r>
            <a:r>
              <a:rPr lang="de-DE" sz="1300" dirty="0"/>
              <a:t> </a:t>
            </a:r>
            <a:r>
              <a:rPr lang="de-DE" sz="1300" dirty="0" err="1"/>
              <a:t>focus</a:t>
            </a:r>
            <a:endParaRPr lang="de-DE" sz="1300" dirty="0"/>
          </a:p>
          <a:p>
            <a:r>
              <a:rPr lang="de-DE" sz="1300" dirty="0"/>
              <a:t>-&gt; </a:t>
            </a:r>
            <a:r>
              <a:rPr lang="de-DE" sz="1300" dirty="0" err="1"/>
              <a:t>Example</a:t>
            </a:r>
            <a:r>
              <a:rPr lang="de-DE" sz="1300" dirty="0"/>
              <a:t> </a:t>
            </a:r>
            <a:r>
              <a:rPr lang="de-DE" sz="1300" dirty="0" err="1"/>
              <a:t>of</a:t>
            </a:r>
            <a:r>
              <a:rPr lang="de-DE" sz="1300" dirty="0"/>
              <a:t> </a:t>
            </a:r>
            <a:r>
              <a:rPr lang="de-DE" sz="1300" dirty="0" err="1"/>
              <a:t>project</a:t>
            </a:r>
            <a:r>
              <a:rPr lang="de-DE" sz="1300" dirty="0"/>
              <a:t> 2021-2027: MOZART, </a:t>
            </a:r>
            <a:r>
              <a:rPr lang="de-DE" sz="1300" dirty="0" err="1"/>
              <a:t>Carinthian</a:t>
            </a:r>
            <a:r>
              <a:rPr lang="de-DE" sz="1300" dirty="0"/>
              <a:t> </a:t>
            </a:r>
            <a:r>
              <a:rPr lang="de-DE" sz="1300" dirty="0" err="1"/>
              <a:t>project</a:t>
            </a:r>
            <a:r>
              <a:rPr lang="de-DE" sz="1300" dirty="0"/>
              <a:t> </a:t>
            </a:r>
            <a:r>
              <a:rPr lang="de-DE" sz="1300" dirty="0" err="1"/>
              <a:t>partner</a:t>
            </a:r>
            <a:r>
              <a:rPr lang="de-DE" sz="1300" dirty="0"/>
              <a:t>: </a:t>
            </a:r>
            <a:r>
              <a:rPr lang="de-DE" sz="1300" dirty="0" err="1"/>
              <a:t>Build</a:t>
            </a:r>
            <a:r>
              <a:rPr lang="de-DE" sz="1300" dirty="0"/>
              <a:t>! Gründerzentrum </a:t>
            </a:r>
          </a:p>
          <a:p>
            <a:endParaRPr lang="de-DE" sz="13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300" dirty="0"/>
              <a:t>KWF </a:t>
            </a:r>
            <a:r>
              <a:rPr lang="de-DE" sz="1300" dirty="0" err="1"/>
              <a:t>products</a:t>
            </a:r>
            <a:r>
              <a:rPr lang="de-DE" sz="1300" dirty="0"/>
              <a:t> in </a:t>
            </a:r>
            <a:r>
              <a:rPr lang="de-DE" sz="1300" dirty="0" err="1"/>
              <a:t>the</a:t>
            </a:r>
            <a:r>
              <a:rPr lang="de-DE" sz="1300" dirty="0"/>
              <a:t> </a:t>
            </a:r>
            <a:r>
              <a:rPr lang="de-DE" sz="1300" dirty="0" err="1"/>
              <a:t>field</a:t>
            </a:r>
            <a:r>
              <a:rPr lang="de-DE" sz="1300" dirty="0"/>
              <a:t> </a:t>
            </a:r>
            <a:r>
              <a:rPr lang="de-DE" sz="1300" dirty="0" err="1"/>
              <a:t>of</a:t>
            </a:r>
            <a:r>
              <a:rPr lang="de-DE" sz="1300" dirty="0"/>
              <a:t> </a:t>
            </a:r>
            <a:r>
              <a:rPr lang="de-DE" sz="1300" dirty="0" err="1"/>
              <a:t>entrepreneurship</a:t>
            </a:r>
            <a:r>
              <a:rPr lang="de-DE" sz="1300" dirty="0"/>
              <a:t> &amp; </a:t>
            </a:r>
            <a:r>
              <a:rPr lang="de-DE" sz="1300" dirty="0" err="1"/>
              <a:t>start-ups</a:t>
            </a:r>
            <a:r>
              <a:rPr lang="de-DE" sz="1300" dirty="0"/>
              <a:t>, </a:t>
            </a:r>
            <a:r>
              <a:rPr lang="de-DE" sz="1300" dirty="0" err="1"/>
              <a:t>examples</a:t>
            </a:r>
            <a:r>
              <a:rPr lang="de-DE" sz="1300" dirty="0"/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300" b="1" dirty="0"/>
              <a:t>vor.GRÜNDEN</a:t>
            </a:r>
            <a:r>
              <a:rPr lang="de-DE" sz="1300" dirty="0"/>
              <a:t> (</a:t>
            </a:r>
            <a:r>
              <a:rPr lang="de-DE" sz="1300" dirty="0" err="1"/>
              <a:t>Pre-incubationphase</a:t>
            </a:r>
            <a:r>
              <a:rPr lang="de-DE" sz="1300" dirty="0"/>
              <a:t> -&gt;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de-DE" sz="1300" dirty="0"/>
              <a:t>Focus on </a:t>
            </a:r>
            <a:r>
              <a:rPr lang="de-DE" sz="1300" dirty="0" err="1"/>
              <a:t>new</a:t>
            </a:r>
            <a:r>
              <a:rPr lang="de-DE" sz="1300" dirty="0"/>
              <a:t> </a:t>
            </a:r>
            <a:r>
              <a:rPr lang="de-DE" sz="1300" dirty="0" err="1"/>
              <a:t>knowledge-based</a:t>
            </a:r>
            <a:r>
              <a:rPr lang="de-DE" sz="1300" dirty="0"/>
              <a:t> and </a:t>
            </a:r>
            <a:r>
              <a:rPr lang="de-DE" sz="1300" dirty="0" err="1"/>
              <a:t>technology-oriented</a:t>
            </a:r>
            <a:r>
              <a:rPr lang="de-DE" sz="1300" dirty="0"/>
              <a:t> </a:t>
            </a:r>
            <a:r>
              <a:rPr lang="de-DE" sz="1300" dirty="0" err="1"/>
              <a:t>enterprises</a:t>
            </a:r>
            <a:endParaRPr lang="de-AT" sz="130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de-DE" sz="1300" dirty="0" err="1"/>
              <a:t>Enterpreneuship</a:t>
            </a:r>
            <a:r>
              <a:rPr lang="de-DE" sz="1300" dirty="0"/>
              <a:t> </a:t>
            </a:r>
            <a:r>
              <a:rPr lang="de-DE" sz="1300" dirty="0" err="1"/>
              <a:t>eco</a:t>
            </a:r>
            <a:r>
              <a:rPr lang="de-DE" sz="1300" dirty="0"/>
              <a:t>-system </a:t>
            </a:r>
            <a:r>
              <a:rPr lang="de-DE" sz="1300" dirty="0" err="1"/>
              <a:t>enhancement</a:t>
            </a:r>
            <a:r>
              <a:rPr lang="de-DE" sz="1300" dirty="0"/>
              <a:t>: </a:t>
            </a:r>
            <a:r>
              <a:rPr lang="de-DE" sz="1300" dirty="0" err="1"/>
              <a:t>guidance</a:t>
            </a:r>
            <a:r>
              <a:rPr lang="de-DE" sz="1300" dirty="0"/>
              <a:t> and </a:t>
            </a:r>
            <a:r>
              <a:rPr lang="de-DE" sz="1300" dirty="0" err="1"/>
              <a:t>trainings</a:t>
            </a:r>
            <a:r>
              <a:rPr lang="de-DE" sz="1300" dirty="0"/>
              <a:t> </a:t>
            </a:r>
            <a:r>
              <a:rPr lang="de-DE" sz="1300" dirty="0" err="1"/>
              <a:t>through</a:t>
            </a:r>
            <a:r>
              <a:rPr lang="de-DE" sz="1300" dirty="0"/>
              <a:t> </a:t>
            </a:r>
            <a:r>
              <a:rPr lang="de-AT" sz="1300" dirty="0" err="1"/>
              <a:t>Universities</a:t>
            </a:r>
            <a:r>
              <a:rPr lang="de-AT" sz="1300" dirty="0"/>
              <a:t>, </a:t>
            </a:r>
            <a:r>
              <a:rPr lang="de-AT" sz="1300" dirty="0" err="1"/>
              <a:t>technical</a:t>
            </a:r>
            <a:r>
              <a:rPr lang="de-AT" sz="1300" dirty="0"/>
              <a:t> </a:t>
            </a:r>
            <a:r>
              <a:rPr lang="de-AT" sz="1300" dirty="0" err="1"/>
              <a:t>colleges</a:t>
            </a:r>
            <a:r>
              <a:rPr lang="de-AT" sz="1300" dirty="0"/>
              <a:t>, non-university </a:t>
            </a:r>
            <a:r>
              <a:rPr lang="de-AT" sz="1300" dirty="0" err="1"/>
              <a:t>research</a:t>
            </a:r>
            <a:r>
              <a:rPr lang="de-AT" sz="1300" dirty="0"/>
              <a:t> </a:t>
            </a:r>
            <a:r>
              <a:rPr lang="de-AT" sz="1300" dirty="0" err="1"/>
              <a:t>institutes</a:t>
            </a:r>
            <a:r>
              <a:rPr lang="de-AT" sz="1300" dirty="0"/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AT" sz="1300" b="1" dirty="0"/>
              <a:t>„Starthilfe“ </a:t>
            </a:r>
            <a:r>
              <a:rPr lang="de-AT" sz="1300" dirty="0"/>
              <a:t>(Start-up </a:t>
            </a:r>
            <a:r>
              <a:rPr lang="de-AT" sz="1300" dirty="0" err="1"/>
              <a:t>phase</a:t>
            </a:r>
            <a:r>
              <a:rPr lang="de-AT" sz="1300" dirty="0"/>
              <a:t> -&gt;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de-AT" sz="1300" dirty="0"/>
              <a:t>Focus on </a:t>
            </a:r>
            <a:r>
              <a:rPr lang="de-AT" sz="1300" dirty="0" err="1"/>
              <a:t>competitive</a:t>
            </a:r>
            <a:r>
              <a:rPr lang="de-AT" sz="1300" dirty="0"/>
              <a:t>, </a:t>
            </a:r>
            <a:r>
              <a:rPr lang="de-AT" sz="1300" dirty="0" err="1"/>
              <a:t>technology</a:t>
            </a:r>
            <a:r>
              <a:rPr lang="de-AT" sz="1300" dirty="0"/>
              <a:t> </a:t>
            </a:r>
            <a:r>
              <a:rPr lang="de-AT" sz="1300" dirty="0" err="1"/>
              <a:t>oriented</a:t>
            </a:r>
            <a:r>
              <a:rPr lang="de-AT" sz="1300" dirty="0"/>
              <a:t> and innovative </a:t>
            </a:r>
            <a:r>
              <a:rPr lang="de-AT" sz="1300" dirty="0" err="1"/>
              <a:t>enterprises</a:t>
            </a:r>
            <a:r>
              <a:rPr lang="de-AT" sz="1300" dirty="0"/>
              <a:t>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de-AT" sz="1300" dirty="0" err="1"/>
              <a:t>loan</a:t>
            </a:r>
            <a:r>
              <a:rPr lang="de-AT" sz="1300" dirty="0"/>
              <a:t> </a:t>
            </a:r>
            <a:r>
              <a:rPr lang="de-AT" sz="1300" dirty="0" err="1"/>
              <a:t>for</a:t>
            </a:r>
            <a:r>
              <a:rPr lang="de-AT" sz="1300" dirty="0"/>
              <a:t> </a:t>
            </a:r>
            <a:r>
              <a:rPr lang="de-AT" sz="1300" dirty="0" err="1"/>
              <a:t>the</a:t>
            </a:r>
            <a:r>
              <a:rPr lang="de-AT" sz="1300" dirty="0"/>
              <a:t> </a:t>
            </a:r>
            <a:r>
              <a:rPr lang="de-AT" sz="1300" dirty="0" err="1"/>
              <a:t>creation</a:t>
            </a:r>
            <a:r>
              <a:rPr lang="de-AT" sz="1300" dirty="0"/>
              <a:t> </a:t>
            </a:r>
            <a:r>
              <a:rPr lang="de-AT" sz="1300" dirty="0" err="1"/>
              <a:t>of</a:t>
            </a:r>
            <a:r>
              <a:rPr lang="de-AT" sz="1300" dirty="0"/>
              <a:t> </a:t>
            </a:r>
            <a:r>
              <a:rPr lang="de-AT" sz="1300" dirty="0" err="1"/>
              <a:t>enterprises</a:t>
            </a:r>
            <a:r>
              <a:rPr lang="de-AT" sz="1300" dirty="0"/>
              <a:t> and </a:t>
            </a:r>
            <a:r>
              <a:rPr lang="de-AT" sz="1300" dirty="0" err="1"/>
              <a:t>its</a:t>
            </a:r>
            <a:r>
              <a:rPr lang="de-AT" sz="1300" dirty="0"/>
              <a:t> </a:t>
            </a:r>
            <a:r>
              <a:rPr lang="de-AT" sz="1300" dirty="0" err="1"/>
              <a:t>first</a:t>
            </a:r>
            <a:r>
              <a:rPr lang="de-AT" sz="1300" dirty="0"/>
              <a:t> </a:t>
            </a:r>
            <a:r>
              <a:rPr lang="de-AT" sz="1300" dirty="0" err="1"/>
              <a:t>activities</a:t>
            </a:r>
            <a:r>
              <a:rPr lang="de-AT" sz="1300" dirty="0"/>
              <a:t>, max. 400.000 EUR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de-AT" sz="1300" dirty="0" err="1"/>
              <a:t>covers</a:t>
            </a:r>
            <a:r>
              <a:rPr lang="de-AT" sz="1300" dirty="0"/>
              <a:t> R&amp;D, </a:t>
            </a:r>
            <a:r>
              <a:rPr lang="de-AT" sz="1300" dirty="0" err="1"/>
              <a:t>product</a:t>
            </a:r>
            <a:r>
              <a:rPr lang="de-AT" sz="1300" dirty="0"/>
              <a:t> </a:t>
            </a:r>
            <a:r>
              <a:rPr lang="de-AT" sz="1300" dirty="0" err="1"/>
              <a:t>development</a:t>
            </a:r>
            <a:r>
              <a:rPr lang="de-AT" sz="1300" dirty="0"/>
              <a:t> and launch </a:t>
            </a:r>
            <a:r>
              <a:rPr lang="de-AT" sz="1300" dirty="0" err="1"/>
              <a:t>of</a:t>
            </a:r>
            <a:r>
              <a:rPr lang="de-AT" sz="1300" dirty="0"/>
              <a:t> </a:t>
            </a:r>
            <a:r>
              <a:rPr lang="de-AT" sz="1300" dirty="0" err="1"/>
              <a:t>the</a:t>
            </a:r>
            <a:r>
              <a:rPr lang="de-AT" sz="1300" dirty="0"/>
              <a:t> </a:t>
            </a:r>
            <a:r>
              <a:rPr lang="de-AT" sz="1300" dirty="0" err="1"/>
              <a:t>production</a:t>
            </a:r>
            <a:r>
              <a:rPr lang="de-AT" sz="1300" dirty="0"/>
              <a:t>, </a:t>
            </a:r>
            <a:r>
              <a:rPr lang="de-AT" sz="1300" dirty="0" err="1"/>
              <a:t>market</a:t>
            </a:r>
            <a:r>
              <a:rPr lang="de-AT" sz="1300" dirty="0"/>
              <a:t> </a:t>
            </a:r>
            <a:r>
              <a:rPr lang="de-AT" sz="1300" dirty="0" err="1"/>
              <a:t>entry</a:t>
            </a:r>
            <a:r>
              <a:rPr lang="de-AT" sz="1300" dirty="0"/>
              <a:t> and </a:t>
            </a:r>
            <a:r>
              <a:rPr lang="de-AT" sz="1300" dirty="0" err="1"/>
              <a:t>expension</a:t>
            </a:r>
            <a:endParaRPr lang="de-AT" sz="13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AT" sz="1300" b="1" dirty="0"/>
              <a:t>Equity </a:t>
            </a:r>
            <a:r>
              <a:rPr lang="de-AT" sz="1300" b="1" dirty="0" err="1"/>
              <a:t>financing</a:t>
            </a:r>
            <a:r>
              <a:rPr lang="de-AT" sz="1300" b="1" dirty="0"/>
              <a:t> </a:t>
            </a:r>
            <a:r>
              <a:rPr lang="de-AT" sz="1300" dirty="0"/>
              <a:t>(</a:t>
            </a:r>
            <a:r>
              <a:rPr lang="de-AT" sz="1300" dirty="0" err="1"/>
              <a:t>growth</a:t>
            </a:r>
            <a:r>
              <a:rPr lang="de-AT" sz="1300" dirty="0"/>
              <a:t> </a:t>
            </a:r>
            <a:r>
              <a:rPr lang="de-AT" sz="1300" dirty="0" err="1"/>
              <a:t>phase</a:t>
            </a:r>
            <a:r>
              <a:rPr lang="de-AT" sz="1300" dirty="0"/>
              <a:t> -&gt;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de-AT" sz="1300" dirty="0"/>
              <a:t>Financing </a:t>
            </a:r>
            <a:r>
              <a:rPr lang="de-AT" sz="1300" dirty="0" err="1"/>
              <a:t>of</a:t>
            </a:r>
            <a:r>
              <a:rPr lang="de-AT" sz="1300" dirty="0"/>
              <a:t> </a:t>
            </a:r>
            <a:r>
              <a:rPr lang="de-AT" sz="1300" dirty="0" err="1"/>
              <a:t>demanding</a:t>
            </a:r>
            <a:r>
              <a:rPr lang="de-AT" sz="1300" dirty="0"/>
              <a:t>, promising and </a:t>
            </a:r>
            <a:r>
              <a:rPr lang="de-AT" sz="1300" dirty="0" err="1"/>
              <a:t>risky</a:t>
            </a:r>
            <a:r>
              <a:rPr lang="de-AT" sz="1300" dirty="0"/>
              <a:t> </a:t>
            </a:r>
            <a:r>
              <a:rPr lang="de-AT" sz="1300" dirty="0" err="1"/>
              <a:t>projects</a:t>
            </a:r>
            <a:r>
              <a:rPr lang="de-AT" sz="1300" dirty="0"/>
              <a:t> </a:t>
            </a:r>
            <a:r>
              <a:rPr lang="de-AT" sz="1300" dirty="0" err="1"/>
              <a:t>of</a:t>
            </a:r>
            <a:r>
              <a:rPr lang="de-AT" sz="1300" dirty="0"/>
              <a:t> SMEs </a:t>
            </a:r>
            <a:r>
              <a:rPr lang="de-AT" sz="1300" dirty="0" err="1"/>
              <a:t>with</a:t>
            </a:r>
            <a:r>
              <a:rPr lang="de-AT" sz="1300" dirty="0"/>
              <a:t> a </a:t>
            </a:r>
            <a:r>
              <a:rPr lang="de-AT" sz="1300" dirty="0" err="1"/>
              <a:t>budget</a:t>
            </a:r>
            <a:r>
              <a:rPr lang="de-AT" sz="1300" dirty="0"/>
              <a:t> </a:t>
            </a:r>
            <a:r>
              <a:rPr lang="de-AT" sz="1300"/>
              <a:t>above </a:t>
            </a:r>
            <a:r>
              <a:rPr lang="de-AT" sz="1300" dirty="0"/>
              <a:t>300.000 EUR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de-DE" sz="1300" dirty="0"/>
              <a:t>C</a:t>
            </a:r>
            <a:r>
              <a:rPr lang="de-AT" sz="1300" dirty="0" err="1"/>
              <a:t>overs</a:t>
            </a:r>
            <a:r>
              <a:rPr lang="de-AT" sz="1300" dirty="0"/>
              <a:t> i.e. </a:t>
            </a:r>
            <a:r>
              <a:rPr lang="de-AT" sz="1300" dirty="0" err="1"/>
              <a:t>acquisition</a:t>
            </a:r>
            <a:r>
              <a:rPr lang="de-AT" sz="1300" dirty="0"/>
              <a:t> </a:t>
            </a:r>
            <a:r>
              <a:rPr lang="de-AT" sz="1300" dirty="0" err="1"/>
              <a:t>of</a:t>
            </a:r>
            <a:r>
              <a:rPr lang="de-AT" sz="1300" dirty="0"/>
              <a:t> </a:t>
            </a:r>
            <a:r>
              <a:rPr lang="de-AT" sz="1300" dirty="0" err="1"/>
              <a:t>equipment</a:t>
            </a:r>
            <a:r>
              <a:rPr lang="de-AT" sz="1300" dirty="0"/>
              <a:t>, </a:t>
            </a:r>
            <a:r>
              <a:rPr lang="de-AT" sz="1300" dirty="0" err="1"/>
              <a:t>market</a:t>
            </a:r>
            <a:r>
              <a:rPr lang="de-AT" sz="1300" dirty="0"/>
              <a:t> </a:t>
            </a:r>
            <a:r>
              <a:rPr lang="de-AT" sz="1300" dirty="0" err="1"/>
              <a:t>expension</a:t>
            </a:r>
            <a:r>
              <a:rPr lang="de-AT" sz="1300" dirty="0"/>
              <a:t>, </a:t>
            </a:r>
            <a:r>
              <a:rPr lang="de-AT" sz="1300" dirty="0" err="1"/>
              <a:t>construction</a:t>
            </a:r>
            <a:r>
              <a:rPr lang="de-AT" sz="1300" dirty="0"/>
              <a:t> </a:t>
            </a:r>
            <a:r>
              <a:rPr lang="de-AT" sz="1300" dirty="0" err="1"/>
              <a:t>of</a:t>
            </a:r>
            <a:r>
              <a:rPr lang="de-AT" sz="1300" dirty="0"/>
              <a:t> </a:t>
            </a:r>
            <a:r>
              <a:rPr lang="de-AT" sz="1300" dirty="0" err="1"/>
              <a:t>extension</a:t>
            </a:r>
            <a:r>
              <a:rPr lang="de-AT" sz="1300" dirty="0"/>
              <a:t> </a:t>
            </a:r>
            <a:r>
              <a:rPr lang="de-AT" sz="1300" dirty="0" err="1"/>
              <a:t>of</a:t>
            </a:r>
            <a:r>
              <a:rPr lang="de-AT" sz="1300" dirty="0"/>
              <a:t> </a:t>
            </a:r>
            <a:r>
              <a:rPr lang="de-AT" sz="1300" dirty="0" err="1"/>
              <a:t>research</a:t>
            </a:r>
            <a:r>
              <a:rPr lang="de-AT" sz="1300" dirty="0"/>
              <a:t> </a:t>
            </a:r>
            <a:r>
              <a:rPr lang="de-AT" sz="1300" dirty="0" err="1"/>
              <a:t>facilities</a:t>
            </a:r>
            <a:r>
              <a:rPr lang="de-AT" sz="1300" dirty="0"/>
              <a:t>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de-DE" sz="1300" dirty="0"/>
              <a:t>Management </a:t>
            </a:r>
            <a:r>
              <a:rPr lang="de-DE" sz="1300" dirty="0" err="1"/>
              <a:t>through</a:t>
            </a:r>
            <a:r>
              <a:rPr lang="de-DE" sz="1300" dirty="0"/>
              <a:t> Carinthia Venture Fonds (CVF)</a:t>
            </a:r>
            <a:endParaRPr lang="de-AT" sz="1300" dirty="0"/>
          </a:p>
          <a:p>
            <a:pPr lvl="1"/>
            <a:endParaRPr lang="de-DE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de-DE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372413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30284FCED48548B9B0C20996C68E03" ma:contentTypeVersion="18" ma:contentTypeDescription="Ustvari nov dokument." ma:contentTypeScope="" ma:versionID="28780ffc4611a1ad5c651a55f4ec3daa">
  <xsd:schema xmlns:xsd="http://www.w3.org/2001/XMLSchema" xmlns:xs="http://www.w3.org/2001/XMLSchema" xmlns:p="http://schemas.microsoft.com/office/2006/metadata/properties" xmlns:ns2="f42627c6-e217-499c-b5a7-cf370326ee79" xmlns:ns3="a63e6597-4531-4dc2-bc76-96d4fb27f392" targetNamespace="http://schemas.microsoft.com/office/2006/metadata/properties" ma:root="true" ma:fieldsID="e0eb8a1868784104ddc1492aca4f1d4f" ns2:_="" ns3:_="">
    <xsd:import namespace="f42627c6-e217-499c-b5a7-cf370326ee79"/>
    <xsd:import namespace="a63e6597-4531-4dc2-bc76-96d4fb27f3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627c6-e217-499c-b5a7-cf370326ee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Oznake slike" ma:readOnly="false" ma:fieldId="{5cf76f15-5ced-4ddc-b409-7134ff3c332f}" ma:taxonomyMulti="true" ma:sspId="08d5e401-48a0-48e4-a2c9-359257449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3e6597-4531-4dc2-bc76-96d4fb27f3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1638d2e-464c-49af-b702-1f485c521d94}" ma:internalName="TaxCatchAll" ma:showField="CatchAllData" ma:web="a63e6597-4531-4dc2-bc76-96d4fb27f3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E7B898-5DAC-4791-89C4-AE575866A652}"/>
</file>

<file path=customXml/itemProps2.xml><?xml version="1.0" encoding="utf-8"?>
<ds:datastoreItem xmlns:ds="http://schemas.openxmlformats.org/officeDocument/2006/customXml" ds:itemID="{8548B73B-2E41-454A-8ED7-4E310BA17C7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</Words>
  <Application>Microsoft Office PowerPoint</Application>
  <PresentationFormat>Breitbild</PresentationFormat>
  <Paragraphs>61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Claudia Krobath</dc:creator>
  <cp:lastModifiedBy>Manuela Druml</cp:lastModifiedBy>
  <cp:revision>61</cp:revision>
  <cp:lastPrinted>2024-01-19T12:19:46Z</cp:lastPrinted>
  <dcterms:created xsi:type="dcterms:W3CDTF">2024-01-09T14:12:28Z</dcterms:created>
  <dcterms:modified xsi:type="dcterms:W3CDTF">2024-01-24T10:28:45Z</dcterms:modified>
</cp:coreProperties>
</file>