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7" Type="http://schemas.microsoft.com/office/2020/02/relationships/classificationlabels" Target="docMetadata/LabelInfo.xml"/><Relationship Id="rId2" Type="http://schemas.openxmlformats.org/officeDocument/2006/relationships/officeDocument" Target="ppt/presentation.xml"/><Relationship Id="rId1" Type="http://schemas.microsoft.com/office/2011/relationships/webextensiontaskpanes" Target="ppt/webextensions/taskpanes.xml"/><Relationship Id="rId6" Type="http://schemas.openxmlformats.org/officeDocument/2006/relationships/custom-properties" Target="docProps/custom.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96" r:id="rId4"/>
    <p:sldMasterId id="2147483733" r:id="rId5"/>
  </p:sldMasterIdLst>
  <p:notesMasterIdLst>
    <p:notesMasterId r:id="rId17"/>
  </p:notesMasterIdLst>
  <p:handoutMasterIdLst>
    <p:handoutMasterId r:id="rId18"/>
  </p:handoutMasterIdLst>
  <p:sldIdLst>
    <p:sldId id="334" r:id="rId6"/>
    <p:sldId id="336" r:id="rId7"/>
    <p:sldId id="350" r:id="rId8"/>
    <p:sldId id="324" r:id="rId9"/>
    <p:sldId id="342" r:id="rId10"/>
    <p:sldId id="328" r:id="rId11"/>
    <p:sldId id="351" r:id="rId12"/>
    <p:sldId id="269" r:id="rId13"/>
    <p:sldId id="347" r:id="rId14"/>
    <p:sldId id="331" r:id="rId15"/>
    <p:sldId id="349"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392" userDrawn="1">
          <p15:clr>
            <a:srgbClr val="A4A3A4"/>
          </p15:clr>
        </p15:guide>
        <p15:guide id="2" pos="7056" userDrawn="1">
          <p15:clr>
            <a:srgbClr val="A4A3A4"/>
          </p15:clr>
        </p15:guide>
        <p15:guide id="3" orient="horz" pos="3168"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 id="{4FDB246F-F38E-54F7-E3DE-44588517F544}" name="Arpi T" initials="AT" userId="Arpi T"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9DCAF9ED-07DC-4A11-8D7F-57B35C25682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4" autoAdjust="0"/>
    <p:restoredTop sz="84967" autoAdjust="0"/>
  </p:normalViewPr>
  <p:slideViewPr>
    <p:cSldViewPr snapToGrid="0">
      <p:cViewPr varScale="1">
        <p:scale>
          <a:sx n="69" d="100"/>
          <a:sy n="69" d="100"/>
        </p:scale>
        <p:origin x="1234" y="58"/>
      </p:cViewPr>
      <p:guideLst>
        <p:guide orient="horz" pos="1392"/>
        <p:guide pos="7056"/>
        <p:guide orient="horz" pos="3168"/>
      </p:guideLst>
    </p:cSldViewPr>
  </p:slideViewPr>
  <p:outlineViewPr>
    <p:cViewPr>
      <p:scale>
        <a:sx n="33" d="100"/>
        <a:sy n="33" d="100"/>
      </p:scale>
      <p:origin x="0" y="-1103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67" d="100"/>
          <a:sy n="67" d="100"/>
        </p:scale>
        <p:origin x="3120"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slide" Target="slides/slide10.xml"/><Relationship Id="rId23" Type="http://schemas.microsoft.com/office/2018/10/relationships/authors" Target="authors.xml"/><Relationship Id="rId10" Type="http://schemas.openxmlformats.org/officeDocument/2006/relationships/slide" Target="slides/slide5.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0E99E25-5B65-D93A-3010-8B947D67E65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7DAEB28A-33CC-6CF5-1214-F2C3205F6790}"/>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3888634-FBA9-41D6-8B35-EE3A7D816B7C}" type="datetimeFigureOut">
              <a:rPr lang="en-US" smtClean="0"/>
              <a:t>6/4/2025</a:t>
            </a:fld>
            <a:endParaRPr lang="en-US" dirty="0"/>
          </a:p>
        </p:txBody>
      </p:sp>
      <p:sp>
        <p:nvSpPr>
          <p:cNvPr id="4" name="Footer Placeholder 3">
            <a:extLst>
              <a:ext uri="{FF2B5EF4-FFF2-40B4-BE49-F238E27FC236}">
                <a16:creationId xmlns:a16="http://schemas.microsoft.com/office/drawing/2014/main" id="{43D63414-6160-FF79-B3F6-CD615625C842}"/>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2583E93F-BDEC-C5F7-2553-8324882C419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397C78D2-97D1-4B37-BDD1-08A09BD4CA99}" type="slidenum">
              <a:rPr lang="en-US" smtClean="0"/>
              <a:t>‹#›</a:t>
            </a:fld>
            <a:endParaRPr lang="en-US" dirty="0"/>
          </a:p>
        </p:txBody>
      </p:sp>
    </p:spTree>
    <p:extLst>
      <p:ext uri="{BB962C8B-B14F-4D97-AF65-F5344CB8AC3E}">
        <p14:creationId xmlns:p14="http://schemas.microsoft.com/office/powerpoint/2010/main" val="23691359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EA28068-AFBD-4979-B752-9EB6F90B1386}" type="datetimeFigureOut">
              <a:rPr lang="en-US" smtClean="0"/>
              <a:t>6/4/2025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5939589-3E79-4C82-AA4A-FE78234FAA59}" type="slidenum">
              <a:rPr lang="en-US" smtClean="0"/>
              <a:t>‹#›</a:t>
            </a:fld>
            <a:endParaRPr lang="en-US" dirty="0"/>
          </a:p>
        </p:txBody>
      </p:sp>
    </p:spTree>
    <p:extLst>
      <p:ext uri="{BB962C8B-B14F-4D97-AF65-F5344CB8AC3E}">
        <p14:creationId xmlns:p14="http://schemas.microsoft.com/office/powerpoint/2010/main" val="21949689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5939589-3E79-4C82-AA4A-FE78234FAA59}" type="slidenum">
              <a:rPr lang="en-US" smtClean="0"/>
              <a:t>1</a:t>
            </a:fld>
            <a:endParaRPr lang="en-US" dirty="0"/>
          </a:p>
        </p:txBody>
      </p:sp>
    </p:spTree>
    <p:extLst>
      <p:ext uri="{BB962C8B-B14F-4D97-AF65-F5344CB8AC3E}">
        <p14:creationId xmlns:p14="http://schemas.microsoft.com/office/powerpoint/2010/main" val="180179619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5939589-3E79-4C82-AA4A-FE78234FAA59}" type="slidenum">
              <a:rPr lang="en-US" smtClean="0"/>
              <a:t>11</a:t>
            </a:fld>
            <a:endParaRPr lang="en-US" dirty="0"/>
          </a:p>
        </p:txBody>
      </p:sp>
    </p:spTree>
    <p:extLst>
      <p:ext uri="{BB962C8B-B14F-4D97-AF65-F5344CB8AC3E}">
        <p14:creationId xmlns:p14="http://schemas.microsoft.com/office/powerpoint/2010/main" val="36133641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5939589-3E79-4C82-AA4A-FE78234FAA59}" type="slidenum">
              <a:rPr lang="en-US" smtClean="0"/>
              <a:t>2</a:t>
            </a:fld>
            <a:endParaRPr lang="en-US" dirty="0"/>
          </a:p>
        </p:txBody>
      </p:sp>
    </p:spTree>
    <p:extLst>
      <p:ext uri="{BB962C8B-B14F-4D97-AF65-F5344CB8AC3E}">
        <p14:creationId xmlns:p14="http://schemas.microsoft.com/office/powerpoint/2010/main" val="15315475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346953-8821-1BF1-2A11-D026FDD8DE9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6E5AC7A-AACD-137A-7A2D-DF48A3E6339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BD6FC2A-68CF-21EF-CEE6-3B2072F84EF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33E8662-D04D-EF9B-E487-2D039D7A6A4C}"/>
              </a:ext>
            </a:extLst>
          </p:cNvPr>
          <p:cNvSpPr>
            <a:spLocks noGrp="1"/>
          </p:cNvSpPr>
          <p:nvPr>
            <p:ph type="sldNum" sz="quarter" idx="5"/>
          </p:nvPr>
        </p:nvSpPr>
        <p:spPr/>
        <p:txBody>
          <a:bodyPr/>
          <a:lstStyle/>
          <a:p>
            <a:fld id="{D5939589-3E79-4C82-AA4A-FE78234FAA59}" type="slidenum">
              <a:rPr lang="en-US" smtClean="0"/>
              <a:t>3</a:t>
            </a:fld>
            <a:endParaRPr lang="en-US" dirty="0"/>
          </a:p>
        </p:txBody>
      </p:sp>
    </p:spTree>
    <p:extLst>
      <p:ext uri="{BB962C8B-B14F-4D97-AF65-F5344CB8AC3E}">
        <p14:creationId xmlns:p14="http://schemas.microsoft.com/office/powerpoint/2010/main" val="42320050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5939589-3E79-4C82-AA4A-FE78234FAA59}" type="slidenum">
              <a:rPr lang="en-US" smtClean="0"/>
              <a:t>4</a:t>
            </a:fld>
            <a:endParaRPr lang="en-US" dirty="0"/>
          </a:p>
        </p:txBody>
      </p:sp>
    </p:spTree>
    <p:extLst>
      <p:ext uri="{BB962C8B-B14F-4D97-AF65-F5344CB8AC3E}">
        <p14:creationId xmlns:p14="http://schemas.microsoft.com/office/powerpoint/2010/main" val="21597063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5939589-3E79-4C82-AA4A-FE78234FAA59}" type="slidenum">
              <a:rPr lang="en-US" smtClean="0"/>
              <a:t>5</a:t>
            </a:fld>
            <a:endParaRPr lang="en-US" dirty="0"/>
          </a:p>
        </p:txBody>
      </p:sp>
    </p:spTree>
    <p:extLst>
      <p:ext uri="{BB962C8B-B14F-4D97-AF65-F5344CB8AC3E}">
        <p14:creationId xmlns:p14="http://schemas.microsoft.com/office/powerpoint/2010/main" val="38990105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5939589-3E79-4C82-AA4A-FE78234FAA59}" type="slidenum">
              <a:rPr lang="en-US" smtClean="0"/>
              <a:t>6</a:t>
            </a:fld>
            <a:endParaRPr lang="en-US" dirty="0"/>
          </a:p>
        </p:txBody>
      </p:sp>
    </p:spTree>
    <p:extLst>
      <p:ext uri="{BB962C8B-B14F-4D97-AF65-F5344CB8AC3E}">
        <p14:creationId xmlns:p14="http://schemas.microsoft.com/office/powerpoint/2010/main" val="3739933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A72C74-762D-5147-1583-17ADB914E14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FA5BC9F-8952-D088-E7C9-F9348068E81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0B59EFC-AF73-E798-4FE9-5F7CF07368F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4D8AF5D-B5F2-5B40-D57E-2FAD78EDD75D}"/>
              </a:ext>
            </a:extLst>
          </p:cNvPr>
          <p:cNvSpPr>
            <a:spLocks noGrp="1"/>
          </p:cNvSpPr>
          <p:nvPr>
            <p:ph type="sldNum" sz="quarter" idx="5"/>
          </p:nvPr>
        </p:nvSpPr>
        <p:spPr/>
        <p:txBody>
          <a:bodyPr/>
          <a:lstStyle/>
          <a:p>
            <a:fld id="{D5939589-3E79-4C82-AA4A-FE78234FAA59}" type="slidenum">
              <a:rPr lang="en-US" smtClean="0"/>
              <a:t>7</a:t>
            </a:fld>
            <a:endParaRPr lang="en-US" dirty="0"/>
          </a:p>
        </p:txBody>
      </p:sp>
    </p:spTree>
    <p:extLst>
      <p:ext uri="{BB962C8B-B14F-4D97-AF65-F5344CB8AC3E}">
        <p14:creationId xmlns:p14="http://schemas.microsoft.com/office/powerpoint/2010/main" val="419507243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5939589-3E79-4C82-AA4A-FE78234FAA59}" type="slidenum">
              <a:rPr lang="en-US" smtClean="0"/>
              <a:t>9</a:t>
            </a:fld>
            <a:endParaRPr lang="en-US" dirty="0"/>
          </a:p>
        </p:txBody>
      </p:sp>
    </p:spTree>
    <p:extLst>
      <p:ext uri="{BB962C8B-B14F-4D97-AF65-F5344CB8AC3E}">
        <p14:creationId xmlns:p14="http://schemas.microsoft.com/office/powerpoint/2010/main" val="35470596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5939589-3E79-4C82-AA4A-FE78234FAA59}" type="slidenum">
              <a:rPr lang="en-US" smtClean="0"/>
              <a:t>10</a:t>
            </a:fld>
            <a:endParaRPr lang="en-US" dirty="0"/>
          </a:p>
        </p:txBody>
      </p:sp>
    </p:spTree>
    <p:extLst>
      <p:ext uri="{BB962C8B-B14F-4D97-AF65-F5344CB8AC3E}">
        <p14:creationId xmlns:p14="http://schemas.microsoft.com/office/powerpoint/2010/main" val="39121674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Only Slide">
    <p:bg>
      <p:bgPr>
        <a:gradFill>
          <a:gsLst>
            <a:gs pos="100000">
              <a:schemeClr val="accent4"/>
            </a:gs>
            <a:gs pos="0">
              <a:schemeClr val="accent2"/>
            </a:gs>
          </a:gsLst>
          <a:lin ang="27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640AAD-80AF-40E7-BE3F-43D32FC68ED4}"/>
              </a:ext>
            </a:extLst>
          </p:cNvPr>
          <p:cNvSpPr>
            <a:spLocks noGrp="1"/>
          </p:cNvSpPr>
          <p:nvPr>
            <p:ph type="ctrTitle"/>
          </p:nvPr>
        </p:nvSpPr>
        <p:spPr>
          <a:xfrm>
            <a:off x="1280159" y="357809"/>
            <a:ext cx="7983110" cy="3080335"/>
          </a:xfrm>
        </p:spPr>
        <p:txBody>
          <a:bodyPr lIns="0" tIns="0" rIns="0" bIns="0" anchor="b"/>
          <a:lstStyle>
            <a:lvl1pPr algn="l">
              <a:lnSpc>
                <a:spcPts val="5400"/>
              </a:lnSpc>
              <a:defRPr sz="5400" b="1" i="0" cap="all" spc="0" baseline="0">
                <a:solidFill>
                  <a:schemeClr val="bg1"/>
                </a:solidFill>
              </a:defRPr>
            </a:lvl1pPr>
          </a:lstStyle>
          <a:p>
            <a:r>
              <a:rPr lang="en-US"/>
              <a:t>Click to edit Master title style</a:t>
            </a:r>
            <a:endParaRPr lang="en-US" dirty="0"/>
          </a:p>
        </p:txBody>
      </p:sp>
      <p:cxnSp>
        <p:nvCxnSpPr>
          <p:cNvPr id="9" name="Straight Connector 8">
            <a:extLst>
              <a:ext uri="{FF2B5EF4-FFF2-40B4-BE49-F238E27FC236}">
                <a16:creationId xmlns:a16="http://schemas.microsoft.com/office/drawing/2014/main" id="{8E825845-66DD-4B77-A729-CD97D156FE6C}"/>
              </a:ext>
              <a:ext uri="{C183D7F6-B498-43B3-948B-1728B52AA6E4}">
                <adec:decorative xmlns:adec="http://schemas.microsoft.com/office/drawing/2017/decorative" val="1"/>
              </a:ext>
            </a:extLst>
          </p:cNvPr>
          <p:cNvCxnSpPr>
            <a:cxnSpLocks/>
          </p:cNvCxnSpPr>
          <p:nvPr userDrawn="1"/>
        </p:nvCxnSpPr>
        <p:spPr>
          <a:xfrm>
            <a:off x="1280160" y="3496322"/>
            <a:ext cx="0" cy="3352800"/>
          </a:xfrm>
          <a:prstGeom prst="line">
            <a:avLst/>
          </a:prstGeom>
          <a:ln w="25400" cap="sq">
            <a:solidFill>
              <a:schemeClr val="bg1"/>
            </a:solidFill>
            <a:bevel/>
          </a:ln>
        </p:spPr>
        <p:style>
          <a:lnRef idx="1">
            <a:schemeClr val="accent1"/>
          </a:lnRef>
          <a:fillRef idx="0">
            <a:schemeClr val="accent1"/>
          </a:fillRef>
          <a:effectRef idx="0">
            <a:schemeClr val="accent1"/>
          </a:effectRef>
          <a:fontRef idx="minor">
            <a:schemeClr val="tx1"/>
          </a:fontRef>
        </p:style>
      </p:cxnSp>
      <p:grpSp>
        <p:nvGrpSpPr>
          <p:cNvPr id="4" name="Group 3">
            <a:extLst>
              <a:ext uri="{FF2B5EF4-FFF2-40B4-BE49-F238E27FC236}">
                <a16:creationId xmlns:a16="http://schemas.microsoft.com/office/drawing/2014/main" id="{22749162-63A5-5BF9-895E-B0577A6C47E0}"/>
              </a:ext>
              <a:ext uri="{C183D7F6-B498-43B3-948B-1728B52AA6E4}">
                <adec:decorative xmlns:adec="http://schemas.microsoft.com/office/drawing/2017/decorative" val="1"/>
              </a:ext>
            </a:extLst>
          </p:cNvPr>
          <p:cNvGrpSpPr/>
          <p:nvPr userDrawn="1"/>
        </p:nvGrpSpPr>
        <p:grpSpPr>
          <a:xfrm>
            <a:off x="8161510" y="2744546"/>
            <a:ext cx="465456" cy="581432"/>
            <a:chOff x="7843462" y="2744546"/>
            <a:chExt cx="465456" cy="581432"/>
          </a:xfrm>
        </p:grpSpPr>
        <p:sp>
          <p:nvSpPr>
            <p:cNvPr id="19" name="Graphic 12">
              <a:extLst>
                <a:ext uri="{FF2B5EF4-FFF2-40B4-BE49-F238E27FC236}">
                  <a16:creationId xmlns:a16="http://schemas.microsoft.com/office/drawing/2014/main" id="{818B4386-1FCF-4ACE-BE25-AF9CC5E2256F}"/>
                </a:ext>
              </a:extLst>
            </p:cNvPr>
            <p:cNvSpPr/>
            <p:nvPr userDrawn="1"/>
          </p:nvSpPr>
          <p:spPr>
            <a:xfrm>
              <a:off x="8217780" y="2973840"/>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bg1"/>
            </a:solidFill>
            <a:ln w="422" cap="flat">
              <a:noFill/>
              <a:prstDash val="solid"/>
              <a:miter/>
            </a:ln>
          </p:spPr>
          <p:txBody>
            <a:bodyPr rtlCol="0" anchor="ctr"/>
            <a:lstStyle/>
            <a:p>
              <a:endParaRPr lang="en-US" dirty="0"/>
            </a:p>
          </p:txBody>
        </p:sp>
        <p:sp>
          <p:nvSpPr>
            <p:cNvPr id="21" name="Graphic 13">
              <a:extLst>
                <a:ext uri="{FF2B5EF4-FFF2-40B4-BE49-F238E27FC236}">
                  <a16:creationId xmlns:a16="http://schemas.microsoft.com/office/drawing/2014/main" id="{19319560-50ED-4963-A2CF-74663239D426}"/>
                </a:ext>
              </a:extLst>
            </p:cNvPr>
            <p:cNvSpPr/>
            <p:nvPr userDrawn="1"/>
          </p:nvSpPr>
          <p:spPr>
            <a:xfrm>
              <a:off x="7859002" y="2744546"/>
              <a:ext cx="139038" cy="139038"/>
            </a:xfrm>
            <a:custGeom>
              <a:avLst/>
              <a:gdLst>
                <a:gd name="connsiteX0" fmla="*/ 129601 w 139038"/>
                <a:gd name="connsiteY0" fmla="*/ 60082 h 139038"/>
                <a:gd name="connsiteX1" fmla="*/ 78956 w 139038"/>
                <a:gd name="connsiteY1" fmla="*/ 60082 h 139038"/>
                <a:gd name="connsiteX2" fmla="*/ 78956 w 139038"/>
                <a:gd name="connsiteY2" fmla="*/ 9437 h 139038"/>
                <a:gd name="connsiteX3" fmla="*/ 69519 w 139038"/>
                <a:gd name="connsiteY3" fmla="*/ 0 h 139038"/>
                <a:gd name="connsiteX4" fmla="*/ 60082 w 139038"/>
                <a:gd name="connsiteY4" fmla="*/ 9437 h 139038"/>
                <a:gd name="connsiteX5" fmla="*/ 60082 w 139038"/>
                <a:gd name="connsiteY5" fmla="*/ 60082 h 139038"/>
                <a:gd name="connsiteX6" fmla="*/ 9437 w 139038"/>
                <a:gd name="connsiteY6" fmla="*/ 60082 h 139038"/>
                <a:gd name="connsiteX7" fmla="*/ 0 w 139038"/>
                <a:gd name="connsiteY7" fmla="*/ 69519 h 139038"/>
                <a:gd name="connsiteX8" fmla="*/ 9437 w 139038"/>
                <a:gd name="connsiteY8" fmla="*/ 78956 h 139038"/>
                <a:gd name="connsiteX9" fmla="*/ 60082 w 139038"/>
                <a:gd name="connsiteY9" fmla="*/ 78956 h 139038"/>
                <a:gd name="connsiteX10" fmla="*/ 60082 w 139038"/>
                <a:gd name="connsiteY10" fmla="*/ 129601 h 139038"/>
                <a:gd name="connsiteX11" fmla="*/ 69519 w 139038"/>
                <a:gd name="connsiteY11" fmla="*/ 139038 h 139038"/>
                <a:gd name="connsiteX12" fmla="*/ 78956 w 139038"/>
                <a:gd name="connsiteY12" fmla="*/ 129601 h 139038"/>
                <a:gd name="connsiteX13" fmla="*/ 78956 w 139038"/>
                <a:gd name="connsiteY13" fmla="*/ 78956 h 139038"/>
                <a:gd name="connsiteX14" fmla="*/ 129601 w 139038"/>
                <a:gd name="connsiteY14" fmla="*/ 78956 h 139038"/>
                <a:gd name="connsiteX15" fmla="*/ 139038 w 139038"/>
                <a:gd name="connsiteY15" fmla="*/ 69519 h 139038"/>
                <a:gd name="connsiteX16" fmla="*/ 129601 w 139038"/>
                <a:gd name="connsiteY16" fmla="*/ 60082 h 139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8" h="139038">
                  <a:moveTo>
                    <a:pt x="129601" y="60082"/>
                  </a:moveTo>
                  <a:lnTo>
                    <a:pt x="78956" y="60082"/>
                  </a:lnTo>
                  <a:lnTo>
                    <a:pt x="78956" y="9437"/>
                  </a:lnTo>
                  <a:cubicBezTo>
                    <a:pt x="78956" y="4225"/>
                    <a:pt x="74731" y="0"/>
                    <a:pt x="69519" y="0"/>
                  </a:cubicBezTo>
                  <a:cubicBezTo>
                    <a:pt x="64307" y="0"/>
                    <a:pt x="60082" y="4225"/>
                    <a:pt x="60082" y="9437"/>
                  </a:cubicBezTo>
                  <a:lnTo>
                    <a:pt x="60082" y="60082"/>
                  </a:lnTo>
                  <a:lnTo>
                    <a:pt x="9437" y="60082"/>
                  </a:lnTo>
                  <a:cubicBezTo>
                    <a:pt x="4225" y="60082"/>
                    <a:pt x="0" y="64307"/>
                    <a:pt x="0" y="69519"/>
                  </a:cubicBezTo>
                  <a:cubicBezTo>
                    <a:pt x="0" y="74731"/>
                    <a:pt x="4225" y="78956"/>
                    <a:pt x="9437" y="78956"/>
                  </a:cubicBezTo>
                  <a:lnTo>
                    <a:pt x="60082" y="78956"/>
                  </a:lnTo>
                  <a:lnTo>
                    <a:pt x="60082" y="129601"/>
                  </a:lnTo>
                  <a:cubicBezTo>
                    <a:pt x="60082" y="134813"/>
                    <a:pt x="64307" y="139038"/>
                    <a:pt x="69519" y="139038"/>
                  </a:cubicBezTo>
                  <a:cubicBezTo>
                    <a:pt x="74731" y="139038"/>
                    <a:pt x="78956" y="134813"/>
                    <a:pt x="78956" y="129601"/>
                  </a:cubicBezTo>
                  <a:lnTo>
                    <a:pt x="78956" y="78956"/>
                  </a:lnTo>
                  <a:lnTo>
                    <a:pt x="129601" y="78956"/>
                  </a:lnTo>
                  <a:cubicBezTo>
                    <a:pt x="134813" y="78956"/>
                    <a:pt x="139038" y="74731"/>
                    <a:pt x="139038" y="69519"/>
                  </a:cubicBezTo>
                  <a:cubicBezTo>
                    <a:pt x="139038" y="64307"/>
                    <a:pt x="134813" y="60082"/>
                    <a:pt x="129601" y="60082"/>
                  </a:cubicBezTo>
                  <a:close/>
                </a:path>
              </a:pathLst>
            </a:custGeom>
            <a:solidFill>
              <a:schemeClr val="bg1"/>
            </a:solidFill>
            <a:ln w="603" cap="flat">
              <a:noFill/>
              <a:prstDash val="solid"/>
              <a:miter/>
            </a:ln>
          </p:spPr>
          <p:txBody>
            <a:bodyPr rtlCol="0" anchor="ctr"/>
            <a:lstStyle/>
            <a:p>
              <a:endParaRPr lang="en-US" dirty="0"/>
            </a:p>
          </p:txBody>
        </p:sp>
        <p:sp>
          <p:nvSpPr>
            <p:cNvPr id="23" name="Graphic 15">
              <a:extLst>
                <a:ext uri="{FF2B5EF4-FFF2-40B4-BE49-F238E27FC236}">
                  <a16:creationId xmlns:a16="http://schemas.microsoft.com/office/drawing/2014/main" id="{E5ABBDAD-943D-48F3-9C80-B29C48966C79}"/>
                </a:ext>
              </a:extLst>
            </p:cNvPr>
            <p:cNvSpPr/>
            <p:nvPr userDrawn="1"/>
          </p:nvSpPr>
          <p:spPr>
            <a:xfrm>
              <a:off x="7843462" y="3198265"/>
              <a:ext cx="127713" cy="127713"/>
            </a:xfrm>
            <a:custGeom>
              <a:avLst/>
              <a:gdLst>
                <a:gd name="connsiteX0" fmla="*/ 63857 w 127713"/>
                <a:gd name="connsiteY0" fmla="*/ 18874 h 127713"/>
                <a:gd name="connsiteX1" fmla="*/ 108839 w 127713"/>
                <a:gd name="connsiteY1" fmla="*/ 63857 h 127713"/>
                <a:gd name="connsiteX2" fmla="*/ 63857 w 127713"/>
                <a:gd name="connsiteY2" fmla="*/ 108839 h 127713"/>
                <a:gd name="connsiteX3" fmla="*/ 18874 w 127713"/>
                <a:gd name="connsiteY3" fmla="*/ 63857 h 127713"/>
                <a:gd name="connsiteX4" fmla="*/ 63857 w 127713"/>
                <a:gd name="connsiteY4" fmla="*/ 18874 h 127713"/>
                <a:gd name="connsiteX5" fmla="*/ 63857 w 127713"/>
                <a:gd name="connsiteY5" fmla="*/ 0 h 127713"/>
                <a:gd name="connsiteX6" fmla="*/ 0 w 127713"/>
                <a:gd name="connsiteY6" fmla="*/ 63857 h 127713"/>
                <a:gd name="connsiteX7" fmla="*/ 63857 w 127713"/>
                <a:gd name="connsiteY7" fmla="*/ 127713 h 127713"/>
                <a:gd name="connsiteX8" fmla="*/ 127713 w 127713"/>
                <a:gd name="connsiteY8" fmla="*/ 63857 h 127713"/>
                <a:gd name="connsiteX9" fmla="*/ 63857 w 127713"/>
                <a:gd name="connsiteY9" fmla="*/ 0 h 127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3" h="127713">
                  <a:moveTo>
                    <a:pt x="63857" y="18874"/>
                  </a:moveTo>
                  <a:cubicBezTo>
                    <a:pt x="88700" y="18874"/>
                    <a:pt x="108839" y="39013"/>
                    <a:pt x="108839" y="63857"/>
                  </a:cubicBezTo>
                  <a:cubicBezTo>
                    <a:pt x="108839" y="88700"/>
                    <a:pt x="88700" y="108839"/>
                    <a:pt x="63857" y="108839"/>
                  </a:cubicBezTo>
                  <a:cubicBezTo>
                    <a:pt x="39013" y="108839"/>
                    <a:pt x="18874" y="88700"/>
                    <a:pt x="18874" y="63857"/>
                  </a:cubicBezTo>
                  <a:cubicBezTo>
                    <a:pt x="18898" y="39023"/>
                    <a:pt x="39023" y="18898"/>
                    <a:pt x="63857" y="18874"/>
                  </a:cubicBezTo>
                  <a:moveTo>
                    <a:pt x="63857" y="0"/>
                  </a:moveTo>
                  <a:cubicBezTo>
                    <a:pt x="28590" y="0"/>
                    <a:pt x="0" y="28590"/>
                    <a:pt x="0" y="63857"/>
                  </a:cubicBezTo>
                  <a:cubicBezTo>
                    <a:pt x="0" y="99124"/>
                    <a:pt x="28590" y="127713"/>
                    <a:pt x="63857" y="127713"/>
                  </a:cubicBezTo>
                  <a:cubicBezTo>
                    <a:pt x="99124" y="127713"/>
                    <a:pt x="127713" y="99124"/>
                    <a:pt x="127713" y="63857"/>
                  </a:cubicBezTo>
                  <a:cubicBezTo>
                    <a:pt x="127713" y="28590"/>
                    <a:pt x="99124" y="0"/>
                    <a:pt x="63857" y="0"/>
                  </a:cubicBezTo>
                  <a:close/>
                </a:path>
              </a:pathLst>
            </a:custGeom>
            <a:solidFill>
              <a:schemeClr val="bg1"/>
            </a:solidFill>
            <a:ln w="610" cap="flat">
              <a:noFill/>
              <a:prstDash val="solid"/>
              <a:miter/>
            </a:ln>
          </p:spPr>
          <p:txBody>
            <a:bodyPr rtlCol="0" anchor="ctr"/>
            <a:lstStyle/>
            <a:p>
              <a:endParaRPr lang="en-US" dirty="0"/>
            </a:p>
          </p:txBody>
        </p:sp>
      </p:grpSp>
    </p:spTree>
    <p:extLst>
      <p:ext uri="{BB962C8B-B14F-4D97-AF65-F5344CB8AC3E}">
        <p14:creationId xmlns:p14="http://schemas.microsoft.com/office/powerpoint/2010/main" val="21379060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image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69F227-D21C-48B3-828A-6BFA9585E82F}"/>
              </a:ext>
            </a:extLst>
          </p:cNvPr>
          <p:cNvSpPr>
            <a:spLocks noGrp="1"/>
          </p:cNvSpPr>
          <p:nvPr>
            <p:ph type="title" hasCustomPrompt="1"/>
          </p:nvPr>
        </p:nvSpPr>
        <p:spPr>
          <a:xfrm>
            <a:off x="1280159" y="640080"/>
            <a:ext cx="4815836" cy="2103120"/>
          </a:xfrm>
        </p:spPr>
        <p:txBody>
          <a:bodyPr lIns="0" tIns="0" rIns="0" bIns="0" anchor="ctr" anchorCtr="0"/>
          <a:lstStyle>
            <a:lvl1pPr algn="l">
              <a:defRPr sz="4000" b="1" cap="all" spc="0" baseline="0">
                <a:solidFill>
                  <a:schemeClr val="tx1"/>
                </a:solidFill>
              </a:defRPr>
            </a:lvl1pPr>
          </a:lstStyle>
          <a:p>
            <a:r>
              <a:rPr lang="en-US" dirty="0"/>
              <a:t>Click to add title</a:t>
            </a:r>
          </a:p>
        </p:txBody>
      </p:sp>
      <p:sp>
        <p:nvSpPr>
          <p:cNvPr id="16" name="Slide Number Placeholder 15">
            <a:extLst>
              <a:ext uri="{FF2B5EF4-FFF2-40B4-BE49-F238E27FC236}">
                <a16:creationId xmlns:a16="http://schemas.microsoft.com/office/drawing/2014/main" id="{6183E8BD-29F0-8F9F-FC7D-73F8067BCDDF}"/>
              </a:ext>
            </a:extLst>
          </p:cNvPr>
          <p:cNvSpPr>
            <a:spLocks noGrp="1"/>
          </p:cNvSpPr>
          <p:nvPr>
            <p:ph type="sldNum" sz="quarter" idx="20"/>
          </p:nvPr>
        </p:nvSpPr>
        <p:spPr/>
        <p:txBody>
          <a:bodyPr/>
          <a:lstStyle>
            <a:lvl1pPr>
              <a:defRPr>
                <a:solidFill>
                  <a:schemeClr val="accent2"/>
                </a:solidFill>
              </a:defRPr>
            </a:lvl1pPr>
          </a:lstStyle>
          <a:p>
            <a:fld id="{D8DA9DAA-006C-4F4B-980E-E3DF019B24E2}" type="slidenum">
              <a:rPr lang="en-US" smtClean="0"/>
              <a:pPr/>
              <a:t>‹#›</a:t>
            </a:fld>
            <a:endParaRPr lang="en-US" dirty="0"/>
          </a:p>
        </p:txBody>
      </p:sp>
      <p:sp>
        <p:nvSpPr>
          <p:cNvPr id="15" name="Content Placeholder 2">
            <a:extLst>
              <a:ext uri="{FF2B5EF4-FFF2-40B4-BE49-F238E27FC236}">
                <a16:creationId xmlns:a16="http://schemas.microsoft.com/office/drawing/2014/main" id="{5C983CA3-739C-6C20-AFE0-0997370354B4}"/>
              </a:ext>
            </a:extLst>
          </p:cNvPr>
          <p:cNvSpPr>
            <a:spLocks noGrp="1"/>
          </p:cNvSpPr>
          <p:nvPr>
            <p:ph idx="1" hasCustomPrompt="1"/>
          </p:nvPr>
        </p:nvSpPr>
        <p:spPr>
          <a:xfrm>
            <a:off x="6531427" y="640080"/>
            <a:ext cx="5122889" cy="2103120"/>
          </a:xfrm>
        </p:spPr>
        <p:txBody>
          <a:bodyPr lIns="0" tIns="0" rIns="0" bIns="0" anchor="ctr" anchorCtr="0">
            <a:normAutofit/>
          </a:bodyPr>
          <a:lstStyle>
            <a:lvl1pPr marL="0" indent="0">
              <a:lnSpc>
                <a:spcPct val="110000"/>
              </a:lnSpc>
              <a:buNone/>
              <a:defRPr sz="1800">
                <a:solidFill>
                  <a:schemeClr val="tx1"/>
                </a:solidFill>
              </a:defRPr>
            </a:lvl1pPr>
            <a:lvl2pPr marL="228600">
              <a:lnSpc>
                <a:spcPct val="100000"/>
              </a:lnSpc>
              <a:defRPr sz="1600">
                <a:solidFill>
                  <a:schemeClr val="tx1"/>
                </a:solidFill>
              </a:defRPr>
            </a:lvl2pPr>
            <a:lvl3pPr marL="457200">
              <a:lnSpc>
                <a:spcPct val="100000"/>
              </a:lnSpc>
              <a:defRPr sz="1400">
                <a:solidFill>
                  <a:schemeClr val="tx1"/>
                </a:solidFill>
              </a:defRPr>
            </a:lvl3pPr>
            <a:lvl4pPr marL="685800">
              <a:lnSpc>
                <a:spcPct val="100000"/>
              </a:lnSpc>
              <a:defRPr sz="1200">
                <a:solidFill>
                  <a:schemeClr val="tx1"/>
                </a:solidFill>
              </a:defRPr>
            </a:lvl4pPr>
            <a:lvl5pPr>
              <a:defRPr sz="1400"/>
            </a:lvl5pPr>
          </a:lstStyle>
          <a:p>
            <a:pPr lvl="0"/>
            <a:r>
              <a:rPr lang="en-US" dirty="0"/>
              <a:t>Click to add text</a:t>
            </a:r>
          </a:p>
          <a:p>
            <a:pPr lvl="1"/>
            <a:r>
              <a:rPr lang="en-US" dirty="0"/>
              <a:t>Second level</a:t>
            </a:r>
          </a:p>
          <a:p>
            <a:pPr lvl="2"/>
            <a:r>
              <a:rPr lang="en-US" dirty="0"/>
              <a:t>Third level</a:t>
            </a:r>
          </a:p>
          <a:p>
            <a:pPr lvl="3"/>
            <a:r>
              <a:rPr lang="en-US" dirty="0"/>
              <a:t>Fourth level</a:t>
            </a:r>
          </a:p>
        </p:txBody>
      </p:sp>
      <p:cxnSp>
        <p:nvCxnSpPr>
          <p:cNvPr id="4" name="Straight Connector 3">
            <a:extLst>
              <a:ext uri="{FF2B5EF4-FFF2-40B4-BE49-F238E27FC236}">
                <a16:creationId xmlns:a16="http://schemas.microsoft.com/office/drawing/2014/main" id="{4BC9F29C-BBE9-AFB4-AFC6-30BCA4EB2AFA}"/>
              </a:ext>
              <a:ext uri="{C183D7F6-B498-43B3-948B-1728B52AA6E4}">
                <adec:decorative xmlns:adec="http://schemas.microsoft.com/office/drawing/2017/decorative" val="1"/>
              </a:ext>
            </a:extLst>
          </p:cNvPr>
          <p:cNvCxnSpPr>
            <a:cxnSpLocks/>
          </p:cNvCxnSpPr>
          <p:nvPr userDrawn="1"/>
        </p:nvCxnSpPr>
        <p:spPr>
          <a:xfrm>
            <a:off x="740664" y="1371600"/>
            <a:ext cx="0" cy="5486400"/>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
        <p:nvSpPr>
          <p:cNvPr id="8" name="Content Placeholder 2">
            <a:extLst>
              <a:ext uri="{FF2B5EF4-FFF2-40B4-BE49-F238E27FC236}">
                <a16:creationId xmlns:a16="http://schemas.microsoft.com/office/drawing/2014/main" id="{CBC4D286-C480-B4CF-4406-CACC323F9FAD}"/>
              </a:ext>
            </a:extLst>
          </p:cNvPr>
          <p:cNvSpPr>
            <a:spLocks noGrp="1"/>
          </p:cNvSpPr>
          <p:nvPr>
            <p:ph idx="21" hasCustomPrompt="1"/>
          </p:nvPr>
        </p:nvSpPr>
        <p:spPr>
          <a:xfrm>
            <a:off x="1280160" y="3017520"/>
            <a:ext cx="10374152" cy="3208866"/>
          </a:xfrm>
        </p:spPr>
        <p:txBody>
          <a:body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Footer Placeholder 13">
            <a:extLst>
              <a:ext uri="{FF2B5EF4-FFF2-40B4-BE49-F238E27FC236}">
                <a16:creationId xmlns:a16="http://schemas.microsoft.com/office/drawing/2014/main" id="{0BEE2817-4518-D59A-BD13-29A3D4FE64F0}"/>
              </a:ext>
            </a:extLst>
          </p:cNvPr>
          <p:cNvSpPr>
            <a:spLocks noGrp="1"/>
          </p:cNvSpPr>
          <p:nvPr>
            <p:ph type="ftr" sz="quarter" idx="19"/>
          </p:nvPr>
        </p:nvSpPr>
        <p:spPr>
          <a:xfrm>
            <a:off x="7539516" y="6356350"/>
            <a:ext cx="4114800" cy="365125"/>
          </a:xfrm>
        </p:spPr>
        <p:txBody>
          <a:bodyPr/>
          <a:lstStyle/>
          <a:p>
            <a:endParaRPr lang="en-US" dirty="0"/>
          </a:p>
        </p:txBody>
      </p:sp>
    </p:spTree>
    <p:extLst>
      <p:ext uri="{BB962C8B-B14F-4D97-AF65-F5344CB8AC3E}">
        <p14:creationId xmlns:p14="http://schemas.microsoft.com/office/powerpoint/2010/main" val="10689052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2_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F057AE-3B3B-4261-B912-BF9EB9A58C36}"/>
              </a:ext>
            </a:extLst>
          </p:cNvPr>
          <p:cNvSpPr>
            <a:spLocks noGrp="1"/>
          </p:cNvSpPr>
          <p:nvPr>
            <p:ph type="title"/>
          </p:nvPr>
        </p:nvSpPr>
        <p:spPr>
          <a:xfrm>
            <a:off x="1280159" y="4970638"/>
            <a:ext cx="9144000" cy="1280160"/>
          </a:xfrm>
        </p:spPr>
        <p:txBody>
          <a:bodyPr lIns="0" tIns="0" rIns="0" bIns="0" anchor="b" anchorCtr="0"/>
          <a:lstStyle>
            <a:lvl1pPr algn="l">
              <a:defRPr sz="4000" b="1" cap="all" spc="0" baseline="0">
                <a:solidFill>
                  <a:schemeClr val="tx1"/>
                </a:solidFill>
              </a:defRPr>
            </a:lvl1pPr>
          </a:lstStyle>
          <a:p>
            <a:r>
              <a:rPr lang="en-US"/>
              <a:t>Click to edit Master title style</a:t>
            </a:r>
            <a:endParaRPr lang="en-US" dirty="0"/>
          </a:p>
        </p:txBody>
      </p:sp>
      <p:sp>
        <p:nvSpPr>
          <p:cNvPr id="22" name="Slide Number Placeholder 21">
            <a:extLst>
              <a:ext uri="{FF2B5EF4-FFF2-40B4-BE49-F238E27FC236}">
                <a16:creationId xmlns:a16="http://schemas.microsoft.com/office/drawing/2014/main" id="{F0626849-9D2D-3C95-8C10-FA8F325FE9AA}"/>
              </a:ext>
            </a:extLst>
          </p:cNvPr>
          <p:cNvSpPr>
            <a:spLocks noGrp="1"/>
          </p:cNvSpPr>
          <p:nvPr>
            <p:ph type="sldNum" sz="quarter" idx="12"/>
          </p:nvPr>
        </p:nvSpPr>
        <p:spPr/>
        <p:txBody>
          <a:bodyPr/>
          <a:lstStyle/>
          <a:p>
            <a:fld id="{D8DA9DAA-006C-4F4B-980E-E3DF019B24E2}" type="slidenum">
              <a:rPr lang="en-US" smtClean="0"/>
              <a:pPr/>
              <a:t>‹#›</a:t>
            </a:fld>
            <a:endParaRPr lang="en-US" dirty="0"/>
          </a:p>
        </p:txBody>
      </p:sp>
      <p:sp>
        <p:nvSpPr>
          <p:cNvPr id="4" name="Content Placeholder 3">
            <a:extLst>
              <a:ext uri="{FF2B5EF4-FFF2-40B4-BE49-F238E27FC236}">
                <a16:creationId xmlns:a16="http://schemas.microsoft.com/office/drawing/2014/main" id="{8DE39CA1-2B6D-427E-9688-9093D5865CB7}"/>
              </a:ext>
            </a:extLst>
          </p:cNvPr>
          <p:cNvSpPr>
            <a:spLocks noGrp="1"/>
          </p:cNvSpPr>
          <p:nvPr>
            <p:ph sz="half" idx="2" hasCustomPrompt="1"/>
          </p:nvPr>
        </p:nvSpPr>
        <p:spPr>
          <a:xfrm>
            <a:off x="1280160" y="685800"/>
            <a:ext cx="4937760" cy="4023360"/>
          </a:xfrm>
        </p:spPr>
        <p:txBody>
          <a:bodyPr lIns="0" tIns="0" rIns="0" bIns="0">
            <a:noAutofit/>
          </a:bodyPr>
          <a:lstStyle>
            <a:lvl1pPr marL="0" indent="0">
              <a:spcBef>
                <a:spcPts val="1200"/>
              </a:spcBef>
              <a:buNone/>
              <a:defRPr sz="1800"/>
            </a:lvl1pPr>
            <a:lvl2pPr marL="457200">
              <a:spcBef>
                <a:spcPts val="1200"/>
              </a:spcBef>
              <a:defRPr sz="1800"/>
            </a:lvl2pPr>
            <a:lvl3pPr marL="914400">
              <a:spcBef>
                <a:spcPts val="1200"/>
              </a:spcBef>
              <a:defRPr sz="1800"/>
            </a:lvl3pPr>
            <a:lvl4pPr marL="1371600">
              <a:spcBef>
                <a:spcPts val="1200"/>
              </a:spcBef>
              <a:defRPr sz="1800"/>
            </a:lvl4pPr>
            <a:lvl5pPr marL="1828800">
              <a:spcBef>
                <a:spcPts val="1200"/>
              </a:spcBef>
              <a:defRPr sz="1800"/>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5">
            <a:extLst>
              <a:ext uri="{FF2B5EF4-FFF2-40B4-BE49-F238E27FC236}">
                <a16:creationId xmlns:a16="http://schemas.microsoft.com/office/drawing/2014/main" id="{BD7EA593-3036-4FB5-94B4-D9431DF04871}"/>
              </a:ext>
            </a:extLst>
          </p:cNvPr>
          <p:cNvSpPr>
            <a:spLocks noGrp="1"/>
          </p:cNvSpPr>
          <p:nvPr>
            <p:ph sz="quarter" idx="4" hasCustomPrompt="1"/>
          </p:nvPr>
        </p:nvSpPr>
        <p:spPr>
          <a:xfrm>
            <a:off x="6704755" y="685800"/>
            <a:ext cx="4937760" cy="4023360"/>
          </a:xfrm>
        </p:spPr>
        <p:txBody>
          <a:bodyPr lIns="0" tIns="0" rIns="0" bIns="0">
            <a:noAutofit/>
          </a:bodyPr>
          <a:lstStyle>
            <a:lvl1pPr>
              <a:spcBef>
                <a:spcPts val="1200"/>
              </a:spcBef>
              <a:defRPr sz="1800"/>
            </a:lvl1pPr>
            <a:lvl2pPr>
              <a:spcBef>
                <a:spcPts val="1200"/>
              </a:spcBef>
              <a:defRPr sz="1800"/>
            </a:lvl2pPr>
            <a:lvl3pPr>
              <a:spcBef>
                <a:spcPts val="1200"/>
              </a:spcBef>
              <a:defRPr sz="1800"/>
            </a:lvl3pPr>
            <a:lvl4pPr>
              <a:spcBef>
                <a:spcPts val="1200"/>
              </a:spcBef>
              <a:defRPr sz="1800"/>
            </a:lvl4pPr>
            <a:lvl5pPr>
              <a:spcBef>
                <a:spcPts val="1200"/>
              </a:spcBef>
              <a:defRPr sz="1800"/>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grpSp>
        <p:nvGrpSpPr>
          <p:cNvPr id="13" name="Group 12">
            <a:extLst>
              <a:ext uri="{FF2B5EF4-FFF2-40B4-BE49-F238E27FC236}">
                <a16:creationId xmlns:a16="http://schemas.microsoft.com/office/drawing/2014/main" id="{4717D91C-F78C-0E4C-FB27-7112AB840A1C}"/>
              </a:ext>
              <a:ext uri="{C183D7F6-B498-43B3-948B-1728B52AA6E4}">
                <adec:decorative xmlns:adec="http://schemas.microsoft.com/office/drawing/2017/decorative" val="1"/>
              </a:ext>
            </a:extLst>
          </p:cNvPr>
          <p:cNvGrpSpPr/>
          <p:nvPr userDrawn="1"/>
        </p:nvGrpSpPr>
        <p:grpSpPr>
          <a:xfrm>
            <a:off x="5322570" y="5680647"/>
            <a:ext cx="465456" cy="581432"/>
            <a:chOff x="7843462" y="2744546"/>
            <a:chExt cx="465456" cy="581432"/>
          </a:xfrm>
        </p:grpSpPr>
        <p:sp>
          <p:nvSpPr>
            <p:cNvPr id="15" name="Graphic 12">
              <a:extLst>
                <a:ext uri="{FF2B5EF4-FFF2-40B4-BE49-F238E27FC236}">
                  <a16:creationId xmlns:a16="http://schemas.microsoft.com/office/drawing/2014/main" id="{CC935CF3-75DF-0DC7-1B2A-E0E0205DF64B}"/>
                </a:ext>
              </a:extLst>
            </p:cNvPr>
            <p:cNvSpPr/>
            <p:nvPr userDrawn="1"/>
          </p:nvSpPr>
          <p:spPr>
            <a:xfrm>
              <a:off x="8217780" y="2973840"/>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bg1"/>
            </a:solidFill>
            <a:ln w="422" cap="flat">
              <a:noFill/>
              <a:prstDash val="solid"/>
              <a:miter/>
            </a:ln>
          </p:spPr>
          <p:txBody>
            <a:bodyPr rtlCol="0" anchor="ctr"/>
            <a:lstStyle/>
            <a:p>
              <a:endParaRPr lang="en-US" dirty="0"/>
            </a:p>
          </p:txBody>
        </p:sp>
        <p:sp>
          <p:nvSpPr>
            <p:cNvPr id="17" name="Graphic 13">
              <a:extLst>
                <a:ext uri="{FF2B5EF4-FFF2-40B4-BE49-F238E27FC236}">
                  <a16:creationId xmlns:a16="http://schemas.microsoft.com/office/drawing/2014/main" id="{D5782BEB-6319-DEC1-F9ED-BA9201C6B9B7}"/>
                </a:ext>
              </a:extLst>
            </p:cNvPr>
            <p:cNvSpPr/>
            <p:nvPr userDrawn="1"/>
          </p:nvSpPr>
          <p:spPr>
            <a:xfrm>
              <a:off x="7859002" y="2744546"/>
              <a:ext cx="139038" cy="139038"/>
            </a:xfrm>
            <a:custGeom>
              <a:avLst/>
              <a:gdLst>
                <a:gd name="connsiteX0" fmla="*/ 129601 w 139038"/>
                <a:gd name="connsiteY0" fmla="*/ 60082 h 139038"/>
                <a:gd name="connsiteX1" fmla="*/ 78956 w 139038"/>
                <a:gd name="connsiteY1" fmla="*/ 60082 h 139038"/>
                <a:gd name="connsiteX2" fmla="*/ 78956 w 139038"/>
                <a:gd name="connsiteY2" fmla="*/ 9437 h 139038"/>
                <a:gd name="connsiteX3" fmla="*/ 69519 w 139038"/>
                <a:gd name="connsiteY3" fmla="*/ 0 h 139038"/>
                <a:gd name="connsiteX4" fmla="*/ 60082 w 139038"/>
                <a:gd name="connsiteY4" fmla="*/ 9437 h 139038"/>
                <a:gd name="connsiteX5" fmla="*/ 60082 w 139038"/>
                <a:gd name="connsiteY5" fmla="*/ 60082 h 139038"/>
                <a:gd name="connsiteX6" fmla="*/ 9437 w 139038"/>
                <a:gd name="connsiteY6" fmla="*/ 60082 h 139038"/>
                <a:gd name="connsiteX7" fmla="*/ 0 w 139038"/>
                <a:gd name="connsiteY7" fmla="*/ 69519 h 139038"/>
                <a:gd name="connsiteX8" fmla="*/ 9437 w 139038"/>
                <a:gd name="connsiteY8" fmla="*/ 78956 h 139038"/>
                <a:gd name="connsiteX9" fmla="*/ 60082 w 139038"/>
                <a:gd name="connsiteY9" fmla="*/ 78956 h 139038"/>
                <a:gd name="connsiteX10" fmla="*/ 60082 w 139038"/>
                <a:gd name="connsiteY10" fmla="*/ 129601 h 139038"/>
                <a:gd name="connsiteX11" fmla="*/ 69519 w 139038"/>
                <a:gd name="connsiteY11" fmla="*/ 139038 h 139038"/>
                <a:gd name="connsiteX12" fmla="*/ 78956 w 139038"/>
                <a:gd name="connsiteY12" fmla="*/ 129601 h 139038"/>
                <a:gd name="connsiteX13" fmla="*/ 78956 w 139038"/>
                <a:gd name="connsiteY13" fmla="*/ 78956 h 139038"/>
                <a:gd name="connsiteX14" fmla="*/ 129601 w 139038"/>
                <a:gd name="connsiteY14" fmla="*/ 78956 h 139038"/>
                <a:gd name="connsiteX15" fmla="*/ 139038 w 139038"/>
                <a:gd name="connsiteY15" fmla="*/ 69519 h 139038"/>
                <a:gd name="connsiteX16" fmla="*/ 129601 w 139038"/>
                <a:gd name="connsiteY16" fmla="*/ 60082 h 139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8" h="139038">
                  <a:moveTo>
                    <a:pt x="129601" y="60082"/>
                  </a:moveTo>
                  <a:lnTo>
                    <a:pt x="78956" y="60082"/>
                  </a:lnTo>
                  <a:lnTo>
                    <a:pt x="78956" y="9437"/>
                  </a:lnTo>
                  <a:cubicBezTo>
                    <a:pt x="78956" y="4225"/>
                    <a:pt x="74731" y="0"/>
                    <a:pt x="69519" y="0"/>
                  </a:cubicBezTo>
                  <a:cubicBezTo>
                    <a:pt x="64307" y="0"/>
                    <a:pt x="60082" y="4225"/>
                    <a:pt x="60082" y="9437"/>
                  </a:cubicBezTo>
                  <a:lnTo>
                    <a:pt x="60082" y="60082"/>
                  </a:lnTo>
                  <a:lnTo>
                    <a:pt x="9437" y="60082"/>
                  </a:lnTo>
                  <a:cubicBezTo>
                    <a:pt x="4225" y="60082"/>
                    <a:pt x="0" y="64307"/>
                    <a:pt x="0" y="69519"/>
                  </a:cubicBezTo>
                  <a:cubicBezTo>
                    <a:pt x="0" y="74731"/>
                    <a:pt x="4225" y="78956"/>
                    <a:pt x="9437" y="78956"/>
                  </a:cubicBezTo>
                  <a:lnTo>
                    <a:pt x="60082" y="78956"/>
                  </a:lnTo>
                  <a:lnTo>
                    <a:pt x="60082" y="129601"/>
                  </a:lnTo>
                  <a:cubicBezTo>
                    <a:pt x="60082" y="134813"/>
                    <a:pt x="64307" y="139038"/>
                    <a:pt x="69519" y="139038"/>
                  </a:cubicBezTo>
                  <a:cubicBezTo>
                    <a:pt x="74731" y="139038"/>
                    <a:pt x="78956" y="134813"/>
                    <a:pt x="78956" y="129601"/>
                  </a:cubicBezTo>
                  <a:lnTo>
                    <a:pt x="78956" y="78956"/>
                  </a:lnTo>
                  <a:lnTo>
                    <a:pt x="129601" y="78956"/>
                  </a:lnTo>
                  <a:cubicBezTo>
                    <a:pt x="134813" y="78956"/>
                    <a:pt x="139038" y="74731"/>
                    <a:pt x="139038" y="69519"/>
                  </a:cubicBezTo>
                  <a:cubicBezTo>
                    <a:pt x="139038" y="64307"/>
                    <a:pt x="134813" y="60082"/>
                    <a:pt x="129601" y="60082"/>
                  </a:cubicBezTo>
                  <a:close/>
                </a:path>
              </a:pathLst>
            </a:custGeom>
            <a:solidFill>
              <a:schemeClr val="bg1"/>
            </a:solidFill>
            <a:ln w="603" cap="flat">
              <a:noFill/>
              <a:prstDash val="solid"/>
              <a:miter/>
            </a:ln>
          </p:spPr>
          <p:txBody>
            <a:bodyPr rtlCol="0" anchor="ctr"/>
            <a:lstStyle/>
            <a:p>
              <a:endParaRPr lang="en-US" dirty="0"/>
            </a:p>
          </p:txBody>
        </p:sp>
        <p:sp>
          <p:nvSpPr>
            <p:cNvPr id="18" name="Graphic 15">
              <a:extLst>
                <a:ext uri="{FF2B5EF4-FFF2-40B4-BE49-F238E27FC236}">
                  <a16:creationId xmlns:a16="http://schemas.microsoft.com/office/drawing/2014/main" id="{6E59DFAF-9794-BD12-D89A-422FFFFCE023}"/>
                </a:ext>
              </a:extLst>
            </p:cNvPr>
            <p:cNvSpPr/>
            <p:nvPr userDrawn="1"/>
          </p:nvSpPr>
          <p:spPr>
            <a:xfrm>
              <a:off x="7843462" y="3198265"/>
              <a:ext cx="127713" cy="127713"/>
            </a:xfrm>
            <a:custGeom>
              <a:avLst/>
              <a:gdLst>
                <a:gd name="connsiteX0" fmla="*/ 63857 w 127713"/>
                <a:gd name="connsiteY0" fmla="*/ 18874 h 127713"/>
                <a:gd name="connsiteX1" fmla="*/ 108839 w 127713"/>
                <a:gd name="connsiteY1" fmla="*/ 63857 h 127713"/>
                <a:gd name="connsiteX2" fmla="*/ 63857 w 127713"/>
                <a:gd name="connsiteY2" fmla="*/ 108839 h 127713"/>
                <a:gd name="connsiteX3" fmla="*/ 18874 w 127713"/>
                <a:gd name="connsiteY3" fmla="*/ 63857 h 127713"/>
                <a:gd name="connsiteX4" fmla="*/ 63857 w 127713"/>
                <a:gd name="connsiteY4" fmla="*/ 18874 h 127713"/>
                <a:gd name="connsiteX5" fmla="*/ 63857 w 127713"/>
                <a:gd name="connsiteY5" fmla="*/ 0 h 127713"/>
                <a:gd name="connsiteX6" fmla="*/ 0 w 127713"/>
                <a:gd name="connsiteY6" fmla="*/ 63857 h 127713"/>
                <a:gd name="connsiteX7" fmla="*/ 63857 w 127713"/>
                <a:gd name="connsiteY7" fmla="*/ 127713 h 127713"/>
                <a:gd name="connsiteX8" fmla="*/ 127713 w 127713"/>
                <a:gd name="connsiteY8" fmla="*/ 63857 h 127713"/>
                <a:gd name="connsiteX9" fmla="*/ 63857 w 127713"/>
                <a:gd name="connsiteY9" fmla="*/ 0 h 127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3" h="127713">
                  <a:moveTo>
                    <a:pt x="63857" y="18874"/>
                  </a:moveTo>
                  <a:cubicBezTo>
                    <a:pt x="88700" y="18874"/>
                    <a:pt x="108839" y="39013"/>
                    <a:pt x="108839" y="63857"/>
                  </a:cubicBezTo>
                  <a:cubicBezTo>
                    <a:pt x="108839" y="88700"/>
                    <a:pt x="88700" y="108839"/>
                    <a:pt x="63857" y="108839"/>
                  </a:cubicBezTo>
                  <a:cubicBezTo>
                    <a:pt x="39013" y="108839"/>
                    <a:pt x="18874" y="88700"/>
                    <a:pt x="18874" y="63857"/>
                  </a:cubicBezTo>
                  <a:cubicBezTo>
                    <a:pt x="18898" y="39023"/>
                    <a:pt x="39023" y="18898"/>
                    <a:pt x="63857" y="18874"/>
                  </a:cubicBezTo>
                  <a:moveTo>
                    <a:pt x="63857" y="0"/>
                  </a:moveTo>
                  <a:cubicBezTo>
                    <a:pt x="28590" y="0"/>
                    <a:pt x="0" y="28590"/>
                    <a:pt x="0" y="63857"/>
                  </a:cubicBezTo>
                  <a:cubicBezTo>
                    <a:pt x="0" y="99124"/>
                    <a:pt x="28590" y="127713"/>
                    <a:pt x="63857" y="127713"/>
                  </a:cubicBezTo>
                  <a:cubicBezTo>
                    <a:pt x="99124" y="127713"/>
                    <a:pt x="127713" y="99124"/>
                    <a:pt x="127713" y="63857"/>
                  </a:cubicBezTo>
                  <a:cubicBezTo>
                    <a:pt x="127713" y="28590"/>
                    <a:pt x="99124" y="0"/>
                    <a:pt x="63857" y="0"/>
                  </a:cubicBezTo>
                  <a:close/>
                </a:path>
              </a:pathLst>
            </a:custGeom>
            <a:solidFill>
              <a:schemeClr val="bg1"/>
            </a:solidFill>
            <a:ln w="610" cap="flat">
              <a:noFill/>
              <a:prstDash val="solid"/>
              <a:miter/>
            </a:ln>
          </p:spPr>
          <p:txBody>
            <a:bodyPr rtlCol="0" anchor="ctr"/>
            <a:lstStyle/>
            <a:p>
              <a:endParaRPr lang="en-US" dirty="0"/>
            </a:p>
          </p:txBody>
        </p:sp>
      </p:grpSp>
      <p:sp>
        <p:nvSpPr>
          <p:cNvPr id="21" name="Footer Placeholder 20">
            <a:extLst>
              <a:ext uri="{FF2B5EF4-FFF2-40B4-BE49-F238E27FC236}">
                <a16:creationId xmlns:a16="http://schemas.microsoft.com/office/drawing/2014/main" id="{36444A47-BCB3-5C86-F2B8-25092BE8D9FF}"/>
              </a:ext>
            </a:extLst>
          </p:cNvPr>
          <p:cNvSpPr>
            <a:spLocks noGrp="1"/>
          </p:cNvSpPr>
          <p:nvPr>
            <p:ph type="ftr" sz="quarter" idx="11"/>
          </p:nvPr>
        </p:nvSpPr>
        <p:spPr>
          <a:xfrm>
            <a:off x="1280160" y="6356350"/>
            <a:ext cx="4114800" cy="365125"/>
          </a:xfrm>
        </p:spPr>
        <p:txBody>
          <a:bodyPr lIns="0" rIns="91440"/>
          <a:lstStyle>
            <a:lvl1pPr algn="l">
              <a:defRPr/>
            </a:lvl1pPr>
          </a:lstStyle>
          <a:p>
            <a:endParaRPr lang="en-US" dirty="0"/>
          </a:p>
        </p:txBody>
      </p:sp>
      <p:cxnSp>
        <p:nvCxnSpPr>
          <p:cNvPr id="23" name="Straight Connector 22">
            <a:extLst>
              <a:ext uri="{FF2B5EF4-FFF2-40B4-BE49-F238E27FC236}">
                <a16:creationId xmlns:a16="http://schemas.microsoft.com/office/drawing/2014/main" id="{C648C53D-49AB-C003-70E8-5117AF079715}"/>
              </a:ext>
              <a:ext uri="{C183D7F6-B498-43B3-948B-1728B52AA6E4}">
                <adec:decorative xmlns:adec="http://schemas.microsoft.com/office/drawing/2017/decorative" val="1"/>
              </a:ext>
            </a:extLst>
          </p:cNvPr>
          <p:cNvCxnSpPr>
            <a:cxnSpLocks/>
          </p:cNvCxnSpPr>
          <p:nvPr userDrawn="1"/>
        </p:nvCxnSpPr>
        <p:spPr>
          <a:xfrm>
            <a:off x="740664" y="1371600"/>
            <a:ext cx="0" cy="5486400"/>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grpSp>
        <p:nvGrpSpPr>
          <p:cNvPr id="24" name="Group 23">
            <a:extLst>
              <a:ext uri="{FF2B5EF4-FFF2-40B4-BE49-F238E27FC236}">
                <a16:creationId xmlns:a16="http://schemas.microsoft.com/office/drawing/2014/main" id="{A96BC1DE-6696-3408-564E-2D73B1266326}"/>
              </a:ext>
              <a:ext uri="{C183D7F6-B498-43B3-948B-1728B52AA6E4}">
                <adec:decorative xmlns:adec="http://schemas.microsoft.com/office/drawing/2017/decorative" val="1"/>
              </a:ext>
            </a:extLst>
          </p:cNvPr>
          <p:cNvGrpSpPr/>
          <p:nvPr userDrawn="1"/>
        </p:nvGrpSpPr>
        <p:grpSpPr>
          <a:xfrm rot="5400000">
            <a:off x="10711518" y="5393214"/>
            <a:ext cx="1097341" cy="736658"/>
            <a:chOff x="10508317" y="446637"/>
            <a:chExt cx="1097341" cy="736658"/>
          </a:xfrm>
        </p:grpSpPr>
        <p:sp>
          <p:nvSpPr>
            <p:cNvPr id="25" name="Graphic 15">
              <a:extLst>
                <a:ext uri="{FF2B5EF4-FFF2-40B4-BE49-F238E27FC236}">
                  <a16:creationId xmlns:a16="http://schemas.microsoft.com/office/drawing/2014/main" id="{268EB1E4-29D6-C3F5-BCBB-FB7E7EE5C25C}"/>
                </a:ext>
                <a:ext uri="{C183D7F6-B498-43B3-948B-1728B52AA6E4}">
                  <adec:decorative xmlns:adec="http://schemas.microsoft.com/office/drawing/2017/decorative" val="1"/>
                </a:ext>
              </a:extLst>
            </p:cNvPr>
            <p:cNvSpPr/>
            <p:nvPr userDrawn="1"/>
          </p:nvSpPr>
          <p:spPr>
            <a:xfrm>
              <a:off x="10508317" y="492206"/>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accent2"/>
            </a:solidFill>
            <a:ln w="603" cap="flat">
              <a:noFill/>
              <a:prstDash val="solid"/>
              <a:miter/>
            </a:ln>
          </p:spPr>
          <p:txBody>
            <a:bodyPr rtlCol="0" anchor="ctr"/>
            <a:lstStyle/>
            <a:p>
              <a:endParaRPr lang="en-US" dirty="0"/>
            </a:p>
          </p:txBody>
        </p:sp>
        <p:sp>
          <p:nvSpPr>
            <p:cNvPr id="26" name="Graphic 16">
              <a:extLst>
                <a:ext uri="{FF2B5EF4-FFF2-40B4-BE49-F238E27FC236}">
                  <a16:creationId xmlns:a16="http://schemas.microsoft.com/office/drawing/2014/main" id="{09524D46-140F-2F4F-430B-F59815A07CF1}"/>
                </a:ext>
                <a:ext uri="{C183D7F6-B498-43B3-948B-1728B52AA6E4}">
                  <adec:decorative xmlns:adec="http://schemas.microsoft.com/office/drawing/2017/decorative" val="1"/>
                </a:ext>
              </a:extLst>
            </p:cNvPr>
            <p:cNvSpPr/>
            <p:nvPr userDrawn="1"/>
          </p:nvSpPr>
          <p:spPr>
            <a:xfrm>
              <a:off x="11477944" y="1055581"/>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chemeClr val="accent2"/>
            </a:solidFill>
            <a:ln w="610" cap="flat">
              <a:noFill/>
              <a:prstDash val="solid"/>
              <a:miter/>
            </a:ln>
          </p:spPr>
          <p:txBody>
            <a:bodyPr rtlCol="0" anchor="ctr"/>
            <a:lstStyle/>
            <a:p>
              <a:endParaRPr lang="en-US" dirty="0"/>
            </a:p>
          </p:txBody>
        </p:sp>
        <p:sp>
          <p:nvSpPr>
            <p:cNvPr id="27" name="Graphic 14">
              <a:extLst>
                <a:ext uri="{FF2B5EF4-FFF2-40B4-BE49-F238E27FC236}">
                  <a16:creationId xmlns:a16="http://schemas.microsoft.com/office/drawing/2014/main" id="{AC75143B-C717-8D04-743C-B40FB5EFB21C}"/>
                </a:ext>
                <a:ext uri="{C183D7F6-B498-43B3-948B-1728B52AA6E4}">
                  <adec:decorative xmlns:adec="http://schemas.microsoft.com/office/drawing/2017/decorative" val="1"/>
                </a:ext>
              </a:extLst>
            </p:cNvPr>
            <p:cNvSpPr/>
            <p:nvPr userDrawn="1"/>
          </p:nvSpPr>
          <p:spPr>
            <a:xfrm>
              <a:off x="11241555" y="446637"/>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accent2"/>
            </a:solidFill>
            <a:ln w="422" cap="flat">
              <a:noFill/>
              <a:prstDash val="solid"/>
              <a:miter/>
            </a:ln>
          </p:spPr>
          <p:txBody>
            <a:bodyPr rtlCol="0" anchor="ctr"/>
            <a:lstStyle/>
            <a:p>
              <a:endParaRPr lang="en-US" dirty="0"/>
            </a:p>
          </p:txBody>
        </p:sp>
      </p:grpSp>
    </p:spTree>
    <p:extLst>
      <p:ext uri="{BB962C8B-B14F-4D97-AF65-F5344CB8AC3E}">
        <p14:creationId xmlns:p14="http://schemas.microsoft.com/office/powerpoint/2010/main" val="34873764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96CF8C-1EA0-4E47-AC60-CAC3B80A3C5D}"/>
              </a:ext>
            </a:extLst>
          </p:cNvPr>
          <p:cNvSpPr>
            <a:spLocks noGrp="1"/>
          </p:cNvSpPr>
          <p:nvPr>
            <p:ph type="title" hasCustomPrompt="1"/>
          </p:nvPr>
        </p:nvSpPr>
        <p:spPr>
          <a:xfrm>
            <a:off x="1280160" y="640080"/>
            <a:ext cx="10087699" cy="1280160"/>
          </a:xfrm>
        </p:spPr>
        <p:txBody>
          <a:bodyPr lIns="0" tIns="0" rIns="0" bIns="0" anchor="b" anchorCtr="0"/>
          <a:lstStyle>
            <a:lvl1pPr>
              <a:defRPr sz="4000" b="1" cap="all" baseline="0"/>
            </a:lvl1pPr>
          </a:lstStyle>
          <a:p>
            <a:r>
              <a:rPr lang="en-US" dirty="0"/>
              <a:t>Click to add title</a:t>
            </a:r>
          </a:p>
        </p:txBody>
      </p:sp>
      <p:sp>
        <p:nvSpPr>
          <p:cNvPr id="10" name="Slide Number Placeholder 9">
            <a:extLst>
              <a:ext uri="{FF2B5EF4-FFF2-40B4-BE49-F238E27FC236}">
                <a16:creationId xmlns:a16="http://schemas.microsoft.com/office/drawing/2014/main" id="{116B8DF0-B7E6-5032-C3C7-E457E793BE37}"/>
              </a:ext>
            </a:extLst>
          </p:cNvPr>
          <p:cNvSpPr>
            <a:spLocks noGrp="1"/>
          </p:cNvSpPr>
          <p:nvPr>
            <p:ph type="sldNum" sz="quarter" idx="12"/>
          </p:nvPr>
        </p:nvSpPr>
        <p:spPr/>
        <p:txBody>
          <a:bodyPr/>
          <a:lstStyle/>
          <a:p>
            <a:fld id="{D8DA9DAA-006C-4F4B-980E-E3DF019B24E2}" type="slidenum">
              <a:rPr lang="en-US" smtClean="0"/>
              <a:pPr/>
              <a:t>‹#›</a:t>
            </a:fld>
            <a:endParaRPr lang="en-US" dirty="0"/>
          </a:p>
        </p:txBody>
      </p:sp>
      <p:sp>
        <p:nvSpPr>
          <p:cNvPr id="3" name="Content Placeholder 2">
            <a:extLst>
              <a:ext uri="{FF2B5EF4-FFF2-40B4-BE49-F238E27FC236}">
                <a16:creationId xmlns:a16="http://schemas.microsoft.com/office/drawing/2014/main" id="{628CABF8-19D8-4F3C-994F-4D35EC7A2C3E}"/>
              </a:ext>
            </a:extLst>
          </p:cNvPr>
          <p:cNvSpPr>
            <a:spLocks noGrp="1"/>
          </p:cNvSpPr>
          <p:nvPr>
            <p:ph idx="1" hasCustomPrompt="1"/>
          </p:nvPr>
        </p:nvSpPr>
        <p:spPr>
          <a:xfrm>
            <a:off x="1280160" y="2103119"/>
            <a:ext cx="10087699" cy="4114800"/>
          </a:xfrm>
        </p:spPr>
        <p:txBody>
          <a:bodyPr lIns="0" tIns="0" rIns="0" bIns="0"/>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7" name="Straight Connector 6">
            <a:extLst>
              <a:ext uri="{FF2B5EF4-FFF2-40B4-BE49-F238E27FC236}">
                <a16:creationId xmlns:a16="http://schemas.microsoft.com/office/drawing/2014/main" id="{5C05CAAB-DBA2-4548-AD5F-01BB97FBB207}"/>
              </a:ext>
              <a:ext uri="{C183D7F6-B498-43B3-948B-1728B52AA6E4}">
                <adec:decorative xmlns:adec="http://schemas.microsoft.com/office/drawing/2017/decorative" val="1"/>
              </a:ext>
            </a:extLst>
          </p:cNvPr>
          <p:cNvCxnSpPr>
            <a:cxnSpLocks/>
          </p:cNvCxnSpPr>
          <p:nvPr/>
        </p:nvCxnSpPr>
        <p:spPr>
          <a:xfrm>
            <a:off x="740664" y="1371600"/>
            <a:ext cx="0" cy="5486400"/>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
        <p:nvSpPr>
          <p:cNvPr id="9" name="Footer Placeholder 8">
            <a:extLst>
              <a:ext uri="{FF2B5EF4-FFF2-40B4-BE49-F238E27FC236}">
                <a16:creationId xmlns:a16="http://schemas.microsoft.com/office/drawing/2014/main" id="{DC5F4D40-ADE4-5EEB-436C-8563A49C55F8}"/>
              </a:ext>
            </a:extLst>
          </p:cNvPr>
          <p:cNvSpPr>
            <a:spLocks noGrp="1"/>
          </p:cNvSpPr>
          <p:nvPr>
            <p:ph type="ftr" sz="quarter" idx="11"/>
          </p:nvPr>
        </p:nvSpPr>
        <p:spPr>
          <a:xfrm>
            <a:off x="1280160" y="6356350"/>
            <a:ext cx="4114800" cy="365125"/>
          </a:xfrm>
        </p:spPr>
        <p:txBody>
          <a:bodyPr lIns="0"/>
          <a:lstStyle>
            <a:lvl1pPr algn="l">
              <a:defRPr/>
            </a:lvl1pPr>
          </a:lstStyle>
          <a:p>
            <a:endParaRPr lang="en-US" dirty="0"/>
          </a:p>
        </p:txBody>
      </p:sp>
    </p:spTree>
    <p:extLst>
      <p:ext uri="{BB962C8B-B14F-4D97-AF65-F5344CB8AC3E}">
        <p14:creationId xmlns:p14="http://schemas.microsoft.com/office/powerpoint/2010/main" val="33217450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Image Bubbles and Title 1">
    <p:bg>
      <p:bgPr>
        <a:gradFill>
          <a:gsLst>
            <a:gs pos="100000">
              <a:schemeClr val="accent4"/>
            </a:gs>
            <a:gs pos="0">
              <a:schemeClr val="accent2"/>
            </a:gs>
          </a:gsLst>
          <a:lin ang="81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69F227-D21C-48B3-828A-6BFA9585E82F}"/>
              </a:ext>
            </a:extLst>
          </p:cNvPr>
          <p:cNvSpPr>
            <a:spLocks noGrp="1"/>
          </p:cNvSpPr>
          <p:nvPr>
            <p:ph type="title"/>
          </p:nvPr>
        </p:nvSpPr>
        <p:spPr>
          <a:xfrm>
            <a:off x="2792897" y="585216"/>
            <a:ext cx="8965094" cy="2276856"/>
          </a:xfrm>
        </p:spPr>
        <p:txBody>
          <a:bodyPr lIns="0" tIns="0" rIns="0" anchor="b"/>
          <a:lstStyle>
            <a:lvl1pPr algn="r">
              <a:lnSpc>
                <a:spcPts val="4800"/>
              </a:lnSpc>
              <a:defRPr sz="4800" b="1" cap="all" spc="0" baseline="0">
                <a:solidFill>
                  <a:schemeClr val="bg1"/>
                </a:solidFill>
              </a:defRPr>
            </a:lvl1pPr>
          </a:lstStyle>
          <a:p>
            <a:r>
              <a:rPr lang="en-US"/>
              <a:t>Click to edit Master title style</a:t>
            </a:r>
            <a:endParaRPr lang="en-US" dirty="0"/>
          </a:p>
        </p:txBody>
      </p:sp>
      <p:sp>
        <p:nvSpPr>
          <p:cNvPr id="7" name="Picture Placeholder 14">
            <a:extLst>
              <a:ext uri="{FF2B5EF4-FFF2-40B4-BE49-F238E27FC236}">
                <a16:creationId xmlns:a16="http://schemas.microsoft.com/office/drawing/2014/main" id="{FC9B12A4-113B-B3F6-5926-5C2A6F504ABA}"/>
              </a:ext>
            </a:extLst>
          </p:cNvPr>
          <p:cNvSpPr>
            <a:spLocks noGrp="1"/>
          </p:cNvSpPr>
          <p:nvPr>
            <p:ph type="pic" sz="quarter" idx="14" hasCustomPrompt="1"/>
          </p:nvPr>
        </p:nvSpPr>
        <p:spPr>
          <a:xfrm>
            <a:off x="1371606" y="3205313"/>
            <a:ext cx="3043077" cy="3043083"/>
          </a:xfrm>
          <a:custGeom>
            <a:avLst/>
            <a:gdLst>
              <a:gd name="connsiteX0" fmla="*/ 2133823 w 4266960"/>
              <a:gd name="connsiteY0" fmla="*/ 0 h 4266968"/>
              <a:gd name="connsiteX1" fmla="*/ 4256628 w 4266960"/>
              <a:gd name="connsiteY1" fmla="*/ 1915652 h 4266968"/>
              <a:gd name="connsiteX2" fmla="*/ 4266960 w 4266960"/>
              <a:gd name="connsiteY2" fmla="*/ 2120258 h 4266968"/>
              <a:gd name="connsiteX3" fmla="*/ 4266960 w 4266960"/>
              <a:gd name="connsiteY3" fmla="*/ 2147389 h 4266968"/>
              <a:gd name="connsiteX4" fmla="*/ 4256628 w 4266960"/>
              <a:gd name="connsiteY4" fmla="*/ 2351994 h 4266968"/>
              <a:gd name="connsiteX5" fmla="*/ 2351994 w 4266960"/>
              <a:gd name="connsiteY5" fmla="*/ 4256629 h 4266968"/>
              <a:gd name="connsiteX6" fmla="*/ 2147230 w 4266960"/>
              <a:gd name="connsiteY6" fmla="*/ 4266968 h 4266968"/>
              <a:gd name="connsiteX7" fmla="*/ 2120416 w 4266960"/>
              <a:gd name="connsiteY7" fmla="*/ 4266968 h 4266968"/>
              <a:gd name="connsiteX8" fmla="*/ 1915652 w 4266960"/>
              <a:gd name="connsiteY8" fmla="*/ 4256629 h 4266968"/>
              <a:gd name="connsiteX9" fmla="*/ 0 w 4266960"/>
              <a:gd name="connsiteY9" fmla="*/ 2133823 h 4266968"/>
              <a:gd name="connsiteX10" fmla="*/ 2133823 w 4266960"/>
              <a:gd name="connsiteY10" fmla="*/ 0 h 42669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266960" h="4266968">
                <a:moveTo>
                  <a:pt x="2133823" y="0"/>
                </a:moveTo>
                <a:cubicBezTo>
                  <a:pt x="3238644" y="0"/>
                  <a:pt x="4147355" y="839660"/>
                  <a:pt x="4256628" y="1915652"/>
                </a:cubicBezTo>
                <a:lnTo>
                  <a:pt x="4266960" y="2120258"/>
                </a:lnTo>
                <a:lnTo>
                  <a:pt x="4266960" y="2147389"/>
                </a:lnTo>
                <a:lnTo>
                  <a:pt x="4256628" y="2351994"/>
                </a:lnTo>
                <a:cubicBezTo>
                  <a:pt x="4154640" y="3356254"/>
                  <a:pt x="3356253" y="4154640"/>
                  <a:pt x="2351994" y="4256629"/>
                </a:cubicBezTo>
                <a:lnTo>
                  <a:pt x="2147230" y="4266968"/>
                </a:lnTo>
                <a:lnTo>
                  <a:pt x="2120416" y="4266968"/>
                </a:lnTo>
                <a:lnTo>
                  <a:pt x="1915652" y="4256629"/>
                </a:lnTo>
                <a:cubicBezTo>
                  <a:pt x="839660" y="4147356"/>
                  <a:pt x="0" y="3238645"/>
                  <a:pt x="0" y="2133823"/>
                </a:cubicBezTo>
                <a:cubicBezTo>
                  <a:pt x="0" y="955346"/>
                  <a:pt x="955346" y="0"/>
                  <a:pt x="2133823" y="0"/>
                </a:cubicBezTo>
                <a:close/>
              </a:path>
            </a:pathLst>
          </a:custGeom>
        </p:spPr>
        <p:txBody>
          <a:bodyPr wrap="square" tIns="914400" anchor="t" anchorCtr="0">
            <a:noAutofit/>
          </a:bodyPr>
          <a:lstStyle>
            <a:lvl1pPr algn="ctr">
              <a:buNone/>
              <a:defRPr sz="1800">
                <a:solidFill>
                  <a:schemeClr val="bg1"/>
                </a:solidFill>
              </a:defRPr>
            </a:lvl1pPr>
          </a:lstStyle>
          <a:p>
            <a:r>
              <a:rPr lang="en-US" dirty="0"/>
              <a:t>Click to add picture</a:t>
            </a:r>
          </a:p>
        </p:txBody>
      </p:sp>
      <p:sp>
        <p:nvSpPr>
          <p:cNvPr id="16" name="Text Placeholder 15">
            <a:extLst>
              <a:ext uri="{FF2B5EF4-FFF2-40B4-BE49-F238E27FC236}">
                <a16:creationId xmlns:a16="http://schemas.microsoft.com/office/drawing/2014/main" id="{A928810C-E773-43AE-A2A1-4073955CC8DA}"/>
              </a:ext>
            </a:extLst>
          </p:cNvPr>
          <p:cNvSpPr>
            <a:spLocks noGrp="1"/>
          </p:cNvSpPr>
          <p:nvPr>
            <p:ph type="body" sz="quarter" idx="13" hasCustomPrompt="1"/>
          </p:nvPr>
        </p:nvSpPr>
        <p:spPr>
          <a:xfrm>
            <a:off x="5640609" y="3127248"/>
            <a:ext cx="6117381" cy="3017520"/>
          </a:xfrm>
        </p:spPr>
        <p:txBody>
          <a:bodyPr lIns="0" tIns="0" rIns="0" bIns="0">
            <a:normAutofit/>
          </a:bodyPr>
          <a:lstStyle>
            <a:lvl1pPr marL="0" indent="0" algn="r">
              <a:spcBef>
                <a:spcPts val="1200"/>
              </a:spcBef>
              <a:buNone/>
              <a:defRPr sz="2400">
                <a:solidFill>
                  <a:schemeClr val="bg1"/>
                </a:solidFill>
              </a:defRPr>
            </a:lvl1pPr>
          </a:lstStyle>
          <a:p>
            <a:pPr lvl="0"/>
            <a:r>
              <a:rPr lang="en-US" dirty="0"/>
              <a:t>Click to add text</a:t>
            </a:r>
          </a:p>
        </p:txBody>
      </p:sp>
      <p:grpSp>
        <p:nvGrpSpPr>
          <p:cNvPr id="3" name="Group 2">
            <a:extLst>
              <a:ext uri="{FF2B5EF4-FFF2-40B4-BE49-F238E27FC236}">
                <a16:creationId xmlns:a16="http://schemas.microsoft.com/office/drawing/2014/main" id="{8AF51D36-DB19-27CD-47E0-A4261648DA12}"/>
              </a:ext>
              <a:ext uri="{C183D7F6-B498-43B3-948B-1728B52AA6E4}">
                <adec:decorative xmlns:adec="http://schemas.microsoft.com/office/drawing/2017/decorative" val="1"/>
              </a:ext>
            </a:extLst>
          </p:cNvPr>
          <p:cNvGrpSpPr/>
          <p:nvPr userDrawn="1"/>
        </p:nvGrpSpPr>
        <p:grpSpPr>
          <a:xfrm rot="18614240">
            <a:off x="3975343" y="2819532"/>
            <a:ext cx="465456" cy="581432"/>
            <a:chOff x="7843462" y="2744546"/>
            <a:chExt cx="465456" cy="581432"/>
          </a:xfrm>
        </p:grpSpPr>
        <p:sp>
          <p:nvSpPr>
            <p:cNvPr id="4" name="Graphic 12">
              <a:extLst>
                <a:ext uri="{FF2B5EF4-FFF2-40B4-BE49-F238E27FC236}">
                  <a16:creationId xmlns:a16="http://schemas.microsoft.com/office/drawing/2014/main" id="{3EFED0E0-17D4-C5B0-09D0-B43338A856B3}"/>
                </a:ext>
              </a:extLst>
            </p:cNvPr>
            <p:cNvSpPr/>
            <p:nvPr userDrawn="1"/>
          </p:nvSpPr>
          <p:spPr>
            <a:xfrm>
              <a:off x="8217780" y="2973840"/>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bg1"/>
            </a:solidFill>
            <a:ln w="422" cap="flat">
              <a:noFill/>
              <a:prstDash val="solid"/>
              <a:miter/>
            </a:ln>
          </p:spPr>
          <p:txBody>
            <a:bodyPr rtlCol="0" anchor="ctr"/>
            <a:lstStyle/>
            <a:p>
              <a:endParaRPr lang="en-US" dirty="0"/>
            </a:p>
          </p:txBody>
        </p:sp>
        <p:sp>
          <p:nvSpPr>
            <p:cNvPr id="5" name="Graphic 13">
              <a:extLst>
                <a:ext uri="{FF2B5EF4-FFF2-40B4-BE49-F238E27FC236}">
                  <a16:creationId xmlns:a16="http://schemas.microsoft.com/office/drawing/2014/main" id="{8F798BBE-9B6F-700D-08A1-09ABC5388CCE}"/>
                </a:ext>
              </a:extLst>
            </p:cNvPr>
            <p:cNvSpPr/>
            <p:nvPr userDrawn="1"/>
          </p:nvSpPr>
          <p:spPr>
            <a:xfrm>
              <a:off x="7859002" y="2744546"/>
              <a:ext cx="139038" cy="139038"/>
            </a:xfrm>
            <a:custGeom>
              <a:avLst/>
              <a:gdLst>
                <a:gd name="connsiteX0" fmla="*/ 129601 w 139038"/>
                <a:gd name="connsiteY0" fmla="*/ 60082 h 139038"/>
                <a:gd name="connsiteX1" fmla="*/ 78956 w 139038"/>
                <a:gd name="connsiteY1" fmla="*/ 60082 h 139038"/>
                <a:gd name="connsiteX2" fmla="*/ 78956 w 139038"/>
                <a:gd name="connsiteY2" fmla="*/ 9437 h 139038"/>
                <a:gd name="connsiteX3" fmla="*/ 69519 w 139038"/>
                <a:gd name="connsiteY3" fmla="*/ 0 h 139038"/>
                <a:gd name="connsiteX4" fmla="*/ 60082 w 139038"/>
                <a:gd name="connsiteY4" fmla="*/ 9437 h 139038"/>
                <a:gd name="connsiteX5" fmla="*/ 60082 w 139038"/>
                <a:gd name="connsiteY5" fmla="*/ 60082 h 139038"/>
                <a:gd name="connsiteX6" fmla="*/ 9437 w 139038"/>
                <a:gd name="connsiteY6" fmla="*/ 60082 h 139038"/>
                <a:gd name="connsiteX7" fmla="*/ 0 w 139038"/>
                <a:gd name="connsiteY7" fmla="*/ 69519 h 139038"/>
                <a:gd name="connsiteX8" fmla="*/ 9437 w 139038"/>
                <a:gd name="connsiteY8" fmla="*/ 78956 h 139038"/>
                <a:gd name="connsiteX9" fmla="*/ 60082 w 139038"/>
                <a:gd name="connsiteY9" fmla="*/ 78956 h 139038"/>
                <a:gd name="connsiteX10" fmla="*/ 60082 w 139038"/>
                <a:gd name="connsiteY10" fmla="*/ 129601 h 139038"/>
                <a:gd name="connsiteX11" fmla="*/ 69519 w 139038"/>
                <a:gd name="connsiteY11" fmla="*/ 139038 h 139038"/>
                <a:gd name="connsiteX12" fmla="*/ 78956 w 139038"/>
                <a:gd name="connsiteY12" fmla="*/ 129601 h 139038"/>
                <a:gd name="connsiteX13" fmla="*/ 78956 w 139038"/>
                <a:gd name="connsiteY13" fmla="*/ 78956 h 139038"/>
                <a:gd name="connsiteX14" fmla="*/ 129601 w 139038"/>
                <a:gd name="connsiteY14" fmla="*/ 78956 h 139038"/>
                <a:gd name="connsiteX15" fmla="*/ 139038 w 139038"/>
                <a:gd name="connsiteY15" fmla="*/ 69519 h 139038"/>
                <a:gd name="connsiteX16" fmla="*/ 129601 w 139038"/>
                <a:gd name="connsiteY16" fmla="*/ 60082 h 139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8" h="139038">
                  <a:moveTo>
                    <a:pt x="129601" y="60082"/>
                  </a:moveTo>
                  <a:lnTo>
                    <a:pt x="78956" y="60082"/>
                  </a:lnTo>
                  <a:lnTo>
                    <a:pt x="78956" y="9437"/>
                  </a:lnTo>
                  <a:cubicBezTo>
                    <a:pt x="78956" y="4225"/>
                    <a:pt x="74731" y="0"/>
                    <a:pt x="69519" y="0"/>
                  </a:cubicBezTo>
                  <a:cubicBezTo>
                    <a:pt x="64307" y="0"/>
                    <a:pt x="60082" y="4225"/>
                    <a:pt x="60082" y="9437"/>
                  </a:cubicBezTo>
                  <a:lnTo>
                    <a:pt x="60082" y="60082"/>
                  </a:lnTo>
                  <a:lnTo>
                    <a:pt x="9437" y="60082"/>
                  </a:lnTo>
                  <a:cubicBezTo>
                    <a:pt x="4225" y="60082"/>
                    <a:pt x="0" y="64307"/>
                    <a:pt x="0" y="69519"/>
                  </a:cubicBezTo>
                  <a:cubicBezTo>
                    <a:pt x="0" y="74731"/>
                    <a:pt x="4225" y="78956"/>
                    <a:pt x="9437" y="78956"/>
                  </a:cubicBezTo>
                  <a:lnTo>
                    <a:pt x="60082" y="78956"/>
                  </a:lnTo>
                  <a:lnTo>
                    <a:pt x="60082" y="129601"/>
                  </a:lnTo>
                  <a:cubicBezTo>
                    <a:pt x="60082" y="134813"/>
                    <a:pt x="64307" y="139038"/>
                    <a:pt x="69519" y="139038"/>
                  </a:cubicBezTo>
                  <a:cubicBezTo>
                    <a:pt x="74731" y="139038"/>
                    <a:pt x="78956" y="134813"/>
                    <a:pt x="78956" y="129601"/>
                  </a:cubicBezTo>
                  <a:lnTo>
                    <a:pt x="78956" y="78956"/>
                  </a:lnTo>
                  <a:lnTo>
                    <a:pt x="129601" y="78956"/>
                  </a:lnTo>
                  <a:cubicBezTo>
                    <a:pt x="134813" y="78956"/>
                    <a:pt x="139038" y="74731"/>
                    <a:pt x="139038" y="69519"/>
                  </a:cubicBezTo>
                  <a:cubicBezTo>
                    <a:pt x="139038" y="64307"/>
                    <a:pt x="134813" y="60082"/>
                    <a:pt x="129601" y="60082"/>
                  </a:cubicBezTo>
                  <a:close/>
                </a:path>
              </a:pathLst>
            </a:custGeom>
            <a:solidFill>
              <a:schemeClr val="bg1"/>
            </a:solidFill>
            <a:ln w="603" cap="flat">
              <a:noFill/>
              <a:prstDash val="solid"/>
              <a:miter/>
            </a:ln>
          </p:spPr>
          <p:txBody>
            <a:bodyPr rtlCol="0" anchor="ctr"/>
            <a:lstStyle/>
            <a:p>
              <a:endParaRPr lang="en-US" dirty="0"/>
            </a:p>
          </p:txBody>
        </p:sp>
        <p:sp>
          <p:nvSpPr>
            <p:cNvPr id="6" name="Graphic 15">
              <a:extLst>
                <a:ext uri="{FF2B5EF4-FFF2-40B4-BE49-F238E27FC236}">
                  <a16:creationId xmlns:a16="http://schemas.microsoft.com/office/drawing/2014/main" id="{4AE2D1C5-9D85-9049-690C-3AFCE7E2DA56}"/>
                </a:ext>
              </a:extLst>
            </p:cNvPr>
            <p:cNvSpPr/>
            <p:nvPr userDrawn="1"/>
          </p:nvSpPr>
          <p:spPr>
            <a:xfrm>
              <a:off x="7843462" y="3198265"/>
              <a:ext cx="127713" cy="127713"/>
            </a:xfrm>
            <a:custGeom>
              <a:avLst/>
              <a:gdLst>
                <a:gd name="connsiteX0" fmla="*/ 63857 w 127713"/>
                <a:gd name="connsiteY0" fmla="*/ 18874 h 127713"/>
                <a:gd name="connsiteX1" fmla="*/ 108839 w 127713"/>
                <a:gd name="connsiteY1" fmla="*/ 63857 h 127713"/>
                <a:gd name="connsiteX2" fmla="*/ 63857 w 127713"/>
                <a:gd name="connsiteY2" fmla="*/ 108839 h 127713"/>
                <a:gd name="connsiteX3" fmla="*/ 18874 w 127713"/>
                <a:gd name="connsiteY3" fmla="*/ 63857 h 127713"/>
                <a:gd name="connsiteX4" fmla="*/ 63857 w 127713"/>
                <a:gd name="connsiteY4" fmla="*/ 18874 h 127713"/>
                <a:gd name="connsiteX5" fmla="*/ 63857 w 127713"/>
                <a:gd name="connsiteY5" fmla="*/ 0 h 127713"/>
                <a:gd name="connsiteX6" fmla="*/ 0 w 127713"/>
                <a:gd name="connsiteY6" fmla="*/ 63857 h 127713"/>
                <a:gd name="connsiteX7" fmla="*/ 63857 w 127713"/>
                <a:gd name="connsiteY7" fmla="*/ 127713 h 127713"/>
                <a:gd name="connsiteX8" fmla="*/ 127713 w 127713"/>
                <a:gd name="connsiteY8" fmla="*/ 63857 h 127713"/>
                <a:gd name="connsiteX9" fmla="*/ 63857 w 127713"/>
                <a:gd name="connsiteY9" fmla="*/ 0 h 127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3" h="127713">
                  <a:moveTo>
                    <a:pt x="63857" y="18874"/>
                  </a:moveTo>
                  <a:cubicBezTo>
                    <a:pt x="88700" y="18874"/>
                    <a:pt x="108839" y="39013"/>
                    <a:pt x="108839" y="63857"/>
                  </a:cubicBezTo>
                  <a:cubicBezTo>
                    <a:pt x="108839" y="88700"/>
                    <a:pt x="88700" y="108839"/>
                    <a:pt x="63857" y="108839"/>
                  </a:cubicBezTo>
                  <a:cubicBezTo>
                    <a:pt x="39013" y="108839"/>
                    <a:pt x="18874" y="88700"/>
                    <a:pt x="18874" y="63857"/>
                  </a:cubicBezTo>
                  <a:cubicBezTo>
                    <a:pt x="18898" y="39023"/>
                    <a:pt x="39023" y="18898"/>
                    <a:pt x="63857" y="18874"/>
                  </a:cubicBezTo>
                  <a:moveTo>
                    <a:pt x="63857" y="0"/>
                  </a:moveTo>
                  <a:cubicBezTo>
                    <a:pt x="28590" y="0"/>
                    <a:pt x="0" y="28590"/>
                    <a:pt x="0" y="63857"/>
                  </a:cubicBezTo>
                  <a:cubicBezTo>
                    <a:pt x="0" y="99124"/>
                    <a:pt x="28590" y="127713"/>
                    <a:pt x="63857" y="127713"/>
                  </a:cubicBezTo>
                  <a:cubicBezTo>
                    <a:pt x="99124" y="127713"/>
                    <a:pt x="127713" y="99124"/>
                    <a:pt x="127713" y="63857"/>
                  </a:cubicBezTo>
                  <a:cubicBezTo>
                    <a:pt x="127713" y="28590"/>
                    <a:pt x="99124" y="0"/>
                    <a:pt x="63857" y="0"/>
                  </a:cubicBezTo>
                  <a:close/>
                </a:path>
              </a:pathLst>
            </a:custGeom>
            <a:solidFill>
              <a:schemeClr val="bg1"/>
            </a:solidFill>
            <a:ln w="610" cap="flat">
              <a:noFill/>
              <a:prstDash val="solid"/>
              <a:miter/>
            </a:ln>
          </p:spPr>
          <p:txBody>
            <a:bodyPr rtlCol="0" anchor="ctr"/>
            <a:lstStyle/>
            <a:p>
              <a:endParaRPr lang="en-US" dirty="0"/>
            </a:p>
          </p:txBody>
        </p:sp>
      </p:grpSp>
      <p:cxnSp>
        <p:nvCxnSpPr>
          <p:cNvPr id="13" name="Straight Connector 12">
            <a:extLst>
              <a:ext uri="{FF2B5EF4-FFF2-40B4-BE49-F238E27FC236}">
                <a16:creationId xmlns:a16="http://schemas.microsoft.com/office/drawing/2014/main" id="{9D0FE75D-ACD3-655E-58A7-8F2C182760B4}"/>
              </a:ext>
              <a:ext uri="{C183D7F6-B498-43B3-948B-1728B52AA6E4}">
                <adec:decorative xmlns:adec="http://schemas.microsoft.com/office/drawing/2017/decorative" val="1"/>
              </a:ext>
            </a:extLst>
          </p:cNvPr>
          <p:cNvCxnSpPr>
            <a:cxnSpLocks/>
          </p:cNvCxnSpPr>
          <p:nvPr userDrawn="1"/>
        </p:nvCxnSpPr>
        <p:spPr>
          <a:xfrm>
            <a:off x="740664" y="3503032"/>
            <a:ext cx="0" cy="3346090"/>
          </a:xfrm>
          <a:prstGeom prst="line">
            <a:avLst/>
          </a:prstGeom>
          <a:ln w="25400" cap="sq">
            <a:solidFill>
              <a:schemeClr val="bg1"/>
            </a:soli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1936263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69F227-D21C-48B3-828A-6BFA9585E82F}"/>
              </a:ext>
            </a:extLst>
          </p:cNvPr>
          <p:cNvSpPr>
            <a:spLocks noGrp="1"/>
          </p:cNvSpPr>
          <p:nvPr>
            <p:ph type="title" hasCustomPrompt="1"/>
          </p:nvPr>
        </p:nvSpPr>
        <p:spPr>
          <a:xfrm>
            <a:off x="838200" y="136525"/>
            <a:ext cx="10515600" cy="1509713"/>
          </a:xfrm>
        </p:spPr>
        <p:txBody>
          <a:bodyPr/>
          <a:lstStyle/>
          <a:p>
            <a:r>
              <a:rPr lang="en-US" dirty="0"/>
              <a:t>Click to add title</a:t>
            </a:r>
          </a:p>
        </p:txBody>
      </p:sp>
      <p:sp>
        <p:nvSpPr>
          <p:cNvPr id="4" name="Footer Placeholder 3">
            <a:extLst>
              <a:ext uri="{FF2B5EF4-FFF2-40B4-BE49-F238E27FC236}">
                <a16:creationId xmlns:a16="http://schemas.microsoft.com/office/drawing/2014/main" id="{7EBC03C0-6EB7-4633-967C-12C35768BB58}"/>
              </a:ext>
            </a:extLst>
          </p:cNvPr>
          <p:cNvSpPr>
            <a:spLocks noGrp="1"/>
          </p:cNvSpPr>
          <p:nvPr>
            <p:ph type="ftr" sz="quarter" idx="11"/>
          </p:nvPr>
        </p:nvSpPr>
        <p:spPr>
          <a:xfrm>
            <a:off x="7239000" y="6356350"/>
            <a:ext cx="4114800" cy="365125"/>
          </a:xfrm>
          <a:prstGeom prst="rect">
            <a:avLst/>
          </a:prstGeom>
        </p:spPr>
        <p:txBody>
          <a:bodyPr/>
          <a:lstStyle/>
          <a:p>
            <a:endParaRPr lang="en-US" dirty="0"/>
          </a:p>
        </p:txBody>
      </p:sp>
      <p:sp>
        <p:nvSpPr>
          <p:cNvPr id="5" name="Slide Number Placeholder 4">
            <a:extLst>
              <a:ext uri="{FF2B5EF4-FFF2-40B4-BE49-F238E27FC236}">
                <a16:creationId xmlns:a16="http://schemas.microsoft.com/office/drawing/2014/main" id="{30FF4306-91CD-4B7B-8A53-34BE8F997581}"/>
              </a:ext>
            </a:extLst>
          </p:cNvPr>
          <p:cNvSpPr>
            <a:spLocks noGrp="1"/>
          </p:cNvSpPr>
          <p:nvPr>
            <p:ph type="sldNum" sz="quarter" idx="12"/>
          </p:nvPr>
        </p:nvSpPr>
        <p:spPr>
          <a:xfrm>
            <a:off x="484632" y="726630"/>
            <a:ext cx="520991" cy="517379"/>
          </a:xfrm>
        </p:spPr>
        <p:txBody>
          <a:bodyPr/>
          <a:lstStyle/>
          <a:p>
            <a:fld id="{D8DA9DAA-006C-4F4B-980E-E3DF019B24E2}" type="slidenum">
              <a:rPr lang="en-US" smtClean="0"/>
              <a:t>‹#›</a:t>
            </a:fld>
            <a:endParaRPr lang="en-US" dirty="0"/>
          </a:p>
        </p:txBody>
      </p:sp>
      <p:cxnSp>
        <p:nvCxnSpPr>
          <p:cNvPr id="3" name="Straight Connector 2">
            <a:extLst>
              <a:ext uri="{FF2B5EF4-FFF2-40B4-BE49-F238E27FC236}">
                <a16:creationId xmlns:a16="http://schemas.microsoft.com/office/drawing/2014/main" id="{B5B2B208-F5B9-0151-C982-A389CB0B2996}"/>
              </a:ext>
              <a:ext uri="{C183D7F6-B498-43B3-948B-1728B52AA6E4}">
                <adec:decorative xmlns:adec="http://schemas.microsoft.com/office/drawing/2017/decorative" val="1"/>
              </a:ext>
            </a:extLst>
          </p:cNvPr>
          <p:cNvCxnSpPr>
            <a:cxnSpLocks/>
          </p:cNvCxnSpPr>
          <p:nvPr userDrawn="1"/>
        </p:nvCxnSpPr>
        <p:spPr>
          <a:xfrm>
            <a:off x="715890" y="1371600"/>
            <a:ext cx="0" cy="5486400"/>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6329100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20EEA6CA-DE1E-18ED-E69E-54A1372FE216}"/>
              </a:ext>
              <a:ext uri="{C183D7F6-B498-43B3-948B-1728B52AA6E4}">
                <adec:decorative xmlns:adec="http://schemas.microsoft.com/office/drawing/2017/decorative" val="1"/>
              </a:ext>
            </a:extLst>
          </p:cNvPr>
          <p:cNvCxnSpPr>
            <a:cxnSpLocks/>
          </p:cNvCxnSpPr>
          <p:nvPr userDrawn="1"/>
        </p:nvCxnSpPr>
        <p:spPr>
          <a:xfrm>
            <a:off x="715890" y="1371600"/>
            <a:ext cx="0" cy="5486400"/>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
        <p:nvSpPr>
          <p:cNvPr id="8" name="Footer Placeholder 7">
            <a:extLst>
              <a:ext uri="{FF2B5EF4-FFF2-40B4-BE49-F238E27FC236}">
                <a16:creationId xmlns:a16="http://schemas.microsoft.com/office/drawing/2014/main" id="{2F973C81-5E94-41F6-CE15-3B4763B3ABEB}"/>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2C835B5C-F994-9D57-3118-919EE90F57E1}"/>
              </a:ext>
            </a:extLst>
          </p:cNvPr>
          <p:cNvSpPr>
            <a:spLocks noGrp="1"/>
          </p:cNvSpPr>
          <p:nvPr>
            <p:ph type="sldNum" sz="quarter" idx="12"/>
          </p:nvPr>
        </p:nvSpPr>
        <p:spPr/>
        <p:txBody>
          <a:bodyPr/>
          <a:lstStyle/>
          <a:p>
            <a:fld id="{D8DA9DAA-006C-4F4B-980E-E3DF019B24E2}" type="slidenum">
              <a:rPr lang="en-US" smtClean="0"/>
              <a:pPr/>
              <a:t>‹#›</a:t>
            </a:fld>
            <a:endParaRPr lang="en-US" dirty="0"/>
          </a:p>
        </p:txBody>
      </p:sp>
    </p:spTree>
    <p:extLst>
      <p:ext uri="{BB962C8B-B14F-4D97-AF65-F5344CB8AC3E}">
        <p14:creationId xmlns:p14="http://schemas.microsoft.com/office/powerpoint/2010/main" val="384086763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5A327F-EBF0-E371-A22F-5B68C699F98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F883A88-2FB1-E79F-BC3D-56076D3D5CD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A30AEC2-390F-31D5-3420-8550A4AC092C}"/>
              </a:ext>
            </a:extLst>
          </p:cNvPr>
          <p:cNvSpPr>
            <a:spLocks noGrp="1"/>
          </p:cNvSpPr>
          <p:nvPr>
            <p:ph type="dt" sz="half" idx="10"/>
          </p:nvPr>
        </p:nvSpPr>
        <p:spPr/>
        <p:txBody>
          <a:bodyPr/>
          <a:lstStyle/>
          <a:p>
            <a:fld id="{B3EB31D7-57BA-4CFA-B285-88FBF7EE8717}" type="datetimeFigureOut">
              <a:rPr lang="en-US" smtClean="0"/>
              <a:pPr/>
              <a:t>6/4/2025</a:t>
            </a:fld>
            <a:endParaRPr lang="en-US"/>
          </a:p>
        </p:txBody>
      </p:sp>
      <p:sp>
        <p:nvSpPr>
          <p:cNvPr id="5" name="Footer Placeholder 4">
            <a:extLst>
              <a:ext uri="{FF2B5EF4-FFF2-40B4-BE49-F238E27FC236}">
                <a16:creationId xmlns:a16="http://schemas.microsoft.com/office/drawing/2014/main" id="{143525B6-8A59-CF6C-98C8-A5674F5FD6C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61B4C00-7B33-A02B-4DF8-0BB802F1F95B}"/>
              </a:ext>
            </a:extLst>
          </p:cNvPr>
          <p:cNvSpPr>
            <a:spLocks noGrp="1"/>
          </p:cNvSpPr>
          <p:nvPr>
            <p:ph type="sldNum" sz="quarter" idx="12"/>
          </p:nvPr>
        </p:nvSpPr>
        <p:spPr/>
        <p:txBody>
          <a:bodyPr/>
          <a:lstStyle/>
          <a:p>
            <a:fld id="{77F9DB28-DAC0-42C9-AE28-BEE6E2052673}" type="slidenum">
              <a:rPr lang="en-US" smtClean="0"/>
              <a:pPr/>
              <a:t>‹#›</a:t>
            </a:fld>
            <a:endParaRPr lang="en-US"/>
          </a:p>
        </p:txBody>
      </p:sp>
    </p:spTree>
    <p:extLst>
      <p:ext uri="{BB962C8B-B14F-4D97-AF65-F5344CB8AC3E}">
        <p14:creationId xmlns:p14="http://schemas.microsoft.com/office/powerpoint/2010/main" val="218204360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793E9A-ACAA-2647-89AE-60E7BDC3C0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6B7977F-2944-DDA6-279C-26A7822E105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2050AFB-BEE9-F302-24FA-012EB0349A8B}"/>
              </a:ext>
            </a:extLst>
          </p:cNvPr>
          <p:cNvSpPr>
            <a:spLocks noGrp="1"/>
          </p:cNvSpPr>
          <p:nvPr>
            <p:ph type="dt" sz="half" idx="10"/>
          </p:nvPr>
        </p:nvSpPr>
        <p:spPr/>
        <p:txBody>
          <a:bodyPr/>
          <a:lstStyle/>
          <a:p>
            <a:fld id="{B3EB31D7-57BA-4CFA-B285-88FBF7EE8717}" type="datetimeFigureOut">
              <a:rPr lang="en-US" smtClean="0"/>
              <a:pPr/>
              <a:t>6/4/2025</a:t>
            </a:fld>
            <a:endParaRPr lang="en-US"/>
          </a:p>
        </p:txBody>
      </p:sp>
      <p:sp>
        <p:nvSpPr>
          <p:cNvPr id="5" name="Footer Placeholder 4">
            <a:extLst>
              <a:ext uri="{FF2B5EF4-FFF2-40B4-BE49-F238E27FC236}">
                <a16:creationId xmlns:a16="http://schemas.microsoft.com/office/drawing/2014/main" id="{D6015F71-8E38-F0E9-3B51-EBB2D360441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AA0371C-3392-33B0-44AE-DC6433596A22}"/>
              </a:ext>
            </a:extLst>
          </p:cNvPr>
          <p:cNvSpPr>
            <a:spLocks noGrp="1"/>
          </p:cNvSpPr>
          <p:nvPr>
            <p:ph type="sldNum" sz="quarter" idx="12"/>
          </p:nvPr>
        </p:nvSpPr>
        <p:spPr/>
        <p:txBody>
          <a:bodyPr/>
          <a:lstStyle/>
          <a:p>
            <a:fld id="{77F9DB28-DAC0-42C9-AE28-BEE6E2052673}" type="slidenum">
              <a:rPr lang="en-US" smtClean="0"/>
              <a:pPr/>
              <a:t>‹#›</a:t>
            </a:fld>
            <a:endParaRPr lang="en-US"/>
          </a:p>
        </p:txBody>
      </p:sp>
    </p:spTree>
    <p:extLst>
      <p:ext uri="{BB962C8B-B14F-4D97-AF65-F5344CB8AC3E}">
        <p14:creationId xmlns:p14="http://schemas.microsoft.com/office/powerpoint/2010/main" val="345956621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B119E2-6072-8995-DB6B-786366BB75D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B7786BD-1C8E-F92B-A731-0718DD06EC0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B3EDDE2-0F78-3924-E6CE-FB3780471FD7}"/>
              </a:ext>
            </a:extLst>
          </p:cNvPr>
          <p:cNvSpPr>
            <a:spLocks noGrp="1"/>
          </p:cNvSpPr>
          <p:nvPr>
            <p:ph type="dt" sz="half" idx="10"/>
          </p:nvPr>
        </p:nvSpPr>
        <p:spPr/>
        <p:txBody>
          <a:bodyPr/>
          <a:lstStyle/>
          <a:p>
            <a:fld id="{B3EB31D7-57BA-4CFA-B285-88FBF7EE8717}" type="datetimeFigureOut">
              <a:rPr lang="en-US" smtClean="0"/>
              <a:pPr/>
              <a:t>6/4/2025</a:t>
            </a:fld>
            <a:endParaRPr lang="en-US"/>
          </a:p>
        </p:txBody>
      </p:sp>
      <p:sp>
        <p:nvSpPr>
          <p:cNvPr id="5" name="Footer Placeholder 4">
            <a:extLst>
              <a:ext uri="{FF2B5EF4-FFF2-40B4-BE49-F238E27FC236}">
                <a16:creationId xmlns:a16="http://schemas.microsoft.com/office/drawing/2014/main" id="{CF289094-BB1B-3E15-0F6D-54B83D4B2CC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E6F7ED1-6053-365F-F10F-9215E8BA35F7}"/>
              </a:ext>
            </a:extLst>
          </p:cNvPr>
          <p:cNvSpPr>
            <a:spLocks noGrp="1"/>
          </p:cNvSpPr>
          <p:nvPr>
            <p:ph type="sldNum" sz="quarter" idx="12"/>
          </p:nvPr>
        </p:nvSpPr>
        <p:spPr/>
        <p:txBody>
          <a:bodyPr/>
          <a:lstStyle/>
          <a:p>
            <a:fld id="{77F9DB28-DAC0-42C9-AE28-BEE6E2052673}" type="slidenum">
              <a:rPr lang="en-US" smtClean="0"/>
              <a:pPr/>
              <a:t>‹#›</a:t>
            </a:fld>
            <a:endParaRPr lang="en-US"/>
          </a:p>
        </p:txBody>
      </p:sp>
    </p:spTree>
    <p:extLst>
      <p:ext uri="{BB962C8B-B14F-4D97-AF65-F5344CB8AC3E}">
        <p14:creationId xmlns:p14="http://schemas.microsoft.com/office/powerpoint/2010/main" val="21076144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55E692-6ED4-5DC4-2DE8-941554C4F27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ED8467C-4CA6-A9E5-604B-B8E8EC78823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74A1852-033A-F93A-942B-0474B0B70F6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62DE8C7-0AC7-9C02-DA70-C46861079AF4}"/>
              </a:ext>
            </a:extLst>
          </p:cNvPr>
          <p:cNvSpPr>
            <a:spLocks noGrp="1"/>
          </p:cNvSpPr>
          <p:nvPr>
            <p:ph type="dt" sz="half" idx="10"/>
          </p:nvPr>
        </p:nvSpPr>
        <p:spPr/>
        <p:txBody>
          <a:bodyPr/>
          <a:lstStyle/>
          <a:p>
            <a:fld id="{B3EB31D7-57BA-4CFA-B285-88FBF7EE8717}" type="datetimeFigureOut">
              <a:rPr lang="en-US" smtClean="0"/>
              <a:pPr/>
              <a:t>6/4/2025</a:t>
            </a:fld>
            <a:endParaRPr lang="en-US"/>
          </a:p>
        </p:txBody>
      </p:sp>
      <p:sp>
        <p:nvSpPr>
          <p:cNvPr id="6" name="Footer Placeholder 5">
            <a:extLst>
              <a:ext uri="{FF2B5EF4-FFF2-40B4-BE49-F238E27FC236}">
                <a16:creationId xmlns:a16="http://schemas.microsoft.com/office/drawing/2014/main" id="{CD1D24E2-9CF6-257D-1B0C-A2405CE07F2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285D081-0356-0DF7-E1C7-C95E108DDA8B}"/>
              </a:ext>
            </a:extLst>
          </p:cNvPr>
          <p:cNvSpPr>
            <a:spLocks noGrp="1"/>
          </p:cNvSpPr>
          <p:nvPr>
            <p:ph type="sldNum" sz="quarter" idx="12"/>
          </p:nvPr>
        </p:nvSpPr>
        <p:spPr/>
        <p:txBody>
          <a:bodyPr/>
          <a:lstStyle/>
          <a:p>
            <a:fld id="{77F9DB28-DAC0-42C9-AE28-BEE6E2052673}" type="slidenum">
              <a:rPr lang="en-US" smtClean="0"/>
              <a:pPr/>
              <a:t>‹#›</a:t>
            </a:fld>
            <a:endParaRPr lang="en-US"/>
          </a:p>
        </p:txBody>
      </p:sp>
    </p:spTree>
    <p:extLst>
      <p:ext uri="{BB962C8B-B14F-4D97-AF65-F5344CB8AC3E}">
        <p14:creationId xmlns:p14="http://schemas.microsoft.com/office/powerpoint/2010/main" val="13419798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image">
    <p:bg>
      <p:bgPr>
        <a:gradFill>
          <a:gsLst>
            <a:gs pos="100000">
              <a:schemeClr val="accent4"/>
            </a:gs>
            <a:gs pos="0">
              <a:schemeClr val="accent2"/>
            </a:gs>
          </a:gsLst>
          <a:lin ang="81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69F227-D21C-48B3-828A-6BFA9585E82F}"/>
              </a:ext>
            </a:extLst>
          </p:cNvPr>
          <p:cNvSpPr>
            <a:spLocks noGrp="1"/>
          </p:cNvSpPr>
          <p:nvPr>
            <p:ph type="title" hasCustomPrompt="1"/>
          </p:nvPr>
        </p:nvSpPr>
        <p:spPr>
          <a:xfrm>
            <a:off x="5116544" y="614202"/>
            <a:ext cx="5918072" cy="2276856"/>
          </a:xfrm>
        </p:spPr>
        <p:txBody>
          <a:bodyPr lIns="0" tIns="0" rIns="0" bIns="0" anchor="b"/>
          <a:lstStyle>
            <a:lvl1pPr algn="r">
              <a:lnSpc>
                <a:spcPts val="4000"/>
              </a:lnSpc>
              <a:defRPr sz="4000" b="1" cap="all" spc="0" baseline="0">
                <a:solidFill>
                  <a:schemeClr val="bg1"/>
                </a:solidFill>
              </a:defRPr>
            </a:lvl1pPr>
          </a:lstStyle>
          <a:p>
            <a:r>
              <a:rPr lang="en-US" dirty="0"/>
              <a:t>Click to add title</a:t>
            </a:r>
          </a:p>
        </p:txBody>
      </p:sp>
      <p:sp>
        <p:nvSpPr>
          <p:cNvPr id="8" name="Slide Number Placeholder 7">
            <a:extLst>
              <a:ext uri="{FF2B5EF4-FFF2-40B4-BE49-F238E27FC236}">
                <a16:creationId xmlns:a16="http://schemas.microsoft.com/office/drawing/2014/main" id="{1C738AB3-8054-6E21-C34C-36AF3A31AC4E}"/>
              </a:ext>
            </a:extLst>
          </p:cNvPr>
          <p:cNvSpPr>
            <a:spLocks noGrp="1"/>
          </p:cNvSpPr>
          <p:nvPr>
            <p:ph type="sldNum" sz="quarter" idx="20"/>
          </p:nvPr>
        </p:nvSpPr>
        <p:spPr/>
        <p:txBody>
          <a:bodyPr/>
          <a:lstStyle>
            <a:lvl1pPr>
              <a:defRPr>
                <a:solidFill>
                  <a:schemeClr val="bg1"/>
                </a:solidFill>
              </a:defRPr>
            </a:lvl1pPr>
          </a:lstStyle>
          <a:p>
            <a:fld id="{D8DA9DAA-006C-4F4B-980E-E3DF019B24E2}" type="slidenum">
              <a:rPr lang="en-US" smtClean="0"/>
              <a:pPr/>
              <a:t>‹#›</a:t>
            </a:fld>
            <a:endParaRPr lang="en-US" dirty="0"/>
          </a:p>
        </p:txBody>
      </p:sp>
      <p:sp>
        <p:nvSpPr>
          <p:cNvPr id="19" name="Picture Placeholder 18">
            <a:extLst>
              <a:ext uri="{FF2B5EF4-FFF2-40B4-BE49-F238E27FC236}">
                <a16:creationId xmlns:a16="http://schemas.microsoft.com/office/drawing/2014/main" id="{34120D15-E48C-4FBE-BB95-24DB36D9F458}"/>
              </a:ext>
            </a:extLst>
          </p:cNvPr>
          <p:cNvSpPr>
            <a:spLocks noGrp="1"/>
          </p:cNvSpPr>
          <p:nvPr>
            <p:ph type="pic" sz="quarter" idx="14" hasCustomPrompt="1"/>
          </p:nvPr>
        </p:nvSpPr>
        <p:spPr>
          <a:xfrm>
            <a:off x="1280160" y="2530058"/>
            <a:ext cx="3707972" cy="3707971"/>
          </a:xfrm>
          <a:custGeom>
            <a:avLst/>
            <a:gdLst>
              <a:gd name="connsiteX0" fmla="*/ 1853986 w 3707972"/>
              <a:gd name="connsiteY0" fmla="*/ 0 h 3707971"/>
              <a:gd name="connsiteX1" fmla="*/ 3707972 w 3707972"/>
              <a:gd name="connsiteY1" fmla="*/ 1853986 h 3707971"/>
              <a:gd name="connsiteX2" fmla="*/ 2043545 w 3707972"/>
              <a:gd name="connsiteY2" fmla="*/ 3698400 h 3707971"/>
              <a:gd name="connsiteX3" fmla="*/ 1854006 w 3707972"/>
              <a:gd name="connsiteY3" fmla="*/ 3707971 h 3707971"/>
              <a:gd name="connsiteX4" fmla="*/ 1853966 w 3707972"/>
              <a:gd name="connsiteY4" fmla="*/ 3707971 h 3707971"/>
              <a:gd name="connsiteX5" fmla="*/ 1664427 w 3707972"/>
              <a:gd name="connsiteY5" fmla="*/ 3698400 h 3707971"/>
              <a:gd name="connsiteX6" fmla="*/ 0 w 3707972"/>
              <a:gd name="connsiteY6" fmla="*/ 1853986 h 3707971"/>
              <a:gd name="connsiteX7" fmla="*/ 1853986 w 3707972"/>
              <a:gd name="connsiteY7" fmla="*/ 0 h 37079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707972" h="3707971">
                <a:moveTo>
                  <a:pt x="1853986" y="0"/>
                </a:moveTo>
                <a:cubicBezTo>
                  <a:pt x="2877914" y="0"/>
                  <a:pt x="3707972" y="830058"/>
                  <a:pt x="3707972" y="1853986"/>
                </a:cubicBezTo>
                <a:cubicBezTo>
                  <a:pt x="3707972" y="2813919"/>
                  <a:pt x="2978429" y="3603458"/>
                  <a:pt x="2043545" y="3698400"/>
                </a:cubicBezTo>
                <a:lnTo>
                  <a:pt x="1854006" y="3707971"/>
                </a:lnTo>
                <a:lnTo>
                  <a:pt x="1853966" y="3707971"/>
                </a:lnTo>
                <a:lnTo>
                  <a:pt x="1664427" y="3698400"/>
                </a:lnTo>
                <a:cubicBezTo>
                  <a:pt x="729543" y="3603458"/>
                  <a:pt x="0" y="2813919"/>
                  <a:pt x="0" y="1853986"/>
                </a:cubicBezTo>
                <a:cubicBezTo>
                  <a:pt x="0" y="830058"/>
                  <a:pt x="830058" y="0"/>
                  <a:pt x="1853986" y="0"/>
                </a:cubicBezTo>
                <a:close/>
              </a:path>
            </a:pathLst>
          </a:custGeom>
        </p:spPr>
        <p:txBody>
          <a:bodyPr wrap="square" tIns="914400" anchor="t">
            <a:noAutofit/>
          </a:bodyPr>
          <a:lstStyle>
            <a:lvl1pPr algn="ctr">
              <a:buNone/>
              <a:defRPr sz="1600" b="1">
                <a:solidFill>
                  <a:schemeClr val="bg1"/>
                </a:solidFill>
              </a:defRPr>
            </a:lvl1pPr>
          </a:lstStyle>
          <a:p>
            <a:r>
              <a:rPr lang="en-US" dirty="0"/>
              <a:t>Click to add picture</a:t>
            </a:r>
          </a:p>
        </p:txBody>
      </p:sp>
      <p:sp>
        <p:nvSpPr>
          <p:cNvPr id="4" name="Text Placeholder 3">
            <a:extLst>
              <a:ext uri="{FF2B5EF4-FFF2-40B4-BE49-F238E27FC236}">
                <a16:creationId xmlns:a16="http://schemas.microsoft.com/office/drawing/2014/main" id="{94FD1B85-4BEF-C1C1-5619-B82E9E44A9F8}"/>
              </a:ext>
            </a:extLst>
          </p:cNvPr>
          <p:cNvSpPr>
            <a:spLocks noGrp="1"/>
          </p:cNvSpPr>
          <p:nvPr>
            <p:ph type="body" sz="quarter" idx="17"/>
          </p:nvPr>
        </p:nvSpPr>
        <p:spPr>
          <a:xfrm>
            <a:off x="5116548" y="3161752"/>
            <a:ext cx="5918068" cy="3144965"/>
          </a:xfrm>
        </p:spPr>
        <p:txBody>
          <a:bodyPr lIns="0" tIns="0" rIns="0" bIns="0">
            <a:normAutofit/>
          </a:bodyPr>
          <a:lstStyle>
            <a:lvl1pPr marL="0" indent="0" algn="r">
              <a:spcBef>
                <a:spcPts val="1200"/>
              </a:spcBef>
              <a:buNone/>
              <a:defRPr sz="2400">
                <a:solidFill>
                  <a:schemeClr val="bg1"/>
                </a:solidFill>
              </a:defRPr>
            </a:lvl1pPr>
            <a:lvl2pPr marL="457200" indent="0" algn="r">
              <a:spcBef>
                <a:spcPts val="1200"/>
              </a:spcBef>
              <a:buNone/>
              <a:defRPr sz="2400">
                <a:solidFill>
                  <a:schemeClr val="bg1"/>
                </a:solidFill>
              </a:defRPr>
            </a:lvl2pPr>
            <a:lvl3pPr marL="914400" indent="0" algn="r">
              <a:spcBef>
                <a:spcPts val="1200"/>
              </a:spcBef>
              <a:buNone/>
              <a:defRPr sz="2400">
                <a:solidFill>
                  <a:schemeClr val="bg1"/>
                </a:solidFill>
              </a:defRPr>
            </a:lvl3pPr>
            <a:lvl4pPr marL="1371600" indent="0" algn="r">
              <a:spcBef>
                <a:spcPts val="1200"/>
              </a:spcBef>
              <a:buNone/>
              <a:defRPr sz="2400">
                <a:solidFill>
                  <a:schemeClr val="bg1"/>
                </a:solidFill>
              </a:defRPr>
            </a:lvl4pPr>
            <a:lvl5pPr marL="1828800" indent="0" algn="r">
              <a:buNone/>
              <a:defRPr sz="18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p:txBody>
      </p:sp>
      <p:cxnSp>
        <p:nvCxnSpPr>
          <p:cNvPr id="14" name="Straight Connector 13">
            <a:extLst>
              <a:ext uri="{FF2B5EF4-FFF2-40B4-BE49-F238E27FC236}">
                <a16:creationId xmlns:a16="http://schemas.microsoft.com/office/drawing/2014/main" id="{13AE7F8D-AE68-4A83-BAB5-3A97D473CE3C}"/>
              </a:ext>
              <a:ext uri="{C183D7F6-B498-43B3-948B-1728B52AA6E4}">
                <adec:decorative xmlns:adec="http://schemas.microsoft.com/office/drawing/2017/decorative" val="1"/>
              </a:ext>
            </a:extLst>
          </p:cNvPr>
          <p:cNvCxnSpPr>
            <a:cxnSpLocks/>
          </p:cNvCxnSpPr>
          <p:nvPr userDrawn="1"/>
        </p:nvCxnSpPr>
        <p:spPr>
          <a:xfrm>
            <a:off x="740664" y="1371600"/>
            <a:ext cx="0" cy="5486400"/>
          </a:xfrm>
          <a:prstGeom prst="line">
            <a:avLst/>
          </a:prstGeom>
          <a:ln w="25400" cap="sq">
            <a:solidFill>
              <a:schemeClr val="bg1"/>
            </a:solidFill>
            <a:bevel/>
          </a:ln>
        </p:spPr>
        <p:style>
          <a:lnRef idx="1">
            <a:schemeClr val="accent1"/>
          </a:lnRef>
          <a:fillRef idx="0">
            <a:schemeClr val="accent1"/>
          </a:fillRef>
          <a:effectRef idx="0">
            <a:schemeClr val="accent1"/>
          </a:effectRef>
          <a:fontRef idx="minor">
            <a:schemeClr val="tx1"/>
          </a:fontRef>
        </p:style>
      </p:cxnSp>
      <p:sp>
        <p:nvSpPr>
          <p:cNvPr id="11" name="Graphic 12">
            <a:extLst>
              <a:ext uri="{FF2B5EF4-FFF2-40B4-BE49-F238E27FC236}">
                <a16:creationId xmlns:a16="http://schemas.microsoft.com/office/drawing/2014/main" id="{EA1B6985-3E5A-40F4-9268-D4AB3BBF8C91}"/>
              </a:ext>
              <a:ext uri="{C183D7F6-B498-43B3-948B-1728B52AA6E4}">
                <adec:decorative xmlns:adec="http://schemas.microsoft.com/office/drawing/2017/decorative" val="1"/>
              </a:ext>
            </a:extLst>
          </p:cNvPr>
          <p:cNvSpPr/>
          <p:nvPr userDrawn="1"/>
        </p:nvSpPr>
        <p:spPr>
          <a:xfrm>
            <a:off x="4745394" y="2760277"/>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bg1"/>
          </a:solidFill>
          <a:ln w="422" cap="flat">
            <a:noFill/>
            <a:prstDash val="solid"/>
            <a:miter/>
          </a:ln>
        </p:spPr>
        <p:txBody>
          <a:bodyPr rtlCol="0" anchor="ctr"/>
          <a:lstStyle/>
          <a:p>
            <a:endParaRPr lang="en-US" dirty="0"/>
          </a:p>
        </p:txBody>
      </p:sp>
      <p:sp>
        <p:nvSpPr>
          <p:cNvPr id="13" name="Graphic 13">
            <a:extLst>
              <a:ext uri="{FF2B5EF4-FFF2-40B4-BE49-F238E27FC236}">
                <a16:creationId xmlns:a16="http://schemas.microsoft.com/office/drawing/2014/main" id="{338BC906-9D03-4280-85E8-21A81BC21D73}"/>
              </a:ext>
              <a:ext uri="{C183D7F6-B498-43B3-948B-1728B52AA6E4}">
                <adec:decorative xmlns:adec="http://schemas.microsoft.com/office/drawing/2017/decorative" val="1"/>
              </a:ext>
            </a:extLst>
          </p:cNvPr>
          <p:cNvSpPr/>
          <p:nvPr userDrawn="1"/>
        </p:nvSpPr>
        <p:spPr>
          <a:xfrm>
            <a:off x="4386614" y="2530982"/>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bg1"/>
          </a:solidFill>
          <a:ln w="603" cap="flat">
            <a:noFill/>
            <a:prstDash val="solid"/>
            <a:miter/>
          </a:ln>
        </p:spPr>
        <p:txBody>
          <a:bodyPr rtlCol="0" anchor="ctr"/>
          <a:lstStyle/>
          <a:p>
            <a:endParaRPr lang="en-US" dirty="0"/>
          </a:p>
        </p:txBody>
      </p:sp>
      <p:sp>
        <p:nvSpPr>
          <p:cNvPr id="17" name="Graphic 15">
            <a:extLst>
              <a:ext uri="{FF2B5EF4-FFF2-40B4-BE49-F238E27FC236}">
                <a16:creationId xmlns:a16="http://schemas.microsoft.com/office/drawing/2014/main" id="{C5C06D53-C9F6-47E8-BFE1-B8193A1AED8B}"/>
              </a:ext>
              <a:ext uri="{C183D7F6-B498-43B3-948B-1728B52AA6E4}">
                <adec:decorative xmlns:adec="http://schemas.microsoft.com/office/drawing/2017/decorative" val="1"/>
              </a:ext>
            </a:extLst>
          </p:cNvPr>
          <p:cNvSpPr/>
          <p:nvPr userDrawn="1"/>
        </p:nvSpPr>
        <p:spPr>
          <a:xfrm>
            <a:off x="1652402" y="6031572"/>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chemeClr val="bg1"/>
          </a:solidFill>
          <a:ln w="610" cap="flat">
            <a:noFill/>
            <a:prstDash val="solid"/>
            <a:miter/>
          </a:ln>
        </p:spPr>
        <p:txBody>
          <a:bodyPr rtlCol="0" anchor="ctr"/>
          <a:lstStyle/>
          <a:p>
            <a:endParaRPr lang="en-US" dirty="0"/>
          </a:p>
        </p:txBody>
      </p:sp>
      <p:sp>
        <p:nvSpPr>
          <p:cNvPr id="7" name="Footer Placeholder 6">
            <a:extLst>
              <a:ext uri="{FF2B5EF4-FFF2-40B4-BE49-F238E27FC236}">
                <a16:creationId xmlns:a16="http://schemas.microsoft.com/office/drawing/2014/main" id="{CE9872E9-2F0D-2FEB-0974-F0BBBC5E0331}"/>
              </a:ext>
            </a:extLst>
          </p:cNvPr>
          <p:cNvSpPr>
            <a:spLocks noGrp="1"/>
          </p:cNvSpPr>
          <p:nvPr>
            <p:ph type="ftr" sz="quarter" idx="19"/>
          </p:nvPr>
        </p:nvSpPr>
        <p:spPr>
          <a:xfrm>
            <a:off x="7238999" y="6356350"/>
            <a:ext cx="3795615" cy="365125"/>
          </a:xfrm>
        </p:spPr>
        <p:txBody>
          <a:bodyPr/>
          <a:lstStyle>
            <a:lvl1pPr>
              <a:defRPr>
                <a:solidFill>
                  <a:schemeClr val="bg1"/>
                </a:solidFill>
              </a:defRPr>
            </a:lvl1pPr>
          </a:lstStyle>
          <a:p>
            <a:endParaRPr lang="en-US" dirty="0"/>
          </a:p>
        </p:txBody>
      </p:sp>
    </p:spTree>
    <p:extLst>
      <p:ext uri="{BB962C8B-B14F-4D97-AF65-F5344CB8AC3E}">
        <p14:creationId xmlns:p14="http://schemas.microsoft.com/office/powerpoint/2010/main" val="24907687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EF7893-5F77-F528-56B6-DA57D854257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BC309A6-ED23-3A56-E5C5-784444DF4B1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4E5028E-6424-7244-10AD-C4713211932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538BDC3-CA57-DCD8-C21C-A66A1871A66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8E85B0D-6D8F-5E3E-F273-F45234F42E9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18E3323-DF5B-A98B-654A-B335A14B6F57}"/>
              </a:ext>
            </a:extLst>
          </p:cNvPr>
          <p:cNvSpPr>
            <a:spLocks noGrp="1"/>
          </p:cNvSpPr>
          <p:nvPr>
            <p:ph type="dt" sz="half" idx="10"/>
          </p:nvPr>
        </p:nvSpPr>
        <p:spPr/>
        <p:txBody>
          <a:bodyPr/>
          <a:lstStyle/>
          <a:p>
            <a:fld id="{B3EB31D7-57BA-4CFA-B285-88FBF7EE8717}" type="datetimeFigureOut">
              <a:rPr lang="en-US" smtClean="0"/>
              <a:pPr/>
              <a:t>6/4/2025</a:t>
            </a:fld>
            <a:endParaRPr lang="en-US"/>
          </a:p>
        </p:txBody>
      </p:sp>
      <p:sp>
        <p:nvSpPr>
          <p:cNvPr id="8" name="Footer Placeholder 7">
            <a:extLst>
              <a:ext uri="{FF2B5EF4-FFF2-40B4-BE49-F238E27FC236}">
                <a16:creationId xmlns:a16="http://schemas.microsoft.com/office/drawing/2014/main" id="{C18557EB-28AD-CE9C-8845-DD9B64C0001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2DA62BE-73A7-80A7-BD0D-BE79E3A5232F}"/>
              </a:ext>
            </a:extLst>
          </p:cNvPr>
          <p:cNvSpPr>
            <a:spLocks noGrp="1"/>
          </p:cNvSpPr>
          <p:nvPr>
            <p:ph type="sldNum" sz="quarter" idx="12"/>
          </p:nvPr>
        </p:nvSpPr>
        <p:spPr/>
        <p:txBody>
          <a:bodyPr/>
          <a:lstStyle/>
          <a:p>
            <a:fld id="{77F9DB28-DAC0-42C9-AE28-BEE6E2052673}" type="slidenum">
              <a:rPr lang="en-US" smtClean="0"/>
              <a:pPr/>
              <a:t>‹#›</a:t>
            </a:fld>
            <a:endParaRPr lang="en-US"/>
          </a:p>
        </p:txBody>
      </p:sp>
    </p:spTree>
    <p:extLst>
      <p:ext uri="{BB962C8B-B14F-4D97-AF65-F5344CB8AC3E}">
        <p14:creationId xmlns:p14="http://schemas.microsoft.com/office/powerpoint/2010/main" val="196469511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E96893-68FA-4B0B-F2CD-C6CB95230D7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7F931CD-A424-239A-8243-79B2DCBCC357}"/>
              </a:ext>
            </a:extLst>
          </p:cNvPr>
          <p:cNvSpPr>
            <a:spLocks noGrp="1"/>
          </p:cNvSpPr>
          <p:nvPr>
            <p:ph type="dt" sz="half" idx="10"/>
          </p:nvPr>
        </p:nvSpPr>
        <p:spPr/>
        <p:txBody>
          <a:bodyPr/>
          <a:lstStyle/>
          <a:p>
            <a:fld id="{B3EB31D7-57BA-4CFA-B285-88FBF7EE8717}" type="datetimeFigureOut">
              <a:rPr lang="en-US" smtClean="0"/>
              <a:pPr/>
              <a:t>6/4/2025</a:t>
            </a:fld>
            <a:endParaRPr lang="en-US"/>
          </a:p>
        </p:txBody>
      </p:sp>
      <p:sp>
        <p:nvSpPr>
          <p:cNvPr id="4" name="Footer Placeholder 3">
            <a:extLst>
              <a:ext uri="{FF2B5EF4-FFF2-40B4-BE49-F238E27FC236}">
                <a16:creationId xmlns:a16="http://schemas.microsoft.com/office/drawing/2014/main" id="{9D3591A1-E030-5646-CF37-04931EF4515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6E845E3-49EC-7E09-2FDA-1B94BA06C106}"/>
              </a:ext>
            </a:extLst>
          </p:cNvPr>
          <p:cNvSpPr>
            <a:spLocks noGrp="1"/>
          </p:cNvSpPr>
          <p:nvPr>
            <p:ph type="sldNum" sz="quarter" idx="12"/>
          </p:nvPr>
        </p:nvSpPr>
        <p:spPr/>
        <p:txBody>
          <a:bodyPr/>
          <a:lstStyle/>
          <a:p>
            <a:fld id="{77F9DB28-DAC0-42C9-AE28-BEE6E2052673}" type="slidenum">
              <a:rPr lang="en-US" smtClean="0"/>
              <a:pPr/>
              <a:t>‹#›</a:t>
            </a:fld>
            <a:endParaRPr lang="en-US"/>
          </a:p>
        </p:txBody>
      </p:sp>
    </p:spTree>
    <p:extLst>
      <p:ext uri="{BB962C8B-B14F-4D97-AF65-F5344CB8AC3E}">
        <p14:creationId xmlns:p14="http://schemas.microsoft.com/office/powerpoint/2010/main" val="170071754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459E1D7-057C-63FB-F54F-32CA621661E4}"/>
              </a:ext>
            </a:extLst>
          </p:cNvPr>
          <p:cNvSpPr>
            <a:spLocks noGrp="1"/>
          </p:cNvSpPr>
          <p:nvPr>
            <p:ph type="dt" sz="half" idx="10"/>
          </p:nvPr>
        </p:nvSpPr>
        <p:spPr/>
        <p:txBody>
          <a:bodyPr/>
          <a:lstStyle/>
          <a:p>
            <a:fld id="{B3EB31D7-57BA-4CFA-B285-88FBF7EE8717}" type="datetimeFigureOut">
              <a:rPr lang="en-US" smtClean="0"/>
              <a:pPr/>
              <a:t>6/4/2025</a:t>
            </a:fld>
            <a:endParaRPr lang="en-US"/>
          </a:p>
        </p:txBody>
      </p:sp>
      <p:sp>
        <p:nvSpPr>
          <p:cNvPr id="3" name="Footer Placeholder 2">
            <a:extLst>
              <a:ext uri="{FF2B5EF4-FFF2-40B4-BE49-F238E27FC236}">
                <a16:creationId xmlns:a16="http://schemas.microsoft.com/office/drawing/2014/main" id="{1FF128F8-65D4-F2B4-9E82-FD38D00E990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7452443-9E3B-B461-D1C1-2A85823F7892}"/>
              </a:ext>
            </a:extLst>
          </p:cNvPr>
          <p:cNvSpPr>
            <a:spLocks noGrp="1"/>
          </p:cNvSpPr>
          <p:nvPr>
            <p:ph type="sldNum" sz="quarter" idx="12"/>
          </p:nvPr>
        </p:nvSpPr>
        <p:spPr/>
        <p:txBody>
          <a:bodyPr/>
          <a:lstStyle/>
          <a:p>
            <a:fld id="{77F9DB28-DAC0-42C9-AE28-BEE6E2052673}" type="slidenum">
              <a:rPr lang="en-US" smtClean="0"/>
              <a:pPr/>
              <a:t>‹#›</a:t>
            </a:fld>
            <a:endParaRPr lang="en-US"/>
          </a:p>
        </p:txBody>
      </p:sp>
    </p:spTree>
    <p:extLst>
      <p:ext uri="{BB962C8B-B14F-4D97-AF65-F5344CB8AC3E}">
        <p14:creationId xmlns:p14="http://schemas.microsoft.com/office/powerpoint/2010/main" val="48828692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784577-38C5-6E9E-0E85-BFCD6422635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1D75BF4-E72B-F914-DB24-19466D4ACB7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A4A7E83-7B0F-0AF2-1621-4919B652CF6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9BB1384-20B4-D0D2-763D-80072C5B4443}"/>
              </a:ext>
            </a:extLst>
          </p:cNvPr>
          <p:cNvSpPr>
            <a:spLocks noGrp="1"/>
          </p:cNvSpPr>
          <p:nvPr>
            <p:ph type="dt" sz="half" idx="10"/>
          </p:nvPr>
        </p:nvSpPr>
        <p:spPr/>
        <p:txBody>
          <a:bodyPr/>
          <a:lstStyle/>
          <a:p>
            <a:fld id="{B3EB31D7-57BA-4CFA-B285-88FBF7EE8717}" type="datetimeFigureOut">
              <a:rPr lang="en-US" smtClean="0"/>
              <a:pPr/>
              <a:t>6/4/2025</a:t>
            </a:fld>
            <a:endParaRPr lang="en-US"/>
          </a:p>
        </p:txBody>
      </p:sp>
      <p:sp>
        <p:nvSpPr>
          <p:cNvPr id="6" name="Footer Placeholder 5">
            <a:extLst>
              <a:ext uri="{FF2B5EF4-FFF2-40B4-BE49-F238E27FC236}">
                <a16:creationId xmlns:a16="http://schemas.microsoft.com/office/drawing/2014/main" id="{5C2C6213-0D4A-12B4-2864-AF895A28737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DBCE20F-81D0-9BAD-F905-1067DD6D0537}"/>
              </a:ext>
            </a:extLst>
          </p:cNvPr>
          <p:cNvSpPr>
            <a:spLocks noGrp="1"/>
          </p:cNvSpPr>
          <p:nvPr>
            <p:ph type="sldNum" sz="quarter" idx="12"/>
          </p:nvPr>
        </p:nvSpPr>
        <p:spPr/>
        <p:txBody>
          <a:bodyPr/>
          <a:lstStyle/>
          <a:p>
            <a:fld id="{77F9DB28-DAC0-42C9-AE28-BEE6E2052673}" type="slidenum">
              <a:rPr lang="en-US" smtClean="0"/>
              <a:pPr/>
              <a:t>‹#›</a:t>
            </a:fld>
            <a:endParaRPr lang="en-US"/>
          </a:p>
        </p:txBody>
      </p:sp>
    </p:spTree>
    <p:extLst>
      <p:ext uri="{BB962C8B-B14F-4D97-AF65-F5344CB8AC3E}">
        <p14:creationId xmlns:p14="http://schemas.microsoft.com/office/powerpoint/2010/main" val="313056926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1E511F-6B0C-5225-4830-E9BB377BCD6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D615460-D60D-D2CC-D7D2-AFEBB4FBEEC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B7894AD-282B-5E43-8436-1B4D61C1BC2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60F6201-2303-0210-6EFC-BDBF8A1C8493}"/>
              </a:ext>
            </a:extLst>
          </p:cNvPr>
          <p:cNvSpPr>
            <a:spLocks noGrp="1"/>
          </p:cNvSpPr>
          <p:nvPr>
            <p:ph type="dt" sz="half" idx="10"/>
          </p:nvPr>
        </p:nvSpPr>
        <p:spPr/>
        <p:txBody>
          <a:bodyPr/>
          <a:lstStyle/>
          <a:p>
            <a:fld id="{B3EB31D7-57BA-4CFA-B285-88FBF7EE8717}" type="datetimeFigureOut">
              <a:rPr lang="en-US" smtClean="0"/>
              <a:pPr/>
              <a:t>6/4/2025</a:t>
            </a:fld>
            <a:endParaRPr lang="en-US"/>
          </a:p>
        </p:txBody>
      </p:sp>
      <p:sp>
        <p:nvSpPr>
          <p:cNvPr id="6" name="Footer Placeholder 5">
            <a:extLst>
              <a:ext uri="{FF2B5EF4-FFF2-40B4-BE49-F238E27FC236}">
                <a16:creationId xmlns:a16="http://schemas.microsoft.com/office/drawing/2014/main" id="{CBAE19DA-29FC-3E69-D44A-6D09F2AD491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074421F-660E-88BD-8EDA-099273482770}"/>
              </a:ext>
            </a:extLst>
          </p:cNvPr>
          <p:cNvSpPr>
            <a:spLocks noGrp="1"/>
          </p:cNvSpPr>
          <p:nvPr>
            <p:ph type="sldNum" sz="quarter" idx="12"/>
          </p:nvPr>
        </p:nvSpPr>
        <p:spPr/>
        <p:txBody>
          <a:bodyPr/>
          <a:lstStyle/>
          <a:p>
            <a:fld id="{77F9DB28-DAC0-42C9-AE28-BEE6E2052673}" type="slidenum">
              <a:rPr lang="en-US" smtClean="0"/>
              <a:pPr/>
              <a:t>‹#›</a:t>
            </a:fld>
            <a:endParaRPr lang="en-US"/>
          </a:p>
        </p:txBody>
      </p:sp>
    </p:spTree>
    <p:extLst>
      <p:ext uri="{BB962C8B-B14F-4D97-AF65-F5344CB8AC3E}">
        <p14:creationId xmlns:p14="http://schemas.microsoft.com/office/powerpoint/2010/main" val="120752233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820032-4594-82DD-53F8-FEDC4DD4F3C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A3E7ADA-0C62-4667-1CFF-31CC0ECB1B6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9965D3B-1CC3-A8B3-951A-C59561864E18}"/>
              </a:ext>
            </a:extLst>
          </p:cNvPr>
          <p:cNvSpPr>
            <a:spLocks noGrp="1"/>
          </p:cNvSpPr>
          <p:nvPr>
            <p:ph type="dt" sz="half" idx="10"/>
          </p:nvPr>
        </p:nvSpPr>
        <p:spPr/>
        <p:txBody>
          <a:bodyPr/>
          <a:lstStyle/>
          <a:p>
            <a:fld id="{B3EB31D7-57BA-4CFA-B285-88FBF7EE8717}" type="datetimeFigureOut">
              <a:rPr lang="en-US" smtClean="0"/>
              <a:pPr/>
              <a:t>6/4/2025</a:t>
            </a:fld>
            <a:endParaRPr lang="en-US"/>
          </a:p>
        </p:txBody>
      </p:sp>
      <p:sp>
        <p:nvSpPr>
          <p:cNvPr id="5" name="Footer Placeholder 4">
            <a:extLst>
              <a:ext uri="{FF2B5EF4-FFF2-40B4-BE49-F238E27FC236}">
                <a16:creationId xmlns:a16="http://schemas.microsoft.com/office/drawing/2014/main" id="{3F184DE3-FDC2-14BB-945E-DA0DE6A035E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FE62F0C-8B82-B60C-C290-A2F5C142B6A1}"/>
              </a:ext>
            </a:extLst>
          </p:cNvPr>
          <p:cNvSpPr>
            <a:spLocks noGrp="1"/>
          </p:cNvSpPr>
          <p:nvPr>
            <p:ph type="sldNum" sz="quarter" idx="12"/>
          </p:nvPr>
        </p:nvSpPr>
        <p:spPr/>
        <p:txBody>
          <a:bodyPr/>
          <a:lstStyle/>
          <a:p>
            <a:fld id="{77F9DB28-DAC0-42C9-AE28-BEE6E2052673}" type="slidenum">
              <a:rPr lang="en-US" smtClean="0"/>
              <a:pPr/>
              <a:t>‹#›</a:t>
            </a:fld>
            <a:endParaRPr lang="en-US"/>
          </a:p>
        </p:txBody>
      </p:sp>
    </p:spTree>
    <p:extLst>
      <p:ext uri="{BB962C8B-B14F-4D97-AF65-F5344CB8AC3E}">
        <p14:creationId xmlns:p14="http://schemas.microsoft.com/office/powerpoint/2010/main" val="94774426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079D9EB-0E1B-5D46-D171-614DA9AB050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99B271C-8EEB-F486-F06C-EFFCCCD0976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9C14DA0-EE55-38D3-9DC6-96A160CB2F60}"/>
              </a:ext>
            </a:extLst>
          </p:cNvPr>
          <p:cNvSpPr>
            <a:spLocks noGrp="1"/>
          </p:cNvSpPr>
          <p:nvPr>
            <p:ph type="dt" sz="half" idx="10"/>
          </p:nvPr>
        </p:nvSpPr>
        <p:spPr/>
        <p:txBody>
          <a:bodyPr/>
          <a:lstStyle/>
          <a:p>
            <a:fld id="{B3EB31D7-57BA-4CFA-B285-88FBF7EE8717}" type="datetimeFigureOut">
              <a:rPr lang="en-US" smtClean="0"/>
              <a:pPr/>
              <a:t>6/4/2025</a:t>
            </a:fld>
            <a:endParaRPr lang="en-US"/>
          </a:p>
        </p:txBody>
      </p:sp>
      <p:sp>
        <p:nvSpPr>
          <p:cNvPr id="5" name="Footer Placeholder 4">
            <a:extLst>
              <a:ext uri="{FF2B5EF4-FFF2-40B4-BE49-F238E27FC236}">
                <a16:creationId xmlns:a16="http://schemas.microsoft.com/office/drawing/2014/main" id="{013CF064-C45D-5F1F-A5CC-C1F51611EE8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ACC3D33-711B-2B9A-91D6-020279DA358D}"/>
              </a:ext>
            </a:extLst>
          </p:cNvPr>
          <p:cNvSpPr>
            <a:spLocks noGrp="1"/>
          </p:cNvSpPr>
          <p:nvPr>
            <p:ph type="sldNum" sz="quarter" idx="12"/>
          </p:nvPr>
        </p:nvSpPr>
        <p:spPr/>
        <p:txBody>
          <a:bodyPr/>
          <a:lstStyle/>
          <a:p>
            <a:fld id="{77F9DB28-DAC0-42C9-AE28-BEE6E2052673}" type="slidenum">
              <a:rPr lang="en-US" smtClean="0"/>
              <a:pPr/>
              <a:t>‹#›</a:t>
            </a:fld>
            <a:endParaRPr lang="en-US"/>
          </a:p>
        </p:txBody>
      </p:sp>
    </p:spTree>
    <p:extLst>
      <p:ext uri="{BB962C8B-B14F-4D97-AF65-F5344CB8AC3E}">
        <p14:creationId xmlns:p14="http://schemas.microsoft.com/office/powerpoint/2010/main" val="12513584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 Picture">
    <p:bg>
      <p:bgPr>
        <a:gradFill>
          <a:gsLst>
            <a:gs pos="100000">
              <a:schemeClr val="accent4"/>
            </a:gs>
            <a:gs pos="0">
              <a:schemeClr val="accent2"/>
            </a:gs>
          </a:gsLst>
          <a:lin ang="18900000" scaled="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640AAD-80AF-40E7-BE3F-43D32FC68ED4}"/>
              </a:ext>
            </a:extLst>
          </p:cNvPr>
          <p:cNvSpPr>
            <a:spLocks noGrp="1"/>
          </p:cNvSpPr>
          <p:nvPr>
            <p:ph type="ctrTitle"/>
          </p:nvPr>
        </p:nvSpPr>
        <p:spPr>
          <a:xfrm>
            <a:off x="1280159" y="3386775"/>
            <a:ext cx="8311102" cy="3080335"/>
          </a:xfrm>
        </p:spPr>
        <p:txBody>
          <a:bodyPr lIns="0" tIns="274320" rIns="0" bIns="0" anchor="t" anchorCtr="0"/>
          <a:lstStyle>
            <a:lvl1pPr algn="l">
              <a:lnSpc>
                <a:spcPts val="5400"/>
              </a:lnSpc>
              <a:defRPr sz="5400" b="1" i="0" cap="all" spc="0" baseline="0">
                <a:solidFill>
                  <a:schemeClr val="bg1"/>
                </a:solidFill>
              </a:defRPr>
            </a:lvl1pPr>
          </a:lstStyle>
          <a:p>
            <a:r>
              <a:rPr lang="en-US"/>
              <a:t>Click to edit Master title style</a:t>
            </a:r>
            <a:endParaRPr lang="en-US" dirty="0"/>
          </a:p>
        </p:txBody>
      </p:sp>
      <p:cxnSp>
        <p:nvCxnSpPr>
          <p:cNvPr id="9" name="Straight Connector 8">
            <a:extLst>
              <a:ext uri="{FF2B5EF4-FFF2-40B4-BE49-F238E27FC236}">
                <a16:creationId xmlns:a16="http://schemas.microsoft.com/office/drawing/2014/main" id="{8E825845-66DD-4B77-A729-CD97D156FE6C}"/>
              </a:ext>
              <a:ext uri="{C183D7F6-B498-43B3-948B-1728B52AA6E4}">
                <adec:decorative xmlns:adec="http://schemas.microsoft.com/office/drawing/2017/decorative" val="1"/>
              </a:ext>
            </a:extLst>
          </p:cNvPr>
          <p:cNvCxnSpPr>
            <a:cxnSpLocks/>
          </p:cNvCxnSpPr>
          <p:nvPr userDrawn="1"/>
        </p:nvCxnSpPr>
        <p:spPr>
          <a:xfrm>
            <a:off x="1280160" y="0"/>
            <a:ext cx="0" cy="3352800"/>
          </a:xfrm>
          <a:prstGeom prst="line">
            <a:avLst/>
          </a:prstGeom>
          <a:ln w="25400" cap="sq">
            <a:solidFill>
              <a:schemeClr val="bg1"/>
            </a:solidFill>
            <a:bevel/>
          </a:ln>
        </p:spPr>
        <p:style>
          <a:lnRef idx="1">
            <a:schemeClr val="accent1"/>
          </a:lnRef>
          <a:fillRef idx="0">
            <a:schemeClr val="accent1"/>
          </a:fillRef>
          <a:effectRef idx="0">
            <a:schemeClr val="accent1"/>
          </a:effectRef>
          <a:fontRef idx="minor">
            <a:schemeClr val="tx1"/>
          </a:fontRef>
        </p:style>
      </p:cxnSp>
      <p:grpSp>
        <p:nvGrpSpPr>
          <p:cNvPr id="4" name="Group 3">
            <a:extLst>
              <a:ext uri="{FF2B5EF4-FFF2-40B4-BE49-F238E27FC236}">
                <a16:creationId xmlns:a16="http://schemas.microsoft.com/office/drawing/2014/main" id="{22749162-63A5-5BF9-895E-B0577A6C47E0}"/>
              </a:ext>
              <a:ext uri="{C183D7F6-B498-43B3-948B-1728B52AA6E4}">
                <adec:decorative xmlns:adec="http://schemas.microsoft.com/office/drawing/2017/decorative" val="1"/>
              </a:ext>
            </a:extLst>
          </p:cNvPr>
          <p:cNvGrpSpPr/>
          <p:nvPr userDrawn="1"/>
        </p:nvGrpSpPr>
        <p:grpSpPr>
          <a:xfrm rot="19670435">
            <a:off x="7632743" y="794953"/>
            <a:ext cx="465456" cy="581432"/>
            <a:chOff x="7843462" y="2744546"/>
            <a:chExt cx="465456" cy="581432"/>
          </a:xfrm>
        </p:grpSpPr>
        <p:sp>
          <p:nvSpPr>
            <p:cNvPr id="19" name="Graphic 12">
              <a:extLst>
                <a:ext uri="{FF2B5EF4-FFF2-40B4-BE49-F238E27FC236}">
                  <a16:creationId xmlns:a16="http://schemas.microsoft.com/office/drawing/2014/main" id="{818B4386-1FCF-4ACE-BE25-AF9CC5E2256F}"/>
                </a:ext>
              </a:extLst>
            </p:cNvPr>
            <p:cNvSpPr/>
            <p:nvPr userDrawn="1"/>
          </p:nvSpPr>
          <p:spPr>
            <a:xfrm>
              <a:off x="8217780" y="2973840"/>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bg1"/>
            </a:solidFill>
            <a:ln w="422" cap="flat">
              <a:noFill/>
              <a:prstDash val="solid"/>
              <a:miter/>
            </a:ln>
          </p:spPr>
          <p:txBody>
            <a:bodyPr rtlCol="0" anchor="ctr"/>
            <a:lstStyle/>
            <a:p>
              <a:endParaRPr lang="en-US" dirty="0"/>
            </a:p>
          </p:txBody>
        </p:sp>
        <p:sp>
          <p:nvSpPr>
            <p:cNvPr id="21" name="Graphic 13">
              <a:extLst>
                <a:ext uri="{FF2B5EF4-FFF2-40B4-BE49-F238E27FC236}">
                  <a16:creationId xmlns:a16="http://schemas.microsoft.com/office/drawing/2014/main" id="{19319560-50ED-4963-A2CF-74663239D426}"/>
                </a:ext>
              </a:extLst>
            </p:cNvPr>
            <p:cNvSpPr/>
            <p:nvPr userDrawn="1"/>
          </p:nvSpPr>
          <p:spPr>
            <a:xfrm>
              <a:off x="7859002" y="2744546"/>
              <a:ext cx="139038" cy="139038"/>
            </a:xfrm>
            <a:custGeom>
              <a:avLst/>
              <a:gdLst>
                <a:gd name="connsiteX0" fmla="*/ 129601 w 139038"/>
                <a:gd name="connsiteY0" fmla="*/ 60082 h 139038"/>
                <a:gd name="connsiteX1" fmla="*/ 78956 w 139038"/>
                <a:gd name="connsiteY1" fmla="*/ 60082 h 139038"/>
                <a:gd name="connsiteX2" fmla="*/ 78956 w 139038"/>
                <a:gd name="connsiteY2" fmla="*/ 9437 h 139038"/>
                <a:gd name="connsiteX3" fmla="*/ 69519 w 139038"/>
                <a:gd name="connsiteY3" fmla="*/ 0 h 139038"/>
                <a:gd name="connsiteX4" fmla="*/ 60082 w 139038"/>
                <a:gd name="connsiteY4" fmla="*/ 9437 h 139038"/>
                <a:gd name="connsiteX5" fmla="*/ 60082 w 139038"/>
                <a:gd name="connsiteY5" fmla="*/ 60082 h 139038"/>
                <a:gd name="connsiteX6" fmla="*/ 9437 w 139038"/>
                <a:gd name="connsiteY6" fmla="*/ 60082 h 139038"/>
                <a:gd name="connsiteX7" fmla="*/ 0 w 139038"/>
                <a:gd name="connsiteY7" fmla="*/ 69519 h 139038"/>
                <a:gd name="connsiteX8" fmla="*/ 9437 w 139038"/>
                <a:gd name="connsiteY8" fmla="*/ 78956 h 139038"/>
                <a:gd name="connsiteX9" fmla="*/ 60082 w 139038"/>
                <a:gd name="connsiteY9" fmla="*/ 78956 h 139038"/>
                <a:gd name="connsiteX10" fmla="*/ 60082 w 139038"/>
                <a:gd name="connsiteY10" fmla="*/ 129601 h 139038"/>
                <a:gd name="connsiteX11" fmla="*/ 69519 w 139038"/>
                <a:gd name="connsiteY11" fmla="*/ 139038 h 139038"/>
                <a:gd name="connsiteX12" fmla="*/ 78956 w 139038"/>
                <a:gd name="connsiteY12" fmla="*/ 129601 h 139038"/>
                <a:gd name="connsiteX13" fmla="*/ 78956 w 139038"/>
                <a:gd name="connsiteY13" fmla="*/ 78956 h 139038"/>
                <a:gd name="connsiteX14" fmla="*/ 129601 w 139038"/>
                <a:gd name="connsiteY14" fmla="*/ 78956 h 139038"/>
                <a:gd name="connsiteX15" fmla="*/ 139038 w 139038"/>
                <a:gd name="connsiteY15" fmla="*/ 69519 h 139038"/>
                <a:gd name="connsiteX16" fmla="*/ 129601 w 139038"/>
                <a:gd name="connsiteY16" fmla="*/ 60082 h 139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8" h="139038">
                  <a:moveTo>
                    <a:pt x="129601" y="60082"/>
                  </a:moveTo>
                  <a:lnTo>
                    <a:pt x="78956" y="60082"/>
                  </a:lnTo>
                  <a:lnTo>
                    <a:pt x="78956" y="9437"/>
                  </a:lnTo>
                  <a:cubicBezTo>
                    <a:pt x="78956" y="4225"/>
                    <a:pt x="74731" y="0"/>
                    <a:pt x="69519" y="0"/>
                  </a:cubicBezTo>
                  <a:cubicBezTo>
                    <a:pt x="64307" y="0"/>
                    <a:pt x="60082" y="4225"/>
                    <a:pt x="60082" y="9437"/>
                  </a:cubicBezTo>
                  <a:lnTo>
                    <a:pt x="60082" y="60082"/>
                  </a:lnTo>
                  <a:lnTo>
                    <a:pt x="9437" y="60082"/>
                  </a:lnTo>
                  <a:cubicBezTo>
                    <a:pt x="4225" y="60082"/>
                    <a:pt x="0" y="64307"/>
                    <a:pt x="0" y="69519"/>
                  </a:cubicBezTo>
                  <a:cubicBezTo>
                    <a:pt x="0" y="74731"/>
                    <a:pt x="4225" y="78956"/>
                    <a:pt x="9437" y="78956"/>
                  </a:cubicBezTo>
                  <a:lnTo>
                    <a:pt x="60082" y="78956"/>
                  </a:lnTo>
                  <a:lnTo>
                    <a:pt x="60082" y="129601"/>
                  </a:lnTo>
                  <a:cubicBezTo>
                    <a:pt x="60082" y="134813"/>
                    <a:pt x="64307" y="139038"/>
                    <a:pt x="69519" y="139038"/>
                  </a:cubicBezTo>
                  <a:cubicBezTo>
                    <a:pt x="74731" y="139038"/>
                    <a:pt x="78956" y="134813"/>
                    <a:pt x="78956" y="129601"/>
                  </a:cubicBezTo>
                  <a:lnTo>
                    <a:pt x="78956" y="78956"/>
                  </a:lnTo>
                  <a:lnTo>
                    <a:pt x="129601" y="78956"/>
                  </a:lnTo>
                  <a:cubicBezTo>
                    <a:pt x="134813" y="78956"/>
                    <a:pt x="139038" y="74731"/>
                    <a:pt x="139038" y="69519"/>
                  </a:cubicBezTo>
                  <a:cubicBezTo>
                    <a:pt x="139038" y="64307"/>
                    <a:pt x="134813" y="60082"/>
                    <a:pt x="129601" y="60082"/>
                  </a:cubicBezTo>
                  <a:close/>
                </a:path>
              </a:pathLst>
            </a:custGeom>
            <a:solidFill>
              <a:schemeClr val="bg1"/>
            </a:solidFill>
            <a:ln w="603" cap="flat">
              <a:noFill/>
              <a:prstDash val="solid"/>
              <a:miter/>
            </a:ln>
          </p:spPr>
          <p:txBody>
            <a:bodyPr rtlCol="0" anchor="ctr"/>
            <a:lstStyle/>
            <a:p>
              <a:endParaRPr lang="en-US" dirty="0"/>
            </a:p>
          </p:txBody>
        </p:sp>
        <p:sp>
          <p:nvSpPr>
            <p:cNvPr id="23" name="Graphic 15">
              <a:extLst>
                <a:ext uri="{FF2B5EF4-FFF2-40B4-BE49-F238E27FC236}">
                  <a16:creationId xmlns:a16="http://schemas.microsoft.com/office/drawing/2014/main" id="{E5ABBDAD-943D-48F3-9C80-B29C48966C79}"/>
                </a:ext>
              </a:extLst>
            </p:cNvPr>
            <p:cNvSpPr/>
            <p:nvPr userDrawn="1"/>
          </p:nvSpPr>
          <p:spPr>
            <a:xfrm>
              <a:off x="7843462" y="3198265"/>
              <a:ext cx="127713" cy="127713"/>
            </a:xfrm>
            <a:custGeom>
              <a:avLst/>
              <a:gdLst>
                <a:gd name="connsiteX0" fmla="*/ 63857 w 127713"/>
                <a:gd name="connsiteY0" fmla="*/ 18874 h 127713"/>
                <a:gd name="connsiteX1" fmla="*/ 108839 w 127713"/>
                <a:gd name="connsiteY1" fmla="*/ 63857 h 127713"/>
                <a:gd name="connsiteX2" fmla="*/ 63857 w 127713"/>
                <a:gd name="connsiteY2" fmla="*/ 108839 h 127713"/>
                <a:gd name="connsiteX3" fmla="*/ 18874 w 127713"/>
                <a:gd name="connsiteY3" fmla="*/ 63857 h 127713"/>
                <a:gd name="connsiteX4" fmla="*/ 63857 w 127713"/>
                <a:gd name="connsiteY4" fmla="*/ 18874 h 127713"/>
                <a:gd name="connsiteX5" fmla="*/ 63857 w 127713"/>
                <a:gd name="connsiteY5" fmla="*/ 0 h 127713"/>
                <a:gd name="connsiteX6" fmla="*/ 0 w 127713"/>
                <a:gd name="connsiteY6" fmla="*/ 63857 h 127713"/>
                <a:gd name="connsiteX7" fmla="*/ 63857 w 127713"/>
                <a:gd name="connsiteY7" fmla="*/ 127713 h 127713"/>
                <a:gd name="connsiteX8" fmla="*/ 127713 w 127713"/>
                <a:gd name="connsiteY8" fmla="*/ 63857 h 127713"/>
                <a:gd name="connsiteX9" fmla="*/ 63857 w 127713"/>
                <a:gd name="connsiteY9" fmla="*/ 0 h 127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3" h="127713">
                  <a:moveTo>
                    <a:pt x="63857" y="18874"/>
                  </a:moveTo>
                  <a:cubicBezTo>
                    <a:pt x="88700" y="18874"/>
                    <a:pt x="108839" y="39013"/>
                    <a:pt x="108839" y="63857"/>
                  </a:cubicBezTo>
                  <a:cubicBezTo>
                    <a:pt x="108839" y="88700"/>
                    <a:pt x="88700" y="108839"/>
                    <a:pt x="63857" y="108839"/>
                  </a:cubicBezTo>
                  <a:cubicBezTo>
                    <a:pt x="39013" y="108839"/>
                    <a:pt x="18874" y="88700"/>
                    <a:pt x="18874" y="63857"/>
                  </a:cubicBezTo>
                  <a:cubicBezTo>
                    <a:pt x="18898" y="39023"/>
                    <a:pt x="39023" y="18898"/>
                    <a:pt x="63857" y="18874"/>
                  </a:cubicBezTo>
                  <a:moveTo>
                    <a:pt x="63857" y="0"/>
                  </a:moveTo>
                  <a:cubicBezTo>
                    <a:pt x="28590" y="0"/>
                    <a:pt x="0" y="28590"/>
                    <a:pt x="0" y="63857"/>
                  </a:cubicBezTo>
                  <a:cubicBezTo>
                    <a:pt x="0" y="99124"/>
                    <a:pt x="28590" y="127713"/>
                    <a:pt x="63857" y="127713"/>
                  </a:cubicBezTo>
                  <a:cubicBezTo>
                    <a:pt x="99124" y="127713"/>
                    <a:pt x="127713" y="99124"/>
                    <a:pt x="127713" y="63857"/>
                  </a:cubicBezTo>
                  <a:cubicBezTo>
                    <a:pt x="127713" y="28590"/>
                    <a:pt x="99124" y="0"/>
                    <a:pt x="63857" y="0"/>
                  </a:cubicBezTo>
                  <a:close/>
                </a:path>
              </a:pathLst>
            </a:custGeom>
            <a:solidFill>
              <a:schemeClr val="bg1"/>
            </a:solidFill>
            <a:ln w="610" cap="flat">
              <a:noFill/>
              <a:prstDash val="solid"/>
              <a:miter/>
            </a:ln>
          </p:spPr>
          <p:txBody>
            <a:bodyPr rtlCol="0" anchor="ctr"/>
            <a:lstStyle/>
            <a:p>
              <a:endParaRPr lang="en-US" dirty="0"/>
            </a:p>
          </p:txBody>
        </p:sp>
      </p:grpSp>
      <p:sp>
        <p:nvSpPr>
          <p:cNvPr id="3" name="Picture Placeholder 14">
            <a:extLst>
              <a:ext uri="{FF2B5EF4-FFF2-40B4-BE49-F238E27FC236}">
                <a16:creationId xmlns:a16="http://schemas.microsoft.com/office/drawing/2014/main" id="{01D87F51-D69B-9038-0566-4FDC355AB6F0}"/>
              </a:ext>
            </a:extLst>
          </p:cNvPr>
          <p:cNvSpPr>
            <a:spLocks noGrp="1"/>
          </p:cNvSpPr>
          <p:nvPr>
            <p:ph type="pic" sz="quarter" idx="13" hasCustomPrompt="1"/>
          </p:nvPr>
        </p:nvSpPr>
        <p:spPr>
          <a:xfrm>
            <a:off x="8197587" y="411831"/>
            <a:ext cx="3521337" cy="3521344"/>
          </a:xfrm>
          <a:custGeom>
            <a:avLst/>
            <a:gdLst>
              <a:gd name="connsiteX0" fmla="*/ 2133823 w 4266960"/>
              <a:gd name="connsiteY0" fmla="*/ 0 h 4266968"/>
              <a:gd name="connsiteX1" fmla="*/ 4256628 w 4266960"/>
              <a:gd name="connsiteY1" fmla="*/ 1915652 h 4266968"/>
              <a:gd name="connsiteX2" fmla="*/ 4266960 w 4266960"/>
              <a:gd name="connsiteY2" fmla="*/ 2120258 h 4266968"/>
              <a:gd name="connsiteX3" fmla="*/ 4266960 w 4266960"/>
              <a:gd name="connsiteY3" fmla="*/ 2147389 h 4266968"/>
              <a:gd name="connsiteX4" fmla="*/ 4256628 w 4266960"/>
              <a:gd name="connsiteY4" fmla="*/ 2351994 h 4266968"/>
              <a:gd name="connsiteX5" fmla="*/ 2351994 w 4266960"/>
              <a:gd name="connsiteY5" fmla="*/ 4256629 h 4266968"/>
              <a:gd name="connsiteX6" fmla="*/ 2147230 w 4266960"/>
              <a:gd name="connsiteY6" fmla="*/ 4266968 h 4266968"/>
              <a:gd name="connsiteX7" fmla="*/ 2120416 w 4266960"/>
              <a:gd name="connsiteY7" fmla="*/ 4266968 h 4266968"/>
              <a:gd name="connsiteX8" fmla="*/ 1915652 w 4266960"/>
              <a:gd name="connsiteY8" fmla="*/ 4256629 h 4266968"/>
              <a:gd name="connsiteX9" fmla="*/ 0 w 4266960"/>
              <a:gd name="connsiteY9" fmla="*/ 2133823 h 4266968"/>
              <a:gd name="connsiteX10" fmla="*/ 2133823 w 4266960"/>
              <a:gd name="connsiteY10" fmla="*/ 0 h 42669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266960" h="4266968">
                <a:moveTo>
                  <a:pt x="2133823" y="0"/>
                </a:moveTo>
                <a:cubicBezTo>
                  <a:pt x="3238644" y="0"/>
                  <a:pt x="4147355" y="839660"/>
                  <a:pt x="4256628" y="1915652"/>
                </a:cubicBezTo>
                <a:lnTo>
                  <a:pt x="4266960" y="2120258"/>
                </a:lnTo>
                <a:lnTo>
                  <a:pt x="4266960" y="2147389"/>
                </a:lnTo>
                <a:lnTo>
                  <a:pt x="4256628" y="2351994"/>
                </a:lnTo>
                <a:cubicBezTo>
                  <a:pt x="4154640" y="3356254"/>
                  <a:pt x="3356253" y="4154640"/>
                  <a:pt x="2351994" y="4256629"/>
                </a:cubicBezTo>
                <a:lnTo>
                  <a:pt x="2147230" y="4266968"/>
                </a:lnTo>
                <a:lnTo>
                  <a:pt x="2120416" y="4266968"/>
                </a:lnTo>
                <a:lnTo>
                  <a:pt x="1915652" y="4256629"/>
                </a:lnTo>
                <a:cubicBezTo>
                  <a:pt x="839660" y="4147356"/>
                  <a:pt x="0" y="3238645"/>
                  <a:pt x="0" y="2133823"/>
                </a:cubicBezTo>
                <a:cubicBezTo>
                  <a:pt x="0" y="955346"/>
                  <a:pt x="955346" y="0"/>
                  <a:pt x="2133823" y="0"/>
                </a:cubicBezTo>
                <a:close/>
              </a:path>
            </a:pathLst>
          </a:custGeom>
        </p:spPr>
        <p:txBody>
          <a:bodyPr wrap="square" tIns="914400" anchor="t" anchorCtr="0">
            <a:noAutofit/>
          </a:bodyPr>
          <a:lstStyle>
            <a:lvl1pPr algn="ctr">
              <a:buNone/>
              <a:defRPr sz="1800">
                <a:solidFill>
                  <a:schemeClr val="bg1"/>
                </a:solidFill>
              </a:defRPr>
            </a:lvl1pPr>
          </a:lstStyle>
          <a:p>
            <a:r>
              <a:rPr lang="en-US" dirty="0"/>
              <a:t>Click to add picture</a:t>
            </a:r>
          </a:p>
        </p:txBody>
      </p:sp>
    </p:spTree>
    <p:extLst>
      <p:ext uri="{BB962C8B-B14F-4D97-AF65-F5344CB8AC3E}">
        <p14:creationId xmlns:p14="http://schemas.microsoft.com/office/powerpoint/2010/main" val="19512396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 Subtitle + Picture">
    <p:bg>
      <p:bgPr>
        <a:gradFill>
          <a:gsLst>
            <a:gs pos="100000">
              <a:schemeClr val="accent4"/>
            </a:gs>
            <a:gs pos="0">
              <a:schemeClr val="accent2"/>
            </a:gs>
          </a:gsLst>
          <a:lin ang="27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640AAD-80AF-40E7-BE3F-43D32FC68ED4}"/>
              </a:ext>
            </a:extLst>
          </p:cNvPr>
          <p:cNvSpPr>
            <a:spLocks noGrp="1"/>
          </p:cNvSpPr>
          <p:nvPr>
            <p:ph type="ctrTitle" hasCustomPrompt="1"/>
          </p:nvPr>
        </p:nvSpPr>
        <p:spPr>
          <a:xfrm>
            <a:off x="1280159" y="640080"/>
            <a:ext cx="10302240" cy="1852046"/>
          </a:xfrm>
        </p:spPr>
        <p:txBody>
          <a:bodyPr lIns="0" tIns="0" rIns="0" bIns="0" anchor="b"/>
          <a:lstStyle>
            <a:lvl1pPr algn="l">
              <a:lnSpc>
                <a:spcPts val="5400"/>
              </a:lnSpc>
              <a:defRPr sz="5400" b="1" i="0" cap="all" spc="0" baseline="0">
                <a:solidFill>
                  <a:schemeClr val="bg1"/>
                </a:solidFill>
              </a:defRPr>
            </a:lvl1pPr>
          </a:lstStyle>
          <a:p>
            <a:r>
              <a:rPr lang="en-US" dirty="0"/>
              <a:t>Click to add title</a:t>
            </a:r>
          </a:p>
        </p:txBody>
      </p:sp>
      <p:sp>
        <p:nvSpPr>
          <p:cNvPr id="3" name="Subtitle 2">
            <a:extLst>
              <a:ext uri="{FF2B5EF4-FFF2-40B4-BE49-F238E27FC236}">
                <a16:creationId xmlns:a16="http://schemas.microsoft.com/office/drawing/2014/main" id="{EC80FBD9-0977-4B2B-9318-30774BB0947C}"/>
              </a:ext>
            </a:extLst>
          </p:cNvPr>
          <p:cNvSpPr>
            <a:spLocks noGrp="1"/>
          </p:cNvSpPr>
          <p:nvPr>
            <p:ph type="subTitle" idx="1" hasCustomPrompt="1"/>
          </p:nvPr>
        </p:nvSpPr>
        <p:spPr>
          <a:xfrm>
            <a:off x="1280158" y="2588447"/>
            <a:ext cx="7853678" cy="726645"/>
          </a:xfrm>
        </p:spPr>
        <p:txBody>
          <a:bodyPr lIns="0" tIns="0" rIns="0" bIns="0" anchor="t" anchorCtr="0">
            <a:normAutofit/>
          </a:bodyPr>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lvl="0"/>
            <a:r>
              <a:rPr lang="en-US" dirty="0"/>
              <a:t>Click to add text</a:t>
            </a:r>
          </a:p>
        </p:txBody>
      </p:sp>
      <p:cxnSp>
        <p:nvCxnSpPr>
          <p:cNvPr id="9" name="Straight Connector 8">
            <a:extLst>
              <a:ext uri="{FF2B5EF4-FFF2-40B4-BE49-F238E27FC236}">
                <a16:creationId xmlns:a16="http://schemas.microsoft.com/office/drawing/2014/main" id="{8E825845-66DD-4B77-A729-CD97D156FE6C}"/>
              </a:ext>
              <a:ext uri="{C183D7F6-B498-43B3-948B-1728B52AA6E4}">
                <adec:decorative xmlns:adec="http://schemas.microsoft.com/office/drawing/2017/decorative" val="1"/>
              </a:ext>
            </a:extLst>
          </p:cNvPr>
          <p:cNvCxnSpPr>
            <a:cxnSpLocks/>
          </p:cNvCxnSpPr>
          <p:nvPr userDrawn="1"/>
        </p:nvCxnSpPr>
        <p:spPr>
          <a:xfrm>
            <a:off x="1280160" y="3496322"/>
            <a:ext cx="0" cy="3352800"/>
          </a:xfrm>
          <a:prstGeom prst="line">
            <a:avLst/>
          </a:prstGeom>
          <a:ln w="25400" cap="sq">
            <a:solidFill>
              <a:schemeClr val="bg1"/>
            </a:solidFill>
            <a:bevel/>
          </a:ln>
        </p:spPr>
        <p:style>
          <a:lnRef idx="1">
            <a:schemeClr val="accent1"/>
          </a:lnRef>
          <a:fillRef idx="0">
            <a:schemeClr val="accent1"/>
          </a:fillRef>
          <a:effectRef idx="0">
            <a:schemeClr val="accent1"/>
          </a:effectRef>
          <a:fontRef idx="minor">
            <a:schemeClr val="tx1"/>
          </a:fontRef>
        </p:style>
      </p:cxnSp>
      <p:grpSp>
        <p:nvGrpSpPr>
          <p:cNvPr id="4" name="Group 3">
            <a:extLst>
              <a:ext uri="{FF2B5EF4-FFF2-40B4-BE49-F238E27FC236}">
                <a16:creationId xmlns:a16="http://schemas.microsoft.com/office/drawing/2014/main" id="{22749162-63A5-5BF9-895E-B0577A6C47E0}"/>
              </a:ext>
              <a:ext uri="{C183D7F6-B498-43B3-948B-1728B52AA6E4}">
                <adec:decorative xmlns:adec="http://schemas.microsoft.com/office/drawing/2017/decorative" val="1"/>
              </a:ext>
            </a:extLst>
          </p:cNvPr>
          <p:cNvGrpSpPr/>
          <p:nvPr userDrawn="1"/>
        </p:nvGrpSpPr>
        <p:grpSpPr>
          <a:xfrm flipH="1">
            <a:off x="7659974" y="4456458"/>
            <a:ext cx="465456" cy="581432"/>
            <a:chOff x="7843462" y="2744546"/>
            <a:chExt cx="465456" cy="581432"/>
          </a:xfrm>
        </p:grpSpPr>
        <p:sp>
          <p:nvSpPr>
            <p:cNvPr id="19" name="Graphic 12">
              <a:extLst>
                <a:ext uri="{FF2B5EF4-FFF2-40B4-BE49-F238E27FC236}">
                  <a16:creationId xmlns:a16="http://schemas.microsoft.com/office/drawing/2014/main" id="{818B4386-1FCF-4ACE-BE25-AF9CC5E2256F}"/>
                </a:ext>
              </a:extLst>
            </p:cNvPr>
            <p:cNvSpPr/>
            <p:nvPr userDrawn="1"/>
          </p:nvSpPr>
          <p:spPr>
            <a:xfrm>
              <a:off x="8217780" y="2973840"/>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bg1"/>
            </a:solidFill>
            <a:ln w="422" cap="flat">
              <a:noFill/>
              <a:prstDash val="solid"/>
              <a:miter/>
            </a:ln>
          </p:spPr>
          <p:txBody>
            <a:bodyPr rtlCol="0" anchor="ctr"/>
            <a:lstStyle/>
            <a:p>
              <a:endParaRPr lang="en-US" dirty="0"/>
            </a:p>
          </p:txBody>
        </p:sp>
        <p:sp>
          <p:nvSpPr>
            <p:cNvPr id="21" name="Graphic 13">
              <a:extLst>
                <a:ext uri="{FF2B5EF4-FFF2-40B4-BE49-F238E27FC236}">
                  <a16:creationId xmlns:a16="http://schemas.microsoft.com/office/drawing/2014/main" id="{19319560-50ED-4963-A2CF-74663239D426}"/>
                </a:ext>
              </a:extLst>
            </p:cNvPr>
            <p:cNvSpPr/>
            <p:nvPr userDrawn="1"/>
          </p:nvSpPr>
          <p:spPr>
            <a:xfrm>
              <a:off x="7859002" y="2744546"/>
              <a:ext cx="139038" cy="139038"/>
            </a:xfrm>
            <a:custGeom>
              <a:avLst/>
              <a:gdLst>
                <a:gd name="connsiteX0" fmla="*/ 129601 w 139038"/>
                <a:gd name="connsiteY0" fmla="*/ 60082 h 139038"/>
                <a:gd name="connsiteX1" fmla="*/ 78956 w 139038"/>
                <a:gd name="connsiteY1" fmla="*/ 60082 h 139038"/>
                <a:gd name="connsiteX2" fmla="*/ 78956 w 139038"/>
                <a:gd name="connsiteY2" fmla="*/ 9437 h 139038"/>
                <a:gd name="connsiteX3" fmla="*/ 69519 w 139038"/>
                <a:gd name="connsiteY3" fmla="*/ 0 h 139038"/>
                <a:gd name="connsiteX4" fmla="*/ 60082 w 139038"/>
                <a:gd name="connsiteY4" fmla="*/ 9437 h 139038"/>
                <a:gd name="connsiteX5" fmla="*/ 60082 w 139038"/>
                <a:gd name="connsiteY5" fmla="*/ 60082 h 139038"/>
                <a:gd name="connsiteX6" fmla="*/ 9437 w 139038"/>
                <a:gd name="connsiteY6" fmla="*/ 60082 h 139038"/>
                <a:gd name="connsiteX7" fmla="*/ 0 w 139038"/>
                <a:gd name="connsiteY7" fmla="*/ 69519 h 139038"/>
                <a:gd name="connsiteX8" fmla="*/ 9437 w 139038"/>
                <a:gd name="connsiteY8" fmla="*/ 78956 h 139038"/>
                <a:gd name="connsiteX9" fmla="*/ 60082 w 139038"/>
                <a:gd name="connsiteY9" fmla="*/ 78956 h 139038"/>
                <a:gd name="connsiteX10" fmla="*/ 60082 w 139038"/>
                <a:gd name="connsiteY10" fmla="*/ 129601 h 139038"/>
                <a:gd name="connsiteX11" fmla="*/ 69519 w 139038"/>
                <a:gd name="connsiteY11" fmla="*/ 139038 h 139038"/>
                <a:gd name="connsiteX12" fmla="*/ 78956 w 139038"/>
                <a:gd name="connsiteY12" fmla="*/ 129601 h 139038"/>
                <a:gd name="connsiteX13" fmla="*/ 78956 w 139038"/>
                <a:gd name="connsiteY13" fmla="*/ 78956 h 139038"/>
                <a:gd name="connsiteX14" fmla="*/ 129601 w 139038"/>
                <a:gd name="connsiteY14" fmla="*/ 78956 h 139038"/>
                <a:gd name="connsiteX15" fmla="*/ 139038 w 139038"/>
                <a:gd name="connsiteY15" fmla="*/ 69519 h 139038"/>
                <a:gd name="connsiteX16" fmla="*/ 129601 w 139038"/>
                <a:gd name="connsiteY16" fmla="*/ 60082 h 139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8" h="139038">
                  <a:moveTo>
                    <a:pt x="129601" y="60082"/>
                  </a:moveTo>
                  <a:lnTo>
                    <a:pt x="78956" y="60082"/>
                  </a:lnTo>
                  <a:lnTo>
                    <a:pt x="78956" y="9437"/>
                  </a:lnTo>
                  <a:cubicBezTo>
                    <a:pt x="78956" y="4225"/>
                    <a:pt x="74731" y="0"/>
                    <a:pt x="69519" y="0"/>
                  </a:cubicBezTo>
                  <a:cubicBezTo>
                    <a:pt x="64307" y="0"/>
                    <a:pt x="60082" y="4225"/>
                    <a:pt x="60082" y="9437"/>
                  </a:cubicBezTo>
                  <a:lnTo>
                    <a:pt x="60082" y="60082"/>
                  </a:lnTo>
                  <a:lnTo>
                    <a:pt x="9437" y="60082"/>
                  </a:lnTo>
                  <a:cubicBezTo>
                    <a:pt x="4225" y="60082"/>
                    <a:pt x="0" y="64307"/>
                    <a:pt x="0" y="69519"/>
                  </a:cubicBezTo>
                  <a:cubicBezTo>
                    <a:pt x="0" y="74731"/>
                    <a:pt x="4225" y="78956"/>
                    <a:pt x="9437" y="78956"/>
                  </a:cubicBezTo>
                  <a:lnTo>
                    <a:pt x="60082" y="78956"/>
                  </a:lnTo>
                  <a:lnTo>
                    <a:pt x="60082" y="129601"/>
                  </a:lnTo>
                  <a:cubicBezTo>
                    <a:pt x="60082" y="134813"/>
                    <a:pt x="64307" y="139038"/>
                    <a:pt x="69519" y="139038"/>
                  </a:cubicBezTo>
                  <a:cubicBezTo>
                    <a:pt x="74731" y="139038"/>
                    <a:pt x="78956" y="134813"/>
                    <a:pt x="78956" y="129601"/>
                  </a:cubicBezTo>
                  <a:lnTo>
                    <a:pt x="78956" y="78956"/>
                  </a:lnTo>
                  <a:lnTo>
                    <a:pt x="129601" y="78956"/>
                  </a:lnTo>
                  <a:cubicBezTo>
                    <a:pt x="134813" y="78956"/>
                    <a:pt x="139038" y="74731"/>
                    <a:pt x="139038" y="69519"/>
                  </a:cubicBezTo>
                  <a:cubicBezTo>
                    <a:pt x="139038" y="64307"/>
                    <a:pt x="134813" y="60082"/>
                    <a:pt x="129601" y="60082"/>
                  </a:cubicBezTo>
                  <a:close/>
                </a:path>
              </a:pathLst>
            </a:custGeom>
            <a:solidFill>
              <a:schemeClr val="bg1"/>
            </a:solidFill>
            <a:ln w="603" cap="flat">
              <a:noFill/>
              <a:prstDash val="solid"/>
              <a:miter/>
            </a:ln>
          </p:spPr>
          <p:txBody>
            <a:bodyPr rtlCol="0" anchor="ctr"/>
            <a:lstStyle/>
            <a:p>
              <a:endParaRPr lang="en-US" dirty="0"/>
            </a:p>
          </p:txBody>
        </p:sp>
        <p:sp>
          <p:nvSpPr>
            <p:cNvPr id="23" name="Graphic 15">
              <a:extLst>
                <a:ext uri="{FF2B5EF4-FFF2-40B4-BE49-F238E27FC236}">
                  <a16:creationId xmlns:a16="http://schemas.microsoft.com/office/drawing/2014/main" id="{E5ABBDAD-943D-48F3-9C80-B29C48966C79}"/>
                </a:ext>
              </a:extLst>
            </p:cNvPr>
            <p:cNvSpPr/>
            <p:nvPr userDrawn="1"/>
          </p:nvSpPr>
          <p:spPr>
            <a:xfrm>
              <a:off x="7843462" y="3198265"/>
              <a:ext cx="127713" cy="127713"/>
            </a:xfrm>
            <a:custGeom>
              <a:avLst/>
              <a:gdLst>
                <a:gd name="connsiteX0" fmla="*/ 63857 w 127713"/>
                <a:gd name="connsiteY0" fmla="*/ 18874 h 127713"/>
                <a:gd name="connsiteX1" fmla="*/ 108839 w 127713"/>
                <a:gd name="connsiteY1" fmla="*/ 63857 h 127713"/>
                <a:gd name="connsiteX2" fmla="*/ 63857 w 127713"/>
                <a:gd name="connsiteY2" fmla="*/ 108839 h 127713"/>
                <a:gd name="connsiteX3" fmla="*/ 18874 w 127713"/>
                <a:gd name="connsiteY3" fmla="*/ 63857 h 127713"/>
                <a:gd name="connsiteX4" fmla="*/ 63857 w 127713"/>
                <a:gd name="connsiteY4" fmla="*/ 18874 h 127713"/>
                <a:gd name="connsiteX5" fmla="*/ 63857 w 127713"/>
                <a:gd name="connsiteY5" fmla="*/ 0 h 127713"/>
                <a:gd name="connsiteX6" fmla="*/ 0 w 127713"/>
                <a:gd name="connsiteY6" fmla="*/ 63857 h 127713"/>
                <a:gd name="connsiteX7" fmla="*/ 63857 w 127713"/>
                <a:gd name="connsiteY7" fmla="*/ 127713 h 127713"/>
                <a:gd name="connsiteX8" fmla="*/ 127713 w 127713"/>
                <a:gd name="connsiteY8" fmla="*/ 63857 h 127713"/>
                <a:gd name="connsiteX9" fmla="*/ 63857 w 127713"/>
                <a:gd name="connsiteY9" fmla="*/ 0 h 127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3" h="127713">
                  <a:moveTo>
                    <a:pt x="63857" y="18874"/>
                  </a:moveTo>
                  <a:cubicBezTo>
                    <a:pt x="88700" y="18874"/>
                    <a:pt x="108839" y="39013"/>
                    <a:pt x="108839" y="63857"/>
                  </a:cubicBezTo>
                  <a:cubicBezTo>
                    <a:pt x="108839" y="88700"/>
                    <a:pt x="88700" y="108839"/>
                    <a:pt x="63857" y="108839"/>
                  </a:cubicBezTo>
                  <a:cubicBezTo>
                    <a:pt x="39013" y="108839"/>
                    <a:pt x="18874" y="88700"/>
                    <a:pt x="18874" y="63857"/>
                  </a:cubicBezTo>
                  <a:cubicBezTo>
                    <a:pt x="18898" y="39023"/>
                    <a:pt x="39023" y="18898"/>
                    <a:pt x="63857" y="18874"/>
                  </a:cubicBezTo>
                  <a:moveTo>
                    <a:pt x="63857" y="0"/>
                  </a:moveTo>
                  <a:cubicBezTo>
                    <a:pt x="28590" y="0"/>
                    <a:pt x="0" y="28590"/>
                    <a:pt x="0" y="63857"/>
                  </a:cubicBezTo>
                  <a:cubicBezTo>
                    <a:pt x="0" y="99124"/>
                    <a:pt x="28590" y="127713"/>
                    <a:pt x="63857" y="127713"/>
                  </a:cubicBezTo>
                  <a:cubicBezTo>
                    <a:pt x="99124" y="127713"/>
                    <a:pt x="127713" y="99124"/>
                    <a:pt x="127713" y="63857"/>
                  </a:cubicBezTo>
                  <a:cubicBezTo>
                    <a:pt x="127713" y="28590"/>
                    <a:pt x="99124" y="0"/>
                    <a:pt x="63857" y="0"/>
                  </a:cubicBezTo>
                  <a:close/>
                </a:path>
              </a:pathLst>
            </a:custGeom>
            <a:solidFill>
              <a:schemeClr val="bg1"/>
            </a:solidFill>
            <a:ln w="610" cap="flat">
              <a:noFill/>
              <a:prstDash val="solid"/>
              <a:miter/>
            </a:ln>
          </p:spPr>
          <p:txBody>
            <a:bodyPr rtlCol="0" anchor="ctr"/>
            <a:lstStyle/>
            <a:p>
              <a:endParaRPr lang="en-US" dirty="0"/>
            </a:p>
          </p:txBody>
        </p:sp>
      </p:grpSp>
      <p:sp>
        <p:nvSpPr>
          <p:cNvPr id="5" name="Picture Placeholder 14">
            <a:extLst>
              <a:ext uri="{FF2B5EF4-FFF2-40B4-BE49-F238E27FC236}">
                <a16:creationId xmlns:a16="http://schemas.microsoft.com/office/drawing/2014/main" id="{5DDB7824-50BA-B12F-AD49-CA8953CA3A0E}"/>
              </a:ext>
            </a:extLst>
          </p:cNvPr>
          <p:cNvSpPr>
            <a:spLocks noGrp="1"/>
          </p:cNvSpPr>
          <p:nvPr>
            <p:ph type="pic" sz="quarter" idx="13" hasCustomPrompt="1"/>
          </p:nvPr>
        </p:nvSpPr>
        <p:spPr>
          <a:xfrm>
            <a:off x="8536252" y="3205313"/>
            <a:ext cx="3043077" cy="3043083"/>
          </a:xfrm>
          <a:custGeom>
            <a:avLst/>
            <a:gdLst>
              <a:gd name="connsiteX0" fmla="*/ 2133823 w 4266960"/>
              <a:gd name="connsiteY0" fmla="*/ 0 h 4266968"/>
              <a:gd name="connsiteX1" fmla="*/ 4256628 w 4266960"/>
              <a:gd name="connsiteY1" fmla="*/ 1915652 h 4266968"/>
              <a:gd name="connsiteX2" fmla="*/ 4266960 w 4266960"/>
              <a:gd name="connsiteY2" fmla="*/ 2120258 h 4266968"/>
              <a:gd name="connsiteX3" fmla="*/ 4266960 w 4266960"/>
              <a:gd name="connsiteY3" fmla="*/ 2147389 h 4266968"/>
              <a:gd name="connsiteX4" fmla="*/ 4256628 w 4266960"/>
              <a:gd name="connsiteY4" fmla="*/ 2351994 h 4266968"/>
              <a:gd name="connsiteX5" fmla="*/ 2351994 w 4266960"/>
              <a:gd name="connsiteY5" fmla="*/ 4256629 h 4266968"/>
              <a:gd name="connsiteX6" fmla="*/ 2147230 w 4266960"/>
              <a:gd name="connsiteY6" fmla="*/ 4266968 h 4266968"/>
              <a:gd name="connsiteX7" fmla="*/ 2120416 w 4266960"/>
              <a:gd name="connsiteY7" fmla="*/ 4266968 h 4266968"/>
              <a:gd name="connsiteX8" fmla="*/ 1915652 w 4266960"/>
              <a:gd name="connsiteY8" fmla="*/ 4256629 h 4266968"/>
              <a:gd name="connsiteX9" fmla="*/ 0 w 4266960"/>
              <a:gd name="connsiteY9" fmla="*/ 2133823 h 4266968"/>
              <a:gd name="connsiteX10" fmla="*/ 2133823 w 4266960"/>
              <a:gd name="connsiteY10" fmla="*/ 0 h 42669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266960" h="4266968">
                <a:moveTo>
                  <a:pt x="2133823" y="0"/>
                </a:moveTo>
                <a:cubicBezTo>
                  <a:pt x="3238644" y="0"/>
                  <a:pt x="4147355" y="839660"/>
                  <a:pt x="4256628" y="1915652"/>
                </a:cubicBezTo>
                <a:lnTo>
                  <a:pt x="4266960" y="2120258"/>
                </a:lnTo>
                <a:lnTo>
                  <a:pt x="4266960" y="2147389"/>
                </a:lnTo>
                <a:lnTo>
                  <a:pt x="4256628" y="2351994"/>
                </a:lnTo>
                <a:cubicBezTo>
                  <a:pt x="4154640" y="3356254"/>
                  <a:pt x="3356253" y="4154640"/>
                  <a:pt x="2351994" y="4256629"/>
                </a:cubicBezTo>
                <a:lnTo>
                  <a:pt x="2147230" y="4266968"/>
                </a:lnTo>
                <a:lnTo>
                  <a:pt x="2120416" y="4266968"/>
                </a:lnTo>
                <a:lnTo>
                  <a:pt x="1915652" y="4256629"/>
                </a:lnTo>
                <a:cubicBezTo>
                  <a:pt x="839660" y="4147356"/>
                  <a:pt x="0" y="3238645"/>
                  <a:pt x="0" y="2133823"/>
                </a:cubicBezTo>
                <a:cubicBezTo>
                  <a:pt x="0" y="955346"/>
                  <a:pt x="955346" y="0"/>
                  <a:pt x="2133823" y="0"/>
                </a:cubicBezTo>
                <a:close/>
              </a:path>
            </a:pathLst>
          </a:custGeom>
        </p:spPr>
        <p:txBody>
          <a:bodyPr wrap="square" tIns="914400" anchor="t" anchorCtr="0">
            <a:noAutofit/>
          </a:bodyPr>
          <a:lstStyle>
            <a:lvl1pPr algn="ctr">
              <a:buNone/>
              <a:defRPr sz="1800">
                <a:solidFill>
                  <a:schemeClr val="bg1"/>
                </a:solidFill>
              </a:defRPr>
            </a:lvl1pPr>
          </a:lstStyle>
          <a:p>
            <a:r>
              <a:rPr lang="en-US" dirty="0"/>
              <a:t>Click to add picture</a:t>
            </a:r>
          </a:p>
        </p:txBody>
      </p:sp>
    </p:spTree>
    <p:extLst>
      <p:ext uri="{BB962C8B-B14F-4D97-AF65-F5344CB8AC3E}">
        <p14:creationId xmlns:p14="http://schemas.microsoft.com/office/powerpoint/2010/main" val="6526456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imag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96CF8C-1EA0-4E47-AC60-CAC3B80A3C5D}"/>
              </a:ext>
            </a:extLst>
          </p:cNvPr>
          <p:cNvSpPr>
            <a:spLocks noGrp="1"/>
          </p:cNvSpPr>
          <p:nvPr>
            <p:ph type="title" hasCustomPrompt="1"/>
          </p:nvPr>
        </p:nvSpPr>
        <p:spPr>
          <a:xfrm>
            <a:off x="4114800" y="640080"/>
            <a:ext cx="7498080" cy="1280160"/>
          </a:xfrm>
        </p:spPr>
        <p:txBody>
          <a:bodyPr lIns="0" tIns="0" rIns="0" bIns="0" anchor="b" anchorCtr="0"/>
          <a:lstStyle>
            <a:lvl1pPr>
              <a:defRPr sz="4000" b="1" cap="all" spc="0" baseline="0"/>
            </a:lvl1pPr>
          </a:lstStyle>
          <a:p>
            <a:r>
              <a:rPr lang="en-US" dirty="0"/>
              <a:t>Click to add title</a:t>
            </a:r>
          </a:p>
        </p:txBody>
      </p:sp>
      <p:sp>
        <p:nvSpPr>
          <p:cNvPr id="6" name="Slide Number Placeholder 5">
            <a:extLst>
              <a:ext uri="{FF2B5EF4-FFF2-40B4-BE49-F238E27FC236}">
                <a16:creationId xmlns:a16="http://schemas.microsoft.com/office/drawing/2014/main" id="{5266FD4D-815A-431C-ADEF-DE6F236F617F}"/>
              </a:ext>
            </a:extLst>
          </p:cNvPr>
          <p:cNvSpPr>
            <a:spLocks noGrp="1"/>
          </p:cNvSpPr>
          <p:nvPr>
            <p:ph type="sldNum" sz="quarter" idx="12"/>
          </p:nvPr>
        </p:nvSpPr>
        <p:spPr>
          <a:xfrm>
            <a:off x="484632" y="722376"/>
            <a:ext cx="520991" cy="517379"/>
          </a:xfrm>
        </p:spPr>
        <p:txBody>
          <a:bodyPr anchor="t" anchorCtr="0"/>
          <a:lstStyle>
            <a:lvl1pPr>
              <a:defRPr>
                <a:solidFill>
                  <a:schemeClr val="accent2"/>
                </a:solidFill>
              </a:defRPr>
            </a:lvl1pPr>
          </a:lstStyle>
          <a:p>
            <a:fld id="{D8DA9DAA-006C-4F4B-980E-E3DF019B24E2}" type="slidenum">
              <a:rPr lang="en-US" smtClean="0"/>
              <a:pPr/>
              <a:t>‹#›</a:t>
            </a:fld>
            <a:endParaRPr lang="en-US" dirty="0"/>
          </a:p>
        </p:txBody>
      </p:sp>
      <p:sp>
        <p:nvSpPr>
          <p:cNvPr id="15" name="Picture Placeholder 14">
            <a:extLst>
              <a:ext uri="{FF2B5EF4-FFF2-40B4-BE49-F238E27FC236}">
                <a16:creationId xmlns:a16="http://schemas.microsoft.com/office/drawing/2014/main" id="{E62FC6D8-DD87-4B93-8491-43C84EE63FE2}"/>
              </a:ext>
            </a:extLst>
          </p:cNvPr>
          <p:cNvSpPr>
            <a:spLocks noGrp="1"/>
          </p:cNvSpPr>
          <p:nvPr>
            <p:ph type="pic" sz="quarter" idx="13" hasCustomPrompt="1"/>
          </p:nvPr>
        </p:nvSpPr>
        <p:spPr>
          <a:xfrm>
            <a:off x="1317615" y="895646"/>
            <a:ext cx="1956925" cy="1956928"/>
          </a:xfrm>
          <a:custGeom>
            <a:avLst/>
            <a:gdLst>
              <a:gd name="connsiteX0" fmla="*/ 2133823 w 4266960"/>
              <a:gd name="connsiteY0" fmla="*/ 0 h 4266968"/>
              <a:gd name="connsiteX1" fmla="*/ 4256628 w 4266960"/>
              <a:gd name="connsiteY1" fmla="*/ 1915652 h 4266968"/>
              <a:gd name="connsiteX2" fmla="*/ 4266960 w 4266960"/>
              <a:gd name="connsiteY2" fmla="*/ 2120258 h 4266968"/>
              <a:gd name="connsiteX3" fmla="*/ 4266960 w 4266960"/>
              <a:gd name="connsiteY3" fmla="*/ 2147389 h 4266968"/>
              <a:gd name="connsiteX4" fmla="*/ 4256628 w 4266960"/>
              <a:gd name="connsiteY4" fmla="*/ 2351994 h 4266968"/>
              <a:gd name="connsiteX5" fmla="*/ 2351994 w 4266960"/>
              <a:gd name="connsiteY5" fmla="*/ 4256629 h 4266968"/>
              <a:gd name="connsiteX6" fmla="*/ 2147230 w 4266960"/>
              <a:gd name="connsiteY6" fmla="*/ 4266968 h 4266968"/>
              <a:gd name="connsiteX7" fmla="*/ 2120416 w 4266960"/>
              <a:gd name="connsiteY7" fmla="*/ 4266968 h 4266968"/>
              <a:gd name="connsiteX8" fmla="*/ 1915652 w 4266960"/>
              <a:gd name="connsiteY8" fmla="*/ 4256629 h 4266968"/>
              <a:gd name="connsiteX9" fmla="*/ 0 w 4266960"/>
              <a:gd name="connsiteY9" fmla="*/ 2133823 h 4266968"/>
              <a:gd name="connsiteX10" fmla="*/ 2133823 w 4266960"/>
              <a:gd name="connsiteY10" fmla="*/ 0 h 42669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266960" h="4266968">
                <a:moveTo>
                  <a:pt x="2133823" y="0"/>
                </a:moveTo>
                <a:cubicBezTo>
                  <a:pt x="3238644" y="0"/>
                  <a:pt x="4147355" y="839660"/>
                  <a:pt x="4256628" y="1915652"/>
                </a:cubicBezTo>
                <a:lnTo>
                  <a:pt x="4266960" y="2120258"/>
                </a:lnTo>
                <a:lnTo>
                  <a:pt x="4266960" y="2147389"/>
                </a:lnTo>
                <a:lnTo>
                  <a:pt x="4256628" y="2351994"/>
                </a:lnTo>
                <a:cubicBezTo>
                  <a:pt x="4154640" y="3356254"/>
                  <a:pt x="3356253" y="4154640"/>
                  <a:pt x="2351994" y="4256629"/>
                </a:cubicBezTo>
                <a:lnTo>
                  <a:pt x="2147230" y="4266968"/>
                </a:lnTo>
                <a:lnTo>
                  <a:pt x="2120416" y="4266968"/>
                </a:lnTo>
                <a:lnTo>
                  <a:pt x="1915652" y="4256629"/>
                </a:lnTo>
                <a:cubicBezTo>
                  <a:pt x="839660" y="4147356"/>
                  <a:pt x="0" y="3238645"/>
                  <a:pt x="0" y="2133823"/>
                </a:cubicBezTo>
                <a:cubicBezTo>
                  <a:pt x="0" y="955346"/>
                  <a:pt x="955346" y="0"/>
                  <a:pt x="2133823" y="0"/>
                </a:cubicBezTo>
                <a:close/>
              </a:path>
            </a:pathLst>
          </a:custGeom>
        </p:spPr>
        <p:txBody>
          <a:bodyPr wrap="square" tIns="91440" anchor="t" anchorCtr="0">
            <a:noAutofit/>
          </a:bodyPr>
          <a:lstStyle>
            <a:lvl1pPr algn="ctr">
              <a:buNone/>
              <a:defRPr sz="1800"/>
            </a:lvl1pPr>
          </a:lstStyle>
          <a:p>
            <a:r>
              <a:rPr lang="en-US" dirty="0"/>
              <a:t>Click to add picture</a:t>
            </a:r>
          </a:p>
        </p:txBody>
      </p:sp>
      <p:sp>
        <p:nvSpPr>
          <p:cNvPr id="3" name="Content Placeholder 2">
            <a:extLst>
              <a:ext uri="{FF2B5EF4-FFF2-40B4-BE49-F238E27FC236}">
                <a16:creationId xmlns:a16="http://schemas.microsoft.com/office/drawing/2014/main" id="{628CABF8-19D8-4F3C-994F-4D35EC7A2C3E}"/>
              </a:ext>
            </a:extLst>
          </p:cNvPr>
          <p:cNvSpPr>
            <a:spLocks noGrp="1"/>
          </p:cNvSpPr>
          <p:nvPr>
            <p:ph idx="1" hasCustomPrompt="1"/>
          </p:nvPr>
        </p:nvSpPr>
        <p:spPr>
          <a:xfrm>
            <a:off x="4114800" y="2194560"/>
            <a:ext cx="7498080" cy="4023360"/>
          </a:xfrm>
        </p:spPr>
        <p:txBody>
          <a:bodyPr lIns="0" tIns="0" rIns="0" bIns="0">
            <a:noAutofit/>
          </a:bodyPr>
          <a:lstStyle>
            <a:lvl1pPr marL="0" indent="0">
              <a:lnSpc>
                <a:spcPct val="110000"/>
              </a:lnSpc>
              <a:buNone/>
              <a:defRPr sz="1800"/>
            </a:lvl1pPr>
            <a:lvl2pPr marL="228600">
              <a:defRPr sz="1600"/>
            </a:lvl2pPr>
            <a:lvl3pPr marL="457200">
              <a:defRPr sz="1400"/>
            </a:lvl3pPr>
            <a:lvl4pPr marL="685800">
              <a:defRPr sz="1200"/>
            </a:lvl4pPr>
            <a:lvl5pPr>
              <a:defRPr sz="1400"/>
            </a:lvl5pPr>
          </a:lstStyle>
          <a:p>
            <a:pPr lvl="0"/>
            <a:r>
              <a:rPr lang="en-US" dirty="0"/>
              <a:t>Click to add text</a:t>
            </a:r>
          </a:p>
          <a:p>
            <a:pPr lvl="1"/>
            <a:r>
              <a:rPr lang="en-US" dirty="0"/>
              <a:t>Second level</a:t>
            </a:r>
          </a:p>
          <a:p>
            <a:pPr lvl="2"/>
            <a:r>
              <a:rPr lang="en-US" dirty="0"/>
              <a:t>Third level</a:t>
            </a:r>
          </a:p>
          <a:p>
            <a:pPr lvl="3"/>
            <a:r>
              <a:rPr lang="en-US" dirty="0"/>
              <a:t>Fourth level</a:t>
            </a:r>
          </a:p>
        </p:txBody>
      </p:sp>
      <p:grpSp>
        <p:nvGrpSpPr>
          <p:cNvPr id="7" name="Group 6">
            <a:extLst>
              <a:ext uri="{FF2B5EF4-FFF2-40B4-BE49-F238E27FC236}">
                <a16:creationId xmlns:a16="http://schemas.microsoft.com/office/drawing/2014/main" id="{758B5E78-A531-681D-1312-F21B52D066B8}"/>
              </a:ext>
              <a:ext uri="{C183D7F6-B498-43B3-948B-1728B52AA6E4}">
                <adec:decorative xmlns:adec="http://schemas.microsoft.com/office/drawing/2017/decorative" val="1"/>
              </a:ext>
            </a:extLst>
          </p:cNvPr>
          <p:cNvGrpSpPr/>
          <p:nvPr userDrawn="1"/>
        </p:nvGrpSpPr>
        <p:grpSpPr>
          <a:xfrm>
            <a:off x="2970685" y="620661"/>
            <a:ext cx="403448" cy="381782"/>
            <a:chOff x="10969280" y="1780012"/>
            <a:chExt cx="403448" cy="381782"/>
          </a:xfrm>
        </p:grpSpPr>
        <p:sp>
          <p:nvSpPr>
            <p:cNvPr id="17" name="Graphic 10">
              <a:extLst>
                <a:ext uri="{FF2B5EF4-FFF2-40B4-BE49-F238E27FC236}">
                  <a16:creationId xmlns:a16="http://schemas.microsoft.com/office/drawing/2014/main" id="{AAD06B87-D9B2-4F94-B734-A8F039A2033F}"/>
                </a:ext>
                <a:ext uri="{C183D7F6-B498-43B3-948B-1728B52AA6E4}">
                  <adec:decorative xmlns:adec="http://schemas.microsoft.com/office/drawing/2017/decorative" val="1"/>
                </a:ext>
              </a:extLst>
            </p:cNvPr>
            <p:cNvSpPr/>
            <p:nvPr userDrawn="1"/>
          </p:nvSpPr>
          <p:spPr>
            <a:xfrm>
              <a:off x="11281590" y="2070656"/>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accent2"/>
            </a:solidFill>
            <a:ln w="422" cap="flat">
              <a:noFill/>
              <a:prstDash val="solid"/>
              <a:miter/>
            </a:ln>
          </p:spPr>
          <p:txBody>
            <a:bodyPr rtlCol="0" anchor="ctr"/>
            <a:lstStyle/>
            <a:p>
              <a:endParaRPr lang="en-US" dirty="0"/>
            </a:p>
          </p:txBody>
        </p:sp>
        <p:sp>
          <p:nvSpPr>
            <p:cNvPr id="19" name="Graphic 11">
              <a:extLst>
                <a:ext uri="{FF2B5EF4-FFF2-40B4-BE49-F238E27FC236}">
                  <a16:creationId xmlns:a16="http://schemas.microsoft.com/office/drawing/2014/main" id="{BB13A13C-36EA-4B13-9175-C5FE95B34D33}"/>
                </a:ext>
                <a:ext uri="{C183D7F6-B498-43B3-948B-1728B52AA6E4}">
                  <adec:decorative xmlns:adec="http://schemas.microsoft.com/office/drawing/2017/decorative" val="1"/>
                </a:ext>
              </a:extLst>
            </p:cNvPr>
            <p:cNvSpPr/>
            <p:nvPr userDrawn="1"/>
          </p:nvSpPr>
          <p:spPr>
            <a:xfrm>
              <a:off x="10969280" y="1780012"/>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accent2"/>
            </a:solidFill>
            <a:ln w="603" cap="flat">
              <a:noFill/>
              <a:prstDash val="solid"/>
              <a:miter/>
            </a:ln>
          </p:spPr>
          <p:txBody>
            <a:bodyPr rtlCol="0" anchor="ctr"/>
            <a:lstStyle/>
            <a:p>
              <a:endParaRPr lang="en-US" dirty="0"/>
            </a:p>
          </p:txBody>
        </p:sp>
      </p:grpSp>
      <p:sp>
        <p:nvSpPr>
          <p:cNvPr id="4" name="Footer Placeholder 8">
            <a:extLst>
              <a:ext uri="{FF2B5EF4-FFF2-40B4-BE49-F238E27FC236}">
                <a16:creationId xmlns:a16="http://schemas.microsoft.com/office/drawing/2014/main" id="{5189CAD3-7011-6481-11F8-05B5CB106F01}"/>
              </a:ext>
            </a:extLst>
          </p:cNvPr>
          <p:cNvSpPr>
            <a:spLocks noGrp="1"/>
          </p:cNvSpPr>
          <p:nvPr>
            <p:ph type="ftr" sz="quarter" idx="17"/>
          </p:nvPr>
        </p:nvSpPr>
        <p:spPr>
          <a:xfrm>
            <a:off x="1280160" y="6356350"/>
            <a:ext cx="4114800" cy="365125"/>
          </a:xfrm>
        </p:spPr>
        <p:txBody>
          <a:bodyPr lIns="0" rIns="91440"/>
          <a:lstStyle>
            <a:lvl1pPr algn="l">
              <a:defRPr/>
            </a:lvl1pPr>
          </a:lstStyle>
          <a:p>
            <a:endParaRPr lang="en-US" dirty="0"/>
          </a:p>
        </p:txBody>
      </p:sp>
      <p:cxnSp>
        <p:nvCxnSpPr>
          <p:cNvPr id="10" name="Straight Connector 9">
            <a:extLst>
              <a:ext uri="{FF2B5EF4-FFF2-40B4-BE49-F238E27FC236}">
                <a16:creationId xmlns:a16="http://schemas.microsoft.com/office/drawing/2014/main" id="{CB7CB27F-7A56-A747-A4D6-5627C24638D9}"/>
              </a:ext>
              <a:ext uri="{C183D7F6-B498-43B3-948B-1728B52AA6E4}">
                <adec:decorative xmlns:adec="http://schemas.microsoft.com/office/drawing/2017/decorative" val="1"/>
              </a:ext>
            </a:extLst>
          </p:cNvPr>
          <p:cNvCxnSpPr>
            <a:cxnSpLocks/>
          </p:cNvCxnSpPr>
          <p:nvPr userDrawn="1"/>
        </p:nvCxnSpPr>
        <p:spPr>
          <a:xfrm>
            <a:off x="740664" y="1371600"/>
            <a:ext cx="0" cy="5486400"/>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971113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Title + Subtitle slide">
    <p:bg>
      <p:bgPr>
        <a:gradFill>
          <a:gsLst>
            <a:gs pos="100000">
              <a:schemeClr val="accent4"/>
            </a:gs>
            <a:gs pos="0">
              <a:schemeClr val="accent2"/>
            </a:gs>
          </a:gsLst>
          <a:lin ang="18000000" scaled="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640AAD-80AF-40E7-BE3F-43D32FC68ED4}"/>
              </a:ext>
            </a:extLst>
          </p:cNvPr>
          <p:cNvSpPr>
            <a:spLocks noGrp="1"/>
          </p:cNvSpPr>
          <p:nvPr>
            <p:ph type="ctrTitle" hasCustomPrompt="1"/>
          </p:nvPr>
        </p:nvSpPr>
        <p:spPr>
          <a:xfrm>
            <a:off x="1280159" y="3383280"/>
            <a:ext cx="10302240" cy="1852046"/>
          </a:xfrm>
        </p:spPr>
        <p:txBody>
          <a:bodyPr lIns="0" tIns="274320" rIns="0" bIns="0" anchor="t" anchorCtr="0"/>
          <a:lstStyle>
            <a:lvl1pPr algn="l">
              <a:lnSpc>
                <a:spcPts val="5400"/>
              </a:lnSpc>
              <a:defRPr sz="5400" b="1" i="0" cap="all" spc="0" baseline="0">
                <a:solidFill>
                  <a:schemeClr val="bg1"/>
                </a:solidFill>
              </a:defRPr>
            </a:lvl1pPr>
          </a:lstStyle>
          <a:p>
            <a:r>
              <a:rPr lang="en-US" dirty="0"/>
              <a:t>Click to add title</a:t>
            </a:r>
          </a:p>
        </p:txBody>
      </p:sp>
      <p:sp>
        <p:nvSpPr>
          <p:cNvPr id="3" name="Subtitle 2">
            <a:extLst>
              <a:ext uri="{FF2B5EF4-FFF2-40B4-BE49-F238E27FC236}">
                <a16:creationId xmlns:a16="http://schemas.microsoft.com/office/drawing/2014/main" id="{EC80FBD9-0977-4B2B-9318-30774BB0947C}"/>
              </a:ext>
            </a:extLst>
          </p:cNvPr>
          <p:cNvSpPr>
            <a:spLocks noGrp="1"/>
          </p:cNvSpPr>
          <p:nvPr>
            <p:ph type="subTitle" idx="1" hasCustomPrompt="1"/>
          </p:nvPr>
        </p:nvSpPr>
        <p:spPr>
          <a:xfrm>
            <a:off x="1280158" y="2966886"/>
            <a:ext cx="10302237" cy="397191"/>
          </a:xfrm>
        </p:spPr>
        <p:txBody>
          <a:bodyPr lIns="0" tIns="0" rIns="0" bIns="0" anchor="b" anchorCtr="0">
            <a:normAutofit/>
          </a:bodyPr>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lvl="0"/>
            <a:r>
              <a:rPr lang="en-US" dirty="0"/>
              <a:t>Click to add text</a:t>
            </a:r>
          </a:p>
        </p:txBody>
      </p:sp>
      <p:grpSp>
        <p:nvGrpSpPr>
          <p:cNvPr id="4" name="Group 3">
            <a:extLst>
              <a:ext uri="{FF2B5EF4-FFF2-40B4-BE49-F238E27FC236}">
                <a16:creationId xmlns:a16="http://schemas.microsoft.com/office/drawing/2014/main" id="{22749162-63A5-5BF9-895E-B0577A6C47E0}"/>
              </a:ext>
              <a:ext uri="{C183D7F6-B498-43B3-948B-1728B52AA6E4}">
                <adec:decorative xmlns:adec="http://schemas.microsoft.com/office/drawing/2017/decorative" val="1"/>
              </a:ext>
            </a:extLst>
          </p:cNvPr>
          <p:cNvGrpSpPr/>
          <p:nvPr userDrawn="1"/>
        </p:nvGrpSpPr>
        <p:grpSpPr>
          <a:xfrm>
            <a:off x="10897692" y="620298"/>
            <a:ext cx="465456" cy="581432"/>
            <a:chOff x="7843462" y="2744546"/>
            <a:chExt cx="465456" cy="581432"/>
          </a:xfrm>
        </p:grpSpPr>
        <p:sp>
          <p:nvSpPr>
            <p:cNvPr id="19" name="Graphic 12">
              <a:extLst>
                <a:ext uri="{FF2B5EF4-FFF2-40B4-BE49-F238E27FC236}">
                  <a16:creationId xmlns:a16="http://schemas.microsoft.com/office/drawing/2014/main" id="{818B4386-1FCF-4ACE-BE25-AF9CC5E2256F}"/>
                </a:ext>
              </a:extLst>
            </p:cNvPr>
            <p:cNvSpPr/>
            <p:nvPr userDrawn="1"/>
          </p:nvSpPr>
          <p:spPr>
            <a:xfrm>
              <a:off x="8217780" y="2973840"/>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bg1"/>
            </a:solidFill>
            <a:ln w="422" cap="flat">
              <a:noFill/>
              <a:prstDash val="solid"/>
              <a:miter/>
            </a:ln>
          </p:spPr>
          <p:txBody>
            <a:bodyPr rtlCol="0" anchor="ctr"/>
            <a:lstStyle/>
            <a:p>
              <a:endParaRPr lang="en-US" dirty="0"/>
            </a:p>
          </p:txBody>
        </p:sp>
        <p:sp>
          <p:nvSpPr>
            <p:cNvPr id="21" name="Graphic 13">
              <a:extLst>
                <a:ext uri="{FF2B5EF4-FFF2-40B4-BE49-F238E27FC236}">
                  <a16:creationId xmlns:a16="http://schemas.microsoft.com/office/drawing/2014/main" id="{19319560-50ED-4963-A2CF-74663239D426}"/>
                </a:ext>
              </a:extLst>
            </p:cNvPr>
            <p:cNvSpPr/>
            <p:nvPr userDrawn="1"/>
          </p:nvSpPr>
          <p:spPr>
            <a:xfrm>
              <a:off x="7859002" y="2744546"/>
              <a:ext cx="139038" cy="139038"/>
            </a:xfrm>
            <a:custGeom>
              <a:avLst/>
              <a:gdLst>
                <a:gd name="connsiteX0" fmla="*/ 129601 w 139038"/>
                <a:gd name="connsiteY0" fmla="*/ 60082 h 139038"/>
                <a:gd name="connsiteX1" fmla="*/ 78956 w 139038"/>
                <a:gd name="connsiteY1" fmla="*/ 60082 h 139038"/>
                <a:gd name="connsiteX2" fmla="*/ 78956 w 139038"/>
                <a:gd name="connsiteY2" fmla="*/ 9437 h 139038"/>
                <a:gd name="connsiteX3" fmla="*/ 69519 w 139038"/>
                <a:gd name="connsiteY3" fmla="*/ 0 h 139038"/>
                <a:gd name="connsiteX4" fmla="*/ 60082 w 139038"/>
                <a:gd name="connsiteY4" fmla="*/ 9437 h 139038"/>
                <a:gd name="connsiteX5" fmla="*/ 60082 w 139038"/>
                <a:gd name="connsiteY5" fmla="*/ 60082 h 139038"/>
                <a:gd name="connsiteX6" fmla="*/ 9437 w 139038"/>
                <a:gd name="connsiteY6" fmla="*/ 60082 h 139038"/>
                <a:gd name="connsiteX7" fmla="*/ 0 w 139038"/>
                <a:gd name="connsiteY7" fmla="*/ 69519 h 139038"/>
                <a:gd name="connsiteX8" fmla="*/ 9437 w 139038"/>
                <a:gd name="connsiteY8" fmla="*/ 78956 h 139038"/>
                <a:gd name="connsiteX9" fmla="*/ 60082 w 139038"/>
                <a:gd name="connsiteY9" fmla="*/ 78956 h 139038"/>
                <a:gd name="connsiteX10" fmla="*/ 60082 w 139038"/>
                <a:gd name="connsiteY10" fmla="*/ 129601 h 139038"/>
                <a:gd name="connsiteX11" fmla="*/ 69519 w 139038"/>
                <a:gd name="connsiteY11" fmla="*/ 139038 h 139038"/>
                <a:gd name="connsiteX12" fmla="*/ 78956 w 139038"/>
                <a:gd name="connsiteY12" fmla="*/ 129601 h 139038"/>
                <a:gd name="connsiteX13" fmla="*/ 78956 w 139038"/>
                <a:gd name="connsiteY13" fmla="*/ 78956 h 139038"/>
                <a:gd name="connsiteX14" fmla="*/ 129601 w 139038"/>
                <a:gd name="connsiteY14" fmla="*/ 78956 h 139038"/>
                <a:gd name="connsiteX15" fmla="*/ 139038 w 139038"/>
                <a:gd name="connsiteY15" fmla="*/ 69519 h 139038"/>
                <a:gd name="connsiteX16" fmla="*/ 129601 w 139038"/>
                <a:gd name="connsiteY16" fmla="*/ 60082 h 139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8" h="139038">
                  <a:moveTo>
                    <a:pt x="129601" y="60082"/>
                  </a:moveTo>
                  <a:lnTo>
                    <a:pt x="78956" y="60082"/>
                  </a:lnTo>
                  <a:lnTo>
                    <a:pt x="78956" y="9437"/>
                  </a:lnTo>
                  <a:cubicBezTo>
                    <a:pt x="78956" y="4225"/>
                    <a:pt x="74731" y="0"/>
                    <a:pt x="69519" y="0"/>
                  </a:cubicBezTo>
                  <a:cubicBezTo>
                    <a:pt x="64307" y="0"/>
                    <a:pt x="60082" y="4225"/>
                    <a:pt x="60082" y="9437"/>
                  </a:cubicBezTo>
                  <a:lnTo>
                    <a:pt x="60082" y="60082"/>
                  </a:lnTo>
                  <a:lnTo>
                    <a:pt x="9437" y="60082"/>
                  </a:lnTo>
                  <a:cubicBezTo>
                    <a:pt x="4225" y="60082"/>
                    <a:pt x="0" y="64307"/>
                    <a:pt x="0" y="69519"/>
                  </a:cubicBezTo>
                  <a:cubicBezTo>
                    <a:pt x="0" y="74731"/>
                    <a:pt x="4225" y="78956"/>
                    <a:pt x="9437" y="78956"/>
                  </a:cubicBezTo>
                  <a:lnTo>
                    <a:pt x="60082" y="78956"/>
                  </a:lnTo>
                  <a:lnTo>
                    <a:pt x="60082" y="129601"/>
                  </a:lnTo>
                  <a:cubicBezTo>
                    <a:pt x="60082" y="134813"/>
                    <a:pt x="64307" y="139038"/>
                    <a:pt x="69519" y="139038"/>
                  </a:cubicBezTo>
                  <a:cubicBezTo>
                    <a:pt x="74731" y="139038"/>
                    <a:pt x="78956" y="134813"/>
                    <a:pt x="78956" y="129601"/>
                  </a:cubicBezTo>
                  <a:lnTo>
                    <a:pt x="78956" y="78956"/>
                  </a:lnTo>
                  <a:lnTo>
                    <a:pt x="129601" y="78956"/>
                  </a:lnTo>
                  <a:cubicBezTo>
                    <a:pt x="134813" y="78956"/>
                    <a:pt x="139038" y="74731"/>
                    <a:pt x="139038" y="69519"/>
                  </a:cubicBezTo>
                  <a:cubicBezTo>
                    <a:pt x="139038" y="64307"/>
                    <a:pt x="134813" y="60082"/>
                    <a:pt x="129601" y="60082"/>
                  </a:cubicBezTo>
                  <a:close/>
                </a:path>
              </a:pathLst>
            </a:custGeom>
            <a:solidFill>
              <a:schemeClr val="bg1"/>
            </a:solidFill>
            <a:ln w="603" cap="flat">
              <a:noFill/>
              <a:prstDash val="solid"/>
              <a:miter/>
            </a:ln>
          </p:spPr>
          <p:txBody>
            <a:bodyPr rtlCol="0" anchor="ctr"/>
            <a:lstStyle/>
            <a:p>
              <a:endParaRPr lang="en-US" dirty="0"/>
            </a:p>
          </p:txBody>
        </p:sp>
        <p:sp>
          <p:nvSpPr>
            <p:cNvPr id="23" name="Graphic 15">
              <a:extLst>
                <a:ext uri="{FF2B5EF4-FFF2-40B4-BE49-F238E27FC236}">
                  <a16:creationId xmlns:a16="http://schemas.microsoft.com/office/drawing/2014/main" id="{E5ABBDAD-943D-48F3-9C80-B29C48966C79}"/>
                </a:ext>
              </a:extLst>
            </p:cNvPr>
            <p:cNvSpPr/>
            <p:nvPr userDrawn="1"/>
          </p:nvSpPr>
          <p:spPr>
            <a:xfrm>
              <a:off x="7843462" y="3198265"/>
              <a:ext cx="127713" cy="127713"/>
            </a:xfrm>
            <a:custGeom>
              <a:avLst/>
              <a:gdLst>
                <a:gd name="connsiteX0" fmla="*/ 63857 w 127713"/>
                <a:gd name="connsiteY0" fmla="*/ 18874 h 127713"/>
                <a:gd name="connsiteX1" fmla="*/ 108839 w 127713"/>
                <a:gd name="connsiteY1" fmla="*/ 63857 h 127713"/>
                <a:gd name="connsiteX2" fmla="*/ 63857 w 127713"/>
                <a:gd name="connsiteY2" fmla="*/ 108839 h 127713"/>
                <a:gd name="connsiteX3" fmla="*/ 18874 w 127713"/>
                <a:gd name="connsiteY3" fmla="*/ 63857 h 127713"/>
                <a:gd name="connsiteX4" fmla="*/ 63857 w 127713"/>
                <a:gd name="connsiteY4" fmla="*/ 18874 h 127713"/>
                <a:gd name="connsiteX5" fmla="*/ 63857 w 127713"/>
                <a:gd name="connsiteY5" fmla="*/ 0 h 127713"/>
                <a:gd name="connsiteX6" fmla="*/ 0 w 127713"/>
                <a:gd name="connsiteY6" fmla="*/ 63857 h 127713"/>
                <a:gd name="connsiteX7" fmla="*/ 63857 w 127713"/>
                <a:gd name="connsiteY7" fmla="*/ 127713 h 127713"/>
                <a:gd name="connsiteX8" fmla="*/ 127713 w 127713"/>
                <a:gd name="connsiteY8" fmla="*/ 63857 h 127713"/>
                <a:gd name="connsiteX9" fmla="*/ 63857 w 127713"/>
                <a:gd name="connsiteY9" fmla="*/ 0 h 127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3" h="127713">
                  <a:moveTo>
                    <a:pt x="63857" y="18874"/>
                  </a:moveTo>
                  <a:cubicBezTo>
                    <a:pt x="88700" y="18874"/>
                    <a:pt x="108839" y="39013"/>
                    <a:pt x="108839" y="63857"/>
                  </a:cubicBezTo>
                  <a:cubicBezTo>
                    <a:pt x="108839" y="88700"/>
                    <a:pt x="88700" y="108839"/>
                    <a:pt x="63857" y="108839"/>
                  </a:cubicBezTo>
                  <a:cubicBezTo>
                    <a:pt x="39013" y="108839"/>
                    <a:pt x="18874" y="88700"/>
                    <a:pt x="18874" y="63857"/>
                  </a:cubicBezTo>
                  <a:cubicBezTo>
                    <a:pt x="18898" y="39023"/>
                    <a:pt x="39023" y="18898"/>
                    <a:pt x="63857" y="18874"/>
                  </a:cubicBezTo>
                  <a:moveTo>
                    <a:pt x="63857" y="0"/>
                  </a:moveTo>
                  <a:cubicBezTo>
                    <a:pt x="28590" y="0"/>
                    <a:pt x="0" y="28590"/>
                    <a:pt x="0" y="63857"/>
                  </a:cubicBezTo>
                  <a:cubicBezTo>
                    <a:pt x="0" y="99124"/>
                    <a:pt x="28590" y="127713"/>
                    <a:pt x="63857" y="127713"/>
                  </a:cubicBezTo>
                  <a:cubicBezTo>
                    <a:pt x="99124" y="127713"/>
                    <a:pt x="127713" y="99124"/>
                    <a:pt x="127713" y="63857"/>
                  </a:cubicBezTo>
                  <a:cubicBezTo>
                    <a:pt x="127713" y="28590"/>
                    <a:pt x="99124" y="0"/>
                    <a:pt x="63857" y="0"/>
                  </a:cubicBezTo>
                  <a:close/>
                </a:path>
              </a:pathLst>
            </a:custGeom>
            <a:solidFill>
              <a:schemeClr val="bg1"/>
            </a:solidFill>
            <a:ln w="610" cap="flat">
              <a:noFill/>
              <a:prstDash val="solid"/>
              <a:miter/>
            </a:ln>
          </p:spPr>
          <p:txBody>
            <a:bodyPr rtlCol="0" anchor="ctr"/>
            <a:lstStyle/>
            <a:p>
              <a:endParaRPr lang="en-US" dirty="0"/>
            </a:p>
          </p:txBody>
        </p:sp>
      </p:grpSp>
      <p:cxnSp>
        <p:nvCxnSpPr>
          <p:cNvPr id="5" name="Straight Connector 4">
            <a:extLst>
              <a:ext uri="{FF2B5EF4-FFF2-40B4-BE49-F238E27FC236}">
                <a16:creationId xmlns:a16="http://schemas.microsoft.com/office/drawing/2014/main" id="{57912362-D30D-7B0B-BA94-0993B1EBC4E4}"/>
              </a:ext>
              <a:ext uri="{C183D7F6-B498-43B3-948B-1728B52AA6E4}">
                <adec:decorative xmlns:adec="http://schemas.microsoft.com/office/drawing/2017/decorative" val="1"/>
              </a:ext>
            </a:extLst>
          </p:cNvPr>
          <p:cNvCxnSpPr>
            <a:cxnSpLocks/>
          </p:cNvCxnSpPr>
          <p:nvPr userDrawn="1"/>
        </p:nvCxnSpPr>
        <p:spPr>
          <a:xfrm>
            <a:off x="1280160" y="0"/>
            <a:ext cx="0" cy="2775857"/>
          </a:xfrm>
          <a:prstGeom prst="line">
            <a:avLst/>
          </a:prstGeom>
          <a:ln w="25400" cap="sq">
            <a:solidFill>
              <a:schemeClr val="bg1"/>
            </a:soli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776449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F057AE-3B3B-4261-B912-BF9EB9A58C36}"/>
              </a:ext>
            </a:extLst>
          </p:cNvPr>
          <p:cNvSpPr>
            <a:spLocks noGrp="1"/>
          </p:cNvSpPr>
          <p:nvPr>
            <p:ph type="title" hasCustomPrompt="1"/>
          </p:nvPr>
        </p:nvSpPr>
        <p:spPr>
          <a:xfrm>
            <a:off x="1280160" y="685800"/>
            <a:ext cx="9137012" cy="1280160"/>
          </a:xfrm>
        </p:spPr>
        <p:txBody>
          <a:bodyPr lIns="0" tIns="0" rIns="0" bIns="0"/>
          <a:lstStyle>
            <a:lvl1pPr>
              <a:defRPr sz="4000" b="1" cap="all" spc="0" baseline="0"/>
            </a:lvl1pPr>
          </a:lstStyle>
          <a:p>
            <a:r>
              <a:rPr lang="en-US" dirty="0"/>
              <a:t>Click to add title</a:t>
            </a:r>
          </a:p>
        </p:txBody>
      </p:sp>
      <p:sp>
        <p:nvSpPr>
          <p:cNvPr id="15" name="Slide Number Placeholder 14">
            <a:extLst>
              <a:ext uri="{FF2B5EF4-FFF2-40B4-BE49-F238E27FC236}">
                <a16:creationId xmlns:a16="http://schemas.microsoft.com/office/drawing/2014/main" id="{0F91A5DB-A2CA-1D70-9A06-3869A288C924}"/>
              </a:ext>
            </a:extLst>
          </p:cNvPr>
          <p:cNvSpPr>
            <a:spLocks noGrp="1"/>
          </p:cNvSpPr>
          <p:nvPr>
            <p:ph type="sldNum" sz="quarter" idx="12"/>
          </p:nvPr>
        </p:nvSpPr>
        <p:spPr/>
        <p:txBody>
          <a:bodyPr/>
          <a:lstStyle/>
          <a:p>
            <a:fld id="{D8DA9DAA-006C-4F4B-980E-E3DF019B24E2}" type="slidenum">
              <a:rPr lang="en-US" smtClean="0"/>
              <a:pPr/>
              <a:t>‹#›</a:t>
            </a:fld>
            <a:endParaRPr lang="en-US" dirty="0"/>
          </a:p>
        </p:txBody>
      </p:sp>
      <p:sp>
        <p:nvSpPr>
          <p:cNvPr id="4" name="Content Placeholder 3">
            <a:extLst>
              <a:ext uri="{FF2B5EF4-FFF2-40B4-BE49-F238E27FC236}">
                <a16:creationId xmlns:a16="http://schemas.microsoft.com/office/drawing/2014/main" id="{8DE39CA1-2B6D-427E-9688-9093D5865CB7}"/>
              </a:ext>
            </a:extLst>
          </p:cNvPr>
          <p:cNvSpPr>
            <a:spLocks noGrp="1"/>
          </p:cNvSpPr>
          <p:nvPr>
            <p:ph sz="half" idx="2" hasCustomPrompt="1"/>
          </p:nvPr>
        </p:nvSpPr>
        <p:spPr>
          <a:xfrm>
            <a:off x="1280160" y="2327440"/>
            <a:ext cx="4846320" cy="4040574"/>
          </a:xfrm>
        </p:spPr>
        <p:txBody>
          <a:bodyPr lIns="0" tIns="0" rIns="0" bIns="0">
            <a:normAutofit/>
          </a:bodyPr>
          <a:lstStyle>
            <a:lvl1pPr marL="0" indent="0">
              <a:spcAft>
                <a:spcPts val="0"/>
              </a:spcAft>
              <a:buNone/>
              <a:defRPr sz="1800"/>
            </a:lvl1pPr>
            <a:lvl2pPr marL="228600">
              <a:spcBef>
                <a:spcPts val="1200"/>
              </a:spcBef>
              <a:defRPr sz="1800"/>
            </a:lvl2pPr>
            <a:lvl3pPr marL="685800">
              <a:spcBef>
                <a:spcPts val="1200"/>
              </a:spcBef>
              <a:defRPr sz="1800"/>
            </a:lvl3pPr>
            <a:lvl4pPr marL="1143000">
              <a:spcBef>
                <a:spcPts val="1200"/>
              </a:spcBef>
              <a:defRPr sz="1800"/>
            </a:lvl4pPr>
            <a:lvl5pPr marL="1600200">
              <a:spcBef>
                <a:spcPts val="1200"/>
              </a:spcBef>
              <a:defRPr sz="1800"/>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5">
            <a:extLst>
              <a:ext uri="{FF2B5EF4-FFF2-40B4-BE49-F238E27FC236}">
                <a16:creationId xmlns:a16="http://schemas.microsoft.com/office/drawing/2014/main" id="{BD7EA593-3036-4FB5-94B4-D9431DF04871}"/>
              </a:ext>
            </a:extLst>
          </p:cNvPr>
          <p:cNvSpPr>
            <a:spLocks noGrp="1"/>
          </p:cNvSpPr>
          <p:nvPr>
            <p:ph sz="quarter" idx="4" hasCustomPrompt="1"/>
          </p:nvPr>
        </p:nvSpPr>
        <p:spPr>
          <a:xfrm>
            <a:off x="6723402" y="2327441"/>
            <a:ext cx="4846320" cy="4040574"/>
          </a:xfrm>
        </p:spPr>
        <p:txBody>
          <a:bodyPr lIns="0" tIns="0" rIns="0" bIns="0">
            <a:normAutofit/>
          </a:bodyPr>
          <a:lstStyle>
            <a:lvl1pPr marL="0" indent="0">
              <a:spcAft>
                <a:spcPts val="0"/>
              </a:spcAft>
              <a:buNone/>
              <a:defRPr sz="1800"/>
            </a:lvl1pPr>
            <a:lvl2pPr marL="228600">
              <a:spcBef>
                <a:spcPts val="1200"/>
              </a:spcBef>
              <a:defRPr sz="1800"/>
            </a:lvl2pPr>
            <a:lvl3pPr marL="685800">
              <a:spcBef>
                <a:spcPts val="1200"/>
              </a:spcBef>
              <a:defRPr sz="1800"/>
            </a:lvl3pPr>
            <a:lvl4pPr marL="1143000">
              <a:spcBef>
                <a:spcPts val="1200"/>
              </a:spcBef>
              <a:defRPr sz="1800"/>
            </a:lvl4pPr>
            <a:lvl5pPr marL="1600200">
              <a:spcBef>
                <a:spcPts val="1200"/>
              </a:spcBef>
              <a:defRPr sz="1800"/>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10" name="Straight Connector 9">
            <a:extLst>
              <a:ext uri="{FF2B5EF4-FFF2-40B4-BE49-F238E27FC236}">
                <a16:creationId xmlns:a16="http://schemas.microsoft.com/office/drawing/2014/main" id="{160F34ED-DA60-4CC2-B735-B0EC5D9FEA35}"/>
              </a:ext>
              <a:ext uri="{C183D7F6-B498-43B3-948B-1728B52AA6E4}">
                <adec:decorative xmlns:adec="http://schemas.microsoft.com/office/drawing/2017/decorative" val="1"/>
              </a:ext>
            </a:extLst>
          </p:cNvPr>
          <p:cNvCxnSpPr>
            <a:cxnSpLocks/>
          </p:cNvCxnSpPr>
          <p:nvPr/>
        </p:nvCxnSpPr>
        <p:spPr>
          <a:xfrm>
            <a:off x="740664" y="1371600"/>
            <a:ext cx="0" cy="5486400"/>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
        <p:nvSpPr>
          <p:cNvPr id="12" name="Graphic 15">
            <a:extLst>
              <a:ext uri="{FF2B5EF4-FFF2-40B4-BE49-F238E27FC236}">
                <a16:creationId xmlns:a16="http://schemas.microsoft.com/office/drawing/2014/main" id="{A9475260-301F-4744-B1DA-7B00F6FB4342}"/>
              </a:ext>
              <a:ext uri="{C183D7F6-B498-43B3-948B-1728B52AA6E4}">
                <adec:decorative xmlns:adec="http://schemas.microsoft.com/office/drawing/2017/decorative" val="1"/>
              </a:ext>
            </a:extLst>
          </p:cNvPr>
          <p:cNvSpPr/>
          <p:nvPr userDrawn="1"/>
        </p:nvSpPr>
        <p:spPr>
          <a:xfrm>
            <a:off x="10508317" y="492206"/>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accent2"/>
          </a:solidFill>
          <a:ln w="603" cap="flat">
            <a:noFill/>
            <a:prstDash val="solid"/>
            <a:miter/>
          </a:ln>
        </p:spPr>
        <p:txBody>
          <a:bodyPr rtlCol="0" anchor="ctr"/>
          <a:lstStyle/>
          <a:p>
            <a:endParaRPr lang="en-US" dirty="0"/>
          </a:p>
        </p:txBody>
      </p:sp>
      <p:sp>
        <p:nvSpPr>
          <p:cNvPr id="14" name="Graphic 16">
            <a:extLst>
              <a:ext uri="{FF2B5EF4-FFF2-40B4-BE49-F238E27FC236}">
                <a16:creationId xmlns:a16="http://schemas.microsoft.com/office/drawing/2014/main" id="{9BBD3F4B-0836-48C5-AC68-747456D1DD50}"/>
              </a:ext>
              <a:ext uri="{C183D7F6-B498-43B3-948B-1728B52AA6E4}">
                <adec:decorative xmlns:adec="http://schemas.microsoft.com/office/drawing/2017/decorative" val="1"/>
              </a:ext>
            </a:extLst>
          </p:cNvPr>
          <p:cNvSpPr/>
          <p:nvPr userDrawn="1"/>
        </p:nvSpPr>
        <p:spPr>
          <a:xfrm>
            <a:off x="11477944" y="1055581"/>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chemeClr val="accent2"/>
          </a:solidFill>
          <a:ln w="610" cap="flat">
            <a:noFill/>
            <a:prstDash val="solid"/>
            <a:miter/>
          </a:ln>
        </p:spPr>
        <p:txBody>
          <a:bodyPr rtlCol="0" anchor="ctr"/>
          <a:lstStyle/>
          <a:p>
            <a:endParaRPr lang="en-US" dirty="0"/>
          </a:p>
        </p:txBody>
      </p:sp>
      <p:sp>
        <p:nvSpPr>
          <p:cNvPr id="16" name="Graphic 14">
            <a:extLst>
              <a:ext uri="{FF2B5EF4-FFF2-40B4-BE49-F238E27FC236}">
                <a16:creationId xmlns:a16="http://schemas.microsoft.com/office/drawing/2014/main" id="{9B4398D5-99F4-4F83-AA77-9B4177648CAF}"/>
              </a:ext>
              <a:ext uri="{C183D7F6-B498-43B3-948B-1728B52AA6E4}">
                <adec:decorative xmlns:adec="http://schemas.microsoft.com/office/drawing/2017/decorative" val="1"/>
              </a:ext>
            </a:extLst>
          </p:cNvPr>
          <p:cNvSpPr/>
          <p:nvPr userDrawn="1"/>
        </p:nvSpPr>
        <p:spPr>
          <a:xfrm>
            <a:off x="11241555" y="446637"/>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accent2"/>
          </a:solidFill>
          <a:ln w="422" cap="flat">
            <a:noFill/>
            <a:prstDash val="solid"/>
            <a:miter/>
          </a:ln>
        </p:spPr>
        <p:txBody>
          <a:bodyPr rtlCol="0" anchor="ctr"/>
          <a:lstStyle/>
          <a:p>
            <a:endParaRPr lang="en-US" dirty="0"/>
          </a:p>
        </p:txBody>
      </p:sp>
      <p:sp>
        <p:nvSpPr>
          <p:cNvPr id="13" name="Footer Placeholder 12">
            <a:extLst>
              <a:ext uri="{FF2B5EF4-FFF2-40B4-BE49-F238E27FC236}">
                <a16:creationId xmlns:a16="http://schemas.microsoft.com/office/drawing/2014/main" id="{6D6A69CF-70D6-AB12-CD8B-FD75B7EE1420}"/>
              </a:ext>
            </a:extLst>
          </p:cNvPr>
          <p:cNvSpPr>
            <a:spLocks noGrp="1"/>
          </p:cNvSpPr>
          <p:nvPr>
            <p:ph type="ftr" sz="quarter" idx="11"/>
          </p:nvPr>
        </p:nvSpPr>
        <p:spPr>
          <a:xfrm>
            <a:off x="1280160" y="6356350"/>
            <a:ext cx="4114800" cy="365125"/>
          </a:xfrm>
        </p:spPr>
        <p:txBody>
          <a:bodyPr/>
          <a:lstStyle>
            <a:lvl1pPr algn="l">
              <a:defRPr/>
            </a:lvl1pPr>
          </a:lstStyle>
          <a:p>
            <a:endParaRPr lang="en-US" dirty="0"/>
          </a:p>
        </p:txBody>
      </p:sp>
    </p:spTree>
    <p:extLst>
      <p:ext uri="{BB962C8B-B14F-4D97-AF65-F5344CB8AC3E}">
        <p14:creationId xmlns:p14="http://schemas.microsoft.com/office/powerpoint/2010/main" val="9375955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mparison 2">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9EFE408-BFE1-16DC-F7C6-47F55C171AC6}"/>
              </a:ext>
              <a:ext uri="{C183D7F6-B498-43B3-948B-1728B52AA6E4}">
                <adec:decorative xmlns:adec="http://schemas.microsoft.com/office/drawing/2017/decorative" val="1"/>
              </a:ext>
            </a:extLst>
          </p:cNvPr>
          <p:cNvSpPr/>
          <p:nvPr userDrawn="1"/>
        </p:nvSpPr>
        <p:spPr>
          <a:xfrm>
            <a:off x="6412992" y="0"/>
            <a:ext cx="5779008" cy="6858000"/>
          </a:xfrm>
          <a:prstGeom prst="rect">
            <a:avLst/>
          </a:prstGeom>
          <a:gradFill flip="none" rotWithShape="1">
            <a:gsLst>
              <a:gs pos="100000">
                <a:schemeClr val="accent4"/>
              </a:gs>
              <a:gs pos="0">
                <a:schemeClr val="accent2"/>
              </a:gs>
            </a:gsLst>
            <a:lin ang="4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B5F057AE-3B3B-4261-B912-BF9EB9A58C36}"/>
              </a:ext>
            </a:extLst>
          </p:cNvPr>
          <p:cNvSpPr>
            <a:spLocks noGrp="1"/>
          </p:cNvSpPr>
          <p:nvPr>
            <p:ph type="title"/>
          </p:nvPr>
        </p:nvSpPr>
        <p:spPr>
          <a:xfrm>
            <a:off x="6915572" y="685800"/>
            <a:ext cx="4754880" cy="5670550"/>
          </a:xfrm>
        </p:spPr>
        <p:txBody>
          <a:bodyPr lIns="0" tIns="0" rIns="0" bIns="0" anchor="ctr" anchorCtr="0"/>
          <a:lstStyle>
            <a:lvl1pPr algn="l">
              <a:defRPr sz="4000" b="1" cap="all" spc="0" baseline="0">
                <a:solidFill>
                  <a:schemeClr val="bg1"/>
                </a:solidFill>
              </a:defRPr>
            </a:lvl1pPr>
          </a:lstStyle>
          <a:p>
            <a:r>
              <a:rPr lang="en-US"/>
              <a:t>Click to edit Master title style</a:t>
            </a:r>
            <a:endParaRPr lang="en-US" dirty="0"/>
          </a:p>
        </p:txBody>
      </p:sp>
      <p:sp>
        <p:nvSpPr>
          <p:cNvPr id="22" name="Slide Number Placeholder 21">
            <a:extLst>
              <a:ext uri="{FF2B5EF4-FFF2-40B4-BE49-F238E27FC236}">
                <a16:creationId xmlns:a16="http://schemas.microsoft.com/office/drawing/2014/main" id="{4C0ED5DD-6381-0FFD-7B45-D21179A390B5}"/>
              </a:ext>
            </a:extLst>
          </p:cNvPr>
          <p:cNvSpPr>
            <a:spLocks noGrp="1"/>
          </p:cNvSpPr>
          <p:nvPr>
            <p:ph type="sldNum" sz="quarter" idx="12"/>
          </p:nvPr>
        </p:nvSpPr>
        <p:spPr/>
        <p:txBody>
          <a:bodyPr/>
          <a:lstStyle/>
          <a:p>
            <a:fld id="{D8DA9DAA-006C-4F4B-980E-E3DF019B24E2}" type="slidenum">
              <a:rPr lang="en-US" smtClean="0"/>
              <a:pPr/>
              <a:t>‹#›</a:t>
            </a:fld>
            <a:endParaRPr lang="en-US" dirty="0"/>
          </a:p>
        </p:txBody>
      </p:sp>
      <p:sp>
        <p:nvSpPr>
          <p:cNvPr id="4" name="Content Placeholder 5">
            <a:extLst>
              <a:ext uri="{FF2B5EF4-FFF2-40B4-BE49-F238E27FC236}">
                <a16:creationId xmlns:a16="http://schemas.microsoft.com/office/drawing/2014/main" id="{F042E432-AE48-385B-DEA1-32129394CE76}"/>
              </a:ext>
            </a:extLst>
          </p:cNvPr>
          <p:cNvSpPr>
            <a:spLocks noGrp="1"/>
          </p:cNvSpPr>
          <p:nvPr>
            <p:ph sz="quarter" idx="15" hasCustomPrompt="1"/>
          </p:nvPr>
        </p:nvSpPr>
        <p:spPr>
          <a:xfrm>
            <a:off x="1279526" y="1533524"/>
            <a:ext cx="4663440" cy="1895475"/>
          </a:xfrm>
        </p:spPr>
        <p:txBody>
          <a:bodyPr lIns="0" tIns="0" rIns="0" bIns="0" anchor="t" anchorCtr="0">
            <a:noAutofit/>
          </a:bodyPr>
          <a:lstStyle>
            <a:lvl1pPr marL="342900" indent="-512064">
              <a:spcBef>
                <a:spcPts val="1000"/>
              </a:spcBef>
              <a:buFont typeface="+mj-lt"/>
              <a:buAutoNum type="arabicPeriod"/>
              <a:defRPr sz="1800"/>
            </a:lvl1pPr>
            <a:lvl2pPr marL="1028700" indent="-342900">
              <a:spcBef>
                <a:spcPts val="1200"/>
              </a:spcBef>
              <a:buFont typeface="+mj-lt"/>
              <a:buAutoNum type="alphaLcPeriod"/>
              <a:defRPr sz="1800"/>
            </a:lvl2pPr>
            <a:lvl3pPr marL="1257300" indent="-342900">
              <a:spcBef>
                <a:spcPts val="1200"/>
              </a:spcBef>
              <a:buFont typeface="+mj-lt"/>
              <a:buAutoNum type="arabicParenR"/>
              <a:defRPr sz="1800"/>
            </a:lvl3pPr>
            <a:lvl4pPr marL="1714500" indent="-342900">
              <a:spcBef>
                <a:spcPts val="1200"/>
              </a:spcBef>
              <a:buFont typeface="+mj-lt"/>
              <a:buAutoNum type="alphaLcParenR"/>
              <a:defRPr sz="1800"/>
            </a:lvl4pPr>
            <a:lvl5pPr marL="2228850" indent="-400050">
              <a:spcBef>
                <a:spcPts val="1200"/>
              </a:spcBef>
              <a:buFont typeface="+mj-lt"/>
              <a:buAutoNum type="romanLcPeriod"/>
              <a:defRPr sz="1800"/>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5">
            <a:extLst>
              <a:ext uri="{FF2B5EF4-FFF2-40B4-BE49-F238E27FC236}">
                <a16:creationId xmlns:a16="http://schemas.microsoft.com/office/drawing/2014/main" id="{DF111B2E-0535-57E2-FE92-620F9307A956}"/>
              </a:ext>
            </a:extLst>
          </p:cNvPr>
          <p:cNvSpPr>
            <a:spLocks noGrp="1"/>
          </p:cNvSpPr>
          <p:nvPr>
            <p:ph sz="quarter" idx="13" hasCustomPrompt="1"/>
          </p:nvPr>
        </p:nvSpPr>
        <p:spPr>
          <a:xfrm>
            <a:off x="1280160" y="3482974"/>
            <a:ext cx="4663440" cy="1190033"/>
          </a:xfrm>
        </p:spPr>
        <p:txBody>
          <a:bodyPr lIns="0" tIns="0" rIns="0" bIns="0" anchor="t" anchorCtr="0">
            <a:noAutofit/>
          </a:bodyPr>
          <a:lstStyle>
            <a:lvl1pPr marL="0" indent="0">
              <a:spcBef>
                <a:spcPts val="1200"/>
              </a:spcBef>
              <a:buNone/>
              <a:defRPr sz="1800"/>
            </a:lvl1pPr>
            <a:lvl2pPr marL="457200" indent="0">
              <a:spcBef>
                <a:spcPts val="1200"/>
              </a:spcBef>
              <a:buNone/>
              <a:defRPr sz="1600"/>
            </a:lvl2pPr>
            <a:lvl3pPr marL="914400" indent="0">
              <a:spcBef>
                <a:spcPts val="1200"/>
              </a:spcBef>
              <a:buNone/>
              <a:defRPr sz="1400"/>
            </a:lvl3pPr>
            <a:lvl4pPr marL="1371600" indent="0">
              <a:spcBef>
                <a:spcPts val="1200"/>
              </a:spcBef>
              <a:buNone/>
              <a:defRPr sz="1200"/>
            </a:lvl4pPr>
            <a:lvl5pPr marL="1828800" indent="0">
              <a:spcBef>
                <a:spcPts val="1200"/>
              </a:spcBef>
              <a:buNone/>
              <a:defRPr sz="1200"/>
            </a:lvl5pPr>
          </a:lstStyle>
          <a:p>
            <a:pPr lvl="0"/>
            <a:r>
              <a:rPr lang="en-US" dirty="0"/>
              <a:t>Click to add text</a:t>
            </a:r>
          </a:p>
        </p:txBody>
      </p:sp>
      <p:sp>
        <p:nvSpPr>
          <p:cNvPr id="6" name="Content Placeholder 5">
            <a:extLst>
              <a:ext uri="{FF2B5EF4-FFF2-40B4-BE49-F238E27FC236}">
                <a16:creationId xmlns:a16="http://schemas.microsoft.com/office/drawing/2014/main" id="{BD7EA593-3036-4FB5-94B4-D9431DF04871}"/>
              </a:ext>
            </a:extLst>
          </p:cNvPr>
          <p:cNvSpPr>
            <a:spLocks noGrp="1"/>
          </p:cNvSpPr>
          <p:nvPr>
            <p:ph sz="quarter" idx="4" hasCustomPrompt="1"/>
          </p:nvPr>
        </p:nvSpPr>
        <p:spPr>
          <a:xfrm>
            <a:off x="1280160" y="4692058"/>
            <a:ext cx="4663440" cy="1584918"/>
          </a:xfrm>
        </p:spPr>
        <p:txBody>
          <a:bodyPr lIns="0" tIns="0" rIns="0" bIns="0" anchor="t" anchorCtr="0">
            <a:noAutofit/>
          </a:bodyPr>
          <a:lstStyle>
            <a:lvl1pPr>
              <a:spcBef>
                <a:spcPts val="1200"/>
              </a:spcBef>
              <a:defRPr sz="1800"/>
            </a:lvl1pPr>
            <a:lvl2pPr>
              <a:spcBef>
                <a:spcPts val="1200"/>
              </a:spcBef>
              <a:defRPr sz="1600"/>
            </a:lvl2pPr>
            <a:lvl3pPr>
              <a:spcBef>
                <a:spcPts val="1200"/>
              </a:spcBef>
              <a:defRPr sz="1400"/>
            </a:lvl3pPr>
            <a:lvl4pPr>
              <a:spcBef>
                <a:spcPts val="1200"/>
              </a:spcBef>
              <a:defRPr sz="1200"/>
            </a:lvl4pPr>
            <a:lvl5pPr>
              <a:spcBef>
                <a:spcPts val="1200"/>
              </a:spcBef>
              <a:defRPr sz="1200"/>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1" name="Footer Placeholder 20">
            <a:extLst>
              <a:ext uri="{FF2B5EF4-FFF2-40B4-BE49-F238E27FC236}">
                <a16:creationId xmlns:a16="http://schemas.microsoft.com/office/drawing/2014/main" id="{34C23E1A-9E5E-DA12-8E11-83F486766E16}"/>
              </a:ext>
            </a:extLst>
          </p:cNvPr>
          <p:cNvSpPr>
            <a:spLocks noGrp="1"/>
          </p:cNvSpPr>
          <p:nvPr>
            <p:ph type="ftr" sz="quarter" idx="11"/>
          </p:nvPr>
        </p:nvSpPr>
        <p:spPr>
          <a:xfrm>
            <a:off x="1280160" y="6356350"/>
            <a:ext cx="4114800" cy="365125"/>
          </a:xfrm>
        </p:spPr>
        <p:txBody>
          <a:bodyPr lIns="0" rIns="91440"/>
          <a:lstStyle>
            <a:lvl1pPr algn="l">
              <a:defRPr/>
            </a:lvl1pPr>
          </a:lstStyle>
          <a:p>
            <a:endParaRPr lang="en-US" dirty="0"/>
          </a:p>
        </p:txBody>
      </p:sp>
      <p:cxnSp>
        <p:nvCxnSpPr>
          <p:cNvPr id="23" name="Straight Connector 22">
            <a:extLst>
              <a:ext uri="{FF2B5EF4-FFF2-40B4-BE49-F238E27FC236}">
                <a16:creationId xmlns:a16="http://schemas.microsoft.com/office/drawing/2014/main" id="{E3FE6E42-6A8F-C459-87EE-E2A5BAFA852B}"/>
              </a:ext>
              <a:ext uri="{C183D7F6-B498-43B3-948B-1728B52AA6E4}">
                <adec:decorative xmlns:adec="http://schemas.microsoft.com/office/drawing/2017/decorative" val="1"/>
              </a:ext>
            </a:extLst>
          </p:cNvPr>
          <p:cNvCxnSpPr>
            <a:cxnSpLocks/>
          </p:cNvCxnSpPr>
          <p:nvPr userDrawn="1"/>
        </p:nvCxnSpPr>
        <p:spPr>
          <a:xfrm>
            <a:off x="740664" y="1371600"/>
            <a:ext cx="0" cy="5486400"/>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793202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nd Content 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640AAD-80AF-40E7-BE3F-43D32FC68ED4}"/>
              </a:ext>
            </a:extLst>
          </p:cNvPr>
          <p:cNvSpPr>
            <a:spLocks noGrp="1"/>
          </p:cNvSpPr>
          <p:nvPr>
            <p:ph type="ctrTitle"/>
          </p:nvPr>
        </p:nvSpPr>
        <p:spPr>
          <a:xfrm>
            <a:off x="1280160" y="301752"/>
            <a:ext cx="4663438" cy="2441448"/>
          </a:xfrm>
        </p:spPr>
        <p:txBody>
          <a:bodyPr lIns="0" tIns="0" rIns="0" bIns="0" anchor="ctr" anchorCtr="0"/>
          <a:lstStyle>
            <a:lvl1pPr algn="l">
              <a:lnSpc>
                <a:spcPts val="4000"/>
              </a:lnSpc>
              <a:spcBef>
                <a:spcPts val="1000"/>
              </a:spcBef>
              <a:defRPr sz="4000" b="1" i="0" cap="all" spc="0" baseline="0"/>
            </a:lvl1pPr>
          </a:lstStyle>
          <a:p>
            <a:r>
              <a:rPr lang="en-US"/>
              <a:t>Click to edit Master title style</a:t>
            </a:r>
            <a:endParaRPr lang="en-US" dirty="0"/>
          </a:p>
        </p:txBody>
      </p:sp>
      <p:sp>
        <p:nvSpPr>
          <p:cNvPr id="6" name="Slide Number Placeholder 5">
            <a:extLst>
              <a:ext uri="{FF2B5EF4-FFF2-40B4-BE49-F238E27FC236}">
                <a16:creationId xmlns:a16="http://schemas.microsoft.com/office/drawing/2014/main" id="{A401EAA4-F44C-4C1F-B8E3-1A3005300F50}"/>
              </a:ext>
            </a:extLst>
          </p:cNvPr>
          <p:cNvSpPr>
            <a:spLocks noGrp="1"/>
          </p:cNvSpPr>
          <p:nvPr>
            <p:ph type="sldNum" sz="quarter" idx="12"/>
          </p:nvPr>
        </p:nvSpPr>
        <p:spPr>
          <a:xfrm>
            <a:off x="484632" y="726630"/>
            <a:ext cx="520991" cy="517379"/>
          </a:xfrm>
        </p:spPr>
        <p:txBody>
          <a:bodyPr/>
          <a:lstStyle>
            <a:lvl1pPr>
              <a:defRPr>
                <a:solidFill>
                  <a:schemeClr val="accent2"/>
                </a:solidFill>
              </a:defRPr>
            </a:lvl1pPr>
          </a:lstStyle>
          <a:p>
            <a:fld id="{D8DA9DAA-006C-4F4B-980E-E3DF019B24E2}" type="slidenum">
              <a:rPr lang="en-US" smtClean="0"/>
              <a:pPr/>
              <a:t>‹#›</a:t>
            </a:fld>
            <a:endParaRPr lang="en-US" dirty="0"/>
          </a:p>
        </p:txBody>
      </p:sp>
      <p:sp>
        <p:nvSpPr>
          <p:cNvPr id="8" name="Text Placeholder 4">
            <a:extLst>
              <a:ext uri="{FF2B5EF4-FFF2-40B4-BE49-F238E27FC236}">
                <a16:creationId xmlns:a16="http://schemas.microsoft.com/office/drawing/2014/main" id="{9FB40175-FA51-DA14-A5B2-CD06DE6ECC31}"/>
              </a:ext>
            </a:extLst>
          </p:cNvPr>
          <p:cNvSpPr>
            <a:spLocks noGrp="1"/>
          </p:cNvSpPr>
          <p:nvPr>
            <p:ph type="body" sz="quarter" idx="14"/>
          </p:nvPr>
        </p:nvSpPr>
        <p:spPr>
          <a:xfrm>
            <a:off x="1280161" y="2777067"/>
            <a:ext cx="4663440" cy="3550581"/>
          </a:xfrm>
        </p:spPr>
        <p:txBody>
          <a:bodyPr lIns="0" tIns="0" rIns="0" bIns="0">
            <a:noAutofit/>
          </a:bodyPr>
          <a:lstStyle>
            <a:lvl1pPr marL="0" indent="0">
              <a:lnSpc>
                <a:spcPct val="110000"/>
              </a:lnSpc>
              <a:buNone/>
              <a:defRPr sz="1800"/>
            </a:lvl1pPr>
            <a:lvl2pPr marL="228600">
              <a:lnSpc>
                <a:spcPct val="110000"/>
              </a:lnSpc>
              <a:defRPr sz="1600"/>
            </a:lvl2pPr>
            <a:lvl3pPr marL="457200">
              <a:lnSpc>
                <a:spcPct val="110000"/>
              </a:lnSpc>
              <a:defRPr sz="1400"/>
            </a:lvl3pPr>
            <a:lvl4pPr marL="685800">
              <a:lnSpc>
                <a:spcPct val="110000"/>
              </a:lnSpc>
              <a:defRPr sz="1200"/>
            </a:lvl4pPr>
            <a:lvl5pPr marL="914400">
              <a:lnSpc>
                <a:spcPct val="110000"/>
              </a:lnSpc>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Rectangle 8">
            <a:extLst>
              <a:ext uri="{FF2B5EF4-FFF2-40B4-BE49-F238E27FC236}">
                <a16:creationId xmlns:a16="http://schemas.microsoft.com/office/drawing/2014/main" id="{515930B2-E36D-4D05-A6B3-CA1BF61D50CC}"/>
              </a:ext>
              <a:ext uri="{C183D7F6-B498-43B3-948B-1728B52AA6E4}">
                <adec:decorative xmlns:adec="http://schemas.microsoft.com/office/drawing/2017/decorative" val="1"/>
              </a:ext>
            </a:extLst>
          </p:cNvPr>
          <p:cNvSpPr/>
          <p:nvPr userDrawn="1"/>
        </p:nvSpPr>
        <p:spPr>
          <a:xfrm>
            <a:off x="6412089" y="0"/>
            <a:ext cx="5779911" cy="6858000"/>
          </a:xfrm>
          <a:prstGeom prst="rect">
            <a:avLst/>
          </a:prstGeom>
          <a:gradFill flip="none" rotWithShape="1">
            <a:gsLst>
              <a:gs pos="100000">
                <a:schemeClr val="accent4"/>
              </a:gs>
              <a:gs pos="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Picture Placeholder 12">
            <a:extLst>
              <a:ext uri="{FF2B5EF4-FFF2-40B4-BE49-F238E27FC236}">
                <a16:creationId xmlns:a16="http://schemas.microsoft.com/office/drawing/2014/main" id="{9CEC7E0F-60E8-418B-978D-C607C82E97F7}"/>
              </a:ext>
            </a:extLst>
          </p:cNvPr>
          <p:cNvSpPr>
            <a:spLocks noGrp="1"/>
          </p:cNvSpPr>
          <p:nvPr>
            <p:ph type="pic" sz="quarter" idx="13" hasCustomPrompt="1"/>
          </p:nvPr>
        </p:nvSpPr>
        <p:spPr>
          <a:xfrm>
            <a:off x="6695553" y="301752"/>
            <a:ext cx="5221224" cy="6263640"/>
          </a:xfrm>
        </p:spPr>
        <p:txBody>
          <a:bodyPr tIns="914400" anchor="t" anchorCtr="0"/>
          <a:lstStyle>
            <a:lvl1pPr algn="ctr">
              <a:buNone/>
              <a:defRPr>
                <a:solidFill>
                  <a:schemeClr val="bg1"/>
                </a:solidFill>
              </a:defRPr>
            </a:lvl1pPr>
          </a:lstStyle>
          <a:p>
            <a:r>
              <a:rPr lang="en-US" dirty="0"/>
              <a:t>Click to add picture</a:t>
            </a:r>
          </a:p>
        </p:txBody>
      </p:sp>
      <p:sp>
        <p:nvSpPr>
          <p:cNvPr id="10" name="Footer Placeholder 8">
            <a:extLst>
              <a:ext uri="{FF2B5EF4-FFF2-40B4-BE49-F238E27FC236}">
                <a16:creationId xmlns:a16="http://schemas.microsoft.com/office/drawing/2014/main" id="{7A4AE671-C203-0370-2888-FC8F7D444D11}"/>
              </a:ext>
            </a:extLst>
          </p:cNvPr>
          <p:cNvSpPr>
            <a:spLocks noGrp="1"/>
          </p:cNvSpPr>
          <p:nvPr>
            <p:ph type="ftr" sz="quarter" idx="17"/>
          </p:nvPr>
        </p:nvSpPr>
        <p:spPr>
          <a:xfrm>
            <a:off x="1280160" y="6356350"/>
            <a:ext cx="4434825" cy="365125"/>
          </a:xfrm>
        </p:spPr>
        <p:txBody>
          <a:bodyPr/>
          <a:lstStyle>
            <a:lvl1pPr algn="l">
              <a:defRPr/>
            </a:lvl1pPr>
          </a:lstStyle>
          <a:p>
            <a:endParaRPr lang="en-US" dirty="0"/>
          </a:p>
        </p:txBody>
      </p:sp>
      <p:cxnSp>
        <p:nvCxnSpPr>
          <p:cNvPr id="3" name="Straight Connector 2">
            <a:extLst>
              <a:ext uri="{FF2B5EF4-FFF2-40B4-BE49-F238E27FC236}">
                <a16:creationId xmlns:a16="http://schemas.microsoft.com/office/drawing/2014/main" id="{1792BFA8-57AD-0B5C-2534-1E862B58DAB3}"/>
              </a:ext>
              <a:ext uri="{C183D7F6-B498-43B3-948B-1728B52AA6E4}">
                <adec:decorative xmlns:adec="http://schemas.microsoft.com/office/drawing/2017/decorative" val="1"/>
              </a:ext>
            </a:extLst>
          </p:cNvPr>
          <p:cNvCxnSpPr>
            <a:cxnSpLocks/>
          </p:cNvCxnSpPr>
          <p:nvPr userDrawn="1"/>
        </p:nvCxnSpPr>
        <p:spPr>
          <a:xfrm>
            <a:off x="745127" y="1371600"/>
            <a:ext cx="0" cy="5486400"/>
          </a:xfrm>
          <a:prstGeom prst="line">
            <a:avLst/>
          </a:prstGeom>
          <a:ln w="25400" cap="sq">
            <a:gradFill flip="none" rotWithShape="1">
              <a:gsLst>
                <a:gs pos="0">
                  <a:schemeClr val="accent2"/>
                </a:gs>
                <a:gs pos="100000">
                  <a:schemeClr val="accent4"/>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68079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3.xml"/><Relationship Id="rId3" Type="http://schemas.openxmlformats.org/officeDocument/2006/relationships/slideLayout" Target="../slideLayouts/slideLayout18.xml"/><Relationship Id="rId7" Type="http://schemas.openxmlformats.org/officeDocument/2006/relationships/slideLayout" Target="../slideLayouts/slideLayout22.xml"/><Relationship Id="rId12" Type="http://schemas.openxmlformats.org/officeDocument/2006/relationships/theme" Target="../theme/theme2.xml"/><Relationship Id="rId2" Type="http://schemas.openxmlformats.org/officeDocument/2006/relationships/slideLayout" Target="../slideLayouts/slideLayout17.xml"/><Relationship Id="rId1" Type="http://schemas.openxmlformats.org/officeDocument/2006/relationships/slideLayout" Target="../slideLayouts/slideLayout16.xml"/><Relationship Id="rId6" Type="http://schemas.openxmlformats.org/officeDocument/2006/relationships/slideLayout" Target="../slideLayouts/slideLayout21.xml"/><Relationship Id="rId11" Type="http://schemas.openxmlformats.org/officeDocument/2006/relationships/slideLayout" Target="../slideLayouts/slideLayout26.xml"/><Relationship Id="rId5" Type="http://schemas.openxmlformats.org/officeDocument/2006/relationships/slideLayout" Target="../slideLayouts/slideLayout20.xml"/><Relationship Id="rId10" Type="http://schemas.openxmlformats.org/officeDocument/2006/relationships/slideLayout" Target="../slideLayouts/slideLayout25.xml"/><Relationship Id="rId4" Type="http://schemas.openxmlformats.org/officeDocument/2006/relationships/slideLayout" Target="../slideLayouts/slideLayout19.xml"/><Relationship Id="rId9" Type="http://schemas.openxmlformats.org/officeDocument/2006/relationships/slideLayout" Target="../slideLayouts/slideLayout2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FDA4224-F4E4-47A4-ACF7-2317493908AE}"/>
              </a:ext>
            </a:extLst>
          </p:cNvPr>
          <p:cNvSpPr>
            <a:spLocks noGrp="1"/>
          </p:cNvSpPr>
          <p:nvPr>
            <p:ph type="title"/>
          </p:nvPr>
        </p:nvSpPr>
        <p:spPr>
          <a:xfrm>
            <a:off x="1435394" y="1"/>
            <a:ext cx="9918405" cy="1646237"/>
          </a:xfrm>
          <a:prstGeom prst="rect">
            <a:avLst/>
          </a:prstGeom>
        </p:spPr>
        <p:txBody>
          <a:bodyPr vert="horz" lIns="91440" tIns="45720" rIns="91440" bIns="45720" rtlCol="0" anchor="b" anchorCtr="0">
            <a:no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31679907-DC49-4B86-A34C-C97DBC26A938}"/>
              </a:ext>
            </a:extLst>
          </p:cNvPr>
          <p:cNvSpPr>
            <a:spLocks noGrp="1"/>
          </p:cNvSpPr>
          <p:nvPr>
            <p:ph type="body" idx="1"/>
          </p:nvPr>
        </p:nvSpPr>
        <p:spPr>
          <a:xfrm>
            <a:off x="1435394" y="1825625"/>
            <a:ext cx="9918405"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a:extLst>
              <a:ext uri="{FF2B5EF4-FFF2-40B4-BE49-F238E27FC236}">
                <a16:creationId xmlns:a16="http://schemas.microsoft.com/office/drawing/2014/main" id="{F6C0E9BD-90BD-46AE-8A0D-06796ADB760A}"/>
              </a:ext>
            </a:extLst>
          </p:cNvPr>
          <p:cNvSpPr>
            <a:spLocks noGrp="1"/>
          </p:cNvSpPr>
          <p:nvPr>
            <p:ph type="sldNum" sz="quarter" idx="4"/>
          </p:nvPr>
        </p:nvSpPr>
        <p:spPr>
          <a:xfrm>
            <a:off x="486121" y="726630"/>
            <a:ext cx="520991" cy="517379"/>
          </a:xfrm>
          <a:prstGeom prst="rect">
            <a:avLst/>
          </a:prstGeom>
        </p:spPr>
        <p:txBody>
          <a:bodyPr vert="horz" lIns="0" tIns="0" rIns="0" bIns="0" rtlCol="0" anchor="t" anchorCtr="0"/>
          <a:lstStyle>
            <a:lvl1pPr algn="ctr">
              <a:defRPr sz="1800" b="1" i="0" cap="all" spc="100" baseline="0">
                <a:solidFill>
                  <a:schemeClr val="accent2"/>
                </a:solidFill>
              </a:defRPr>
            </a:lvl1pPr>
          </a:lstStyle>
          <a:p>
            <a:fld id="{D8DA9DAA-006C-4F4B-980E-E3DF019B24E2}" type="slidenum">
              <a:rPr lang="en-US" smtClean="0"/>
              <a:pPr/>
              <a:t>‹#›</a:t>
            </a:fld>
            <a:endParaRPr lang="en-US" dirty="0"/>
          </a:p>
        </p:txBody>
      </p:sp>
      <p:sp>
        <p:nvSpPr>
          <p:cNvPr id="4" name="Date Placeholder 3">
            <a:extLst>
              <a:ext uri="{FF2B5EF4-FFF2-40B4-BE49-F238E27FC236}">
                <a16:creationId xmlns:a16="http://schemas.microsoft.com/office/drawing/2014/main" id="{B1EF1C86-6A9C-D287-D381-5634A69BF1C8}"/>
              </a:ext>
            </a:extLst>
          </p:cNvPr>
          <p:cNvSpPr>
            <a:spLocks noGrp="1"/>
          </p:cNvSpPr>
          <p:nvPr>
            <p:ph type="dt" sz="half" idx="2"/>
          </p:nvPr>
        </p:nvSpPr>
        <p:spPr>
          <a:xfrm>
            <a:off x="1435394" y="6356350"/>
            <a:ext cx="2743200" cy="365125"/>
          </a:xfrm>
          <a:prstGeom prst="rect">
            <a:avLst/>
          </a:prstGeom>
        </p:spPr>
        <p:txBody>
          <a:bodyPr vert="horz" lIns="0" tIns="45720" rIns="91440" bIns="45720" rtlCol="0" anchor="ctr"/>
          <a:lstStyle>
            <a:lvl1pPr algn="l">
              <a:defRPr sz="1200">
                <a:solidFill>
                  <a:schemeClr val="tx1">
                    <a:tint val="75000"/>
                  </a:schemeClr>
                </a:solidFill>
              </a:defRPr>
            </a:lvl1pPr>
          </a:lstStyle>
          <a:p>
            <a:r>
              <a:rPr lang="en-US"/>
              <a:t>20XX</a:t>
            </a:r>
            <a:endParaRPr lang="en-US" dirty="0"/>
          </a:p>
        </p:txBody>
      </p:sp>
      <p:sp>
        <p:nvSpPr>
          <p:cNvPr id="5" name="Footer Placeholder 4">
            <a:extLst>
              <a:ext uri="{FF2B5EF4-FFF2-40B4-BE49-F238E27FC236}">
                <a16:creationId xmlns:a16="http://schemas.microsoft.com/office/drawing/2014/main" id="{621B8477-3F24-EDCB-C8AC-84336363918B}"/>
              </a:ext>
            </a:extLst>
          </p:cNvPr>
          <p:cNvSpPr>
            <a:spLocks noGrp="1"/>
          </p:cNvSpPr>
          <p:nvPr>
            <p:ph type="ftr" sz="quarter" idx="3"/>
          </p:nvPr>
        </p:nvSpPr>
        <p:spPr>
          <a:xfrm>
            <a:off x="7238999" y="6356350"/>
            <a:ext cx="4114800" cy="365125"/>
          </a:xfrm>
          <a:prstGeom prst="rect">
            <a:avLst/>
          </a:prstGeom>
        </p:spPr>
        <p:txBody>
          <a:bodyPr vert="horz" lIns="91440" tIns="45720" rIns="0" bIns="45720" rtlCol="0" anchor="ctr"/>
          <a:lstStyle>
            <a:lvl1pPr algn="r">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1999713800"/>
      </p:ext>
    </p:extLst>
  </p:cSld>
  <p:clrMap bg1="lt1" tx1="dk1" bg2="lt2" tx2="dk2" accent1="accent1" accent2="accent2" accent3="accent3" accent4="accent4" accent5="accent5" accent6="accent6" hlink="hlink" folHlink="folHlink"/>
  <p:sldLayoutIdLst>
    <p:sldLayoutId id="2147483708" r:id="rId1"/>
    <p:sldLayoutId id="2147483717" r:id="rId2"/>
    <p:sldLayoutId id="2147483728" r:id="rId3"/>
    <p:sldLayoutId id="2147483729" r:id="rId4"/>
    <p:sldLayoutId id="2147483710" r:id="rId5"/>
    <p:sldLayoutId id="2147483727" r:id="rId6"/>
    <p:sldLayoutId id="2147483701" r:id="rId7"/>
    <p:sldLayoutId id="2147483721" r:id="rId8"/>
    <p:sldLayoutId id="2147483720" r:id="rId9"/>
    <p:sldLayoutId id="2147483730" r:id="rId10"/>
    <p:sldLayoutId id="2147483722" r:id="rId11"/>
    <p:sldLayoutId id="2147483698" r:id="rId12"/>
    <p:sldLayoutId id="2147483732" r:id="rId13"/>
    <p:sldLayoutId id="2147483702" r:id="rId14"/>
    <p:sldLayoutId id="2147483703" r:id="rId15"/>
  </p:sldLayoutIdLst>
  <p:hf sldNum="0" hdr="0" ftr="0"/>
  <p:txStyles>
    <p:titleStyle>
      <a:lvl1pPr algn="l" defTabSz="914400" rtl="0" eaLnBrk="1" latinLnBrk="0" hangingPunct="1">
        <a:lnSpc>
          <a:spcPts val="4000"/>
        </a:lnSpc>
        <a:spcBef>
          <a:spcPct val="0"/>
        </a:spcBef>
        <a:buNone/>
        <a:defRPr sz="40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73BD3EF-7298-C97D-9164-170EBDBF5A4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E7A5E78-C565-AA0F-70FD-8C8AB8D04F4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32D1964-C514-8860-8056-ECD15E4C991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3EB31D7-57BA-4CFA-B285-88FBF7EE8717}" type="datetimeFigureOut">
              <a:rPr lang="en-US" smtClean="0"/>
              <a:pPr/>
              <a:t>6/4/2025</a:t>
            </a:fld>
            <a:endParaRPr lang="en-US"/>
          </a:p>
        </p:txBody>
      </p:sp>
      <p:sp>
        <p:nvSpPr>
          <p:cNvPr id="5" name="Footer Placeholder 4">
            <a:extLst>
              <a:ext uri="{FF2B5EF4-FFF2-40B4-BE49-F238E27FC236}">
                <a16:creationId xmlns:a16="http://schemas.microsoft.com/office/drawing/2014/main" id="{523622D7-4084-0686-0C28-1FEABD7FF19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A32B018-A679-CEB5-6D43-C1D014A1184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7F9DB28-DAC0-42C9-AE28-BEE6E2052673}" type="slidenum">
              <a:rPr lang="en-US" smtClean="0"/>
              <a:pPr/>
              <a:t>‹#›</a:t>
            </a:fld>
            <a:endParaRPr lang="en-US"/>
          </a:p>
        </p:txBody>
      </p:sp>
    </p:spTree>
    <p:extLst>
      <p:ext uri="{BB962C8B-B14F-4D97-AF65-F5344CB8AC3E}">
        <p14:creationId xmlns:p14="http://schemas.microsoft.com/office/powerpoint/2010/main" val="1511038600"/>
      </p:ext>
    </p:extLst>
  </p:cSld>
  <p:clrMap bg1="lt1" tx1="dk1" bg2="lt2" tx2="dk2" accent1="accent1" accent2="accent2" accent3="accent3" accent4="accent4" accent5="accent5" accent6="accent6" hlink="hlink" folHlink="folHlink"/>
  <p:sldLayoutIdLst>
    <p:sldLayoutId id="2147483734" r:id="rId1"/>
    <p:sldLayoutId id="2147483735" r:id="rId2"/>
    <p:sldLayoutId id="2147483736" r:id="rId3"/>
    <p:sldLayoutId id="2147483737" r:id="rId4"/>
    <p:sldLayoutId id="2147483738" r:id="rId5"/>
    <p:sldLayoutId id="2147483739" r:id="rId6"/>
    <p:sldLayoutId id="2147483740" r:id="rId7"/>
    <p:sldLayoutId id="2147483741" r:id="rId8"/>
    <p:sldLayoutId id="2147483742" r:id="rId9"/>
    <p:sldLayoutId id="2147483743" r:id="rId10"/>
    <p:sldLayoutId id="214748374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9.xml"/><Relationship Id="rId1" Type="http://schemas.openxmlformats.org/officeDocument/2006/relationships/slideLayout" Target="../slideLayouts/slideLayout11.xml"/><Relationship Id="rId5" Type="http://schemas.openxmlformats.org/officeDocument/2006/relationships/image" Target="../media/image13.png"/><Relationship Id="rId4" Type="http://schemas.openxmlformats.org/officeDocument/2006/relationships/image" Target="../media/image12.png"/></Relationships>
</file>

<file path=ppt/slides/_rels/slide1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7.xml"/><Relationship Id="rId5" Type="http://schemas.openxmlformats.org/officeDocument/2006/relationships/image" Target="../media/image1.jpg"/><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12.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89C1E59-EDF4-8BF8-0E5D-FDEC8F8A162D}"/>
              </a:ext>
            </a:extLst>
          </p:cNvPr>
          <p:cNvSpPr>
            <a:spLocks noGrp="1"/>
          </p:cNvSpPr>
          <p:nvPr>
            <p:ph type="ctrTitle"/>
          </p:nvPr>
        </p:nvSpPr>
        <p:spPr>
          <a:xfrm>
            <a:off x="0" y="1048215"/>
            <a:ext cx="8430322" cy="2988527"/>
          </a:xfrm>
        </p:spPr>
        <p:txBody>
          <a:bodyPr/>
          <a:lstStyle/>
          <a:p>
            <a:r>
              <a:rPr lang="en-US" dirty="0"/>
              <a:t>  SMART </a:t>
            </a:r>
            <a:br>
              <a:rPr lang="en-US" dirty="0"/>
            </a:br>
            <a:r>
              <a:rPr lang="en-US" dirty="0"/>
              <a:t>       POWER</a:t>
            </a:r>
            <a:br>
              <a:rPr lang="en-US" dirty="0"/>
            </a:br>
            <a:r>
              <a:rPr lang="en-US" dirty="0"/>
              <a:t>            MODUL</a:t>
            </a:r>
            <a:br>
              <a:rPr lang="en-US" dirty="0"/>
            </a:br>
            <a:r>
              <a:rPr lang="en-US" dirty="0"/>
              <a:t>                 </a:t>
            </a:r>
            <a:r>
              <a:rPr lang="en-US" sz="4400" cap="none" dirty="0"/>
              <a:t>(</a:t>
            </a:r>
            <a:r>
              <a:rPr lang="en-US" sz="4400" b="0" cap="none" dirty="0"/>
              <a:t>project</a:t>
            </a:r>
            <a:r>
              <a:rPr lang="en-US" sz="4400" cap="none" dirty="0"/>
              <a:t> </a:t>
            </a:r>
            <a:r>
              <a:rPr lang="en-US" sz="4400" dirty="0"/>
              <a:t>INPOMOD)</a:t>
            </a:r>
          </a:p>
        </p:txBody>
      </p:sp>
      <p:pic>
        <p:nvPicPr>
          <p:cNvPr id="6" name="Picture 5" descr="A logo of a person inside a keyhole">
            <a:extLst>
              <a:ext uri="{FF2B5EF4-FFF2-40B4-BE49-F238E27FC236}">
                <a16:creationId xmlns:a16="http://schemas.microsoft.com/office/drawing/2014/main" id="{7FFDFDCD-0F98-316D-056D-061A5F25E49F}"/>
              </a:ext>
            </a:extLst>
          </p:cNvPr>
          <p:cNvPicPr>
            <a:picLocks noChangeAspect="1"/>
          </p:cNvPicPr>
          <p:nvPr/>
        </p:nvPicPr>
        <p:blipFill>
          <a:blip r:embed="rId3"/>
          <a:stretch>
            <a:fillRect/>
          </a:stretch>
        </p:blipFill>
        <p:spPr>
          <a:xfrm>
            <a:off x="8627164" y="14545"/>
            <a:ext cx="3564835" cy="2834175"/>
          </a:xfrm>
          <a:prstGeom prst="rect">
            <a:avLst/>
          </a:prstGeom>
        </p:spPr>
      </p:pic>
      <p:sp>
        <p:nvSpPr>
          <p:cNvPr id="7" name="TextBox 6">
            <a:extLst>
              <a:ext uri="{FF2B5EF4-FFF2-40B4-BE49-F238E27FC236}">
                <a16:creationId xmlns:a16="http://schemas.microsoft.com/office/drawing/2014/main" id="{A8632726-9A26-A889-E10E-B6B0AE3ACC58}"/>
              </a:ext>
            </a:extLst>
          </p:cNvPr>
          <p:cNvSpPr txBox="1"/>
          <p:nvPr/>
        </p:nvSpPr>
        <p:spPr>
          <a:xfrm>
            <a:off x="7750099" y="2897651"/>
            <a:ext cx="4441902" cy="1569660"/>
          </a:xfrm>
          <a:prstGeom prst="rect">
            <a:avLst/>
          </a:prstGeom>
          <a:noFill/>
        </p:spPr>
        <p:txBody>
          <a:bodyPr wrap="square" rtlCol="0">
            <a:spAutoFit/>
          </a:bodyPr>
          <a:lstStyle/>
          <a:p>
            <a:r>
              <a:rPr lang="en-US" sz="3200" b="1" dirty="0">
                <a:solidFill>
                  <a:srgbClr val="C00000"/>
                </a:solidFill>
              </a:rPr>
              <a:t>     SESAM</a:t>
            </a:r>
          </a:p>
          <a:p>
            <a:r>
              <a:rPr lang="en-US" sz="3200" b="1" dirty="0">
                <a:solidFill>
                  <a:srgbClr val="C00000"/>
                </a:solidFill>
              </a:rPr>
              <a:t>         TECHNOLOGY</a:t>
            </a:r>
          </a:p>
          <a:p>
            <a:r>
              <a:rPr lang="en-US" sz="3200" b="1" dirty="0">
                <a:solidFill>
                  <a:srgbClr val="C00000"/>
                </a:solidFill>
              </a:rPr>
              <a:t>              SRL BERCENI</a:t>
            </a:r>
          </a:p>
        </p:txBody>
      </p:sp>
      <p:sp>
        <p:nvSpPr>
          <p:cNvPr id="10" name="TextBox 9">
            <a:extLst>
              <a:ext uri="{FF2B5EF4-FFF2-40B4-BE49-F238E27FC236}">
                <a16:creationId xmlns:a16="http://schemas.microsoft.com/office/drawing/2014/main" id="{CEF946C7-D24A-2DE8-D5C5-4BB9E524D384}"/>
              </a:ext>
            </a:extLst>
          </p:cNvPr>
          <p:cNvSpPr txBox="1"/>
          <p:nvPr/>
        </p:nvSpPr>
        <p:spPr>
          <a:xfrm>
            <a:off x="457199" y="4528551"/>
            <a:ext cx="11500624" cy="1477328"/>
          </a:xfrm>
          <a:prstGeom prst="rect">
            <a:avLst/>
          </a:prstGeom>
          <a:noFill/>
        </p:spPr>
        <p:txBody>
          <a:bodyPr wrap="square" rtlCol="0">
            <a:spAutoFit/>
          </a:bodyPr>
          <a:lstStyle/>
          <a:p>
            <a:r>
              <a:rPr lang="en-US" sz="3600" dirty="0">
                <a:solidFill>
                  <a:srgbClr val="1D2228"/>
                </a:solidFill>
                <a:latin typeface="Helvetica" panose="020B0604020202020204" pitchFamily="34" charset="0"/>
                <a:ea typeface="Times New Roman" panose="02020603050405020304" pitchFamily="18" charset="0"/>
              </a:rPr>
              <a:t>T</a:t>
            </a:r>
            <a:r>
              <a:rPr lang="ro-RO" sz="3600" dirty="0" err="1">
                <a:solidFill>
                  <a:srgbClr val="1D2228"/>
                </a:solidFill>
                <a:effectLst/>
                <a:latin typeface="Helvetica" panose="020B0604020202020204" pitchFamily="34" charset="0"/>
                <a:ea typeface="Times New Roman" panose="02020603050405020304" pitchFamily="18" charset="0"/>
              </a:rPr>
              <a:t>he</a:t>
            </a:r>
            <a:r>
              <a:rPr lang="ro-RO" sz="3600" dirty="0">
                <a:solidFill>
                  <a:srgbClr val="1D2228"/>
                </a:solidFill>
                <a:effectLst/>
                <a:latin typeface="Helvetica" panose="020B0604020202020204" pitchFamily="34" charset="0"/>
                <a:ea typeface="Times New Roman" panose="02020603050405020304" pitchFamily="18" charset="0"/>
              </a:rPr>
              <a:t> </a:t>
            </a:r>
            <a:r>
              <a:rPr lang="ro-RO" sz="3600" dirty="0" err="1">
                <a:solidFill>
                  <a:srgbClr val="1D2228"/>
                </a:solidFill>
                <a:effectLst/>
                <a:latin typeface="Helvetica" panose="020B0604020202020204" pitchFamily="34" charset="0"/>
                <a:ea typeface="Times New Roman" panose="02020603050405020304" pitchFamily="18" charset="0"/>
              </a:rPr>
              <a:t>most</a:t>
            </a:r>
            <a:r>
              <a:rPr lang="ro-RO" sz="3600" dirty="0">
                <a:solidFill>
                  <a:srgbClr val="1D2228"/>
                </a:solidFill>
                <a:effectLst/>
                <a:latin typeface="Helvetica" panose="020B0604020202020204" pitchFamily="34" charset="0"/>
                <a:ea typeface="Times New Roman" panose="02020603050405020304" pitchFamily="18" charset="0"/>
              </a:rPr>
              <a:t> </a:t>
            </a:r>
            <a:r>
              <a:rPr lang="ro-RO" sz="3600" dirty="0" err="1">
                <a:solidFill>
                  <a:srgbClr val="1D2228"/>
                </a:solidFill>
                <a:effectLst/>
                <a:latin typeface="Helvetica" panose="020B0604020202020204" pitchFamily="34" charset="0"/>
                <a:ea typeface="Times New Roman" panose="02020603050405020304" pitchFamily="18" charset="0"/>
              </a:rPr>
              <a:t>efficient</a:t>
            </a:r>
            <a:r>
              <a:rPr lang="ro-RO" sz="3600" dirty="0">
                <a:solidFill>
                  <a:srgbClr val="1D2228"/>
                </a:solidFill>
                <a:effectLst/>
                <a:latin typeface="Helvetica" panose="020B0604020202020204" pitchFamily="34" charset="0"/>
                <a:ea typeface="Times New Roman" panose="02020603050405020304" pitchFamily="18" charset="0"/>
              </a:rPr>
              <a:t> </a:t>
            </a:r>
            <a:r>
              <a:rPr lang="ro-RO" sz="3600" dirty="0" err="1">
                <a:solidFill>
                  <a:srgbClr val="1D2228"/>
                </a:solidFill>
                <a:effectLst/>
                <a:latin typeface="Helvetica" panose="020B0604020202020204" pitchFamily="34" charset="0"/>
                <a:ea typeface="Times New Roman" panose="02020603050405020304" pitchFamily="18" charset="0"/>
              </a:rPr>
              <a:t>tool</a:t>
            </a:r>
            <a:r>
              <a:rPr lang="ro-RO" sz="3600" dirty="0">
                <a:solidFill>
                  <a:srgbClr val="1D2228"/>
                </a:solidFill>
                <a:effectLst/>
                <a:latin typeface="Helvetica" panose="020B0604020202020204" pitchFamily="34" charset="0"/>
                <a:ea typeface="Times New Roman" panose="02020603050405020304" pitchFamily="18" charset="0"/>
              </a:rPr>
              <a:t> for</a:t>
            </a:r>
            <a:r>
              <a:rPr lang="en-US" sz="3600" dirty="0">
                <a:solidFill>
                  <a:srgbClr val="1D2228"/>
                </a:solidFill>
                <a:effectLst/>
                <a:latin typeface="Helvetica" panose="020B0604020202020204" pitchFamily="34" charset="0"/>
                <a:ea typeface="Times New Roman" panose="02020603050405020304" pitchFamily="18" charset="0"/>
              </a:rPr>
              <a:t> </a:t>
            </a:r>
            <a:r>
              <a:rPr lang="ro-RO" sz="3600" dirty="0" err="1">
                <a:solidFill>
                  <a:srgbClr val="1D2228"/>
                </a:solidFill>
                <a:effectLst/>
                <a:latin typeface="Helvetica" panose="020B0604020202020204" pitchFamily="34" charset="0"/>
                <a:ea typeface="Times New Roman" panose="02020603050405020304" pitchFamily="18" charset="0"/>
              </a:rPr>
              <a:t>distributed</a:t>
            </a:r>
            <a:r>
              <a:rPr lang="ro-RO" sz="3600" dirty="0">
                <a:solidFill>
                  <a:srgbClr val="1D2228"/>
                </a:solidFill>
                <a:effectLst/>
                <a:latin typeface="Helvetica" panose="020B0604020202020204" pitchFamily="34" charset="0"/>
                <a:ea typeface="Times New Roman" panose="02020603050405020304" pitchFamily="18" charset="0"/>
              </a:rPr>
              <a:t> zero-</a:t>
            </a:r>
            <a:r>
              <a:rPr lang="en-US" sz="3600" dirty="0">
                <a:solidFill>
                  <a:srgbClr val="1D2228"/>
                </a:solidFill>
                <a:effectLst/>
                <a:latin typeface="Helvetica" panose="020B0604020202020204" pitchFamily="34" charset="0"/>
                <a:ea typeface="Times New Roman" panose="02020603050405020304" pitchFamily="18" charset="0"/>
              </a:rPr>
              <a:t>c</a:t>
            </a:r>
            <a:r>
              <a:rPr lang="ro-RO" sz="3600" dirty="0" err="1">
                <a:solidFill>
                  <a:srgbClr val="1D2228"/>
                </a:solidFill>
                <a:effectLst/>
                <a:latin typeface="Helvetica" panose="020B0604020202020204" pitchFamily="34" charset="0"/>
                <a:ea typeface="Times New Roman" panose="02020603050405020304" pitchFamily="18" charset="0"/>
              </a:rPr>
              <a:t>arbon</a:t>
            </a:r>
            <a:r>
              <a:rPr lang="ro-RO" sz="3600" dirty="0">
                <a:solidFill>
                  <a:srgbClr val="1D2228"/>
                </a:solidFill>
                <a:effectLst/>
                <a:latin typeface="Helvetica" panose="020B0604020202020204" pitchFamily="34" charset="0"/>
                <a:ea typeface="Times New Roman" panose="02020603050405020304" pitchFamily="18" charset="0"/>
              </a:rPr>
              <a:t> </a:t>
            </a:r>
            <a:r>
              <a:rPr lang="ro-RO" sz="3600" dirty="0" err="1">
                <a:solidFill>
                  <a:srgbClr val="1D2228"/>
                </a:solidFill>
                <a:effectLst/>
                <a:latin typeface="Helvetica" panose="020B0604020202020204" pitchFamily="34" charset="0"/>
                <a:ea typeface="Times New Roman" panose="02020603050405020304" pitchFamily="18" charset="0"/>
              </a:rPr>
              <a:t>energy</a:t>
            </a:r>
            <a:r>
              <a:rPr lang="ro-RO" sz="3600" dirty="0">
                <a:solidFill>
                  <a:srgbClr val="1D2228"/>
                </a:solidFill>
                <a:effectLst/>
                <a:latin typeface="Helvetica" panose="020B0604020202020204" pitchFamily="34" charset="0"/>
                <a:ea typeface="Times New Roman" panose="02020603050405020304" pitchFamily="18" charset="0"/>
              </a:rPr>
              <a:t> </a:t>
            </a:r>
            <a:r>
              <a:rPr lang="ro-RO" sz="3600" dirty="0" err="1">
                <a:solidFill>
                  <a:srgbClr val="1D2228"/>
                </a:solidFill>
                <a:effectLst/>
                <a:latin typeface="Helvetica" panose="020B0604020202020204" pitchFamily="34" charset="0"/>
                <a:ea typeface="Times New Roman" panose="02020603050405020304" pitchFamily="18" charset="0"/>
              </a:rPr>
              <a:t>systems</a:t>
            </a:r>
            <a:endParaRPr lang="en-US" sz="3600" dirty="0">
              <a:effectLst/>
              <a:latin typeface="Times New Roman" panose="02020603050405020304" pitchFamily="18" charset="0"/>
              <a:ea typeface="Times New Roman" panose="02020603050405020304" pitchFamily="18" charset="0"/>
            </a:endParaRPr>
          </a:p>
          <a:p>
            <a:endParaRPr lang="en-US" dirty="0"/>
          </a:p>
        </p:txBody>
      </p:sp>
      <p:sp>
        <p:nvSpPr>
          <p:cNvPr id="2" name="TextBox 1">
            <a:extLst>
              <a:ext uri="{FF2B5EF4-FFF2-40B4-BE49-F238E27FC236}">
                <a16:creationId xmlns:a16="http://schemas.microsoft.com/office/drawing/2014/main" id="{A34028B7-C2F2-5F5E-4094-DFB27CAE25D7}"/>
              </a:ext>
            </a:extLst>
          </p:cNvPr>
          <p:cNvSpPr txBox="1"/>
          <p:nvPr/>
        </p:nvSpPr>
        <p:spPr>
          <a:xfrm>
            <a:off x="5445592" y="140591"/>
            <a:ext cx="2638959" cy="1323439"/>
          </a:xfrm>
          <a:prstGeom prst="rect">
            <a:avLst/>
          </a:prstGeom>
          <a:noFill/>
        </p:spPr>
        <p:txBody>
          <a:bodyPr wrap="square" rtlCol="0">
            <a:spAutoFit/>
          </a:bodyPr>
          <a:lstStyle/>
          <a:p>
            <a:r>
              <a:rPr lang="en-US" sz="8000" dirty="0">
                <a:solidFill>
                  <a:schemeClr val="bg2"/>
                </a:solidFill>
              </a:rPr>
              <a:t>SPM</a:t>
            </a:r>
          </a:p>
        </p:txBody>
      </p:sp>
    </p:spTree>
    <p:extLst>
      <p:ext uri="{BB962C8B-B14F-4D97-AF65-F5344CB8AC3E}">
        <p14:creationId xmlns:p14="http://schemas.microsoft.com/office/powerpoint/2010/main" val="29554030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Picture 1" descr="A logo of a person inside a keyhole">
            <a:extLst>
              <a:ext uri="{FF2B5EF4-FFF2-40B4-BE49-F238E27FC236}">
                <a16:creationId xmlns:a16="http://schemas.microsoft.com/office/drawing/2014/main" id="{1780256D-6893-4E9E-CCA2-26CFDB23A563}"/>
              </a:ext>
            </a:extLst>
          </p:cNvPr>
          <p:cNvPicPr>
            <a:picLocks noChangeAspect="1"/>
          </p:cNvPicPr>
          <p:nvPr/>
        </p:nvPicPr>
        <p:blipFill>
          <a:blip r:embed="rId3"/>
          <a:stretch>
            <a:fillRect/>
          </a:stretch>
        </p:blipFill>
        <p:spPr>
          <a:xfrm>
            <a:off x="10088094" y="5185318"/>
            <a:ext cx="2103905" cy="1672682"/>
          </a:xfrm>
          <a:prstGeom prst="rect">
            <a:avLst/>
          </a:prstGeom>
        </p:spPr>
      </p:pic>
      <p:sp>
        <p:nvSpPr>
          <p:cNvPr id="4" name="Title 3">
            <a:extLst>
              <a:ext uri="{FF2B5EF4-FFF2-40B4-BE49-F238E27FC236}">
                <a16:creationId xmlns:a16="http://schemas.microsoft.com/office/drawing/2014/main" id="{0BC044D2-D17D-C04D-CBBA-8B0FA87A7B1C}"/>
              </a:ext>
            </a:extLst>
          </p:cNvPr>
          <p:cNvSpPr>
            <a:spLocks noGrp="1"/>
          </p:cNvSpPr>
          <p:nvPr>
            <p:ph type="title"/>
          </p:nvPr>
        </p:nvSpPr>
        <p:spPr>
          <a:xfrm>
            <a:off x="0" y="0"/>
            <a:ext cx="8909824" cy="744901"/>
          </a:xfrm>
        </p:spPr>
        <p:txBody>
          <a:bodyPr/>
          <a:lstStyle/>
          <a:p>
            <a:r>
              <a:rPr lang="en-US" b="0" dirty="0">
                <a:solidFill>
                  <a:srgbClr val="FF0000"/>
                </a:solidFill>
              </a:rPr>
              <a:t>     </a:t>
            </a:r>
            <a:r>
              <a:rPr lang="en-US" b="0" cap="none" dirty="0">
                <a:solidFill>
                  <a:srgbClr val="FF0000"/>
                </a:solidFill>
              </a:rPr>
              <a:t>Other components of </a:t>
            </a:r>
            <a:r>
              <a:rPr lang="en-US" b="0" dirty="0">
                <a:solidFill>
                  <a:srgbClr val="FF0000"/>
                </a:solidFill>
              </a:rPr>
              <a:t>SPM-I</a:t>
            </a:r>
          </a:p>
        </p:txBody>
      </p:sp>
      <p:pic>
        <p:nvPicPr>
          <p:cNvPr id="9" name="Content Placeholder 8">
            <a:extLst>
              <a:ext uri="{FF2B5EF4-FFF2-40B4-BE49-F238E27FC236}">
                <a16:creationId xmlns:a16="http://schemas.microsoft.com/office/drawing/2014/main" id="{14DC9315-E7B5-86B3-5587-7696AC2A5CAA}"/>
              </a:ext>
            </a:extLst>
          </p:cNvPr>
          <p:cNvPicPr>
            <a:picLocks noGrp="1" noChangeAspect="1"/>
          </p:cNvPicPr>
          <p:nvPr>
            <p:ph sz="half" idx="2"/>
          </p:nvPr>
        </p:nvPicPr>
        <p:blipFill>
          <a:blip r:embed="rId4">
            <a:extLst>
              <a:ext uri="{28A0092B-C50C-407E-A947-70E740481C1C}">
                <a14:useLocalDpi xmlns:a14="http://schemas.microsoft.com/office/drawing/2010/main" val="0"/>
              </a:ext>
            </a:extLst>
          </a:blip>
          <a:srcRect/>
          <a:stretch>
            <a:fillRect/>
          </a:stretch>
        </p:blipFill>
        <p:spPr bwMode="auto">
          <a:xfrm>
            <a:off x="190015" y="744901"/>
            <a:ext cx="9166304" cy="3644652"/>
          </a:xfrm>
          <a:prstGeom prst="rect">
            <a:avLst/>
          </a:prstGeom>
          <a:noFill/>
          <a:ln>
            <a:noFill/>
          </a:ln>
        </p:spPr>
      </p:pic>
      <p:pic>
        <p:nvPicPr>
          <p:cNvPr id="11" name="Picture 10">
            <a:extLst>
              <a:ext uri="{FF2B5EF4-FFF2-40B4-BE49-F238E27FC236}">
                <a16:creationId xmlns:a16="http://schemas.microsoft.com/office/drawing/2014/main" id="{66C350D9-690B-BCDF-F8F0-8366A6D6768A}"/>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1" y="4582498"/>
            <a:ext cx="9546337" cy="2148946"/>
          </a:xfrm>
          <a:prstGeom prst="rect">
            <a:avLst/>
          </a:prstGeom>
          <a:noFill/>
          <a:ln>
            <a:noFill/>
          </a:ln>
        </p:spPr>
      </p:pic>
      <p:sp>
        <p:nvSpPr>
          <p:cNvPr id="12" name="Title 3">
            <a:extLst>
              <a:ext uri="{FF2B5EF4-FFF2-40B4-BE49-F238E27FC236}">
                <a16:creationId xmlns:a16="http://schemas.microsoft.com/office/drawing/2014/main" id="{CC2980AB-9C54-1FB9-DA52-CB22D39F4128}"/>
              </a:ext>
            </a:extLst>
          </p:cNvPr>
          <p:cNvSpPr txBox="1">
            <a:spLocks/>
          </p:cNvSpPr>
          <p:nvPr/>
        </p:nvSpPr>
        <p:spPr>
          <a:xfrm>
            <a:off x="3891777" y="836341"/>
            <a:ext cx="3200400" cy="463890"/>
          </a:xfrm>
          <a:prstGeom prst="rect">
            <a:avLst/>
          </a:prstGeom>
        </p:spPr>
        <p:txBody>
          <a:bodyPr vert="horz" lIns="0" tIns="0" rIns="0" bIns="0" rtlCol="0" anchor="b" anchorCtr="0">
            <a:noAutofit/>
          </a:bodyPr>
          <a:lstStyle>
            <a:lvl1pPr algn="l" defTabSz="914400" rtl="0" eaLnBrk="1" latinLnBrk="0" hangingPunct="1">
              <a:lnSpc>
                <a:spcPts val="4000"/>
              </a:lnSpc>
              <a:spcBef>
                <a:spcPct val="0"/>
              </a:spcBef>
              <a:buNone/>
              <a:defRPr sz="4000" b="1" kern="1200" cap="all" spc="0" baseline="0">
                <a:solidFill>
                  <a:schemeClr val="tx1"/>
                </a:solidFill>
                <a:latin typeface="+mj-lt"/>
                <a:ea typeface="+mj-ea"/>
                <a:cs typeface="+mj-cs"/>
              </a:defRPr>
            </a:lvl1pPr>
          </a:lstStyle>
          <a:p>
            <a:r>
              <a:rPr lang="en-US" b="0" dirty="0">
                <a:solidFill>
                  <a:srgbClr val="FF0000"/>
                </a:solidFill>
              </a:rPr>
              <a:t>  </a:t>
            </a:r>
            <a:r>
              <a:rPr lang="en-US" sz="2800" b="0" dirty="0">
                <a:solidFill>
                  <a:srgbClr val="FF0000"/>
                </a:solidFill>
              </a:rPr>
              <a:t>HVAC </a:t>
            </a:r>
            <a:r>
              <a:rPr lang="en-US" sz="2800" b="0" cap="none" dirty="0">
                <a:solidFill>
                  <a:srgbClr val="FF0000"/>
                </a:solidFill>
              </a:rPr>
              <a:t>system</a:t>
            </a:r>
            <a:endParaRPr lang="en-US" sz="2800" b="0" dirty="0">
              <a:solidFill>
                <a:srgbClr val="FF0000"/>
              </a:solidFill>
            </a:endParaRPr>
          </a:p>
        </p:txBody>
      </p:sp>
      <p:sp>
        <p:nvSpPr>
          <p:cNvPr id="15" name="TextBox 14">
            <a:extLst>
              <a:ext uri="{FF2B5EF4-FFF2-40B4-BE49-F238E27FC236}">
                <a16:creationId xmlns:a16="http://schemas.microsoft.com/office/drawing/2014/main" id="{59B816B3-E1F5-B2B6-F1C9-0909F49AD9D5}"/>
              </a:ext>
            </a:extLst>
          </p:cNvPr>
          <p:cNvSpPr txBox="1"/>
          <p:nvPr/>
        </p:nvSpPr>
        <p:spPr>
          <a:xfrm>
            <a:off x="4036741" y="4301360"/>
            <a:ext cx="2364059" cy="523220"/>
          </a:xfrm>
          <a:prstGeom prst="rect">
            <a:avLst/>
          </a:prstGeom>
          <a:noFill/>
        </p:spPr>
        <p:txBody>
          <a:bodyPr wrap="square" rtlCol="0">
            <a:spAutoFit/>
          </a:bodyPr>
          <a:lstStyle/>
          <a:p>
            <a:r>
              <a:rPr lang="en-US" sz="2800" dirty="0" err="1">
                <a:solidFill>
                  <a:srgbClr val="FF0000"/>
                </a:solidFill>
              </a:rPr>
              <a:t>Hibrid</a:t>
            </a:r>
            <a:r>
              <a:rPr lang="en-US" sz="2800" dirty="0">
                <a:solidFill>
                  <a:srgbClr val="FF0000"/>
                </a:solidFill>
              </a:rPr>
              <a:t> PVT</a:t>
            </a:r>
          </a:p>
        </p:txBody>
      </p:sp>
      <p:sp>
        <p:nvSpPr>
          <p:cNvPr id="16" name="Content Placeholder 5">
            <a:extLst>
              <a:ext uri="{FF2B5EF4-FFF2-40B4-BE49-F238E27FC236}">
                <a16:creationId xmlns:a16="http://schemas.microsoft.com/office/drawing/2014/main" id="{631EEAC2-7199-0326-EA9B-7FC0DBABA13E}"/>
              </a:ext>
            </a:extLst>
          </p:cNvPr>
          <p:cNvSpPr txBox="1">
            <a:spLocks/>
          </p:cNvSpPr>
          <p:nvPr/>
        </p:nvSpPr>
        <p:spPr>
          <a:xfrm>
            <a:off x="7883912" y="192945"/>
            <a:ext cx="4214276" cy="551956"/>
          </a:xfrm>
          <a:prstGeom prst="rect">
            <a:avLst/>
          </a:prstGeom>
        </p:spPr>
        <p:txBody>
          <a:bodyPr vert="horz" lIns="0" tIns="0" rIns="0" bIns="0" rtlCol="0">
            <a:normAutofit/>
          </a:bodyPr>
          <a:lstStyle>
            <a:lvl1pPr marL="0" indent="0" algn="l" defTabSz="914400" rtl="0" eaLnBrk="1" latinLnBrk="0" hangingPunct="1">
              <a:lnSpc>
                <a:spcPct val="90000"/>
              </a:lnSpc>
              <a:spcBef>
                <a:spcPts val="1200"/>
              </a:spcBef>
              <a:buFont typeface="Arial" panose="020B0604020202020204" pitchFamily="34" charset="0"/>
              <a:buNone/>
              <a:defRPr sz="1800" kern="1200">
                <a:solidFill>
                  <a:schemeClr val="tx1"/>
                </a:solidFill>
                <a:latin typeface="+mn-lt"/>
                <a:ea typeface="+mn-ea"/>
                <a:cs typeface="+mn-cs"/>
              </a:defRPr>
            </a:lvl1pPr>
            <a:lvl2pPr marL="457200" indent="-228600" algn="l" defTabSz="914400" rtl="0" eaLnBrk="1" latinLnBrk="0" hangingPunct="1">
              <a:lnSpc>
                <a:spcPct val="90000"/>
              </a:lnSpc>
              <a:spcBef>
                <a:spcPts val="1200"/>
              </a:spcBef>
              <a:buFont typeface="Arial" panose="020B0604020202020204" pitchFamily="34" charset="0"/>
              <a:buChar char="•"/>
              <a:defRPr sz="1800" kern="1200">
                <a:solidFill>
                  <a:schemeClr val="tx1"/>
                </a:solidFill>
                <a:latin typeface="+mn-lt"/>
                <a:ea typeface="+mn-ea"/>
                <a:cs typeface="+mn-cs"/>
              </a:defRPr>
            </a:lvl2pPr>
            <a:lvl3pPr marL="914400" indent="-228600" algn="l" defTabSz="914400" rtl="0" eaLnBrk="1" latinLnBrk="0" hangingPunct="1">
              <a:lnSpc>
                <a:spcPct val="90000"/>
              </a:lnSpc>
              <a:spcBef>
                <a:spcPts val="1200"/>
              </a:spcBef>
              <a:buFont typeface="Arial" panose="020B0604020202020204" pitchFamily="34" charset="0"/>
              <a:buChar char="•"/>
              <a:defRPr sz="1800" kern="1200">
                <a:solidFill>
                  <a:schemeClr val="tx1"/>
                </a:solidFill>
                <a:latin typeface="+mn-lt"/>
                <a:ea typeface="+mn-ea"/>
                <a:cs typeface="+mn-cs"/>
              </a:defRPr>
            </a:lvl3pPr>
            <a:lvl4pPr marL="1371600" indent="-228600" algn="l" defTabSz="914400" rtl="0" eaLnBrk="1" latinLnBrk="0" hangingPunct="1">
              <a:lnSpc>
                <a:spcPct val="90000"/>
              </a:lnSpc>
              <a:spcBef>
                <a:spcPts val="1200"/>
              </a:spcBef>
              <a:buFont typeface="Arial" panose="020B0604020202020204" pitchFamily="34" charset="0"/>
              <a:buChar char="•"/>
              <a:defRPr sz="1800" kern="1200">
                <a:solidFill>
                  <a:schemeClr val="tx1"/>
                </a:solidFill>
                <a:latin typeface="+mn-lt"/>
                <a:ea typeface="+mn-ea"/>
                <a:cs typeface="+mn-cs"/>
              </a:defRPr>
            </a:lvl4pPr>
            <a:lvl5pPr marL="1828800" indent="-228600" algn="l" defTabSz="914400" rtl="0" eaLnBrk="1" latinLnBrk="0" hangingPunct="1">
              <a:lnSpc>
                <a:spcPct val="90000"/>
              </a:lnSpc>
              <a:spcBef>
                <a:spcPts val="12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3200" dirty="0"/>
              <a:t>           LEGEND</a:t>
            </a:r>
            <a:r>
              <a:rPr lang="ro-RO" sz="3200" dirty="0"/>
              <a:t>:</a:t>
            </a:r>
            <a:endParaRPr lang="en-US" sz="2400" dirty="0"/>
          </a:p>
        </p:txBody>
      </p:sp>
      <p:sp>
        <p:nvSpPr>
          <p:cNvPr id="17" name="TextBox 16">
            <a:extLst>
              <a:ext uri="{FF2B5EF4-FFF2-40B4-BE49-F238E27FC236}">
                <a16:creationId xmlns:a16="http://schemas.microsoft.com/office/drawing/2014/main" id="{E71950F1-57B8-DFF2-D5C4-DFBD84642DF8}"/>
              </a:ext>
            </a:extLst>
          </p:cNvPr>
          <p:cNvSpPr txBox="1"/>
          <p:nvPr/>
        </p:nvSpPr>
        <p:spPr>
          <a:xfrm>
            <a:off x="8527407" y="659011"/>
            <a:ext cx="3474578" cy="4678204"/>
          </a:xfrm>
          <a:prstGeom prst="rect">
            <a:avLst/>
          </a:prstGeom>
          <a:noFill/>
        </p:spPr>
        <p:txBody>
          <a:bodyPr wrap="square" rtlCol="0">
            <a:spAutoFit/>
          </a:bodyPr>
          <a:lstStyle/>
          <a:p>
            <a:r>
              <a:rPr lang="en-US" sz="2800" dirty="0"/>
              <a:t>8.3=Cold R</a:t>
            </a:r>
            <a:r>
              <a:rPr lang="en-US" sz="1600" dirty="0"/>
              <a:t>HEC</a:t>
            </a:r>
          </a:p>
          <a:p>
            <a:r>
              <a:rPr lang="en-US" sz="2800" dirty="0"/>
              <a:t>8.7=Warm R</a:t>
            </a:r>
            <a:r>
              <a:rPr lang="en-US" sz="1600" dirty="0"/>
              <a:t>HEC</a:t>
            </a:r>
          </a:p>
          <a:p>
            <a:r>
              <a:rPr lang="en-US" sz="2800" dirty="0"/>
              <a:t>8.4=Wall</a:t>
            </a:r>
          </a:p>
          <a:p>
            <a:r>
              <a:rPr lang="en-US" sz="2800" dirty="0"/>
              <a:t>8.5=Active thermal insulation</a:t>
            </a:r>
          </a:p>
          <a:p>
            <a:r>
              <a:rPr lang="en-US" sz="2800" dirty="0"/>
              <a:t>       8.12=Radiator</a:t>
            </a:r>
            <a:endParaRPr lang="ro-RO" sz="2800" dirty="0"/>
          </a:p>
          <a:p>
            <a:endParaRPr lang="ro-RO" sz="2800" dirty="0"/>
          </a:p>
          <a:p>
            <a:endParaRPr lang="ro-RO" sz="2800" dirty="0"/>
          </a:p>
          <a:p>
            <a:r>
              <a:rPr lang="en-US" sz="2800" dirty="0"/>
              <a:t>8.15=heat transfer liquid</a:t>
            </a:r>
            <a:endParaRPr lang="ro-RO" sz="2800" dirty="0"/>
          </a:p>
          <a:p>
            <a:endParaRPr lang="en-US" dirty="0"/>
          </a:p>
        </p:txBody>
      </p:sp>
    </p:spTree>
    <p:extLst>
      <p:ext uri="{BB962C8B-B14F-4D97-AF65-F5344CB8AC3E}">
        <p14:creationId xmlns:p14="http://schemas.microsoft.com/office/powerpoint/2010/main" val="38119506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75D893-E98A-260A-9EC4-B9365E533FD5}"/>
              </a:ext>
            </a:extLst>
          </p:cNvPr>
          <p:cNvSpPr>
            <a:spLocks noGrp="1"/>
          </p:cNvSpPr>
          <p:nvPr>
            <p:ph type="title"/>
          </p:nvPr>
        </p:nvSpPr>
        <p:spPr/>
        <p:txBody>
          <a:bodyPr/>
          <a:lstStyle/>
          <a:p>
            <a:br>
              <a:rPr lang="en-US" sz="4800" b="1" dirty="0">
                <a:solidFill>
                  <a:srgbClr val="C00000"/>
                </a:solidFill>
              </a:rPr>
            </a:br>
            <a:r>
              <a:rPr lang="en-US" dirty="0"/>
              <a:t>Thank you</a:t>
            </a:r>
          </a:p>
        </p:txBody>
      </p:sp>
      <p:sp>
        <p:nvSpPr>
          <p:cNvPr id="3" name="Text Placeholder 2">
            <a:extLst>
              <a:ext uri="{FF2B5EF4-FFF2-40B4-BE49-F238E27FC236}">
                <a16:creationId xmlns:a16="http://schemas.microsoft.com/office/drawing/2014/main" id="{FD70D88C-5989-4007-4953-F54A4A34B778}"/>
              </a:ext>
            </a:extLst>
          </p:cNvPr>
          <p:cNvSpPr>
            <a:spLocks noGrp="1"/>
          </p:cNvSpPr>
          <p:nvPr>
            <p:ph type="body" sz="quarter" idx="13"/>
          </p:nvPr>
        </p:nvSpPr>
        <p:spPr>
          <a:xfrm>
            <a:off x="5206600" y="4415883"/>
            <a:ext cx="6551391" cy="1740036"/>
          </a:xfrm>
        </p:spPr>
        <p:txBody>
          <a:bodyPr/>
          <a:lstStyle/>
          <a:p>
            <a:r>
              <a:rPr lang="ro-RO" sz="3200" dirty="0"/>
              <a:t>Arpi </a:t>
            </a:r>
            <a:r>
              <a:rPr lang="ro-RO" sz="3200" dirty="0" err="1"/>
              <a:t>Torok</a:t>
            </a:r>
            <a:r>
              <a:rPr lang="ro-RO" sz="3200" dirty="0"/>
              <a:t> </a:t>
            </a:r>
            <a:endParaRPr lang="en-US" sz="3200" dirty="0"/>
          </a:p>
          <a:p>
            <a:r>
              <a:rPr lang="ro-RO" sz="3200" dirty="0"/>
              <a:t>arpi.torok@sesamtechnology.eu</a:t>
            </a:r>
            <a:endParaRPr lang="en-US" sz="3200" dirty="0"/>
          </a:p>
          <a:p>
            <a:endParaRPr lang="en-US" sz="3200" dirty="0"/>
          </a:p>
          <a:p>
            <a:endParaRPr lang="en-US" dirty="0"/>
          </a:p>
        </p:txBody>
      </p:sp>
      <p:pic>
        <p:nvPicPr>
          <p:cNvPr id="7" name="Picture Placeholder 6" descr="A logo of a person inside a keyhole">
            <a:extLst>
              <a:ext uri="{FF2B5EF4-FFF2-40B4-BE49-F238E27FC236}">
                <a16:creationId xmlns:a16="http://schemas.microsoft.com/office/drawing/2014/main" id="{CCA9E33A-B7BE-5B7F-ED53-DCCA1466C4E4}"/>
              </a:ext>
            </a:extLst>
          </p:cNvPr>
          <p:cNvPicPr>
            <a:picLocks noGrp="1" noChangeAspect="1"/>
          </p:cNvPicPr>
          <p:nvPr>
            <p:ph type="pic" sz="quarter" idx="14"/>
          </p:nvPr>
        </p:nvPicPr>
        <p:blipFill>
          <a:blip r:embed="rId3"/>
          <a:srcRect l="10248" r="10248"/>
          <a:stretch>
            <a:fillRect/>
          </a:stretch>
        </p:blipFill>
        <p:spPr>
          <a:xfrm>
            <a:off x="1371600" y="3205163"/>
            <a:ext cx="3043238" cy="3043237"/>
          </a:xfrm>
          <a:prstGeom prst="rect">
            <a:avLst/>
          </a:prstGeom>
        </p:spPr>
      </p:pic>
      <p:sp>
        <p:nvSpPr>
          <p:cNvPr id="4" name="TextBox 3">
            <a:extLst>
              <a:ext uri="{FF2B5EF4-FFF2-40B4-BE49-F238E27FC236}">
                <a16:creationId xmlns:a16="http://schemas.microsoft.com/office/drawing/2014/main" id="{CB3A6E6E-32A4-06AB-743E-340861A9683D}"/>
              </a:ext>
            </a:extLst>
          </p:cNvPr>
          <p:cNvSpPr txBox="1"/>
          <p:nvPr/>
        </p:nvSpPr>
        <p:spPr>
          <a:xfrm>
            <a:off x="724829" y="457200"/>
            <a:ext cx="4616605" cy="1569660"/>
          </a:xfrm>
          <a:prstGeom prst="rect">
            <a:avLst/>
          </a:prstGeom>
          <a:noFill/>
        </p:spPr>
        <p:txBody>
          <a:bodyPr wrap="square" rtlCol="0">
            <a:spAutoFit/>
          </a:bodyPr>
          <a:lstStyle/>
          <a:p>
            <a:r>
              <a:rPr lang="en-US" sz="3200" b="1" dirty="0">
                <a:solidFill>
                  <a:srgbClr val="C00000"/>
                </a:solidFill>
              </a:rPr>
              <a:t>SESAM</a:t>
            </a:r>
            <a:br>
              <a:rPr lang="en-US" sz="3200" b="1" dirty="0">
                <a:solidFill>
                  <a:srgbClr val="C00000"/>
                </a:solidFill>
              </a:rPr>
            </a:br>
            <a:r>
              <a:rPr lang="en-US" sz="3200" b="1" dirty="0">
                <a:solidFill>
                  <a:srgbClr val="C00000"/>
                </a:solidFill>
              </a:rPr>
              <a:t>       TECHNOLOGY</a:t>
            </a:r>
            <a:br>
              <a:rPr lang="en-US" sz="3200" b="1" dirty="0">
                <a:solidFill>
                  <a:srgbClr val="C00000"/>
                </a:solidFill>
              </a:rPr>
            </a:br>
            <a:r>
              <a:rPr lang="en-US" sz="3200" b="1" dirty="0">
                <a:solidFill>
                  <a:srgbClr val="C00000"/>
                </a:solidFill>
              </a:rPr>
              <a:t>              SRL BERCENI</a:t>
            </a:r>
            <a:endParaRPr lang="en-US" sz="3200" dirty="0"/>
          </a:p>
        </p:txBody>
      </p:sp>
      <p:sp>
        <p:nvSpPr>
          <p:cNvPr id="5" name="TextBox 4">
            <a:extLst>
              <a:ext uri="{FF2B5EF4-FFF2-40B4-BE49-F238E27FC236}">
                <a16:creationId xmlns:a16="http://schemas.microsoft.com/office/drawing/2014/main" id="{E632EAE1-9A43-95BA-739C-BA6C2A085C90}"/>
              </a:ext>
            </a:extLst>
          </p:cNvPr>
          <p:cNvSpPr txBox="1"/>
          <p:nvPr/>
        </p:nvSpPr>
        <p:spPr>
          <a:xfrm>
            <a:off x="6389649" y="585216"/>
            <a:ext cx="5174166" cy="1200329"/>
          </a:xfrm>
          <a:prstGeom prst="rect">
            <a:avLst/>
          </a:prstGeom>
          <a:noFill/>
        </p:spPr>
        <p:txBody>
          <a:bodyPr wrap="square" rtlCol="0">
            <a:spAutoFit/>
          </a:bodyPr>
          <a:lstStyle/>
          <a:p>
            <a:r>
              <a:rPr lang="en-US" sz="2400" b="1" dirty="0" err="1">
                <a:solidFill>
                  <a:srgbClr val="C00000"/>
                </a:solidFill>
              </a:rPr>
              <a:t>Comuna</a:t>
            </a:r>
            <a:r>
              <a:rPr lang="en-US" sz="2400" b="1" dirty="0">
                <a:solidFill>
                  <a:srgbClr val="C00000"/>
                </a:solidFill>
              </a:rPr>
              <a:t>  BERCENI</a:t>
            </a:r>
            <a:br>
              <a:rPr lang="en-US" sz="2400" b="1" dirty="0">
                <a:solidFill>
                  <a:srgbClr val="C00000"/>
                </a:solidFill>
              </a:rPr>
            </a:br>
            <a:r>
              <a:rPr lang="en-US" sz="2400" b="1" dirty="0">
                <a:solidFill>
                  <a:srgbClr val="C00000"/>
                </a:solidFill>
              </a:rPr>
              <a:t>       </a:t>
            </a:r>
            <a:r>
              <a:rPr lang="en-US" sz="2400" b="1" dirty="0" err="1">
                <a:solidFill>
                  <a:srgbClr val="C00000"/>
                </a:solidFill>
              </a:rPr>
              <a:t>jude</a:t>
            </a:r>
            <a:r>
              <a:rPr lang="ro-RO" sz="2400" b="1" dirty="0" err="1">
                <a:solidFill>
                  <a:srgbClr val="C00000"/>
                </a:solidFill>
              </a:rPr>
              <a:t>țul</a:t>
            </a:r>
            <a:r>
              <a:rPr lang="ro-RO" sz="2400" b="1" dirty="0">
                <a:solidFill>
                  <a:srgbClr val="C00000"/>
                </a:solidFill>
              </a:rPr>
              <a:t>  ILFOV</a:t>
            </a:r>
            <a:br>
              <a:rPr lang="en-US" sz="2400" b="1" dirty="0">
                <a:solidFill>
                  <a:srgbClr val="C00000"/>
                </a:solidFill>
              </a:rPr>
            </a:br>
            <a:r>
              <a:rPr lang="en-US" sz="2400" b="1" dirty="0">
                <a:solidFill>
                  <a:srgbClr val="C00000"/>
                </a:solidFill>
              </a:rPr>
              <a:t>              </a:t>
            </a:r>
            <a:r>
              <a:rPr lang="ro-RO" sz="2400" b="1" dirty="0">
                <a:solidFill>
                  <a:srgbClr val="C00000"/>
                </a:solidFill>
              </a:rPr>
              <a:t>ROMANIA</a:t>
            </a:r>
            <a:endParaRPr lang="en-US" sz="2400" dirty="0"/>
          </a:p>
        </p:txBody>
      </p:sp>
    </p:spTree>
    <p:extLst>
      <p:ext uri="{BB962C8B-B14F-4D97-AF65-F5344CB8AC3E}">
        <p14:creationId xmlns:p14="http://schemas.microsoft.com/office/powerpoint/2010/main" val="42739491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5698432-2D58-D940-A0AE-7748E2A4879B}"/>
              </a:ext>
            </a:extLst>
          </p:cNvPr>
          <p:cNvSpPr>
            <a:spLocks noGrp="1"/>
          </p:cNvSpPr>
          <p:nvPr>
            <p:ph type="ctrTitle"/>
          </p:nvPr>
        </p:nvSpPr>
        <p:spPr>
          <a:xfrm>
            <a:off x="394127" y="747625"/>
            <a:ext cx="11403746" cy="5245769"/>
          </a:xfrm>
        </p:spPr>
        <p:txBody>
          <a:bodyPr/>
          <a:lstStyle/>
          <a:p>
            <a:pPr>
              <a:lnSpc>
                <a:spcPct val="100000"/>
              </a:lnSpc>
            </a:pPr>
            <a:r>
              <a:rPr lang="en-US" sz="3600" b="0" cap="none" dirty="0">
                <a:solidFill>
                  <a:schemeClr val="tx1"/>
                </a:solidFill>
              </a:rPr>
              <a:t>Universality</a:t>
            </a:r>
            <a:r>
              <a:rPr lang="ro-RO" sz="3200" b="0" cap="none" dirty="0">
                <a:solidFill>
                  <a:schemeClr val="tx1"/>
                </a:solidFill>
              </a:rPr>
              <a:t> </a:t>
            </a:r>
            <a:r>
              <a:rPr lang="en-US" sz="2400" b="0" cap="none" dirty="0"/>
              <a:t>: </a:t>
            </a:r>
            <a:r>
              <a:rPr lang="en-US" sz="2800" b="0" cap="none" dirty="0"/>
              <a:t>can capture, convert, store, distribute</a:t>
            </a:r>
            <a:r>
              <a:rPr lang="ro-RO" sz="2800" b="0" cap="none" dirty="0"/>
              <a:t> </a:t>
            </a:r>
            <a:r>
              <a:rPr lang="en-US" sz="2800" b="0" cap="none" dirty="0"/>
              <a:t>mechanical/electrical and thermal energy from/to any sources, from the smallest to the largest</a:t>
            </a:r>
            <a:br>
              <a:rPr lang="en-US" sz="2400" b="0" cap="none" dirty="0"/>
            </a:br>
            <a:r>
              <a:rPr lang="en-US" sz="3600" b="0" cap="none" dirty="0">
                <a:solidFill>
                  <a:schemeClr val="tx1"/>
                </a:solidFill>
              </a:rPr>
              <a:t>Efficiency</a:t>
            </a:r>
            <a:r>
              <a:rPr lang="ro-RO" sz="3200" b="0" cap="none" dirty="0">
                <a:solidFill>
                  <a:schemeClr val="tx1"/>
                </a:solidFill>
              </a:rPr>
              <a:t> </a:t>
            </a:r>
            <a:r>
              <a:rPr lang="en-US" sz="2400" b="0" cap="none" dirty="0"/>
              <a:t>: </a:t>
            </a:r>
            <a:r>
              <a:rPr lang="en-US" sz="2800" b="0" cap="none" dirty="0"/>
              <a:t>all processes are </a:t>
            </a:r>
            <a:r>
              <a:rPr lang="en-US" sz="2800" b="0" cap="none" dirty="0" err="1"/>
              <a:t>exergetically</a:t>
            </a:r>
            <a:r>
              <a:rPr lang="en-US" sz="2800" b="0" cap="none" dirty="0"/>
              <a:t> optimized</a:t>
            </a:r>
            <a:br>
              <a:rPr lang="en-US" sz="2400" b="0" cap="none" dirty="0"/>
            </a:br>
            <a:r>
              <a:rPr lang="en-US" sz="3600" b="0" cap="none" dirty="0">
                <a:solidFill>
                  <a:schemeClr val="tx1"/>
                </a:solidFill>
              </a:rPr>
              <a:t>Flexibility</a:t>
            </a:r>
            <a:r>
              <a:rPr lang="ro-RO" sz="3200" b="0" cap="none" dirty="0">
                <a:solidFill>
                  <a:schemeClr val="tx1"/>
                </a:solidFill>
              </a:rPr>
              <a:t> </a:t>
            </a:r>
            <a:r>
              <a:rPr lang="en-US" sz="2400" b="0" cap="none" dirty="0"/>
              <a:t>: </a:t>
            </a:r>
            <a:r>
              <a:rPr lang="en-US" sz="2800" b="0" cap="none" dirty="0"/>
              <a:t>can be realized in various variants, for a variable number of sources and users</a:t>
            </a:r>
            <a:br>
              <a:rPr lang="en-US" sz="2800" b="0" cap="none" dirty="0"/>
            </a:br>
            <a:r>
              <a:rPr lang="en-US" sz="3600" b="0" cap="none" dirty="0">
                <a:solidFill>
                  <a:schemeClr val="tx1"/>
                </a:solidFill>
              </a:rPr>
              <a:t>Perfect adaptability </a:t>
            </a:r>
            <a:r>
              <a:rPr lang="en-US" sz="2800" b="0" cap="none" dirty="0"/>
              <a:t>to any type of application served, with components adapted to the temperature, power and mobility range of the application</a:t>
            </a:r>
            <a:br>
              <a:rPr lang="en-US" sz="2800" b="0" cap="none" dirty="0"/>
            </a:br>
            <a:r>
              <a:rPr lang="en-US" sz="3600" b="0" cap="none" dirty="0">
                <a:solidFill>
                  <a:schemeClr val="tx1"/>
                </a:solidFill>
              </a:rPr>
              <a:t>Profitability</a:t>
            </a:r>
            <a:r>
              <a:rPr lang="ro-RO" sz="3200" b="0" cap="none" dirty="0">
                <a:solidFill>
                  <a:schemeClr val="tx1"/>
                </a:solidFill>
              </a:rPr>
              <a:t> </a:t>
            </a:r>
            <a:r>
              <a:rPr lang="en-US" sz="2400" b="0" cap="none" dirty="0"/>
              <a:t>: </a:t>
            </a:r>
            <a:r>
              <a:rPr lang="en-US" sz="2800" b="0" cap="none" dirty="0"/>
              <a:t>low manufacturing, operability, maintenance costs, doubled by high productivity</a:t>
            </a:r>
            <a:br>
              <a:rPr lang="en-US" sz="2400" b="0" cap="none" dirty="0"/>
            </a:br>
            <a:endParaRPr lang="en-US" sz="2800" b="0" cap="none" dirty="0"/>
          </a:p>
        </p:txBody>
      </p:sp>
      <p:sp>
        <p:nvSpPr>
          <p:cNvPr id="7" name="Subtitle 6">
            <a:extLst>
              <a:ext uri="{FF2B5EF4-FFF2-40B4-BE49-F238E27FC236}">
                <a16:creationId xmlns:a16="http://schemas.microsoft.com/office/drawing/2014/main" id="{4C780BDD-62B7-3E51-C2DE-09259F62CC03}"/>
              </a:ext>
            </a:extLst>
          </p:cNvPr>
          <p:cNvSpPr>
            <a:spLocks noGrp="1"/>
          </p:cNvSpPr>
          <p:nvPr>
            <p:ph type="subTitle" idx="1"/>
          </p:nvPr>
        </p:nvSpPr>
        <p:spPr>
          <a:xfrm>
            <a:off x="157529" y="100362"/>
            <a:ext cx="3801154" cy="647264"/>
          </a:xfrm>
        </p:spPr>
        <p:txBody>
          <a:bodyPr>
            <a:noAutofit/>
          </a:bodyPr>
          <a:lstStyle/>
          <a:p>
            <a:r>
              <a:rPr lang="en-US" sz="4800" dirty="0">
                <a:solidFill>
                  <a:srgbClr val="FF0000"/>
                </a:solidFill>
              </a:rPr>
              <a:t>Advantage</a:t>
            </a:r>
            <a:r>
              <a:rPr lang="ro-RO" sz="4800" dirty="0">
                <a:solidFill>
                  <a:srgbClr val="FF0000"/>
                </a:solidFill>
              </a:rPr>
              <a:t>s:</a:t>
            </a:r>
            <a:endParaRPr lang="en-US" sz="4800" dirty="0">
              <a:solidFill>
                <a:srgbClr val="FF0000"/>
              </a:solidFill>
            </a:endParaRPr>
          </a:p>
        </p:txBody>
      </p:sp>
    </p:spTree>
    <p:extLst>
      <p:ext uri="{BB962C8B-B14F-4D97-AF65-F5344CB8AC3E}">
        <p14:creationId xmlns:p14="http://schemas.microsoft.com/office/powerpoint/2010/main" val="37491687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69F6786D-8EEB-943E-5290-9761CB63649B}"/>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9B82BF25-4784-53D9-07B2-E36524730135}"/>
              </a:ext>
            </a:extLst>
          </p:cNvPr>
          <p:cNvSpPr>
            <a:spLocks noGrp="1"/>
          </p:cNvSpPr>
          <p:nvPr>
            <p:ph type="ctrTitle"/>
          </p:nvPr>
        </p:nvSpPr>
        <p:spPr>
          <a:xfrm>
            <a:off x="264513" y="785332"/>
            <a:ext cx="11927487" cy="6072668"/>
          </a:xfrm>
        </p:spPr>
        <p:txBody>
          <a:bodyPr/>
          <a:lstStyle/>
          <a:p>
            <a:pPr>
              <a:lnSpc>
                <a:spcPct val="100000"/>
              </a:lnSpc>
            </a:pPr>
            <a:r>
              <a:rPr lang="en-US" sz="3200" b="0" cap="none" dirty="0">
                <a:solidFill>
                  <a:schemeClr val="tx1"/>
                </a:solidFill>
              </a:rPr>
              <a:t>Modularity</a:t>
            </a:r>
            <a:r>
              <a:rPr lang="en-US" sz="2800" b="0" cap="none" dirty="0">
                <a:solidFill>
                  <a:schemeClr val="tx1"/>
                </a:solidFill>
              </a:rPr>
              <a:t>:</a:t>
            </a:r>
            <a:r>
              <a:rPr lang="en-US" sz="2800" b="0" cap="none" dirty="0"/>
              <a:t> parts of the installation can be added, </a:t>
            </a:r>
            <a:r>
              <a:rPr lang="ro-RO" sz="2800" b="0" cap="none" dirty="0" err="1"/>
              <a:t>replaced</a:t>
            </a:r>
            <a:r>
              <a:rPr lang="ro-RO" sz="2800" b="0" cap="none" dirty="0"/>
              <a:t>, or</a:t>
            </a:r>
            <a:r>
              <a:rPr lang="en-US" sz="2800" b="0" cap="none" dirty="0"/>
              <a:t> removed at any time</a:t>
            </a:r>
            <a:br>
              <a:rPr lang="ro-RO" sz="2800" b="0" cap="none" dirty="0"/>
            </a:br>
            <a:r>
              <a:rPr lang="en-US" sz="3200" b="0" cap="none" dirty="0">
                <a:solidFill>
                  <a:schemeClr val="tx1"/>
                </a:solidFill>
              </a:rPr>
              <a:t>Energy security</a:t>
            </a:r>
            <a:r>
              <a:rPr lang="en-US" sz="2800" b="0" cap="none" dirty="0">
                <a:solidFill>
                  <a:schemeClr val="tx1"/>
                </a:solidFill>
              </a:rPr>
              <a:t>: </a:t>
            </a:r>
            <a:r>
              <a:rPr lang="en-US" sz="2800" b="0" cap="none" dirty="0">
                <a:solidFill>
                  <a:schemeClr val="bg2"/>
                </a:solidFill>
              </a:rPr>
              <a:t>can incorporate any </a:t>
            </a:r>
            <a:r>
              <a:rPr lang="ro-RO" sz="2800" b="0" cap="none" dirty="0" err="1">
                <a:solidFill>
                  <a:schemeClr val="bg2"/>
                </a:solidFill>
              </a:rPr>
              <a:t>energy</a:t>
            </a:r>
            <a:r>
              <a:rPr lang="ro-RO" sz="2800" b="0" cap="none" dirty="0">
                <a:solidFill>
                  <a:schemeClr val="bg2"/>
                </a:solidFill>
              </a:rPr>
              <a:t> </a:t>
            </a:r>
            <a:r>
              <a:rPr lang="en-US" sz="2800" b="0" cap="none" dirty="0">
                <a:solidFill>
                  <a:schemeClr val="bg2"/>
                </a:solidFill>
              </a:rPr>
              <a:t>production unit and any consumer from the electrical network, increasing its flexibility and safety</a:t>
            </a:r>
            <a:r>
              <a:rPr lang="ro-RO" sz="2800" b="0" cap="none" dirty="0">
                <a:solidFill>
                  <a:schemeClr val="bg2"/>
                </a:solidFill>
              </a:rPr>
              <a:t>. </a:t>
            </a:r>
            <a:r>
              <a:rPr lang="en-US" sz="2800" b="0" cap="none" dirty="0">
                <a:solidFill>
                  <a:schemeClr val="bg2"/>
                </a:solidFill>
              </a:rPr>
              <a:t>The coupling of all these modules leads to the most secure and efficient distributed network</a:t>
            </a:r>
            <a:br>
              <a:rPr lang="en-US" sz="2800" b="0" cap="none" dirty="0">
                <a:solidFill>
                  <a:schemeClr val="tx1"/>
                </a:solidFill>
              </a:rPr>
            </a:br>
            <a:r>
              <a:rPr lang="en-US" sz="3200" b="0" cap="none" dirty="0">
                <a:solidFill>
                  <a:schemeClr val="tx1"/>
                </a:solidFill>
              </a:rPr>
              <a:t>Maneuverability:</a:t>
            </a:r>
            <a:r>
              <a:rPr lang="en-US" sz="2800" b="0" cap="none" dirty="0">
                <a:solidFill>
                  <a:schemeClr val="tx1"/>
                </a:solidFill>
              </a:rPr>
              <a:t> </a:t>
            </a:r>
            <a:r>
              <a:rPr lang="en-US" sz="2800" b="0" cap="none" dirty="0">
                <a:solidFill>
                  <a:schemeClr val="bg2"/>
                </a:solidFill>
              </a:rPr>
              <a:t>is equipped with an intelligent processor that </a:t>
            </a:r>
            <a:r>
              <a:rPr lang="en-US" sz="2800" b="0" cap="none" dirty="0" err="1">
                <a:solidFill>
                  <a:schemeClr val="bg2"/>
                </a:solidFill>
              </a:rPr>
              <a:t>exergetically</a:t>
            </a:r>
            <a:r>
              <a:rPr lang="en-US" sz="2800" b="0" cap="none" dirty="0">
                <a:solidFill>
                  <a:schemeClr val="bg2"/>
                </a:solidFill>
              </a:rPr>
              <a:t> optimizes both each process and the entire module, modifying the system configuration, the optimal operating time interval for each configuration, based on the measurement of the main parameters, of orders received from the dispatch, weather forecasts and energy price predictions, collected from the Internet</a:t>
            </a:r>
            <a:endParaRPr lang="en-US" sz="2400" b="0" cap="none" dirty="0">
              <a:solidFill>
                <a:schemeClr val="bg2"/>
              </a:solidFill>
            </a:endParaRPr>
          </a:p>
        </p:txBody>
      </p:sp>
      <p:sp>
        <p:nvSpPr>
          <p:cNvPr id="7" name="Subtitle 6">
            <a:extLst>
              <a:ext uri="{FF2B5EF4-FFF2-40B4-BE49-F238E27FC236}">
                <a16:creationId xmlns:a16="http://schemas.microsoft.com/office/drawing/2014/main" id="{A73B8C50-5608-A791-C3A7-8DFA8F38528A}"/>
              </a:ext>
            </a:extLst>
          </p:cNvPr>
          <p:cNvSpPr>
            <a:spLocks noGrp="1"/>
          </p:cNvSpPr>
          <p:nvPr>
            <p:ph type="subTitle" idx="1"/>
          </p:nvPr>
        </p:nvSpPr>
        <p:spPr>
          <a:xfrm>
            <a:off x="157528" y="0"/>
            <a:ext cx="3868061" cy="747625"/>
          </a:xfrm>
        </p:spPr>
        <p:txBody>
          <a:bodyPr>
            <a:noAutofit/>
          </a:bodyPr>
          <a:lstStyle/>
          <a:p>
            <a:r>
              <a:rPr lang="en-US" sz="4800" dirty="0">
                <a:solidFill>
                  <a:srgbClr val="FF0000"/>
                </a:solidFill>
              </a:rPr>
              <a:t>Advantage</a:t>
            </a:r>
            <a:r>
              <a:rPr lang="ro-RO" sz="4800" dirty="0">
                <a:solidFill>
                  <a:srgbClr val="FF0000"/>
                </a:solidFill>
              </a:rPr>
              <a:t>s:</a:t>
            </a:r>
            <a:endParaRPr lang="en-US" sz="4800" dirty="0">
              <a:solidFill>
                <a:srgbClr val="FF0000"/>
              </a:solidFill>
            </a:endParaRPr>
          </a:p>
        </p:txBody>
      </p:sp>
    </p:spTree>
    <p:extLst>
      <p:ext uri="{BB962C8B-B14F-4D97-AF65-F5344CB8AC3E}">
        <p14:creationId xmlns:p14="http://schemas.microsoft.com/office/powerpoint/2010/main" val="33358449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B12279E9-2D0F-D79B-AD07-B16A9A23610C}"/>
              </a:ext>
            </a:extLst>
          </p:cNvPr>
          <p:cNvSpPr>
            <a:spLocks noGrp="1"/>
          </p:cNvSpPr>
          <p:nvPr>
            <p:ph type="title"/>
          </p:nvPr>
        </p:nvSpPr>
        <p:spPr>
          <a:xfrm>
            <a:off x="178419" y="156115"/>
            <a:ext cx="7611681" cy="841097"/>
          </a:xfrm>
        </p:spPr>
        <p:txBody>
          <a:bodyPr/>
          <a:lstStyle/>
          <a:p>
            <a:br>
              <a:rPr lang="en-US" cap="none" dirty="0"/>
            </a:br>
            <a:br>
              <a:rPr lang="en-US" cap="none" dirty="0"/>
            </a:br>
            <a:br>
              <a:rPr lang="en-US" cap="none" dirty="0"/>
            </a:br>
            <a:br>
              <a:rPr lang="en-US" cap="none" dirty="0"/>
            </a:br>
            <a:br>
              <a:rPr lang="en-US" cap="none" dirty="0"/>
            </a:br>
            <a:br>
              <a:rPr lang="en-US" cap="none" dirty="0"/>
            </a:br>
            <a:br>
              <a:rPr lang="en-US" cap="none" dirty="0"/>
            </a:br>
            <a:br>
              <a:rPr lang="en-US" cap="none" dirty="0"/>
            </a:br>
            <a:br>
              <a:rPr lang="en-US" cap="none" dirty="0"/>
            </a:br>
            <a:br>
              <a:rPr lang="en-US" cap="none" dirty="0"/>
            </a:br>
            <a:br>
              <a:rPr lang="en-US" cap="none" dirty="0"/>
            </a:br>
            <a:br>
              <a:rPr lang="en-US" cap="none" dirty="0"/>
            </a:br>
            <a:br>
              <a:rPr lang="en-US" cap="none" dirty="0"/>
            </a:br>
            <a:br>
              <a:rPr lang="en-US" cap="none" dirty="0"/>
            </a:br>
            <a:br>
              <a:rPr lang="en-US" cap="none" dirty="0"/>
            </a:br>
            <a:br>
              <a:rPr lang="en-US" cap="none" dirty="0"/>
            </a:br>
            <a:br>
              <a:rPr lang="en-US" cap="none" dirty="0"/>
            </a:br>
            <a:br>
              <a:rPr lang="en-US" cap="none" dirty="0"/>
            </a:br>
            <a:br>
              <a:rPr lang="en-US" cap="none" dirty="0"/>
            </a:br>
            <a:br>
              <a:rPr lang="en-US" cap="none" dirty="0"/>
            </a:br>
            <a:br>
              <a:rPr lang="en-US" cap="none" dirty="0"/>
            </a:br>
            <a:br>
              <a:rPr lang="en-US" cap="none" dirty="0"/>
            </a:br>
            <a:r>
              <a:rPr lang="en-US" cap="none" dirty="0"/>
              <a:t>The core of </a:t>
            </a:r>
            <a:r>
              <a:rPr lang="en-US" sz="4800" cap="none" dirty="0"/>
              <a:t>SPM</a:t>
            </a:r>
            <a:r>
              <a:rPr lang="en-US" cap="none" dirty="0"/>
              <a:t> </a:t>
            </a:r>
            <a:r>
              <a:rPr lang="en-US" dirty="0"/>
              <a:t>Structure</a:t>
            </a:r>
          </a:p>
        </p:txBody>
      </p:sp>
      <p:sp>
        <p:nvSpPr>
          <p:cNvPr id="6" name="Content Placeholder 5">
            <a:extLst>
              <a:ext uri="{FF2B5EF4-FFF2-40B4-BE49-F238E27FC236}">
                <a16:creationId xmlns:a16="http://schemas.microsoft.com/office/drawing/2014/main" id="{62FF1654-306D-262A-D360-5E5C2E6B39E3}"/>
              </a:ext>
            </a:extLst>
          </p:cNvPr>
          <p:cNvSpPr>
            <a:spLocks noGrp="1"/>
          </p:cNvSpPr>
          <p:nvPr>
            <p:ph sz="half" idx="2"/>
          </p:nvPr>
        </p:nvSpPr>
        <p:spPr>
          <a:xfrm>
            <a:off x="7883912" y="40440"/>
            <a:ext cx="4214276" cy="956774"/>
          </a:xfrm>
        </p:spPr>
        <p:txBody>
          <a:bodyPr>
            <a:normAutofit lnSpcReduction="10000"/>
          </a:bodyPr>
          <a:lstStyle/>
          <a:p>
            <a:endParaRPr lang="en-US" sz="3200" dirty="0"/>
          </a:p>
          <a:p>
            <a:r>
              <a:rPr lang="en-US" sz="3200" dirty="0"/>
              <a:t>LEGEND</a:t>
            </a:r>
            <a:r>
              <a:rPr lang="ro-RO" sz="3200" dirty="0"/>
              <a:t>:</a:t>
            </a:r>
            <a:endParaRPr lang="en-US" sz="2400" dirty="0"/>
          </a:p>
        </p:txBody>
      </p:sp>
      <p:pic>
        <p:nvPicPr>
          <p:cNvPr id="2051" name="Picture 3">
            <a:extLst>
              <a:ext uri="{FF2B5EF4-FFF2-40B4-BE49-F238E27FC236}">
                <a16:creationId xmlns:a16="http://schemas.microsoft.com/office/drawing/2014/main" id="{40E9F585-3A5B-0003-B7E8-2E3A2636C6F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3812" y="997213"/>
            <a:ext cx="8229062" cy="58203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Box 6">
            <a:extLst>
              <a:ext uri="{FF2B5EF4-FFF2-40B4-BE49-F238E27FC236}">
                <a16:creationId xmlns:a16="http://schemas.microsoft.com/office/drawing/2014/main" id="{ACE68D5E-662B-29C5-1C28-627A4FE90C0D}"/>
              </a:ext>
            </a:extLst>
          </p:cNvPr>
          <p:cNvSpPr txBox="1"/>
          <p:nvPr/>
        </p:nvSpPr>
        <p:spPr>
          <a:xfrm>
            <a:off x="7710095" y="997212"/>
            <a:ext cx="4481905" cy="7694414"/>
          </a:xfrm>
          <a:prstGeom prst="rect">
            <a:avLst/>
          </a:prstGeom>
          <a:noFill/>
        </p:spPr>
        <p:txBody>
          <a:bodyPr wrap="square" rtlCol="0">
            <a:spAutoFit/>
          </a:bodyPr>
          <a:lstStyle/>
          <a:p>
            <a:r>
              <a:rPr lang="en-US" sz="2800" dirty="0"/>
              <a:t>R</a:t>
            </a:r>
            <a:r>
              <a:rPr lang="ro-RO" sz="2000" dirty="0"/>
              <a:t>h</a:t>
            </a:r>
            <a:r>
              <a:rPr lang="ro-RO" sz="2800" dirty="0"/>
              <a:t> = hot </a:t>
            </a:r>
            <a:r>
              <a:rPr lang="ro-RO" sz="2800" dirty="0" err="1"/>
              <a:t>tank</a:t>
            </a:r>
            <a:endParaRPr lang="ro-RO" sz="2800" dirty="0"/>
          </a:p>
          <a:p>
            <a:r>
              <a:rPr lang="en-US" sz="2800" dirty="0"/>
              <a:t>R</a:t>
            </a:r>
            <a:r>
              <a:rPr lang="ro-RO" sz="2000" dirty="0"/>
              <a:t>c</a:t>
            </a:r>
            <a:r>
              <a:rPr lang="ro-RO" sz="2800" dirty="0"/>
              <a:t> = </a:t>
            </a:r>
            <a:r>
              <a:rPr lang="ro-RO" sz="2800" dirty="0" err="1"/>
              <a:t>cold</a:t>
            </a:r>
            <a:r>
              <a:rPr lang="ro-RO" sz="2800" dirty="0"/>
              <a:t> </a:t>
            </a:r>
            <a:r>
              <a:rPr lang="ro-RO" sz="2800" dirty="0" err="1"/>
              <a:t>tank</a:t>
            </a:r>
            <a:endParaRPr lang="ro-RO" sz="2800" dirty="0"/>
          </a:p>
          <a:p>
            <a:r>
              <a:rPr lang="en-US" sz="2800" dirty="0"/>
              <a:t>R</a:t>
            </a:r>
            <a:r>
              <a:rPr lang="ro-RO" sz="2000" dirty="0" err="1"/>
              <a:t>ext</a:t>
            </a:r>
            <a:r>
              <a:rPr lang="ro-RO" sz="2800" dirty="0"/>
              <a:t> = </a:t>
            </a:r>
            <a:r>
              <a:rPr lang="ro-RO" sz="2800" dirty="0" err="1"/>
              <a:t>heat</a:t>
            </a:r>
            <a:r>
              <a:rPr lang="ro-RO" sz="2800" dirty="0"/>
              <a:t> </a:t>
            </a:r>
            <a:r>
              <a:rPr lang="ro-RO" sz="2800" dirty="0" err="1"/>
              <a:t>exchanger</a:t>
            </a:r>
            <a:endParaRPr lang="ro-RO" sz="2800" dirty="0"/>
          </a:p>
          <a:p>
            <a:r>
              <a:rPr lang="ro-RO" sz="2800" dirty="0"/>
              <a:t>I</a:t>
            </a:r>
            <a:r>
              <a:rPr lang="ro-RO" sz="2000" dirty="0"/>
              <a:t>z</a:t>
            </a:r>
            <a:r>
              <a:rPr lang="ro-RO" sz="2800" dirty="0"/>
              <a:t> = </a:t>
            </a:r>
            <a:r>
              <a:rPr lang="ro-RO" sz="2800" dirty="0" err="1"/>
              <a:t>isothermalizer</a:t>
            </a:r>
            <a:endParaRPr lang="ro-RO" sz="2800" dirty="0"/>
          </a:p>
          <a:p>
            <a:r>
              <a:rPr lang="ro-RO" sz="2800" dirty="0"/>
              <a:t>P= </a:t>
            </a:r>
            <a:r>
              <a:rPr lang="ro-RO" sz="2800" dirty="0" err="1"/>
              <a:t>pump</a:t>
            </a:r>
            <a:endParaRPr lang="ro-RO" sz="2800" dirty="0"/>
          </a:p>
          <a:p>
            <a:r>
              <a:rPr lang="ro-RO" sz="2800" dirty="0"/>
              <a:t>C= adiabatic </a:t>
            </a:r>
            <a:r>
              <a:rPr lang="ro-RO" sz="2800" dirty="0" err="1"/>
              <a:t>compressor</a:t>
            </a:r>
            <a:endParaRPr lang="ro-RO" sz="2800" dirty="0"/>
          </a:p>
          <a:p>
            <a:r>
              <a:rPr lang="ro-RO" sz="2800" dirty="0"/>
              <a:t>E= adiabatic </a:t>
            </a:r>
            <a:r>
              <a:rPr lang="ro-RO" sz="2800" dirty="0" err="1"/>
              <a:t>expander</a:t>
            </a:r>
            <a:endParaRPr lang="ro-RO" sz="2800" dirty="0"/>
          </a:p>
          <a:p>
            <a:r>
              <a:rPr lang="ro-RO" sz="2800" dirty="0"/>
              <a:t>M= electric motor</a:t>
            </a:r>
          </a:p>
          <a:p>
            <a:r>
              <a:rPr lang="ro-RO" sz="2800" dirty="0"/>
              <a:t>P= </a:t>
            </a:r>
            <a:r>
              <a:rPr lang="ro-RO" sz="2800" dirty="0" err="1"/>
              <a:t>synchronous</a:t>
            </a:r>
            <a:r>
              <a:rPr lang="ro-RO" sz="2800" dirty="0"/>
              <a:t> electric </a:t>
            </a:r>
          </a:p>
          <a:p>
            <a:r>
              <a:rPr lang="ro-RO" sz="2800" dirty="0"/>
              <a:t>     generator</a:t>
            </a:r>
          </a:p>
          <a:p>
            <a:r>
              <a:rPr lang="ro-RO" sz="2800" dirty="0"/>
              <a:t>D= </a:t>
            </a:r>
            <a:r>
              <a:rPr lang="ro-RO" sz="2800" dirty="0" err="1"/>
              <a:t>clutch</a:t>
            </a:r>
            <a:endParaRPr lang="ro-RO" sz="2800" dirty="0"/>
          </a:p>
          <a:p>
            <a:r>
              <a:rPr lang="ro-RO" sz="2800" dirty="0"/>
              <a:t>V= </a:t>
            </a:r>
            <a:r>
              <a:rPr lang="en-US" sz="2800" dirty="0"/>
              <a:t>v</a:t>
            </a:r>
            <a:r>
              <a:rPr lang="ro-RO" sz="2800" dirty="0" err="1"/>
              <a:t>alve</a:t>
            </a:r>
            <a:endParaRPr lang="en-US" sz="2800" dirty="0"/>
          </a:p>
          <a:p>
            <a:r>
              <a:rPr lang="en-US" sz="2800" dirty="0"/>
              <a:t>B</a:t>
            </a:r>
            <a:r>
              <a:rPr lang="ro-RO" sz="2800" dirty="0"/>
              <a:t>= </a:t>
            </a:r>
            <a:r>
              <a:rPr lang="en-US" sz="2800" dirty="0"/>
              <a:t>electric battery</a:t>
            </a:r>
            <a:endParaRPr lang="ro-RO" sz="2800" dirty="0"/>
          </a:p>
          <a:p>
            <a:endParaRPr lang="ro-RO" sz="2800" dirty="0"/>
          </a:p>
          <a:p>
            <a:endParaRPr lang="ro-RO" sz="2800" dirty="0"/>
          </a:p>
          <a:p>
            <a:endParaRPr lang="ro-RO" sz="2800" dirty="0"/>
          </a:p>
          <a:p>
            <a:endParaRPr lang="ro-RO" sz="2800" dirty="0"/>
          </a:p>
          <a:p>
            <a:endParaRPr lang="en-US" dirty="0"/>
          </a:p>
        </p:txBody>
      </p:sp>
      <p:pic>
        <p:nvPicPr>
          <p:cNvPr id="2" name="Picture 1">
            <a:extLst>
              <a:ext uri="{FF2B5EF4-FFF2-40B4-BE49-F238E27FC236}">
                <a16:creationId xmlns:a16="http://schemas.microsoft.com/office/drawing/2014/main" id="{EE6DCC6B-5B52-FC26-2950-B80FE34E3B63}"/>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1293" y="1134225"/>
            <a:ext cx="7674200" cy="5255424"/>
          </a:xfrm>
          <a:prstGeom prst="rect">
            <a:avLst/>
          </a:prstGeom>
          <a:noFill/>
          <a:ln>
            <a:noFill/>
          </a:ln>
        </p:spPr>
      </p:pic>
    </p:spTree>
    <p:extLst>
      <p:ext uri="{BB962C8B-B14F-4D97-AF65-F5344CB8AC3E}">
        <p14:creationId xmlns:p14="http://schemas.microsoft.com/office/powerpoint/2010/main" val="21028164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bg>
      <p:bgPr>
        <a:gradFill>
          <a:gsLst>
            <a:gs pos="15000">
              <a:srgbClr val="0070C0"/>
            </a:gs>
            <a:gs pos="55500">
              <a:srgbClr val="D3C1FF"/>
            </a:gs>
            <a:gs pos="46000">
              <a:srgbClr val="E0D3FF"/>
            </a:gs>
            <a:gs pos="0">
              <a:srgbClr val="00B0F0">
                <a:lumMod val="100000"/>
                <a:alpha val="50000"/>
              </a:srgbClr>
            </a:gs>
            <a:gs pos="74000">
              <a:schemeClr val="accent1">
                <a:lumMod val="45000"/>
                <a:lumOff val="55000"/>
              </a:schemeClr>
            </a:gs>
            <a:gs pos="83000">
              <a:schemeClr val="accent1">
                <a:lumMod val="45000"/>
                <a:lumOff val="55000"/>
              </a:schemeClr>
            </a:gs>
            <a:gs pos="100000">
              <a:schemeClr val="accent1">
                <a:lumMod val="30000"/>
                <a:lumOff val="70000"/>
              </a:schemeClr>
            </a:gs>
          </a:gsLst>
          <a:path path="rect">
            <a:fillToRect l="100000" b="100000"/>
          </a:path>
        </a:gradFill>
        <a:effectLst/>
      </p:bgPr>
    </p:bg>
    <p:spTree>
      <p:nvGrpSpPr>
        <p:cNvPr id="1" name=""/>
        <p:cNvGrpSpPr/>
        <p:nvPr/>
      </p:nvGrpSpPr>
      <p:grpSpPr>
        <a:xfrm>
          <a:off x="0" y="0"/>
          <a:ext cx="0" cy="0"/>
          <a:chOff x="0" y="0"/>
          <a:chExt cx="0" cy="0"/>
        </a:xfrm>
      </p:grpSpPr>
      <p:sp>
        <p:nvSpPr>
          <p:cNvPr id="12" name="Title 11">
            <a:extLst>
              <a:ext uri="{FF2B5EF4-FFF2-40B4-BE49-F238E27FC236}">
                <a16:creationId xmlns:a16="http://schemas.microsoft.com/office/drawing/2014/main" id="{F64C0E11-7DE4-D558-C3EF-9B3C7A9BF17D}"/>
              </a:ext>
            </a:extLst>
          </p:cNvPr>
          <p:cNvSpPr>
            <a:spLocks noGrp="1"/>
          </p:cNvSpPr>
          <p:nvPr>
            <p:ph type="title"/>
          </p:nvPr>
        </p:nvSpPr>
        <p:spPr>
          <a:xfrm>
            <a:off x="130096" y="0"/>
            <a:ext cx="11931805" cy="892098"/>
          </a:xfrm>
        </p:spPr>
        <p:txBody>
          <a:bodyPr/>
          <a:lstStyle/>
          <a:p>
            <a:pPr marL="342900" marR="0" lvl="0" indent="-512064" defTabSz="914400" rtl="0" eaLnBrk="1" fontAlgn="auto" latinLnBrk="0" hangingPunct="1">
              <a:lnSpc>
                <a:spcPct val="90000"/>
              </a:lnSpc>
              <a:spcBef>
                <a:spcPts val="1000"/>
              </a:spcBef>
              <a:spcAft>
                <a:spcPts val="0"/>
              </a:spcAft>
              <a:tabLst/>
              <a:defRPr/>
            </a:pPr>
            <a:r>
              <a:rPr kumimoji="0" lang="ro-RO" sz="3600" b="0" i="0" u="none" strike="noStrike" kern="1200" cap="none" spc="0" normalizeH="0" baseline="0" noProof="0" dirty="0">
                <a:ln>
                  <a:noFill/>
                </a:ln>
                <a:solidFill>
                  <a:prstClr val="white"/>
                </a:solidFill>
                <a:effectLst/>
                <a:highlight>
                  <a:srgbClr val="000080"/>
                </a:highlight>
                <a:uLnTx/>
                <a:uFillTx/>
                <a:latin typeface="Univers"/>
                <a:ea typeface="+mn-ea"/>
                <a:cs typeface="+mn-cs"/>
              </a:rPr>
              <a:t>  </a:t>
            </a:r>
            <a:r>
              <a:rPr kumimoji="0" lang="en-US" sz="3600" b="0" i="0" u="none" strike="noStrike" kern="1200" cap="none" spc="0" normalizeH="0" baseline="0" noProof="0" dirty="0">
                <a:ln>
                  <a:noFill/>
                </a:ln>
                <a:solidFill>
                  <a:prstClr val="white"/>
                </a:solidFill>
                <a:effectLst/>
                <a:highlight>
                  <a:srgbClr val="000080"/>
                </a:highlight>
                <a:uLnTx/>
                <a:uFillTx/>
                <a:latin typeface="Univers"/>
                <a:ea typeface="+mn-ea"/>
                <a:cs typeface="+mn-cs"/>
              </a:rPr>
              <a:t>The core of </a:t>
            </a:r>
            <a:r>
              <a:rPr kumimoji="0" lang="en-US" sz="4800" b="0" i="0" u="none" strike="noStrike" kern="1200" cap="none" spc="0" normalizeH="0" baseline="0" noProof="0" dirty="0">
                <a:ln>
                  <a:noFill/>
                </a:ln>
                <a:solidFill>
                  <a:prstClr val="white"/>
                </a:solidFill>
                <a:effectLst/>
                <a:highlight>
                  <a:srgbClr val="000080"/>
                </a:highlight>
                <a:uLnTx/>
                <a:uFillTx/>
                <a:latin typeface="Univers"/>
                <a:ea typeface="+mn-ea"/>
                <a:cs typeface="+mn-cs"/>
              </a:rPr>
              <a:t>SPM</a:t>
            </a:r>
            <a:r>
              <a:rPr kumimoji="0" lang="ro-RO" sz="4800" b="0" i="0" u="none" strike="noStrike" kern="1200" cap="none" spc="0" normalizeH="0" baseline="0" noProof="0" dirty="0">
                <a:ln>
                  <a:noFill/>
                </a:ln>
                <a:solidFill>
                  <a:prstClr val="white"/>
                </a:solidFill>
                <a:effectLst/>
                <a:highlight>
                  <a:srgbClr val="000080"/>
                </a:highlight>
                <a:uLnTx/>
                <a:uFillTx/>
                <a:latin typeface="Univers"/>
                <a:ea typeface="+mn-ea"/>
                <a:cs typeface="+mn-cs"/>
              </a:rPr>
              <a:t> </a:t>
            </a:r>
            <a:r>
              <a:rPr kumimoji="0" lang="ro-RO" sz="3200" b="0" i="0" u="none" strike="noStrike" kern="1200" cap="none" spc="0" normalizeH="0" baseline="0" noProof="0" dirty="0">
                <a:ln>
                  <a:noFill/>
                </a:ln>
                <a:solidFill>
                  <a:prstClr val="white"/>
                </a:solidFill>
                <a:effectLst/>
                <a:highlight>
                  <a:srgbClr val="000080"/>
                </a:highlight>
                <a:uLnTx/>
                <a:uFillTx/>
                <a:latin typeface="Univers"/>
                <a:ea typeface="+mn-ea"/>
                <a:cs typeface="+mn-cs"/>
              </a:rPr>
              <a:t>:</a:t>
            </a:r>
            <a:r>
              <a:rPr kumimoji="0" lang="en-US" sz="3200" b="0" i="0" u="none" strike="noStrike" kern="1200" cap="none" spc="0" normalizeH="0" baseline="0" noProof="0" dirty="0">
                <a:ln>
                  <a:noFill/>
                </a:ln>
                <a:solidFill>
                  <a:prstClr val="white"/>
                </a:solidFill>
                <a:effectLst/>
                <a:highlight>
                  <a:srgbClr val="000080"/>
                </a:highlight>
                <a:uLnTx/>
                <a:uFillTx/>
                <a:latin typeface="Univers"/>
                <a:ea typeface="+mn-ea"/>
                <a:cs typeface="+mn-cs"/>
              </a:rPr>
              <a:t> </a:t>
            </a:r>
            <a:r>
              <a:rPr kumimoji="0" lang="en-US" sz="3600" b="0" i="0" u="none" strike="noStrike" kern="1200" cap="none" spc="0" normalizeH="0" baseline="0" noProof="0" dirty="0">
                <a:ln>
                  <a:noFill/>
                </a:ln>
                <a:solidFill>
                  <a:prstClr val="white"/>
                </a:solidFill>
                <a:effectLst/>
                <a:highlight>
                  <a:srgbClr val="000080"/>
                </a:highlight>
                <a:uLnTx/>
                <a:uFillTx/>
                <a:latin typeface="Univers"/>
                <a:ea typeface="+mn-ea"/>
                <a:cs typeface="+mn-cs"/>
              </a:rPr>
              <a:t>a</a:t>
            </a:r>
            <a:r>
              <a:rPr kumimoji="0" lang="ro-RO" sz="3600" b="0" i="0" u="none" strike="noStrike" kern="1200" cap="none" spc="0" normalizeH="0" baseline="0" noProof="0" dirty="0">
                <a:ln>
                  <a:noFill/>
                </a:ln>
                <a:solidFill>
                  <a:prstClr val="white"/>
                </a:solidFill>
                <a:effectLst/>
                <a:highlight>
                  <a:srgbClr val="000080"/>
                </a:highlight>
                <a:uLnTx/>
                <a:uFillTx/>
                <a:latin typeface="Univers"/>
                <a:ea typeface="+mn-ea"/>
                <a:cs typeface="+mn-cs"/>
              </a:rPr>
              <a:t>n </a:t>
            </a:r>
            <a:r>
              <a:rPr kumimoji="0" lang="ro-RO" sz="3600" b="0" i="0" u="none" strike="noStrike" kern="1200" cap="none" spc="0" normalizeH="0" baseline="0" noProof="0" dirty="0" err="1">
                <a:ln>
                  <a:noFill/>
                </a:ln>
                <a:solidFill>
                  <a:prstClr val="white"/>
                </a:solidFill>
                <a:effectLst/>
                <a:highlight>
                  <a:srgbClr val="000080"/>
                </a:highlight>
                <a:uLnTx/>
                <a:uFillTx/>
                <a:latin typeface="Univers"/>
                <a:ea typeface="+mn-ea"/>
                <a:cs typeface="+mn-cs"/>
              </a:rPr>
              <a:t>efficient</a:t>
            </a:r>
            <a:r>
              <a:rPr kumimoji="0" lang="en-US" sz="3600" b="0" i="0" u="none" strike="noStrike" kern="1200" cap="none" spc="0" normalizeH="0" baseline="0" noProof="0" dirty="0">
                <a:ln>
                  <a:noFill/>
                </a:ln>
                <a:solidFill>
                  <a:prstClr val="white"/>
                </a:solidFill>
                <a:effectLst/>
                <a:highlight>
                  <a:srgbClr val="000080"/>
                </a:highlight>
                <a:uLnTx/>
                <a:uFillTx/>
                <a:latin typeface="Univers"/>
                <a:ea typeface="+mn-ea"/>
                <a:cs typeface="+mn-cs"/>
              </a:rPr>
              <a:t> </a:t>
            </a:r>
            <a:r>
              <a:rPr kumimoji="0" lang="ro-RO" sz="3600" b="0" i="0" u="none" strike="noStrike" kern="1200" cap="none" spc="0" normalizeH="0" baseline="0" noProof="0" dirty="0">
                <a:ln>
                  <a:noFill/>
                </a:ln>
                <a:solidFill>
                  <a:prstClr val="white"/>
                </a:solidFill>
                <a:effectLst/>
                <a:highlight>
                  <a:srgbClr val="000080"/>
                </a:highlight>
                <a:uLnTx/>
                <a:uFillTx/>
                <a:latin typeface="Univers"/>
                <a:ea typeface="+mn-ea"/>
                <a:cs typeface="+mn-cs"/>
              </a:rPr>
              <a:t> </a:t>
            </a:r>
            <a:r>
              <a:rPr kumimoji="0" lang="en-US" sz="5400" b="0" i="0" u="none" strike="noStrike" kern="1200" cap="none" spc="0" normalizeH="0" baseline="0" noProof="0" dirty="0">
                <a:ln>
                  <a:noFill/>
                </a:ln>
                <a:solidFill>
                  <a:prstClr val="white"/>
                </a:solidFill>
                <a:effectLst/>
                <a:highlight>
                  <a:srgbClr val="000080"/>
                </a:highlight>
                <a:uLnTx/>
                <a:uFillTx/>
                <a:latin typeface="Univers"/>
                <a:ea typeface="+mn-ea"/>
                <a:cs typeface="+mn-cs"/>
              </a:rPr>
              <a:t>Carnot</a:t>
            </a:r>
            <a:r>
              <a:rPr kumimoji="0" lang="ro-RO" sz="5400" b="0" i="0" u="none" strike="noStrike" kern="1200" cap="none" spc="0" normalizeH="0" baseline="0" noProof="0" dirty="0">
                <a:ln>
                  <a:noFill/>
                </a:ln>
                <a:solidFill>
                  <a:prstClr val="white"/>
                </a:solidFill>
                <a:effectLst/>
                <a:highlight>
                  <a:srgbClr val="000080"/>
                </a:highlight>
                <a:uLnTx/>
                <a:uFillTx/>
                <a:latin typeface="Univers"/>
                <a:ea typeface="+mn-ea"/>
                <a:cs typeface="+mn-cs"/>
              </a:rPr>
              <a:t> </a:t>
            </a:r>
            <a:r>
              <a:rPr kumimoji="0" lang="en-US" sz="5400" b="0" i="0" u="none" strike="noStrike" kern="1200" cap="none" spc="0" normalizeH="0" baseline="0" noProof="0" dirty="0">
                <a:ln>
                  <a:noFill/>
                </a:ln>
                <a:solidFill>
                  <a:prstClr val="white"/>
                </a:solidFill>
                <a:effectLst/>
                <a:highlight>
                  <a:srgbClr val="000080"/>
                </a:highlight>
                <a:uLnTx/>
                <a:uFillTx/>
                <a:latin typeface="Univers"/>
                <a:ea typeface="+mn-ea"/>
                <a:cs typeface="+mn-cs"/>
              </a:rPr>
              <a:t>Battery</a:t>
            </a:r>
            <a:r>
              <a:rPr kumimoji="0" lang="ro-RO" sz="5400" b="0" i="0" u="none" strike="noStrike" kern="1200" cap="none" spc="0" normalizeH="0" baseline="0" noProof="0" dirty="0">
                <a:ln>
                  <a:noFill/>
                </a:ln>
                <a:solidFill>
                  <a:prstClr val="white"/>
                </a:solidFill>
                <a:effectLst/>
                <a:highlight>
                  <a:srgbClr val="000080"/>
                </a:highlight>
                <a:uLnTx/>
                <a:uFillTx/>
                <a:latin typeface="Univers"/>
                <a:ea typeface="+mn-ea"/>
                <a:cs typeface="+mn-cs"/>
              </a:rPr>
              <a:t> </a:t>
            </a:r>
            <a:endParaRPr lang="en-US" sz="4800" b="0" dirty="0">
              <a:highlight>
                <a:srgbClr val="800000"/>
              </a:highlight>
            </a:endParaRPr>
          </a:p>
        </p:txBody>
      </p:sp>
      <p:sp>
        <p:nvSpPr>
          <p:cNvPr id="3" name="Content Placeholder 2">
            <a:extLst>
              <a:ext uri="{FF2B5EF4-FFF2-40B4-BE49-F238E27FC236}">
                <a16:creationId xmlns:a16="http://schemas.microsoft.com/office/drawing/2014/main" id="{D4418541-7290-F1A9-2357-CA26E074EF45}"/>
              </a:ext>
            </a:extLst>
          </p:cNvPr>
          <p:cNvSpPr>
            <a:spLocks noGrp="1"/>
          </p:cNvSpPr>
          <p:nvPr>
            <p:ph idx="1"/>
          </p:nvPr>
        </p:nvSpPr>
        <p:spPr>
          <a:xfrm>
            <a:off x="-12700" y="1320800"/>
            <a:ext cx="12192000" cy="5470293"/>
          </a:xfrm>
        </p:spPr>
        <p:txBody>
          <a:bodyPr/>
          <a:lstStyle/>
          <a:p>
            <a:r>
              <a:rPr lang="ro-RO" sz="3600" b="1" dirty="0">
                <a:solidFill>
                  <a:srgbClr val="1D2228"/>
                </a:solidFill>
                <a:latin typeface="Helvetica" panose="020B0604020202020204" pitchFamily="34" charset="0"/>
                <a:cs typeface="Times New Roman" panose="02020603050405020304" pitchFamily="18" charset="0"/>
              </a:rPr>
              <a:t> </a:t>
            </a:r>
          </a:p>
          <a:p>
            <a:r>
              <a:rPr lang="ro-RO" sz="3600" b="1" dirty="0">
                <a:solidFill>
                  <a:srgbClr val="1D2228"/>
                </a:solidFill>
                <a:latin typeface="Helvetica" panose="020B0604020202020204" pitchFamily="34" charset="0"/>
                <a:cs typeface="Times New Roman" panose="02020603050405020304" pitchFamily="18" charset="0"/>
              </a:rPr>
              <a:t> </a:t>
            </a:r>
            <a:endParaRPr lang="en-US" sz="3600" b="1" dirty="0"/>
          </a:p>
        </p:txBody>
      </p:sp>
      <p:sp>
        <p:nvSpPr>
          <p:cNvPr id="9" name="Title 3">
            <a:extLst>
              <a:ext uri="{FF2B5EF4-FFF2-40B4-BE49-F238E27FC236}">
                <a16:creationId xmlns:a16="http://schemas.microsoft.com/office/drawing/2014/main" id="{3DA7190C-1CF4-E1CE-9FE1-FFBA8C8AABB1}"/>
              </a:ext>
            </a:extLst>
          </p:cNvPr>
          <p:cNvSpPr txBox="1">
            <a:spLocks/>
          </p:cNvSpPr>
          <p:nvPr/>
        </p:nvSpPr>
        <p:spPr>
          <a:xfrm>
            <a:off x="117397" y="874751"/>
            <a:ext cx="11931805" cy="5916342"/>
          </a:xfrm>
          <a:prstGeom prst="rect">
            <a:avLst/>
          </a:prstGeom>
        </p:spPr>
        <p:txBody>
          <a:bodyPr vert="horz" lIns="0" tIns="0" rIns="0" bIns="0" rtlCol="0" anchor="b" anchorCtr="0">
            <a:noAutofit/>
          </a:bodyPr>
          <a:lstStyle>
            <a:lvl1pPr algn="l" defTabSz="914400" rtl="0" eaLnBrk="1" latinLnBrk="0" hangingPunct="1">
              <a:lnSpc>
                <a:spcPts val="4000"/>
              </a:lnSpc>
              <a:spcBef>
                <a:spcPct val="0"/>
              </a:spcBef>
              <a:buNone/>
              <a:defRPr sz="4000" b="1" kern="1200" cap="all" spc="0" baseline="0">
                <a:solidFill>
                  <a:schemeClr val="tx1"/>
                </a:solidFill>
                <a:latin typeface="+mj-lt"/>
                <a:ea typeface="+mj-ea"/>
                <a:cs typeface="+mj-cs"/>
              </a:defRPr>
            </a:lvl1pPr>
          </a:lstStyle>
          <a:p>
            <a:pPr>
              <a:lnSpc>
                <a:spcPct val="100000"/>
              </a:lnSpc>
            </a:pPr>
            <a:r>
              <a:rPr lang="ro-RO" sz="3600" b="0" cap="none" dirty="0">
                <a:solidFill>
                  <a:schemeClr val="bg2"/>
                </a:solidFill>
                <a:highlight>
                  <a:srgbClr val="FF0000"/>
                </a:highlight>
              </a:rPr>
              <a:t>1. </a:t>
            </a:r>
            <a:r>
              <a:rPr lang="ro-RO" sz="3600" cap="none" dirty="0">
                <a:solidFill>
                  <a:schemeClr val="bg2"/>
                </a:solidFill>
                <a:highlight>
                  <a:srgbClr val="FF0000"/>
                </a:highlight>
                <a:latin typeface="Helvetica" panose="020B0604020202020204" pitchFamily="34" charset="0"/>
                <a:ea typeface="Aptos" panose="020B0004020202020204" pitchFamily="34" charset="0"/>
                <a:cs typeface="Times New Roman" panose="02020603050405020304" pitchFamily="18" charset="0"/>
              </a:rPr>
              <a:t>I</a:t>
            </a:r>
            <a:r>
              <a:rPr lang="en-US" sz="3600" cap="none" dirty="0">
                <a:solidFill>
                  <a:schemeClr val="bg2"/>
                </a:solidFill>
                <a:highlight>
                  <a:srgbClr val="FF0000"/>
                </a:highlight>
                <a:latin typeface="Helvetica" panose="020B0604020202020204" pitchFamily="34" charset="0"/>
                <a:ea typeface="Aptos" panose="020B0004020202020204" pitchFamily="34" charset="0"/>
                <a:cs typeface="Times New Roman" panose="02020603050405020304" pitchFamily="18" charset="0"/>
              </a:rPr>
              <a:t>n the capture stage</a:t>
            </a:r>
            <a:r>
              <a:rPr lang="ro-RO" sz="3600" cap="none" dirty="0">
                <a:solidFill>
                  <a:schemeClr val="bg2"/>
                </a:solidFill>
                <a:highlight>
                  <a:srgbClr val="FF0000"/>
                </a:highlight>
                <a:latin typeface="Helvetica" panose="020B0604020202020204" pitchFamily="34" charset="0"/>
                <a:ea typeface="Aptos" panose="020B0004020202020204" pitchFamily="34" charset="0"/>
                <a:cs typeface="Times New Roman" panose="02020603050405020304" pitchFamily="18" charset="0"/>
              </a:rPr>
              <a:t> :</a:t>
            </a:r>
            <a:r>
              <a:rPr lang="ro-RO" sz="3600" cap="none" dirty="0">
                <a:solidFill>
                  <a:schemeClr val="bg2"/>
                </a:solidFill>
                <a:latin typeface="Helvetica" panose="020B0604020202020204" pitchFamily="34" charset="0"/>
                <a:ea typeface="Aptos" panose="020B0004020202020204" pitchFamily="34" charset="0"/>
                <a:cs typeface="Times New Roman" panose="02020603050405020304" pitchFamily="18" charset="0"/>
              </a:rPr>
              <a:t>    </a:t>
            </a:r>
            <a:r>
              <a:rPr lang="ro-RO" sz="3200" b="0" cap="none" dirty="0">
                <a:latin typeface="Helvetica" panose="020B0604020202020204" pitchFamily="34" charset="0"/>
                <a:ea typeface="Aptos" panose="020B0004020202020204" pitchFamily="34" charset="0"/>
                <a:cs typeface="Times New Roman" panose="02020603050405020304" pitchFamily="18" charset="0"/>
              </a:rPr>
              <a:t>- W, PV, CT </a:t>
            </a:r>
            <a:r>
              <a:rPr lang="ro-RO" sz="3200" b="0" cap="none" dirty="0" err="1">
                <a:latin typeface="Helvetica" panose="020B0604020202020204" pitchFamily="34" charset="0"/>
                <a:ea typeface="Aptos" panose="020B0004020202020204" pitchFamily="34" charset="0"/>
                <a:cs typeface="Times New Roman" panose="02020603050405020304" pitchFamily="18" charset="0"/>
              </a:rPr>
              <a:t>supplies</a:t>
            </a:r>
            <a:r>
              <a:rPr lang="ro-RO" sz="3200" b="0" cap="none" dirty="0">
                <a:latin typeface="Helvetica" panose="020B0604020202020204" pitchFamily="34" charset="0"/>
                <a:ea typeface="Aptos" panose="020B0004020202020204" pitchFamily="34" charset="0"/>
                <a:cs typeface="Times New Roman" panose="02020603050405020304" pitchFamily="18" charset="0"/>
              </a:rPr>
              <a:t> </a:t>
            </a:r>
            <a:r>
              <a:rPr lang="ro-RO" sz="3200" b="0" cap="none" dirty="0" err="1">
                <a:latin typeface="Helvetica" panose="020B0604020202020204" pitchFamily="34" charset="0"/>
                <a:ea typeface="Aptos" panose="020B0004020202020204" pitchFamily="34" charset="0"/>
                <a:cs typeface="Times New Roman" panose="02020603050405020304" pitchFamily="18" charset="0"/>
              </a:rPr>
              <a:t>electricity</a:t>
            </a:r>
            <a:br>
              <a:rPr lang="ro-RO" sz="3200" cap="none" dirty="0">
                <a:solidFill>
                  <a:schemeClr val="bg2"/>
                </a:solidFill>
                <a:latin typeface="Helvetica" panose="020B0604020202020204" pitchFamily="34" charset="0"/>
                <a:ea typeface="Aptos" panose="020B0004020202020204" pitchFamily="34" charset="0"/>
                <a:cs typeface="Times New Roman" panose="02020603050405020304" pitchFamily="18" charset="0"/>
              </a:rPr>
            </a:br>
            <a:r>
              <a:rPr lang="ro-RO" sz="3200" cap="none" dirty="0">
                <a:solidFill>
                  <a:schemeClr val="bg2"/>
                </a:solidFill>
                <a:latin typeface="Helvetica" panose="020B0604020202020204" pitchFamily="34" charset="0"/>
                <a:ea typeface="Aptos" panose="020B0004020202020204" pitchFamily="34" charset="0"/>
                <a:cs typeface="Times New Roman" panose="02020603050405020304" pitchFamily="18" charset="0"/>
              </a:rPr>
              <a:t>                                                  </a:t>
            </a:r>
            <a:r>
              <a:rPr lang="ro-RO" sz="3200" b="0" cap="none" dirty="0">
                <a:latin typeface="Helvetica" panose="020B0604020202020204" pitchFamily="34" charset="0"/>
                <a:ea typeface="Aptos" panose="020B0004020202020204" pitchFamily="34" charset="0"/>
                <a:cs typeface="Times New Roman" panose="02020603050405020304" pitchFamily="18" charset="0"/>
              </a:rPr>
              <a:t>- Iz1-C-Iz2-E </a:t>
            </a:r>
            <a:r>
              <a:rPr lang="ro-RO" sz="3200" b="0" cap="none" dirty="0" err="1">
                <a:latin typeface="Helvetica" panose="020B0604020202020204" pitchFamily="34" charset="0"/>
                <a:ea typeface="Aptos" panose="020B0004020202020204" pitchFamily="34" charset="0"/>
                <a:cs typeface="Times New Roman" panose="02020603050405020304" pitchFamily="18" charset="0"/>
              </a:rPr>
              <a:t>is</a:t>
            </a:r>
            <a:r>
              <a:rPr lang="ro-RO" sz="3200" b="0" cap="none" dirty="0">
                <a:latin typeface="Helvetica" panose="020B0604020202020204" pitchFamily="34" charset="0"/>
                <a:ea typeface="Aptos" panose="020B0004020202020204" pitchFamily="34" charset="0"/>
                <a:cs typeface="Times New Roman" panose="02020603050405020304" pitchFamily="18" charset="0"/>
              </a:rPr>
              <a:t> </a:t>
            </a:r>
            <a:r>
              <a:rPr lang="ro-RO" sz="3200" b="0" cap="none" dirty="0" err="1">
                <a:latin typeface="Helvetica" panose="020B0604020202020204" pitchFamily="34" charset="0"/>
                <a:ea typeface="Aptos" panose="020B0004020202020204" pitchFamily="34" charset="0"/>
                <a:cs typeface="Times New Roman" panose="02020603050405020304" pitchFamily="18" charset="0"/>
              </a:rPr>
              <a:t>heat</a:t>
            </a:r>
            <a:r>
              <a:rPr lang="ro-RO" sz="3200" b="0" cap="none" dirty="0">
                <a:latin typeface="Helvetica" panose="020B0604020202020204" pitchFamily="34" charset="0"/>
                <a:ea typeface="Aptos" panose="020B0004020202020204" pitchFamily="34" charset="0"/>
                <a:cs typeface="Times New Roman" panose="02020603050405020304" pitchFamily="18" charset="0"/>
              </a:rPr>
              <a:t> </a:t>
            </a:r>
            <a:r>
              <a:rPr lang="ro-RO" sz="3200" b="0" cap="none" dirty="0" err="1">
                <a:latin typeface="Helvetica" panose="020B0604020202020204" pitchFamily="34" charset="0"/>
                <a:ea typeface="Aptos" panose="020B0004020202020204" pitchFamily="34" charset="0"/>
                <a:cs typeface="Times New Roman" panose="02020603050405020304" pitchFamily="18" charset="0"/>
              </a:rPr>
              <a:t>pump</a:t>
            </a:r>
            <a:br>
              <a:rPr lang="ro-RO" sz="3200" b="0" cap="none" dirty="0">
                <a:solidFill>
                  <a:schemeClr val="bg2"/>
                </a:solidFill>
                <a:latin typeface="Helvetica" panose="020B0604020202020204" pitchFamily="34" charset="0"/>
                <a:ea typeface="Aptos" panose="020B0004020202020204" pitchFamily="34" charset="0"/>
                <a:cs typeface="Times New Roman" panose="02020603050405020304" pitchFamily="18" charset="0"/>
              </a:rPr>
            </a:br>
            <a:r>
              <a:rPr lang="ro-RO" sz="3200" b="0" cap="none" dirty="0">
                <a:solidFill>
                  <a:schemeClr val="bg2"/>
                </a:solidFill>
                <a:latin typeface="Helvetica" panose="020B0604020202020204" pitchFamily="34" charset="0"/>
                <a:ea typeface="Aptos" panose="020B0004020202020204" pitchFamily="34" charset="0"/>
                <a:cs typeface="Times New Roman" panose="02020603050405020304" pitchFamily="18" charset="0"/>
              </a:rPr>
              <a:t>                                                  </a:t>
            </a:r>
            <a:r>
              <a:rPr lang="ro-RO" sz="3200" b="0" cap="none" dirty="0">
                <a:latin typeface="Helvetica" panose="020B0604020202020204" pitchFamily="34" charset="0"/>
                <a:ea typeface="Aptos" panose="020B0004020202020204" pitchFamily="34" charset="0"/>
                <a:cs typeface="Times New Roman" panose="02020603050405020304" pitchFamily="18" charset="0"/>
              </a:rPr>
              <a:t>-</a:t>
            </a:r>
            <a:r>
              <a:rPr lang="en-US" sz="3200" b="0" cap="none" dirty="0">
                <a:latin typeface="Helvetica" panose="020B0604020202020204" pitchFamily="34" charset="0"/>
                <a:ea typeface="Aptos" panose="020B0004020202020204" pitchFamily="34" charset="0"/>
                <a:cs typeface="Times New Roman" panose="02020603050405020304" pitchFamily="18" charset="0"/>
              </a:rPr>
              <a:t>Rh heats up, </a:t>
            </a:r>
            <a:r>
              <a:rPr lang="en-US" sz="3200" b="0" cap="none" dirty="0" err="1">
                <a:latin typeface="Helvetica" panose="020B0604020202020204" pitchFamily="34" charset="0"/>
                <a:ea typeface="Aptos" panose="020B0004020202020204" pitchFamily="34" charset="0"/>
                <a:cs typeface="Times New Roman" panose="02020603050405020304" pitchFamily="18" charset="0"/>
              </a:rPr>
              <a:t>Rc</a:t>
            </a:r>
            <a:r>
              <a:rPr lang="en-US" sz="3200" b="0" cap="none" dirty="0">
                <a:latin typeface="Helvetica" panose="020B0604020202020204" pitchFamily="34" charset="0"/>
                <a:ea typeface="Aptos" panose="020B0004020202020204" pitchFamily="34" charset="0"/>
                <a:cs typeface="Times New Roman" panose="02020603050405020304" pitchFamily="18" charset="0"/>
              </a:rPr>
              <a:t> cools down</a:t>
            </a:r>
            <a:br>
              <a:rPr lang="ro-RO" sz="3200" b="0" cap="none" dirty="0">
                <a:solidFill>
                  <a:schemeClr val="bg2"/>
                </a:solidFill>
                <a:latin typeface="Helvetica" panose="020B0604020202020204" pitchFamily="34" charset="0"/>
                <a:ea typeface="Aptos" panose="020B0004020202020204" pitchFamily="34" charset="0"/>
                <a:cs typeface="Times New Roman" panose="02020603050405020304" pitchFamily="18" charset="0"/>
              </a:rPr>
            </a:br>
            <a:r>
              <a:rPr lang="ro-RO" sz="3200" b="0" cap="none" dirty="0">
                <a:solidFill>
                  <a:schemeClr val="bg2"/>
                </a:solidFill>
                <a:highlight>
                  <a:srgbClr val="FF0000"/>
                </a:highlight>
                <a:latin typeface="Helvetica" panose="020B0604020202020204" pitchFamily="34" charset="0"/>
                <a:ea typeface="Aptos" panose="020B0004020202020204" pitchFamily="34" charset="0"/>
                <a:cs typeface="Times New Roman" panose="02020603050405020304" pitchFamily="18" charset="0"/>
              </a:rPr>
              <a:t>2. </a:t>
            </a:r>
            <a:r>
              <a:rPr lang="en-US" sz="3200" cap="none" dirty="0">
                <a:solidFill>
                  <a:schemeClr val="bg2"/>
                </a:solidFill>
                <a:highlight>
                  <a:srgbClr val="FF0000"/>
                </a:highlight>
                <a:latin typeface="Helvetica" panose="020B0604020202020204" pitchFamily="34" charset="0"/>
                <a:ea typeface="Aptos" panose="020B0004020202020204" pitchFamily="34" charset="0"/>
                <a:cs typeface="Times New Roman" panose="02020603050405020304" pitchFamily="18" charset="0"/>
              </a:rPr>
              <a:t>In the distribution stage</a:t>
            </a:r>
            <a:r>
              <a:rPr lang="ro-RO" sz="3200" cap="none" dirty="0">
                <a:solidFill>
                  <a:schemeClr val="bg2"/>
                </a:solidFill>
                <a:highlight>
                  <a:srgbClr val="FF0000"/>
                </a:highlight>
                <a:latin typeface="Helvetica" panose="020B0604020202020204" pitchFamily="34" charset="0"/>
                <a:ea typeface="Aptos" panose="020B0004020202020204" pitchFamily="34" charset="0"/>
                <a:cs typeface="Times New Roman" panose="02020603050405020304" pitchFamily="18" charset="0"/>
              </a:rPr>
              <a:t> : </a:t>
            </a:r>
            <a:r>
              <a:rPr lang="ro-RO" sz="3200" b="0" cap="none" dirty="0">
                <a:latin typeface="Helvetica" panose="020B0604020202020204" pitchFamily="34" charset="0"/>
                <a:ea typeface="Aptos" panose="020B0004020202020204" pitchFamily="34" charset="0"/>
                <a:cs typeface="Times New Roman" panose="02020603050405020304" pitchFamily="18" charset="0"/>
              </a:rPr>
              <a:t>  - </a:t>
            </a:r>
            <a:r>
              <a:rPr lang="en-US" sz="3200" b="0" cap="none" dirty="0">
                <a:latin typeface="Helvetica" panose="020B0604020202020204" pitchFamily="34" charset="0"/>
                <a:ea typeface="Aptos" panose="020B0004020202020204" pitchFamily="34" charset="0"/>
                <a:cs typeface="Times New Roman" panose="02020603050405020304" pitchFamily="18" charset="0"/>
              </a:rPr>
              <a:t>G pumps energy into the grid</a:t>
            </a:r>
            <a:br>
              <a:rPr lang="ro-RO" sz="3200" cap="none" dirty="0">
                <a:latin typeface="Helvetica" panose="020B0604020202020204" pitchFamily="34" charset="0"/>
                <a:ea typeface="Aptos" panose="020B0004020202020204" pitchFamily="34" charset="0"/>
                <a:cs typeface="Times New Roman" panose="02020603050405020304" pitchFamily="18" charset="0"/>
              </a:rPr>
            </a:br>
            <a:r>
              <a:rPr lang="ro-RO" sz="3200" cap="none" dirty="0">
                <a:latin typeface="Helvetica" panose="020B0604020202020204" pitchFamily="34" charset="0"/>
                <a:ea typeface="Aptos" panose="020B0004020202020204" pitchFamily="34" charset="0"/>
                <a:cs typeface="Times New Roman" panose="02020603050405020304" pitchFamily="18" charset="0"/>
              </a:rPr>
              <a:t>                                                  </a:t>
            </a:r>
            <a:r>
              <a:rPr lang="ro-RO" sz="3200" b="0" cap="none" dirty="0">
                <a:latin typeface="Helvetica" panose="020B0604020202020204" pitchFamily="34" charset="0"/>
                <a:ea typeface="Aptos" panose="020B0004020202020204" pitchFamily="34" charset="0"/>
                <a:cs typeface="Times New Roman" panose="02020603050405020304" pitchFamily="18" charset="0"/>
              </a:rPr>
              <a:t>- Iz1-C-Iz2-E </a:t>
            </a:r>
            <a:r>
              <a:rPr lang="ro-RO" sz="3200" b="0" cap="none" dirty="0" err="1">
                <a:latin typeface="Helvetica" panose="020B0604020202020204" pitchFamily="34" charset="0"/>
                <a:ea typeface="Aptos" panose="020B0004020202020204" pitchFamily="34" charset="0"/>
                <a:cs typeface="Times New Roman" panose="02020603050405020304" pitchFamily="18" charset="0"/>
              </a:rPr>
              <a:t>is</a:t>
            </a:r>
            <a:r>
              <a:rPr lang="ro-RO" sz="3200" b="0" cap="none" dirty="0">
                <a:latin typeface="Helvetica" panose="020B0604020202020204" pitchFamily="34" charset="0"/>
                <a:ea typeface="Aptos" panose="020B0004020202020204" pitchFamily="34" charset="0"/>
                <a:cs typeface="Times New Roman" panose="02020603050405020304" pitchFamily="18" charset="0"/>
              </a:rPr>
              <a:t> </a:t>
            </a:r>
            <a:r>
              <a:rPr lang="ro-RO" sz="3200" b="0" cap="none" dirty="0" err="1">
                <a:latin typeface="Helvetica" panose="020B0604020202020204" pitchFamily="34" charset="0"/>
                <a:ea typeface="Aptos" panose="020B0004020202020204" pitchFamily="34" charset="0"/>
                <a:cs typeface="Times New Roman" panose="02020603050405020304" pitchFamily="18" charset="0"/>
              </a:rPr>
              <a:t>heat</a:t>
            </a:r>
            <a:r>
              <a:rPr lang="ro-RO" sz="3200" b="0" cap="none" dirty="0">
                <a:latin typeface="Helvetica" panose="020B0604020202020204" pitchFamily="34" charset="0"/>
                <a:ea typeface="Aptos" panose="020B0004020202020204" pitchFamily="34" charset="0"/>
                <a:cs typeface="Times New Roman" panose="02020603050405020304" pitchFamily="18" charset="0"/>
              </a:rPr>
              <a:t> </a:t>
            </a:r>
            <a:r>
              <a:rPr lang="ro-RO" sz="3200" b="0" cap="none" dirty="0" err="1">
                <a:latin typeface="Helvetica" panose="020B0604020202020204" pitchFamily="34" charset="0"/>
                <a:ea typeface="Aptos" panose="020B0004020202020204" pitchFamily="34" charset="0"/>
                <a:cs typeface="Times New Roman" panose="02020603050405020304" pitchFamily="18" charset="0"/>
              </a:rPr>
              <a:t>engine</a:t>
            </a:r>
            <a:br>
              <a:rPr lang="ro-RO" sz="3200" b="0" cap="none" dirty="0">
                <a:latin typeface="Helvetica" panose="020B0604020202020204" pitchFamily="34" charset="0"/>
                <a:ea typeface="Aptos" panose="020B0004020202020204" pitchFamily="34" charset="0"/>
                <a:cs typeface="Times New Roman" panose="02020603050405020304" pitchFamily="18" charset="0"/>
              </a:rPr>
            </a:br>
            <a:r>
              <a:rPr lang="ro-RO" sz="3200" b="0" cap="none" dirty="0">
                <a:latin typeface="Helvetica" panose="020B0604020202020204" pitchFamily="34" charset="0"/>
                <a:ea typeface="Aptos" panose="020B0004020202020204" pitchFamily="34" charset="0"/>
                <a:cs typeface="Times New Roman" panose="02020603050405020304" pitchFamily="18" charset="0"/>
              </a:rPr>
              <a:t>                                                  -</a:t>
            </a:r>
            <a:r>
              <a:rPr lang="en-US" sz="3200" b="0" cap="none" dirty="0">
                <a:latin typeface="Helvetica" panose="020B0604020202020204" pitchFamily="34" charset="0"/>
                <a:ea typeface="Aptos" panose="020B0004020202020204" pitchFamily="34" charset="0"/>
                <a:cs typeface="Times New Roman" panose="02020603050405020304" pitchFamily="18" charset="0"/>
              </a:rPr>
              <a:t> R</a:t>
            </a:r>
            <a:r>
              <a:rPr lang="ro-RO" sz="3200" b="0" cap="none" dirty="0">
                <a:latin typeface="Helvetica" panose="020B0604020202020204" pitchFamily="34" charset="0"/>
                <a:ea typeface="Aptos" panose="020B0004020202020204" pitchFamily="34" charset="0"/>
                <a:cs typeface="Times New Roman" panose="02020603050405020304" pitchFamily="18" charset="0"/>
              </a:rPr>
              <a:t>c</a:t>
            </a:r>
            <a:r>
              <a:rPr lang="en-US" sz="3200" b="0" cap="none" dirty="0">
                <a:latin typeface="Helvetica" panose="020B0604020202020204" pitchFamily="34" charset="0"/>
                <a:ea typeface="Aptos" panose="020B0004020202020204" pitchFamily="34" charset="0"/>
                <a:cs typeface="Times New Roman" panose="02020603050405020304" pitchFamily="18" charset="0"/>
              </a:rPr>
              <a:t> heats up, R</a:t>
            </a:r>
            <a:r>
              <a:rPr lang="ro-RO" sz="3200" b="0" cap="none" dirty="0">
                <a:latin typeface="Helvetica" panose="020B0604020202020204" pitchFamily="34" charset="0"/>
                <a:ea typeface="Aptos" panose="020B0004020202020204" pitchFamily="34" charset="0"/>
                <a:cs typeface="Times New Roman" panose="02020603050405020304" pitchFamily="18" charset="0"/>
              </a:rPr>
              <a:t>h</a:t>
            </a:r>
            <a:r>
              <a:rPr lang="en-US" sz="3200" b="0" cap="none" dirty="0">
                <a:latin typeface="Helvetica" panose="020B0604020202020204" pitchFamily="34" charset="0"/>
                <a:ea typeface="Aptos" panose="020B0004020202020204" pitchFamily="34" charset="0"/>
                <a:cs typeface="Times New Roman" panose="02020603050405020304" pitchFamily="18" charset="0"/>
              </a:rPr>
              <a:t> cools down</a:t>
            </a:r>
            <a:br>
              <a:rPr lang="en-US" sz="3200" b="0" cap="none" dirty="0">
                <a:latin typeface="Helvetica" panose="020B0604020202020204" pitchFamily="34" charset="0"/>
                <a:ea typeface="Aptos" panose="020B0004020202020204" pitchFamily="34" charset="0"/>
                <a:cs typeface="Times New Roman" panose="02020603050405020304" pitchFamily="18" charset="0"/>
              </a:rPr>
            </a:br>
            <a:r>
              <a:rPr lang="en-US" sz="3200" b="0" cap="none" dirty="0">
                <a:solidFill>
                  <a:schemeClr val="bg2"/>
                </a:solidFill>
                <a:highlight>
                  <a:srgbClr val="FF0000"/>
                </a:highlight>
                <a:latin typeface="Helvetica" panose="020B0604020202020204" pitchFamily="34" charset="0"/>
                <a:ea typeface="Aptos" panose="020B0004020202020204" pitchFamily="34" charset="0"/>
                <a:cs typeface="Times New Roman" panose="02020603050405020304" pitchFamily="18" charset="0"/>
              </a:rPr>
              <a:t>3. </a:t>
            </a:r>
            <a:r>
              <a:rPr lang="en-US" sz="3200" cap="none" dirty="0">
                <a:solidFill>
                  <a:schemeClr val="bg2"/>
                </a:solidFill>
                <a:highlight>
                  <a:srgbClr val="FF0000"/>
                </a:highlight>
                <a:latin typeface="Helvetica" panose="020B0604020202020204" pitchFamily="34" charset="0"/>
                <a:ea typeface="Aptos" panose="020B0004020202020204" pitchFamily="34" charset="0"/>
                <a:cs typeface="Times New Roman" panose="02020603050405020304" pitchFamily="18" charset="0"/>
              </a:rPr>
              <a:t>At any time</a:t>
            </a:r>
            <a:r>
              <a:rPr lang="ro-RO" sz="3200" cap="none" dirty="0">
                <a:solidFill>
                  <a:schemeClr val="bg2"/>
                </a:solidFill>
                <a:highlight>
                  <a:srgbClr val="FF0000"/>
                </a:highlight>
                <a:latin typeface="Helvetica" panose="020B0604020202020204" pitchFamily="34" charset="0"/>
                <a:ea typeface="Aptos" panose="020B0004020202020204" pitchFamily="34" charset="0"/>
                <a:cs typeface="Times New Roman" panose="02020603050405020304" pitchFamily="18" charset="0"/>
              </a:rPr>
              <a:t> :</a:t>
            </a:r>
            <a:r>
              <a:rPr lang="en-US" sz="3200" cap="none" dirty="0">
                <a:solidFill>
                  <a:schemeClr val="bg2"/>
                </a:solidFill>
                <a:latin typeface="Helvetica" panose="020B0604020202020204" pitchFamily="34" charset="0"/>
                <a:ea typeface="Aptos" panose="020B0004020202020204" pitchFamily="34" charset="0"/>
                <a:cs typeface="Times New Roman" panose="02020603050405020304" pitchFamily="18" charset="0"/>
              </a:rPr>
              <a:t> </a:t>
            </a:r>
            <a:r>
              <a:rPr lang="ro-RO" sz="3200" b="0" cap="none" dirty="0">
                <a:latin typeface="Helvetica" panose="020B0604020202020204" pitchFamily="34" charset="0"/>
                <a:ea typeface="Aptos" panose="020B0004020202020204" pitchFamily="34" charset="0"/>
                <a:cs typeface="Times New Roman" panose="02020603050405020304" pitchFamily="18" charset="0"/>
              </a:rPr>
              <a:t>- Iz3-C-Iz4-E </a:t>
            </a:r>
            <a:r>
              <a:rPr lang="ro-RO" sz="3200" b="0" cap="none" dirty="0" err="1">
                <a:latin typeface="Helvetica" panose="020B0604020202020204" pitchFamily="34" charset="0"/>
                <a:ea typeface="Aptos" panose="020B0004020202020204" pitchFamily="34" charset="0"/>
                <a:cs typeface="Times New Roman" panose="02020603050405020304" pitchFamily="18" charset="0"/>
              </a:rPr>
              <a:t>is</a:t>
            </a:r>
            <a:r>
              <a:rPr lang="ro-RO" sz="3200" b="0" cap="none" dirty="0">
                <a:latin typeface="Helvetica" panose="020B0604020202020204" pitchFamily="34" charset="0"/>
                <a:ea typeface="Aptos" panose="020B0004020202020204" pitchFamily="34" charset="0"/>
                <a:cs typeface="Times New Roman" panose="02020603050405020304" pitchFamily="18" charset="0"/>
              </a:rPr>
              <a:t> </a:t>
            </a:r>
            <a:r>
              <a:rPr lang="ro-RO" sz="3200" b="0" cap="none" dirty="0" err="1">
                <a:latin typeface="Helvetica" panose="020B0604020202020204" pitchFamily="34" charset="0"/>
                <a:ea typeface="Aptos" panose="020B0004020202020204" pitchFamily="34" charset="0"/>
                <a:cs typeface="Times New Roman" panose="02020603050405020304" pitchFamily="18" charset="0"/>
              </a:rPr>
              <a:t>heat</a:t>
            </a:r>
            <a:r>
              <a:rPr lang="ro-RO" sz="3200" b="0" cap="none" dirty="0">
                <a:latin typeface="Helvetica" panose="020B0604020202020204" pitchFamily="34" charset="0"/>
                <a:ea typeface="Aptos" panose="020B0004020202020204" pitchFamily="34" charset="0"/>
                <a:cs typeface="Times New Roman" panose="02020603050405020304" pitchFamily="18" charset="0"/>
              </a:rPr>
              <a:t> </a:t>
            </a:r>
            <a:r>
              <a:rPr lang="ro-RO" sz="3200" b="0" cap="none" dirty="0" err="1">
                <a:latin typeface="Helvetica" panose="020B0604020202020204" pitchFamily="34" charset="0"/>
                <a:ea typeface="Aptos" panose="020B0004020202020204" pitchFamily="34" charset="0"/>
                <a:cs typeface="Times New Roman" panose="02020603050405020304" pitchFamily="18" charset="0"/>
              </a:rPr>
              <a:t>engine</a:t>
            </a:r>
            <a:r>
              <a:rPr lang="ro-RO" sz="3200" b="0" cap="none" dirty="0">
                <a:latin typeface="Helvetica" panose="020B0604020202020204" pitchFamily="34" charset="0"/>
                <a:ea typeface="Aptos" panose="020B0004020202020204" pitchFamily="34" charset="0"/>
                <a:cs typeface="Times New Roman" panose="02020603050405020304" pitchFamily="18" charset="0"/>
              </a:rPr>
              <a:t> or </a:t>
            </a:r>
            <a:r>
              <a:rPr lang="ro-RO" sz="3200" b="0" cap="none" dirty="0" err="1">
                <a:latin typeface="Helvetica" panose="020B0604020202020204" pitchFamily="34" charset="0"/>
                <a:ea typeface="Aptos" panose="020B0004020202020204" pitchFamily="34" charset="0"/>
                <a:cs typeface="Times New Roman" panose="02020603050405020304" pitchFamily="18" charset="0"/>
              </a:rPr>
              <a:t>heat</a:t>
            </a:r>
            <a:r>
              <a:rPr lang="ro-RO" sz="3200" b="0" cap="none" dirty="0">
                <a:latin typeface="Helvetica" panose="020B0604020202020204" pitchFamily="34" charset="0"/>
                <a:ea typeface="Aptos" panose="020B0004020202020204" pitchFamily="34" charset="0"/>
                <a:cs typeface="Times New Roman" panose="02020603050405020304" pitchFamily="18" charset="0"/>
              </a:rPr>
              <a:t> </a:t>
            </a:r>
            <a:r>
              <a:rPr lang="ro-RO" sz="3200" b="0" cap="none" dirty="0" err="1">
                <a:latin typeface="Helvetica" panose="020B0604020202020204" pitchFamily="34" charset="0"/>
                <a:ea typeface="Aptos" panose="020B0004020202020204" pitchFamily="34" charset="0"/>
                <a:cs typeface="Times New Roman" panose="02020603050405020304" pitchFamily="18" charset="0"/>
              </a:rPr>
              <a:t>pump</a:t>
            </a:r>
            <a:br>
              <a:rPr lang="ro-RO" sz="3200" cap="none" dirty="0">
                <a:latin typeface="Helvetica" panose="020B0604020202020204" pitchFamily="34" charset="0"/>
                <a:ea typeface="Aptos" panose="020B0004020202020204" pitchFamily="34" charset="0"/>
                <a:cs typeface="Times New Roman" panose="02020603050405020304" pitchFamily="18" charset="0"/>
              </a:rPr>
            </a:br>
            <a:r>
              <a:rPr lang="ro-RO" sz="3200" cap="none" dirty="0">
                <a:latin typeface="Helvetica" panose="020B0604020202020204" pitchFamily="34" charset="0"/>
                <a:ea typeface="Aptos" panose="020B0004020202020204" pitchFamily="34" charset="0"/>
                <a:cs typeface="Times New Roman" panose="02020603050405020304" pitchFamily="18" charset="0"/>
              </a:rPr>
              <a:t>                          </a:t>
            </a:r>
            <a:r>
              <a:rPr lang="en-US" sz="3200" cap="none" dirty="0">
                <a:latin typeface="Helvetica" panose="020B0604020202020204" pitchFamily="34" charset="0"/>
                <a:ea typeface="Aptos" panose="020B0004020202020204" pitchFamily="34" charset="0"/>
                <a:cs typeface="Times New Roman" panose="02020603050405020304" pitchFamily="18" charset="0"/>
              </a:rPr>
              <a:t>- </a:t>
            </a:r>
            <a:r>
              <a:rPr lang="en-US" sz="3200" b="0" cap="none" dirty="0">
                <a:latin typeface="Helvetica" panose="020B0604020202020204" pitchFamily="34" charset="0"/>
                <a:ea typeface="Aptos" panose="020B0004020202020204" pitchFamily="34" charset="0"/>
                <a:cs typeface="Times New Roman" panose="02020603050405020304" pitchFamily="18" charset="0"/>
              </a:rPr>
              <a:t>Rh pumps or supplies thermal energy</a:t>
            </a:r>
            <a:endParaRPr lang="ro-RO" sz="3200" b="0" cap="none" dirty="0">
              <a:latin typeface="Helvetica" panose="020B0604020202020204" pitchFamily="34" charset="0"/>
              <a:ea typeface="Aptos" panose="020B0004020202020204" pitchFamily="34" charset="0"/>
              <a:cs typeface="Times New Roman" panose="02020603050405020304" pitchFamily="18" charset="0"/>
            </a:endParaRPr>
          </a:p>
          <a:p>
            <a:pPr>
              <a:lnSpc>
                <a:spcPct val="100000"/>
              </a:lnSpc>
            </a:pPr>
            <a:r>
              <a:rPr lang="ro-RO" sz="3200" cap="none" dirty="0">
                <a:solidFill>
                  <a:schemeClr val="bg2"/>
                </a:solidFill>
                <a:highlight>
                  <a:srgbClr val="FF0000"/>
                </a:highlight>
                <a:latin typeface="Helvetica" panose="020B0604020202020204" pitchFamily="34" charset="0"/>
                <a:ea typeface="Aptos" panose="020B0004020202020204" pitchFamily="34" charset="0"/>
                <a:cs typeface="Times New Roman" panose="02020603050405020304" pitchFamily="18" charset="0"/>
              </a:rPr>
              <a:t>OBS.</a:t>
            </a:r>
            <a:r>
              <a:rPr lang="ro-RO" sz="3200" cap="none" dirty="0">
                <a:solidFill>
                  <a:schemeClr val="bg2"/>
                </a:solidFill>
                <a:latin typeface="Helvetica" panose="020B0604020202020204" pitchFamily="34" charset="0"/>
                <a:ea typeface="Aptos" panose="020B0004020202020204" pitchFamily="34" charset="0"/>
                <a:cs typeface="Times New Roman" panose="02020603050405020304" pitchFamily="18" charset="0"/>
              </a:rPr>
              <a:t>  </a:t>
            </a:r>
            <a:r>
              <a:rPr lang="ro-RO" sz="3200" b="0" cap="none" dirty="0">
                <a:latin typeface="Helvetica" panose="020B0604020202020204" pitchFamily="34" charset="0"/>
                <a:ea typeface="Aptos" panose="020B0004020202020204" pitchFamily="34" charset="0"/>
                <a:cs typeface="Times New Roman" panose="02020603050405020304" pitchFamily="18" charset="0"/>
              </a:rPr>
              <a:t>-  </a:t>
            </a:r>
            <a:r>
              <a:rPr lang="en-US" sz="3200" b="0" cap="none" dirty="0">
                <a:latin typeface="Helvetica" panose="020B0604020202020204" pitchFamily="34" charset="0"/>
                <a:ea typeface="Aptos" panose="020B0004020202020204" pitchFamily="34" charset="0"/>
                <a:cs typeface="Times New Roman" panose="02020603050405020304" pitchFamily="18" charset="0"/>
              </a:rPr>
              <a:t>Through irreversible processes, part of the mechanical energy is converted into heat and accumulates in Rh</a:t>
            </a:r>
            <a:br>
              <a:rPr lang="ro-RO" sz="3200" cap="none" dirty="0">
                <a:solidFill>
                  <a:schemeClr val="bg2"/>
                </a:solidFill>
                <a:latin typeface="Helvetica" panose="020B0604020202020204" pitchFamily="34" charset="0"/>
                <a:ea typeface="Aptos" panose="020B0004020202020204" pitchFamily="34" charset="0"/>
                <a:cs typeface="Times New Roman" panose="02020603050405020304" pitchFamily="18" charset="0"/>
              </a:rPr>
            </a:br>
            <a:r>
              <a:rPr lang="en-US" sz="3200" cap="none" dirty="0">
                <a:solidFill>
                  <a:schemeClr val="bg2"/>
                </a:solidFill>
                <a:latin typeface="Helvetica" panose="020B0604020202020204" pitchFamily="34" charset="0"/>
                <a:ea typeface="Aptos" panose="020B0004020202020204" pitchFamily="34" charset="0"/>
                <a:cs typeface="Times New Roman" panose="02020603050405020304" pitchFamily="18" charset="0"/>
              </a:rPr>
              <a:t> </a:t>
            </a:r>
            <a:r>
              <a:rPr lang="ro-RO" sz="3200" cap="none" dirty="0">
                <a:solidFill>
                  <a:schemeClr val="bg2"/>
                </a:solidFill>
                <a:latin typeface="Helvetica" panose="020B0604020202020204" pitchFamily="34" charset="0"/>
                <a:ea typeface="Aptos" panose="020B0004020202020204" pitchFamily="34" charset="0"/>
                <a:cs typeface="Times New Roman" panose="02020603050405020304" pitchFamily="18" charset="0"/>
              </a:rPr>
              <a:t>      </a:t>
            </a:r>
            <a:r>
              <a:rPr lang="ro-RO" sz="3200" cap="none" dirty="0">
                <a:latin typeface="Helvetica" panose="020B0604020202020204" pitchFamily="34" charset="0"/>
                <a:ea typeface="Aptos" panose="020B0004020202020204" pitchFamily="34" charset="0"/>
                <a:cs typeface="Times New Roman" panose="02020603050405020304" pitchFamily="18" charset="0"/>
              </a:rPr>
              <a:t>- </a:t>
            </a:r>
            <a:r>
              <a:rPr lang="ro-RO" sz="3200" cap="none" dirty="0">
                <a:solidFill>
                  <a:schemeClr val="bg2"/>
                </a:solidFill>
                <a:latin typeface="Helvetica" panose="020B0604020202020204" pitchFamily="34" charset="0"/>
                <a:ea typeface="Aptos" panose="020B0004020202020204" pitchFamily="34" charset="0"/>
                <a:cs typeface="Times New Roman" panose="02020603050405020304" pitchFamily="18" charset="0"/>
              </a:rPr>
              <a:t> </a:t>
            </a:r>
            <a:r>
              <a:rPr lang="en-US" sz="3200" b="0" cap="none" dirty="0">
                <a:latin typeface="Helvetica" panose="020B0604020202020204" pitchFamily="34" charset="0"/>
                <a:ea typeface="Aptos" panose="020B0004020202020204" pitchFamily="34" charset="0"/>
                <a:cs typeface="Times New Roman" panose="02020603050405020304" pitchFamily="18" charset="0"/>
              </a:rPr>
              <a:t>Instantaneous power, energy efficiency for the heat engine, COP for the heat pump, all are are controlled by the </a:t>
            </a:r>
            <a:r>
              <a:rPr lang="en-US" sz="3200" b="0" cap="none" dirty="0" err="1">
                <a:latin typeface="Helvetica" panose="020B0604020202020204" pitchFamily="34" charset="0"/>
                <a:ea typeface="Aptos" panose="020B0004020202020204" pitchFamily="34" charset="0"/>
                <a:cs typeface="Times New Roman" panose="02020603050405020304" pitchFamily="18" charset="0"/>
              </a:rPr>
              <a:t>processo</a:t>
            </a:r>
            <a:r>
              <a:rPr lang="ro-RO" sz="3200" b="0" cap="none" dirty="0">
                <a:latin typeface="Helvetica" panose="020B0604020202020204" pitchFamily="34" charset="0"/>
                <a:ea typeface="Aptos" panose="020B0004020202020204" pitchFamily="34" charset="0"/>
                <a:cs typeface="Times New Roman" panose="02020603050405020304" pitchFamily="18" charset="0"/>
              </a:rPr>
              <a:t>r</a:t>
            </a:r>
            <a:endParaRPr lang="en-US" sz="3200" b="0" cap="none" dirty="0">
              <a:latin typeface="Helvetica" panose="020B06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4502874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bg>
      <p:bgPr>
        <a:gradFill>
          <a:gsLst>
            <a:gs pos="15000">
              <a:srgbClr val="0070C0"/>
            </a:gs>
            <a:gs pos="55500">
              <a:srgbClr val="D3C1FF"/>
            </a:gs>
            <a:gs pos="46000">
              <a:srgbClr val="E0D3FF"/>
            </a:gs>
            <a:gs pos="0">
              <a:srgbClr val="00B0F0">
                <a:lumMod val="100000"/>
                <a:alpha val="50000"/>
              </a:srgbClr>
            </a:gs>
            <a:gs pos="74000">
              <a:schemeClr val="accent1">
                <a:lumMod val="45000"/>
                <a:lumOff val="55000"/>
              </a:schemeClr>
            </a:gs>
            <a:gs pos="83000">
              <a:schemeClr val="accent1">
                <a:lumMod val="45000"/>
                <a:lumOff val="55000"/>
              </a:schemeClr>
            </a:gs>
            <a:gs pos="100000">
              <a:schemeClr val="accent1">
                <a:lumMod val="30000"/>
                <a:lumOff val="70000"/>
              </a:schemeClr>
            </a:gs>
          </a:gsLst>
          <a:path path="rect">
            <a:fillToRect l="100000" b="100000"/>
          </a:path>
        </a:gradFill>
        <a:effectLst/>
      </p:bgPr>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B63DE6FA-5421-054A-16E8-471C81D1170C}"/>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680200" y="0"/>
            <a:ext cx="5511801" cy="6912153"/>
          </a:xfrm>
          <a:prstGeom prst="rect">
            <a:avLst/>
          </a:prstGeom>
          <a:noFill/>
          <a:ln>
            <a:noFill/>
          </a:ln>
        </p:spPr>
      </p:pic>
      <p:sp>
        <p:nvSpPr>
          <p:cNvPr id="10" name="Title 9">
            <a:extLst>
              <a:ext uri="{FF2B5EF4-FFF2-40B4-BE49-F238E27FC236}">
                <a16:creationId xmlns:a16="http://schemas.microsoft.com/office/drawing/2014/main" id="{748922C8-98D7-56B3-FAFD-83C68FF2ED24}"/>
              </a:ext>
            </a:extLst>
          </p:cNvPr>
          <p:cNvSpPr>
            <a:spLocks noGrp="1"/>
          </p:cNvSpPr>
          <p:nvPr>
            <p:ph type="ctrTitle"/>
          </p:nvPr>
        </p:nvSpPr>
        <p:spPr>
          <a:xfrm>
            <a:off x="0" y="98552"/>
            <a:ext cx="6413500" cy="879348"/>
          </a:xfrm>
        </p:spPr>
        <p:txBody>
          <a:bodyPr/>
          <a:lstStyle/>
          <a:p>
            <a:r>
              <a:rPr lang="ro-RO" dirty="0"/>
              <a:t>SPM</a:t>
            </a:r>
            <a:r>
              <a:rPr lang="ro-RO" b="0" dirty="0"/>
              <a:t>-I (individual)</a:t>
            </a:r>
            <a:endParaRPr lang="en-US" dirty="0"/>
          </a:p>
        </p:txBody>
      </p:sp>
      <p:sp>
        <p:nvSpPr>
          <p:cNvPr id="12" name="Text Placeholder 11">
            <a:extLst>
              <a:ext uri="{FF2B5EF4-FFF2-40B4-BE49-F238E27FC236}">
                <a16:creationId xmlns:a16="http://schemas.microsoft.com/office/drawing/2014/main" id="{A5CE3A51-EE1D-FA3D-BAE3-82949E5D0481}"/>
              </a:ext>
            </a:extLst>
          </p:cNvPr>
          <p:cNvSpPr>
            <a:spLocks noGrp="1"/>
          </p:cNvSpPr>
          <p:nvPr>
            <p:ph type="body" sz="quarter" idx="14"/>
          </p:nvPr>
        </p:nvSpPr>
        <p:spPr>
          <a:xfrm>
            <a:off x="3213101" y="977900"/>
            <a:ext cx="3467099" cy="5118100"/>
          </a:xfrm>
        </p:spPr>
        <p:txBody>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3200" b="0" i="0" u="none" strike="noStrike" kern="1200" cap="none" spc="0" normalizeH="0" baseline="0" noProof="0" dirty="0">
                <a:ln>
                  <a:noFill/>
                </a:ln>
                <a:solidFill>
                  <a:prstClr val="black"/>
                </a:solidFill>
                <a:effectLst/>
                <a:highlight>
                  <a:srgbClr val="FF0000"/>
                </a:highlight>
                <a:uLnTx/>
                <a:uFillTx/>
                <a:latin typeface="Univers"/>
                <a:ea typeface="+mn-ea"/>
                <a:cs typeface="+mn-cs"/>
              </a:rPr>
              <a:t>LEGEND</a:t>
            </a:r>
            <a:r>
              <a:rPr kumimoji="0" lang="ro-RO" sz="3200" b="0" i="0" u="none" strike="noStrike" kern="1200" cap="none" spc="0" normalizeH="0" baseline="0" noProof="0" dirty="0">
                <a:ln>
                  <a:noFill/>
                </a:ln>
                <a:solidFill>
                  <a:prstClr val="black"/>
                </a:solidFill>
                <a:effectLst/>
                <a:highlight>
                  <a:srgbClr val="FF0000"/>
                </a:highlight>
                <a:uLnTx/>
                <a:uFillTx/>
                <a:latin typeface="Univers"/>
                <a:ea typeface="+mn-ea"/>
                <a:cs typeface="+mn-cs"/>
              </a:rPr>
              <a:t>:</a:t>
            </a:r>
            <a:endParaRPr kumimoji="0" lang="en-US" sz="2400" b="0" i="0" u="none" strike="noStrike" kern="1200" cap="none" spc="0" normalizeH="0" baseline="0" noProof="0" dirty="0">
              <a:ln>
                <a:noFill/>
              </a:ln>
              <a:solidFill>
                <a:prstClr val="black"/>
              </a:solidFill>
              <a:effectLst/>
              <a:highlight>
                <a:srgbClr val="FF0000"/>
              </a:highlight>
              <a:uLnTx/>
              <a:uFillTx/>
              <a:latin typeface="Univers"/>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FF0000"/>
                </a:solidFill>
                <a:effectLst/>
                <a:uLnTx/>
                <a:uFillTx/>
                <a:latin typeface="Univers"/>
                <a:ea typeface="+mn-ea"/>
                <a:cs typeface="+mn-cs"/>
              </a:rPr>
              <a:t>R</a:t>
            </a:r>
            <a:r>
              <a:rPr kumimoji="0" lang="ro-RO" sz="2000" b="0" i="0" u="none" strike="noStrike" kern="1200" cap="none" spc="0" normalizeH="0" baseline="0" noProof="0" dirty="0">
                <a:ln>
                  <a:noFill/>
                </a:ln>
                <a:solidFill>
                  <a:srgbClr val="FF0000"/>
                </a:solidFill>
                <a:effectLst/>
                <a:uLnTx/>
                <a:uFillTx/>
                <a:latin typeface="Univers"/>
                <a:ea typeface="+mn-ea"/>
                <a:cs typeface="+mn-cs"/>
              </a:rPr>
              <a:t>h</a:t>
            </a:r>
            <a:r>
              <a:rPr kumimoji="0" lang="ro-RO" sz="2800" b="0" i="0" u="none" strike="noStrike" kern="1200" cap="none" spc="0" normalizeH="0" baseline="0" noProof="0" dirty="0">
                <a:ln>
                  <a:noFill/>
                </a:ln>
                <a:solidFill>
                  <a:srgbClr val="FF0000"/>
                </a:solidFill>
                <a:effectLst/>
                <a:uLnTx/>
                <a:uFillTx/>
                <a:latin typeface="Univers"/>
                <a:ea typeface="+mn-ea"/>
                <a:cs typeface="+mn-cs"/>
              </a:rPr>
              <a:t> = hot </a:t>
            </a:r>
            <a:r>
              <a:rPr kumimoji="0" lang="ro-RO" sz="2800" b="0" i="0" u="none" strike="noStrike" kern="1200" cap="none" spc="0" normalizeH="0" baseline="0" noProof="0" dirty="0" err="1">
                <a:ln>
                  <a:noFill/>
                </a:ln>
                <a:solidFill>
                  <a:srgbClr val="FF0000"/>
                </a:solidFill>
                <a:effectLst/>
                <a:uLnTx/>
                <a:uFillTx/>
                <a:latin typeface="Univers"/>
                <a:ea typeface="+mn-ea"/>
                <a:cs typeface="+mn-cs"/>
              </a:rPr>
              <a:t>tank</a:t>
            </a:r>
            <a:endParaRPr kumimoji="0" lang="ro-RO" sz="2800" b="0" i="0" u="none" strike="noStrike" kern="1200" cap="none" spc="0" normalizeH="0" baseline="0" noProof="0" dirty="0">
              <a:ln>
                <a:noFill/>
              </a:ln>
              <a:solidFill>
                <a:srgbClr val="FF0000"/>
              </a:solidFill>
              <a:effectLst/>
              <a:uLnTx/>
              <a:uFillTx/>
              <a:latin typeface="Univers"/>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FF0000"/>
                </a:solidFill>
                <a:effectLst/>
                <a:uLnTx/>
                <a:uFillTx/>
                <a:latin typeface="Univers"/>
                <a:ea typeface="+mn-ea"/>
                <a:cs typeface="+mn-cs"/>
              </a:rPr>
              <a:t>R</a:t>
            </a:r>
            <a:r>
              <a:rPr kumimoji="0" lang="ro-RO" sz="2000" b="0" i="0" u="none" strike="noStrike" kern="1200" cap="none" spc="0" normalizeH="0" baseline="0" noProof="0" dirty="0">
                <a:ln>
                  <a:noFill/>
                </a:ln>
                <a:solidFill>
                  <a:srgbClr val="FF0000"/>
                </a:solidFill>
                <a:effectLst/>
                <a:uLnTx/>
                <a:uFillTx/>
                <a:latin typeface="Univers"/>
                <a:ea typeface="+mn-ea"/>
                <a:cs typeface="+mn-cs"/>
              </a:rPr>
              <a:t>c</a:t>
            </a:r>
            <a:r>
              <a:rPr kumimoji="0" lang="ro-RO" sz="2800" b="0" i="0" u="none" strike="noStrike" kern="1200" cap="none" spc="0" normalizeH="0" baseline="0" noProof="0" dirty="0">
                <a:ln>
                  <a:noFill/>
                </a:ln>
                <a:solidFill>
                  <a:srgbClr val="FF0000"/>
                </a:solidFill>
                <a:effectLst/>
                <a:uLnTx/>
                <a:uFillTx/>
                <a:latin typeface="Univers"/>
                <a:ea typeface="+mn-ea"/>
                <a:cs typeface="+mn-cs"/>
              </a:rPr>
              <a:t> = </a:t>
            </a:r>
            <a:r>
              <a:rPr kumimoji="0" lang="ro-RO" sz="2800" b="0" i="0" u="none" strike="noStrike" kern="1200" cap="none" spc="0" normalizeH="0" baseline="0" noProof="0" dirty="0" err="1">
                <a:ln>
                  <a:noFill/>
                </a:ln>
                <a:solidFill>
                  <a:srgbClr val="FF0000"/>
                </a:solidFill>
                <a:effectLst/>
                <a:uLnTx/>
                <a:uFillTx/>
                <a:latin typeface="Univers"/>
                <a:ea typeface="+mn-ea"/>
                <a:cs typeface="+mn-cs"/>
              </a:rPr>
              <a:t>cold</a:t>
            </a:r>
            <a:r>
              <a:rPr kumimoji="0" lang="ro-RO" sz="2800" b="0" i="0" u="none" strike="noStrike" kern="1200" cap="none" spc="0" normalizeH="0" baseline="0" noProof="0" dirty="0">
                <a:ln>
                  <a:noFill/>
                </a:ln>
                <a:solidFill>
                  <a:srgbClr val="FF0000"/>
                </a:solidFill>
                <a:effectLst/>
                <a:uLnTx/>
                <a:uFillTx/>
                <a:latin typeface="Univers"/>
                <a:ea typeface="+mn-ea"/>
                <a:cs typeface="+mn-cs"/>
              </a:rPr>
              <a:t> </a:t>
            </a:r>
            <a:r>
              <a:rPr kumimoji="0" lang="ro-RO" sz="2800" b="0" i="0" u="none" strike="noStrike" kern="1200" cap="none" spc="0" normalizeH="0" baseline="0" noProof="0" dirty="0" err="1">
                <a:ln>
                  <a:noFill/>
                </a:ln>
                <a:solidFill>
                  <a:srgbClr val="FF0000"/>
                </a:solidFill>
                <a:effectLst/>
                <a:uLnTx/>
                <a:uFillTx/>
                <a:latin typeface="Univers"/>
                <a:ea typeface="+mn-ea"/>
                <a:cs typeface="+mn-cs"/>
              </a:rPr>
              <a:t>tank</a:t>
            </a:r>
            <a:endParaRPr kumimoji="0" lang="ro-RO" sz="2800" b="0" i="0" u="none" strike="noStrike" kern="1200" cap="none" spc="0" normalizeH="0" baseline="0" noProof="0" dirty="0">
              <a:ln>
                <a:noFill/>
              </a:ln>
              <a:solidFill>
                <a:srgbClr val="FF0000"/>
              </a:solidFill>
              <a:effectLst/>
              <a:uLnTx/>
              <a:uFillTx/>
              <a:latin typeface="Univers"/>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FF0000"/>
                </a:solidFill>
                <a:effectLst/>
                <a:uLnTx/>
                <a:uFillTx/>
                <a:latin typeface="Univers"/>
                <a:ea typeface="+mn-ea"/>
                <a:cs typeface="+mn-cs"/>
              </a:rPr>
              <a:t>R</a:t>
            </a:r>
            <a:r>
              <a:rPr kumimoji="0" lang="en-US" sz="2000" b="0" i="0" u="none" strike="noStrike" kern="1200" cap="none" spc="0" normalizeH="0" baseline="0" noProof="0" dirty="0">
                <a:ln>
                  <a:noFill/>
                </a:ln>
                <a:solidFill>
                  <a:srgbClr val="FF0000"/>
                </a:solidFill>
                <a:effectLst/>
                <a:uLnTx/>
                <a:uFillTx/>
                <a:latin typeface="Univers"/>
                <a:ea typeface="+mn-ea"/>
                <a:cs typeface="+mn-cs"/>
              </a:rPr>
              <a:t>1,2,3</a:t>
            </a:r>
            <a:r>
              <a:rPr kumimoji="0" lang="en-US" sz="2800" b="0" i="0" u="none" strike="noStrike" kern="1200" cap="none" spc="0" normalizeH="0" baseline="0" noProof="0" dirty="0">
                <a:ln>
                  <a:noFill/>
                </a:ln>
                <a:solidFill>
                  <a:srgbClr val="FF0000"/>
                </a:solidFill>
                <a:effectLst/>
                <a:uLnTx/>
                <a:uFillTx/>
                <a:latin typeface="Univers"/>
                <a:ea typeface="+mn-ea"/>
                <a:cs typeface="+mn-cs"/>
              </a:rPr>
              <a:t>=</a:t>
            </a:r>
            <a:r>
              <a:rPr kumimoji="0" lang="ro-RO" sz="2800" b="0" i="0" u="none" strike="noStrike" kern="1200" cap="none" spc="0" normalizeH="0" baseline="0" noProof="0" dirty="0">
                <a:ln>
                  <a:noFill/>
                </a:ln>
                <a:solidFill>
                  <a:srgbClr val="FF0000"/>
                </a:solidFill>
                <a:effectLst/>
                <a:uLnTx/>
                <a:uFillTx/>
                <a:latin typeface="Univers"/>
                <a:ea typeface="+mn-ea"/>
                <a:cs typeface="+mn-cs"/>
              </a:rPr>
              <a:t>transfer</a:t>
            </a:r>
            <a:r>
              <a:rPr lang="ro-RO" sz="2800" dirty="0">
                <a:solidFill>
                  <a:srgbClr val="FF0000"/>
                </a:solidFill>
                <a:latin typeface="Univers"/>
              </a:rPr>
              <a:t> </a:t>
            </a:r>
            <a:r>
              <a:rPr kumimoji="0" lang="ro-RO" sz="2800" b="0" i="0" u="none" strike="noStrike" kern="1200" cap="none" spc="0" normalizeH="0" baseline="0" noProof="0" dirty="0" err="1">
                <a:ln>
                  <a:noFill/>
                </a:ln>
                <a:solidFill>
                  <a:srgbClr val="FF0000"/>
                </a:solidFill>
                <a:effectLst/>
                <a:uLnTx/>
                <a:uFillTx/>
                <a:latin typeface="Univers"/>
                <a:ea typeface="+mn-ea"/>
                <a:cs typeface="+mn-cs"/>
              </a:rPr>
              <a:t>tank</a:t>
            </a:r>
            <a:endParaRPr kumimoji="0" lang="ro-RO" sz="2800" b="0" i="0" u="none" strike="noStrike" kern="1200" cap="none" spc="0" normalizeH="0" baseline="0" noProof="0" dirty="0">
              <a:ln>
                <a:noFill/>
              </a:ln>
              <a:solidFill>
                <a:srgbClr val="FF0000"/>
              </a:solidFill>
              <a:effectLst/>
              <a:uLnTx/>
              <a:uFillTx/>
              <a:latin typeface="Univers"/>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ro-RO" sz="2800" b="0" i="0" u="none" strike="noStrike" kern="1200" cap="none" spc="0" normalizeH="0" baseline="0" noProof="0" dirty="0">
                <a:ln>
                  <a:noFill/>
                </a:ln>
                <a:solidFill>
                  <a:srgbClr val="FF0000"/>
                </a:solidFill>
                <a:effectLst/>
                <a:uLnTx/>
                <a:uFillTx/>
                <a:latin typeface="Univers"/>
                <a:ea typeface="+mn-ea"/>
                <a:cs typeface="+mn-cs"/>
              </a:rPr>
              <a:t>I</a:t>
            </a:r>
            <a:r>
              <a:rPr kumimoji="0" lang="ro-RO" sz="2000" b="0" i="0" u="none" strike="noStrike" kern="1200" cap="none" spc="0" normalizeH="0" baseline="0" noProof="0" dirty="0">
                <a:ln>
                  <a:noFill/>
                </a:ln>
                <a:solidFill>
                  <a:srgbClr val="FF0000"/>
                </a:solidFill>
                <a:effectLst/>
                <a:uLnTx/>
                <a:uFillTx/>
                <a:latin typeface="Univers"/>
                <a:ea typeface="+mn-ea"/>
                <a:cs typeface="+mn-cs"/>
              </a:rPr>
              <a:t>z</a:t>
            </a:r>
            <a:r>
              <a:rPr kumimoji="0" lang="ro-RO" sz="2800" b="0" i="0" u="none" strike="noStrike" kern="1200" cap="none" spc="0" normalizeH="0" baseline="0" noProof="0" dirty="0">
                <a:ln>
                  <a:noFill/>
                </a:ln>
                <a:solidFill>
                  <a:srgbClr val="FF0000"/>
                </a:solidFill>
                <a:effectLst/>
                <a:uLnTx/>
                <a:uFillTx/>
                <a:latin typeface="Univers"/>
                <a:ea typeface="+mn-ea"/>
                <a:cs typeface="+mn-cs"/>
              </a:rPr>
              <a:t> = </a:t>
            </a:r>
            <a:r>
              <a:rPr kumimoji="0" lang="ro-RO" sz="2800" b="0" i="0" u="none" strike="noStrike" kern="1200" cap="none" spc="0" normalizeH="0" baseline="0" noProof="0" dirty="0" err="1">
                <a:ln>
                  <a:noFill/>
                </a:ln>
                <a:solidFill>
                  <a:srgbClr val="FF0000"/>
                </a:solidFill>
                <a:effectLst/>
                <a:uLnTx/>
                <a:uFillTx/>
                <a:latin typeface="Univers"/>
                <a:ea typeface="+mn-ea"/>
                <a:cs typeface="+mn-cs"/>
              </a:rPr>
              <a:t>isothermalizer</a:t>
            </a:r>
            <a:endParaRPr kumimoji="0" lang="ro-RO" sz="2800" b="0" i="0" u="none" strike="noStrike" kern="1200" cap="none" spc="0" normalizeH="0" baseline="0" noProof="0" dirty="0">
              <a:ln>
                <a:noFill/>
              </a:ln>
              <a:solidFill>
                <a:srgbClr val="FF0000"/>
              </a:solidFill>
              <a:effectLst/>
              <a:uLnTx/>
              <a:uFillTx/>
              <a:latin typeface="Univers"/>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ro-RO" sz="2800" b="0" i="0" u="none" strike="noStrike" kern="1200" cap="none" spc="0" normalizeH="0" baseline="0" noProof="0" dirty="0">
                <a:ln>
                  <a:noFill/>
                </a:ln>
                <a:solidFill>
                  <a:srgbClr val="FF0000"/>
                </a:solidFill>
                <a:effectLst/>
                <a:uLnTx/>
                <a:uFillTx/>
                <a:latin typeface="Univers"/>
                <a:ea typeface="+mn-ea"/>
                <a:cs typeface="+mn-cs"/>
              </a:rPr>
              <a:t>P= </a:t>
            </a:r>
            <a:r>
              <a:rPr kumimoji="0" lang="ro-RO" sz="2800" b="0" i="0" u="none" strike="noStrike" kern="1200" cap="none" spc="0" normalizeH="0" baseline="0" noProof="0" dirty="0" err="1">
                <a:ln>
                  <a:noFill/>
                </a:ln>
                <a:solidFill>
                  <a:srgbClr val="FF0000"/>
                </a:solidFill>
                <a:effectLst/>
                <a:uLnTx/>
                <a:uFillTx/>
                <a:latin typeface="Univers"/>
                <a:ea typeface="+mn-ea"/>
                <a:cs typeface="+mn-cs"/>
              </a:rPr>
              <a:t>pump</a:t>
            </a:r>
            <a:endParaRPr kumimoji="0" lang="ro-RO" sz="2800" b="0" i="0" u="none" strike="noStrike" kern="1200" cap="none" spc="0" normalizeH="0" baseline="0" noProof="0" dirty="0">
              <a:ln>
                <a:noFill/>
              </a:ln>
              <a:solidFill>
                <a:srgbClr val="FF0000"/>
              </a:solidFill>
              <a:effectLst/>
              <a:uLnTx/>
              <a:uFillTx/>
              <a:latin typeface="Univers"/>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ro-RO" sz="2800" b="0" i="0" u="none" strike="noStrike" kern="1200" cap="none" spc="0" normalizeH="0" baseline="0" noProof="0" dirty="0">
                <a:ln>
                  <a:noFill/>
                </a:ln>
                <a:solidFill>
                  <a:srgbClr val="FF0000"/>
                </a:solidFill>
                <a:effectLst/>
                <a:uLnTx/>
                <a:uFillTx/>
                <a:latin typeface="Univers"/>
                <a:ea typeface="+mn-ea"/>
                <a:cs typeface="+mn-cs"/>
              </a:rPr>
              <a:t>LM= liniar motor</a:t>
            </a:r>
          </a:p>
          <a:p>
            <a:r>
              <a:rPr lang="ro-RO" sz="2800" dirty="0">
                <a:solidFill>
                  <a:srgbClr val="FF0000"/>
                </a:solidFill>
              </a:rPr>
              <a:t>CD=</a:t>
            </a:r>
            <a:r>
              <a:rPr lang="ro-RO" sz="2800" dirty="0" err="1">
                <a:solidFill>
                  <a:srgbClr val="FF0000"/>
                </a:solidFill>
              </a:rPr>
              <a:t>processor</a:t>
            </a:r>
            <a:endParaRPr lang="ro-RO" sz="2800" dirty="0">
              <a:solidFill>
                <a:srgbClr val="FF0000"/>
              </a:solidFill>
            </a:endParaRPr>
          </a:p>
          <a:p>
            <a:r>
              <a:rPr lang="ro-RO" sz="2800" dirty="0">
                <a:solidFill>
                  <a:srgbClr val="FF0000"/>
                </a:solidFill>
              </a:rPr>
              <a:t>V= </a:t>
            </a:r>
            <a:r>
              <a:rPr lang="en-US" sz="2800" dirty="0">
                <a:solidFill>
                  <a:srgbClr val="FF0000"/>
                </a:solidFill>
              </a:rPr>
              <a:t>v</a:t>
            </a:r>
            <a:r>
              <a:rPr lang="ro-RO" sz="2800" dirty="0" err="1">
                <a:solidFill>
                  <a:srgbClr val="FF0000"/>
                </a:solidFill>
              </a:rPr>
              <a:t>alve</a:t>
            </a:r>
            <a:endParaRPr lang="ro-RO" sz="2800" dirty="0">
              <a:solidFill>
                <a:srgbClr val="FF0000"/>
              </a:solidFill>
            </a:endParaRPr>
          </a:p>
          <a:p>
            <a:r>
              <a:rPr lang="ro-RO" sz="2800" dirty="0">
                <a:solidFill>
                  <a:srgbClr val="FF0000"/>
                </a:solidFill>
              </a:rPr>
              <a:t>R</a:t>
            </a:r>
            <a:r>
              <a:rPr lang="ro-RO" sz="1400" dirty="0">
                <a:solidFill>
                  <a:srgbClr val="FF0000"/>
                </a:solidFill>
              </a:rPr>
              <a:t>HEC</a:t>
            </a:r>
            <a:r>
              <a:rPr lang="ro-RO" sz="2800" dirty="0">
                <a:solidFill>
                  <a:srgbClr val="FF0000"/>
                </a:solidFill>
              </a:rPr>
              <a:t>=</a:t>
            </a:r>
            <a:r>
              <a:rPr lang="ro-RO" sz="2800" dirty="0" err="1">
                <a:solidFill>
                  <a:srgbClr val="FF0000"/>
                </a:solidFill>
              </a:rPr>
              <a:t>heat</a:t>
            </a:r>
            <a:r>
              <a:rPr lang="ro-RO" sz="2800" dirty="0">
                <a:solidFill>
                  <a:srgbClr val="FF0000"/>
                </a:solidFill>
              </a:rPr>
              <a:t> </a:t>
            </a:r>
            <a:r>
              <a:rPr lang="ro-RO" sz="2800" dirty="0" err="1">
                <a:solidFill>
                  <a:srgbClr val="FF0000"/>
                </a:solidFill>
              </a:rPr>
              <a:t>exchanger</a:t>
            </a:r>
            <a:endParaRPr lang="ro-RO" sz="2800" dirty="0">
              <a:solidFill>
                <a:srgbClr val="FF0000"/>
              </a:solidFill>
            </a:endParaRPr>
          </a:p>
          <a:p>
            <a:endParaRPr lang="en-US" sz="2800" dirty="0"/>
          </a:p>
        </p:txBody>
      </p:sp>
      <p:sp>
        <p:nvSpPr>
          <p:cNvPr id="13" name="TextBox 12">
            <a:extLst>
              <a:ext uri="{FF2B5EF4-FFF2-40B4-BE49-F238E27FC236}">
                <a16:creationId xmlns:a16="http://schemas.microsoft.com/office/drawing/2014/main" id="{7B86AB83-FA7A-1451-B023-6B3D7A504337}"/>
              </a:ext>
            </a:extLst>
          </p:cNvPr>
          <p:cNvSpPr txBox="1"/>
          <p:nvPr/>
        </p:nvSpPr>
        <p:spPr>
          <a:xfrm>
            <a:off x="50799" y="977900"/>
            <a:ext cx="3162302" cy="3970318"/>
          </a:xfrm>
          <a:prstGeom prst="rect">
            <a:avLst/>
          </a:prstGeom>
          <a:noFill/>
        </p:spPr>
        <p:txBody>
          <a:bodyPr wrap="square" rtlCol="0">
            <a:spAutoFit/>
          </a:bodyPr>
          <a:lstStyle/>
          <a:p>
            <a:r>
              <a:rPr lang="en-US" sz="2800" dirty="0"/>
              <a:t>- CD configures 2 circuits </a:t>
            </a:r>
            <a:r>
              <a:rPr lang="en-US" sz="2800" dirty="0" err="1"/>
              <a:t>Iz-R</a:t>
            </a:r>
            <a:r>
              <a:rPr lang="en-US" sz="1400" dirty="0" err="1"/>
              <a:t>HEC</a:t>
            </a:r>
            <a:r>
              <a:rPr lang="en-US" sz="2800" dirty="0" err="1"/>
              <a:t>,c,h</a:t>
            </a:r>
            <a:endParaRPr lang="en-US" sz="2800" dirty="0"/>
          </a:p>
          <a:p>
            <a:r>
              <a:rPr lang="en-US" sz="2800" dirty="0"/>
              <a:t>- This is a heat pump that transfers heat between the 2 R</a:t>
            </a:r>
            <a:r>
              <a:rPr lang="en-US" sz="1400" dirty="0"/>
              <a:t>HEC</a:t>
            </a:r>
            <a:r>
              <a:rPr lang="en-US" sz="2800" dirty="0"/>
              <a:t>, or a heat engine between the two sources</a:t>
            </a:r>
          </a:p>
        </p:txBody>
      </p:sp>
    </p:spTree>
    <p:extLst>
      <p:ext uri="{BB962C8B-B14F-4D97-AF65-F5344CB8AC3E}">
        <p14:creationId xmlns:p14="http://schemas.microsoft.com/office/powerpoint/2010/main" val="36381115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B3928EB0-82C5-5296-B4EF-F495391DF721}"/>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0A6DE642-38B2-6E91-A766-27D24BF11033}"/>
              </a:ext>
            </a:extLst>
          </p:cNvPr>
          <p:cNvSpPr txBox="1"/>
          <p:nvPr/>
        </p:nvSpPr>
        <p:spPr>
          <a:xfrm>
            <a:off x="0" y="140591"/>
            <a:ext cx="12192000" cy="707886"/>
          </a:xfrm>
          <a:prstGeom prst="rect">
            <a:avLst/>
          </a:prstGeom>
          <a:noFill/>
        </p:spPr>
        <p:txBody>
          <a:bodyPr wrap="square" rtlCol="0">
            <a:spAutoFit/>
          </a:bodyPr>
          <a:lstStyle/>
          <a:p>
            <a:r>
              <a:rPr lang="ro-RO" sz="4000" b="1" dirty="0">
                <a:solidFill>
                  <a:schemeClr val="bg2"/>
                </a:solidFill>
              </a:rPr>
              <a:t>   </a:t>
            </a:r>
            <a:r>
              <a:rPr lang="en-US" sz="4000" b="1" dirty="0">
                <a:solidFill>
                  <a:schemeClr val="bg2"/>
                </a:solidFill>
              </a:rPr>
              <a:t>O</a:t>
            </a:r>
            <a:r>
              <a:rPr lang="ro-RO" sz="4000" b="1" dirty="0" err="1">
                <a:solidFill>
                  <a:schemeClr val="bg2"/>
                </a:solidFill>
              </a:rPr>
              <a:t>ther</a:t>
            </a:r>
            <a:r>
              <a:rPr lang="ro-RO" sz="4000" b="1" dirty="0">
                <a:solidFill>
                  <a:schemeClr val="bg2"/>
                </a:solidFill>
              </a:rPr>
              <a:t> o</a:t>
            </a:r>
            <a:r>
              <a:rPr lang="en-US" sz="4000" b="1" dirty="0" err="1">
                <a:solidFill>
                  <a:schemeClr val="bg2"/>
                </a:solidFill>
              </a:rPr>
              <a:t>perating</a:t>
            </a:r>
            <a:r>
              <a:rPr lang="en-US" sz="4000" b="1" dirty="0">
                <a:solidFill>
                  <a:schemeClr val="bg2"/>
                </a:solidFill>
              </a:rPr>
              <a:t> modes of a residential SPM-I</a:t>
            </a:r>
          </a:p>
        </p:txBody>
      </p:sp>
      <p:sp>
        <p:nvSpPr>
          <p:cNvPr id="8" name="TextBox 7">
            <a:extLst>
              <a:ext uri="{FF2B5EF4-FFF2-40B4-BE49-F238E27FC236}">
                <a16:creationId xmlns:a16="http://schemas.microsoft.com/office/drawing/2014/main" id="{F6B4C3F5-6768-CE42-ED3B-61DCB1323BC3}"/>
              </a:ext>
            </a:extLst>
          </p:cNvPr>
          <p:cNvSpPr txBox="1"/>
          <p:nvPr/>
        </p:nvSpPr>
        <p:spPr>
          <a:xfrm>
            <a:off x="156117" y="1023543"/>
            <a:ext cx="12035883" cy="5693866"/>
          </a:xfrm>
          <a:prstGeom prst="rect">
            <a:avLst/>
          </a:prstGeom>
          <a:noFill/>
        </p:spPr>
        <p:txBody>
          <a:bodyPr wrap="square" rtlCol="0">
            <a:spAutoFit/>
          </a:bodyPr>
          <a:lstStyle/>
          <a:p>
            <a:r>
              <a:rPr lang="en-US" sz="3200" dirty="0">
                <a:solidFill>
                  <a:srgbClr val="FF0000"/>
                </a:solidFill>
              </a:rPr>
              <a:t>pump</a:t>
            </a:r>
            <a:r>
              <a:rPr lang="ro-RO" sz="3200" dirty="0"/>
              <a:t>:</a:t>
            </a:r>
            <a:r>
              <a:rPr lang="en-US" sz="3200" dirty="0"/>
              <a:t> -</a:t>
            </a:r>
            <a:r>
              <a:rPr lang="ro-RO" sz="3200" dirty="0"/>
              <a:t> </a:t>
            </a:r>
            <a:r>
              <a:rPr lang="ro-RO" sz="3200" dirty="0" err="1"/>
              <a:t>R</a:t>
            </a:r>
            <a:r>
              <a:rPr lang="ro-RO" sz="2400" dirty="0" err="1"/>
              <a:t>amb</a:t>
            </a:r>
            <a:r>
              <a:rPr lang="ro-RO" sz="3200" dirty="0" err="1">
                <a:solidFill>
                  <a:srgbClr val="1D2228"/>
                </a:solidFill>
                <a:effectLst/>
                <a:latin typeface="Helvetica" panose="020B0604020202020204" pitchFamily="34" charset="0"/>
                <a:ea typeface="Aptos" panose="020B0004020202020204" pitchFamily="34" charset="0"/>
                <a:cs typeface="Times New Roman" panose="02020603050405020304" pitchFamily="18" charset="0"/>
              </a:rPr>
              <a:t>→R</a:t>
            </a:r>
            <a:r>
              <a:rPr lang="ro-RO" sz="2400" dirty="0" err="1">
                <a:solidFill>
                  <a:srgbClr val="1D2228"/>
                </a:solidFill>
                <a:effectLst/>
                <a:latin typeface="Helvetica" panose="020B0604020202020204" pitchFamily="34" charset="0"/>
                <a:ea typeface="Aptos" panose="020B0004020202020204" pitchFamily="34" charset="0"/>
                <a:cs typeface="Times New Roman" panose="02020603050405020304" pitchFamily="18" charset="0"/>
              </a:rPr>
              <a:t>h</a:t>
            </a:r>
            <a:r>
              <a:rPr lang="en-US" sz="3200" dirty="0">
                <a:solidFill>
                  <a:srgbClr val="1D2228"/>
                </a:solidFill>
                <a:effectLst/>
                <a:latin typeface="Helvetica" panose="020B0604020202020204" pitchFamily="34" charset="0"/>
                <a:ea typeface="Aptos" panose="020B0004020202020204" pitchFamily="34" charset="0"/>
                <a:cs typeface="Times New Roman" panose="02020603050405020304" pitchFamily="18" charset="0"/>
              </a:rPr>
              <a:t>, R</a:t>
            </a:r>
            <a:r>
              <a:rPr lang="en-US" sz="2000" dirty="0">
                <a:solidFill>
                  <a:srgbClr val="1D2228"/>
                </a:solidFill>
                <a:effectLst/>
                <a:latin typeface="Helvetica" panose="020B0604020202020204" pitchFamily="34" charset="0"/>
                <a:ea typeface="Aptos" panose="020B0004020202020204" pitchFamily="34" charset="0"/>
                <a:cs typeface="Times New Roman" panose="02020603050405020304" pitchFamily="18" charset="0"/>
              </a:rPr>
              <a:t>hot water</a:t>
            </a:r>
            <a:r>
              <a:rPr lang="ro-RO" sz="3200" dirty="0">
                <a:solidFill>
                  <a:srgbClr val="1D2228"/>
                </a:solidFill>
                <a:effectLst/>
                <a:latin typeface="Helvetica" panose="020B0604020202020204" pitchFamily="34" charset="0"/>
                <a:ea typeface="Aptos" panose="020B0004020202020204" pitchFamily="34" charset="0"/>
                <a:cs typeface="Times New Roman" panose="02020603050405020304" pitchFamily="18" charset="0"/>
              </a:rPr>
              <a:t> </a:t>
            </a:r>
            <a:r>
              <a:rPr lang="ro-RO" sz="3200" dirty="0">
                <a:solidFill>
                  <a:srgbClr val="1D2228"/>
                </a:solidFill>
                <a:latin typeface="Helvetica" panose="020B0604020202020204" pitchFamily="34" charset="0"/>
                <a:ea typeface="Aptos" panose="020B0004020202020204" pitchFamily="34" charset="0"/>
                <a:cs typeface="Times New Roman" panose="02020603050405020304" pitchFamily="18" charset="0"/>
              </a:rPr>
              <a:t>; </a:t>
            </a:r>
            <a:r>
              <a:rPr lang="ro-RO" sz="3200" dirty="0" err="1">
                <a:solidFill>
                  <a:srgbClr val="FFFF00"/>
                </a:solidFill>
                <a:effectLst/>
                <a:latin typeface="Helvetica" panose="020B0604020202020204" pitchFamily="34" charset="0"/>
                <a:ea typeface="Aptos" panose="020B0004020202020204" pitchFamily="34" charset="0"/>
                <a:cs typeface="Times New Roman" panose="02020603050405020304" pitchFamily="18" charset="0"/>
              </a:rPr>
              <a:t>T</a:t>
            </a:r>
            <a:r>
              <a:rPr lang="ro-RO" sz="2400" dirty="0" err="1">
                <a:solidFill>
                  <a:srgbClr val="FFFF00"/>
                </a:solidFill>
                <a:effectLst/>
                <a:latin typeface="Helvetica" panose="020B0604020202020204" pitchFamily="34" charset="0"/>
                <a:ea typeface="Aptos" panose="020B0004020202020204" pitchFamily="34" charset="0"/>
                <a:cs typeface="Times New Roman" panose="02020603050405020304" pitchFamily="18" charset="0"/>
              </a:rPr>
              <a:t>amb</a:t>
            </a:r>
            <a:r>
              <a:rPr lang="ro-RO" sz="3200" dirty="0">
                <a:solidFill>
                  <a:srgbClr val="FFFF00"/>
                </a:solidFill>
              </a:rPr>
              <a:t>↘</a:t>
            </a:r>
            <a:r>
              <a:rPr lang="ro-RO" sz="3200" dirty="0"/>
              <a:t>, </a:t>
            </a:r>
            <a:r>
              <a:rPr lang="ro-RO" sz="3200" dirty="0" err="1"/>
              <a:t>T</a:t>
            </a:r>
            <a:r>
              <a:rPr lang="ro-RO" sz="2000" dirty="0" err="1"/>
              <a:t>hw</a:t>
            </a:r>
            <a:r>
              <a:rPr lang="ro-RO" sz="3200" dirty="0" err="1"/>
              <a:t>,T</a:t>
            </a:r>
            <a:r>
              <a:rPr lang="ro-RO" sz="2400" dirty="0" err="1"/>
              <a:t>h</a:t>
            </a:r>
            <a:r>
              <a:rPr lang="en-US" sz="3200" dirty="0"/>
              <a:t> ↗</a:t>
            </a:r>
            <a:r>
              <a:rPr lang="ro-RO" sz="3200" dirty="0"/>
              <a:t>: </a:t>
            </a:r>
            <a:r>
              <a:rPr lang="ro-RO" sz="3200" dirty="0">
                <a:solidFill>
                  <a:srgbClr val="FFFF00"/>
                </a:solidFill>
              </a:rPr>
              <a:t>ambient </a:t>
            </a:r>
            <a:r>
              <a:rPr lang="ro-RO" sz="3200" dirty="0" err="1">
                <a:solidFill>
                  <a:srgbClr val="FFFF00"/>
                </a:solidFill>
              </a:rPr>
              <a:t>cooling</a:t>
            </a:r>
            <a:r>
              <a:rPr lang="ro-RO" sz="3200" dirty="0">
                <a:solidFill>
                  <a:srgbClr val="FFFF00"/>
                </a:solidFill>
              </a:rPr>
              <a:t>,</a:t>
            </a:r>
          </a:p>
          <a:p>
            <a:r>
              <a:rPr lang="ro-RO" sz="3200" dirty="0">
                <a:solidFill>
                  <a:srgbClr val="FFFF00"/>
                </a:solidFill>
              </a:rPr>
              <a:t>							 	       hot </a:t>
            </a:r>
            <a:r>
              <a:rPr lang="ro-RO" sz="3200" dirty="0" err="1">
                <a:solidFill>
                  <a:srgbClr val="FFFF00"/>
                </a:solidFill>
              </a:rPr>
              <a:t>water</a:t>
            </a:r>
            <a:r>
              <a:rPr lang="ro-RO" sz="3200" dirty="0">
                <a:solidFill>
                  <a:srgbClr val="FFFF00"/>
                </a:solidFill>
              </a:rPr>
              <a:t> </a:t>
            </a:r>
            <a:r>
              <a:rPr lang="ro-RO" sz="3200" dirty="0" err="1">
                <a:solidFill>
                  <a:srgbClr val="FFFF00"/>
                </a:solidFill>
              </a:rPr>
              <a:t>heating</a:t>
            </a:r>
            <a:endParaRPr lang="ro-RO" sz="3200" dirty="0">
              <a:solidFill>
                <a:srgbClr val="FFFF00"/>
              </a:solidFill>
            </a:endParaRPr>
          </a:p>
          <a:p>
            <a:r>
              <a:rPr lang="ro-RO" sz="3200" dirty="0">
                <a:solidFill>
                  <a:srgbClr val="FFFF00"/>
                </a:solidFill>
              </a:rPr>
              <a:t>	    </a:t>
            </a:r>
            <a:r>
              <a:rPr lang="ro-RO" sz="3200" dirty="0"/>
              <a:t>- </a:t>
            </a:r>
            <a:r>
              <a:rPr lang="ro-RO" sz="3200" dirty="0" err="1"/>
              <a:t>R</a:t>
            </a:r>
            <a:r>
              <a:rPr lang="ro-RO" sz="2400" dirty="0" err="1"/>
              <a:t>c</a:t>
            </a:r>
            <a:r>
              <a:rPr lang="ro-RO" sz="3200" dirty="0"/>
              <a:t>, </a:t>
            </a:r>
            <a:r>
              <a:rPr lang="ro-RO" sz="3200" dirty="0" err="1"/>
              <a:t>R</a:t>
            </a:r>
            <a:r>
              <a:rPr lang="ro-RO" sz="2400" dirty="0" err="1"/>
              <a:t>ground</a:t>
            </a:r>
            <a:r>
              <a:rPr lang="ro-RO" sz="3200" dirty="0" err="1">
                <a:solidFill>
                  <a:srgbClr val="1D2228"/>
                </a:solidFill>
                <a:effectLst/>
                <a:latin typeface="Helvetica" panose="020B0604020202020204" pitchFamily="34" charset="0"/>
                <a:ea typeface="Aptos" panose="020B0004020202020204" pitchFamily="34" charset="0"/>
                <a:cs typeface="Times New Roman" panose="02020603050405020304" pitchFamily="18" charset="0"/>
              </a:rPr>
              <a:t>→R</a:t>
            </a:r>
            <a:r>
              <a:rPr lang="ro-RO" sz="2400" dirty="0" err="1">
                <a:solidFill>
                  <a:srgbClr val="1D2228"/>
                </a:solidFill>
                <a:effectLst/>
                <a:latin typeface="Helvetica" panose="020B0604020202020204" pitchFamily="34" charset="0"/>
                <a:ea typeface="Aptos" panose="020B0004020202020204" pitchFamily="34" charset="0"/>
                <a:cs typeface="Times New Roman" panose="02020603050405020304" pitchFamily="18" charset="0"/>
              </a:rPr>
              <a:t>amb</a:t>
            </a:r>
            <a:r>
              <a:rPr lang="ro-RO" sz="3200" dirty="0">
                <a:solidFill>
                  <a:srgbClr val="1D2228"/>
                </a:solidFill>
                <a:latin typeface="Helvetica" panose="020B0604020202020204" pitchFamily="34" charset="0"/>
                <a:ea typeface="Aptos" panose="020B0004020202020204" pitchFamily="34" charset="0"/>
                <a:cs typeface="Times New Roman" panose="02020603050405020304" pitchFamily="18" charset="0"/>
              </a:rPr>
              <a:t> ; </a:t>
            </a:r>
            <a:r>
              <a:rPr lang="ro-RO" sz="3200" dirty="0" err="1">
                <a:solidFill>
                  <a:srgbClr val="FFFF00"/>
                </a:solidFill>
                <a:effectLst/>
                <a:latin typeface="Helvetica" panose="020B0604020202020204" pitchFamily="34" charset="0"/>
                <a:ea typeface="Aptos" panose="020B0004020202020204" pitchFamily="34" charset="0"/>
                <a:cs typeface="Times New Roman" panose="02020603050405020304" pitchFamily="18" charset="0"/>
              </a:rPr>
              <a:t>T</a:t>
            </a:r>
            <a:r>
              <a:rPr lang="ro-RO" sz="2400" dirty="0" err="1">
                <a:solidFill>
                  <a:srgbClr val="FFFF00"/>
                </a:solidFill>
                <a:effectLst/>
                <a:latin typeface="Helvetica" panose="020B0604020202020204" pitchFamily="34" charset="0"/>
                <a:ea typeface="Aptos" panose="020B0004020202020204" pitchFamily="34" charset="0"/>
                <a:cs typeface="Times New Roman" panose="02020603050405020304" pitchFamily="18" charset="0"/>
              </a:rPr>
              <a:t>amb</a:t>
            </a:r>
            <a:r>
              <a:rPr lang="en-US" sz="3200" dirty="0">
                <a:solidFill>
                  <a:srgbClr val="FFFF00"/>
                </a:solidFill>
              </a:rPr>
              <a:t> ↗</a:t>
            </a:r>
            <a:r>
              <a:rPr lang="ro-RO" sz="3200" dirty="0"/>
              <a:t>, T</a:t>
            </a:r>
            <a:r>
              <a:rPr lang="ro-RO" sz="2400" dirty="0"/>
              <a:t>c</a:t>
            </a:r>
            <a:r>
              <a:rPr lang="en-US" sz="3200" dirty="0"/>
              <a:t> </a:t>
            </a:r>
            <a:r>
              <a:rPr lang="ro-RO" sz="3200" dirty="0"/>
              <a:t>↘</a:t>
            </a:r>
            <a:r>
              <a:rPr lang="en-US" sz="3200" dirty="0"/>
              <a:t> </a:t>
            </a:r>
            <a:r>
              <a:rPr lang="ro-RO" sz="3200" dirty="0"/>
              <a:t>:      </a:t>
            </a:r>
            <a:r>
              <a:rPr lang="ro-RO" sz="3200" dirty="0">
                <a:solidFill>
                  <a:srgbClr val="FFFF00"/>
                </a:solidFill>
              </a:rPr>
              <a:t>ambient </a:t>
            </a:r>
            <a:r>
              <a:rPr lang="ro-RO" sz="3200" dirty="0" err="1">
                <a:solidFill>
                  <a:srgbClr val="FFFF00"/>
                </a:solidFill>
              </a:rPr>
              <a:t>heating</a:t>
            </a:r>
            <a:endParaRPr lang="ro-RO" sz="3200" dirty="0">
              <a:solidFill>
                <a:srgbClr val="FFFF00"/>
              </a:solidFill>
              <a:effectLst/>
              <a:latin typeface="Helvetica" panose="020B0604020202020204" pitchFamily="34" charset="0"/>
              <a:ea typeface="Aptos" panose="020B0004020202020204" pitchFamily="34" charset="0"/>
              <a:cs typeface="Times New Roman" panose="02020603050405020304" pitchFamily="18" charset="0"/>
            </a:endParaRPr>
          </a:p>
          <a:p>
            <a:r>
              <a:rPr lang="en-US" sz="3200" dirty="0">
                <a:solidFill>
                  <a:srgbClr val="FF0000"/>
                </a:solidFill>
              </a:rPr>
              <a:t>engine</a:t>
            </a:r>
            <a:r>
              <a:rPr lang="ro-RO" sz="3200" dirty="0"/>
              <a:t>:- </a:t>
            </a:r>
            <a:r>
              <a:rPr lang="ro-RO" sz="3200" dirty="0" err="1"/>
              <a:t>R</a:t>
            </a:r>
            <a:r>
              <a:rPr lang="ro-RO" sz="2400" dirty="0" err="1"/>
              <a:t>c</a:t>
            </a:r>
            <a:r>
              <a:rPr lang="ro-RO" sz="3200" dirty="0"/>
              <a:t>, </a:t>
            </a:r>
            <a:r>
              <a:rPr lang="ro-RO" sz="3200" dirty="0" err="1"/>
              <a:t>R</a:t>
            </a:r>
            <a:r>
              <a:rPr lang="ro-RO" sz="2400" dirty="0" err="1"/>
              <a:t>ground</a:t>
            </a:r>
            <a:r>
              <a:rPr lang="ro-RO" sz="3200" dirty="0">
                <a:solidFill>
                  <a:srgbClr val="1D2228"/>
                </a:solidFill>
                <a:effectLst/>
                <a:latin typeface="Helvetica" panose="020B0604020202020204" pitchFamily="34" charset="0"/>
                <a:ea typeface="Aptos" panose="020B0004020202020204" pitchFamily="34" charset="0"/>
                <a:cs typeface="Times New Roman" panose="02020603050405020304" pitchFamily="18" charset="0"/>
              </a:rPr>
              <a:t>←</a:t>
            </a:r>
            <a:r>
              <a:rPr lang="ro-RO" sz="2400" dirty="0">
                <a:solidFill>
                  <a:srgbClr val="1D2228"/>
                </a:solidFill>
                <a:effectLst/>
                <a:latin typeface="Helvetica" panose="020B0604020202020204" pitchFamily="34" charset="0"/>
                <a:ea typeface="Aptos" panose="020B0004020202020204" pitchFamily="34" charset="0"/>
                <a:cs typeface="Times New Roman" panose="02020603050405020304" pitchFamily="18" charset="0"/>
              </a:rPr>
              <a:t> </a:t>
            </a:r>
            <a:r>
              <a:rPr lang="ro-RO" sz="3200" dirty="0"/>
              <a:t>R</a:t>
            </a:r>
            <a:r>
              <a:rPr lang="ro-RO" sz="2400" dirty="0"/>
              <a:t>ext</a:t>
            </a:r>
            <a:r>
              <a:rPr lang="ro-RO" sz="3200" dirty="0"/>
              <a:t>, </a:t>
            </a:r>
            <a:r>
              <a:rPr lang="ro-RO" sz="3200" dirty="0" err="1"/>
              <a:t>R</a:t>
            </a:r>
            <a:r>
              <a:rPr lang="ro-RO" sz="2400" dirty="0" err="1"/>
              <a:t>amb</a:t>
            </a:r>
            <a:r>
              <a:rPr lang="ro-RO" sz="2800" dirty="0"/>
              <a:t>;</a:t>
            </a:r>
            <a:r>
              <a:rPr lang="ro-RO" sz="2800" dirty="0">
                <a:solidFill>
                  <a:srgbClr val="1D2228"/>
                </a:solidFill>
                <a:effectLst/>
                <a:latin typeface="Helvetica" panose="020B0604020202020204" pitchFamily="34" charset="0"/>
                <a:ea typeface="Aptos" panose="020B0004020202020204" pitchFamily="34" charset="0"/>
                <a:cs typeface="Times New Roman" panose="02020603050405020304" pitchFamily="18" charset="0"/>
              </a:rPr>
              <a:t>  </a:t>
            </a:r>
            <a:r>
              <a:rPr lang="ro-RO" sz="3200" dirty="0">
                <a:solidFill>
                  <a:srgbClr val="1D2228"/>
                </a:solidFill>
                <a:effectLst/>
                <a:latin typeface="Helvetica" panose="020B0604020202020204" pitchFamily="34" charset="0"/>
                <a:ea typeface="Aptos" panose="020B0004020202020204" pitchFamily="34" charset="0"/>
                <a:cs typeface="Times New Roman" panose="02020603050405020304" pitchFamily="18" charset="0"/>
              </a:rPr>
              <a:t>T</a:t>
            </a:r>
            <a:r>
              <a:rPr lang="ro-RO" sz="2400" dirty="0">
                <a:solidFill>
                  <a:srgbClr val="1D2228"/>
                </a:solidFill>
                <a:effectLst/>
                <a:latin typeface="Helvetica" panose="020B0604020202020204" pitchFamily="34" charset="0"/>
                <a:ea typeface="Aptos" panose="020B0004020202020204" pitchFamily="34" charset="0"/>
                <a:cs typeface="Times New Roman" panose="02020603050405020304" pitchFamily="18" charset="0"/>
              </a:rPr>
              <a:t>c</a:t>
            </a:r>
            <a:r>
              <a:rPr lang="en-US" sz="3200" dirty="0"/>
              <a:t> ↗</a:t>
            </a:r>
            <a:r>
              <a:rPr lang="ro-RO" sz="3200" dirty="0"/>
              <a:t>,</a:t>
            </a:r>
            <a:r>
              <a:rPr lang="ro-RO" sz="3200" dirty="0" err="1">
                <a:solidFill>
                  <a:srgbClr val="FFFF00"/>
                </a:solidFill>
                <a:effectLst/>
                <a:latin typeface="Helvetica" panose="020B0604020202020204" pitchFamily="34" charset="0"/>
                <a:ea typeface="Aptos" panose="020B0004020202020204" pitchFamily="34" charset="0"/>
                <a:cs typeface="Times New Roman" panose="02020603050405020304" pitchFamily="18" charset="0"/>
              </a:rPr>
              <a:t>T</a:t>
            </a:r>
            <a:r>
              <a:rPr lang="ro-RO" sz="2400" dirty="0" err="1">
                <a:solidFill>
                  <a:srgbClr val="FFFF00"/>
                </a:solidFill>
                <a:effectLst/>
                <a:latin typeface="Helvetica" panose="020B0604020202020204" pitchFamily="34" charset="0"/>
                <a:ea typeface="Aptos" panose="020B0004020202020204" pitchFamily="34" charset="0"/>
                <a:cs typeface="Times New Roman" panose="02020603050405020304" pitchFamily="18" charset="0"/>
              </a:rPr>
              <a:t>amb</a:t>
            </a:r>
            <a:r>
              <a:rPr lang="ro-RO" sz="3200" dirty="0">
                <a:solidFill>
                  <a:srgbClr val="FFFF00"/>
                </a:solidFill>
              </a:rPr>
              <a:t>↘ </a:t>
            </a:r>
            <a:r>
              <a:rPr lang="ro-RO" sz="3200" dirty="0"/>
              <a:t>: </a:t>
            </a:r>
            <a:r>
              <a:rPr lang="ro-RO" sz="3200" dirty="0">
                <a:solidFill>
                  <a:srgbClr val="FFFF00"/>
                </a:solidFill>
              </a:rPr>
              <a:t>ambient </a:t>
            </a:r>
            <a:r>
              <a:rPr lang="ro-RO" sz="3200" dirty="0" err="1">
                <a:solidFill>
                  <a:srgbClr val="FFFF00"/>
                </a:solidFill>
              </a:rPr>
              <a:t>cooling</a:t>
            </a:r>
            <a:endParaRPr lang="ro-RO" sz="3200" dirty="0">
              <a:solidFill>
                <a:srgbClr val="FFFF00"/>
              </a:solidFill>
            </a:endParaRPr>
          </a:p>
          <a:p>
            <a:r>
              <a:rPr lang="ro-RO" sz="3200" dirty="0">
                <a:solidFill>
                  <a:srgbClr val="FFFF00"/>
                </a:solidFill>
              </a:rPr>
              <a:t> 	      </a:t>
            </a:r>
            <a:r>
              <a:rPr lang="ro-RO" sz="3200" dirty="0"/>
              <a:t>- R</a:t>
            </a:r>
            <a:r>
              <a:rPr lang="ro-RO" sz="2400" dirty="0"/>
              <a:t>h</a:t>
            </a:r>
            <a:r>
              <a:rPr lang="ro-RO" sz="3200" dirty="0"/>
              <a:t> </a:t>
            </a:r>
            <a:r>
              <a:rPr lang="ro-RO" sz="3200" dirty="0">
                <a:solidFill>
                  <a:srgbClr val="1D2228"/>
                </a:solidFill>
                <a:effectLst/>
                <a:latin typeface="Helvetica" panose="020B0604020202020204" pitchFamily="34" charset="0"/>
                <a:ea typeface="Aptos" panose="020B0004020202020204" pitchFamily="34" charset="0"/>
                <a:cs typeface="Times New Roman" panose="02020603050405020304" pitchFamily="18" charset="0"/>
              </a:rPr>
              <a:t>→</a:t>
            </a:r>
            <a:r>
              <a:rPr lang="ro-RO" sz="3200" dirty="0" err="1">
                <a:solidFill>
                  <a:srgbClr val="1D2228"/>
                </a:solidFill>
                <a:effectLst/>
                <a:latin typeface="Helvetica" panose="020B0604020202020204" pitchFamily="34" charset="0"/>
                <a:ea typeface="Aptos" panose="020B0004020202020204" pitchFamily="34" charset="0"/>
                <a:cs typeface="Times New Roman" panose="02020603050405020304" pitchFamily="18" charset="0"/>
              </a:rPr>
              <a:t>R</a:t>
            </a:r>
            <a:r>
              <a:rPr lang="ro-RO" sz="2400" dirty="0" err="1">
                <a:solidFill>
                  <a:srgbClr val="1D2228"/>
                </a:solidFill>
                <a:effectLst/>
                <a:latin typeface="Helvetica" panose="020B0604020202020204" pitchFamily="34" charset="0"/>
                <a:ea typeface="Aptos" panose="020B0004020202020204" pitchFamily="34" charset="0"/>
                <a:cs typeface="Times New Roman" panose="02020603050405020304" pitchFamily="18" charset="0"/>
              </a:rPr>
              <a:t>amb</a:t>
            </a:r>
            <a:r>
              <a:rPr lang="ro-RO" sz="3200" dirty="0">
                <a:solidFill>
                  <a:srgbClr val="1D2228"/>
                </a:solidFill>
                <a:latin typeface="Helvetica" panose="020B0604020202020204" pitchFamily="34" charset="0"/>
                <a:ea typeface="Aptos" panose="020B0004020202020204" pitchFamily="34" charset="0"/>
                <a:cs typeface="Times New Roman" panose="02020603050405020304" pitchFamily="18" charset="0"/>
              </a:rPr>
              <a:t> ; </a:t>
            </a:r>
            <a:r>
              <a:rPr lang="ro-RO" sz="3200" dirty="0" err="1">
                <a:solidFill>
                  <a:srgbClr val="FFFF00"/>
                </a:solidFill>
                <a:effectLst/>
                <a:latin typeface="Helvetica" panose="020B0604020202020204" pitchFamily="34" charset="0"/>
                <a:ea typeface="Aptos" panose="020B0004020202020204" pitchFamily="34" charset="0"/>
                <a:cs typeface="Times New Roman" panose="02020603050405020304" pitchFamily="18" charset="0"/>
              </a:rPr>
              <a:t>T</a:t>
            </a:r>
            <a:r>
              <a:rPr lang="ro-RO" sz="2400" dirty="0" err="1">
                <a:solidFill>
                  <a:srgbClr val="FFFF00"/>
                </a:solidFill>
                <a:effectLst/>
                <a:latin typeface="Helvetica" panose="020B0604020202020204" pitchFamily="34" charset="0"/>
                <a:ea typeface="Aptos" panose="020B0004020202020204" pitchFamily="34" charset="0"/>
                <a:cs typeface="Times New Roman" panose="02020603050405020304" pitchFamily="18" charset="0"/>
              </a:rPr>
              <a:t>amb</a:t>
            </a:r>
            <a:r>
              <a:rPr lang="en-US" sz="3200" dirty="0">
                <a:solidFill>
                  <a:srgbClr val="FFFF00"/>
                </a:solidFill>
              </a:rPr>
              <a:t> ↗</a:t>
            </a:r>
            <a:r>
              <a:rPr lang="ro-RO" sz="3200" dirty="0"/>
              <a:t>, T</a:t>
            </a:r>
            <a:r>
              <a:rPr lang="ro-RO" sz="2400" dirty="0"/>
              <a:t>h</a:t>
            </a:r>
            <a:r>
              <a:rPr lang="en-US" sz="3200" dirty="0"/>
              <a:t> </a:t>
            </a:r>
            <a:r>
              <a:rPr lang="ro-RO" sz="3200" dirty="0"/>
              <a:t>↘</a:t>
            </a:r>
            <a:r>
              <a:rPr lang="en-US" sz="3200" dirty="0"/>
              <a:t> </a:t>
            </a:r>
            <a:r>
              <a:rPr lang="ro-RO" sz="3200" dirty="0"/>
              <a:t>:                  </a:t>
            </a:r>
            <a:r>
              <a:rPr lang="ro-RO" sz="3200" dirty="0">
                <a:solidFill>
                  <a:srgbClr val="FFFF00"/>
                </a:solidFill>
              </a:rPr>
              <a:t>ambient </a:t>
            </a:r>
            <a:r>
              <a:rPr lang="ro-RO" sz="3200" dirty="0" err="1">
                <a:solidFill>
                  <a:srgbClr val="FFFF00"/>
                </a:solidFill>
              </a:rPr>
              <a:t>heating</a:t>
            </a:r>
            <a:endParaRPr lang="ro-RO" sz="3200" dirty="0">
              <a:solidFill>
                <a:srgbClr val="FFFF00"/>
              </a:solidFill>
            </a:endParaRPr>
          </a:p>
          <a:p>
            <a:r>
              <a:rPr lang="ro-RO" sz="2800" dirty="0">
                <a:solidFill>
                  <a:srgbClr val="FFFF00"/>
                </a:solidFill>
              </a:rPr>
              <a:t>in </a:t>
            </a:r>
            <a:r>
              <a:rPr lang="ro-RO" sz="2800" dirty="0" err="1">
                <a:solidFill>
                  <a:srgbClr val="FFFF00"/>
                </a:solidFill>
              </a:rPr>
              <a:t>winter</a:t>
            </a:r>
            <a:r>
              <a:rPr lang="ro-RO" sz="3200" dirty="0">
                <a:solidFill>
                  <a:srgbClr val="FFFF00"/>
                </a:solidFill>
              </a:rPr>
              <a:t>:  </a:t>
            </a:r>
            <a:r>
              <a:rPr lang="ro-RO" sz="3200" dirty="0"/>
              <a:t>- </a:t>
            </a:r>
            <a:r>
              <a:rPr lang="ro-RO" sz="2800" dirty="0" err="1"/>
              <a:t>R</a:t>
            </a:r>
            <a:r>
              <a:rPr lang="ro-RO" sz="2400" dirty="0" err="1"/>
              <a:t>ground</a:t>
            </a:r>
            <a:r>
              <a:rPr lang="ro-RO" sz="2800" dirty="0">
                <a:solidFill>
                  <a:srgbClr val="1D2228"/>
                </a:solidFill>
                <a:effectLst/>
                <a:latin typeface="Helvetica" panose="020B0604020202020204" pitchFamily="34" charset="0"/>
                <a:ea typeface="Aptos" panose="020B0004020202020204" pitchFamily="34" charset="0"/>
                <a:cs typeface="Times New Roman" panose="02020603050405020304" pitchFamily="18" charset="0"/>
              </a:rPr>
              <a:t> → </a:t>
            </a:r>
            <a:r>
              <a:rPr lang="ro-RO" sz="2800" dirty="0" err="1"/>
              <a:t>R</a:t>
            </a:r>
            <a:r>
              <a:rPr lang="ro-RO" sz="2400" dirty="0" err="1"/>
              <a:t>ext</a:t>
            </a:r>
            <a:r>
              <a:rPr lang="ro-RO" sz="2800" dirty="0"/>
              <a:t> : </a:t>
            </a:r>
            <a:r>
              <a:rPr lang="ro-RO" sz="2800" dirty="0" err="1">
                <a:solidFill>
                  <a:srgbClr val="FF0000"/>
                </a:solidFill>
              </a:rPr>
              <a:t>engine</a:t>
            </a:r>
            <a:endParaRPr lang="ro-RO" sz="2800" dirty="0">
              <a:solidFill>
                <a:srgbClr val="FF0000"/>
              </a:solidFill>
            </a:endParaRPr>
          </a:p>
          <a:p>
            <a:r>
              <a:rPr lang="ro-RO" sz="2800" dirty="0">
                <a:solidFill>
                  <a:srgbClr val="FF0000"/>
                </a:solidFill>
              </a:rPr>
              <a:t>		  </a:t>
            </a:r>
            <a:r>
              <a:rPr lang="ro-RO" sz="2800" dirty="0"/>
              <a:t>- </a:t>
            </a:r>
            <a:r>
              <a:rPr lang="ro-RO" sz="2800" dirty="0" err="1"/>
              <a:t>R</a:t>
            </a:r>
            <a:r>
              <a:rPr lang="ro-RO" sz="2400" dirty="0" err="1"/>
              <a:t>ground</a:t>
            </a:r>
            <a:r>
              <a:rPr lang="ro-RO" sz="2800" dirty="0">
                <a:solidFill>
                  <a:srgbClr val="1D2228"/>
                </a:solidFill>
                <a:effectLst/>
                <a:latin typeface="Helvetica" panose="020B0604020202020204" pitchFamily="34" charset="0"/>
                <a:ea typeface="Aptos" panose="020B0004020202020204" pitchFamily="34" charset="0"/>
                <a:cs typeface="Times New Roman" panose="02020603050405020304" pitchFamily="18" charset="0"/>
              </a:rPr>
              <a:t> → </a:t>
            </a:r>
            <a:r>
              <a:rPr lang="ro-RO" sz="2800" dirty="0" err="1"/>
              <a:t>R</a:t>
            </a:r>
            <a:r>
              <a:rPr lang="ro-RO" sz="2400" dirty="0" err="1"/>
              <a:t>amb</a:t>
            </a:r>
            <a:r>
              <a:rPr lang="ro-RO" sz="2800" dirty="0"/>
              <a:t> : </a:t>
            </a:r>
            <a:r>
              <a:rPr lang="ro-RO" sz="2800" dirty="0" err="1">
                <a:solidFill>
                  <a:srgbClr val="FF0000"/>
                </a:solidFill>
              </a:rPr>
              <a:t>pump</a:t>
            </a:r>
            <a:endParaRPr lang="ro-RO" sz="2800" dirty="0">
              <a:solidFill>
                <a:srgbClr val="FF0000"/>
              </a:solidFill>
            </a:endParaRPr>
          </a:p>
          <a:p>
            <a:r>
              <a:rPr lang="en-US" sz="2800" dirty="0">
                <a:solidFill>
                  <a:srgbClr val="FFFF00"/>
                </a:solidFill>
              </a:rPr>
              <a:t>in summer</a:t>
            </a:r>
            <a:r>
              <a:rPr lang="ro-RO" sz="2800" dirty="0">
                <a:solidFill>
                  <a:srgbClr val="FFFF00"/>
                </a:solidFill>
              </a:rPr>
              <a:t>: </a:t>
            </a:r>
            <a:r>
              <a:rPr lang="ro-RO" sz="2800" dirty="0"/>
              <a:t>- </a:t>
            </a:r>
            <a:r>
              <a:rPr lang="ro-RO" sz="2800" dirty="0" err="1"/>
              <a:t>R</a:t>
            </a:r>
            <a:r>
              <a:rPr lang="ro-RO" sz="2400" dirty="0" err="1"/>
              <a:t>ground</a:t>
            </a:r>
            <a:r>
              <a:rPr lang="ro-RO" sz="2800" dirty="0">
                <a:solidFill>
                  <a:srgbClr val="1D2228"/>
                </a:solidFill>
                <a:effectLst/>
                <a:latin typeface="Helvetica" panose="020B0604020202020204" pitchFamily="34" charset="0"/>
                <a:ea typeface="Aptos" panose="020B0004020202020204" pitchFamily="34" charset="0"/>
                <a:cs typeface="Times New Roman" panose="02020603050405020304" pitchFamily="18" charset="0"/>
              </a:rPr>
              <a:t> ← </a:t>
            </a:r>
            <a:r>
              <a:rPr lang="ro-RO" sz="2800" dirty="0" err="1"/>
              <a:t>R</a:t>
            </a:r>
            <a:r>
              <a:rPr lang="ro-RO" sz="2400" dirty="0" err="1"/>
              <a:t>ext</a:t>
            </a:r>
            <a:r>
              <a:rPr lang="ro-RO" sz="2800" dirty="0"/>
              <a:t> : </a:t>
            </a:r>
            <a:r>
              <a:rPr lang="ro-RO" sz="2800" dirty="0" err="1">
                <a:solidFill>
                  <a:srgbClr val="FF0000"/>
                </a:solidFill>
              </a:rPr>
              <a:t>engine</a:t>
            </a:r>
            <a:endParaRPr lang="ro-RO" sz="2800" dirty="0">
              <a:solidFill>
                <a:srgbClr val="FFFF00"/>
              </a:solidFill>
            </a:endParaRPr>
          </a:p>
          <a:p>
            <a:r>
              <a:rPr lang="ro-RO" sz="2800" dirty="0">
                <a:solidFill>
                  <a:srgbClr val="FFFF00"/>
                </a:solidFill>
              </a:rPr>
              <a:t>		  </a:t>
            </a:r>
            <a:r>
              <a:rPr lang="ro-RO" sz="2800" dirty="0"/>
              <a:t>- </a:t>
            </a:r>
            <a:r>
              <a:rPr lang="ro-RO" sz="2800" dirty="0" err="1"/>
              <a:t>R</a:t>
            </a:r>
            <a:r>
              <a:rPr lang="ro-RO" sz="2400" dirty="0" err="1"/>
              <a:t>ground</a:t>
            </a:r>
            <a:r>
              <a:rPr lang="ro-RO" sz="2800" dirty="0">
                <a:solidFill>
                  <a:srgbClr val="1D2228"/>
                </a:solidFill>
                <a:effectLst/>
                <a:latin typeface="Helvetica" panose="020B0604020202020204" pitchFamily="34" charset="0"/>
                <a:ea typeface="Aptos" panose="020B0004020202020204" pitchFamily="34" charset="0"/>
                <a:cs typeface="Times New Roman" panose="02020603050405020304" pitchFamily="18" charset="0"/>
              </a:rPr>
              <a:t> ← </a:t>
            </a:r>
            <a:r>
              <a:rPr lang="ro-RO" sz="2800" dirty="0" err="1"/>
              <a:t>R</a:t>
            </a:r>
            <a:r>
              <a:rPr lang="ro-RO" sz="2400" dirty="0" err="1"/>
              <a:t>amb</a:t>
            </a:r>
            <a:r>
              <a:rPr lang="ro-RO" sz="2800" dirty="0"/>
              <a:t> : </a:t>
            </a:r>
            <a:r>
              <a:rPr lang="ro-RO" sz="2800" dirty="0" err="1">
                <a:solidFill>
                  <a:srgbClr val="FF0000"/>
                </a:solidFill>
              </a:rPr>
              <a:t>engine</a:t>
            </a:r>
            <a:endParaRPr lang="ro-RO" sz="2800" dirty="0">
              <a:solidFill>
                <a:srgbClr val="FFFF00"/>
              </a:solidFill>
            </a:endParaRPr>
          </a:p>
          <a:p>
            <a:r>
              <a:rPr lang="ro-RO" sz="2800" dirty="0">
                <a:solidFill>
                  <a:srgbClr val="FFFF00"/>
                </a:solidFill>
              </a:rPr>
              <a:t>- </a:t>
            </a:r>
            <a:r>
              <a:rPr lang="en-US" sz="2800" dirty="0">
                <a:solidFill>
                  <a:srgbClr val="FFFF00"/>
                </a:solidFill>
              </a:rPr>
              <a:t>during the day</a:t>
            </a:r>
            <a:r>
              <a:rPr lang="ro-RO" sz="2800" dirty="0">
                <a:solidFill>
                  <a:srgbClr val="FFFF00"/>
                </a:solidFill>
              </a:rPr>
              <a:t>: </a:t>
            </a:r>
            <a:r>
              <a:rPr lang="ro-RO" sz="2800" dirty="0"/>
              <a:t>- </a:t>
            </a:r>
            <a:r>
              <a:rPr lang="ro-RO" sz="2800" dirty="0" err="1"/>
              <a:t>R</a:t>
            </a:r>
            <a:r>
              <a:rPr lang="ro-RO" sz="2400" dirty="0" err="1"/>
              <a:t>ground</a:t>
            </a:r>
            <a:r>
              <a:rPr lang="ro-RO" sz="2800" dirty="0">
                <a:solidFill>
                  <a:srgbClr val="1D2228"/>
                </a:solidFill>
                <a:effectLst/>
                <a:latin typeface="Helvetica" panose="020B0604020202020204" pitchFamily="34" charset="0"/>
                <a:ea typeface="Aptos" panose="020B0004020202020204" pitchFamily="34" charset="0"/>
                <a:cs typeface="Times New Roman" panose="02020603050405020304" pitchFamily="18" charset="0"/>
              </a:rPr>
              <a:t> ← </a:t>
            </a:r>
            <a:r>
              <a:rPr lang="ro-RO" sz="2800" dirty="0" err="1"/>
              <a:t>R</a:t>
            </a:r>
            <a:r>
              <a:rPr lang="ro-RO" sz="2400" dirty="0" err="1"/>
              <a:t>ext</a:t>
            </a:r>
            <a:r>
              <a:rPr lang="ro-RO" sz="2800" dirty="0"/>
              <a:t> : </a:t>
            </a:r>
            <a:r>
              <a:rPr lang="ro-RO" sz="2800" dirty="0" err="1">
                <a:solidFill>
                  <a:srgbClr val="FF0000"/>
                </a:solidFill>
              </a:rPr>
              <a:t>engine</a:t>
            </a:r>
            <a:r>
              <a:rPr lang="ro-RO" sz="2800" dirty="0">
                <a:solidFill>
                  <a:srgbClr val="FF0000"/>
                </a:solidFill>
              </a:rPr>
              <a:t> </a:t>
            </a:r>
            <a:r>
              <a:rPr lang="ro-RO" sz="2800" b="1" dirty="0"/>
              <a:t>;   </a:t>
            </a:r>
            <a:r>
              <a:rPr lang="ro-RO" sz="2800" dirty="0"/>
              <a:t>- </a:t>
            </a:r>
            <a:r>
              <a:rPr lang="ro-RO" sz="2800" dirty="0" err="1"/>
              <a:t>R</a:t>
            </a:r>
            <a:r>
              <a:rPr lang="ro-RO" sz="2400" dirty="0" err="1"/>
              <a:t>c</a:t>
            </a:r>
            <a:r>
              <a:rPr lang="ro-RO" sz="2800" dirty="0">
                <a:solidFill>
                  <a:srgbClr val="1D2228"/>
                </a:solidFill>
                <a:effectLst/>
                <a:latin typeface="Helvetica" panose="020B0604020202020204" pitchFamily="34" charset="0"/>
                <a:ea typeface="Aptos" panose="020B0004020202020204" pitchFamily="34" charset="0"/>
                <a:cs typeface="Times New Roman" panose="02020603050405020304" pitchFamily="18" charset="0"/>
              </a:rPr>
              <a:t> ← </a:t>
            </a:r>
            <a:r>
              <a:rPr lang="ro-RO" sz="2800" dirty="0" err="1"/>
              <a:t>R</a:t>
            </a:r>
            <a:r>
              <a:rPr lang="ro-RO" sz="2400" dirty="0" err="1"/>
              <a:t>ext</a:t>
            </a:r>
            <a:r>
              <a:rPr lang="ro-RO" sz="2800" dirty="0"/>
              <a:t> : </a:t>
            </a:r>
            <a:r>
              <a:rPr lang="ro-RO" sz="2800" dirty="0" err="1">
                <a:solidFill>
                  <a:srgbClr val="FF0000"/>
                </a:solidFill>
              </a:rPr>
              <a:t>engine</a:t>
            </a:r>
            <a:r>
              <a:rPr lang="ro-RO" sz="2800" dirty="0">
                <a:solidFill>
                  <a:srgbClr val="FF0000"/>
                </a:solidFill>
              </a:rPr>
              <a:t> </a:t>
            </a:r>
            <a:endParaRPr lang="en-US" sz="2800" dirty="0"/>
          </a:p>
          <a:p>
            <a:r>
              <a:rPr lang="ro-RO" sz="2800" dirty="0">
                <a:solidFill>
                  <a:srgbClr val="FFFF00"/>
                </a:solidFill>
              </a:rPr>
              <a:t>- </a:t>
            </a:r>
            <a:r>
              <a:rPr lang="en-US" sz="2800" dirty="0">
                <a:solidFill>
                  <a:srgbClr val="FFFF00"/>
                </a:solidFill>
              </a:rPr>
              <a:t>during the night</a:t>
            </a:r>
            <a:r>
              <a:rPr lang="ro-RO" sz="2800" dirty="0">
                <a:solidFill>
                  <a:srgbClr val="FFFF00"/>
                </a:solidFill>
              </a:rPr>
              <a:t>: </a:t>
            </a:r>
            <a:r>
              <a:rPr lang="ro-RO" sz="2800" dirty="0"/>
              <a:t>- </a:t>
            </a:r>
            <a:r>
              <a:rPr lang="ro-RO" sz="2800" dirty="0" err="1"/>
              <a:t>R</a:t>
            </a:r>
            <a:r>
              <a:rPr lang="ro-RO" sz="2400" dirty="0" err="1"/>
              <a:t>ground</a:t>
            </a:r>
            <a:r>
              <a:rPr lang="ro-RO" sz="2800" dirty="0">
                <a:solidFill>
                  <a:srgbClr val="1D2228"/>
                </a:solidFill>
                <a:effectLst/>
                <a:latin typeface="Helvetica" panose="020B0604020202020204" pitchFamily="34" charset="0"/>
                <a:ea typeface="Aptos" panose="020B0004020202020204" pitchFamily="34" charset="0"/>
                <a:cs typeface="Times New Roman" panose="02020603050405020304" pitchFamily="18" charset="0"/>
              </a:rPr>
              <a:t> → </a:t>
            </a:r>
            <a:r>
              <a:rPr lang="ro-RO" sz="2400" dirty="0" err="1"/>
              <a:t>Rext</a:t>
            </a:r>
            <a:r>
              <a:rPr lang="ro-RO" sz="2800" dirty="0"/>
              <a:t> : </a:t>
            </a:r>
            <a:r>
              <a:rPr lang="ro-RO" sz="2800" dirty="0" err="1">
                <a:solidFill>
                  <a:srgbClr val="FF0000"/>
                </a:solidFill>
              </a:rPr>
              <a:t>engine</a:t>
            </a:r>
            <a:r>
              <a:rPr lang="ro-RO" sz="2800" dirty="0">
                <a:solidFill>
                  <a:srgbClr val="FF0000"/>
                </a:solidFill>
              </a:rPr>
              <a:t> </a:t>
            </a:r>
            <a:r>
              <a:rPr lang="ro-RO" sz="2800" dirty="0"/>
              <a:t>; - </a:t>
            </a:r>
            <a:r>
              <a:rPr lang="ro-RO" sz="2800" dirty="0" err="1"/>
              <a:t>R</a:t>
            </a:r>
            <a:r>
              <a:rPr lang="ro-RO" sz="2400" dirty="0" err="1"/>
              <a:t>c</a:t>
            </a:r>
            <a:r>
              <a:rPr lang="ro-RO" sz="2800" dirty="0">
                <a:solidFill>
                  <a:srgbClr val="1D2228"/>
                </a:solidFill>
                <a:effectLst/>
                <a:latin typeface="Helvetica" panose="020B0604020202020204" pitchFamily="34" charset="0"/>
                <a:ea typeface="Aptos" panose="020B0004020202020204" pitchFamily="34" charset="0"/>
                <a:cs typeface="Times New Roman" panose="02020603050405020304" pitchFamily="18" charset="0"/>
              </a:rPr>
              <a:t> → </a:t>
            </a:r>
            <a:r>
              <a:rPr lang="ro-RO" sz="2800" dirty="0" err="1"/>
              <a:t>R</a:t>
            </a:r>
            <a:r>
              <a:rPr lang="ro-RO" sz="2400" dirty="0" err="1"/>
              <a:t>ext</a:t>
            </a:r>
            <a:r>
              <a:rPr lang="ro-RO" sz="2800" dirty="0"/>
              <a:t> : </a:t>
            </a:r>
            <a:r>
              <a:rPr lang="ro-RO" sz="2800" dirty="0" err="1">
                <a:solidFill>
                  <a:srgbClr val="FF0000"/>
                </a:solidFill>
              </a:rPr>
              <a:t>pump</a:t>
            </a:r>
            <a:r>
              <a:rPr lang="ro-RO" sz="2800" dirty="0">
                <a:solidFill>
                  <a:srgbClr val="FF0000"/>
                </a:solidFill>
              </a:rPr>
              <a:t> </a:t>
            </a:r>
            <a:endParaRPr lang="ro-RO" sz="2800" dirty="0">
              <a:solidFill>
                <a:srgbClr val="FFFF00"/>
              </a:solidFill>
            </a:endParaRPr>
          </a:p>
          <a:p>
            <a:r>
              <a:rPr lang="ro-RO" sz="3200" dirty="0">
                <a:solidFill>
                  <a:srgbClr val="FFFF00"/>
                </a:solidFill>
              </a:rPr>
              <a:t>	</a:t>
            </a:r>
            <a:endParaRPr lang="en-US" sz="3200" dirty="0"/>
          </a:p>
        </p:txBody>
      </p:sp>
    </p:spTree>
    <p:extLst>
      <p:ext uri="{BB962C8B-B14F-4D97-AF65-F5344CB8AC3E}">
        <p14:creationId xmlns:p14="http://schemas.microsoft.com/office/powerpoint/2010/main" val="27617929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14DA6584-06FB-09B1-D1F1-94AA2A5CEC01}"/>
              </a:ext>
            </a:extLst>
          </p:cNvPr>
          <p:cNvPicPr>
            <a:picLocks noChangeAspect="1"/>
          </p:cNvPicPr>
          <p:nvPr/>
        </p:nvPicPr>
        <p:blipFill>
          <a:blip r:embed="rId2"/>
          <a:srcRect/>
          <a:stretch>
            <a:fillRect/>
          </a:stretch>
        </p:blipFill>
        <p:spPr bwMode="auto">
          <a:xfrm>
            <a:off x="4454525" y="2495035"/>
            <a:ext cx="5599942" cy="4278629"/>
          </a:xfrm>
          <a:prstGeom prst="rect">
            <a:avLst/>
          </a:prstGeom>
          <a:noFill/>
          <a:ln w="9525">
            <a:noFill/>
            <a:miter lim="800000"/>
            <a:headEnd/>
            <a:tailEnd/>
          </a:ln>
          <a:effectLst/>
        </p:spPr>
      </p:pic>
      <p:sp>
        <p:nvSpPr>
          <p:cNvPr id="4098" name="Title 1">
            <a:extLst>
              <a:ext uri="{FF2B5EF4-FFF2-40B4-BE49-F238E27FC236}">
                <a16:creationId xmlns:a16="http://schemas.microsoft.com/office/drawing/2014/main" id="{93FF95EE-C7DA-6C09-F55C-DDCDFB94EF86}"/>
              </a:ext>
            </a:extLst>
          </p:cNvPr>
          <p:cNvSpPr>
            <a:spLocks noGrp="1"/>
          </p:cNvSpPr>
          <p:nvPr>
            <p:ph type="title"/>
          </p:nvPr>
        </p:nvSpPr>
        <p:spPr>
          <a:xfrm>
            <a:off x="0" y="-1"/>
            <a:ext cx="12192000" cy="1775643"/>
          </a:xfrm>
        </p:spPr>
        <p:txBody>
          <a:bodyPr>
            <a:normAutofit fontScale="90000"/>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o-RO" altLang="en-US" sz="4000" b="1" dirty="0"/>
              <a:t>                             </a:t>
            </a:r>
            <a:br>
              <a:rPr lang="ro-RO" altLang="en-US" b="1" dirty="0">
                <a:solidFill>
                  <a:srgbClr val="FF0000"/>
                </a:solidFill>
              </a:rPr>
            </a:br>
            <a:r>
              <a:rPr lang="ro-RO" altLang="en-US" b="1" dirty="0">
                <a:solidFill>
                  <a:srgbClr val="FF0000"/>
                </a:solidFill>
              </a:rPr>
              <a:t>                                </a:t>
            </a:r>
            <a:r>
              <a:rPr lang="en-US" altLang="en-US" b="1" dirty="0">
                <a:solidFill>
                  <a:srgbClr val="FF0000"/>
                </a:solidFill>
              </a:rPr>
              <a:t>THE ISOTHERMALIZER</a:t>
            </a:r>
            <a:br>
              <a:rPr lang="ro-RO" altLang="en-US" b="1" dirty="0">
                <a:solidFill>
                  <a:srgbClr val="FF0000"/>
                </a:solidFill>
              </a:rPr>
            </a:br>
            <a:r>
              <a:rPr lang="ro-RO" altLang="en-US" sz="2700" b="1" dirty="0"/>
              <a:t>1.</a:t>
            </a:r>
            <a:r>
              <a:rPr kumimoji="0" lang="ro-RO" altLang="en-US" sz="27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 CD: </a:t>
            </a:r>
            <a:r>
              <a:rPr kumimoji="0" lang="en-US" altLang="en-US" sz="27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calculates and imposes</a:t>
            </a:r>
            <a:r>
              <a:rPr kumimoji="0" lang="ro-RO" altLang="en-US" sz="27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 </a:t>
            </a:r>
            <a:r>
              <a:rPr kumimoji="0" lang="en-US" altLang="en-US" sz="27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the isothermal speed</a:t>
            </a:r>
            <a:br>
              <a:rPr kumimoji="0" lang="ro-RO" altLang="en-US" sz="27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br>
            <a:r>
              <a:rPr kumimoji="0" lang="ro-RO" altLang="en-US" sz="27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 2: </a:t>
            </a:r>
            <a:r>
              <a:rPr kumimoji="0" lang="ro-RO" altLang="en-US" sz="2700" b="0" i="0" u="none" strike="noStrike" kern="1200" cap="none" spc="0" normalizeH="0" baseline="0" noProof="0" dirty="0" err="1">
                <a:ln>
                  <a:noFill/>
                </a:ln>
                <a:solidFill>
                  <a:prstClr val="black"/>
                </a:solidFill>
                <a:effectLst/>
                <a:uLnTx/>
                <a:uFillTx/>
                <a:latin typeface="Calibri" panose="020F0502020204030204" pitchFamily="34" charset="0"/>
                <a:ea typeface="+mn-ea"/>
                <a:cs typeface="+mn-cs"/>
              </a:rPr>
              <a:t>thermal</a:t>
            </a:r>
            <a:r>
              <a:rPr kumimoji="0" lang="ro-RO" altLang="en-US" sz="27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 </a:t>
            </a:r>
            <a:r>
              <a:rPr kumimoji="0" lang="ro-RO" altLang="en-US" sz="2700" b="0" i="0" u="none" strike="noStrike" kern="1200" cap="none" spc="0" normalizeH="0" baseline="0" noProof="0" dirty="0" err="1">
                <a:ln>
                  <a:noFill/>
                </a:ln>
                <a:solidFill>
                  <a:prstClr val="black"/>
                </a:solidFill>
                <a:effectLst/>
                <a:uLnTx/>
                <a:uFillTx/>
                <a:latin typeface="Calibri" panose="020F0502020204030204" pitchFamily="34" charset="0"/>
                <a:ea typeface="+mn-ea"/>
                <a:cs typeface="+mn-cs"/>
              </a:rPr>
              <a:t>sponge</a:t>
            </a:r>
            <a:r>
              <a:rPr kumimoji="0" lang="ro-RO" altLang="en-US" sz="27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 </a:t>
            </a:r>
            <a:r>
              <a:rPr kumimoji="0" lang="en-GB" altLang="en-US" sz="27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Ensures high thermal transfer speed and high power density</a:t>
            </a:r>
            <a:br>
              <a:rPr kumimoji="0" lang="ro-RO" altLang="en-US" sz="27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br>
            <a:r>
              <a:rPr kumimoji="0" lang="ro-RO" altLang="en-US" sz="27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 3: </a:t>
            </a:r>
            <a:r>
              <a:rPr kumimoji="0" lang="en-GB" altLang="en-US" sz="27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cooling system</a:t>
            </a:r>
            <a:r>
              <a:rPr kumimoji="0" lang="ro-RO" altLang="en-US" sz="27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 </a:t>
            </a:r>
            <a:r>
              <a:rPr kumimoji="0" lang="ro-RO" altLang="en-US" sz="2700" b="0" i="0" u="none" strike="noStrike" kern="1200" cap="none" spc="0" normalizeH="0" baseline="0" noProof="0" dirty="0" err="1">
                <a:ln>
                  <a:noFill/>
                </a:ln>
                <a:solidFill>
                  <a:prstClr val="black"/>
                </a:solidFill>
                <a:effectLst/>
                <a:uLnTx/>
                <a:uFillTx/>
                <a:latin typeface="Calibri" panose="020F0502020204030204" pitchFamily="34" charset="0"/>
                <a:ea typeface="+mn-ea"/>
                <a:cs typeface="+mn-cs"/>
              </a:rPr>
              <a:t>with</a:t>
            </a:r>
            <a:r>
              <a:rPr kumimoji="0" lang="ro-RO" altLang="en-US" sz="27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 </a:t>
            </a:r>
            <a:r>
              <a:rPr kumimoji="0" lang="ro-RO" altLang="en-US" sz="2700" b="0" i="0" u="none" strike="noStrike" kern="1200" cap="none" spc="0" normalizeH="0" baseline="0" noProof="0" dirty="0" err="1">
                <a:ln>
                  <a:noFill/>
                </a:ln>
                <a:solidFill>
                  <a:prstClr val="black"/>
                </a:solidFill>
                <a:effectLst/>
                <a:uLnTx/>
                <a:uFillTx/>
                <a:latin typeface="Calibri" panose="020F0502020204030204" pitchFamily="34" charset="0"/>
                <a:ea typeface="+mn-ea"/>
                <a:cs typeface="+mn-cs"/>
              </a:rPr>
              <a:t>heat</a:t>
            </a:r>
            <a:r>
              <a:rPr kumimoji="0" lang="ro-RO" altLang="en-US" sz="27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 transfer fluid</a:t>
            </a:r>
            <a:r>
              <a:rPr kumimoji="0" lang="en-GB" altLang="en-US" sz="27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 Ensures heat transfer to the tank</a:t>
            </a:r>
            <a:br>
              <a:rPr kumimoji="0" lang="en-US" altLang="en-US" sz="24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br>
            <a:br>
              <a:rPr lang="ro-RO" altLang="en-US" sz="2400" dirty="0"/>
            </a:br>
            <a:r>
              <a:rPr lang="ro-RO" altLang="en-US" sz="2400" dirty="0"/>
              <a:t> </a:t>
            </a:r>
            <a:endParaRPr lang="en-US" altLang="en-US" sz="2400" b="1" dirty="0"/>
          </a:p>
        </p:txBody>
      </p:sp>
      <p:pic>
        <p:nvPicPr>
          <p:cNvPr id="4099" name="Picture 2">
            <a:extLst>
              <a:ext uri="{FF2B5EF4-FFF2-40B4-BE49-F238E27FC236}">
                <a16:creationId xmlns:a16="http://schemas.microsoft.com/office/drawing/2014/main" id="{36680086-AD0B-06E4-C2D9-B8B32294D3FC}"/>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0" y="2136331"/>
            <a:ext cx="4620009" cy="4810569"/>
          </a:xfrm>
          <a:noFill/>
        </p:spPr>
      </p:pic>
      <p:sp>
        <p:nvSpPr>
          <p:cNvPr id="4100" name="TextBox 6">
            <a:extLst>
              <a:ext uri="{FF2B5EF4-FFF2-40B4-BE49-F238E27FC236}">
                <a16:creationId xmlns:a16="http://schemas.microsoft.com/office/drawing/2014/main" id="{55574EC3-9244-1770-C124-52A4E4398F22}"/>
              </a:ext>
            </a:extLst>
          </p:cNvPr>
          <p:cNvSpPr txBox="1">
            <a:spLocks noChangeArrowheads="1"/>
          </p:cNvSpPr>
          <p:nvPr/>
        </p:nvSpPr>
        <p:spPr bwMode="auto">
          <a:xfrm>
            <a:off x="1420368" y="2136331"/>
            <a:ext cx="38862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ro-RO" altLang="en-US" sz="2400" b="0" i="0" u="none" strike="noStrike" kern="1200" cap="none" spc="0" normalizeH="0" baseline="0" noProof="0">
                <a:ln>
                  <a:noFill/>
                </a:ln>
                <a:solidFill>
                  <a:prstClr val="black"/>
                </a:solidFill>
                <a:effectLst/>
                <a:uLnTx/>
                <a:uFillTx/>
                <a:latin typeface="Calibri" panose="020F0502020204030204" pitchFamily="34" charset="0"/>
                <a:ea typeface="+mn-ea"/>
                <a:cs typeface="+mn-cs"/>
              </a:rPr>
              <a:t> </a:t>
            </a:r>
            <a:endParaRPr kumimoji="0" lang="en-US" altLang="en-US" sz="24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endParaRPr>
          </a:p>
        </p:txBody>
      </p:sp>
      <p:pic>
        <p:nvPicPr>
          <p:cNvPr id="7" name="Picture 6">
            <a:extLst>
              <a:ext uri="{FF2B5EF4-FFF2-40B4-BE49-F238E27FC236}">
                <a16:creationId xmlns:a16="http://schemas.microsoft.com/office/drawing/2014/main" id="{DD371AFA-9B55-9633-02CC-EEA2C9176C42}"/>
              </a:ext>
            </a:extLst>
          </p:cNvPr>
          <p:cNvPicPr>
            <a:picLocks noChangeAspect="1"/>
          </p:cNvPicPr>
          <p:nvPr/>
        </p:nvPicPr>
        <p:blipFill>
          <a:blip r:embed="rId4"/>
          <a:srcRect/>
          <a:stretch>
            <a:fillRect/>
          </a:stretch>
        </p:blipFill>
        <p:spPr bwMode="auto">
          <a:xfrm>
            <a:off x="9490692" y="2597996"/>
            <a:ext cx="2701308" cy="2545506"/>
          </a:xfrm>
          <a:prstGeom prst="rect">
            <a:avLst/>
          </a:prstGeom>
          <a:noFill/>
          <a:ln w="9525">
            <a:noFill/>
            <a:miter lim="800000"/>
            <a:headEnd/>
            <a:tailEnd/>
          </a:ln>
        </p:spPr>
      </p:pic>
      <p:sp>
        <p:nvSpPr>
          <p:cNvPr id="8" name="TextBox 7">
            <a:extLst>
              <a:ext uri="{FF2B5EF4-FFF2-40B4-BE49-F238E27FC236}">
                <a16:creationId xmlns:a16="http://schemas.microsoft.com/office/drawing/2014/main" id="{000504C3-E81E-0411-2B86-A517C83CC6BE}"/>
              </a:ext>
            </a:extLst>
          </p:cNvPr>
          <p:cNvSpPr txBox="1"/>
          <p:nvPr/>
        </p:nvSpPr>
        <p:spPr>
          <a:xfrm>
            <a:off x="0" y="1760693"/>
            <a:ext cx="11976100" cy="646331"/>
          </a:xfrm>
          <a:prstGeom prst="rect">
            <a:avLst/>
          </a:prstGeom>
          <a:noFill/>
        </p:spPr>
        <p:txBody>
          <a:bodyPr wrap="square" rtlCol="0">
            <a:spAutoFit/>
          </a:bodyPr>
          <a:lstStyle/>
          <a:p>
            <a:r>
              <a:rPr lang="ro-RO" sz="3600" dirty="0">
                <a:solidFill>
                  <a:srgbClr val="FF0000"/>
                </a:solidFill>
              </a:rPr>
              <a:t>           SOLID PISTON	  LIQUID PISTON	     ROTARY PISTON</a:t>
            </a:r>
            <a:endParaRPr lang="en-US" sz="3600" dirty="0">
              <a:solidFill>
                <a:srgbClr val="FF0000"/>
              </a:solidFill>
            </a:endParaRPr>
          </a:p>
        </p:txBody>
      </p:sp>
      <p:pic>
        <p:nvPicPr>
          <p:cNvPr id="2" name="Picture 1" descr="A logo of a person inside a keyhole">
            <a:extLst>
              <a:ext uri="{FF2B5EF4-FFF2-40B4-BE49-F238E27FC236}">
                <a16:creationId xmlns:a16="http://schemas.microsoft.com/office/drawing/2014/main" id="{25EA2426-8BF6-6A30-7963-9B46DE7A91AE}"/>
              </a:ext>
            </a:extLst>
          </p:cNvPr>
          <p:cNvPicPr>
            <a:picLocks noChangeAspect="1"/>
          </p:cNvPicPr>
          <p:nvPr/>
        </p:nvPicPr>
        <p:blipFill>
          <a:blip r:embed="rId5"/>
          <a:stretch>
            <a:fillRect/>
          </a:stretch>
        </p:blipFill>
        <p:spPr>
          <a:xfrm>
            <a:off x="10088095" y="0"/>
            <a:ext cx="2103905" cy="1672682"/>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37345966-2C6C-3538-FA55-F5B86B595736}"/>
              </a:ext>
            </a:extLst>
          </p:cNvPr>
          <p:cNvSpPr txBox="1"/>
          <p:nvPr/>
        </p:nvSpPr>
        <p:spPr>
          <a:xfrm>
            <a:off x="0" y="0"/>
            <a:ext cx="12192000" cy="707886"/>
          </a:xfrm>
          <a:prstGeom prst="rect">
            <a:avLst/>
          </a:prstGeom>
          <a:noFill/>
        </p:spPr>
        <p:txBody>
          <a:bodyPr wrap="square" rtlCol="0">
            <a:spAutoFit/>
          </a:bodyPr>
          <a:lstStyle/>
          <a:p>
            <a:r>
              <a:rPr lang="ro-RO" sz="4000" dirty="0">
                <a:solidFill>
                  <a:srgbClr val="FF0000"/>
                </a:solidFill>
              </a:rPr>
              <a:t>		</a:t>
            </a:r>
            <a:r>
              <a:rPr lang="en-US" sz="4000" b="1" dirty="0"/>
              <a:t>PHASE CHANGE HEAT PUMP</a:t>
            </a:r>
          </a:p>
        </p:txBody>
      </p:sp>
      <p:sp>
        <p:nvSpPr>
          <p:cNvPr id="13" name="TextBox 12">
            <a:extLst>
              <a:ext uri="{FF2B5EF4-FFF2-40B4-BE49-F238E27FC236}">
                <a16:creationId xmlns:a16="http://schemas.microsoft.com/office/drawing/2014/main" id="{E4CAEB9E-6BFC-B6C0-073A-5AC40494FEF0}"/>
              </a:ext>
            </a:extLst>
          </p:cNvPr>
          <p:cNvSpPr txBox="1"/>
          <p:nvPr/>
        </p:nvSpPr>
        <p:spPr>
          <a:xfrm>
            <a:off x="0" y="707886"/>
            <a:ext cx="12192000" cy="707886"/>
          </a:xfrm>
          <a:prstGeom prst="rect">
            <a:avLst/>
          </a:prstGeom>
          <a:noFill/>
        </p:spPr>
        <p:txBody>
          <a:bodyPr wrap="square" rtlCol="0">
            <a:spAutoFit/>
          </a:bodyPr>
          <a:lstStyle/>
          <a:p>
            <a:r>
              <a:rPr lang="ro-RO" sz="3200" dirty="0">
                <a:solidFill>
                  <a:srgbClr val="FF0000"/>
                </a:solidFill>
              </a:rPr>
              <a:t>	</a:t>
            </a:r>
            <a:r>
              <a:rPr lang="en-US" sz="4000" dirty="0">
                <a:solidFill>
                  <a:srgbClr val="FF0000"/>
                </a:solidFill>
              </a:rPr>
              <a:t>Block diagram</a:t>
            </a:r>
            <a:r>
              <a:rPr lang="ro-RO" sz="4000" dirty="0">
                <a:solidFill>
                  <a:srgbClr val="FF0000"/>
                </a:solidFill>
              </a:rPr>
              <a:t>					</a:t>
            </a:r>
            <a:r>
              <a:rPr lang="en-US" sz="4000" dirty="0">
                <a:solidFill>
                  <a:srgbClr val="FF0000"/>
                </a:solidFill>
              </a:rPr>
              <a:t> T-s diagram</a:t>
            </a:r>
          </a:p>
        </p:txBody>
      </p:sp>
      <p:pic>
        <p:nvPicPr>
          <p:cNvPr id="15" name="Picture 14">
            <a:extLst>
              <a:ext uri="{FF2B5EF4-FFF2-40B4-BE49-F238E27FC236}">
                <a16:creationId xmlns:a16="http://schemas.microsoft.com/office/drawing/2014/main" id="{65588BB3-B4B9-66DA-2D62-82606C246529}"/>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58750" y="1415772"/>
            <a:ext cx="4387850" cy="1956934"/>
          </a:xfrm>
          <a:prstGeom prst="rect">
            <a:avLst/>
          </a:prstGeom>
          <a:noFill/>
          <a:ln>
            <a:noFill/>
          </a:ln>
        </p:spPr>
      </p:pic>
      <p:sp>
        <p:nvSpPr>
          <p:cNvPr id="16" name="TextBox 15">
            <a:extLst>
              <a:ext uri="{FF2B5EF4-FFF2-40B4-BE49-F238E27FC236}">
                <a16:creationId xmlns:a16="http://schemas.microsoft.com/office/drawing/2014/main" id="{130E7E4F-C9AB-5547-4AEB-36FE04B2B15D}"/>
              </a:ext>
            </a:extLst>
          </p:cNvPr>
          <p:cNvSpPr txBox="1"/>
          <p:nvPr/>
        </p:nvSpPr>
        <p:spPr>
          <a:xfrm>
            <a:off x="-12701" y="3271410"/>
            <a:ext cx="2990077" cy="707886"/>
          </a:xfrm>
          <a:prstGeom prst="rect">
            <a:avLst/>
          </a:prstGeom>
          <a:noFill/>
        </p:spPr>
        <p:txBody>
          <a:bodyPr wrap="square" rtlCol="0">
            <a:spAutoFit/>
          </a:bodyPr>
          <a:lstStyle/>
          <a:p>
            <a:r>
              <a:rPr lang="ro-RO" sz="4000" dirty="0" err="1">
                <a:solidFill>
                  <a:srgbClr val="FF0000"/>
                </a:solidFill>
              </a:rPr>
              <a:t>condenser</a:t>
            </a:r>
            <a:r>
              <a:rPr lang="ro-RO" sz="4000" dirty="0">
                <a:solidFill>
                  <a:srgbClr val="FF0000"/>
                </a:solidFill>
              </a:rPr>
              <a:t>	</a:t>
            </a:r>
            <a:endParaRPr lang="en-US" sz="4000" dirty="0">
              <a:solidFill>
                <a:srgbClr val="FF0000"/>
              </a:solidFill>
            </a:endParaRPr>
          </a:p>
        </p:txBody>
      </p:sp>
      <p:pic>
        <p:nvPicPr>
          <p:cNvPr id="17" name="Picture 16">
            <a:extLst>
              <a:ext uri="{FF2B5EF4-FFF2-40B4-BE49-F238E27FC236}">
                <a16:creationId xmlns:a16="http://schemas.microsoft.com/office/drawing/2014/main" id="{AFAED7BE-69B6-B3E5-D333-E1754B8E6D84}"/>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5287277" y="1336118"/>
            <a:ext cx="6828523" cy="4340781"/>
          </a:xfrm>
          <a:prstGeom prst="rect">
            <a:avLst/>
          </a:prstGeom>
          <a:noFill/>
          <a:ln>
            <a:noFill/>
          </a:ln>
        </p:spPr>
      </p:pic>
      <p:pic>
        <p:nvPicPr>
          <p:cNvPr id="18" name="Picture 17">
            <a:extLst>
              <a:ext uri="{FF2B5EF4-FFF2-40B4-BE49-F238E27FC236}">
                <a16:creationId xmlns:a16="http://schemas.microsoft.com/office/drawing/2014/main" id="{4A2E38AC-E9C4-6E17-048F-A8C290C4A887}"/>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361950" y="4080592"/>
            <a:ext cx="2241550" cy="2668009"/>
          </a:xfrm>
          <a:prstGeom prst="rect">
            <a:avLst/>
          </a:prstGeom>
          <a:noFill/>
          <a:ln>
            <a:noFill/>
          </a:ln>
        </p:spPr>
      </p:pic>
      <p:pic>
        <p:nvPicPr>
          <p:cNvPr id="19" name="Picture 18">
            <a:extLst>
              <a:ext uri="{FF2B5EF4-FFF2-40B4-BE49-F238E27FC236}">
                <a16:creationId xmlns:a16="http://schemas.microsoft.com/office/drawing/2014/main" id="{46DD9805-90AE-A933-8B09-63EC670A6C1B}"/>
              </a:ext>
            </a:extLst>
          </p:cNvPr>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2689225" y="4456613"/>
            <a:ext cx="2241550" cy="2291988"/>
          </a:xfrm>
          <a:prstGeom prst="rect">
            <a:avLst/>
          </a:prstGeom>
          <a:noFill/>
          <a:ln>
            <a:noFill/>
          </a:ln>
        </p:spPr>
      </p:pic>
      <p:sp>
        <p:nvSpPr>
          <p:cNvPr id="2" name="TextBox 1">
            <a:extLst>
              <a:ext uri="{FF2B5EF4-FFF2-40B4-BE49-F238E27FC236}">
                <a16:creationId xmlns:a16="http://schemas.microsoft.com/office/drawing/2014/main" id="{5AB302B9-7DB0-B814-8FF4-6573399AB9DD}"/>
              </a:ext>
            </a:extLst>
          </p:cNvPr>
          <p:cNvSpPr txBox="1"/>
          <p:nvPr/>
        </p:nvSpPr>
        <p:spPr>
          <a:xfrm>
            <a:off x="2622318" y="3726649"/>
            <a:ext cx="2990077" cy="1138773"/>
          </a:xfrm>
          <a:prstGeom prst="rect">
            <a:avLst/>
          </a:prstGeom>
          <a:noFill/>
        </p:spPr>
        <p:txBody>
          <a:bodyPr wrap="square" rtlCol="0">
            <a:spAutoFit/>
          </a:bodyPr>
          <a:lstStyle/>
          <a:p>
            <a:r>
              <a:rPr lang="en-US" sz="2800" dirty="0">
                <a:solidFill>
                  <a:srgbClr val="FF0000"/>
                </a:solidFill>
              </a:rPr>
              <a:t>heat </a:t>
            </a:r>
            <a:r>
              <a:rPr lang="en-US" sz="2800" dirty="0" err="1">
                <a:solidFill>
                  <a:srgbClr val="FF0000"/>
                </a:solidFill>
              </a:rPr>
              <a:t>excheang</a:t>
            </a:r>
            <a:r>
              <a:rPr lang="ro-RO" sz="2800" dirty="0" err="1">
                <a:solidFill>
                  <a:srgbClr val="FF0000"/>
                </a:solidFill>
              </a:rPr>
              <a:t>er</a:t>
            </a:r>
            <a:r>
              <a:rPr lang="ro-RO" sz="4000" dirty="0">
                <a:solidFill>
                  <a:srgbClr val="FF0000"/>
                </a:solidFill>
              </a:rPr>
              <a:t>	</a:t>
            </a:r>
            <a:endParaRPr lang="en-US" sz="4000" dirty="0">
              <a:solidFill>
                <a:srgbClr val="FF0000"/>
              </a:solidFill>
            </a:endParaRPr>
          </a:p>
        </p:txBody>
      </p:sp>
    </p:spTree>
    <p:extLst>
      <p:ext uri="{BB962C8B-B14F-4D97-AF65-F5344CB8AC3E}">
        <p14:creationId xmlns:p14="http://schemas.microsoft.com/office/powerpoint/2010/main" val="1689351536"/>
      </p:ext>
    </p:extLst>
  </p:cSld>
  <p:clrMapOvr>
    <a:masterClrMapping/>
  </p:clrMapOvr>
</p:sld>
</file>

<file path=ppt/theme/theme1.xml><?xml version="1.0" encoding="utf-8"?>
<a:theme xmlns:a="http://schemas.openxmlformats.org/drawingml/2006/main" name="GradientVTI">
  <a:themeElements>
    <a:clrScheme name="Gradient">
      <a:dk1>
        <a:sysClr val="windowText" lastClr="000000"/>
      </a:dk1>
      <a:lt1>
        <a:sysClr val="window" lastClr="FFFFFF"/>
      </a:lt1>
      <a:dk2>
        <a:srgbClr val="10013F"/>
      </a:dk2>
      <a:lt2>
        <a:srgbClr val="F2F0FF"/>
      </a:lt2>
      <a:accent1>
        <a:srgbClr val="814DFF"/>
      </a:accent1>
      <a:accent2>
        <a:srgbClr val="243FFF"/>
      </a:accent2>
      <a:accent3>
        <a:srgbClr val="FF83B6"/>
      </a:accent3>
      <a:accent4>
        <a:srgbClr val="FF9022"/>
      </a:accent4>
      <a:accent5>
        <a:srgbClr val="FF1F85"/>
      </a:accent5>
      <a:accent6>
        <a:srgbClr val="1A98FF"/>
      </a:accent6>
      <a:hlink>
        <a:srgbClr val="0563C1"/>
      </a:hlink>
      <a:folHlink>
        <a:srgbClr val="954F72"/>
      </a:folHlink>
    </a:clrScheme>
    <a:fontScheme name="Univers">
      <a:majorFont>
        <a:latin typeface="Univers"/>
        <a:ea typeface=""/>
        <a:cs typeface=""/>
      </a:majorFont>
      <a:minorFont>
        <a:latin typeface="Univer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Galaxy presentation_Win32_SL_V16" id="{36B34AD0-AFC2-468E-8620-6CFD159B149F}" vid="{ACCF8893-1A0E-437D-A612-1659D305EA1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438" row="1">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E98E6CAE-0C81-41EE-B6D1-2AA687D2ED64}">
  <we:reference id="wa104379279" version="2.1.0.0" store="en-US" storeType="OMEX"/>
  <we:alternateReferences>
    <we:reference id="wa104379279" version="2.1.0.0" store="en-US" storeType="OMEX"/>
  </we:alternateReferences>
  <we:properties/>
  <we:bindings/>
  <we:snapshot xmlns:r="http://schemas.openxmlformats.org/officeDocument/2006/relationships"/>
</we:webextension>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8" ma:contentTypeDescription="Create a new document." ma:contentTypeScope="" ma:versionID="60f5a4f2d2b0abadcf532d48ebf9cb71">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7dd78129e6a1811f84807ad11c65153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0E87F72-70BF-43BC-A0D4-53665DC12672}">
  <ds:schemaRefs>
    <ds:schemaRef ds:uri="http://schemas.microsoft.com/office/2006/metadata/properties"/>
    <ds:schemaRef ds:uri="http://schemas.microsoft.com/office/infopath/2007/PartnerControls"/>
    <ds:schemaRef ds:uri="http://schemas.microsoft.com/sharepoint/v3"/>
    <ds:schemaRef ds:uri="71af3243-3dd4-4a8d-8c0d-dd76da1f02a5"/>
    <ds:schemaRef ds:uri="230e9df3-be65-4c73-a93b-d1236ebd677e"/>
  </ds:schemaRefs>
</ds:datastoreItem>
</file>

<file path=customXml/itemProps2.xml><?xml version="1.0" encoding="utf-8"?>
<ds:datastoreItem xmlns:ds="http://schemas.openxmlformats.org/officeDocument/2006/customXml" ds:itemID="{FABD9919-8F5A-4B99-83E1-E90FE1DCF2E1}">
  <ds:schemaRefs>
    <ds:schemaRef ds:uri="http://schemas.microsoft.com/sharepoint/v3/contenttype/forms"/>
  </ds:schemaRefs>
</ds:datastoreItem>
</file>

<file path=customXml/itemProps3.xml><?xml version="1.0" encoding="utf-8"?>
<ds:datastoreItem xmlns:ds="http://schemas.openxmlformats.org/officeDocument/2006/customXml" ds:itemID="{52D646E0-DCC8-4209-B539-AA58186B682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
  <TotalTime>3658</TotalTime>
  <Words>887</Words>
  <Application>Microsoft Office PowerPoint</Application>
  <PresentationFormat>Widescreen</PresentationFormat>
  <Paragraphs>94</Paragraphs>
  <Slides>11</Slides>
  <Notes>10</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11</vt:i4>
      </vt:variant>
    </vt:vector>
  </HeadingPairs>
  <TitlesOfParts>
    <vt:vector size="19" baseType="lpstr">
      <vt:lpstr>Arial</vt:lpstr>
      <vt:lpstr>Calibri</vt:lpstr>
      <vt:lpstr>Calibri Light</vt:lpstr>
      <vt:lpstr>Helvetica</vt:lpstr>
      <vt:lpstr>Times New Roman</vt:lpstr>
      <vt:lpstr>Univers</vt:lpstr>
      <vt:lpstr>GradientVTI</vt:lpstr>
      <vt:lpstr>Office Theme</vt:lpstr>
      <vt:lpstr>  SMART         POWER             MODUL                  (project INPOMOD)</vt:lpstr>
      <vt:lpstr>Universality : can capture, convert, store, distribute mechanical/electrical and thermal energy from/to any sources, from the smallest to the largest Efficiency : all processes are exergetically optimized Flexibility : can be realized in various variants, for a variable number of sources and users Perfect adaptability to any type of application served, with components adapted to the temperature, power and mobility range of the application Profitability : low manufacturing, operability, maintenance costs, doubled by high productivity </vt:lpstr>
      <vt:lpstr>Modularity: parts of the installation can be added, replaced, or removed at any time Energy security: can incorporate any energy production unit and any consumer from the electrical network, increasing its flexibility and safety. The coupling of all these modules leads to the most secure and efficient distributed network Maneuverability: is equipped with an intelligent processor that exergetically optimizes both each process and the entire module, modifying the system configuration, the optimal operating time interval for each configuration, based on the measurement of the main parameters, of orders received from the dispatch, weather forecasts and energy price predictions, collected from the Internet</vt:lpstr>
      <vt:lpstr>                      The core of SPM Structure</vt:lpstr>
      <vt:lpstr>  The core of SPM : an efficient  Carnot Battery </vt:lpstr>
      <vt:lpstr>SPM-I (individual)</vt:lpstr>
      <vt:lpstr>PowerPoint Presentation</vt:lpstr>
      <vt:lpstr>                                                              THE ISOTHERMALIZER 1. CD: calculates and imposes the isothermal speed  2: thermal sponge. Ensures high thermal transfer speed and high power density  3: cooling system with heat transfer fluid. Ensures heat transfer to the tank   </vt:lpstr>
      <vt:lpstr>PowerPoint Presentation</vt:lpstr>
      <vt:lpstr>     Other components of SPM-I</vt:lpstr>
      <vt:lpstr> 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Arpi T</dc:creator>
  <cp:lastModifiedBy>Arpi T</cp:lastModifiedBy>
  <cp:revision>14</cp:revision>
  <dcterms:created xsi:type="dcterms:W3CDTF">2025-05-28T23:45:00Z</dcterms:created>
  <dcterms:modified xsi:type="dcterms:W3CDTF">2025-06-04T01:47:21Z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