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15"/>
  </p:notesMasterIdLst>
  <p:sldIdLst>
    <p:sldId id="256" r:id="rId2"/>
    <p:sldId id="278" r:id="rId3"/>
    <p:sldId id="280" r:id="rId4"/>
    <p:sldId id="281" r:id="rId5"/>
    <p:sldId id="282" r:id="rId6"/>
    <p:sldId id="283" r:id="rId7"/>
    <p:sldId id="287" r:id="rId8"/>
    <p:sldId id="284" r:id="rId9"/>
    <p:sldId id="285" r:id="rId10"/>
    <p:sldId id="262" r:id="rId11"/>
    <p:sldId id="277" r:id="rId12"/>
    <p:sldId id="272" r:id="rId13"/>
    <p:sldId id="27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5"/>
    <p:restoredTop sz="94718"/>
  </p:normalViewPr>
  <p:slideViewPr>
    <p:cSldViewPr snapToGrid="0" snapToObjects="1">
      <p:cViewPr varScale="1">
        <p:scale>
          <a:sx n="108" d="100"/>
          <a:sy n="108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C9FD-0264-C542-B8F1-FB2F21794B7C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Modify mask text styles
Second level
Third level
Fourth level
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14E05-7437-3B45-92F2-FC1CD7177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28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27D8E-D670-DD48-9CDF-41B4E25E1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42EC7E-8C89-0443-AB01-9337625DA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3382E-808B-E547-B7EB-86DB1657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F858BF-D759-3042-B2A3-E7EF339C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68EBCD-483F-9E45-A1A1-B99AA366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10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64767-2B0F-F844-9B81-809D9B57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75FC82-28BE-D04E-A946-42B4D7923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294381-BFF0-8440-AA48-5572F405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255B42-C07A-C84D-89A4-B2C32E15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BDC154-AB1A-6B4D-9D31-3B335371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12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E88555-278D-8343-962D-9D5F4AF6E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183216-9C9A-FF41-BE74-EF408664A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00620E-10A5-2C44-99CD-1E21D541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18142-89F4-A542-871E-44F6929D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10CCA-5B32-7B42-A06E-FD9953A5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70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9257F-C8EB-2548-88A1-297FB44A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84298A-BC57-6841-BA14-BCF01CD35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9FEE9A-6D46-5B4A-ADBF-001218E0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987F2-E849-3A46-A50C-535BFD4E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F97E7E-A820-7D46-881B-5E5BF047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78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71729-3503-C842-B443-A82B94B1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7C4999-0CBE-844F-B47D-83ECF21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99DA5-DDBA-B44C-B7FE-61812FE3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B5ED4B-A406-6F4A-8108-D185BCBF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1E2EEC-306C-A74F-8EE6-73033650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89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468B4-E849-8040-8B21-197BE120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A50D5-895D-044F-9AAD-829F049AE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0BC050-6E19-B04A-B38C-B9398D0F4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E1849E-F758-EE45-B182-D27A4C54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0A4DD9-AADC-8043-9E7B-8DB4920A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4539C1-AAA2-FB4E-8FAF-0C221941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36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1B4C7-D849-BC42-9F6C-ED522156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3FBD3B-7505-3D4E-8A7D-0F92C995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092BF2-5A92-894B-B027-DB6741987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AE2E49-EC76-A042-9E7D-6CB027A6F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B34711-4D48-524D-84AD-A4AA2065D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83917F-93F1-C643-82FF-983557E3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7AC3D7-C7DE-EF47-BAE5-EC258D9E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442414-6767-5649-8338-C26D5402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70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5E1AC-F5C6-844E-941B-03330E7D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2569BA-A0CE-814B-8895-371EEFA1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9CD8D7-8C2C-B548-8375-E04439B2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95D6FB-F8EE-544F-9113-737DF3D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1A15C1-1C4F-E640-95DC-B8A0DEA8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FED30B-E8E4-CF40-8666-22F77A23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9F1E60-0444-164D-A03B-31D3C611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3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51A94-67BA-404F-933F-933BB67C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F9AB4A-AEB1-054D-91C2-84436E0E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821756-C0A5-F547-BDDB-86FA307D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223E9D-928F-B94B-AE70-12315691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12E468-E61C-4848-8E0E-0D91E2F1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8A630E-8412-BB42-83BB-F3B76DC9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15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F4B84-0FBB-0145-9349-9CDFF24C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E4FD55-3DF3-A04D-A361-268053509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135857-5A91-CD4E-A5A1-9F47739F6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761E7D-E665-6C44-B24A-F33B2A53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08E778-4EBA-324F-9F38-9224599D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A3CF65-A563-E447-B32F-BA8528B6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10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90475D-7DC3-5946-8CE4-101BD907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Change the style of the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9CAA0C-D674-8841-9167-7B75EF905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Modify mask text styles
Second level
Third level
Fourth level
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1CB2A-213F-8C4A-AB03-9BF780E16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3E213-9C5E-A64D-8EF2-8F31E39EF405}" type="datetimeFigureOut">
              <a:rPr lang="fr-FR" smtClean="0"/>
              <a:t>23/02/2025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CE9ED4-5CE0-4C43-B15E-BA4993C16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D3BA76-A506-2B42-AC9C-3786FCE5F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19B9-61DF-7341-BCCA-8E1A6D425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02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A875E-C257-6D43-B82A-53F6FD2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097" y="403761"/>
            <a:ext cx="8957892" cy="1187532"/>
          </a:xfrm>
        </p:spPr>
        <p:txBody>
          <a:bodyPr>
            <a:noAutofit/>
          </a:bodyPr>
          <a:lstStyle/>
          <a:p>
            <a:r>
              <a:rPr lang="fr-FR" b="1" u="sng" noProof="0" dirty="0">
                <a:solidFill>
                  <a:schemeClr val="accent1">
                    <a:lumMod val="50000"/>
                  </a:schemeClr>
                </a:solidFill>
              </a:rPr>
              <a:t>CO.LI.E.R PLATFORM </a:t>
            </a:r>
            <a:br>
              <a:rPr lang="fr-FR" sz="4400" b="1" u="sng" noProof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800" b="1" noProof="0" dirty="0">
                <a:solidFill>
                  <a:schemeClr val="accent1">
                    <a:lumMod val="50000"/>
                  </a:schemeClr>
                </a:solidFill>
              </a:rPr>
              <a:t>(COLLECTION, DELIVERY, OPERATION, RECYCLING)</a:t>
            </a:r>
            <a:endParaRPr lang="fr-FR" sz="2800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87F8AE-06CF-DC4C-AFDC-A95F2CD6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43" y="1591293"/>
            <a:ext cx="5257800" cy="34093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1F7027A-EF4D-E343-A025-76D25FF710FD}"/>
              </a:ext>
            </a:extLst>
          </p:cNvPr>
          <p:cNvSpPr txBox="1"/>
          <p:nvPr/>
        </p:nvSpPr>
        <p:spPr>
          <a:xfrm>
            <a:off x="3761464" y="5700398"/>
            <a:ext cx="3893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noProof="0" dirty="0"/>
              <a:t>COLIER, .... Join the two ends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B850E0-D2D6-2303-07E9-477740B5D0E6}"/>
              </a:ext>
            </a:extLst>
          </p:cNvPr>
          <p:cNvSpPr txBox="1"/>
          <p:nvPr/>
        </p:nvSpPr>
        <p:spPr>
          <a:xfrm>
            <a:off x="978655" y="5068935"/>
            <a:ext cx="1023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COLIER is a Valorisation, Marketing and Distribution Platform,</a:t>
            </a:r>
          </a:p>
        </p:txBody>
      </p:sp>
    </p:spTree>
    <p:extLst>
      <p:ext uri="{BB962C8B-B14F-4D97-AF65-F5344CB8AC3E}">
        <p14:creationId xmlns:p14="http://schemas.microsoft.com/office/powerpoint/2010/main" val="212800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64369-8858-8D4F-A062-ED1CDC18E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8662"/>
          </a:xfrm>
        </p:spPr>
        <p:txBody>
          <a:bodyPr>
            <a:normAutofit/>
          </a:bodyPr>
          <a:lstStyle/>
          <a:p>
            <a:r>
              <a:rPr lang="fr-FR" sz="24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SUPPLIED BY BREEDERS ON THE PLATFORM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44B588-A850-D740-8353-FF2AA2BD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855024"/>
            <a:ext cx="11978244" cy="60029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milk produced by member family farms will be collected from farmers. </a:t>
            </a:r>
          </a:p>
          <a:p>
            <a:pPr>
              <a:lnSpc>
                <a:spcPct val="100000"/>
              </a:lnSpc>
            </a:pPr>
            <a:r>
              <a:rPr lang="fr-FR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slaughter quotas will be set according to animal reproduction.</a:t>
            </a:r>
          </a:p>
          <a:p>
            <a:pPr>
              <a:lnSpc>
                <a:spcPct val="100000"/>
              </a:lnSpc>
            </a:pPr>
            <a:r>
              <a:rPr lang="fr-FR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Hides and skins</a:t>
            </a: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hides and skins from quota slaughterings will be included in the credits of member breeders.</a:t>
            </a:r>
          </a:p>
          <a:p>
            <a:pPr>
              <a:lnSpc>
                <a:spcPct val="100000"/>
              </a:lnSpc>
            </a:pPr>
            <a:r>
              <a:rPr lang="fr-FR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 dung</a:t>
            </a: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By stabling the animals, the dung collected will replace wood cutting for cooking by using biogas. The digestate will be used in agriculture as fertiliser.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noProof="0" dirty="0"/>
              <a:t>                                                             MILK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BB3510-9AF6-7345-B936-DABBC09E9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6" y="3640314"/>
            <a:ext cx="3354748" cy="2718975"/>
          </a:xfrm>
          <a:prstGeom prst="rect">
            <a:avLst/>
          </a:prstGeom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F330DEB1-6E03-AD49-B42A-62CFD07801D9}"/>
              </a:ext>
            </a:extLst>
          </p:cNvPr>
          <p:cNvSpPr/>
          <p:nvPr/>
        </p:nvSpPr>
        <p:spPr>
          <a:xfrm>
            <a:off x="3513086" y="3560846"/>
            <a:ext cx="1144664" cy="406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9DA23777-E22E-8B44-A2AE-0B7095647B32}"/>
              </a:ext>
            </a:extLst>
          </p:cNvPr>
          <p:cNvSpPr/>
          <p:nvPr/>
        </p:nvSpPr>
        <p:spPr>
          <a:xfrm>
            <a:off x="3524960" y="4510062"/>
            <a:ext cx="29114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8B2B756B-0E3D-F944-AA27-C91BA6F91097}"/>
              </a:ext>
            </a:extLst>
          </p:cNvPr>
          <p:cNvSpPr/>
          <p:nvPr/>
        </p:nvSpPr>
        <p:spPr>
          <a:xfrm>
            <a:off x="3513085" y="5505325"/>
            <a:ext cx="46443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17061D1B-A4C9-6C43-8CEC-D06043708EB5}"/>
              </a:ext>
            </a:extLst>
          </p:cNvPr>
          <p:cNvSpPr/>
          <p:nvPr/>
        </p:nvSpPr>
        <p:spPr>
          <a:xfrm>
            <a:off x="3524961" y="6242463"/>
            <a:ext cx="675061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925C48-9EE8-8E4C-A517-FED0BD9A1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50" y="3241964"/>
            <a:ext cx="1686309" cy="111765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752306A-3B03-6A4A-85EB-ECC310DCA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571" y="5679452"/>
            <a:ext cx="1659129" cy="112602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2A18BF5-E824-D148-935D-81EC47C7C9DC}"/>
              </a:ext>
            </a:extLst>
          </p:cNvPr>
          <p:cNvSpPr txBox="1"/>
          <p:nvPr/>
        </p:nvSpPr>
        <p:spPr>
          <a:xfrm>
            <a:off x="3564547" y="4257556"/>
            <a:ext cx="130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0" dirty="0"/>
              <a:t>MEAT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FD23029-B2E1-E64E-9894-EC7B8427C99A}"/>
              </a:ext>
            </a:extLst>
          </p:cNvPr>
          <p:cNvSpPr txBox="1"/>
          <p:nvPr/>
        </p:nvSpPr>
        <p:spPr>
          <a:xfrm>
            <a:off x="4013859" y="5170087"/>
            <a:ext cx="2082141" cy="36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0" dirty="0"/>
              <a:t>LEATHER AND SKIN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D1267C3-1E44-8543-92CC-05397A43029F}"/>
              </a:ext>
            </a:extLst>
          </p:cNvPr>
          <p:cNvSpPr txBox="1"/>
          <p:nvPr/>
        </p:nvSpPr>
        <p:spPr>
          <a:xfrm>
            <a:off x="4429496" y="5989957"/>
            <a:ext cx="20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0" dirty="0"/>
              <a:t>GOAT BOX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AF5DFA5-CB81-D147-896B-1FF984A61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791" y="4970445"/>
            <a:ext cx="1813359" cy="127201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73D6A36-993C-6C44-83E2-23704EAF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298" y="3966863"/>
            <a:ext cx="1771127" cy="15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1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01869-4984-4E46-B56B-9442172B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026"/>
          </a:xfrm>
        </p:spPr>
        <p:txBody>
          <a:bodyPr>
            <a:normAutofit/>
          </a:bodyPr>
          <a:lstStyle/>
          <a:p>
            <a:r>
              <a:rPr lang="fr-FR" sz="24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RECEIVED BY THE PLATFORM'S BREEDERS</a:t>
            </a:r>
            <a:endParaRPr lang="fr-FR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2D33A1-484B-E949-A273-361C2D2C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3" y="938152"/>
            <a:ext cx="11602193" cy="57120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Cereal flour </a:t>
            </a: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(millet, maize, sorghum, cowpea) produced by farmers. </a:t>
            </a:r>
          </a:p>
          <a:p>
            <a:pPr>
              <a:lnSpc>
                <a:spcPct val="100000"/>
              </a:lnSpc>
            </a:pPr>
            <a:r>
              <a:rPr lang="fr-FR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Fodder </a:t>
            </a: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livestock from other members' farms.  </a:t>
            </a:r>
          </a:p>
          <a:p>
            <a:pPr>
              <a:lnSpc>
                <a:spcPct val="100000"/>
              </a:lnSpc>
            </a:pP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Pressed or processed </a:t>
            </a:r>
            <a:r>
              <a:rPr lang="fr-FR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and vegetables </a:t>
            </a: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juices. </a:t>
            </a:r>
          </a:p>
          <a:p>
            <a:pPr>
              <a:lnSpc>
                <a:spcPct val="100000"/>
              </a:lnSpc>
            </a:pPr>
            <a:r>
              <a:rPr lang="fr-FR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Handcrafted products </a:t>
            </a: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(shoes, bags, accessories) from the artisans who received the hides and skins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C207E9-86E9-DA4A-BBD3-46F2A813F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828" y="2878638"/>
            <a:ext cx="3354748" cy="2718975"/>
          </a:xfrm>
          <a:prstGeom prst="rect">
            <a:avLst/>
          </a:prstGeom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9858712D-71A0-CC4F-A145-B1F316C6E8CC}"/>
              </a:ext>
            </a:extLst>
          </p:cNvPr>
          <p:cNvSpPr/>
          <p:nvPr/>
        </p:nvSpPr>
        <p:spPr>
          <a:xfrm>
            <a:off x="3486120" y="3768605"/>
            <a:ext cx="50387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97DA1E7F-EC35-494F-92F9-CA62D46E67EE}"/>
              </a:ext>
            </a:extLst>
          </p:cNvPr>
          <p:cNvSpPr/>
          <p:nvPr/>
        </p:nvSpPr>
        <p:spPr>
          <a:xfrm>
            <a:off x="5588008" y="4808607"/>
            <a:ext cx="28711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AE73597F-D976-E340-82BA-59C3CA516F17}"/>
              </a:ext>
            </a:extLst>
          </p:cNvPr>
          <p:cNvSpPr/>
          <p:nvPr/>
        </p:nvSpPr>
        <p:spPr>
          <a:xfrm rot="19923434">
            <a:off x="7790213" y="5977053"/>
            <a:ext cx="768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F98AB8CF-FB76-7D40-84DA-FE90F8BD6F6B}"/>
              </a:ext>
            </a:extLst>
          </p:cNvPr>
          <p:cNvSpPr/>
          <p:nvPr/>
        </p:nvSpPr>
        <p:spPr>
          <a:xfrm>
            <a:off x="2584189" y="2922835"/>
            <a:ext cx="59407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7ACF0B-9F9B-4547-AB11-854F4FFFC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48" y="2734217"/>
            <a:ext cx="2239806" cy="10627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B36855E-7B0F-294F-94B1-34C442E802D0}"/>
              </a:ext>
            </a:extLst>
          </p:cNvPr>
          <p:cNvSpPr txBox="1"/>
          <p:nvPr/>
        </p:nvSpPr>
        <p:spPr>
          <a:xfrm>
            <a:off x="4699221" y="2688864"/>
            <a:ext cx="17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CEREALS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9639220-EABD-4A47-827A-DBAA52FD6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28" y="3776613"/>
            <a:ext cx="2429157" cy="13520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850B9B2-34DA-FD49-9734-D92E0AA07FFF}"/>
              </a:ext>
            </a:extLst>
          </p:cNvPr>
          <p:cNvSpPr txBox="1"/>
          <p:nvPr/>
        </p:nvSpPr>
        <p:spPr>
          <a:xfrm>
            <a:off x="4699221" y="3531940"/>
            <a:ext cx="299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AND VEGETABLES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F74781D-D31B-BC48-B662-5CB15B436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48" y="2655560"/>
            <a:ext cx="2239806" cy="106270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D4D1051-AE4C-1441-B009-7A9FBD788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963" y="5735782"/>
            <a:ext cx="1973241" cy="114837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953C2D-620A-944C-9BDC-96B83EC1A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587" y="4635812"/>
            <a:ext cx="2034953" cy="131485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132D68F-D99F-B444-8FFB-57FFC9DDCBF9}"/>
              </a:ext>
            </a:extLst>
          </p:cNvPr>
          <p:cNvSpPr txBox="1"/>
          <p:nvPr/>
        </p:nvSpPr>
        <p:spPr>
          <a:xfrm>
            <a:off x="6365173" y="5293239"/>
            <a:ext cx="176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0B4A683-D1CE-5049-A34F-C269738C957B}"/>
              </a:ext>
            </a:extLst>
          </p:cNvPr>
          <p:cNvSpPr txBox="1"/>
          <p:nvPr/>
        </p:nvSpPr>
        <p:spPr>
          <a:xfrm>
            <a:off x="6011770" y="4457462"/>
            <a:ext cx="167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FURNISHING</a:t>
            </a:r>
          </a:p>
        </p:txBody>
      </p:sp>
    </p:spTree>
    <p:extLst>
      <p:ext uri="{BB962C8B-B14F-4D97-AF65-F5344CB8AC3E}">
        <p14:creationId xmlns:p14="http://schemas.microsoft.com/office/powerpoint/2010/main" val="373473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4D04A-96A9-6745-BA34-776E558661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331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fr-FR" sz="24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PLATFORM, BANK CARD, MOBILE APPLICATION</a:t>
            </a:r>
          </a:p>
        </p:txBody>
      </p:sp>
      <p:pic>
        <p:nvPicPr>
          <p:cNvPr id="6" name="Picture 1985">
            <a:extLst>
              <a:ext uri="{FF2B5EF4-FFF2-40B4-BE49-F238E27FC236}">
                <a16:creationId xmlns:a16="http://schemas.microsoft.com/office/drawing/2014/main" id="{C4D0B9A2-034E-B846-8EBF-21197CFCA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875" y="2667769"/>
            <a:ext cx="2635250" cy="1315720"/>
          </a:xfrm>
          <a:prstGeom prst="rect">
            <a:avLst/>
          </a:prstGeom>
        </p:spPr>
      </p:pic>
      <p:pic>
        <p:nvPicPr>
          <p:cNvPr id="8" name="Picture 17633">
            <a:extLst>
              <a:ext uri="{FF2B5EF4-FFF2-40B4-BE49-F238E27FC236}">
                <a16:creationId xmlns:a16="http://schemas.microsoft.com/office/drawing/2014/main" id="{7096CE77-FE93-2A45-A035-53BCAE8865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28500" y="4071341"/>
            <a:ext cx="1731010" cy="1228090"/>
          </a:xfrm>
          <a:prstGeom prst="rect">
            <a:avLst/>
          </a:prstGeom>
        </p:spPr>
      </p:pic>
      <p:pic>
        <p:nvPicPr>
          <p:cNvPr id="10" name="Picture 17632">
            <a:extLst>
              <a:ext uri="{FF2B5EF4-FFF2-40B4-BE49-F238E27FC236}">
                <a16:creationId xmlns:a16="http://schemas.microsoft.com/office/drawing/2014/main" id="{069ECB87-B675-0B4D-A5F9-E610D2DF670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36287" y="4893285"/>
            <a:ext cx="835025" cy="167322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A0ADEB7-5D08-2E4D-B4D8-41EF29296422}"/>
              </a:ext>
            </a:extLst>
          </p:cNvPr>
          <p:cNvSpPr txBox="1"/>
          <p:nvPr/>
        </p:nvSpPr>
        <p:spPr>
          <a:xfrm rot="2643759">
            <a:off x="10292841" y="3408847"/>
            <a:ext cx="207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noProof="0" dirty="0"/>
              <a:t>MOBILE APPLICATION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B0CAA5-97CF-5C44-81D7-E9E3CB055448}"/>
              </a:ext>
            </a:extLst>
          </p:cNvPr>
          <p:cNvSpPr txBox="1"/>
          <p:nvPr/>
        </p:nvSpPr>
        <p:spPr>
          <a:xfrm>
            <a:off x="4736246" y="895307"/>
            <a:ext cx="282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noProof="0" dirty="0"/>
              <a:t>BANK MEMBERSHIP CARD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4D7B3AF-73C0-9143-8A56-760B4851D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5" y="2481268"/>
            <a:ext cx="3943837" cy="30044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EAF48CA-E6E9-CE49-BDF0-5004F74B7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498" y="1558430"/>
            <a:ext cx="3351162" cy="22186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F75122-5165-A81A-670B-78B59BC4793B}"/>
              </a:ext>
            </a:extLst>
          </p:cNvPr>
          <p:cNvSpPr txBox="1"/>
          <p:nvPr/>
        </p:nvSpPr>
        <p:spPr>
          <a:xfrm>
            <a:off x="796695" y="1927908"/>
            <a:ext cx="248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HALMAMY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89FBF74-B1AE-0172-D3C2-11C97BAC6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548" y="3963986"/>
            <a:ext cx="3347112" cy="22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3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AE255-6BA5-AE49-B03C-F7FF44CA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38" y="273686"/>
            <a:ext cx="9796462" cy="679904"/>
          </a:xfrm>
        </p:spPr>
        <p:txBody>
          <a:bodyPr>
            <a:normAutofit/>
          </a:bodyPr>
          <a:lstStyle/>
          <a:p>
            <a:pPr algn="ctr"/>
            <a:r>
              <a:rPr lang="fr-FR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KIND ATTENTION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9E1AEB9-14BB-8F4E-B474-F1B46518D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80" y="953590"/>
            <a:ext cx="9357360" cy="5797730"/>
          </a:xfrm>
        </p:spPr>
      </p:pic>
    </p:spTree>
    <p:extLst>
      <p:ext uri="{BB962C8B-B14F-4D97-AF65-F5344CB8AC3E}">
        <p14:creationId xmlns:p14="http://schemas.microsoft.com/office/powerpoint/2010/main" val="21263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Image 1042">
            <a:extLst>
              <a:ext uri="{FF2B5EF4-FFF2-40B4-BE49-F238E27FC236}">
                <a16:creationId xmlns:a16="http://schemas.microsoft.com/office/drawing/2014/main" id="{4938D166-B6E1-0E8B-5818-B3EF18E7800E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7907" y="780096"/>
            <a:ext cx="7679914" cy="5973325"/>
          </a:xfrm>
          <a:prstGeom prst="rect">
            <a:avLst/>
          </a:prstGeom>
        </p:spPr>
      </p:pic>
      <p:sp>
        <p:nvSpPr>
          <p:cNvPr id="1044" name="object 2">
            <a:extLst>
              <a:ext uri="{FF2B5EF4-FFF2-40B4-BE49-F238E27FC236}">
                <a16:creationId xmlns:a16="http://schemas.microsoft.com/office/drawing/2014/main" id="{61FCF84B-B030-BA05-97E5-11CFA4863B89}"/>
              </a:ext>
            </a:extLst>
          </p:cNvPr>
          <p:cNvSpPr txBox="1"/>
          <p:nvPr/>
        </p:nvSpPr>
        <p:spPr>
          <a:xfrm>
            <a:off x="7812533" y="3791298"/>
            <a:ext cx="3717379" cy="130805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lang="fr-FR" noProof="0" dirty="0">
                <a:solidFill>
                  <a:srgbClr val="474747"/>
                </a:solidFill>
                <a:latin typeface="Roboto"/>
                <a:cs typeface="Roboto"/>
              </a:rPr>
              <a:t>Furnishings </a:t>
            </a:r>
            <a:endParaRPr lang="fr-FR" noProof="0" dirty="0">
              <a:latin typeface="Roboto"/>
              <a:cs typeface="Roboto"/>
            </a:endParaRPr>
          </a:p>
          <a:p>
            <a:pPr marL="76200">
              <a:lnSpc>
                <a:spcPct val="100000"/>
              </a:lnSpc>
              <a:spcBef>
                <a:spcPts val="1235"/>
              </a:spcBef>
            </a:pPr>
            <a:r>
              <a:rPr lang="fr-FR" noProof="0" dirty="0">
                <a:solidFill>
                  <a:srgbClr val="474747"/>
                </a:solidFill>
                <a:latin typeface="Roboto"/>
                <a:cs typeface="Roboto"/>
              </a:rPr>
              <a:t>Financing </a:t>
            </a:r>
            <a:endParaRPr lang="fr-FR" noProof="0" dirty="0">
              <a:latin typeface="Roboto"/>
              <a:cs typeface="Roboto"/>
            </a:endParaRPr>
          </a:p>
          <a:p>
            <a:pPr marL="43815">
              <a:lnSpc>
                <a:spcPct val="100000"/>
              </a:lnSpc>
              <a:spcBef>
                <a:spcPts val="1230"/>
              </a:spcBef>
            </a:pPr>
            <a:r>
              <a:rPr lang="fr-FR" noProof="0" dirty="0">
                <a:solidFill>
                  <a:srgbClr val="474747"/>
                </a:solidFill>
                <a:latin typeface="Roboto"/>
                <a:cs typeface="Roboto"/>
              </a:rPr>
              <a:t>Transformation </a:t>
            </a:r>
            <a:endParaRPr lang="fr-FR" noProof="0" dirty="0">
              <a:latin typeface="Roboto"/>
              <a:cs typeface="Roboto"/>
            </a:endParaRPr>
          </a:p>
        </p:txBody>
      </p:sp>
      <p:sp>
        <p:nvSpPr>
          <p:cNvPr id="1045" name="object 3">
            <a:extLst>
              <a:ext uri="{FF2B5EF4-FFF2-40B4-BE49-F238E27FC236}">
                <a16:creationId xmlns:a16="http://schemas.microsoft.com/office/drawing/2014/main" id="{E6509DE1-279C-CA43-9C08-5E08A59FF886}"/>
              </a:ext>
            </a:extLst>
          </p:cNvPr>
          <p:cNvSpPr txBox="1"/>
          <p:nvPr/>
        </p:nvSpPr>
        <p:spPr>
          <a:xfrm>
            <a:off x="493272" y="3892173"/>
            <a:ext cx="3343578" cy="823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76884" algn="r">
              <a:lnSpc>
                <a:spcPct val="152600"/>
              </a:lnSpc>
              <a:spcBef>
                <a:spcPts val="90"/>
              </a:spcBef>
            </a:pPr>
            <a:r>
              <a:rPr lang="fr-FR" noProof="0" dirty="0">
                <a:solidFill>
                  <a:srgbClr val="474747"/>
                </a:solidFill>
                <a:latin typeface="Roboto"/>
                <a:cs typeface="Roboto"/>
              </a:rPr>
              <a:t>Government</a:t>
            </a:r>
          </a:p>
          <a:p>
            <a:pPr marL="12700" marR="5080" indent="476884" algn="r">
              <a:lnSpc>
                <a:spcPct val="152600"/>
              </a:lnSpc>
              <a:spcBef>
                <a:spcPts val="90"/>
              </a:spcBef>
            </a:pPr>
            <a:r>
              <a:rPr lang="fr-FR" dirty="0">
                <a:solidFill>
                  <a:srgbClr val="474747"/>
                </a:solidFill>
                <a:latin typeface="Roboto"/>
                <a:cs typeface="Roboto"/>
              </a:rPr>
              <a:t>Farmers' organisations </a:t>
            </a:r>
            <a:endParaRPr lang="fr-FR" noProof="0" dirty="0">
              <a:latin typeface="Roboto"/>
              <a:cs typeface="Roboto"/>
            </a:endParaRPr>
          </a:p>
        </p:txBody>
      </p:sp>
      <p:sp>
        <p:nvSpPr>
          <p:cNvPr id="1046" name="object 4">
            <a:extLst>
              <a:ext uri="{FF2B5EF4-FFF2-40B4-BE49-F238E27FC236}">
                <a16:creationId xmlns:a16="http://schemas.microsoft.com/office/drawing/2014/main" id="{75A7D7AB-46FA-8702-ED92-3C22FDD81473}"/>
              </a:ext>
            </a:extLst>
          </p:cNvPr>
          <p:cNvSpPr txBox="1"/>
          <p:nvPr/>
        </p:nvSpPr>
        <p:spPr>
          <a:xfrm>
            <a:off x="605816" y="1497482"/>
            <a:ext cx="3022571" cy="13029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3220" marR="5080" indent="-351155" algn="r">
              <a:lnSpc>
                <a:spcPct val="152600"/>
              </a:lnSpc>
              <a:spcBef>
                <a:spcPts val="90"/>
              </a:spcBef>
            </a:pPr>
            <a:r>
              <a:rPr lang="fr-FR" spc="-20" dirty="0">
                <a:solidFill>
                  <a:srgbClr val="474747"/>
                </a:solidFill>
                <a:latin typeface="Roboto"/>
                <a:cs typeface="Roboto"/>
              </a:rPr>
              <a:t>140,000 ha </a:t>
            </a:r>
          </a:p>
          <a:p>
            <a:pPr marL="363220" marR="5080" indent="-351155" algn="r">
              <a:lnSpc>
                <a:spcPct val="152600"/>
              </a:lnSpc>
              <a:spcBef>
                <a:spcPts val="90"/>
              </a:spcBef>
            </a:pPr>
            <a:r>
              <a:rPr lang="fr-FR" spc="-10" dirty="0">
                <a:solidFill>
                  <a:srgbClr val="474747"/>
                </a:solidFill>
                <a:latin typeface="Roboto"/>
                <a:cs typeface="Roboto"/>
              </a:rPr>
              <a:t> 22 rivers and streams</a:t>
            </a:r>
            <a:endParaRPr lang="fr-FR" noProof="0" dirty="0">
              <a:latin typeface="Roboto"/>
              <a:cs typeface="Roboto"/>
            </a:endParaRPr>
          </a:p>
          <a:p>
            <a:pPr marR="10795" algn="r">
              <a:lnSpc>
                <a:spcPct val="100000"/>
              </a:lnSpc>
              <a:spcBef>
                <a:spcPts val="1230"/>
              </a:spcBef>
            </a:pPr>
            <a:r>
              <a:rPr lang="fr-FR" noProof="0" dirty="0">
                <a:solidFill>
                  <a:srgbClr val="474747"/>
                </a:solidFill>
                <a:latin typeface="Roboto"/>
                <a:cs typeface="Roboto"/>
              </a:rPr>
              <a:t>Young</a:t>
            </a:r>
            <a:r>
              <a:rPr lang="fr-FR" dirty="0">
                <a:solidFill>
                  <a:srgbClr val="474747"/>
                </a:solidFill>
                <a:latin typeface="Roboto"/>
                <a:cs typeface="Roboto"/>
              </a:rPr>
              <a:t>, active </a:t>
            </a:r>
            <a:r>
              <a:rPr lang="fr-FR" noProof="0" dirty="0">
                <a:solidFill>
                  <a:srgbClr val="474747"/>
                </a:solidFill>
                <a:latin typeface="Roboto"/>
                <a:cs typeface="Roboto"/>
              </a:rPr>
              <a:t>population</a:t>
            </a:r>
            <a:endParaRPr lang="fr-FR" noProof="0" dirty="0">
              <a:latin typeface="Roboto"/>
              <a:cs typeface="Roboto"/>
            </a:endParaRPr>
          </a:p>
        </p:txBody>
      </p:sp>
      <p:sp>
        <p:nvSpPr>
          <p:cNvPr id="1047" name="object 5">
            <a:extLst>
              <a:ext uri="{FF2B5EF4-FFF2-40B4-BE49-F238E27FC236}">
                <a16:creationId xmlns:a16="http://schemas.microsoft.com/office/drawing/2014/main" id="{0DB29AF1-90FE-67C6-7201-EDA109556C57}"/>
              </a:ext>
            </a:extLst>
          </p:cNvPr>
          <p:cNvSpPr txBox="1"/>
          <p:nvPr/>
        </p:nvSpPr>
        <p:spPr>
          <a:xfrm>
            <a:off x="7872114" y="1428985"/>
            <a:ext cx="1228811" cy="123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8100">
              <a:lnSpc>
                <a:spcPct val="152600"/>
              </a:lnSpc>
              <a:spcBef>
                <a:spcPts val="90"/>
              </a:spcBef>
            </a:pPr>
            <a:r>
              <a:rPr lang="fr-FR" spc="-10" noProof="0" dirty="0">
                <a:solidFill>
                  <a:srgbClr val="474747"/>
                </a:solidFill>
                <a:latin typeface="Roboto"/>
                <a:cs typeface="Roboto"/>
              </a:rPr>
              <a:t>Agriculture Livestock Fishing</a:t>
            </a:r>
            <a:endParaRPr lang="fr-FR" noProof="0" dirty="0">
              <a:latin typeface="Roboto"/>
              <a:cs typeface="Roboto"/>
            </a:endParaRPr>
          </a:p>
        </p:txBody>
      </p:sp>
      <p:sp>
        <p:nvSpPr>
          <p:cNvPr id="1048" name="object 6">
            <a:extLst>
              <a:ext uri="{FF2B5EF4-FFF2-40B4-BE49-F238E27FC236}">
                <a16:creationId xmlns:a16="http://schemas.microsoft.com/office/drawing/2014/main" id="{82322A9B-A807-F1F2-1913-3953EDB4B0F3}"/>
              </a:ext>
            </a:extLst>
          </p:cNvPr>
          <p:cNvSpPr txBox="1"/>
          <p:nvPr/>
        </p:nvSpPr>
        <p:spPr>
          <a:xfrm>
            <a:off x="2743200" y="185029"/>
            <a:ext cx="698192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fr-FR" sz="2400" noProof="0" dirty="0">
                <a:solidFill>
                  <a:srgbClr val="474747"/>
                </a:solidFill>
                <a:latin typeface="Roboto"/>
                <a:cs typeface="Roboto"/>
              </a:rPr>
              <a:t>Economic and Agricultural Overview </a:t>
            </a:r>
            <a:r>
              <a:rPr lang="fr-FR" sz="2400" spc="-5" dirty="0">
                <a:solidFill>
                  <a:srgbClr val="474747"/>
                </a:solidFill>
                <a:latin typeface="Roboto"/>
                <a:cs typeface="Roboto"/>
              </a:rPr>
              <a:t>of the Zone</a:t>
            </a:r>
            <a:endParaRPr lang="fr-FR" sz="2400" noProof="0" dirty="0">
              <a:latin typeface="Roboto"/>
              <a:cs typeface="Roboto"/>
            </a:endParaRPr>
          </a:p>
        </p:txBody>
      </p:sp>
      <p:sp>
        <p:nvSpPr>
          <p:cNvPr id="1049" name="object 7">
            <a:extLst>
              <a:ext uri="{FF2B5EF4-FFF2-40B4-BE49-F238E27FC236}">
                <a16:creationId xmlns:a16="http://schemas.microsoft.com/office/drawing/2014/main" id="{EAC6194F-188E-8950-063C-E506293FCF93}"/>
              </a:ext>
            </a:extLst>
          </p:cNvPr>
          <p:cNvSpPr txBox="1"/>
          <p:nvPr/>
        </p:nvSpPr>
        <p:spPr>
          <a:xfrm>
            <a:off x="5346927" y="3272269"/>
            <a:ext cx="878675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pc="-10" noProof="0" dirty="0">
                <a:solidFill>
                  <a:srgbClr val="969696"/>
                </a:solidFill>
                <a:latin typeface="Roboto"/>
                <a:cs typeface="Roboto"/>
              </a:rPr>
              <a:t>Senegal</a:t>
            </a:r>
            <a:endParaRPr lang="fr-FR" noProof="0" dirty="0">
              <a:latin typeface="Roboto"/>
              <a:cs typeface="Roboto"/>
            </a:endParaRPr>
          </a:p>
        </p:txBody>
      </p:sp>
      <p:sp>
        <p:nvSpPr>
          <p:cNvPr id="1050" name="object 8">
            <a:extLst>
              <a:ext uri="{FF2B5EF4-FFF2-40B4-BE49-F238E27FC236}">
                <a16:creationId xmlns:a16="http://schemas.microsoft.com/office/drawing/2014/main" id="{0052ED14-B4AA-AB61-FF23-258AAD2A019B}"/>
              </a:ext>
            </a:extLst>
          </p:cNvPr>
          <p:cNvSpPr txBox="1"/>
          <p:nvPr/>
        </p:nvSpPr>
        <p:spPr>
          <a:xfrm>
            <a:off x="2479578" y="3293109"/>
            <a:ext cx="139386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pc="-10" dirty="0">
                <a:solidFill>
                  <a:srgbClr val="DE58A9"/>
                </a:solidFill>
                <a:latin typeface="Roboto"/>
                <a:cs typeface="Roboto"/>
              </a:rPr>
              <a:t>Institutions</a:t>
            </a:r>
            <a:endParaRPr lang="fr-FR" noProof="0" dirty="0">
              <a:latin typeface="Roboto"/>
              <a:cs typeface="Roboto"/>
            </a:endParaRPr>
          </a:p>
        </p:txBody>
      </p:sp>
      <p:sp>
        <p:nvSpPr>
          <p:cNvPr id="1051" name="object 9">
            <a:extLst>
              <a:ext uri="{FF2B5EF4-FFF2-40B4-BE49-F238E27FC236}">
                <a16:creationId xmlns:a16="http://schemas.microsoft.com/office/drawing/2014/main" id="{52BA2AA2-2F06-817B-A4A7-2435299BB635}"/>
              </a:ext>
            </a:extLst>
          </p:cNvPr>
          <p:cNvSpPr txBox="1"/>
          <p:nvPr/>
        </p:nvSpPr>
        <p:spPr>
          <a:xfrm>
            <a:off x="7843978" y="3272270"/>
            <a:ext cx="188114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dirty="0">
                <a:solidFill>
                  <a:srgbClr val="E55752"/>
                </a:solidFill>
                <a:latin typeface="Roboto"/>
                <a:cs typeface="Roboto"/>
              </a:rPr>
              <a:t>Challenges</a:t>
            </a:r>
            <a:endParaRPr lang="fr-FR" noProof="0" dirty="0">
              <a:latin typeface="Roboto"/>
              <a:cs typeface="Roboto"/>
            </a:endParaRPr>
          </a:p>
        </p:txBody>
      </p:sp>
      <p:sp>
        <p:nvSpPr>
          <p:cNvPr id="1052" name="object 10">
            <a:extLst>
              <a:ext uri="{FF2B5EF4-FFF2-40B4-BE49-F238E27FC236}">
                <a16:creationId xmlns:a16="http://schemas.microsoft.com/office/drawing/2014/main" id="{3524498D-DBF9-3D7C-6EAA-8774F08ED51B}"/>
              </a:ext>
            </a:extLst>
          </p:cNvPr>
          <p:cNvSpPr txBox="1"/>
          <p:nvPr/>
        </p:nvSpPr>
        <p:spPr>
          <a:xfrm>
            <a:off x="7622627" y="970399"/>
            <a:ext cx="213044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noProof="0" dirty="0">
                <a:solidFill>
                  <a:srgbClr val="B95DE5"/>
                </a:solidFill>
                <a:latin typeface="Roboto"/>
                <a:cs typeface="Roboto"/>
              </a:rPr>
              <a:t>Main activities</a:t>
            </a:r>
            <a:endParaRPr lang="fr-FR" noProof="0" dirty="0">
              <a:latin typeface="Roboto"/>
              <a:cs typeface="Roboto"/>
            </a:endParaRPr>
          </a:p>
        </p:txBody>
      </p:sp>
      <p:sp>
        <p:nvSpPr>
          <p:cNvPr id="1053" name="object 11">
            <a:extLst>
              <a:ext uri="{FF2B5EF4-FFF2-40B4-BE49-F238E27FC236}">
                <a16:creationId xmlns:a16="http://schemas.microsoft.com/office/drawing/2014/main" id="{0F3CC695-314B-6816-0BAE-61D303EC4085}"/>
              </a:ext>
            </a:extLst>
          </p:cNvPr>
          <p:cNvSpPr txBox="1"/>
          <p:nvPr/>
        </p:nvSpPr>
        <p:spPr>
          <a:xfrm>
            <a:off x="4828324" y="5487088"/>
            <a:ext cx="3370885" cy="1379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30"/>
              </a:spcBef>
            </a:pPr>
            <a:r>
              <a:rPr lang="fr-FR" noProof="0" dirty="0">
                <a:solidFill>
                  <a:srgbClr val="4D87E6"/>
                </a:solidFill>
                <a:latin typeface="Roboto"/>
                <a:cs typeface="Roboto"/>
              </a:rPr>
              <a:t>Issues</a:t>
            </a:r>
            <a:endParaRPr lang="fr-FR" noProof="0" dirty="0">
              <a:latin typeface="Roboto"/>
              <a:cs typeface="Roboto"/>
            </a:endParaRPr>
          </a:p>
          <a:p>
            <a:pPr marL="12700" marR="5080" indent="73025">
              <a:lnSpc>
                <a:spcPct val="152600"/>
              </a:lnSpc>
              <a:spcBef>
                <a:spcPts val="1490"/>
              </a:spcBef>
            </a:pPr>
            <a:r>
              <a:rPr lang="fr-FR" spc="-10" dirty="0">
                <a:solidFill>
                  <a:srgbClr val="474747"/>
                </a:solidFill>
                <a:latin typeface="Roboto"/>
                <a:cs typeface="Roboto"/>
              </a:rPr>
              <a:t> post-harvest losses </a:t>
            </a:r>
          </a:p>
          <a:p>
            <a:pPr marL="12700" marR="5080" indent="73025">
              <a:spcBef>
                <a:spcPts val="1490"/>
              </a:spcBef>
            </a:pPr>
            <a:r>
              <a:rPr lang="fr-FR" spc="-10" dirty="0">
                <a:solidFill>
                  <a:srgbClr val="474747"/>
                </a:solidFill>
                <a:latin typeface="Roboto"/>
                <a:cs typeface="Roboto"/>
              </a:rPr>
              <a:t>marketing</a:t>
            </a:r>
          </a:p>
        </p:txBody>
      </p:sp>
      <p:sp>
        <p:nvSpPr>
          <p:cNvPr id="1054" name="object 12">
            <a:extLst>
              <a:ext uri="{FF2B5EF4-FFF2-40B4-BE49-F238E27FC236}">
                <a16:creationId xmlns:a16="http://schemas.microsoft.com/office/drawing/2014/main" id="{7C771EA1-51D1-02A4-829D-4BC414029979}"/>
              </a:ext>
            </a:extLst>
          </p:cNvPr>
          <p:cNvSpPr txBox="1"/>
          <p:nvPr/>
        </p:nvSpPr>
        <p:spPr>
          <a:xfrm>
            <a:off x="2479579" y="1064294"/>
            <a:ext cx="136894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pc="-10" dirty="0">
                <a:solidFill>
                  <a:srgbClr val="92BD39"/>
                </a:solidFill>
                <a:latin typeface="Roboto"/>
                <a:cs typeface="Roboto"/>
              </a:rPr>
              <a:t>Potential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5B3251F-09E6-BF2E-783D-64C7989CEED6}"/>
              </a:ext>
            </a:extLst>
          </p:cNvPr>
          <p:cNvSpPr/>
          <p:nvPr/>
        </p:nvSpPr>
        <p:spPr>
          <a:xfrm>
            <a:off x="5092591" y="3152474"/>
            <a:ext cx="1393866" cy="4134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Podor </a:t>
            </a:r>
          </a:p>
        </p:txBody>
      </p:sp>
    </p:spTree>
    <p:extLst>
      <p:ext uri="{BB962C8B-B14F-4D97-AF65-F5344CB8AC3E}">
        <p14:creationId xmlns:p14="http://schemas.microsoft.com/office/powerpoint/2010/main" val="161940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bject 2">
            <a:extLst>
              <a:ext uri="{FF2B5EF4-FFF2-40B4-BE49-F238E27FC236}">
                <a16:creationId xmlns:a16="http://schemas.microsoft.com/office/drawing/2014/main" id="{797F5C2D-66BA-4DED-4680-881D46FDCF42}"/>
              </a:ext>
            </a:extLst>
          </p:cNvPr>
          <p:cNvSpPr txBox="1"/>
          <p:nvPr/>
        </p:nvSpPr>
        <p:spPr>
          <a:xfrm>
            <a:off x="2820084" y="2224716"/>
            <a:ext cx="1765935" cy="932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90"/>
              </a:spcBef>
            </a:pPr>
            <a:r>
              <a:rPr sz="1950" b="1" spc="80" dirty="0">
                <a:solidFill>
                  <a:srgbClr val="474747"/>
                </a:solidFill>
                <a:latin typeface="Tahoma"/>
                <a:cs typeface="Tahoma"/>
              </a:rPr>
              <a:t>Improving </a:t>
            </a:r>
            <a:r>
              <a:rPr sz="1950" b="1" spc="75" dirty="0">
                <a:solidFill>
                  <a:srgbClr val="474747"/>
                </a:solidFill>
                <a:latin typeface="Tahoma"/>
                <a:cs typeface="Tahoma"/>
              </a:rPr>
              <a:t>Nutrition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134" name="object 3">
            <a:extLst>
              <a:ext uri="{FF2B5EF4-FFF2-40B4-BE49-F238E27FC236}">
                <a16:creationId xmlns:a16="http://schemas.microsoft.com/office/drawing/2014/main" id="{8AD335FB-C1B5-712D-2D76-750DD1048053}"/>
              </a:ext>
            </a:extLst>
          </p:cNvPr>
          <p:cNvSpPr txBox="1"/>
          <p:nvPr/>
        </p:nvSpPr>
        <p:spPr>
          <a:xfrm>
            <a:off x="5252412" y="2156916"/>
            <a:ext cx="1767437" cy="904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90"/>
              </a:spcBef>
            </a:pPr>
            <a:r>
              <a:rPr sz="1950" b="1" dirty="0">
                <a:solidFill>
                  <a:srgbClr val="474747"/>
                </a:solidFill>
                <a:latin typeface="Tahoma"/>
                <a:cs typeface="Tahoma"/>
              </a:rPr>
              <a:t>Soil </a:t>
            </a:r>
            <a:r>
              <a:rPr sz="1950" b="1" spc="85" dirty="0">
                <a:solidFill>
                  <a:srgbClr val="474747"/>
                </a:solidFill>
                <a:latin typeface="Tahoma"/>
                <a:cs typeface="Tahoma"/>
              </a:rPr>
              <a:t>and </a:t>
            </a:r>
            <a:r>
              <a:rPr sz="1950" b="1" spc="75" dirty="0">
                <a:solidFill>
                  <a:srgbClr val="474747"/>
                </a:solidFill>
                <a:latin typeface="Tahoma"/>
                <a:cs typeface="Tahoma"/>
              </a:rPr>
              <a:t>water </a:t>
            </a:r>
            <a:r>
              <a:rPr sz="1950" b="1" spc="70" dirty="0">
                <a:solidFill>
                  <a:srgbClr val="474747"/>
                </a:solidFill>
                <a:latin typeface="Tahoma"/>
                <a:cs typeface="Tahoma"/>
              </a:rPr>
              <a:t>management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135" name="object 4">
            <a:extLst>
              <a:ext uri="{FF2B5EF4-FFF2-40B4-BE49-F238E27FC236}">
                <a16:creationId xmlns:a16="http://schemas.microsoft.com/office/drawing/2014/main" id="{86860903-344D-DABD-888E-086F15D6F3C6}"/>
              </a:ext>
            </a:extLst>
          </p:cNvPr>
          <p:cNvSpPr txBox="1"/>
          <p:nvPr/>
        </p:nvSpPr>
        <p:spPr>
          <a:xfrm>
            <a:off x="7885217" y="2083081"/>
            <a:ext cx="1638794" cy="8359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5720" algn="ctr">
              <a:lnSpc>
                <a:spcPct val="101699"/>
              </a:lnSpc>
              <a:spcBef>
                <a:spcPts val="90"/>
              </a:spcBef>
            </a:pPr>
            <a:r>
              <a:rPr lang="fr-SN" b="1" spc="80" dirty="0">
                <a:solidFill>
                  <a:srgbClr val="474747"/>
                </a:solidFill>
                <a:latin typeface="Tahoma"/>
                <a:cs typeface="Tahoma"/>
              </a:rPr>
              <a:t>Combating pests and diseases</a:t>
            </a:r>
            <a:endParaRPr lang="fr-SN" dirty="0">
              <a:latin typeface="Tahoma"/>
              <a:cs typeface="Tahoma"/>
            </a:endParaRPr>
          </a:p>
        </p:txBody>
      </p:sp>
      <p:sp>
        <p:nvSpPr>
          <p:cNvPr id="136" name="object 5">
            <a:extLst>
              <a:ext uri="{FF2B5EF4-FFF2-40B4-BE49-F238E27FC236}">
                <a16:creationId xmlns:a16="http://schemas.microsoft.com/office/drawing/2014/main" id="{40361769-DA7A-C2C3-CA05-C6CAE04A958D}"/>
              </a:ext>
            </a:extLst>
          </p:cNvPr>
          <p:cNvSpPr txBox="1"/>
          <p:nvPr/>
        </p:nvSpPr>
        <p:spPr>
          <a:xfrm>
            <a:off x="10337399" y="1931776"/>
            <a:ext cx="1589405" cy="8359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40665" algn="ctr">
              <a:lnSpc>
                <a:spcPct val="101699"/>
              </a:lnSpc>
              <a:spcBef>
                <a:spcPts val="90"/>
              </a:spcBef>
            </a:pPr>
            <a:r>
              <a:rPr lang="fr-SN" b="1" spc="-10" dirty="0">
                <a:solidFill>
                  <a:srgbClr val="474747"/>
                </a:solidFill>
                <a:latin typeface="Tahoma"/>
                <a:cs typeface="Tahoma"/>
              </a:rPr>
              <a:t>Improving food safety</a:t>
            </a:r>
            <a:endParaRPr lang="fr-SN" dirty="0">
              <a:latin typeface="Tahoma"/>
              <a:cs typeface="Tahoma"/>
            </a:endParaRPr>
          </a:p>
        </p:txBody>
      </p:sp>
      <p:sp>
        <p:nvSpPr>
          <p:cNvPr id="137" name="object 6">
            <a:extLst>
              <a:ext uri="{FF2B5EF4-FFF2-40B4-BE49-F238E27FC236}">
                <a16:creationId xmlns:a16="http://schemas.microsoft.com/office/drawing/2014/main" id="{9A35A00B-FBC3-4553-D1AD-FC7A8BF1A338}"/>
              </a:ext>
            </a:extLst>
          </p:cNvPr>
          <p:cNvSpPr txBox="1"/>
          <p:nvPr/>
        </p:nvSpPr>
        <p:spPr>
          <a:xfrm>
            <a:off x="10394734" y="3089730"/>
            <a:ext cx="1573530" cy="34171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600"/>
              </a:lnSpc>
              <a:spcBef>
                <a:spcPts val="90"/>
              </a:spcBef>
            </a:pPr>
            <a:r>
              <a:rPr lang="fr-S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COLIER aims to ensure a fair distribution of income and food products, by reducing losses and improving access to markets.</a:t>
            </a:r>
            <a:endParaRPr lang="fr-SN" sz="1450" dirty="0">
              <a:latin typeface="Verdana"/>
              <a:cs typeface="Verdana"/>
            </a:endParaRPr>
          </a:p>
        </p:txBody>
      </p:sp>
      <p:sp>
        <p:nvSpPr>
          <p:cNvPr id="138" name="object 7">
            <a:extLst>
              <a:ext uri="{FF2B5EF4-FFF2-40B4-BE49-F238E27FC236}">
                <a16:creationId xmlns:a16="http://schemas.microsoft.com/office/drawing/2014/main" id="{1754627E-0EB7-7217-9E78-8FBC2CB14BE7}"/>
              </a:ext>
            </a:extLst>
          </p:cNvPr>
          <p:cNvSpPr txBox="1"/>
          <p:nvPr/>
        </p:nvSpPr>
        <p:spPr>
          <a:xfrm>
            <a:off x="168441" y="3672058"/>
            <a:ext cx="1753338" cy="2750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600"/>
              </a:lnSpc>
              <a:spcBef>
                <a:spcPts val="90"/>
              </a:spcBef>
            </a:pPr>
            <a:r>
              <a:rPr lang="fr-SN" sz="1450" dirty="0">
                <a:solidFill>
                  <a:srgbClr val="474747"/>
                </a:solidFill>
                <a:latin typeface="Verdana"/>
                <a:cs typeface="Verdana"/>
              </a:rPr>
              <a:t>COLIER works with farmers and breeders to modernise practices, reduce post-harvest losses and increase both animal and plant production.</a:t>
            </a:r>
            <a:endParaRPr lang="fr-SN" sz="1450" dirty="0">
              <a:latin typeface="Verdana"/>
              <a:cs typeface="Verdana"/>
            </a:endParaRPr>
          </a:p>
        </p:txBody>
      </p:sp>
      <p:sp>
        <p:nvSpPr>
          <p:cNvPr id="139" name="object 8">
            <a:extLst>
              <a:ext uri="{FF2B5EF4-FFF2-40B4-BE49-F238E27FC236}">
                <a16:creationId xmlns:a16="http://schemas.microsoft.com/office/drawing/2014/main" id="{3945BFF0-DF2D-E9A3-A553-13D02B8FD8DC}"/>
              </a:ext>
            </a:extLst>
          </p:cNvPr>
          <p:cNvSpPr txBox="1"/>
          <p:nvPr/>
        </p:nvSpPr>
        <p:spPr>
          <a:xfrm>
            <a:off x="2761664" y="3534344"/>
            <a:ext cx="1824355" cy="2060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985" algn="ctr">
              <a:lnSpc>
                <a:spcPct val="102600"/>
              </a:lnSpc>
              <a:spcBef>
                <a:spcPts val="90"/>
              </a:spcBef>
            </a:pPr>
            <a:r>
              <a:rPr lang="fr-SN" sz="1450" dirty="0">
                <a:solidFill>
                  <a:srgbClr val="474747"/>
                </a:solidFill>
                <a:latin typeface="Verdana"/>
                <a:cs typeface="Verdana"/>
              </a:rPr>
              <a:t>COLIER provides diversified, healthy and nutritious food to rural and urban populations, while ensuring product traceability.</a:t>
            </a:r>
            <a:endParaRPr lang="fr-SN" sz="1450" dirty="0">
              <a:latin typeface="Verdana"/>
              <a:cs typeface="Verdana"/>
            </a:endParaRPr>
          </a:p>
        </p:txBody>
      </p:sp>
      <p:sp>
        <p:nvSpPr>
          <p:cNvPr id="140" name="object 9">
            <a:extLst>
              <a:ext uri="{FF2B5EF4-FFF2-40B4-BE49-F238E27FC236}">
                <a16:creationId xmlns:a16="http://schemas.microsoft.com/office/drawing/2014/main" id="{E946A94A-076E-6EEC-B034-A06E09FA3C8F}"/>
              </a:ext>
            </a:extLst>
          </p:cNvPr>
          <p:cNvSpPr txBox="1"/>
          <p:nvPr/>
        </p:nvSpPr>
        <p:spPr>
          <a:xfrm>
            <a:off x="5438872" y="3516908"/>
            <a:ext cx="1570355" cy="25204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2600"/>
              </a:lnSpc>
              <a:spcBef>
                <a:spcPts val="90"/>
              </a:spcBef>
            </a:pPr>
            <a:r>
              <a:rPr lang="fr-SN" sz="1450" dirty="0">
                <a:solidFill>
                  <a:srgbClr val="474747"/>
                </a:solidFill>
                <a:latin typeface="Verdana"/>
                <a:cs typeface="Verdana"/>
              </a:rPr>
              <a:t>COLIER promotes the use of modern techniques in agriculture and livestock farming, including the use of biogas and digestate as fertiliser.</a:t>
            </a:r>
            <a:endParaRPr lang="fr-SN" sz="1450" dirty="0">
              <a:latin typeface="Verdana"/>
              <a:cs typeface="Verdana"/>
            </a:endParaRPr>
          </a:p>
        </p:txBody>
      </p:sp>
      <p:sp>
        <p:nvSpPr>
          <p:cNvPr id="141" name="object 10">
            <a:extLst>
              <a:ext uri="{FF2B5EF4-FFF2-40B4-BE49-F238E27FC236}">
                <a16:creationId xmlns:a16="http://schemas.microsoft.com/office/drawing/2014/main" id="{BEBB3BAD-C0F5-EA1A-CBD6-03CAC8ED8529}"/>
              </a:ext>
            </a:extLst>
          </p:cNvPr>
          <p:cNvSpPr txBox="1"/>
          <p:nvPr/>
        </p:nvSpPr>
        <p:spPr>
          <a:xfrm>
            <a:off x="8024026" y="3415832"/>
            <a:ext cx="1589405" cy="25204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5875" algn="ctr">
              <a:lnSpc>
                <a:spcPct val="102600"/>
              </a:lnSpc>
              <a:spcBef>
                <a:spcPts val="90"/>
              </a:spcBef>
            </a:pPr>
            <a:r>
              <a:rPr lang="fr-SN" sz="1450" dirty="0">
                <a:solidFill>
                  <a:srgbClr val="474747"/>
                </a:solidFill>
                <a:latin typeface="Verdana"/>
                <a:cs typeface="Verdana"/>
              </a:rPr>
              <a:t>COLIER provides for medical monitoring of livestock and modern farm management, which can be enhanced by Atoms4Food's nuclear techniques.</a:t>
            </a:r>
            <a:endParaRPr lang="fr-SN" sz="1450" dirty="0">
              <a:latin typeface="Verdana"/>
              <a:cs typeface="Verdana"/>
            </a:endParaRPr>
          </a:p>
        </p:txBody>
      </p:sp>
      <p:sp>
        <p:nvSpPr>
          <p:cNvPr id="142" name="object 11">
            <a:extLst>
              <a:ext uri="{FF2B5EF4-FFF2-40B4-BE49-F238E27FC236}">
                <a16:creationId xmlns:a16="http://schemas.microsoft.com/office/drawing/2014/main" id="{74A8B9A7-25DD-E772-0A3B-45C41D1CB123}"/>
              </a:ext>
            </a:extLst>
          </p:cNvPr>
          <p:cNvSpPr txBox="1"/>
          <p:nvPr/>
        </p:nvSpPr>
        <p:spPr>
          <a:xfrm>
            <a:off x="268236" y="2253134"/>
            <a:ext cx="1765935" cy="932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90"/>
              </a:spcBef>
            </a:pPr>
            <a:r>
              <a:rPr sz="1950" b="1" spc="80" dirty="0">
                <a:solidFill>
                  <a:srgbClr val="474747"/>
                </a:solidFill>
                <a:latin typeface="Tahoma"/>
                <a:cs typeface="Tahoma"/>
              </a:rPr>
              <a:t>Improving </a:t>
            </a:r>
            <a:r>
              <a:rPr sz="1950" b="1" spc="60" dirty="0">
                <a:solidFill>
                  <a:srgbClr val="474747"/>
                </a:solidFill>
                <a:latin typeface="Tahoma"/>
                <a:cs typeface="Tahoma"/>
              </a:rPr>
              <a:t>Production</a:t>
            </a:r>
            <a:endParaRPr sz="1950" dirty="0">
              <a:latin typeface="Tahoma"/>
              <a:cs typeface="Tahoma"/>
            </a:endParaRPr>
          </a:p>
        </p:txBody>
      </p:sp>
      <p:grpSp>
        <p:nvGrpSpPr>
          <p:cNvPr id="144" name="object 13">
            <a:extLst>
              <a:ext uri="{FF2B5EF4-FFF2-40B4-BE49-F238E27FC236}">
                <a16:creationId xmlns:a16="http://schemas.microsoft.com/office/drawing/2014/main" id="{2AAE845C-93A4-A3C6-444A-6B51B201E6F0}"/>
              </a:ext>
            </a:extLst>
          </p:cNvPr>
          <p:cNvGrpSpPr/>
          <p:nvPr/>
        </p:nvGrpSpPr>
        <p:grpSpPr>
          <a:xfrm>
            <a:off x="10525" y="984739"/>
            <a:ext cx="2320817" cy="5627077"/>
            <a:chOff x="441666" y="2632341"/>
            <a:chExt cx="2434166" cy="5284769"/>
          </a:xfrm>
        </p:grpSpPr>
        <p:sp>
          <p:nvSpPr>
            <p:cNvPr id="145" name="object 14">
              <a:extLst>
                <a:ext uri="{FF2B5EF4-FFF2-40B4-BE49-F238E27FC236}">
                  <a16:creationId xmlns:a16="http://schemas.microsoft.com/office/drawing/2014/main" id="{36ED436B-2BDE-E597-424C-6D12B304226D}"/>
                </a:ext>
              </a:extLst>
            </p:cNvPr>
            <p:cNvSpPr/>
            <p:nvPr/>
          </p:nvSpPr>
          <p:spPr>
            <a:xfrm>
              <a:off x="441666" y="2632341"/>
              <a:ext cx="2432685" cy="2280920"/>
            </a:xfrm>
            <a:custGeom>
              <a:avLst/>
              <a:gdLst/>
              <a:ahLst/>
              <a:cxnLst/>
              <a:rect l="l" t="t" r="r" b="b"/>
              <a:pathLst>
                <a:path w="2432685" h="2280920">
                  <a:moveTo>
                    <a:pt x="11809" y="315252"/>
                  </a:moveTo>
                  <a:lnTo>
                    <a:pt x="9992" y="271159"/>
                  </a:lnTo>
                  <a:lnTo>
                    <a:pt x="16386" y="229162"/>
                  </a:lnTo>
                  <a:lnTo>
                    <a:pt x="30207" y="189668"/>
                  </a:lnTo>
                  <a:lnTo>
                    <a:pt x="50672" y="153088"/>
                  </a:lnTo>
                  <a:lnTo>
                    <a:pt x="76997" y="119830"/>
                  </a:lnTo>
                  <a:lnTo>
                    <a:pt x="108398" y="90302"/>
                  </a:lnTo>
                  <a:lnTo>
                    <a:pt x="144092" y="64914"/>
                  </a:lnTo>
                  <a:lnTo>
                    <a:pt x="183296" y="44075"/>
                  </a:lnTo>
                  <a:lnTo>
                    <a:pt x="225225" y="28192"/>
                  </a:lnTo>
                  <a:lnTo>
                    <a:pt x="269096" y="17676"/>
                  </a:lnTo>
                  <a:lnTo>
                    <a:pt x="314126" y="12934"/>
                  </a:lnTo>
                </a:path>
                <a:path w="2432685" h="2280920">
                  <a:moveTo>
                    <a:pt x="2128030" y="12934"/>
                  </a:moveTo>
                  <a:lnTo>
                    <a:pt x="2077593" y="8797"/>
                  </a:lnTo>
                  <a:lnTo>
                    <a:pt x="2027065" y="5761"/>
                  </a:lnTo>
                  <a:lnTo>
                    <a:pt x="1976458" y="3723"/>
                  </a:lnTo>
                  <a:lnTo>
                    <a:pt x="1925785" y="2577"/>
                  </a:lnTo>
                  <a:lnTo>
                    <a:pt x="1875060" y="2219"/>
                  </a:lnTo>
                  <a:lnTo>
                    <a:pt x="1824295" y="2542"/>
                  </a:lnTo>
                  <a:lnTo>
                    <a:pt x="1773505" y="3443"/>
                  </a:lnTo>
                  <a:lnTo>
                    <a:pt x="1722701" y="4817"/>
                  </a:lnTo>
                  <a:lnTo>
                    <a:pt x="1671897" y="6557"/>
                  </a:lnTo>
                  <a:lnTo>
                    <a:pt x="1621106" y="8561"/>
                  </a:lnTo>
                  <a:lnTo>
                    <a:pt x="1570341" y="10721"/>
                  </a:lnTo>
                  <a:lnTo>
                    <a:pt x="1519616" y="12934"/>
                  </a:lnTo>
                  <a:lnTo>
                    <a:pt x="1469745" y="15149"/>
                  </a:lnTo>
                  <a:lnTo>
                    <a:pt x="1419777" y="17534"/>
                  </a:lnTo>
                  <a:lnTo>
                    <a:pt x="1369741" y="19885"/>
                  </a:lnTo>
                  <a:lnTo>
                    <a:pt x="1319665" y="21997"/>
                  </a:lnTo>
                  <a:lnTo>
                    <a:pt x="1269578" y="23666"/>
                  </a:lnTo>
                  <a:lnTo>
                    <a:pt x="1219508" y="24689"/>
                  </a:lnTo>
                  <a:lnTo>
                    <a:pt x="1169483" y="24859"/>
                  </a:lnTo>
                  <a:lnTo>
                    <a:pt x="1119532" y="23973"/>
                  </a:lnTo>
                  <a:lnTo>
                    <a:pt x="1069684" y="21827"/>
                  </a:lnTo>
                  <a:lnTo>
                    <a:pt x="1019966" y="18215"/>
                  </a:lnTo>
                  <a:lnTo>
                    <a:pt x="970406" y="12934"/>
                  </a:lnTo>
                  <a:lnTo>
                    <a:pt x="920343" y="7650"/>
                  </a:lnTo>
                  <a:lnTo>
                    <a:pt x="870159" y="3890"/>
                  </a:lnTo>
                  <a:lnTo>
                    <a:pt x="819869" y="1479"/>
                  </a:lnTo>
                  <a:lnTo>
                    <a:pt x="769485" y="240"/>
                  </a:lnTo>
                  <a:lnTo>
                    <a:pt x="719023" y="0"/>
                  </a:lnTo>
                  <a:lnTo>
                    <a:pt x="668495" y="581"/>
                  </a:lnTo>
                  <a:lnTo>
                    <a:pt x="617916" y="1809"/>
                  </a:lnTo>
                  <a:lnTo>
                    <a:pt x="567298" y="3508"/>
                  </a:lnTo>
                  <a:lnTo>
                    <a:pt x="516657" y="5504"/>
                  </a:lnTo>
                  <a:lnTo>
                    <a:pt x="466005" y="7619"/>
                  </a:lnTo>
                  <a:lnTo>
                    <a:pt x="415357" y="9680"/>
                  </a:lnTo>
                  <a:lnTo>
                    <a:pt x="364726" y="11510"/>
                  </a:lnTo>
                  <a:lnTo>
                    <a:pt x="314126" y="12934"/>
                  </a:lnTo>
                </a:path>
                <a:path w="2432685" h="2280920">
                  <a:moveTo>
                    <a:pt x="2430347" y="315252"/>
                  </a:moveTo>
                  <a:lnTo>
                    <a:pt x="2426031" y="266994"/>
                  </a:lnTo>
                  <a:lnTo>
                    <a:pt x="2414264" y="222138"/>
                  </a:lnTo>
                  <a:lnTo>
                    <a:pt x="2395679" y="180909"/>
                  </a:lnTo>
                  <a:lnTo>
                    <a:pt x="2370911" y="143535"/>
                  </a:lnTo>
                  <a:lnTo>
                    <a:pt x="2340597" y="110243"/>
                  </a:lnTo>
                  <a:lnTo>
                    <a:pt x="2305369" y="81258"/>
                  </a:lnTo>
                  <a:lnTo>
                    <a:pt x="2265864" y="56808"/>
                  </a:lnTo>
                  <a:lnTo>
                    <a:pt x="2222716" y="37120"/>
                  </a:lnTo>
                  <a:lnTo>
                    <a:pt x="2176559" y="22420"/>
                  </a:lnTo>
                  <a:lnTo>
                    <a:pt x="2128030" y="12934"/>
                  </a:lnTo>
                </a:path>
                <a:path w="2432685" h="2280920">
                  <a:moveTo>
                    <a:pt x="2430347" y="2280314"/>
                  </a:moveTo>
                  <a:lnTo>
                    <a:pt x="2431165" y="2227433"/>
                  </a:lnTo>
                  <a:lnTo>
                    <a:pt x="2431747" y="2174596"/>
                  </a:lnTo>
                  <a:lnTo>
                    <a:pt x="2432118" y="2121794"/>
                  </a:lnTo>
                  <a:lnTo>
                    <a:pt x="2432307" y="2069018"/>
                  </a:lnTo>
                  <a:lnTo>
                    <a:pt x="2432337" y="2016260"/>
                  </a:lnTo>
                  <a:lnTo>
                    <a:pt x="2432237" y="1963511"/>
                  </a:lnTo>
                  <a:lnTo>
                    <a:pt x="2432031" y="1910761"/>
                  </a:lnTo>
                  <a:lnTo>
                    <a:pt x="2431747" y="1858003"/>
                  </a:lnTo>
                  <a:lnTo>
                    <a:pt x="2431410" y="1805227"/>
                  </a:lnTo>
                  <a:lnTo>
                    <a:pt x="2431047" y="1752425"/>
                  </a:lnTo>
                  <a:lnTo>
                    <a:pt x="2430684" y="1699588"/>
                  </a:lnTo>
                  <a:lnTo>
                    <a:pt x="2430347" y="1646707"/>
                  </a:lnTo>
                  <a:lnTo>
                    <a:pt x="2429989" y="1595422"/>
                  </a:lnTo>
                  <a:lnTo>
                    <a:pt x="2429488" y="1544139"/>
                  </a:lnTo>
                  <a:lnTo>
                    <a:pt x="2428893" y="1492862"/>
                  </a:lnTo>
                  <a:lnTo>
                    <a:pt x="2428254" y="1441593"/>
                  </a:lnTo>
                  <a:lnTo>
                    <a:pt x="2427620" y="1390335"/>
                  </a:lnTo>
                  <a:lnTo>
                    <a:pt x="2427042" y="1339091"/>
                  </a:lnTo>
                  <a:lnTo>
                    <a:pt x="2426568" y="1287863"/>
                  </a:lnTo>
                  <a:lnTo>
                    <a:pt x="2426249" y="1236655"/>
                  </a:lnTo>
                  <a:lnTo>
                    <a:pt x="2426133" y="1185468"/>
                  </a:lnTo>
                  <a:lnTo>
                    <a:pt x="2426271" y="1134307"/>
                  </a:lnTo>
                  <a:lnTo>
                    <a:pt x="2426711" y="1083173"/>
                  </a:lnTo>
                  <a:lnTo>
                    <a:pt x="2427505" y="1032069"/>
                  </a:lnTo>
                  <a:lnTo>
                    <a:pt x="2428700" y="980998"/>
                  </a:lnTo>
                  <a:lnTo>
                    <a:pt x="2430347" y="929963"/>
                  </a:lnTo>
                  <a:lnTo>
                    <a:pt x="2431598" y="878633"/>
                  </a:lnTo>
                  <a:lnTo>
                    <a:pt x="2431747" y="827307"/>
                  </a:lnTo>
                  <a:lnTo>
                    <a:pt x="2431056" y="775990"/>
                  </a:lnTo>
                  <a:lnTo>
                    <a:pt x="2429787" y="724686"/>
                  </a:lnTo>
                  <a:lnTo>
                    <a:pt x="2428204" y="673400"/>
                  </a:lnTo>
                  <a:lnTo>
                    <a:pt x="2426568" y="622135"/>
                  </a:lnTo>
                  <a:lnTo>
                    <a:pt x="2425142" y="570897"/>
                  </a:lnTo>
                  <a:lnTo>
                    <a:pt x="2424189" y="519689"/>
                  </a:lnTo>
                  <a:lnTo>
                    <a:pt x="2423970" y="468516"/>
                  </a:lnTo>
                  <a:lnTo>
                    <a:pt x="2424749" y="417383"/>
                  </a:lnTo>
                  <a:lnTo>
                    <a:pt x="2426787" y="366293"/>
                  </a:lnTo>
                  <a:lnTo>
                    <a:pt x="2430347" y="315252"/>
                  </a:lnTo>
                </a:path>
                <a:path w="2432685" h="2280920">
                  <a:moveTo>
                    <a:pt x="11809" y="2280314"/>
                  </a:moveTo>
                  <a:lnTo>
                    <a:pt x="11123" y="2229388"/>
                  </a:lnTo>
                  <a:lnTo>
                    <a:pt x="10832" y="2178462"/>
                  </a:lnTo>
                  <a:lnTo>
                    <a:pt x="10883" y="2127536"/>
                  </a:lnTo>
                  <a:lnTo>
                    <a:pt x="11226" y="2076610"/>
                  </a:lnTo>
                  <a:lnTo>
                    <a:pt x="11809" y="2025684"/>
                  </a:lnTo>
                  <a:lnTo>
                    <a:pt x="12580" y="1974758"/>
                  </a:lnTo>
                  <a:lnTo>
                    <a:pt x="13488" y="1923832"/>
                  </a:lnTo>
                  <a:lnTo>
                    <a:pt x="14482" y="1872905"/>
                  </a:lnTo>
                  <a:lnTo>
                    <a:pt x="15511" y="1821979"/>
                  </a:lnTo>
                  <a:lnTo>
                    <a:pt x="16522" y="1771053"/>
                  </a:lnTo>
                  <a:lnTo>
                    <a:pt x="17464" y="1720127"/>
                  </a:lnTo>
                  <a:lnTo>
                    <a:pt x="18287" y="1669201"/>
                  </a:lnTo>
                  <a:lnTo>
                    <a:pt x="18938" y="1618275"/>
                  </a:lnTo>
                  <a:lnTo>
                    <a:pt x="19367" y="1567349"/>
                  </a:lnTo>
                  <a:lnTo>
                    <a:pt x="19521" y="1516423"/>
                  </a:lnTo>
                  <a:lnTo>
                    <a:pt x="19350" y="1465497"/>
                  </a:lnTo>
                  <a:lnTo>
                    <a:pt x="18801" y="1414571"/>
                  </a:lnTo>
                  <a:lnTo>
                    <a:pt x="17824" y="1363645"/>
                  </a:lnTo>
                  <a:lnTo>
                    <a:pt x="16368" y="1312719"/>
                  </a:lnTo>
                  <a:lnTo>
                    <a:pt x="14379" y="1261793"/>
                  </a:lnTo>
                  <a:lnTo>
                    <a:pt x="11809" y="1210867"/>
                  </a:lnTo>
                  <a:lnTo>
                    <a:pt x="9242" y="1161297"/>
                  </a:lnTo>
                  <a:lnTo>
                    <a:pt x="6998" y="1111686"/>
                  </a:lnTo>
                  <a:lnTo>
                    <a:pt x="5073" y="1062035"/>
                  </a:lnTo>
                  <a:lnTo>
                    <a:pt x="3463" y="1012349"/>
                  </a:lnTo>
                  <a:lnTo>
                    <a:pt x="2164" y="962632"/>
                  </a:lnTo>
                  <a:lnTo>
                    <a:pt x="1172" y="912888"/>
                  </a:lnTo>
                  <a:lnTo>
                    <a:pt x="483" y="863121"/>
                  </a:lnTo>
                  <a:lnTo>
                    <a:pt x="93" y="813334"/>
                  </a:lnTo>
                  <a:lnTo>
                    <a:pt x="0" y="763531"/>
                  </a:lnTo>
                  <a:lnTo>
                    <a:pt x="197" y="713717"/>
                  </a:lnTo>
                  <a:lnTo>
                    <a:pt x="682" y="663896"/>
                  </a:lnTo>
                  <a:lnTo>
                    <a:pt x="1452" y="614070"/>
                  </a:lnTo>
                  <a:lnTo>
                    <a:pt x="2501" y="564244"/>
                  </a:lnTo>
                  <a:lnTo>
                    <a:pt x="3826" y="514422"/>
                  </a:lnTo>
                  <a:lnTo>
                    <a:pt x="5423" y="464608"/>
                  </a:lnTo>
                  <a:lnTo>
                    <a:pt x="7289" y="414806"/>
                  </a:lnTo>
                  <a:lnTo>
                    <a:pt x="9418" y="365019"/>
                  </a:lnTo>
                  <a:lnTo>
                    <a:pt x="11809" y="315252"/>
                  </a:lnTo>
                </a:path>
                <a:path w="2432685" h="2280920">
                  <a:moveTo>
                    <a:pt x="162967" y="315252"/>
                  </a:moveTo>
                  <a:lnTo>
                    <a:pt x="173851" y="269662"/>
                  </a:lnTo>
                  <a:lnTo>
                    <a:pt x="196222" y="232296"/>
                  </a:lnTo>
                  <a:lnTo>
                    <a:pt x="228268" y="202608"/>
                  </a:lnTo>
                  <a:lnTo>
                    <a:pt x="268174" y="180055"/>
                  </a:lnTo>
                  <a:lnTo>
                    <a:pt x="314126" y="164093"/>
                  </a:lnTo>
                </a:path>
                <a:path w="2432685" h="2280920">
                  <a:moveTo>
                    <a:pt x="2128030" y="164093"/>
                  </a:moveTo>
                  <a:lnTo>
                    <a:pt x="2076358" y="162313"/>
                  </a:lnTo>
                  <a:lnTo>
                    <a:pt x="2024639" y="160769"/>
                  </a:lnTo>
                  <a:lnTo>
                    <a:pt x="1972876" y="159487"/>
                  </a:lnTo>
                  <a:lnTo>
                    <a:pt x="1921073" y="158495"/>
                  </a:lnTo>
                  <a:lnTo>
                    <a:pt x="1869235" y="157817"/>
                  </a:lnTo>
                  <a:lnTo>
                    <a:pt x="1817367" y="157480"/>
                  </a:lnTo>
                  <a:lnTo>
                    <a:pt x="1765473" y="157510"/>
                  </a:lnTo>
                  <a:lnTo>
                    <a:pt x="1713556" y="157935"/>
                  </a:lnTo>
                  <a:lnTo>
                    <a:pt x="1661623" y="158779"/>
                  </a:lnTo>
                  <a:lnTo>
                    <a:pt x="1609676" y="160069"/>
                  </a:lnTo>
                  <a:lnTo>
                    <a:pt x="1557720" y="161832"/>
                  </a:lnTo>
                  <a:lnTo>
                    <a:pt x="1505760" y="164093"/>
                  </a:lnTo>
                  <a:lnTo>
                    <a:pt x="1455761" y="165847"/>
                  </a:lnTo>
                  <a:lnTo>
                    <a:pt x="1405763" y="166590"/>
                  </a:lnTo>
                  <a:lnTo>
                    <a:pt x="1355764" y="166518"/>
                  </a:lnTo>
                  <a:lnTo>
                    <a:pt x="1305766" y="165827"/>
                  </a:lnTo>
                  <a:lnTo>
                    <a:pt x="1255767" y="164712"/>
                  </a:lnTo>
                  <a:lnTo>
                    <a:pt x="1205768" y="163371"/>
                  </a:lnTo>
                  <a:lnTo>
                    <a:pt x="1155770" y="161998"/>
                  </a:lnTo>
                  <a:lnTo>
                    <a:pt x="1105771" y="160790"/>
                  </a:lnTo>
                  <a:lnTo>
                    <a:pt x="1055772" y="159944"/>
                  </a:lnTo>
                  <a:lnTo>
                    <a:pt x="1005774" y="159655"/>
                  </a:lnTo>
                  <a:lnTo>
                    <a:pt x="955775" y="160120"/>
                  </a:lnTo>
                  <a:lnTo>
                    <a:pt x="905776" y="161534"/>
                  </a:lnTo>
                  <a:lnTo>
                    <a:pt x="855778" y="164093"/>
                  </a:lnTo>
                  <a:lnTo>
                    <a:pt x="806622" y="166251"/>
                  </a:lnTo>
                  <a:lnTo>
                    <a:pt x="757415" y="166802"/>
                  </a:lnTo>
                  <a:lnTo>
                    <a:pt x="708168" y="166137"/>
                  </a:lnTo>
                  <a:lnTo>
                    <a:pt x="658893" y="164649"/>
                  </a:lnTo>
                  <a:lnTo>
                    <a:pt x="609601" y="162730"/>
                  </a:lnTo>
                  <a:lnTo>
                    <a:pt x="560303" y="160771"/>
                  </a:lnTo>
                  <a:lnTo>
                    <a:pt x="511011" y="159164"/>
                  </a:lnTo>
                  <a:lnTo>
                    <a:pt x="461736" y="158301"/>
                  </a:lnTo>
                  <a:lnTo>
                    <a:pt x="412489" y="158574"/>
                  </a:lnTo>
                  <a:lnTo>
                    <a:pt x="363282" y="160374"/>
                  </a:lnTo>
                  <a:lnTo>
                    <a:pt x="314126" y="164093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5">
              <a:extLst>
                <a:ext uri="{FF2B5EF4-FFF2-40B4-BE49-F238E27FC236}">
                  <a16:creationId xmlns:a16="http://schemas.microsoft.com/office/drawing/2014/main" id="{46203E3E-3219-54AA-4A6E-463E88495B8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4503" y="2771241"/>
              <a:ext cx="203556" cy="201544"/>
            </a:xfrm>
            <a:prstGeom prst="rect">
              <a:avLst/>
            </a:prstGeom>
          </p:spPr>
        </p:pic>
        <p:sp>
          <p:nvSpPr>
            <p:cNvPr id="147" name="object 16">
              <a:extLst>
                <a:ext uri="{FF2B5EF4-FFF2-40B4-BE49-F238E27FC236}">
                  <a16:creationId xmlns:a16="http://schemas.microsoft.com/office/drawing/2014/main" id="{1040E7E8-6EF6-820E-C57E-2B732E0FF7BA}"/>
                </a:ext>
              </a:extLst>
            </p:cNvPr>
            <p:cNvSpPr/>
            <p:nvPr/>
          </p:nvSpPr>
          <p:spPr>
            <a:xfrm>
              <a:off x="453475" y="2645276"/>
              <a:ext cx="2418714" cy="2267585"/>
            </a:xfrm>
            <a:custGeom>
              <a:avLst/>
              <a:gdLst/>
              <a:ahLst/>
              <a:cxnLst/>
              <a:rect l="l" t="t" r="r" b="b"/>
              <a:pathLst>
                <a:path w="2418715" h="2267585">
                  <a:moveTo>
                    <a:pt x="2267379" y="1965062"/>
                  </a:moveTo>
                  <a:lnTo>
                    <a:pt x="2264561" y="1913490"/>
                  </a:lnTo>
                  <a:lnTo>
                    <a:pt x="2262695" y="1861918"/>
                  </a:lnTo>
                  <a:lnTo>
                    <a:pt x="2261661" y="1810347"/>
                  </a:lnTo>
                  <a:lnTo>
                    <a:pt x="2261340" y="1758775"/>
                  </a:lnTo>
                  <a:lnTo>
                    <a:pt x="2261610" y="1707203"/>
                  </a:lnTo>
                  <a:lnTo>
                    <a:pt x="2262353" y="1655631"/>
                  </a:lnTo>
                  <a:lnTo>
                    <a:pt x="2263449" y="1604059"/>
                  </a:lnTo>
                  <a:lnTo>
                    <a:pt x="2264776" y="1552488"/>
                  </a:lnTo>
                  <a:lnTo>
                    <a:pt x="2266216" y="1500916"/>
                  </a:lnTo>
                  <a:lnTo>
                    <a:pt x="2267648" y="1449344"/>
                  </a:lnTo>
                  <a:lnTo>
                    <a:pt x="2268953" y="1397772"/>
                  </a:lnTo>
                  <a:lnTo>
                    <a:pt x="2270010" y="1346201"/>
                  </a:lnTo>
                  <a:lnTo>
                    <a:pt x="2270699" y="1294629"/>
                  </a:lnTo>
                  <a:lnTo>
                    <a:pt x="2270900" y="1243057"/>
                  </a:lnTo>
                  <a:lnTo>
                    <a:pt x="2270494" y="1191485"/>
                  </a:lnTo>
                  <a:lnTo>
                    <a:pt x="2269361" y="1139913"/>
                  </a:lnTo>
                  <a:lnTo>
                    <a:pt x="2267379" y="1088342"/>
                  </a:lnTo>
                  <a:lnTo>
                    <a:pt x="2265428" y="1039215"/>
                  </a:lnTo>
                  <a:lnTo>
                    <a:pt x="2264228" y="990089"/>
                  </a:lnTo>
                  <a:lnTo>
                    <a:pt x="2263673" y="940962"/>
                  </a:lnTo>
                  <a:lnTo>
                    <a:pt x="2263659" y="891835"/>
                  </a:lnTo>
                  <a:lnTo>
                    <a:pt x="2264081" y="842709"/>
                  </a:lnTo>
                  <a:lnTo>
                    <a:pt x="2264833" y="793582"/>
                  </a:lnTo>
                  <a:lnTo>
                    <a:pt x="2265810" y="744456"/>
                  </a:lnTo>
                  <a:lnTo>
                    <a:pt x="2266907" y="695329"/>
                  </a:lnTo>
                  <a:lnTo>
                    <a:pt x="2268018" y="646203"/>
                  </a:lnTo>
                  <a:lnTo>
                    <a:pt x="2269040" y="597076"/>
                  </a:lnTo>
                  <a:lnTo>
                    <a:pt x="2269866" y="547950"/>
                  </a:lnTo>
                  <a:lnTo>
                    <a:pt x="2270390" y="498823"/>
                  </a:lnTo>
                  <a:lnTo>
                    <a:pt x="2270510" y="449696"/>
                  </a:lnTo>
                  <a:lnTo>
                    <a:pt x="2270117" y="400570"/>
                  </a:lnTo>
                  <a:lnTo>
                    <a:pt x="2269109" y="351443"/>
                  </a:lnTo>
                  <a:lnTo>
                    <a:pt x="2267379" y="302317"/>
                  </a:lnTo>
                </a:path>
                <a:path w="2418715" h="2267585">
                  <a:moveTo>
                    <a:pt x="2116220" y="2116220"/>
                  </a:moveTo>
                  <a:lnTo>
                    <a:pt x="2163382" y="2108965"/>
                  </a:lnTo>
                  <a:lnTo>
                    <a:pt x="2203893" y="2087500"/>
                  </a:lnTo>
                  <a:lnTo>
                    <a:pt x="2235938" y="2054548"/>
                  </a:lnTo>
                  <a:lnTo>
                    <a:pt x="2257705" y="2012828"/>
                  </a:lnTo>
                  <a:lnTo>
                    <a:pt x="2267379" y="1965062"/>
                  </a:lnTo>
                </a:path>
                <a:path w="2418715" h="2267585">
                  <a:moveTo>
                    <a:pt x="302317" y="2116220"/>
                  </a:moveTo>
                  <a:lnTo>
                    <a:pt x="352703" y="2118164"/>
                  </a:lnTo>
                  <a:lnTo>
                    <a:pt x="403089" y="2119510"/>
                  </a:lnTo>
                  <a:lnTo>
                    <a:pt x="453475" y="2120332"/>
                  </a:lnTo>
                  <a:lnTo>
                    <a:pt x="503862" y="2120704"/>
                  </a:lnTo>
                  <a:lnTo>
                    <a:pt x="554248" y="2120699"/>
                  </a:lnTo>
                  <a:lnTo>
                    <a:pt x="604634" y="2120392"/>
                  </a:lnTo>
                  <a:lnTo>
                    <a:pt x="655020" y="2119857"/>
                  </a:lnTo>
                  <a:lnTo>
                    <a:pt x="705406" y="2119168"/>
                  </a:lnTo>
                  <a:lnTo>
                    <a:pt x="755793" y="2118397"/>
                  </a:lnTo>
                  <a:lnTo>
                    <a:pt x="806179" y="2117620"/>
                  </a:lnTo>
                  <a:lnTo>
                    <a:pt x="856565" y="2116910"/>
                  </a:lnTo>
                  <a:lnTo>
                    <a:pt x="906951" y="2116341"/>
                  </a:lnTo>
                  <a:lnTo>
                    <a:pt x="957338" y="2115988"/>
                  </a:lnTo>
                  <a:lnTo>
                    <a:pt x="1007724" y="2115923"/>
                  </a:lnTo>
                  <a:lnTo>
                    <a:pt x="1058110" y="2116220"/>
                  </a:lnTo>
                  <a:lnTo>
                    <a:pt x="1091629" y="2138225"/>
                  </a:lnTo>
                  <a:lnTo>
                    <a:pt x="1120305" y="2167551"/>
                  </a:lnTo>
                  <a:lnTo>
                    <a:pt x="1146857" y="2200184"/>
                  </a:lnTo>
                  <a:lnTo>
                    <a:pt x="1173998" y="2232109"/>
                  </a:lnTo>
                  <a:lnTo>
                    <a:pt x="1191574" y="2244154"/>
                  </a:lnTo>
                  <a:lnTo>
                    <a:pt x="1212575" y="2249114"/>
                  </a:lnTo>
                  <a:lnTo>
                    <a:pt x="1231923" y="2245571"/>
                  </a:lnTo>
                  <a:lnTo>
                    <a:pt x="1244539" y="2232109"/>
                  </a:lnTo>
                  <a:lnTo>
                    <a:pt x="1267075" y="2198767"/>
                  </a:lnTo>
                  <a:lnTo>
                    <a:pt x="1298232" y="2171330"/>
                  </a:lnTo>
                  <a:lnTo>
                    <a:pt x="1331514" y="2145311"/>
                  </a:lnTo>
                  <a:lnTo>
                    <a:pt x="1360427" y="2116220"/>
                  </a:lnTo>
                  <a:lnTo>
                    <a:pt x="1410813" y="2113838"/>
                  </a:lnTo>
                  <a:lnTo>
                    <a:pt x="1461200" y="2112174"/>
                  </a:lnTo>
                  <a:lnTo>
                    <a:pt x="1511586" y="2111142"/>
                  </a:lnTo>
                  <a:lnTo>
                    <a:pt x="1561972" y="2110653"/>
                  </a:lnTo>
                  <a:lnTo>
                    <a:pt x="1612358" y="2110622"/>
                  </a:lnTo>
                  <a:lnTo>
                    <a:pt x="1662745" y="2110960"/>
                  </a:lnTo>
                  <a:lnTo>
                    <a:pt x="1713131" y="2111580"/>
                  </a:lnTo>
                  <a:lnTo>
                    <a:pt x="1763517" y="2112396"/>
                  </a:lnTo>
                  <a:lnTo>
                    <a:pt x="1813903" y="2113318"/>
                  </a:lnTo>
                  <a:lnTo>
                    <a:pt x="1864289" y="2114261"/>
                  </a:lnTo>
                  <a:lnTo>
                    <a:pt x="1914676" y="2115137"/>
                  </a:lnTo>
                  <a:lnTo>
                    <a:pt x="1965062" y="2115858"/>
                  </a:lnTo>
                  <a:lnTo>
                    <a:pt x="2015448" y="2116337"/>
                  </a:lnTo>
                  <a:lnTo>
                    <a:pt x="2065834" y="2116487"/>
                  </a:lnTo>
                  <a:lnTo>
                    <a:pt x="2116220" y="2116220"/>
                  </a:lnTo>
                </a:path>
                <a:path w="2418715" h="2267585">
                  <a:moveTo>
                    <a:pt x="302317" y="2116220"/>
                  </a:moveTo>
                  <a:lnTo>
                    <a:pt x="256365" y="2102677"/>
                  </a:lnTo>
                  <a:lnTo>
                    <a:pt x="217366" y="2080426"/>
                  </a:lnTo>
                  <a:lnTo>
                    <a:pt x="186227" y="2049832"/>
                  </a:lnTo>
                  <a:lnTo>
                    <a:pt x="163855" y="2011256"/>
                  </a:lnTo>
                  <a:lnTo>
                    <a:pt x="151158" y="1965062"/>
                  </a:lnTo>
                </a:path>
                <a:path w="2418715" h="2267585">
                  <a:moveTo>
                    <a:pt x="151158" y="1965062"/>
                  </a:moveTo>
                  <a:lnTo>
                    <a:pt x="147804" y="1914140"/>
                  </a:lnTo>
                  <a:lnTo>
                    <a:pt x="144812" y="1863159"/>
                  </a:lnTo>
                  <a:lnTo>
                    <a:pt x="142210" y="1812130"/>
                  </a:lnTo>
                  <a:lnTo>
                    <a:pt x="140024" y="1761060"/>
                  </a:lnTo>
                  <a:lnTo>
                    <a:pt x="138282" y="1709958"/>
                  </a:lnTo>
                  <a:lnTo>
                    <a:pt x="137010" y="1658835"/>
                  </a:lnTo>
                  <a:lnTo>
                    <a:pt x="136235" y="1607697"/>
                  </a:lnTo>
                  <a:lnTo>
                    <a:pt x="135984" y="1556556"/>
                  </a:lnTo>
                  <a:lnTo>
                    <a:pt x="136284" y="1505419"/>
                  </a:lnTo>
                  <a:lnTo>
                    <a:pt x="137162" y="1454295"/>
                  </a:lnTo>
                  <a:lnTo>
                    <a:pt x="138644" y="1403194"/>
                  </a:lnTo>
                  <a:lnTo>
                    <a:pt x="140758" y="1352124"/>
                  </a:lnTo>
                  <a:lnTo>
                    <a:pt x="143531" y="1301094"/>
                  </a:lnTo>
                  <a:lnTo>
                    <a:pt x="146988" y="1250114"/>
                  </a:lnTo>
                  <a:lnTo>
                    <a:pt x="151158" y="1199191"/>
                  </a:lnTo>
                  <a:lnTo>
                    <a:pt x="154892" y="1149424"/>
                  </a:lnTo>
                  <a:lnTo>
                    <a:pt x="157379" y="1099635"/>
                  </a:lnTo>
                  <a:lnTo>
                    <a:pt x="158769" y="1049829"/>
                  </a:lnTo>
                  <a:lnTo>
                    <a:pt x="159214" y="1000007"/>
                  </a:lnTo>
                  <a:lnTo>
                    <a:pt x="158866" y="950172"/>
                  </a:lnTo>
                  <a:lnTo>
                    <a:pt x="157876" y="900326"/>
                  </a:lnTo>
                  <a:lnTo>
                    <a:pt x="156397" y="850473"/>
                  </a:lnTo>
                  <a:lnTo>
                    <a:pt x="154579" y="800615"/>
                  </a:lnTo>
                  <a:lnTo>
                    <a:pt x="152575" y="750754"/>
                  </a:lnTo>
                  <a:lnTo>
                    <a:pt x="150536" y="700893"/>
                  </a:lnTo>
                  <a:lnTo>
                    <a:pt x="148614" y="651035"/>
                  </a:lnTo>
                  <a:lnTo>
                    <a:pt x="146959" y="601182"/>
                  </a:lnTo>
                  <a:lnTo>
                    <a:pt x="145725" y="551336"/>
                  </a:lnTo>
                  <a:lnTo>
                    <a:pt x="145062" y="501501"/>
                  </a:lnTo>
                  <a:lnTo>
                    <a:pt x="145122" y="451679"/>
                  </a:lnTo>
                  <a:lnTo>
                    <a:pt x="146057" y="401873"/>
                  </a:lnTo>
                  <a:lnTo>
                    <a:pt x="148019" y="352084"/>
                  </a:lnTo>
                  <a:lnTo>
                    <a:pt x="151158" y="302317"/>
                  </a:lnTo>
                </a:path>
                <a:path w="2418715" h="2267585">
                  <a:moveTo>
                    <a:pt x="0" y="302317"/>
                  </a:moveTo>
                  <a:lnTo>
                    <a:pt x="3956" y="253279"/>
                  </a:lnTo>
                  <a:lnTo>
                    <a:pt x="15412" y="206761"/>
                  </a:lnTo>
                  <a:lnTo>
                    <a:pt x="33744" y="163385"/>
                  </a:lnTo>
                  <a:lnTo>
                    <a:pt x="58329" y="123772"/>
                  </a:lnTo>
                  <a:lnTo>
                    <a:pt x="88546" y="88546"/>
                  </a:lnTo>
                  <a:lnTo>
                    <a:pt x="123772" y="58329"/>
                  </a:lnTo>
                  <a:lnTo>
                    <a:pt x="163385" y="33744"/>
                  </a:lnTo>
                  <a:lnTo>
                    <a:pt x="206761" y="15412"/>
                  </a:lnTo>
                  <a:lnTo>
                    <a:pt x="253279" y="3956"/>
                  </a:lnTo>
                  <a:lnTo>
                    <a:pt x="302317" y="0"/>
                  </a:lnTo>
                </a:path>
                <a:path w="2418715" h="2267585">
                  <a:moveTo>
                    <a:pt x="2116220" y="0"/>
                  </a:moveTo>
                  <a:lnTo>
                    <a:pt x="302317" y="0"/>
                  </a:lnTo>
                </a:path>
                <a:path w="2418715" h="2267585">
                  <a:moveTo>
                    <a:pt x="2418538" y="302317"/>
                  </a:moveTo>
                  <a:lnTo>
                    <a:pt x="2414581" y="253279"/>
                  </a:lnTo>
                  <a:lnTo>
                    <a:pt x="2403125" y="206761"/>
                  </a:lnTo>
                  <a:lnTo>
                    <a:pt x="2384794" y="163385"/>
                  </a:lnTo>
                  <a:lnTo>
                    <a:pt x="2360208" y="123772"/>
                  </a:lnTo>
                  <a:lnTo>
                    <a:pt x="2329991" y="88546"/>
                  </a:lnTo>
                  <a:lnTo>
                    <a:pt x="2294765" y="58329"/>
                  </a:lnTo>
                  <a:lnTo>
                    <a:pt x="2255153" y="33744"/>
                  </a:lnTo>
                  <a:lnTo>
                    <a:pt x="2211776" y="15412"/>
                  </a:lnTo>
                  <a:lnTo>
                    <a:pt x="2165258" y="3956"/>
                  </a:lnTo>
                  <a:lnTo>
                    <a:pt x="2116220" y="0"/>
                  </a:lnTo>
                </a:path>
                <a:path w="2418715" h="2267585">
                  <a:moveTo>
                    <a:pt x="2418538" y="2267379"/>
                  </a:moveTo>
                  <a:lnTo>
                    <a:pt x="2418538" y="302317"/>
                  </a:lnTo>
                </a:path>
                <a:path w="2418715" h="2267585">
                  <a:moveTo>
                    <a:pt x="0" y="2267379"/>
                  </a:moveTo>
                  <a:lnTo>
                    <a:pt x="0" y="302317"/>
                  </a:lnTo>
                </a:path>
                <a:path w="2418715" h="2267585">
                  <a:moveTo>
                    <a:pt x="151158" y="302317"/>
                  </a:moveTo>
                  <a:lnTo>
                    <a:pt x="158864" y="254539"/>
                  </a:lnTo>
                  <a:lnTo>
                    <a:pt x="180323" y="213045"/>
                  </a:lnTo>
                  <a:lnTo>
                    <a:pt x="213045" y="180323"/>
                  </a:lnTo>
                  <a:lnTo>
                    <a:pt x="254539" y="158864"/>
                  </a:lnTo>
                  <a:lnTo>
                    <a:pt x="302317" y="151158"/>
                  </a:lnTo>
                </a:path>
                <a:path w="2418715" h="2267585">
                  <a:moveTo>
                    <a:pt x="2116220" y="151158"/>
                  </a:moveTo>
                  <a:lnTo>
                    <a:pt x="302317" y="151158"/>
                  </a:lnTo>
                </a:path>
                <a:path w="2418715" h="2267585">
                  <a:moveTo>
                    <a:pt x="2267379" y="302317"/>
                  </a:moveTo>
                  <a:lnTo>
                    <a:pt x="2259673" y="254539"/>
                  </a:lnTo>
                  <a:lnTo>
                    <a:pt x="2238214" y="213045"/>
                  </a:lnTo>
                  <a:lnTo>
                    <a:pt x="2205493" y="180323"/>
                  </a:lnTo>
                  <a:lnTo>
                    <a:pt x="2163998" y="158864"/>
                  </a:lnTo>
                  <a:lnTo>
                    <a:pt x="2116220" y="151158"/>
                  </a:lnTo>
                </a:path>
                <a:path w="2418715" h="2267585">
                  <a:moveTo>
                    <a:pt x="2267379" y="1965058"/>
                  </a:moveTo>
                  <a:lnTo>
                    <a:pt x="2267379" y="302317"/>
                  </a:lnTo>
                </a:path>
                <a:path w="2418715" h="2267585">
                  <a:moveTo>
                    <a:pt x="2116220" y="2116220"/>
                  </a:moveTo>
                  <a:lnTo>
                    <a:pt x="2163998" y="2108514"/>
                  </a:lnTo>
                  <a:lnTo>
                    <a:pt x="2205493" y="2087056"/>
                  </a:lnTo>
                  <a:lnTo>
                    <a:pt x="2238214" y="2054334"/>
                  </a:lnTo>
                  <a:lnTo>
                    <a:pt x="2259673" y="2012840"/>
                  </a:lnTo>
                  <a:lnTo>
                    <a:pt x="2267379" y="1965062"/>
                  </a:lnTo>
                </a:path>
                <a:path w="2418715" h="2267585">
                  <a:moveTo>
                    <a:pt x="302317" y="2116220"/>
                  </a:moveTo>
                  <a:lnTo>
                    <a:pt x="1058110" y="2116220"/>
                  </a:lnTo>
                  <a:lnTo>
                    <a:pt x="1173641" y="2231751"/>
                  </a:lnTo>
                  <a:lnTo>
                    <a:pt x="1190309" y="2242819"/>
                  </a:lnTo>
                  <a:lnTo>
                    <a:pt x="1209269" y="2246509"/>
                  </a:lnTo>
                  <a:lnTo>
                    <a:pt x="1228229" y="2242819"/>
                  </a:lnTo>
                  <a:lnTo>
                    <a:pt x="1244897" y="2231751"/>
                  </a:lnTo>
                  <a:lnTo>
                    <a:pt x="1360427" y="2116220"/>
                  </a:lnTo>
                  <a:lnTo>
                    <a:pt x="2116220" y="2116220"/>
                  </a:lnTo>
                </a:path>
                <a:path w="2418715" h="2267585">
                  <a:moveTo>
                    <a:pt x="302317" y="2116220"/>
                  </a:moveTo>
                  <a:lnTo>
                    <a:pt x="254539" y="2108514"/>
                  </a:lnTo>
                  <a:lnTo>
                    <a:pt x="213045" y="2087056"/>
                  </a:lnTo>
                  <a:lnTo>
                    <a:pt x="180323" y="2054334"/>
                  </a:lnTo>
                  <a:lnTo>
                    <a:pt x="158864" y="2012840"/>
                  </a:lnTo>
                  <a:lnTo>
                    <a:pt x="151158" y="1965062"/>
                  </a:lnTo>
                </a:path>
                <a:path w="2418715" h="2267585">
                  <a:moveTo>
                    <a:pt x="151158" y="1965058"/>
                  </a:moveTo>
                  <a:lnTo>
                    <a:pt x="151158" y="302317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7">
              <a:extLst>
                <a:ext uri="{FF2B5EF4-FFF2-40B4-BE49-F238E27FC236}">
                  <a16:creationId xmlns:a16="http://schemas.microsoft.com/office/drawing/2014/main" id="{341DAFA5-B5A5-C003-CB2B-E2852FAD208C}"/>
                </a:ext>
              </a:extLst>
            </p:cNvPr>
            <p:cNvSpPr/>
            <p:nvPr/>
          </p:nvSpPr>
          <p:spPr>
            <a:xfrm>
              <a:off x="453307" y="4912656"/>
              <a:ext cx="2422525" cy="3004454"/>
            </a:xfrm>
            <a:custGeom>
              <a:avLst/>
              <a:gdLst/>
              <a:ahLst/>
              <a:cxnLst/>
              <a:rect l="l" t="t" r="r" b="b"/>
              <a:pathLst>
                <a:path w="2422525" h="1670050">
                  <a:moveTo>
                    <a:pt x="2418706" y="1360427"/>
                  </a:moveTo>
                  <a:lnTo>
                    <a:pt x="2415627" y="1311282"/>
                  </a:lnTo>
                  <a:lnTo>
                    <a:pt x="2413352" y="1262104"/>
                  </a:lnTo>
                  <a:lnTo>
                    <a:pt x="2411798" y="1212899"/>
                  </a:lnTo>
                  <a:lnTo>
                    <a:pt x="2410884" y="1163671"/>
                  </a:lnTo>
                  <a:lnTo>
                    <a:pt x="2410526" y="1114427"/>
                  </a:lnTo>
                  <a:lnTo>
                    <a:pt x="2410641" y="1065172"/>
                  </a:lnTo>
                  <a:lnTo>
                    <a:pt x="2411148" y="1015912"/>
                  </a:lnTo>
                  <a:lnTo>
                    <a:pt x="2411964" y="966651"/>
                  </a:lnTo>
                  <a:lnTo>
                    <a:pt x="2413005" y="917396"/>
                  </a:lnTo>
                  <a:lnTo>
                    <a:pt x="2414189" y="868152"/>
                  </a:lnTo>
                  <a:lnTo>
                    <a:pt x="2415434" y="818924"/>
                  </a:lnTo>
                  <a:lnTo>
                    <a:pt x="2416657" y="769719"/>
                  </a:lnTo>
                  <a:lnTo>
                    <a:pt x="2417775" y="720541"/>
                  </a:lnTo>
                  <a:lnTo>
                    <a:pt x="2418706" y="671396"/>
                  </a:lnTo>
                  <a:lnTo>
                    <a:pt x="2419532" y="619674"/>
                  </a:lnTo>
                  <a:lnTo>
                    <a:pt x="2420258" y="567991"/>
                  </a:lnTo>
                  <a:lnTo>
                    <a:pt x="2420873" y="516338"/>
                  </a:lnTo>
                  <a:lnTo>
                    <a:pt x="2421369" y="464709"/>
                  </a:lnTo>
                  <a:lnTo>
                    <a:pt x="2421733" y="413098"/>
                  </a:lnTo>
                  <a:lnTo>
                    <a:pt x="2421957" y="361497"/>
                  </a:lnTo>
                  <a:lnTo>
                    <a:pt x="2422029" y="309899"/>
                  </a:lnTo>
                  <a:lnTo>
                    <a:pt x="2421940" y="258298"/>
                  </a:lnTo>
                  <a:lnTo>
                    <a:pt x="2421678" y="206686"/>
                  </a:lnTo>
                  <a:lnTo>
                    <a:pt x="2421235" y="155058"/>
                  </a:lnTo>
                  <a:lnTo>
                    <a:pt x="2420598" y="103405"/>
                  </a:lnTo>
                  <a:lnTo>
                    <a:pt x="2419759" y="51721"/>
                  </a:lnTo>
                  <a:lnTo>
                    <a:pt x="2418706" y="0"/>
                  </a:lnTo>
                </a:path>
                <a:path w="2422525" h="1670050">
                  <a:moveTo>
                    <a:pt x="2116389" y="1662745"/>
                  </a:moveTo>
                  <a:lnTo>
                    <a:pt x="2165088" y="1662442"/>
                  </a:lnTo>
                  <a:lnTo>
                    <a:pt x="2211075" y="1653070"/>
                  </a:lnTo>
                  <a:lnTo>
                    <a:pt x="2253826" y="1635536"/>
                  </a:lnTo>
                  <a:lnTo>
                    <a:pt x="2292821" y="1610746"/>
                  </a:lnTo>
                  <a:lnTo>
                    <a:pt x="2327539" y="1579607"/>
                  </a:lnTo>
                  <a:lnTo>
                    <a:pt x="2357457" y="1543027"/>
                  </a:lnTo>
                  <a:lnTo>
                    <a:pt x="2382054" y="1501912"/>
                  </a:lnTo>
                  <a:lnTo>
                    <a:pt x="2400809" y="1457169"/>
                  </a:lnTo>
                  <a:lnTo>
                    <a:pt x="2413200" y="1409705"/>
                  </a:lnTo>
                  <a:lnTo>
                    <a:pt x="2418706" y="1360427"/>
                  </a:lnTo>
                </a:path>
                <a:path w="2422525" h="1670050">
                  <a:moveTo>
                    <a:pt x="302485" y="1662745"/>
                  </a:moveTo>
                  <a:lnTo>
                    <a:pt x="350803" y="1666914"/>
                  </a:lnTo>
                  <a:lnTo>
                    <a:pt x="399235" y="1669178"/>
                  </a:lnTo>
                  <a:lnTo>
                    <a:pt x="447760" y="1669866"/>
                  </a:lnTo>
                  <a:lnTo>
                    <a:pt x="496356" y="1669308"/>
                  </a:lnTo>
                  <a:lnTo>
                    <a:pt x="545005" y="1667836"/>
                  </a:lnTo>
                  <a:lnTo>
                    <a:pt x="593684" y="1665779"/>
                  </a:lnTo>
                  <a:lnTo>
                    <a:pt x="642374" y="1663467"/>
                  </a:lnTo>
                  <a:lnTo>
                    <a:pt x="691053" y="1661231"/>
                  </a:lnTo>
                  <a:lnTo>
                    <a:pt x="739701" y="1659401"/>
                  </a:lnTo>
                  <a:lnTo>
                    <a:pt x="788298" y="1658307"/>
                  </a:lnTo>
                  <a:lnTo>
                    <a:pt x="836823" y="1658279"/>
                  </a:lnTo>
                  <a:lnTo>
                    <a:pt x="885254" y="1659648"/>
                  </a:lnTo>
                  <a:lnTo>
                    <a:pt x="933573" y="1662745"/>
                  </a:lnTo>
                  <a:lnTo>
                    <a:pt x="986164" y="1666407"/>
                  </a:lnTo>
                  <a:lnTo>
                    <a:pt x="1038806" y="1668622"/>
                  </a:lnTo>
                  <a:lnTo>
                    <a:pt x="1091488" y="1669627"/>
                  </a:lnTo>
                  <a:lnTo>
                    <a:pt x="1144199" y="1669661"/>
                  </a:lnTo>
                  <a:lnTo>
                    <a:pt x="1196927" y="1668962"/>
                  </a:lnTo>
                  <a:lnTo>
                    <a:pt x="1249660" y="1667770"/>
                  </a:lnTo>
                  <a:lnTo>
                    <a:pt x="1302387" y="1666322"/>
                  </a:lnTo>
                  <a:lnTo>
                    <a:pt x="1355098" y="1664857"/>
                  </a:lnTo>
                  <a:lnTo>
                    <a:pt x="1407780" y="1663613"/>
                  </a:lnTo>
                  <a:lnTo>
                    <a:pt x="1460423" y="1662830"/>
                  </a:lnTo>
                  <a:lnTo>
                    <a:pt x="1513014" y="1662745"/>
                  </a:lnTo>
                  <a:lnTo>
                    <a:pt x="1563375" y="1662937"/>
                  </a:lnTo>
                  <a:lnTo>
                    <a:pt x="1613693" y="1662920"/>
                  </a:lnTo>
                  <a:lnTo>
                    <a:pt x="1663976" y="1662745"/>
                  </a:lnTo>
                  <a:lnTo>
                    <a:pt x="1714232" y="1662465"/>
                  </a:lnTo>
                  <a:lnTo>
                    <a:pt x="1764471" y="1662132"/>
                  </a:lnTo>
                  <a:lnTo>
                    <a:pt x="1814701" y="1661800"/>
                  </a:lnTo>
                  <a:lnTo>
                    <a:pt x="1864932" y="1661520"/>
                  </a:lnTo>
                  <a:lnTo>
                    <a:pt x="1915171" y="1661345"/>
                  </a:lnTo>
                  <a:lnTo>
                    <a:pt x="1965427" y="1661327"/>
                  </a:lnTo>
                  <a:lnTo>
                    <a:pt x="2015710" y="1661520"/>
                  </a:lnTo>
                  <a:lnTo>
                    <a:pt x="2066027" y="1661975"/>
                  </a:lnTo>
                  <a:lnTo>
                    <a:pt x="2116389" y="1662745"/>
                  </a:lnTo>
                </a:path>
                <a:path w="2422525" h="1670050">
                  <a:moveTo>
                    <a:pt x="302485" y="1662745"/>
                  </a:moveTo>
                  <a:lnTo>
                    <a:pt x="257853" y="1661467"/>
                  </a:lnTo>
                  <a:lnTo>
                    <a:pt x="215015" y="1653211"/>
                  </a:lnTo>
                  <a:lnTo>
                    <a:pt x="174517" y="1638555"/>
                  </a:lnTo>
                  <a:lnTo>
                    <a:pt x="136903" y="1618078"/>
                  </a:lnTo>
                  <a:lnTo>
                    <a:pt x="102720" y="1592361"/>
                  </a:lnTo>
                  <a:lnTo>
                    <a:pt x="72511" y="1561982"/>
                  </a:lnTo>
                  <a:lnTo>
                    <a:pt x="46822" y="1527519"/>
                  </a:lnTo>
                  <a:lnTo>
                    <a:pt x="26198" y="1489554"/>
                  </a:lnTo>
                  <a:lnTo>
                    <a:pt x="11184" y="1448664"/>
                  </a:lnTo>
                  <a:lnTo>
                    <a:pt x="2326" y="1405428"/>
                  </a:lnTo>
                  <a:lnTo>
                    <a:pt x="168" y="1360427"/>
                  </a:lnTo>
                </a:path>
                <a:path w="2422525" h="1670050">
                  <a:moveTo>
                    <a:pt x="168" y="1360427"/>
                  </a:moveTo>
                  <a:lnTo>
                    <a:pt x="2979" y="1308313"/>
                  </a:lnTo>
                  <a:lnTo>
                    <a:pt x="4994" y="1256162"/>
                  </a:lnTo>
                  <a:lnTo>
                    <a:pt x="6303" y="1203979"/>
                  </a:lnTo>
                  <a:lnTo>
                    <a:pt x="6999" y="1151765"/>
                  </a:lnTo>
                  <a:lnTo>
                    <a:pt x="7171" y="1099524"/>
                  </a:lnTo>
                  <a:lnTo>
                    <a:pt x="6911" y="1047258"/>
                  </a:lnTo>
                  <a:lnTo>
                    <a:pt x="6309" y="994970"/>
                  </a:lnTo>
                  <a:lnTo>
                    <a:pt x="5456" y="942662"/>
                  </a:lnTo>
                  <a:lnTo>
                    <a:pt x="4444" y="890339"/>
                  </a:lnTo>
                  <a:lnTo>
                    <a:pt x="3363" y="838001"/>
                  </a:lnTo>
                  <a:lnTo>
                    <a:pt x="2304" y="785652"/>
                  </a:lnTo>
                  <a:lnTo>
                    <a:pt x="1358" y="733295"/>
                  </a:lnTo>
                  <a:lnTo>
                    <a:pt x="615" y="680933"/>
                  </a:lnTo>
                  <a:lnTo>
                    <a:pt x="168" y="628568"/>
                  </a:lnTo>
                  <a:lnTo>
                    <a:pt x="0" y="576267"/>
                  </a:lnTo>
                  <a:lnTo>
                    <a:pt x="80" y="523923"/>
                  </a:lnTo>
                  <a:lnTo>
                    <a:pt x="345" y="471544"/>
                  </a:lnTo>
                  <a:lnTo>
                    <a:pt x="728" y="419138"/>
                  </a:lnTo>
                  <a:lnTo>
                    <a:pt x="1163" y="366715"/>
                  </a:lnTo>
                  <a:lnTo>
                    <a:pt x="1585" y="314284"/>
                  </a:lnTo>
                  <a:lnTo>
                    <a:pt x="1928" y="261852"/>
                  </a:lnTo>
                  <a:lnTo>
                    <a:pt x="2127" y="209429"/>
                  </a:lnTo>
                  <a:lnTo>
                    <a:pt x="2116" y="157023"/>
                  </a:lnTo>
                  <a:lnTo>
                    <a:pt x="1830" y="104644"/>
                  </a:lnTo>
                  <a:lnTo>
                    <a:pt x="1202" y="52300"/>
                  </a:lnTo>
                  <a:lnTo>
                    <a:pt x="168" y="0"/>
                  </a:lnTo>
                </a:path>
                <a:path w="2422525" h="1670050">
                  <a:moveTo>
                    <a:pt x="2418706" y="1360427"/>
                  </a:moveTo>
                  <a:lnTo>
                    <a:pt x="2418706" y="0"/>
                  </a:lnTo>
                </a:path>
                <a:path w="2422525" h="1670050">
                  <a:moveTo>
                    <a:pt x="2116389" y="1662745"/>
                  </a:moveTo>
                  <a:lnTo>
                    <a:pt x="2165426" y="1658788"/>
                  </a:lnTo>
                  <a:lnTo>
                    <a:pt x="2211944" y="1647332"/>
                  </a:lnTo>
                  <a:lnTo>
                    <a:pt x="2255321" y="1629000"/>
                  </a:lnTo>
                  <a:lnTo>
                    <a:pt x="2294933" y="1604415"/>
                  </a:lnTo>
                  <a:lnTo>
                    <a:pt x="2330159" y="1574198"/>
                  </a:lnTo>
                  <a:lnTo>
                    <a:pt x="2360376" y="1538972"/>
                  </a:lnTo>
                  <a:lnTo>
                    <a:pt x="2384962" y="1499359"/>
                  </a:lnTo>
                  <a:lnTo>
                    <a:pt x="2403294" y="1455983"/>
                  </a:lnTo>
                  <a:lnTo>
                    <a:pt x="2414749" y="1409465"/>
                  </a:lnTo>
                  <a:lnTo>
                    <a:pt x="2418706" y="1360427"/>
                  </a:lnTo>
                </a:path>
                <a:path w="2422525" h="1670050">
                  <a:moveTo>
                    <a:pt x="302485" y="1662745"/>
                  </a:moveTo>
                  <a:lnTo>
                    <a:pt x="2116389" y="1662745"/>
                  </a:lnTo>
                </a:path>
                <a:path w="2422525" h="1670050">
                  <a:moveTo>
                    <a:pt x="302485" y="1662745"/>
                  </a:moveTo>
                  <a:lnTo>
                    <a:pt x="253448" y="1658788"/>
                  </a:lnTo>
                  <a:lnTo>
                    <a:pt x="206930" y="1647332"/>
                  </a:lnTo>
                  <a:lnTo>
                    <a:pt x="163553" y="1629000"/>
                  </a:lnTo>
                  <a:lnTo>
                    <a:pt x="123941" y="1604415"/>
                  </a:lnTo>
                  <a:lnTo>
                    <a:pt x="88715" y="1574198"/>
                  </a:lnTo>
                  <a:lnTo>
                    <a:pt x="58498" y="1538972"/>
                  </a:lnTo>
                  <a:lnTo>
                    <a:pt x="33912" y="1499359"/>
                  </a:lnTo>
                  <a:lnTo>
                    <a:pt x="15580" y="1455983"/>
                  </a:lnTo>
                  <a:lnTo>
                    <a:pt x="4125" y="1409465"/>
                  </a:lnTo>
                  <a:lnTo>
                    <a:pt x="168" y="1360427"/>
                  </a:lnTo>
                </a:path>
                <a:path w="2422525" h="1670050">
                  <a:moveTo>
                    <a:pt x="168" y="1360427"/>
                  </a:moveTo>
                  <a:lnTo>
                    <a:pt x="168" y="0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8">
              <a:extLst>
                <a:ext uri="{FF2B5EF4-FFF2-40B4-BE49-F238E27FC236}">
                  <a16:creationId xmlns:a16="http://schemas.microsoft.com/office/drawing/2014/main" id="{AD881341-D286-CD83-181D-80F21CAB3C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2204" y="3242353"/>
              <a:ext cx="358826" cy="246892"/>
            </a:xfrm>
            <a:prstGeom prst="rect">
              <a:avLst/>
            </a:prstGeom>
          </p:spPr>
        </p:pic>
        <p:sp>
          <p:nvSpPr>
            <p:cNvPr id="150" name="object 19">
              <a:extLst>
                <a:ext uri="{FF2B5EF4-FFF2-40B4-BE49-F238E27FC236}">
                  <a16:creationId xmlns:a16="http://schemas.microsoft.com/office/drawing/2014/main" id="{5B07307B-889D-A32F-2566-A292C463BF18}"/>
                </a:ext>
              </a:extLst>
            </p:cNvPr>
            <p:cNvSpPr/>
            <p:nvPr/>
          </p:nvSpPr>
          <p:spPr>
            <a:xfrm>
              <a:off x="1366796" y="2951060"/>
              <a:ext cx="581025" cy="583565"/>
            </a:xfrm>
            <a:custGeom>
              <a:avLst/>
              <a:gdLst/>
              <a:ahLst/>
              <a:cxnLst/>
              <a:rect l="l" t="t" r="r" b="b"/>
              <a:pathLst>
                <a:path w="581025" h="583564">
                  <a:moveTo>
                    <a:pt x="227927" y="583532"/>
                  </a:moveTo>
                  <a:lnTo>
                    <a:pt x="265401" y="556056"/>
                  </a:lnTo>
                  <a:lnTo>
                    <a:pt x="308545" y="535665"/>
                  </a:lnTo>
                  <a:lnTo>
                    <a:pt x="355467" y="524722"/>
                  </a:lnTo>
                  <a:lnTo>
                    <a:pt x="404278" y="525588"/>
                  </a:lnTo>
                  <a:lnTo>
                    <a:pt x="449901" y="534996"/>
                  </a:lnTo>
                  <a:lnTo>
                    <a:pt x="493399" y="549837"/>
                  </a:lnTo>
                  <a:lnTo>
                    <a:pt x="536424" y="567039"/>
                  </a:lnTo>
                  <a:lnTo>
                    <a:pt x="580630" y="583532"/>
                  </a:lnTo>
                </a:path>
                <a:path w="581025" h="583564">
                  <a:moveTo>
                    <a:pt x="182579" y="470163"/>
                  </a:moveTo>
                  <a:lnTo>
                    <a:pt x="150064" y="476540"/>
                  </a:lnTo>
                  <a:lnTo>
                    <a:pt x="117077" y="475832"/>
                  </a:lnTo>
                  <a:lnTo>
                    <a:pt x="84090" y="472289"/>
                  </a:lnTo>
                  <a:lnTo>
                    <a:pt x="51575" y="470163"/>
                  </a:lnTo>
                  <a:lnTo>
                    <a:pt x="18981" y="445364"/>
                  </a:lnTo>
                  <a:lnTo>
                    <a:pt x="3144" y="380194"/>
                  </a:lnTo>
                  <a:lnTo>
                    <a:pt x="0" y="326925"/>
                  </a:lnTo>
                  <a:lnTo>
                    <a:pt x="2176" y="273294"/>
                  </a:lnTo>
                  <a:lnTo>
                    <a:pt x="7497" y="220026"/>
                  </a:lnTo>
                  <a:lnTo>
                    <a:pt x="13785" y="167846"/>
                  </a:lnTo>
                  <a:lnTo>
                    <a:pt x="37168" y="132064"/>
                  </a:lnTo>
                  <a:lnTo>
                    <a:pt x="51575" y="130056"/>
                  </a:lnTo>
                  <a:lnTo>
                    <a:pt x="104767" y="135080"/>
                  </a:lnTo>
                  <a:lnTo>
                    <a:pt x="158444" y="139091"/>
                  </a:lnTo>
                  <a:lnTo>
                    <a:pt x="212473" y="141691"/>
                  </a:lnTo>
                  <a:lnTo>
                    <a:pt x="266722" y="142484"/>
                  </a:lnTo>
                  <a:lnTo>
                    <a:pt x="321060" y="141074"/>
                  </a:lnTo>
                  <a:lnTo>
                    <a:pt x="375354" y="137063"/>
                  </a:lnTo>
                  <a:lnTo>
                    <a:pt x="429471" y="130056"/>
                  </a:lnTo>
                  <a:lnTo>
                    <a:pt x="442462" y="130647"/>
                  </a:lnTo>
                  <a:lnTo>
                    <a:pt x="454035" y="138559"/>
                  </a:lnTo>
                  <a:lnTo>
                    <a:pt x="462774" y="151667"/>
                  </a:lnTo>
                  <a:lnTo>
                    <a:pt x="467261" y="167846"/>
                  </a:lnTo>
                  <a:lnTo>
                    <a:pt x="466198" y="179577"/>
                  </a:lnTo>
                  <a:lnTo>
                    <a:pt x="464427" y="191780"/>
                  </a:lnTo>
                  <a:lnTo>
                    <a:pt x="464073" y="203982"/>
                  </a:lnTo>
                  <a:lnTo>
                    <a:pt x="467261" y="215713"/>
                  </a:lnTo>
                </a:path>
                <a:path w="581025" h="583564">
                  <a:moveTo>
                    <a:pt x="454665" y="140134"/>
                  </a:moveTo>
                  <a:lnTo>
                    <a:pt x="436911" y="112972"/>
                  </a:lnTo>
                  <a:lnTo>
                    <a:pt x="420339" y="85339"/>
                  </a:lnTo>
                  <a:lnTo>
                    <a:pt x="403294" y="58650"/>
                  </a:lnTo>
                  <a:lnTo>
                    <a:pt x="384124" y="34323"/>
                  </a:lnTo>
                  <a:lnTo>
                    <a:pt x="375503" y="28733"/>
                  </a:lnTo>
                  <a:lnTo>
                    <a:pt x="368063" y="23616"/>
                  </a:lnTo>
                  <a:lnTo>
                    <a:pt x="361096" y="19443"/>
                  </a:lnTo>
                  <a:lnTo>
                    <a:pt x="353892" y="16687"/>
                  </a:lnTo>
                  <a:lnTo>
                    <a:pt x="309290" y="5078"/>
                  </a:lnTo>
                  <a:lnTo>
                    <a:pt x="263721" y="0"/>
                  </a:lnTo>
                  <a:lnTo>
                    <a:pt x="218031" y="725"/>
                  </a:lnTo>
                  <a:lnTo>
                    <a:pt x="173066" y="6530"/>
                  </a:lnTo>
                  <a:lnTo>
                    <a:pt x="129673" y="16687"/>
                  </a:lnTo>
                  <a:lnTo>
                    <a:pt x="77004" y="58650"/>
                  </a:lnTo>
                  <a:lnTo>
                    <a:pt x="56613" y="83449"/>
                  </a:lnTo>
                  <a:lnTo>
                    <a:pt x="38112" y="110138"/>
                  </a:lnTo>
                  <a:lnTo>
                    <a:pt x="23862" y="140134"/>
                  </a:lnTo>
                </a:path>
                <a:path w="581025" h="583564">
                  <a:moveTo>
                    <a:pt x="240523" y="16687"/>
                  </a:moveTo>
                  <a:lnTo>
                    <a:pt x="236272" y="43967"/>
                  </a:lnTo>
                  <a:lnTo>
                    <a:pt x="236744" y="72427"/>
                  </a:lnTo>
                  <a:lnTo>
                    <a:pt x="239106" y="101360"/>
                  </a:lnTo>
                  <a:lnTo>
                    <a:pt x="240523" y="130056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20">
              <a:extLst>
                <a:ext uri="{FF2B5EF4-FFF2-40B4-BE49-F238E27FC236}">
                  <a16:creationId xmlns:a16="http://schemas.microsoft.com/office/drawing/2014/main" id="{00060396-EC38-13C8-9BA9-390C827D640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2203" y="3241093"/>
              <a:ext cx="355224" cy="234295"/>
            </a:xfrm>
            <a:prstGeom prst="rect">
              <a:avLst/>
            </a:prstGeom>
          </p:spPr>
        </p:pic>
        <p:sp>
          <p:nvSpPr>
            <p:cNvPr id="152" name="object 21">
              <a:extLst>
                <a:ext uri="{FF2B5EF4-FFF2-40B4-BE49-F238E27FC236}">
                  <a16:creationId xmlns:a16="http://schemas.microsoft.com/office/drawing/2014/main" id="{46BEF57E-7102-91F1-6CAD-684FACC5D50B}"/>
                </a:ext>
              </a:extLst>
            </p:cNvPr>
            <p:cNvSpPr/>
            <p:nvPr/>
          </p:nvSpPr>
          <p:spPr>
            <a:xfrm>
              <a:off x="1379322" y="2966488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5" h="567054">
                  <a:moveTo>
                    <a:pt x="214141" y="566847"/>
                  </a:moveTo>
                  <a:lnTo>
                    <a:pt x="252678" y="541851"/>
                  </a:lnTo>
                  <a:lnTo>
                    <a:pt x="295704" y="523704"/>
                  </a:lnTo>
                  <a:lnTo>
                    <a:pt x="342035" y="512642"/>
                  </a:lnTo>
                  <a:lnTo>
                    <a:pt x="390493" y="508903"/>
                  </a:lnTo>
                  <a:lnTo>
                    <a:pt x="438596" y="512997"/>
                  </a:lnTo>
                  <a:lnTo>
                    <a:pt x="484337" y="524648"/>
                  </a:lnTo>
                  <a:lnTo>
                    <a:pt x="527244" y="542913"/>
                  </a:lnTo>
                  <a:lnTo>
                    <a:pt x="566844" y="566847"/>
                  </a:lnTo>
                </a:path>
                <a:path w="567055" h="567054">
                  <a:moveTo>
                    <a:pt x="168793" y="453475"/>
                  </a:moveTo>
                  <a:lnTo>
                    <a:pt x="37789" y="453475"/>
                  </a:lnTo>
                  <a:lnTo>
                    <a:pt x="23382" y="450405"/>
                  </a:lnTo>
                  <a:lnTo>
                    <a:pt x="11336" y="442139"/>
                  </a:lnTo>
                  <a:lnTo>
                    <a:pt x="3070" y="430093"/>
                  </a:lnTo>
                  <a:lnTo>
                    <a:pt x="0" y="415686"/>
                  </a:lnTo>
                  <a:lnTo>
                    <a:pt x="0" y="151158"/>
                  </a:lnTo>
                  <a:lnTo>
                    <a:pt x="3070" y="136751"/>
                  </a:lnTo>
                  <a:lnTo>
                    <a:pt x="11336" y="124705"/>
                  </a:lnTo>
                  <a:lnTo>
                    <a:pt x="23382" y="116439"/>
                  </a:lnTo>
                  <a:lnTo>
                    <a:pt x="37789" y="113368"/>
                  </a:lnTo>
                  <a:lnTo>
                    <a:pt x="415686" y="113368"/>
                  </a:lnTo>
                  <a:lnTo>
                    <a:pt x="430093" y="116439"/>
                  </a:lnTo>
                  <a:lnTo>
                    <a:pt x="442139" y="124705"/>
                  </a:lnTo>
                  <a:lnTo>
                    <a:pt x="450405" y="136751"/>
                  </a:lnTo>
                  <a:lnTo>
                    <a:pt x="453475" y="151158"/>
                  </a:lnTo>
                  <a:lnTo>
                    <a:pt x="453475" y="199025"/>
                  </a:lnTo>
                </a:path>
                <a:path w="567055" h="567054">
                  <a:moveTo>
                    <a:pt x="440879" y="123446"/>
                  </a:moveTo>
                  <a:lnTo>
                    <a:pt x="370338" y="17635"/>
                  </a:lnTo>
                  <a:lnTo>
                    <a:pt x="340106" y="0"/>
                  </a:lnTo>
                  <a:lnTo>
                    <a:pt x="115888" y="0"/>
                  </a:lnTo>
                  <a:lnTo>
                    <a:pt x="106558" y="1338"/>
                  </a:lnTo>
                  <a:lnTo>
                    <a:pt x="97938" y="5038"/>
                  </a:lnTo>
                  <a:lnTo>
                    <a:pt x="90734" y="10628"/>
                  </a:lnTo>
                  <a:lnTo>
                    <a:pt x="85656" y="17635"/>
                  </a:lnTo>
                  <a:lnTo>
                    <a:pt x="12596" y="123446"/>
                  </a:lnTo>
                </a:path>
                <a:path w="567055" h="567054">
                  <a:moveTo>
                    <a:pt x="226737" y="0"/>
                  </a:moveTo>
                  <a:lnTo>
                    <a:pt x="226737" y="113368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22">
            <a:extLst>
              <a:ext uri="{FF2B5EF4-FFF2-40B4-BE49-F238E27FC236}">
                <a16:creationId xmlns:a16="http://schemas.microsoft.com/office/drawing/2014/main" id="{973B7CDF-3DCD-4C4A-E88F-C238AC903953}"/>
              </a:ext>
            </a:extLst>
          </p:cNvPr>
          <p:cNvGrpSpPr/>
          <p:nvPr/>
        </p:nvGrpSpPr>
        <p:grpSpPr>
          <a:xfrm>
            <a:off x="2489377" y="998512"/>
            <a:ext cx="2367215" cy="4860976"/>
            <a:chOff x="3170920" y="2633923"/>
            <a:chExt cx="2426335" cy="4622808"/>
          </a:xfrm>
        </p:grpSpPr>
        <p:sp>
          <p:nvSpPr>
            <p:cNvPr id="154" name="object 23">
              <a:extLst>
                <a:ext uri="{FF2B5EF4-FFF2-40B4-BE49-F238E27FC236}">
                  <a16:creationId xmlns:a16="http://schemas.microsoft.com/office/drawing/2014/main" id="{6ADC5D1C-A55D-A559-188C-5A7EB53310D8}"/>
                </a:ext>
              </a:extLst>
            </p:cNvPr>
            <p:cNvSpPr/>
            <p:nvPr/>
          </p:nvSpPr>
          <p:spPr>
            <a:xfrm>
              <a:off x="3170920" y="2633923"/>
              <a:ext cx="2426335" cy="2279015"/>
            </a:xfrm>
            <a:custGeom>
              <a:avLst/>
              <a:gdLst/>
              <a:ahLst/>
              <a:cxnLst/>
              <a:rect l="l" t="t" r="r" b="b"/>
              <a:pathLst>
                <a:path w="2426335" h="2279015">
                  <a:moveTo>
                    <a:pt x="3411" y="313670"/>
                  </a:moveTo>
                  <a:lnTo>
                    <a:pt x="9004" y="268669"/>
                  </a:lnTo>
                  <a:lnTo>
                    <a:pt x="20049" y="224871"/>
                  </a:lnTo>
                  <a:lnTo>
                    <a:pt x="36187" y="183044"/>
                  </a:lnTo>
                  <a:lnTo>
                    <a:pt x="57060" y="143954"/>
                  </a:lnTo>
                  <a:lnTo>
                    <a:pt x="82312" y="108368"/>
                  </a:lnTo>
                  <a:lnTo>
                    <a:pt x="111584" y="77051"/>
                  </a:lnTo>
                  <a:lnTo>
                    <a:pt x="144519" y="50772"/>
                  </a:lnTo>
                  <a:lnTo>
                    <a:pt x="180758" y="30296"/>
                  </a:lnTo>
                  <a:lnTo>
                    <a:pt x="219945" y="16389"/>
                  </a:lnTo>
                  <a:lnTo>
                    <a:pt x="261721" y="9819"/>
                  </a:lnTo>
                  <a:lnTo>
                    <a:pt x="305728" y="11353"/>
                  </a:lnTo>
                </a:path>
                <a:path w="2426335" h="2279015">
                  <a:moveTo>
                    <a:pt x="2119632" y="11353"/>
                  </a:moveTo>
                  <a:lnTo>
                    <a:pt x="2068715" y="13088"/>
                  </a:lnTo>
                  <a:lnTo>
                    <a:pt x="2017799" y="14706"/>
                  </a:lnTo>
                  <a:lnTo>
                    <a:pt x="1966882" y="16192"/>
                  </a:lnTo>
                  <a:lnTo>
                    <a:pt x="1915966" y="17534"/>
                  </a:lnTo>
                  <a:lnTo>
                    <a:pt x="1865049" y="18719"/>
                  </a:lnTo>
                  <a:lnTo>
                    <a:pt x="1814132" y="19733"/>
                  </a:lnTo>
                  <a:lnTo>
                    <a:pt x="1763216" y="20562"/>
                  </a:lnTo>
                  <a:lnTo>
                    <a:pt x="1712299" y="21195"/>
                  </a:lnTo>
                  <a:lnTo>
                    <a:pt x="1661383" y="21617"/>
                  </a:lnTo>
                  <a:lnTo>
                    <a:pt x="1610466" y="21815"/>
                  </a:lnTo>
                  <a:lnTo>
                    <a:pt x="1559550" y="21777"/>
                  </a:lnTo>
                  <a:lnTo>
                    <a:pt x="1508633" y="21488"/>
                  </a:lnTo>
                  <a:lnTo>
                    <a:pt x="1457716" y="20936"/>
                  </a:lnTo>
                  <a:lnTo>
                    <a:pt x="1406800" y="20107"/>
                  </a:lnTo>
                  <a:lnTo>
                    <a:pt x="1355883" y="18989"/>
                  </a:lnTo>
                  <a:lnTo>
                    <a:pt x="1304967" y="17567"/>
                  </a:lnTo>
                  <a:lnTo>
                    <a:pt x="1254050" y="15830"/>
                  </a:lnTo>
                  <a:lnTo>
                    <a:pt x="1203133" y="13762"/>
                  </a:lnTo>
                  <a:lnTo>
                    <a:pt x="1152217" y="11353"/>
                  </a:lnTo>
                  <a:lnTo>
                    <a:pt x="1102423" y="9027"/>
                  </a:lnTo>
                  <a:lnTo>
                    <a:pt x="1052630" y="6945"/>
                  </a:lnTo>
                  <a:lnTo>
                    <a:pt x="1002836" y="5118"/>
                  </a:lnTo>
                  <a:lnTo>
                    <a:pt x="953043" y="3553"/>
                  </a:lnTo>
                  <a:lnTo>
                    <a:pt x="903250" y="2261"/>
                  </a:lnTo>
                  <a:lnTo>
                    <a:pt x="853456" y="1250"/>
                  </a:lnTo>
                  <a:lnTo>
                    <a:pt x="803663" y="530"/>
                  </a:lnTo>
                  <a:lnTo>
                    <a:pt x="753869" y="110"/>
                  </a:lnTo>
                  <a:lnTo>
                    <a:pt x="704076" y="0"/>
                  </a:lnTo>
                  <a:lnTo>
                    <a:pt x="654282" y="207"/>
                  </a:lnTo>
                  <a:lnTo>
                    <a:pt x="604489" y="743"/>
                  </a:lnTo>
                  <a:lnTo>
                    <a:pt x="554696" y="1615"/>
                  </a:lnTo>
                  <a:lnTo>
                    <a:pt x="504902" y="2833"/>
                  </a:lnTo>
                  <a:lnTo>
                    <a:pt x="455109" y="4407"/>
                  </a:lnTo>
                  <a:lnTo>
                    <a:pt x="405315" y="6345"/>
                  </a:lnTo>
                  <a:lnTo>
                    <a:pt x="355522" y="8657"/>
                  </a:lnTo>
                  <a:lnTo>
                    <a:pt x="305728" y="11353"/>
                  </a:lnTo>
                </a:path>
                <a:path w="2426335" h="2279015">
                  <a:moveTo>
                    <a:pt x="2421949" y="313670"/>
                  </a:moveTo>
                  <a:lnTo>
                    <a:pt x="2423199" y="268953"/>
                  </a:lnTo>
                  <a:lnTo>
                    <a:pt x="2416453" y="225893"/>
                  </a:lnTo>
                  <a:lnTo>
                    <a:pt x="2402461" y="185088"/>
                  </a:lnTo>
                  <a:lnTo>
                    <a:pt x="2381974" y="147134"/>
                  </a:lnTo>
                  <a:lnTo>
                    <a:pt x="2355739" y="112627"/>
                  </a:lnTo>
                  <a:lnTo>
                    <a:pt x="2324508" y="82162"/>
                  </a:lnTo>
                  <a:lnTo>
                    <a:pt x="2289030" y="56337"/>
                  </a:lnTo>
                  <a:lnTo>
                    <a:pt x="2250053" y="35747"/>
                  </a:lnTo>
                  <a:lnTo>
                    <a:pt x="2208328" y="20989"/>
                  </a:lnTo>
                  <a:lnTo>
                    <a:pt x="2164605" y="12659"/>
                  </a:lnTo>
                  <a:lnTo>
                    <a:pt x="2119632" y="11353"/>
                  </a:lnTo>
                </a:path>
                <a:path w="2426335" h="2279015">
                  <a:moveTo>
                    <a:pt x="2421949" y="2278732"/>
                  </a:moveTo>
                  <a:lnTo>
                    <a:pt x="2419783" y="2229047"/>
                  </a:lnTo>
                  <a:lnTo>
                    <a:pt x="2418578" y="2179330"/>
                  </a:lnTo>
                  <a:lnTo>
                    <a:pt x="2418177" y="2129584"/>
                  </a:lnTo>
                  <a:lnTo>
                    <a:pt x="2418424" y="2079817"/>
                  </a:lnTo>
                  <a:lnTo>
                    <a:pt x="2419161" y="2030033"/>
                  </a:lnTo>
                  <a:lnTo>
                    <a:pt x="2420231" y="1980238"/>
                  </a:lnTo>
                  <a:lnTo>
                    <a:pt x="2421477" y="1930437"/>
                  </a:lnTo>
                  <a:lnTo>
                    <a:pt x="2422743" y="1880637"/>
                  </a:lnTo>
                  <a:lnTo>
                    <a:pt x="2423871" y="1830842"/>
                  </a:lnTo>
                  <a:lnTo>
                    <a:pt x="2424704" y="1781058"/>
                  </a:lnTo>
                  <a:lnTo>
                    <a:pt x="2425085" y="1731291"/>
                  </a:lnTo>
                  <a:lnTo>
                    <a:pt x="2424858" y="1681545"/>
                  </a:lnTo>
                  <a:lnTo>
                    <a:pt x="2423865" y="1631828"/>
                  </a:lnTo>
                  <a:lnTo>
                    <a:pt x="2421949" y="1582143"/>
                  </a:lnTo>
                  <a:lnTo>
                    <a:pt x="2419947" y="1531272"/>
                  </a:lnTo>
                  <a:lnTo>
                    <a:pt x="2419036" y="1480401"/>
                  </a:lnTo>
                  <a:lnTo>
                    <a:pt x="2419008" y="1429531"/>
                  </a:lnTo>
                  <a:lnTo>
                    <a:pt x="2419658" y="1378660"/>
                  </a:lnTo>
                  <a:lnTo>
                    <a:pt x="2420780" y="1327789"/>
                  </a:lnTo>
                  <a:lnTo>
                    <a:pt x="2422166" y="1276919"/>
                  </a:lnTo>
                  <a:lnTo>
                    <a:pt x="2423611" y="1226048"/>
                  </a:lnTo>
                  <a:lnTo>
                    <a:pt x="2424908" y="1175177"/>
                  </a:lnTo>
                  <a:lnTo>
                    <a:pt x="2425850" y="1124307"/>
                  </a:lnTo>
                  <a:lnTo>
                    <a:pt x="2426232" y="1073436"/>
                  </a:lnTo>
                  <a:lnTo>
                    <a:pt x="2425847" y="1022565"/>
                  </a:lnTo>
                  <a:lnTo>
                    <a:pt x="2424488" y="971694"/>
                  </a:lnTo>
                  <a:lnTo>
                    <a:pt x="2421949" y="920824"/>
                  </a:lnTo>
                  <a:lnTo>
                    <a:pt x="2418990" y="870388"/>
                  </a:lnTo>
                  <a:lnTo>
                    <a:pt x="2416438" y="819865"/>
                  </a:lnTo>
                  <a:lnTo>
                    <a:pt x="2414332" y="769271"/>
                  </a:lnTo>
                  <a:lnTo>
                    <a:pt x="2412712" y="718626"/>
                  </a:lnTo>
                  <a:lnTo>
                    <a:pt x="2411616" y="667945"/>
                  </a:lnTo>
                  <a:lnTo>
                    <a:pt x="2411085" y="617247"/>
                  </a:lnTo>
                  <a:lnTo>
                    <a:pt x="2411157" y="566549"/>
                  </a:lnTo>
                  <a:lnTo>
                    <a:pt x="2411872" y="515868"/>
                  </a:lnTo>
                  <a:lnTo>
                    <a:pt x="2413270" y="465222"/>
                  </a:lnTo>
                  <a:lnTo>
                    <a:pt x="2415389" y="414629"/>
                  </a:lnTo>
                  <a:lnTo>
                    <a:pt x="2418269" y="364106"/>
                  </a:lnTo>
                  <a:lnTo>
                    <a:pt x="2421949" y="313670"/>
                  </a:lnTo>
                </a:path>
                <a:path w="2426335" h="2279015">
                  <a:moveTo>
                    <a:pt x="3411" y="2278732"/>
                  </a:moveTo>
                  <a:lnTo>
                    <a:pt x="8439" y="2226721"/>
                  </a:lnTo>
                  <a:lnTo>
                    <a:pt x="11196" y="2174618"/>
                  </a:lnTo>
                  <a:lnTo>
                    <a:pt x="12091" y="2122437"/>
                  </a:lnTo>
                  <a:lnTo>
                    <a:pt x="11529" y="2070189"/>
                  </a:lnTo>
                  <a:lnTo>
                    <a:pt x="9917" y="2017889"/>
                  </a:lnTo>
                  <a:lnTo>
                    <a:pt x="7662" y="1965550"/>
                  </a:lnTo>
                  <a:lnTo>
                    <a:pt x="5172" y="1913185"/>
                  </a:lnTo>
                  <a:lnTo>
                    <a:pt x="2851" y="1860807"/>
                  </a:lnTo>
                  <a:lnTo>
                    <a:pt x="1108" y="1808428"/>
                  </a:lnTo>
                  <a:lnTo>
                    <a:pt x="349" y="1756063"/>
                  </a:lnTo>
                  <a:lnTo>
                    <a:pt x="981" y="1703724"/>
                  </a:lnTo>
                  <a:lnTo>
                    <a:pt x="3411" y="1651424"/>
                  </a:lnTo>
                  <a:lnTo>
                    <a:pt x="6081" y="1599438"/>
                  </a:lnTo>
                  <a:lnTo>
                    <a:pt x="7347" y="1547409"/>
                  </a:lnTo>
                  <a:lnTo>
                    <a:pt x="7485" y="1495345"/>
                  </a:lnTo>
                  <a:lnTo>
                    <a:pt x="6770" y="1443254"/>
                  </a:lnTo>
                  <a:lnTo>
                    <a:pt x="5478" y="1391146"/>
                  </a:lnTo>
                  <a:lnTo>
                    <a:pt x="3883" y="1339029"/>
                  </a:lnTo>
                  <a:lnTo>
                    <a:pt x="2263" y="1286913"/>
                  </a:lnTo>
                  <a:lnTo>
                    <a:pt x="892" y="1234804"/>
                  </a:lnTo>
                  <a:lnTo>
                    <a:pt x="45" y="1182714"/>
                  </a:lnTo>
                  <a:lnTo>
                    <a:pt x="0" y="1130650"/>
                  </a:lnTo>
                  <a:lnTo>
                    <a:pt x="1030" y="1078620"/>
                  </a:lnTo>
                  <a:lnTo>
                    <a:pt x="3411" y="1026635"/>
                  </a:lnTo>
                  <a:lnTo>
                    <a:pt x="6311" y="975870"/>
                  </a:lnTo>
                  <a:lnTo>
                    <a:pt x="8567" y="925069"/>
                  </a:lnTo>
                  <a:lnTo>
                    <a:pt x="10228" y="874235"/>
                  </a:lnTo>
                  <a:lnTo>
                    <a:pt x="11344" y="823371"/>
                  </a:lnTo>
                  <a:lnTo>
                    <a:pt x="11963" y="772480"/>
                  </a:lnTo>
                  <a:lnTo>
                    <a:pt x="12137" y="721563"/>
                  </a:lnTo>
                  <a:lnTo>
                    <a:pt x="11914" y="670625"/>
                  </a:lnTo>
                  <a:lnTo>
                    <a:pt x="11344" y="619667"/>
                  </a:lnTo>
                  <a:lnTo>
                    <a:pt x="10476" y="568693"/>
                  </a:lnTo>
                  <a:lnTo>
                    <a:pt x="9360" y="517705"/>
                  </a:lnTo>
                  <a:lnTo>
                    <a:pt x="8047" y="466706"/>
                  </a:lnTo>
                  <a:lnTo>
                    <a:pt x="6584" y="415698"/>
                  </a:lnTo>
                  <a:lnTo>
                    <a:pt x="5022" y="364685"/>
                  </a:lnTo>
                  <a:lnTo>
                    <a:pt x="3411" y="313670"/>
                  </a:lnTo>
                </a:path>
                <a:path w="2426335" h="2279015">
                  <a:moveTo>
                    <a:pt x="154570" y="313670"/>
                  </a:moveTo>
                  <a:lnTo>
                    <a:pt x="160495" y="267234"/>
                  </a:lnTo>
                  <a:lnTo>
                    <a:pt x="182020" y="228175"/>
                  </a:lnTo>
                  <a:lnTo>
                    <a:pt x="215698" y="197217"/>
                  </a:lnTo>
                  <a:lnTo>
                    <a:pt x="258083" y="175088"/>
                  </a:lnTo>
                  <a:lnTo>
                    <a:pt x="305728" y="162511"/>
                  </a:lnTo>
                </a:path>
                <a:path w="2426335" h="2279015">
                  <a:moveTo>
                    <a:pt x="2119632" y="162511"/>
                  </a:moveTo>
                  <a:lnTo>
                    <a:pt x="2071302" y="164999"/>
                  </a:lnTo>
                  <a:lnTo>
                    <a:pt x="2022900" y="165995"/>
                  </a:lnTo>
                  <a:lnTo>
                    <a:pt x="1974445" y="165870"/>
                  </a:lnTo>
                  <a:lnTo>
                    <a:pt x="1925960" y="164999"/>
                  </a:lnTo>
                  <a:lnTo>
                    <a:pt x="1877464" y="163755"/>
                  </a:lnTo>
                  <a:lnTo>
                    <a:pt x="1828978" y="162511"/>
                  </a:lnTo>
                  <a:lnTo>
                    <a:pt x="1780524" y="161640"/>
                  </a:lnTo>
                  <a:lnTo>
                    <a:pt x="1732121" y="161516"/>
                  </a:lnTo>
                  <a:lnTo>
                    <a:pt x="1683791" y="162511"/>
                  </a:lnTo>
                  <a:lnTo>
                    <a:pt x="1633841" y="164722"/>
                  </a:lnTo>
                  <a:lnTo>
                    <a:pt x="1583785" y="167348"/>
                  </a:lnTo>
                  <a:lnTo>
                    <a:pt x="1533668" y="170050"/>
                  </a:lnTo>
                  <a:lnTo>
                    <a:pt x="1483536" y="172488"/>
                  </a:lnTo>
                  <a:lnTo>
                    <a:pt x="1433435" y="174320"/>
                  </a:lnTo>
                  <a:lnTo>
                    <a:pt x="1383409" y="175209"/>
                  </a:lnTo>
                  <a:lnTo>
                    <a:pt x="1333504" y="174812"/>
                  </a:lnTo>
                  <a:lnTo>
                    <a:pt x="1283765" y="172790"/>
                  </a:lnTo>
                  <a:lnTo>
                    <a:pt x="1234238" y="168803"/>
                  </a:lnTo>
                  <a:lnTo>
                    <a:pt x="1184968" y="162511"/>
                  </a:lnTo>
                  <a:lnTo>
                    <a:pt x="1134868" y="156788"/>
                  </a:lnTo>
                  <a:lnTo>
                    <a:pt x="1084531" y="154238"/>
                  </a:lnTo>
                  <a:lnTo>
                    <a:pt x="1033996" y="154113"/>
                  </a:lnTo>
                  <a:lnTo>
                    <a:pt x="983305" y="155669"/>
                  </a:lnTo>
                  <a:lnTo>
                    <a:pt x="932501" y="158157"/>
                  </a:lnTo>
                  <a:lnTo>
                    <a:pt x="881624" y="160832"/>
                  </a:lnTo>
                  <a:lnTo>
                    <a:pt x="830716" y="162947"/>
                  </a:lnTo>
                  <a:lnTo>
                    <a:pt x="779818" y="163755"/>
                  </a:lnTo>
                  <a:lnTo>
                    <a:pt x="728973" y="162511"/>
                  </a:lnTo>
                  <a:lnTo>
                    <a:pt x="676015" y="159618"/>
                  </a:lnTo>
                  <a:lnTo>
                    <a:pt x="622984" y="156843"/>
                  </a:lnTo>
                  <a:lnTo>
                    <a:pt x="569924" y="154540"/>
                  </a:lnTo>
                  <a:lnTo>
                    <a:pt x="516878" y="153064"/>
                  </a:lnTo>
                  <a:lnTo>
                    <a:pt x="463891" y="152769"/>
                  </a:lnTo>
                  <a:lnTo>
                    <a:pt x="411008" y="154009"/>
                  </a:lnTo>
                  <a:lnTo>
                    <a:pt x="358272" y="157138"/>
                  </a:lnTo>
                  <a:lnTo>
                    <a:pt x="305728" y="162511"/>
                  </a:lnTo>
                </a:path>
                <a:path w="2426335" h="2279015">
                  <a:moveTo>
                    <a:pt x="2270791" y="313670"/>
                  </a:moveTo>
                  <a:lnTo>
                    <a:pt x="2267888" y="266508"/>
                  </a:lnTo>
                  <a:lnTo>
                    <a:pt x="2246968" y="225091"/>
                  </a:lnTo>
                  <a:lnTo>
                    <a:pt x="2212383" y="192138"/>
                  </a:lnTo>
                  <a:lnTo>
                    <a:pt x="2168487" y="170371"/>
                  </a:lnTo>
                  <a:lnTo>
                    <a:pt x="2119632" y="162511"/>
                  </a:lnTo>
                </a:path>
                <a:path w="2426335" h="2279015">
                  <a:moveTo>
                    <a:pt x="2270791" y="1976415"/>
                  </a:moveTo>
                  <a:lnTo>
                    <a:pt x="2272202" y="1927038"/>
                  </a:lnTo>
                  <a:lnTo>
                    <a:pt x="2273581" y="1877635"/>
                  </a:lnTo>
                  <a:lnTo>
                    <a:pt x="2274893" y="1828210"/>
                  </a:lnTo>
                  <a:lnTo>
                    <a:pt x="2276105" y="1778767"/>
                  </a:lnTo>
                  <a:lnTo>
                    <a:pt x="2277184" y="1729309"/>
                  </a:lnTo>
                  <a:lnTo>
                    <a:pt x="2278098" y="1679840"/>
                  </a:lnTo>
                  <a:lnTo>
                    <a:pt x="2278812" y="1630363"/>
                  </a:lnTo>
                  <a:lnTo>
                    <a:pt x="2279293" y="1580883"/>
                  </a:lnTo>
                  <a:lnTo>
                    <a:pt x="2279509" y="1531403"/>
                  </a:lnTo>
                  <a:lnTo>
                    <a:pt x="2279426" y="1481926"/>
                  </a:lnTo>
                  <a:lnTo>
                    <a:pt x="2279011" y="1432457"/>
                  </a:lnTo>
                  <a:lnTo>
                    <a:pt x="2278231" y="1382999"/>
                  </a:lnTo>
                  <a:lnTo>
                    <a:pt x="2277051" y="1333556"/>
                  </a:lnTo>
                  <a:lnTo>
                    <a:pt x="2275441" y="1284131"/>
                  </a:lnTo>
                  <a:lnTo>
                    <a:pt x="2273365" y="1234728"/>
                  </a:lnTo>
                  <a:lnTo>
                    <a:pt x="2270791" y="1185351"/>
                  </a:lnTo>
                  <a:lnTo>
                    <a:pt x="2268022" y="1134199"/>
                  </a:lnTo>
                  <a:lnTo>
                    <a:pt x="2265506" y="1083001"/>
                  </a:lnTo>
                  <a:lnTo>
                    <a:pt x="2263264" y="1031762"/>
                  </a:lnTo>
                  <a:lnTo>
                    <a:pt x="2261311" y="980490"/>
                  </a:lnTo>
                  <a:lnTo>
                    <a:pt x="2259668" y="929190"/>
                  </a:lnTo>
                  <a:lnTo>
                    <a:pt x="2258353" y="877868"/>
                  </a:lnTo>
                  <a:lnTo>
                    <a:pt x="2257384" y="826531"/>
                  </a:lnTo>
                  <a:lnTo>
                    <a:pt x="2256779" y="775185"/>
                  </a:lnTo>
                  <a:lnTo>
                    <a:pt x="2256558" y="723836"/>
                  </a:lnTo>
                  <a:lnTo>
                    <a:pt x="2256738" y="672490"/>
                  </a:lnTo>
                  <a:lnTo>
                    <a:pt x="2257338" y="621153"/>
                  </a:lnTo>
                  <a:lnTo>
                    <a:pt x="2258376" y="569831"/>
                  </a:lnTo>
                  <a:lnTo>
                    <a:pt x="2259871" y="518531"/>
                  </a:lnTo>
                  <a:lnTo>
                    <a:pt x="2261842" y="467259"/>
                  </a:lnTo>
                  <a:lnTo>
                    <a:pt x="2264307" y="416021"/>
                  </a:lnTo>
                  <a:lnTo>
                    <a:pt x="2267283" y="364822"/>
                  </a:lnTo>
                  <a:lnTo>
                    <a:pt x="2270791" y="313670"/>
                  </a:lnTo>
                </a:path>
                <a:path w="2426335" h="2279015">
                  <a:moveTo>
                    <a:pt x="2119632" y="2127574"/>
                  </a:moveTo>
                  <a:lnTo>
                    <a:pt x="2168728" y="2122132"/>
                  </a:lnTo>
                  <a:lnTo>
                    <a:pt x="2213109" y="2100667"/>
                  </a:lnTo>
                  <a:lnTo>
                    <a:pt x="2248056" y="2066808"/>
                  </a:lnTo>
                  <a:lnTo>
                    <a:pt x="2268856" y="2024181"/>
                  </a:lnTo>
                  <a:lnTo>
                    <a:pt x="2270791" y="1976415"/>
                  </a:lnTo>
                </a:path>
                <a:path w="2426335" h="2279015">
                  <a:moveTo>
                    <a:pt x="305728" y="2127574"/>
                  </a:moveTo>
                  <a:lnTo>
                    <a:pt x="356130" y="2125410"/>
                  </a:lnTo>
                  <a:lnTo>
                    <a:pt x="406559" y="2124342"/>
                  </a:lnTo>
                  <a:lnTo>
                    <a:pt x="457008" y="2124188"/>
                  </a:lnTo>
                  <a:lnTo>
                    <a:pt x="507470" y="2124765"/>
                  </a:lnTo>
                  <a:lnTo>
                    <a:pt x="557939" y="2125894"/>
                  </a:lnTo>
                  <a:lnTo>
                    <a:pt x="608408" y="2127392"/>
                  </a:lnTo>
                  <a:lnTo>
                    <a:pt x="658871" y="2129078"/>
                  </a:lnTo>
                  <a:lnTo>
                    <a:pt x="709320" y="2130771"/>
                  </a:lnTo>
                  <a:lnTo>
                    <a:pt x="759748" y="2132290"/>
                  </a:lnTo>
                  <a:lnTo>
                    <a:pt x="810150" y="2133452"/>
                  </a:lnTo>
                  <a:lnTo>
                    <a:pt x="860519" y="2134077"/>
                  </a:lnTo>
                  <a:lnTo>
                    <a:pt x="910847" y="2133983"/>
                  </a:lnTo>
                  <a:lnTo>
                    <a:pt x="961128" y="2132988"/>
                  </a:lnTo>
                  <a:lnTo>
                    <a:pt x="1011355" y="2130912"/>
                  </a:lnTo>
                  <a:lnTo>
                    <a:pt x="1061522" y="2127574"/>
                  </a:lnTo>
                  <a:lnTo>
                    <a:pt x="1092206" y="2154715"/>
                  </a:lnTo>
                  <a:lnTo>
                    <a:pt x="1121828" y="2183156"/>
                  </a:lnTo>
                  <a:lnTo>
                    <a:pt x="1150268" y="2212777"/>
                  </a:lnTo>
                  <a:lnTo>
                    <a:pt x="1177410" y="2243462"/>
                  </a:lnTo>
                  <a:lnTo>
                    <a:pt x="1193392" y="2254976"/>
                  </a:lnTo>
                  <a:lnTo>
                    <a:pt x="1212680" y="2259050"/>
                  </a:lnTo>
                  <a:lnTo>
                    <a:pt x="1231969" y="2255330"/>
                  </a:lnTo>
                  <a:lnTo>
                    <a:pt x="1247951" y="2243462"/>
                  </a:lnTo>
                  <a:lnTo>
                    <a:pt x="1277572" y="2214726"/>
                  </a:lnTo>
                  <a:lnTo>
                    <a:pt x="1310146" y="2188352"/>
                  </a:lnTo>
                  <a:lnTo>
                    <a:pt x="1340594" y="2160561"/>
                  </a:lnTo>
                  <a:lnTo>
                    <a:pt x="1363839" y="2127574"/>
                  </a:lnTo>
                  <a:lnTo>
                    <a:pt x="1414021" y="2131038"/>
                  </a:lnTo>
                  <a:lnTo>
                    <a:pt x="1464291" y="2133017"/>
                  </a:lnTo>
                  <a:lnTo>
                    <a:pt x="1514635" y="2133741"/>
                  </a:lnTo>
                  <a:lnTo>
                    <a:pt x="1565039" y="2133436"/>
                  </a:lnTo>
                  <a:lnTo>
                    <a:pt x="1615490" y="2132332"/>
                  </a:lnTo>
                  <a:lnTo>
                    <a:pt x="1665975" y="2130657"/>
                  </a:lnTo>
                  <a:lnTo>
                    <a:pt x="1716480" y="2128639"/>
                  </a:lnTo>
                  <a:lnTo>
                    <a:pt x="1766991" y="2126508"/>
                  </a:lnTo>
                  <a:lnTo>
                    <a:pt x="1817496" y="2124490"/>
                  </a:lnTo>
                  <a:lnTo>
                    <a:pt x="1867981" y="2122815"/>
                  </a:lnTo>
                  <a:lnTo>
                    <a:pt x="1918432" y="2121711"/>
                  </a:lnTo>
                  <a:lnTo>
                    <a:pt x="1968836" y="2121406"/>
                  </a:lnTo>
                  <a:lnTo>
                    <a:pt x="2019180" y="2122130"/>
                  </a:lnTo>
                  <a:lnTo>
                    <a:pt x="2069450" y="2124109"/>
                  </a:lnTo>
                  <a:lnTo>
                    <a:pt x="2119632" y="2127574"/>
                  </a:lnTo>
                </a:path>
                <a:path w="2426335" h="2279015">
                  <a:moveTo>
                    <a:pt x="305728" y="2127574"/>
                  </a:moveTo>
                  <a:lnTo>
                    <a:pt x="259655" y="2128057"/>
                  </a:lnTo>
                  <a:lnTo>
                    <a:pt x="219507" y="2107560"/>
                  </a:lnTo>
                  <a:lnTo>
                    <a:pt x="187280" y="2071705"/>
                  </a:lnTo>
                  <a:lnTo>
                    <a:pt x="164969" y="2026116"/>
                  </a:lnTo>
                  <a:lnTo>
                    <a:pt x="154570" y="1976415"/>
                  </a:lnTo>
                </a:path>
                <a:path w="2426335" h="2279015">
                  <a:moveTo>
                    <a:pt x="154570" y="1976415"/>
                  </a:moveTo>
                  <a:lnTo>
                    <a:pt x="154930" y="1925134"/>
                  </a:lnTo>
                  <a:lnTo>
                    <a:pt x="154673" y="1873802"/>
                  </a:lnTo>
                  <a:lnTo>
                    <a:pt x="153922" y="1822426"/>
                  </a:lnTo>
                  <a:lnTo>
                    <a:pt x="152798" y="1771012"/>
                  </a:lnTo>
                  <a:lnTo>
                    <a:pt x="151424" y="1719569"/>
                  </a:lnTo>
                  <a:lnTo>
                    <a:pt x="149920" y="1668104"/>
                  </a:lnTo>
                  <a:lnTo>
                    <a:pt x="148409" y="1616625"/>
                  </a:lnTo>
                  <a:lnTo>
                    <a:pt x="147012" y="1565137"/>
                  </a:lnTo>
                  <a:lnTo>
                    <a:pt x="145851" y="1513650"/>
                  </a:lnTo>
                  <a:lnTo>
                    <a:pt x="145048" y="1462170"/>
                  </a:lnTo>
                  <a:lnTo>
                    <a:pt x="144726" y="1410705"/>
                  </a:lnTo>
                  <a:lnTo>
                    <a:pt x="145004" y="1359263"/>
                  </a:lnTo>
                  <a:lnTo>
                    <a:pt x="146006" y="1307849"/>
                  </a:lnTo>
                  <a:lnTo>
                    <a:pt x="147853" y="1256473"/>
                  </a:lnTo>
                  <a:lnTo>
                    <a:pt x="150667" y="1205140"/>
                  </a:lnTo>
                  <a:lnTo>
                    <a:pt x="154570" y="1153860"/>
                  </a:lnTo>
                  <a:lnTo>
                    <a:pt x="158483" y="1104695"/>
                  </a:lnTo>
                  <a:lnTo>
                    <a:pt x="161792" y="1055460"/>
                  </a:lnTo>
                  <a:lnTo>
                    <a:pt x="164520" y="1006162"/>
                  </a:lnTo>
                  <a:lnTo>
                    <a:pt x="166689" y="956808"/>
                  </a:lnTo>
                  <a:lnTo>
                    <a:pt x="168323" y="907407"/>
                  </a:lnTo>
                  <a:lnTo>
                    <a:pt x="169444" y="857965"/>
                  </a:lnTo>
                  <a:lnTo>
                    <a:pt x="170076" y="808492"/>
                  </a:lnTo>
                  <a:lnTo>
                    <a:pt x="170242" y="758993"/>
                  </a:lnTo>
                  <a:lnTo>
                    <a:pt x="169966" y="709478"/>
                  </a:lnTo>
                  <a:lnTo>
                    <a:pt x="169269" y="659954"/>
                  </a:lnTo>
                  <a:lnTo>
                    <a:pt x="168175" y="610428"/>
                  </a:lnTo>
                  <a:lnTo>
                    <a:pt x="166707" y="560908"/>
                  </a:lnTo>
                  <a:lnTo>
                    <a:pt x="164889" y="511402"/>
                  </a:lnTo>
                  <a:lnTo>
                    <a:pt x="162743" y="461917"/>
                  </a:lnTo>
                  <a:lnTo>
                    <a:pt x="160292" y="412462"/>
                  </a:lnTo>
                  <a:lnTo>
                    <a:pt x="157560" y="363044"/>
                  </a:lnTo>
                  <a:lnTo>
                    <a:pt x="154570" y="313670"/>
                  </a:lnTo>
                </a:path>
                <a:path w="2426335" h="2279015">
                  <a:moveTo>
                    <a:pt x="3411" y="313670"/>
                  </a:moveTo>
                  <a:lnTo>
                    <a:pt x="7368" y="264633"/>
                  </a:lnTo>
                  <a:lnTo>
                    <a:pt x="18823" y="218114"/>
                  </a:lnTo>
                  <a:lnTo>
                    <a:pt x="37155" y="174738"/>
                  </a:lnTo>
                  <a:lnTo>
                    <a:pt x="61741" y="135125"/>
                  </a:lnTo>
                  <a:lnTo>
                    <a:pt x="91958" y="99899"/>
                  </a:lnTo>
                  <a:lnTo>
                    <a:pt x="127184" y="69682"/>
                  </a:lnTo>
                  <a:lnTo>
                    <a:pt x="166796" y="45097"/>
                  </a:lnTo>
                  <a:lnTo>
                    <a:pt x="210173" y="26765"/>
                  </a:lnTo>
                  <a:lnTo>
                    <a:pt x="256691" y="15309"/>
                  </a:lnTo>
                  <a:lnTo>
                    <a:pt x="305728" y="11353"/>
                  </a:lnTo>
                </a:path>
                <a:path w="2426335" h="2279015">
                  <a:moveTo>
                    <a:pt x="2119632" y="11353"/>
                  </a:moveTo>
                  <a:lnTo>
                    <a:pt x="305728" y="11353"/>
                  </a:lnTo>
                </a:path>
                <a:path w="2426335" h="2279015">
                  <a:moveTo>
                    <a:pt x="2421949" y="313670"/>
                  </a:moveTo>
                  <a:lnTo>
                    <a:pt x="2417993" y="264633"/>
                  </a:lnTo>
                  <a:lnTo>
                    <a:pt x="2406537" y="218114"/>
                  </a:lnTo>
                  <a:lnTo>
                    <a:pt x="2388205" y="174738"/>
                  </a:lnTo>
                  <a:lnTo>
                    <a:pt x="2363620" y="135125"/>
                  </a:lnTo>
                  <a:lnTo>
                    <a:pt x="2333402" y="99899"/>
                  </a:lnTo>
                  <a:lnTo>
                    <a:pt x="2298177" y="69682"/>
                  </a:lnTo>
                  <a:lnTo>
                    <a:pt x="2258564" y="45097"/>
                  </a:lnTo>
                  <a:lnTo>
                    <a:pt x="2215188" y="26765"/>
                  </a:lnTo>
                  <a:lnTo>
                    <a:pt x="2168669" y="15309"/>
                  </a:lnTo>
                  <a:lnTo>
                    <a:pt x="2119632" y="11353"/>
                  </a:lnTo>
                </a:path>
                <a:path w="2426335" h="2279015">
                  <a:moveTo>
                    <a:pt x="2421949" y="2278732"/>
                  </a:moveTo>
                  <a:lnTo>
                    <a:pt x="2421949" y="313670"/>
                  </a:lnTo>
                </a:path>
                <a:path w="2426335" h="2279015">
                  <a:moveTo>
                    <a:pt x="3411" y="2278732"/>
                  </a:moveTo>
                  <a:lnTo>
                    <a:pt x="3411" y="313670"/>
                  </a:lnTo>
                </a:path>
                <a:path w="2426335" h="2279015">
                  <a:moveTo>
                    <a:pt x="154570" y="313670"/>
                  </a:moveTo>
                  <a:lnTo>
                    <a:pt x="162276" y="265892"/>
                  </a:lnTo>
                  <a:lnTo>
                    <a:pt x="183735" y="224398"/>
                  </a:lnTo>
                  <a:lnTo>
                    <a:pt x="216456" y="191676"/>
                  </a:lnTo>
                  <a:lnTo>
                    <a:pt x="257951" y="170217"/>
                  </a:lnTo>
                  <a:lnTo>
                    <a:pt x="305728" y="162511"/>
                  </a:lnTo>
                </a:path>
                <a:path w="2426335" h="2279015">
                  <a:moveTo>
                    <a:pt x="2119632" y="162511"/>
                  </a:moveTo>
                  <a:lnTo>
                    <a:pt x="305728" y="162511"/>
                  </a:lnTo>
                </a:path>
                <a:path w="2426335" h="2279015">
                  <a:moveTo>
                    <a:pt x="2270791" y="313670"/>
                  </a:moveTo>
                  <a:lnTo>
                    <a:pt x="2263085" y="265892"/>
                  </a:lnTo>
                  <a:lnTo>
                    <a:pt x="2241626" y="224398"/>
                  </a:lnTo>
                  <a:lnTo>
                    <a:pt x="2208904" y="191676"/>
                  </a:lnTo>
                  <a:lnTo>
                    <a:pt x="2167410" y="170217"/>
                  </a:lnTo>
                  <a:lnTo>
                    <a:pt x="2119632" y="162511"/>
                  </a:lnTo>
                </a:path>
                <a:path w="2426335" h="2279015">
                  <a:moveTo>
                    <a:pt x="2270791" y="1976411"/>
                  </a:moveTo>
                  <a:lnTo>
                    <a:pt x="2270791" y="313670"/>
                  </a:lnTo>
                </a:path>
                <a:path w="2426335" h="2279015">
                  <a:moveTo>
                    <a:pt x="2119632" y="2127574"/>
                  </a:moveTo>
                  <a:lnTo>
                    <a:pt x="2167410" y="2119867"/>
                  </a:lnTo>
                  <a:lnTo>
                    <a:pt x="2208904" y="2098409"/>
                  </a:lnTo>
                  <a:lnTo>
                    <a:pt x="2241626" y="2065687"/>
                  </a:lnTo>
                  <a:lnTo>
                    <a:pt x="2263085" y="2024193"/>
                  </a:lnTo>
                  <a:lnTo>
                    <a:pt x="2270791" y="1976415"/>
                  </a:lnTo>
                </a:path>
                <a:path w="2426335" h="2279015">
                  <a:moveTo>
                    <a:pt x="305728" y="2127574"/>
                  </a:moveTo>
                  <a:lnTo>
                    <a:pt x="1061522" y="2127574"/>
                  </a:lnTo>
                  <a:lnTo>
                    <a:pt x="1177052" y="2243104"/>
                  </a:lnTo>
                  <a:lnTo>
                    <a:pt x="1193720" y="2254172"/>
                  </a:lnTo>
                  <a:lnTo>
                    <a:pt x="1212680" y="2257862"/>
                  </a:lnTo>
                  <a:lnTo>
                    <a:pt x="1231640" y="2254172"/>
                  </a:lnTo>
                  <a:lnTo>
                    <a:pt x="1248308" y="2243104"/>
                  </a:lnTo>
                  <a:lnTo>
                    <a:pt x="1363839" y="2127574"/>
                  </a:lnTo>
                  <a:lnTo>
                    <a:pt x="2119632" y="2127574"/>
                  </a:lnTo>
                </a:path>
                <a:path w="2426335" h="2279015">
                  <a:moveTo>
                    <a:pt x="305728" y="2127574"/>
                  </a:moveTo>
                  <a:lnTo>
                    <a:pt x="257951" y="2119867"/>
                  </a:lnTo>
                  <a:lnTo>
                    <a:pt x="216456" y="2098409"/>
                  </a:lnTo>
                  <a:lnTo>
                    <a:pt x="183735" y="2065687"/>
                  </a:lnTo>
                  <a:lnTo>
                    <a:pt x="162276" y="2024193"/>
                  </a:lnTo>
                  <a:lnTo>
                    <a:pt x="154570" y="1976415"/>
                  </a:lnTo>
                </a:path>
                <a:path w="2426335" h="2279015">
                  <a:moveTo>
                    <a:pt x="154570" y="1976411"/>
                  </a:moveTo>
                  <a:lnTo>
                    <a:pt x="154570" y="313670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24">
              <a:extLst>
                <a:ext uri="{FF2B5EF4-FFF2-40B4-BE49-F238E27FC236}">
                  <a16:creationId xmlns:a16="http://schemas.microsoft.com/office/drawing/2014/main" id="{9783A29F-4FFA-52D1-323D-E2EA5D53B56F}"/>
                </a:ext>
              </a:extLst>
            </p:cNvPr>
            <p:cNvSpPr/>
            <p:nvPr/>
          </p:nvSpPr>
          <p:spPr>
            <a:xfrm>
              <a:off x="3171290" y="4912655"/>
              <a:ext cx="2422525" cy="2344076"/>
            </a:xfrm>
            <a:custGeom>
              <a:avLst/>
              <a:gdLst/>
              <a:ahLst/>
              <a:cxnLst/>
              <a:rect l="l" t="t" r="r" b="b"/>
              <a:pathLst>
                <a:path w="2422525" h="1366520">
                  <a:moveTo>
                    <a:pt x="2421579" y="1058110"/>
                  </a:moveTo>
                  <a:lnTo>
                    <a:pt x="2420082" y="1005547"/>
                  </a:lnTo>
                  <a:lnTo>
                    <a:pt x="2419281" y="952924"/>
                  </a:lnTo>
                  <a:lnTo>
                    <a:pt x="2419039" y="900255"/>
                  </a:lnTo>
                  <a:lnTo>
                    <a:pt x="2419221" y="847556"/>
                  </a:lnTo>
                  <a:lnTo>
                    <a:pt x="2419689" y="794842"/>
                  </a:lnTo>
                  <a:lnTo>
                    <a:pt x="2420309" y="742128"/>
                  </a:lnTo>
                  <a:lnTo>
                    <a:pt x="2420944" y="689429"/>
                  </a:lnTo>
                  <a:lnTo>
                    <a:pt x="2421458" y="636760"/>
                  </a:lnTo>
                  <a:lnTo>
                    <a:pt x="2421715" y="584137"/>
                  </a:lnTo>
                  <a:lnTo>
                    <a:pt x="2421579" y="531574"/>
                  </a:lnTo>
                  <a:lnTo>
                    <a:pt x="2421306" y="478326"/>
                  </a:lnTo>
                  <a:lnTo>
                    <a:pt x="2421216" y="425138"/>
                  </a:lnTo>
                  <a:lnTo>
                    <a:pt x="2421261" y="371996"/>
                  </a:lnTo>
                  <a:lnTo>
                    <a:pt x="2421397" y="318884"/>
                  </a:lnTo>
                  <a:lnTo>
                    <a:pt x="2421579" y="265787"/>
                  </a:lnTo>
                  <a:lnTo>
                    <a:pt x="2421760" y="212690"/>
                  </a:lnTo>
                  <a:lnTo>
                    <a:pt x="2421896" y="159578"/>
                  </a:lnTo>
                  <a:lnTo>
                    <a:pt x="2421941" y="106435"/>
                  </a:lnTo>
                  <a:lnTo>
                    <a:pt x="2421851" y="53248"/>
                  </a:lnTo>
                  <a:lnTo>
                    <a:pt x="2421579" y="0"/>
                  </a:lnTo>
                </a:path>
                <a:path w="2422525" h="1366520">
                  <a:moveTo>
                    <a:pt x="2119261" y="1360427"/>
                  </a:moveTo>
                  <a:lnTo>
                    <a:pt x="2168539" y="1355261"/>
                  </a:lnTo>
                  <a:lnTo>
                    <a:pt x="2215398" y="1343135"/>
                  </a:lnTo>
                  <a:lnTo>
                    <a:pt x="2259159" y="1324569"/>
                  </a:lnTo>
                  <a:lnTo>
                    <a:pt x="2299140" y="1300085"/>
                  </a:lnTo>
                  <a:lnTo>
                    <a:pt x="2334662" y="1270204"/>
                  </a:lnTo>
                  <a:lnTo>
                    <a:pt x="2365045" y="1235449"/>
                  </a:lnTo>
                  <a:lnTo>
                    <a:pt x="2389609" y="1196341"/>
                  </a:lnTo>
                  <a:lnTo>
                    <a:pt x="2407672" y="1153400"/>
                  </a:lnTo>
                  <a:lnTo>
                    <a:pt x="2418555" y="1107150"/>
                  </a:lnTo>
                  <a:lnTo>
                    <a:pt x="2421579" y="1058110"/>
                  </a:lnTo>
                </a:path>
                <a:path w="2422525" h="1366520">
                  <a:moveTo>
                    <a:pt x="305358" y="1360427"/>
                  </a:moveTo>
                  <a:lnTo>
                    <a:pt x="354886" y="1357077"/>
                  </a:lnTo>
                  <a:lnTo>
                    <a:pt x="404517" y="1355674"/>
                  </a:lnTo>
                  <a:lnTo>
                    <a:pt x="454228" y="1355794"/>
                  </a:lnTo>
                  <a:lnTo>
                    <a:pt x="503995" y="1357009"/>
                  </a:lnTo>
                  <a:lnTo>
                    <a:pt x="553796" y="1358894"/>
                  </a:lnTo>
                  <a:lnTo>
                    <a:pt x="603609" y="1361024"/>
                  </a:lnTo>
                  <a:lnTo>
                    <a:pt x="653410" y="1362971"/>
                  </a:lnTo>
                  <a:lnTo>
                    <a:pt x="703178" y="1364311"/>
                  </a:lnTo>
                  <a:lnTo>
                    <a:pt x="752888" y="1364618"/>
                  </a:lnTo>
                  <a:lnTo>
                    <a:pt x="802519" y="1363465"/>
                  </a:lnTo>
                  <a:lnTo>
                    <a:pt x="852048" y="1360427"/>
                  </a:lnTo>
                  <a:lnTo>
                    <a:pt x="902799" y="1357348"/>
                  </a:lnTo>
                  <a:lnTo>
                    <a:pt x="953643" y="1356053"/>
                  </a:lnTo>
                  <a:lnTo>
                    <a:pt x="1004565" y="1356176"/>
                  </a:lnTo>
                  <a:lnTo>
                    <a:pt x="1055552" y="1357348"/>
                  </a:lnTo>
                  <a:lnTo>
                    <a:pt x="1106592" y="1359203"/>
                  </a:lnTo>
                  <a:lnTo>
                    <a:pt x="1157672" y="1361372"/>
                  </a:lnTo>
                  <a:lnTo>
                    <a:pt x="1208778" y="1363489"/>
                  </a:lnTo>
                  <a:lnTo>
                    <a:pt x="1259896" y="1365186"/>
                  </a:lnTo>
                  <a:lnTo>
                    <a:pt x="1311015" y="1366096"/>
                  </a:lnTo>
                  <a:lnTo>
                    <a:pt x="1362121" y="1365851"/>
                  </a:lnTo>
                  <a:lnTo>
                    <a:pt x="1413200" y="1364084"/>
                  </a:lnTo>
                  <a:lnTo>
                    <a:pt x="1464241" y="1360427"/>
                  </a:lnTo>
                  <a:lnTo>
                    <a:pt x="1514324" y="1356072"/>
                  </a:lnTo>
                  <a:lnTo>
                    <a:pt x="1564559" y="1352329"/>
                  </a:lnTo>
                  <a:lnTo>
                    <a:pt x="1614918" y="1349230"/>
                  </a:lnTo>
                  <a:lnTo>
                    <a:pt x="1665373" y="1346804"/>
                  </a:lnTo>
                  <a:lnTo>
                    <a:pt x="1715896" y="1345084"/>
                  </a:lnTo>
                  <a:lnTo>
                    <a:pt x="1766461" y="1344100"/>
                  </a:lnTo>
                  <a:lnTo>
                    <a:pt x="1817040" y="1343884"/>
                  </a:lnTo>
                  <a:lnTo>
                    <a:pt x="1867605" y="1344465"/>
                  </a:lnTo>
                  <a:lnTo>
                    <a:pt x="1918129" y="1345876"/>
                  </a:lnTo>
                  <a:lnTo>
                    <a:pt x="1968584" y="1348146"/>
                  </a:lnTo>
                  <a:lnTo>
                    <a:pt x="2018943" y="1351308"/>
                  </a:lnTo>
                  <a:lnTo>
                    <a:pt x="2069178" y="1355391"/>
                  </a:lnTo>
                  <a:lnTo>
                    <a:pt x="2119261" y="1360427"/>
                  </a:lnTo>
                </a:path>
                <a:path w="2422525" h="1366520">
                  <a:moveTo>
                    <a:pt x="305358" y="1360427"/>
                  </a:moveTo>
                  <a:lnTo>
                    <a:pt x="256114" y="1355227"/>
                  </a:lnTo>
                  <a:lnTo>
                    <a:pt x="208737" y="1343014"/>
                  </a:lnTo>
                  <a:lnTo>
                    <a:pt x="164111" y="1324331"/>
                  </a:lnTo>
                  <a:lnTo>
                    <a:pt x="123121" y="1299722"/>
                  </a:lnTo>
                  <a:lnTo>
                    <a:pt x="86650" y="1269732"/>
                  </a:lnTo>
                  <a:lnTo>
                    <a:pt x="55583" y="1234905"/>
                  </a:lnTo>
                  <a:lnTo>
                    <a:pt x="30804" y="1195785"/>
                  </a:lnTo>
                  <a:lnTo>
                    <a:pt x="13198" y="1152917"/>
                  </a:lnTo>
                  <a:lnTo>
                    <a:pt x="3649" y="1106844"/>
                  </a:lnTo>
                  <a:lnTo>
                    <a:pt x="3040" y="1058110"/>
                  </a:lnTo>
                </a:path>
                <a:path w="2422525" h="1366520">
                  <a:moveTo>
                    <a:pt x="3040" y="1058110"/>
                  </a:moveTo>
                  <a:lnTo>
                    <a:pt x="6215" y="1007887"/>
                  </a:lnTo>
                  <a:lnTo>
                    <a:pt x="8591" y="957632"/>
                  </a:lnTo>
                  <a:lnTo>
                    <a:pt x="10246" y="907348"/>
                  </a:lnTo>
                  <a:lnTo>
                    <a:pt x="11254" y="857037"/>
                  </a:lnTo>
                  <a:lnTo>
                    <a:pt x="11691" y="806701"/>
                  </a:lnTo>
                  <a:lnTo>
                    <a:pt x="11634" y="756344"/>
                  </a:lnTo>
                  <a:lnTo>
                    <a:pt x="11158" y="705966"/>
                  </a:lnTo>
                  <a:lnTo>
                    <a:pt x="10340" y="655572"/>
                  </a:lnTo>
                  <a:lnTo>
                    <a:pt x="9254" y="605163"/>
                  </a:lnTo>
                  <a:lnTo>
                    <a:pt x="7978" y="554742"/>
                  </a:lnTo>
                  <a:lnTo>
                    <a:pt x="6586" y="504310"/>
                  </a:lnTo>
                  <a:lnTo>
                    <a:pt x="5156" y="453872"/>
                  </a:lnTo>
                  <a:lnTo>
                    <a:pt x="3762" y="403429"/>
                  </a:lnTo>
                  <a:lnTo>
                    <a:pt x="2480" y="352983"/>
                  </a:lnTo>
                  <a:lnTo>
                    <a:pt x="1388" y="302537"/>
                  </a:lnTo>
                  <a:lnTo>
                    <a:pt x="559" y="252094"/>
                  </a:lnTo>
                  <a:lnTo>
                    <a:pt x="71" y="201655"/>
                  </a:lnTo>
                  <a:lnTo>
                    <a:pt x="0" y="151224"/>
                  </a:lnTo>
                  <a:lnTo>
                    <a:pt x="420" y="100803"/>
                  </a:lnTo>
                  <a:lnTo>
                    <a:pt x="1408" y="50394"/>
                  </a:lnTo>
                  <a:lnTo>
                    <a:pt x="3040" y="0"/>
                  </a:lnTo>
                </a:path>
                <a:path w="2422525" h="1366520">
                  <a:moveTo>
                    <a:pt x="2421578" y="1058110"/>
                  </a:moveTo>
                  <a:lnTo>
                    <a:pt x="2421578" y="0"/>
                  </a:lnTo>
                </a:path>
                <a:path w="2422525" h="1366520">
                  <a:moveTo>
                    <a:pt x="2119261" y="1360427"/>
                  </a:moveTo>
                  <a:lnTo>
                    <a:pt x="2168299" y="1356470"/>
                  </a:lnTo>
                  <a:lnTo>
                    <a:pt x="2214817" y="1345015"/>
                  </a:lnTo>
                  <a:lnTo>
                    <a:pt x="2258193" y="1326683"/>
                  </a:lnTo>
                  <a:lnTo>
                    <a:pt x="2297806" y="1302097"/>
                  </a:lnTo>
                  <a:lnTo>
                    <a:pt x="2333032" y="1271880"/>
                  </a:lnTo>
                  <a:lnTo>
                    <a:pt x="2363249" y="1236654"/>
                  </a:lnTo>
                  <a:lnTo>
                    <a:pt x="2387834" y="1197042"/>
                  </a:lnTo>
                  <a:lnTo>
                    <a:pt x="2406166" y="1153665"/>
                  </a:lnTo>
                  <a:lnTo>
                    <a:pt x="2417622" y="1107147"/>
                  </a:lnTo>
                  <a:lnTo>
                    <a:pt x="2421579" y="1058110"/>
                  </a:lnTo>
                </a:path>
                <a:path w="2422525" h="1366520">
                  <a:moveTo>
                    <a:pt x="305358" y="1360427"/>
                  </a:moveTo>
                  <a:lnTo>
                    <a:pt x="2119261" y="1360427"/>
                  </a:lnTo>
                </a:path>
                <a:path w="2422525" h="1366520">
                  <a:moveTo>
                    <a:pt x="305358" y="1360427"/>
                  </a:moveTo>
                  <a:lnTo>
                    <a:pt x="256320" y="1356470"/>
                  </a:lnTo>
                  <a:lnTo>
                    <a:pt x="209802" y="1345015"/>
                  </a:lnTo>
                  <a:lnTo>
                    <a:pt x="166426" y="1326683"/>
                  </a:lnTo>
                  <a:lnTo>
                    <a:pt x="126813" y="1302097"/>
                  </a:lnTo>
                  <a:lnTo>
                    <a:pt x="91587" y="1271880"/>
                  </a:lnTo>
                  <a:lnTo>
                    <a:pt x="61370" y="1236654"/>
                  </a:lnTo>
                  <a:lnTo>
                    <a:pt x="36784" y="1197042"/>
                  </a:lnTo>
                  <a:lnTo>
                    <a:pt x="18453" y="1153665"/>
                  </a:lnTo>
                  <a:lnTo>
                    <a:pt x="6997" y="1107147"/>
                  </a:lnTo>
                  <a:lnTo>
                    <a:pt x="3040" y="1058110"/>
                  </a:lnTo>
                </a:path>
                <a:path w="2422525" h="1366520">
                  <a:moveTo>
                    <a:pt x="3040" y="1058110"/>
                  </a:moveTo>
                  <a:lnTo>
                    <a:pt x="3040" y="0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25">
              <a:extLst>
                <a:ext uri="{FF2B5EF4-FFF2-40B4-BE49-F238E27FC236}">
                  <a16:creationId xmlns:a16="http://schemas.microsoft.com/office/drawing/2014/main" id="{E2B0E9DE-6AA4-3D23-A649-CE5597D3C185}"/>
                </a:ext>
              </a:extLst>
            </p:cNvPr>
            <p:cNvSpPr/>
            <p:nvPr/>
          </p:nvSpPr>
          <p:spPr>
            <a:xfrm>
              <a:off x="4119073" y="2960190"/>
              <a:ext cx="529590" cy="596265"/>
            </a:xfrm>
            <a:custGeom>
              <a:avLst/>
              <a:gdLst/>
              <a:ahLst/>
              <a:cxnLst/>
              <a:rect l="l" t="t" r="r" b="b"/>
              <a:pathLst>
                <a:path w="529589" h="596264">
                  <a:moveTo>
                    <a:pt x="506381" y="571883"/>
                  </a:moveTo>
                  <a:lnTo>
                    <a:pt x="503862" y="574402"/>
                  </a:lnTo>
                  <a:lnTo>
                    <a:pt x="498823" y="576922"/>
                  </a:lnTo>
                  <a:lnTo>
                    <a:pt x="493784" y="579441"/>
                  </a:lnTo>
                  <a:lnTo>
                    <a:pt x="450064" y="590869"/>
                  </a:lnTo>
                  <a:lnTo>
                    <a:pt x="405226" y="595887"/>
                  </a:lnTo>
                  <a:lnTo>
                    <a:pt x="359510" y="595947"/>
                  </a:lnTo>
                  <a:lnTo>
                    <a:pt x="313160" y="592501"/>
                  </a:lnTo>
                  <a:lnTo>
                    <a:pt x="266417" y="586999"/>
                  </a:lnTo>
                  <a:lnTo>
                    <a:pt x="219522" y="580892"/>
                  </a:lnTo>
                  <a:lnTo>
                    <a:pt x="172718" y="575632"/>
                  </a:lnTo>
                  <a:lnTo>
                    <a:pt x="126247" y="572669"/>
                  </a:lnTo>
                  <a:lnTo>
                    <a:pt x="80350" y="573455"/>
                  </a:lnTo>
                  <a:lnTo>
                    <a:pt x="35270" y="579441"/>
                  </a:lnTo>
                  <a:lnTo>
                    <a:pt x="27712" y="579441"/>
                  </a:lnTo>
                  <a:lnTo>
                    <a:pt x="22673" y="576922"/>
                  </a:lnTo>
                  <a:lnTo>
                    <a:pt x="22673" y="571883"/>
                  </a:lnTo>
                  <a:lnTo>
                    <a:pt x="20981" y="558696"/>
                  </a:lnTo>
                  <a:lnTo>
                    <a:pt x="16690" y="545745"/>
                  </a:lnTo>
                  <a:lnTo>
                    <a:pt x="10982" y="533267"/>
                  </a:lnTo>
                  <a:lnTo>
                    <a:pt x="5038" y="521497"/>
                  </a:lnTo>
                  <a:lnTo>
                    <a:pt x="5038" y="516458"/>
                  </a:lnTo>
                  <a:lnTo>
                    <a:pt x="5038" y="513939"/>
                  </a:lnTo>
                  <a:lnTo>
                    <a:pt x="7557" y="508900"/>
                  </a:lnTo>
                  <a:lnTo>
                    <a:pt x="10077" y="506381"/>
                  </a:lnTo>
                  <a:lnTo>
                    <a:pt x="12596" y="503862"/>
                  </a:lnTo>
                  <a:lnTo>
                    <a:pt x="17635" y="503862"/>
                  </a:lnTo>
                  <a:lnTo>
                    <a:pt x="66900" y="500733"/>
                  </a:lnTo>
                  <a:lnTo>
                    <a:pt x="116392" y="497573"/>
                  </a:lnTo>
                  <a:lnTo>
                    <a:pt x="166035" y="494656"/>
                  </a:lnTo>
                  <a:lnTo>
                    <a:pt x="215753" y="492253"/>
                  </a:lnTo>
                  <a:lnTo>
                    <a:pt x="265472" y="490635"/>
                  </a:lnTo>
                  <a:lnTo>
                    <a:pt x="315115" y="490076"/>
                  </a:lnTo>
                  <a:lnTo>
                    <a:pt x="364607" y="490847"/>
                  </a:lnTo>
                  <a:lnTo>
                    <a:pt x="413872" y="493220"/>
                  </a:lnTo>
                  <a:lnTo>
                    <a:pt x="462835" y="497468"/>
                  </a:lnTo>
                  <a:lnTo>
                    <a:pt x="511420" y="503862"/>
                  </a:lnTo>
                  <a:lnTo>
                    <a:pt x="516458" y="503862"/>
                  </a:lnTo>
                  <a:lnTo>
                    <a:pt x="518978" y="506381"/>
                  </a:lnTo>
                  <a:lnTo>
                    <a:pt x="521497" y="508900"/>
                  </a:lnTo>
                  <a:lnTo>
                    <a:pt x="524016" y="511420"/>
                  </a:lnTo>
                  <a:lnTo>
                    <a:pt x="526535" y="516458"/>
                  </a:lnTo>
                  <a:lnTo>
                    <a:pt x="524016" y="521497"/>
                  </a:lnTo>
                  <a:lnTo>
                    <a:pt x="518072" y="532204"/>
                  </a:lnTo>
                  <a:lnTo>
                    <a:pt x="514254" y="544800"/>
                  </a:lnTo>
                  <a:lnTo>
                    <a:pt x="510908" y="558342"/>
                  </a:lnTo>
                  <a:lnTo>
                    <a:pt x="506381" y="571883"/>
                  </a:lnTo>
                </a:path>
                <a:path w="529589" h="596264">
                  <a:moveTo>
                    <a:pt x="0" y="428282"/>
                  </a:moveTo>
                  <a:lnTo>
                    <a:pt x="50144" y="428524"/>
                  </a:lnTo>
                  <a:lnTo>
                    <a:pt x="100651" y="429008"/>
                  </a:lnTo>
                  <a:lnTo>
                    <a:pt x="151279" y="429371"/>
                  </a:lnTo>
                  <a:lnTo>
                    <a:pt x="201786" y="429250"/>
                  </a:lnTo>
                  <a:lnTo>
                    <a:pt x="251931" y="428282"/>
                  </a:lnTo>
                </a:path>
                <a:path w="529589" h="596264">
                  <a:moveTo>
                    <a:pt x="125965" y="428282"/>
                  </a:moveTo>
                  <a:lnTo>
                    <a:pt x="122422" y="447177"/>
                  </a:lnTo>
                  <a:lnTo>
                    <a:pt x="122186" y="466072"/>
                  </a:lnTo>
                  <a:lnTo>
                    <a:pt x="123839" y="484967"/>
                  </a:lnTo>
                  <a:lnTo>
                    <a:pt x="125965" y="503862"/>
                  </a:lnTo>
                </a:path>
                <a:path w="529589" h="596264">
                  <a:moveTo>
                    <a:pt x="277124" y="125965"/>
                  </a:moveTo>
                  <a:lnTo>
                    <a:pt x="279099" y="167120"/>
                  </a:lnTo>
                  <a:lnTo>
                    <a:pt x="297157" y="205495"/>
                  </a:lnTo>
                  <a:lnTo>
                    <a:pt x="326825" y="235888"/>
                  </a:lnTo>
                  <a:lnTo>
                    <a:pt x="363627" y="253100"/>
                  </a:lnTo>
                  <a:lnTo>
                    <a:pt x="403089" y="251931"/>
                  </a:lnTo>
                  <a:lnTo>
                    <a:pt x="452885" y="233311"/>
                  </a:lnTo>
                  <a:lnTo>
                    <a:pt x="497248" y="206898"/>
                  </a:lnTo>
                  <a:lnTo>
                    <a:pt x="526024" y="171509"/>
                  </a:lnTo>
                  <a:lnTo>
                    <a:pt x="529055" y="125965"/>
                  </a:lnTo>
                  <a:lnTo>
                    <a:pt x="511498" y="79712"/>
                  </a:lnTo>
                  <a:lnTo>
                    <a:pt x="484967" y="43143"/>
                  </a:lnTo>
                  <a:lnTo>
                    <a:pt x="448988" y="16493"/>
                  </a:lnTo>
                  <a:lnTo>
                    <a:pt x="403089" y="0"/>
                  </a:lnTo>
                  <a:lnTo>
                    <a:pt x="364110" y="524"/>
                  </a:lnTo>
                  <a:lnTo>
                    <a:pt x="330090" y="17494"/>
                  </a:lnTo>
                  <a:lnTo>
                    <a:pt x="302962" y="46798"/>
                  </a:lnTo>
                  <a:lnTo>
                    <a:pt x="284661" y="84326"/>
                  </a:lnTo>
                  <a:lnTo>
                    <a:pt x="277124" y="125965"/>
                  </a:lnTo>
                </a:path>
                <a:path w="529589" h="596264">
                  <a:moveTo>
                    <a:pt x="279643" y="151158"/>
                  </a:moveTo>
                  <a:lnTo>
                    <a:pt x="328538" y="155028"/>
                  </a:lnTo>
                  <a:lnTo>
                    <a:pt x="378158" y="153698"/>
                  </a:lnTo>
                  <a:lnTo>
                    <a:pt x="428020" y="150433"/>
                  </a:lnTo>
                  <a:lnTo>
                    <a:pt x="477641" y="148498"/>
                  </a:lnTo>
                  <a:lnTo>
                    <a:pt x="526535" y="151158"/>
                  </a:lnTo>
                </a:path>
                <a:path w="529589" h="596264">
                  <a:moveTo>
                    <a:pt x="352703" y="88175"/>
                  </a:moveTo>
                  <a:lnTo>
                    <a:pt x="368213" y="103685"/>
                  </a:lnTo>
                  <a:lnTo>
                    <a:pt x="384194" y="119667"/>
                  </a:lnTo>
                  <a:lnTo>
                    <a:pt x="400176" y="135649"/>
                  </a:lnTo>
                  <a:lnTo>
                    <a:pt x="415686" y="151158"/>
                  </a:lnTo>
                </a:path>
                <a:path w="529589" h="596264">
                  <a:moveTo>
                    <a:pt x="352703" y="241853"/>
                  </a:moveTo>
                  <a:lnTo>
                    <a:pt x="350043" y="293771"/>
                  </a:lnTo>
                  <a:lnTo>
                    <a:pt x="351977" y="346415"/>
                  </a:lnTo>
                  <a:lnTo>
                    <a:pt x="355242" y="399300"/>
                  </a:lnTo>
                  <a:lnTo>
                    <a:pt x="356573" y="451944"/>
                  </a:lnTo>
                  <a:lnTo>
                    <a:pt x="352703" y="503862"/>
                  </a:lnTo>
                </a:path>
                <a:path w="529589" h="596264">
                  <a:moveTo>
                    <a:pt x="453475" y="241853"/>
                  </a:moveTo>
                  <a:lnTo>
                    <a:pt x="458313" y="293771"/>
                  </a:lnTo>
                  <a:lnTo>
                    <a:pt x="455289" y="346415"/>
                  </a:lnTo>
                  <a:lnTo>
                    <a:pt x="449848" y="399300"/>
                  </a:lnTo>
                  <a:lnTo>
                    <a:pt x="447429" y="451944"/>
                  </a:lnTo>
                  <a:lnTo>
                    <a:pt x="453475" y="503862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26">
              <a:extLst>
                <a:ext uri="{FF2B5EF4-FFF2-40B4-BE49-F238E27FC236}">
                  <a16:creationId xmlns:a16="http://schemas.microsoft.com/office/drawing/2014/main" id="{10BEB639-3147-7C37-354F-5DD8E37E1E1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0883" y="3073559"/>
              <a:ext cx="250120" cy="264527"/>
            </a:xfrm>
            <a:prstGeom prst="rect">
              <a:avLst/>
            </a:prstGeom>
          </p:spPr>
        </p:pic>
        <p:sp>
          <p:nvSpPr>
            <p:cNvPr id="158" name="object 27">
              <a:extLst>
                <a:ext uri="{FF2B5EF4-FFF2-40B4-BE49-F238E27FC236}">
                  <a16:creationId xmlns:a16="http://schemas.microsoft.com/office/drawing/2014/main" id="{12FE42A7-C689-C7FC-63D7-9CD51997F5B9}"/>
                </a:ext>
              </a:extLst>
            </p:cNvPr>
            <p:cNvSpPr/>
            <p:nvPr/>
          </p:nvSpPr>
          <p:spPr>
            <a:xfrm>
              <a:off x="4119073" y="2960190"/>
              <a:ext cx="529590" cy="579755"/>
            </a:xfrm>
            <a:custGeom>
              <a:avLst/>
              <a:gdLst/>
              <a:ahLst/>
              <a:cxnLst/>
              <a:rect l="l" t="t" r="r" b="b"/>
              <a:pathLst>
                <a:path w="529589" h="579754">
                  <a:moveTo>
                    <a:pt x="506734" y="570825"/>
                  </a:moveTo>
                  <a:lnTo>
                    <a:pt x="505021" y="575967"/>
                  </a:lnTo>
                  <a:lnTo>
                    <a:pt x="500212" y="579437"/>
                  </a:lnTo>
                  <a:lnTo>
                    <a:pt x="494792" y="579441"/>
                  </a:lnTo>
                  <a:lnTo>
                    <a:pt x="34262" y="579441"/>
                  </a:lnTo>
                  <a:lnTo>
                    <a:pt x="28843" y="579437"/>
                  </a:lnTo>
                  <a:lnTo>
                    <a:pt x="24033" y="575967"/>
                  </a:lnTo>
                  <a:lnTo>
                    <a:pt x="22321" y="570825"/>
                  </a:lnTo>
                  <a:lnTo>
                    <a:pt x="5517" y="520439"/>
                  </a:lnTo>
                  <a:lnTo>
                    <a:pt x="4237" y="516595"/>
                  </a:lnTo>
                  <a:lnTo>
                    <a:pt x="4883" y="512370"/>
                  </a:lnTo>
                  <a:lnTo>
                    <a:pt x="7254" y="509085"/>
                  </a:lnTo>
                  <a:lnTo>
                    <a:pt x="9626" y="505800"/>
                  </a:lnTo>
                  <a:lnTo>
                    <a:pt x="13432" y="503857"/>
                  </a:lnTo>
                  <a:lnTo>
                    <a:pt x="17484" y="503862"/>
                  </a:lnTo>
                  <a:lnTo>
                    <a:pt x="511571" y="503862"/>
                  </a:lnTo>
                  <a:lnTo>
                    <a:pt x="515622" y="503857"/>
                  </a:lnTo>
                  <a:lnTo>
                    <a:pt x="519428" y="505800"/>
                  </a:lnTo>
                  <a:lnTo>
                    <a:pt x="521800" y="509085"/>
                  </a:lnTo>
                  <a:lnTo>
                    <a:pt x="524171" y="512370"/>
                  </a:lnTo>
                  <a:lnTo>
                    <a:pt x="524818" y="516595"/>
                  </a:lnTo>
                  <a:lnTo>
                    <a:pt x="523537" y="520439"/>
                  </a:lnTo>
                  <a:lnTo>
                    <a:pt x="506734" y="570825"/>
                  </a:lnTo>
                  <a:close/>
                </a:path>
                <a:path w="529589" h="579754">
                  <a:moveTo>
                    <a:pt x="0" y="428282"/>
                  </a:moveTo>
                  <a:lnTo>
                    <a:pt x="251931" y="428282"/>
                  </a:lnTo>
                </a:path>
                <a:path w="529589" h="579754">
                  <a:moveTo>
                    <a:pt x="125965" y="428282"/>
                  </a:moveTo>
                  <a:lnTo>
                    <a:pt x="125965" y="503862"/>
                  </a:lnTo>
                </a:path>
                <a:path w="529589" h="579754">
                  <a:moveTo>
                    <a:pt x="277124" y="125965"/>
                  </a:moveTo>
                  <a:lnTo>
                    <a:pt x="287023" y="174997"/>
                  </a:lnTo>
                  <a:lnTo>
                    <a:pt x="314018" y="215036"/>
                  </a:lnTo>
                  <a:lnTo>
                    <a:pt x="354058" y="242032"/>
                  </a:lnTo>
                  <a:lnTo>
                    <a:pt x="403089" y="251931"/>
                  </a:lnTo>
                  <a:lnTo>
                    <a:pt x="452121" y="242032"/>
                  </a:lnTo>
                  <a:lnTo>
                    <a:pt x="492160" y="215036"/>
                  </a:lnTo>
                  <a:lnTo>
                    <a:pt x="519156" y="174997"/>
                  </a:lnTo>
                  <a:lnTo>
                    <a:pt x="529055" y="125965"/>
                  </a:lnTo>
                  <a:lnTo>
                    <a:pt x="519156" y="76934"/>
                  </a:lnTo>
                  <a:lnTo>
                    <a:pt x="492160" y="36894"/>
                  </a:lnTo>
                  <a:lnTo>
                    <a:pt x="452121" y="9898"/>
                  </a:lnTo>
                  <a:lnTo>
                    <a:pt x="403089" y="0"/>
                  </a:lnTo>
                  <a:lnTo>
                    <a:pt x="354058" y="9898"/>
                  </a:lnTo>
                  <a:lnTo>
                    <a:pt x="314018" y="36894"/>
                  </a:lnTo>
                  <a:lnTo>
                    <a:pt x="287023" y="76934"/>
                  </a:lnTo>
                  <a:lnTo>
                    <a:pt x="277124" y="125965"/>
                  </a:lnTo>
                  <a:close/>
                </a:path>
                <a:path w="529589" h="579754">
                  <a:moveTo>
                    <a:pt x="279643" y="151158"/>
                  </a:moveTo>
                  <a:lnTo>
                    <a:pt x="526510" y="151158"/>
                  </a:lnTo>
                </a:path>
                <a:path w="529589" h="579754">
                  <a:moveTo>
                    <a:pt x="352703" y="88175"/>
                  </a:moveTo>
                  <a:lnTo>
                    <a:pt x="415686" y="151158"/>
                  </a:lnTo>
                </a:path>
                <a:path w="529589" h="579754">
                  <a:moveTo>
                    <a:pt x="352703" y="241425"/>
                  </a:moveTo>
                  <a:lnTo>
                    <a:pt x="352703" y="503862"/>
                  </a:lnTo>
                </a:path>
                <a:path w="529589" h="579754">
                  <a:moveTo>
                    <a:pt x="453475" y="241425"/>
                  </a:moveTo>
                  <a:lnTo>
                    <a:pt x="453475" y="503862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28">
              <a:extLst>
                <a:ext uri="{FF2B5EF4-FFF2-40B4-BE49-F238E27FC236}">
                  <a16:creationId xmlns:a16="http://schemas.microsoft.com/office/drawing/2014/main" id="{5DDD6C01-4F36-BB9B-CD69-62923E61F78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0408" y="3073559"/>
              <a:ext cx="250595" cy="264527"/>
            </a:xfrm>
            <a:prstGeom prst="rect">
              <a:avLst/>
            </a:prstGeom>
          </p:spPr>
        </p:pic>
      </p:grpSp>
      <p:grpSp>
        <p:nvGrpSpPr>
          <p:cNvPr id="160" name="object 29">
            <a:extLst>
              <a:ext uri="{FF2B5EF4-FFF2-40B4-BE49-F238E27FC236}">
                <a16:creationId xmlns:a16="http://schemas.microsoft.com/office/drawing/2014/main" id="{D80E9956-0441-43E0-4687-1F2C2E80F47F}"/>
              </a:ext>
            </a:extLst>
          </p:cNvPr>
          <p:cNvGrpSpPr/>
          <p:nvPr/>
        </p:nvGrpSpPr>
        <p:grpSpPr>
          <a:xfrm>
            <a:off x="5010939" y="984739"/>
            <a:ext cx="2325805" cy="5437624"/>
            <a:chOff x="5887570" y="2634919"/>
            <a:chExt cx="2433320" cy="5437624"/>
          </a:xfrm>
        </p:grpSpPr>
        <p:sp>
          <p:nvSpPr>
            <p:cNvPr id="161" name="object 30">
              <a:extLst>
                <a:ext uri="{FF2B5EF4-FFF2-40B4-BE49-F238E27FC236}">
                  <a16:creationId xmlns:a16="http://schemas.microsoft.com/office/drawing/2014/main" id="{787FD375-8E53-7D97-8178-BEF57EC8F0D6}"/>
                </a:ext>
              </a:extLst>
            </p:cNvPr>
            <p:cNvSpPr/>
            <p:nvPr/>
          </p:nvSpPr>
          <p:spPr>
            <a:xfrm>
              <a:off x="5887570" y="2634919"/>
              <a:ext cx="2433320" cy="2277745"/>
            </a:xfrm>
            <a:custGeom>
              <a:avLst/>
              <a:gdLst/>
              <a:ahLst/>
              <a:cxnLst/>
              <a:rect l="l" t="t" r="r" b="b"/>
              <a:pathLst>
                <a:path w="2433320" h="2277745">
                  <a:moveTo>
                    <a:pt x="7616" y="312674"/>
                  </a:moveTo>
                  <a:lnTo>
                    <a:pt x="9206" y="268013"/>
                  </a:lnTo>
                  <a:lnTo>
                    <a:pt x="17713" y="225101"/>
                  </a:lnTo>
                  <a:lnTo>
                    <a:pt x="32556" y="184501"/>
                  </a:lnTo>
                  <a:lnTo>
                    <a:pt x="53157" y="146774"/>
                  </a:lnTo>
                  <a:lnTo>
                    <a:pt x="78937" y="112482"/>
                  </a:lnTo>
                  <a:lnTo>
                    <a:pt x="109316" y="82188"/>
                  </a:lnTo>
                  <a:lnTo>
                    <a:pt x="143716" y="56453"/>
                  </a:lnTo>
                  <a:lnTo>
                    <a:pt x="181557" y="35841"/>
                  </a:lnTo>
                  <a:lnTo>
                    <a:pt x="222259" y="20912"/>
                  </a:lnTo>
                  <a:lnTo>
                    <a:pt x="265245" y="12230"/>
                  </a:lnTo>
                  <a:lnTo>
                    <a:pt x="309934" y="10356"/>
                  </a:lnTo>
                </a:path>
                <a:path w="2433320" h="2277745">
                  <a:moveTo>
                    <a:pt x="2123837" y="10356"/>
                  </a:moveTo>
                  <a:lnTo>
                    <a:pt x="2072105" y="6975"/>
                  </a:lnTo>
                  <a:lnTo>
                    <a:pt x="2020334" y="4343"/>
                  </a:lnTo>
                  <a:lnTo>
                    <a:pt x="1968527" y="2396"/>
                  </a:lnTo>
                  <a:lnTo>
                    <a:pt x="1916689" y="1067"/>
                  </a:lnTo>
                  <a:lnTo>
                    <a:pt x="1864822" y="290"/>
                  </a:lnTo>
                  <a:lnTo>
                    <a:pt x="1812930" y="0"/>
                  </a:lnTo>
                  <a:lnTo>
                    <a:pt x="1761015" y="128"/>
                  </a:lnTo>
                  <a:lnTo>
                    <a:pt x="1709082" y="611"/>
                  </a:lnTo>
                  <a:lnTo>
                    <a:pt x="1657134" y="1381"/>
                  </a:lnTo>
                  <a:lnTo>
                    <a:pt x="1605173" y="2373"/>
                  </a:lnTo>
                  <a:lnTo>
                    <a:pt x="1553204" y="3520"/>
                  </a:lnTo>
                  <a:lnTo>
                    <a:pt x="1501229" y="4756"/>
                  </a:lnTo>
                  <a:lnTo>
                    <a:pt x="1449252" y="6016"/>
                  </a:lnTo>
                  <a:lnTo>
                    <a:pt x="1397275" y="7232"/>
                  </a:lnTo>
                  <a:lnTo>
                    <a:pt x="1345304" y="8340"/>
                  </a:lnTo>
                  <a:lnTo>
                    <a:pt x="1293340" y="9272"/>
                  </a:lnTo>
                  <a:lnTo>
                    <a:pt x="1241387" y="9963"/>
                  </a:lnTo>
                  <a:lnTo>
                    <a:pt x="1189448" y="10346"/>
                  </a:lnTo>
                  <a:lnTo>
                    <a:pt x="1137527" y="10356"/>
                  </a:lnTo>
                  <a:lnTo>
                    <a:pt x="1085803" y="10052"/>
                  </a:lnTo>
                  <a:lnTo>
                    <a:pt x="1034078" y="9633"/>
                  </a:lnTo>
                  <a:lnTo>
                    <a:pt x="982354" y="9133"/>
                  </a:lnTo>
                  <a:lnTo>
                    <a:pt x="930629" y="8585"/>
                  </a:lnTo>
                  <a:lnTo>
                    <a:pt x="878904" y="8022"/>
                  </a:lnTo>
                  <a:lnTo>
                    <a:pt x="827180" y="7478"/>
                  </a:lnTo>
                  <a:lnTo>
                    <a:pt x="775455" y="6985"/>
                  </a:lnTo>
                  <a:lnTo>
                    <a:pt x="723731" y="6577"/>
                  </a:lnTo>
                  <a:lnTo>
                    <a:pt x="672006" y="6288"/>
                  </a:lnTo>
                  <a:lnTo>
                    <a:pt x="620281" y="6149"/>
                  </a:lnTo>
                  <a:lnTo>
                    <a:pt x="568557" y="6195"/>
                  </a:lnTo>
                  <a:lnTo>
                    <a:pt x="516832" y="6459"/>
                  </a:lnTo>
                  <a:lnTo>
                    <a:pt x="465108" y="6974"/>
                  </a:lnTo>
                  <a:lnTo>
                    <a:pt x="413383" y="7773"/>
                  </a:lnTo>
                  <a:lnTo>
                    <a:pt x="361658" y="8889"/>
                  </a:lnTo>
                  <a:lnTo>
                    <a:pt x="309934" y="10356"/>
                  </a:lnTo>
                </a:path>
                <a:path w="2433320" h="2277745">
                  <a:moveTo>
                    <a:pt x="2426155" y="312674"/>
                  </a:moveTo>
                  <a:lnTo>
                    <a:pt x="2428000" y="268496"/>
                  </a:lnTo>
                  <a:lnTo>
                    <a:pt x="2421680" y="226277"/>
                  </a:lnTo>
                  <a:lnTo>
                    <a:pt x="2407961" y="186477"/>
                  </a:lnTo>
                  <a:lnTo>
                    <a:pt x="2387610" y="149556"/>
                  </a:lnTo>
                  <a:lnTo>
                    <a:pt x="2361393" y="115974"/>
                  </a:lnTo>
                  <a:lnTo>
                    <a:pt x="2330076" y="86191"/>
                  </a:lnTo>
                  <a:lnTo>
                    <a:pt x="2294428" y="60667"/>
                  </a:lnTo>
                  <a:lnTo>
                    <a:pt x="2255213" y="39861"/>
                  </a:lnTo>
                  <a:lnTo>
                    <a:pt x="2213198" y="24234"/>
                  </a:lnTo>
                  <a:lnTo>
                    <a:pt x="2169151" y="14246"/>
                  </a:lnTo>
                  <a:lnTo>
                    <a:pt x="2123837" y="10356"/>
                  </a:lnTo>
                </a:path>
                <a:path w="2433320" h="2277745">
                  <a:moveTo>
                    <a:pt x="2426155" y="2277736"/>
                  </a:moveTo>
                  <a:lnTo>
                    <a:pt x="2421563" y="2228573"/>
                  </a:lnTo>
                  <a:lnTo>
                    <a:pt x="2419504" y="2179342"/>
                  </a:lnTo>
                  <a:lnTo>
                    <a:pt x="2419409" y="2130050"/>
                  </a:lnTo>
                  <a:lnTo>
                    <a:pt x="2420713" y="2080706"/>
                  </a:lnTo>
                  <a:lnTo>
                    <a:pt x="2422848" y="2031316"/>
                  </a:lnTo>
                  <a:lnTo>
                    <a:pt x="2425248" y="1981888"/>
                  </a:lnTo>
                  <a:lnTo>
                    <a:pt x="2427345" y="1932430"/>
                  </a:lnTo>
                  <a:lnTo>
                    <a:pt x="2428573" y="1882950"/>
                  </a:lnTo>
                  <a:lnTo>
                    <a:pt x="2428365" y="1833454"/>
                  </a:lnTo>
                  <a:lnTo>
                    <a:pt x="2426155" y="1783951"/>
                  </a:lnTo>
                  <a:lnTo>
                    <a:pt x="2422958" y="1733279"/>
                  </a:lnTo>
                  <a:lnTo>
                    <a:pt x="2420229" y="1682554"/>
                  </a:lnTo>
                  <a:lnTo>
                    <a:pt x="2418060" y="1631798"/>
                  </a:lnTo>
                  <a:lnTo>
                    <a:pt x="2416541" y="1581036"/>
                  </a:lnTo>
                  <a:lnTo>
                    <a:pt x="2415763" y="1530288"/>
                  </a:lnTo>
                  <a:lnTo>
                    <a:pt x="2415816" y="1479578"/>
                  </a:lnTo>
                  <a:lnTo>
                    <a:pt x="2416790" y="1428928"/>
                  </a:lnTo>
                  <a:lnTo>
                    <a:pt x="2418778" y="1378362"/>
                  </a:lnTo>
                  <a:lnTo>
                    <a:pt x="2421869" y="1327902"/>
                  </a:lnTo>
                  <a:lnTo>
                    <a:pt x="2426155" y="1277570"/>
                  </a:lnTo>
                  <a:lnTo>
                    <a:pt x="2430338" y="1224970"/>
                  </a:lnTo>
                  <a:lnTo>
                    <a:pt x="2432564" y="1172242"/>
                  </a:lnTo>
                  <a:lnTo>
                    <a:pt x="2433218" y="1119408"/>
                  </a:lnTo>
                  <a:lnTo>
                    <a:pt x="2432685" y="1066492"/>
                  </a:lnTo>
                  <a:lnTo>
                    <a:pt x="2431351" y="1013514"/>
                  </a:lnTo>
                  <a:lnTo>
                    <a:pt x="2429601" y="960499"/>
                  </a:lnTo>
                  <a:lnTo>
                    <a:pt x="2427821" y="907469"/>
                  </a:lnTo>
                  <a:lnTo>
                    <a:pt x="2426397" y="854446"/>
                  </a:lnTo>
                  <a:lnTo>
                    <a:pt x="2425713" y="801454"/>
                  </a:lnTo>
                  <a:lnTo>
                    <a:pt x="2426155" y="748514"/>
                  </a:lnTo>
                  <a:lnTo>
                    <a:pt x="2426735" y="700184"/>
                  </a:lnTo>
                  <a:lnTo>
                    <a:pt x="2426227" y="651782"/>
                  </a:lnTo>
                  <a:lnTo>
                    <a:pt x="2425035" y="603327"/>
                  </a:lnTo>
                  <a:lnTo>
                    <a:pt x="2423563" y="554842"/>
                  </a:lnTo>
                  <a:lnTo>
                    <a:pt x="2422215" y="506346"/>
                  </a:lnTo>
                  <a:lnTo>
                    <a:pt x="2421396" y="457860"/>
                  </a:lnTo>
                  <a:lnTo>
                    <a:pt x="2421510" y="409406"/>
                  </a:lnTo>
                  <a:lnTo>
                    <a:pt x="2422962" y="361004"/>
                  </a:lnTo>
                  <a:lnTo>
                    <a:pt x="2426155" y="312674"/>
                  </a:lnTo>
                </a:path>
                <a:path w="2433320" h="2277745">
                  <a:moveTo>
                    <a:pt x="7616" y="2277736"/>
                  </a:moveTo>
                  <a:lnTo>
                    <a:pt x="10383" y="2225145"/>
                  </a:lnTo>
                  <a:lnTo>
                    <a:pt x="11903" y="2172555"/>
                  </a:lnTo>
                  <a:lnTo>
                    <a:pt x="12399" y="2119964"/>
                  </a:lnTo>
                  <a:lnTo>
                    <a:pt x="12095" y="2067373"/>
                  </a:lnTo>
                  <a:lnTo>
                    <a:pt x="11214" y="2014783"/>
                  </a:lnTo>
                  <a:lnTo>
                    <a:pt x="9978" y="1962192"/>
                  </a:lnTo>
                  <a:lnTo>
                    <a:pt x="8612" y="1909602"/>
                  </a:lnTo>
                  <a:lnTo>
                    <a:pt x="7337" y="1857011"/>
                  </a:lnTo>
                  <a:lnTo>
                    <a:pt x="6377" y="1804420"/>
                  </a:lnTo>
                  <a:lnTo>
                    <a:pt x="5954" y="1751830"/>
                  </a:lnTo>
                  <a:lnTo>
                    <a:pt x="6293" y="1699239"/>
                  </a:lnTo>
                  <a:lnTo>
                    <a:pt x="7616" y="1646649"/>
                  </a:lnTo>
                  <a:lnTo>
                    <a:pt x="8555" y="1596238"/>
                  </a:lnTo>
                  <a:lnTo>
                    <a:pt x="8404" y="1545783"/>
                  </a:lnTo>
                  <a:lnTo>
                    <a:pt x="7439" y="1495293"/>
                  </a:lnTo>
                  <a:lnTo>
                    <a:pt x="5937" y="1444777"/>
                  </a:lnTo>
                  <a:lnTo>
                    <a:pt x="4172" y="1394244"/>
                  </a:lnTo>
                  <a:lnTo>
                    <a:pt x="2420" y="1343701"/>
                  </a:lnTo>
                  <a:lnTo>
                    <a:pt x="957" y="1293159"/>
                  </a:lnTo>
                  <a:lnTo>
                    <a:pt x="59" y="1242626"/>
                  </a:lnTo>
                  <a:lnTo>
                    <a:pt x="0" y="1192110"/>
                  </a:lnTo>
                  <a:lnTo>
                    <a:pt x="1056" y="1141620"/>
                  </a:lnTo>
                  <a:lnTo>
                    <a:pt x="3503" y="1091165"/>
                  </a:lnTo>
                  <a:lnTo>
                    <a:pt x="7616" y="1040754"/>
                  </a:lnTo>
                  <a:lnTo>
                    <a:pt x="12092" y="988910"/>
                  </a:lnTo>
                  <a:lnTo>
                    <a:pt x="15351" y="937029"/>
                  </a:lnTo>
                  <a:lnTo>
                    <a:pt x="17524" y="885116"/>
                  </a:lnTo>
                  <a:lnTo>
                    <a:pt x="18744" y="833172"/>
                  </a:lnTo>
                  <a:lnTo>
                    <a:pt x="19143" y="781201"/>
                  </a:lnTo>
                  <a:lnTo>
                    <a:pt x="18854" y="729204"/>
                  </a:lnTo>
                  <a:lnTo>
                    <a:pt x="18009" y="677186"/>
                  </a:lnTo>
                  <a:lnTo>
                    <a:pt x="16739" y="625149"/>
                  </a:lnTo>
                  <a:lnTo>
                    <a:pt x="15177" y="573095"/>
                  </a:lnTo>
                  <a:lnTo>
                    <a:pt x="13456" y="521027"/>
                  </a:lnTo>
                  <a:lnTo>
                    <a:pt x="11707" y="468948"/>
                  </a:lnTo>
                  <a:lnTo>
                    <a:pt x="10062" y="416861"/>
                  </a:lnTo>
                  <a:lnTo>
                    <a:pt x="8655" y="364769"/>
                  </a:lnTo>
                  <a:lnTo>
                    <a:pt x="7616" y="312674"/>
                  </a:lnTo>
                </a:path>
                <a:path w="2433320" h="2277745">
                  <a:moveTo>
                    <a:pt x="158775" y="312674"/>
                  </a:moveTo>
                  <a:lnTo>
                    <a:pt x="170384" y="264303"/>
                  </a:lnTo>
                  <a:lnTo>
                    <a:pt x="192393" y="221374"/>
                  </a:lnTo>
                  <a:lnTo>
                    <a:pt x="223713" y="187514"/>
                  </a:lnTo>
                  <a:lnTo>
                    <a:pt x="263256" y="166352"/>
                  </a:lnTo>
                  <a:lnTo>
                    <a:pt x="309934" y="161515"/>
                  </a:lnTo>
                </a:path>
                <a:path w="2433320" h="2277745">
                  <a:moveTo>
                    <a:pt x="2123837" y="161515"/>
                  </a:moveTo>
                  <a:lnTo>
                    <a:pt x="2071916" y="159700"/>
                  </a:lnTo>
                  <a:lnTo>
                    <a:pt x="2019978" y="158574"/>
                  </a:lnTo>
                  <a:lnTo>
                    <a:pt x="1968025" y="158051"/>
                  </a:lnTo>
                  <a:lnTo>
                    <a:pt x="1916061" y="158044"/>
                  </a:lnTo>
                  <a:lnTo>
                    <a:pt x="1864089" y="158468"/>
                  </a:lnTo>
                  <a:lnTo>
                    <a:pt x="1812113" y="159237"/>
                  </a:lnTo>
                  <a:lnTo>
                    <a:pt x="1760136" y="160265"/>
                  </a:lnTo>
                  <a:lnTo>
                    <a:pt x="1708161" y="161466"/>
                  </a:lnTo>
                  <a:lnTo>
                    <a:pt x="1656192" y="162755"/>
                  </a:lnTo>
                  <a:lnTo>
                    <a:pt x="1604231" y="164044"/>
                  </a:lnTo>
                  <a:lnTo>
                    <a:pt x="1552282" y="165248"/>
                  </a:lnTo>
                  <a:lnTo>
                    <a:pt x="1500349" y="166282"/>
                  </a:lnTo>
                  <a:lnTo>
                    <a:pt x="1448435" y="167059"/>
                  </a:lnTo>
                  <a:lnTo>
                    <a:pt x="1396543" y="167493"/>
                  </a:lnTo>
                  <a:lnTo>
                    <a:pt x="1344676" y="167498"/>
                  </a:lnTo>
                  <a:lnTo>
                    <a:pt x="1292837" y="166989"/>
                  </a:lnTo>
                  <a:lnTo>
                    <a:pt x="1241031" y="165880"/>
                  </a:lnTo>
                  <a:lnTo>
                    <a:pt x="1189260" y="164083"/>
                  </a:lnTo>
                  <a:lnTo>
                    <a:pt x="1137527" y="161515"/>
                  </a:lnTo>
                  <a:lnTo>
                    <a:pt x="1085803" y="159121"/>
                  </a:lnTo>
                  <a:lnTo>
                    <a:pt x="1034078" y="157537"/>
                  </a:lnTo>
                  <a:lnTo>
                    <a:pt x="982354" y="156657"/>
                  </a:lnTo>
                  <a:lnTo>
                    <a:pt x="930629" y="156378"/>
                  </a:lnTo>
                  <a:lnTo>
                    <a:pt x="878904" y="156593"/>
                  </a:lnTo>
                  <a:lnTo>
                    <a:pt x="827180" y="157197"/>
                  </a:lnTo>
                  <a:lnTo>
                    <a:pt x="775455" y="158086"/>
                  </a:lnTo>
                  <a:lnTo>
                    <a:pt x="723731" y="159153"/>
                  </a:lnTo>
                  <a:lnTo>
                    <a:pt x="672006" y="160294"/>
                  </a:lnTo>
                  <a:lnTo>
                    <a:pt x="620281" y="161404"/>
                  </a:lnTo>
                  <a:lnTo>
                    <a:pt x="568557" y="162378"/>
                  </a:lnTo>
                  <a:lnTo>
                    <a:pt x="516832" y="163109"/>
                  </a:lnTo>
                  <a:lnTo>
                    <a:pt x="465108" y="163494"/>
                  </a:lnTo>
                  <a:lnTo>
                    <a:pt x="413383" y="163427"/>
                  </a:lnTo>
                  <a:lnTo>
                    <a:pt x="361658" y="162802"/>
                  </a:lnTo>
                  <a:lnTo>
                    <a:pt x="309934" y="161515"/>
                  </a:lnTo>
                </a:path>
                <a:path w="2433320" h="2277745">
                  <a:moveTo>
                    <a:pt x="2274996" y="312674"/>
                  </a:moveTo>
                  <a:lnTo>
                    <a:pt x="2265201" y="263456"/>
                  </a:lnTo>
                  <a:lnTo>
                    <a:pt x="2243192" y="218834"/>
                  </a:lnTo>
                  <a:lnTo>
                    <a:pt x="2210965" y="183705"/>
                  </a:lnTo>
                  <a:lnTo>
                    <a:pt x="2170515" y="162966"/>
                  </a:lnTo>
                  <a:lnTo>
                    <a:pt x="2123837" y="161515"/>
                  </a:lnTo>
                </a:path>
                <a:path w="2433320" h="2277745">
                  <a:moveTo>
                    <a:pt x="2274996" y="1975419"/>
                  </a:moveTo>
                  <a:lnTo>
                    <a:pt x="2273094" y="1925231"/>
                  </a:lnTo>
                  <a:lnTo>
                    <a:pt x="2271521" y="1874987"/>
                  </a:lnTo>
                  <a:lnTo>
                    <a:pt x="2270294" y="1824692"/>
                  </a:lnTo>
                  <a:lnTo>
                    <a:pt x="2269431" y="1774351"/>
                  </a:lnTo>
                  <a:lnTo>
                    <a:pt x="2268949" y="1723970"/>
                  </a:lnTo>
                  <a:lnTo>
                    <a:pt x="2268863" y="1673556"/>
                  </a:lnTo>
                  <a:lnTo>
                    <a:pt x="2269193" y="1623113"/>
                  </a:lnTo>
                  <a:lnTo>
                    <a:pt x="2269954" y="1572647"/>
                  </a:lnTo>
                  <a:lnTo>
                    <a:pt x="2271163" y="1522164"/>
                  </a:lnTo>
                  <a:lnTo>
                    <a:pt x="2272838" y="1471670"/>
                  </a:lnTo>
                  <a:lnTo>
                    <a:pt x="2274996" y="1421170"/>
                  </a:lnTo>
                  <a:lnTo>
                    <a:pt x="2277377" y="1370154"/>
                  </a:lnTo>
                  <a:lnTo>
                    <a:pt x="2279229" y="1319138"/>
                  </a:lnTo>
                  <a:lnTo>
                    <a:pt x="2280551" y="1268122"/>
                  </a:lnTo>
                  <a:lnTo>
                    <a:pt x="2281345" y="1217106"/>
                  </a:lnTo>
                  <a:lnTo>
                    <a:pt x="2281609" y="1166090"/>
                  </a:lnTo>
                  <a:lnTo>
                    <a:pt x="2281345" y="1115074"/>
                  </a:lnTo>
                  <a:lnTo>
                    <a:pt x="2280551" y="1064058"/>
                  </a:lnTo>
                  <a:lnTo>
                    <a:pt x="2279229" y="1013042"/>
                  </a:lnTo>
                  <a:lnTo>
                    <a:pt x="2277377" y="962026"/>
                  </a:lnTo>
                  <a:lnTo>
                    <a:pt x="2274996" y="911010"/>
                  </a:lnTo>
                  <a:lnTo>
                    <a:pt x="2272446" y="861205"/>
                  </a:lnTo>
                  <a:lnTo>
                    <a:pt x="2269923" y="811316"/>
                  </a:lnTo>
                  <a:lnTo>
                    <a:pt x="2267556" y="761367"/>
                  </a:lnTo>
                  <a:lnTo>
                    <a:pt x="2265479" y="711378"/>
                  </a:lnTo>
                  <a:lnTo>
                    <a:pt x="2263821" y="661371"/>
                  </a:lnTo>
                  <a:lnTo>
                    <a:pt x="2262714" y="611369"/>
                  </a:lnTo>
                  <a:lnTo>
                    <a:pt x="2262290" y="561394"/>
                  </a:lnTo>
                  <a:lnTo>
                    <a:pt x="2262679" y="511466"/>
                  </a:lnTo>
                  <a:lnTo>
                    <a:pt x="2264013" y="461608"/>
                  </a:lnTo>
                  <a:lnTo>
                    <a:pt x="2266423" y="411842"/>
                  </a:lnTo>
                  <a:lnTo>
                    <a:pt x="2270041" y="362190"/>
                  </a:lnTo>
                  <a:lnTo>
                    <a:pt x="2274996" y="312674"/>
                  </a:lnTo>
                </a:path>
                <a:path w="2433320" h="2277745">
                  <a:moveTo>
                    <a:pt x="2123837" y="2126577"/>
                  </a:moveTo>
                  <a:lnTo>
                    <a:pt x="2172571" y="2114485"/>
                  </a:lnTo>
                  <a:lnTo>
                    <a:pt x="2216226" y="2092415"/>
                  </a:lnTo>
                  <a:lnTo>
                    <a:pt x="2250629" y="2061277"/>
                  </a:lnTo>
                  <a:lnTo>
                    <a:pt x="2271610" y="2021975"/>
                  </a:lnTo>
                  <a:lnTo>
                    <a:pt x="2274996" y="1975419"/>
                  </a:lnTo>
                </a:path>
                <a:path w="2433320" h="2277745">
                  <a:moveTo>
                    <a:pt x="309934" y="2126577"/>
                  </a:moveTo>
                  <a:lnTo>
                    <a:pt x="360320" y="2127298"/>
                  </a:lnTo>
                  <a:lnTo>
                    <a:pt x="410706" y="2127946"/>
                  </a:lnTo>
                  <a:lnTo>
                    <a:pt x="461092" y="2128512"/>
                  </a:lnTo>
                  <a:lnTo>
                    <a:pt x="511479" y="2128991"/>
                  </a:lnTo>
                  <a:lnTo>
                    <a:pt x="561865" y="2129376"/>
                  </a:lnTo>
                  <a:lnTo>
                    <a:pt x="612251" y="2129661"/>
                  </a:lnTo>
                  <a:lnTo>
                    <a:pt x="662637" y="2129838"/>
                  </a:lnTo>
                  <a:lnTo>
                    <a:pt x="713023" y="2129901"/>
                  </a:lnTo>
                  <a:lnTo>
                    <a:pt x="763410" y="2129842"/>
                  </a:lnTo>
                  <a:lnTo>
                    <a:pt x="813796" y="2129656"/>
                  </a:lnTo>
                  <a:lnTo>
                    <a:pt x="864182" y="2129336"/>
                  </a:lnTo>
                  <a:lnTo>
                    <a:pt x="914568" y="2128875"/>
                  </a:lnTo>
                  <a:lnTo>
                    <a:pt x="964955" y="2128266"/>
                  </a:lnTo>
                  <a:lnTo>
                    <a:pt x="1015341" y="2127502"/>
                  </a:lnTo>
                  <a:lnTo>
                    <a:pt x="1065727" y="2126577"/>
                  </a:lnTo>
                  <a:lnTo>
                    <a:pt x="1094463" y="2155490"/>
                  </a:lnTo>
                  <a:lnTo>
                    <a:pt x="1123671" y="2184049"/>
                  </a:lnTo>
                  <a:lnTo>
                    <a:pt x="1152879" y="2212844"/>
                  </a:lnTo>
                  <a:lnTo>
                    <a:pt x="1181615" y="2242466"/>
                  </a:lnTo>
                  <a:lnTo>
                    <a:pt x="1197420" y="2253094"/>
                  </a:lnTo>
                  <a:lnTo>
                    <a:pt x="1252156" y="2242466"/>
                  </a:lnTo>
                  <a:lnTo>
                    <a:pt x="1283018" y="2215855"/>
                  </a:lnTo>
                  <a:lnTo>
                    <a:pt x="1310100" y="2184521"/>
                  </a:lnTo>
                  <a:lnTo>
                    <a:pt x="1337183" y="2153187"/>
                  </a:lnTo>
                  <a:lnTo>
                    <a:pt x="1368044" y="2126577"/>
                  </a:lnTo>
                  <a:lnTo>
                    <a:pt x="1418227" y="2129634"/>
                  </a:lnTo>
                  <a:lnTo>
                    <a:pt x="1468496" y="2131381"/>
                  </a:lnTo>
                  <a:lnTo>
                    <a:pt x="1518840" y="2132019"/>
                  </a:lnTo>
                  <a:lnTo>
                    <a:pt x="1569244" y="2131750"/>
                  </a:lnTo>
                  <a:lnTo>
                    <a:pt x="1619695" y="2130776"/>
                  </a:lnTo>
                  <a:lnTo>
                    <a:pt x="1670180" y="2129298"/>
                  </a:lnTo>
                  <a:lnTo>
                    <a:pt x="1720685" y="2127518"/>
                  </a:lnTo>
                  <a:lnTo>
                    <a:pt x="1771197" y="2125637"/>
                  </a:lnTo>
                  <a:lnTo>
                    <a:pt x="1821702" y="2123856"/>
                  </a:lnTo>
                  <a:lnTo>
                    <a:pt x="1872186" y="2122378"/>
                  </a:lnTo>
                  <a:lnTo>
                    <a:pt x="1922637" y="2121404"/>
                  </a:lnTo>
                  <a:lnTo>
                    <a:pt x="1973042" y="2121136"/>
                  </a:lnTo>
                  <a:lnTo>
                    <a:pt x="2023385" y="2121774"/>
                  </a:lnTo>
                  <a:lnTo>
                    <a:pt x="2073655" y="2123520"/>
                  </a:lnTo>
                  <a:lnTo>
                    <a:pt x="2123837" y="2126577"/>
                  </a:lnTo>
                </a:path>
                <a:path w="2433320" h="2277745">
                  <a:moveTo>
                    <a:pt x="309934" y="2126577"/>
                  </a:moveTo>
                  <a:lnTo>
                    <a:pt x="264828" y="2126940"/>
                  </a:lnTo>
                  <a:lnTo>
                    <a:pt x="226615" y="2106201"/>
                  </a:lnTo>
                  <a:lnTo>
                    <a:pt x="195839" y="2070165"/>
                  </a:lnTo>
                  <a:lnTo>
                    <a:pt x="173044" y="2024636"/>
                  </a:lnTo>
                  <a:lnTo>
                    <a:pt x="158775" y="1975419"/>
                  </a:lnTo>
                </a:path>
                <a:path w="2433320" h="2277745">
                  <a:moveTo>
                    <a:pt x="158775" y="1975419"/>
                  </a:moveTo>
                  <a:lnTo>
                    <a:pt x="159273" y="1925569"/>
                  </a:lnTo>
                  <a:lnTo>
                    <a:pt x="159395" y="1875694"/>
                  </a:lnTo>
                  <a:lnTo>
                    <a:pt x="159207" y="1825797"/>
                  </a:lnTo>
                  <a:lnTo>
                    <a:pt x="158775" y="1775881"/>
                  </a:lnTo>
                  <a:lnTo>
                    <a:pt x="158166" y="1725951"/>
                  </a:lnTo>
                  <a:lnTo>
                    <a:pt x="157447" y="1676009"/>
                  </a:lnTo>
                  <a:lnTo>
                    <a:pt x="156683" y="1626060"/>
                  </a:lnTo>
                  <a:lnTo>
                    <a:pt x="155941" y="1576108"/>
                  </a:lnTo>
                  <a:lnTo>
                    <a:pt x="155288" y="1526155"/>
                  </a:lnTo>
                  <a:lnTo>
                    <a:pt x="154789" y="1476206"/>
                  </a:lnTo>
                  <a:lnTo>
                    <a:pt x="154513" y="1426265"/>
                  </a:lnTo>
                  <a:lnTo>
                    <a:pt x="154524" y="1376334"/>
                  </a:lnTo>
                  <a:lnTo>
                    <a:pt x="154889" y="1326419"/>
                  </a:lnTo>
                  <a:lnTo>
                    <a:pt x="155675" y="1276521"/>
                  </a:lnTo>
                  <a:lnTo>
                    <a:pt x="156948" y="1226646"/>
                  </a:lnTo>
                  <a:lnTo>
                    <a:pt x="158775" y="1176797"/>
                  </a:lnTo>
                  <a:lnTo>
                    <a:pt x="160720" y="1126102"/>
                  </a:lnTo>
                  <a:lnTo>
                    <a:pt x="162144" y="1075382"/>
                  </a:lnTo>
                  <a:lnTo>
                    <a:pt x="163104" y="1024639"/>
                  </a:lnTo>
                  <a:lnTo>
                    <a:pt x="163655" y="973874"/>
                  </a:lnTo>
                  <a:lnTo>
                    <a:pt x="163852" y="923089"/>
                  </a:lnTo>
                  <a:lnTo>
                    <a:pt x="163750" y="872286"/>
                  </a:lnTo>
                  <a:lnTo>
                    <a:pt x="163406" y="821466"/>
                  </a:lnTo>
                  <a:lnTo>
                    <a:pt x="162873" y="770631"/>
                  </a:lnTo>
                  <a:lnTo>
                    <a:pt x="162209" y="719781"/>
                  </a:lnTo>
                  <a:lnTo>
                    <a:pt x="161467" y="668920"/>
                  </a:lnTo>
                  <a:lnTo>
                    <a:pt x="160704" y="618048"/>
                  </a:lnTo>
                  <a:lnTo>
                    <a:pt x="159975" y="567166"/>
                  </a:lnTo>
                  <a:lnTo>
                    <a:pt x="159335" y="516277"/>
                  </a:lnTo>
                  <a:lnTo>
                    <a:pt x="158840" y="465381"/>
                  </a:lnTo>
                  <a:lnTo>
                    <a:pt x="158544" y="414481"/>
                  </a:lnTo>
                  <a:lnTo>
                    <a:pt x="158504" y="363578"/>
                  </a:lnTo>
                  <a:lnTo>
                    <a:pt x="158775" y="312674"/>
                  </a:lnTo>
                </a:path>
                <a:path w="2433320" h="2277745">
                  <a:moveTo>
                    <a:pt x="7616" y="312674"/>
                  </a:moveTo>
                  <a:lnTo>
                    <a:pt x="11573" y="263636"/>
                  </a:lnTo>
                  <a:lnTo>
                    <a:pt x="23029" y="217118"/>
                  </a:lnTo>
                  <a:lnTo>
                    <a:pt x="41361" y="173742"/>
                  </a:lnTo>
                  <a:lnTo>
                    <a:pt x="65946" y="134129"/>
                  </a:lnTo>
                  <a:lnTo>
                    <a:pt x="96163" y="98903"/>
                  </a:lnTo>
                  <a:lnTo>
                    <a:pt x="131389" y="68686"/>
                  </a:lnTo>
                  <a:lnTo>
                    <a:pt x="171002" y="44100"/>
                  </a:lnTo>
                  <a:lnTo>
                    <a:pt x="214378" y="25769"/>
                  </a:lnTo>
                  <a:lnTo>
                    <a:pt x="260896" y="14313"/>
                  </a:lnTo>
                  <a:lnTo>
                    <a:pt x="309934" y="10356"/>
                  </a:lnTo>
                </a:path>
                <a:path w="2433320" h="2277745">
                  <a:moveTo>
                    <a:pt x="2123837" y="10356"/>
                  </a:moveTo>
                  <a:lnTo>
                    <a:pt x="309934" y="10356"/>
                  </a:lnTo>
                </a:path>
                <a:path w="2433320" h="2277745">
                  <a:moveTo>
                    <a:pt x="2426155" y="312674"/>
                  </a:moveTo>
                  <a:lnTo>
                    <a:pt x="2422198" y="263636"/>
                  </a:lnTo>
                  <a:lnTo>
                    <a:pt x="2410742" y="217118"/>
                  </a:lnTo>
                  <a:lnTo>
                    <a:pt x="2392411" y="173742"/>
                  </a:lnTo>
                  <a:lnTo>
                    <a:pt x="2367825" y="134129"/>
                  </a:lnTo>
                  <a:lnTo>
                    <a:pt x="2337608" y="98903"/>
                  </a:lnTo>
                  <a:lnTo>
                    <a:pt x="2302382" y="68686"/>
                  </a:lnTo>
                  <a:lnTo>
                    <a:pt x="2262769" y="44100"/>
                  </a:lnTo>
                  <a:lnTo>
                    <a:pt x="2219393" y="25769"/>
                  </a:lnTo>
                  <a:lnTo>
                    <a:pt x="2172875" y="14313"/>
                  </a:lnTo>
                  <a:lnTo>
                    <a:pt x="2123837" y="10356"/>
                  </a:lnTo>
                </a:path>
                <a:path w="2433320" h="2277745">
                  <a:moveTo>
                    <a:pt x="2426155" y="2277736"/>
                  </a:moveTo>
                  <a:lnTo>
                    <a:pt x="2426155" y="312674"/>
                  </a:lnTo>
                </a:path>
                <a:path w="2433320" h="2277745">
                  <a:moveTo>
                    <a:pt x="7616" y="2277736"/>
                  </a:moveTo>
                  <a:lnTo>
                    <a:pt x="7616" y="312674"/>
                  </a:lnTo>
                </a:path>
                <a:path w="2433320" h="2277745">
                  <a:moveTo>
                    <a:pt x="158775" y="312674"/>
                  </a:moveTo>
                  <a:lnTo>
                    <a:pt x="166481" y="264896"/>
                  </a:lnTo>
                  <a:lnTo>
                    <a:pt x="187940" y="223401"/>
                  </a:lnTo>
                  <a:lnTo>
                    <a:pt x="220662" y="190680"/>
                  </a:lnTo>
                  <a:lnTo>
                    <a:pt x="262156" y="169221"/>
                  </a:lnTo>
                  <a:lnTo>
                    <a:pt x="309934" y="161515"/>
                  </a:lnTo>
                </a:path>
                <a:path w="2433320" h="2277745">
                  <a:moveTo>
                    <a:pt x="2123837" y="161515"/>
                  </a:moveTo>
                  <a:lnTo>
                    <a:pt x="309934" y="161515"/>
                  </a:lnTo>
                </a:path>
                <a:path w="2433320" h="2277745">
                  <a:moveTo>
                    <a:pt x="2274996" y="312674"/>
                  </a:moveTo>
                  <a:lnTo>
                    <a:pt x="2267290" y="264896"/>
                  </a:lnTo>
                  <a:lnTo>
                    <a:pt x="2245831" y="223401"/>
                  </a:lnTo>
                  <a:lnTo>
                    <a:pt x="2213110" y="190680"/>
                  </a:lnTo>
                  <a:lnTo>
                    <a:pt x="2171615" y="169221"/>
                  </a:lnTo>
                  <a:lnTo>
                    <a:pt x="2123837" y="161515"/>
                  </a:lnTo>
                </a:path>
                <a:path w="2433320" h="2277745">
                  <a:moveTo>
                    <a:pt x="2274996" y="1975415"/>
                  </a:moveTo>
                  <a:lnTo>
                    <a:pt x="2274996" y="312674"/>
                  </a:lnTo>
                </a:path>
                <a:path w="2433320" h="2277745">
                  <a:moveTo>
                    <a:pt x="2123837" y="2126577"/>
                  </a:moveTo>
                  <a:lnTo>
                    <a:pt x="2171615" y="2118871"/>
                  </a:lnTo>
                  <a:lnTo>
                    <a:pt x="2213110" y="2097412"/>
                  </a:lnTo>
                  <a:lnTo>
                    <a:pt x="2245831" y="2064691"/>
                  </a:lnTo>
                  <a:lnTo>
                    <a:pt x="2267290" y="2023196"/>
                  </a:lnTo>
                  <a:lnTo>
                    <a:pt x="2274996" y="1975419"/>
                  </a:lnTo>
                </a:path>
                <a:path w="2433320" h="2277745">
                  <a:moveTo>
                    <a:pt x="309934" y="2126577"/>
                  </a:moveTo>
                  <a:lnTo>
                    <a:pt x="1065727" y="2126577"/>
                  </a:lnTo>
                  <a:lnTo>
                    <a:pt x="1181258" y="2242108"/>
                  </a:lnTo>
                  <a:lnTo>
                    <a:pt x="1197925" y="2253176"/>
                  </a:lnTo>
                  <a:lnTo>
                    <a:pt x="1216886" y="2256866"/>
                  </a:lnTo>
                  <a:lnTo>
                    <a:pt x="1235846" y="2253176"/>
                  </a:lnTo>
                  <a:lnTo>
                    <a:pt x="1252514" y="2242108"/>
                  </a:lnTo>
                  <a:lnTo>
                    <a:pt x="1368044" y="2126577"/>
                  </a:lnTo>
                  <a:lnTo>
                    <a:pt x="2123837" y="2126577"/>
                  </a:lnTo>
                </a:path>
                <a:path w="2433320" h="2277745">
                  <a:moveTo>
                    <a:pt x="309934" y="2126577"/>
                  </a:moveTo>
                  <a:lnTo>
                    <a:pt x="262156" y="2118871"/>
                  </a:lnTo>
                  <a:lnTo>
                    <a:pt x="220662" y="2097412"/>
                  </a:lnTo>
                  <a:lnTo>
                    <a:pt x="187940" y="2064691"/>
                  </a:lnTo>
                  <a:lnTo>
                    <a:pt x="166481" y="2023196"/>
                  </a:lnTo>
                  <a:lnTo>
                    <a:pt x="158775" y="1975419"/>
                  </a:lnTo>
                </a:path>
                <a:path w="2433320" h="2277745">
                  <a:moveTo>
                    <a:pt x="158775" y="1975415"/>
                  </a:moveTo>
                  <a:lnTo>
                    <a:pt x="158775" y="312674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31">
              <a:extLst>
                <a:ext uri="{FF2B5EF4-FFF2-40B4-BE49-F238E27FC236}">
                  <a16:creationId xmlns:a16="http://schemas.microsoft.com/office/drawing/2014/main" id="{8AA5FA80-9CF2-45BF-7E1C-DF86EFDB1565}"/>
                </a:ext>
              </a:extLst>
            </p:cNvPr>
            <p:cNvSpPr/>
            <p:nvPr/>
          </p:nvSpPr>
          <p:spPr>
            <a:xfrm>
              <a:off x="5895187" y="4912655"/>
              <a:ext cx="2422525" cy="3159888"/>
            </a:xfrm>
            <a:custGeom>
              <a:avLst/>
              <a:gdLst/>
              <a:ahLst/>
              <a:cxnLst/>
              <a:rect l="l" t="t" r="r" b="b"/>
              <a:pathLst>
                <a:path w="2422525" h="1671954">
                  <a:moveTo>
                    <a:pt x="2418538" y="1360427"/>
                  </a:moveTo>
                  <a:lnTo>
                    <a:pt x="2415885" y="1311643"/>
                  </a:lnTo>
                  <a:lnTo>
                    <a:pt x="2413943" y="1262799"/>
                  </a:lnTo>
                  <a:lnTo>
                    <a:pt x="2412665" y="1213909"/>
                  </a:lnTo>
                  <a:lnTo>
                    <a:pt x="2412008" y="1164989"/>
                  </a:lnTo>
                  <a:lnTo>
                    <a:pt x="2411925" y="1116054"/>
                  </a:lnTo>
                  <a:lnTo>
                    <a:pt x="2412371" y="1067119"/>
                  </a:lnTo>
                  <a:lnTo>
                    <a:pt x="2413300" y="1018199"/>
                  </a:lnTo>
                  <a:lnTo>
                    <a:pt x="2414668" y="969309"/>
                  </a:lnTo>
                  <a:lnTo>
                    <a:pt x="2416429" y="920465"/>
                  </a:lnTo>
                  <a:lnTo>
                    <a:pt x="2418538" y="871681"/>
                  </a:lnTo>
                  <a:lnTo>
                    <a:pt x="2420321" y="818777"/>
                  </a:lnTo>
                  <a:lnTo>
                    <a:pt x="2420860" y="765884"/>
                  </a:lnTo>
                  <a:lnTo>
                    <a:pt x="2420497" y="713011"/>
                  </a:lnTo>
                  <a:lnTo>
                    <a:pt x="2419575" y="660169"/>
                  </a:lnTo>
                  <a:lnTo>
                    <a:pt x="2418434" y="607369"/>
                  </a:lnTo>
                  <a:lnTo>
                    <a:pt x="2417418" y="554621"/>
                  </a:lnTo>
                  <a:lnTo>
                    <a:pt x="2416869" y="501935"/>
                  </a:lnTo>
                  <a:lnTo>
                    <a:pt x="2417128" y="449322"/>
                  </a:lnTo>
                  <a:lnTo>
                    <a:pt x="2418538" y="396791"/>
                  </a:lnTo>
                  <a:lnTo>
                    <a:pt x="2420191" y="347192"/>
                  </a:lnTo>
                  <a:lnTo>
                    <a:pt x="2421372" y="297593"/>
                  </a:lnTo>
                  <a:lnTo>
                    <a:pt x="2422081" y="247994"/>
                  </a:lnTo>
                  <a:lnTo>
                    <a:pt x="2422317" y="198395"/>
                  </a:lnTo>
                  <a:lnTo>
                    <a:pt x="2422081" y="148796"/>
                  </a:lnTo>
                  <a:lnTo>
                    <a:pt x="2421372" y="99197"/>
                  </a:lnTo>
                  <a:lnTo>
                    <a:pt x="2420191" y="49598"/>
                  </a:lnTo>
                  <a:lnTo>
                    <a:pt x="2418538" y="0"/>
                  </a:lnTo>
                </a:path>
                <a:path w="2422525" h="1671954">
                  <a:moveTo>
                    <a:pt x="2116220" y="1662745"/>
                  </a:moveTo>
                  <a:lnTo>
                    <a:pt x="2161449" y="1659735"/>
                  </a:lnTo>
                  <a:lnTo>
                    <a:pt x="2205275" y="1650349"/>
                  </a:lnTo>
                  <a:lnTo>
                    <a:pt x="2246982" y="1635079"/>
                  </a:lnTo>
                  <a:lnTo>
                    <a:pt x="2285857" y="1614421"/>
                  </a:lnTo>
                  <a:lnTo>
                    <a:pt x="2321182" y="1588869"/>
                  </a:lnTo>
                  <a:lnTo>
                    <a:pt x="2352243" y="1558915"/>
                  </a:lnTo>
                  <a:lnTo>
                    <a:pt x="2378323" y="1525055"/>
                  </a:lnTo>
                  <a:lnTo>
                    <a:pt x="2398709" y="1487782"/>
                  </a:lnTo>
                  <a:lnTo>
                    <a:pt x="2412683" y="1447591"/>
                  </a:lnTo>
                  <a:lnTo>
                    <a:pt x="2419531" y="1404974"/>
                  </a:lnTo>
                  <a:lnTo>
                    <a:pt x="2418538" y="1360427"/>
                  </a:lnTo>
                </a:path>
                <a:path w="2422525" h="1671954">
                  <a:moveTo>
                    <a:pt x="302317" y="1662745"/>
                  </a:moveTo>
                  <a:lnTo>
                    <a:pt x="353962" y="1662624"/>
                  </a:lnTo>
                  <a:lnTo>
                    <a:pt x="405603" y="1663357"/>
                  </a:lnTo>
                  <a:lnTo>
                    <a:pt x="457235" y="1664693"/>
                  </a:lnTo>
                  <a:lnTo>
                    <a:pt x="508854" y="1666384"/>
                  </a:lnTo>
                  <a:lnTo>
                    <a:pt x="560455" y="1668179"/>
                  </a:lnTo>
                  <a:lnTo>
                    <a:pt x="612035" y="1669830"/>
                  </a:lnTo>
                  <a:lnTo>
                    <a:pt x="663588" y="1671088"/>
                  </a:lnTo>
                  <a:lnTo>
                    <a:pt x="715111" y="1671702"/>
                  </a:lnTo>
                  <a:lnTo>
                    <a:pt x="766598" y="1671424"/>
                  </a:lnTo>
                  <a:lnTo>
                    <a:pt x="818047" y="1670005"/>
                  </a:lnTo>
                  <a:lnTo>
                    <a:pt x="869451" y="1667195"/>
                  </a:lnTo>
                  <a:lnTo>
                    <a:pt x="920808" y="1662745"/>
                  </a:lnTo>
                  <a:lnTo>
                    <a:pt x="970681" y="1658599"/>
                  </a:lnTo>
                  <a:lnTo>
                    <a:pt x="1020662" y="1656254"/>
                  </a:lnTo>
                  <a:lnTo>
                    <a:pt x="1070734" y="1655385"/>
                  </a:lnTo>
                  <a:lnTo>
                    <a:pt x="1120880" y="1655669"/>
                  </a:lnTo>
                  <a:lnTo>
                    <a:pt x="1171082" y="1656782"/>
                  </a:lnTo>
                  <a:lnTo>
                    <a:pt x="1221325" y="1658401"/>
                  </a:lnTo>
                  <a:lnTo>
                    <a:pt x="1271590" y="1660201"/>
                  </a:lnTo>
                  <a:lnTo>
                    <a:pt x="1321861" y="1661859"/>
                  </a:lnTo>
                  <a:lnTo>
                    <a:pt x="1372120" y="1663051"/>
                  </a:lnTo>
                  <a:lnTo>
                    <a:pt x="1422351" y="1663454"/>
                  </a:lnTo>
                  <a:lnTo>
                    <a:pt x="1472537" y="1662745"/>
                  </a:lnTo>
                  <a:lnTo>
                    <a:pt x="1521975" y="1661816"/>
                  </a:lnTo>
                  <a:lnTo>
                    <a:pt x="1571451" y="1661799"/>
                  </a:lnTo>
                  <a:lnTo>
                    <a:pt x="1620959" y="1662487"/>
                  </a:lnTo>
                  <a:lnTo>
                    <a:pt x="1670490" y="1663673"/>
                  </a:lnTo>
                  <a:lnTo>
                    <a:pt x="1720039" y="1665153"/>
                  </a:lnTo>
                  <a:lnTo>
                    <a:pt x="1769597" y="1666718"/>
                  </a:lnTo>
                  <a:lnTo>
                    <a:pt x="1819160" y="1668163"/>
                  </a:lnTo>
                  <a:lnTo>
                    <a:pt x="1868719" y="1669281"/>
                  </a:lnTo>
                  <a:lnTo>
                    <a:pt x="1918267" y="1669866"/>
                  </a:lnTo>
                  <a:lnTo>
                    <a:pt x="1967798" y="1669711"/>
                  </a:lnTo>
                  <a:lnTo>
                    <a:pt x="2017306" y="1668610"/>
                  </a:lnTo>
                  <a:lnTo>
                    <a:pt x="2066782" y="1666357"/>
                  </a:lnTo>
                  <a:lnTo>
                    <a:pt x="2116220" y="1662745"/>
                  </a:lnTo>
                </a:path>
                <a:path w="2422525" h="1671954">
                  <a:moveTo>
                    <a:pt x="302317" y="1662745"/>
                  </a:moveTo>
                  <a:lnTo>
                    <a:pt x="253311" y="1656660"/>
                  </a:lnTo>
                  <a:lnTo>
                    <a:pt x="206543" y="1644001"/>
                  </a:lnTo>
                  <a:lnTo>
                    <a:pt x="162737" y="1625219"/>
                  </a:lnTo>
                  <a:lnTo>
                    <a:pt x="122619" y="1600770"/>
                  </a:lnTo>
                  <a:lnTo>
                    <a:pt x="86916" y="1571105"/>
                  </a:lnTo>
                  <a:lnTo>
                    <a:pt x="56351" y="1536678"/>
                  </a:lnTo>
                  <a:lnTo>
                    <a:pt x="31652" y="1497944"/>
                  </a:lnTo>
                  <a:lnTo>
                    <a:pt x="13543" y="1455355"/>
                  </a:lnTo>
                  <a:lnTo>
                    <a:pt x="2751" y="1409365"/>
                  </a:lnTo>
                  <a:lnTo>
                    <a:pt x="0" y="1360427"/>
                  </a:lnTo>
                </a:path>
                <a:path w="2422525" h="1671954">
                  <a:moveTo>
                    <a:pt x="0" y="1360427"/>
                  </a:moveTo>
                  <a:lnTo>
                    <a:pt x="2001" y="1310041"/>
                  </a:lnTo>
                  <a:lnTo>
                    <a:pt x="3811" y="1259655"/>
                  </a:lnTo>
                  <a:lnTo>
                    <a:pt x="5432" y="1209269"/>
                  </a:lnTo>
                  <a:lnTo>
                    <a:pt x="6870" y="1158882"/>
                  </a:lnTo>
                  <a:lnTo>
                    <a:pt x="8130" y="1108496"/>
                  </a:lnTo>
                  <a:lnTo>
                    <a:pt x="9216" y="1058110"/>
                  </a:lnTo>
                  <a:lnTo>
                    <a:pt x="10133" y="1007724"/>
                  </a:lnTo>
                  <a:lnTo>
                    <a:pt x="10885" y="957338"/>
                  </a:lnTo>
                  <a:lnTo>
                    <a:pt x="11476" y="906951"/>
                  </a:lnTo>
                  <a:lnTo>
                    <a:pt x="11913" y="856565"/>
                  </a:lnTo>
                  <a:lnTo>
                    <a:pt x="12198" y="806179"/>
                  </a:lnTo>
                  <a:lnTo>
                    <a:pt x="12337" y="755793"/>
                  </a:lnTo>
                  <a:lnTo>
                    <a:pt x="12334" y="705406"/>
                  </a:lnTo>
                  <a:lnTo>
                    <a:pt x="12194" y="655020"/>
                  </a:lnTo>
                  <a:lnTo>
                    <a:pt x="11922" y="604634"/>
                  </a:lnTo>
                  <a:lnTo>
                    <a:pt x="11522" y="554248"/>
                  </a:lnTo>
                  <a:lnTo>
                    <a:pt x="10999" y="503862"/>
                  </a:lnTo>
                  <a:lnTo>
                    <a:pt x="10357" y="453475"/>
                  </a:lnTo>
                  <a:lnTo>
                    <a:pt x="9601" y="403089"/>
                  </a:lnTo>
                  <a:lnTo>
                    <a:pt x="8735" y="352703"/>
                  </a:lnTo>
                  <a:lnTo>
                    <a:pt x="7765" y="302317"/>
                  </a:lnTo>
                  <a:lnTo>
                    <a:pt x="6694" y="251931"/>
                  </a:lnTo>
                  <a:lnTo>
                    <a:pt x="5528" y="201544"/>
                  </a:lnTo>
                  <a:lnTo>
                    <a:pt x="4271" y="151158"/>
                  </a:lnTo>
                  <a:lnTo>
                    <a:pt x="2927" y="100772"/>
                  </a:lnTo>
                  <a:lnTo>
                    <a:pt x="1502" y="50386"/>
                  </a:lnTo>
                  <a:lnTo>
                    <a:pt x="0" y="0"/>
                  </a:lnTo>
                </a:path>
                <a:path w="2422525" h="1671954">
                  <a:moveTo>
                    <a:pt x="2418538" y="1360427"/>
                  </a:moveTo>
                  <a:lnTo>
                    <a:pt x="2418538" y="0"/>
                  </a:lnTo>
                </a:path>
                <a:path w="2422525" h="1671954">
                  <a:moveTo>
                    <a:pt x="2116220" y="1662745"/>
                  </a:moveTo>
                  <a:lnTo>
                    <a:pt x="2165258" y="1658788"/>
                  </a:lnTo>
                  <a:lnTo>
                    <a:pt x="2211776" y="1647332"/>
                  </a:lnTo>
                  <a:lnTo>
                    <a:pt x="2255153" y="1629000"/>
                  </a:lnTo>
                  <a:lnTo>
                    <a:pt x="2294765" y="1604415"/>
                  </a:lnTo>
                  <a:lnTo>
                    <a:pt x="2329991" y="1574198"/>
                  </a:lnTo>
                  <a:lnTo>
                    <a:pt x="2360208" y="1538972"/>
                  </a:lnTo>
                  <a:lnTo>
                    <a:pt x="2384794" y="1499359"/>
                  </a:lnTo>
                  <a:lnTo>
                    <a:pt x="2403125" y="1455983"/>
                  </a:lnTo>
                  <a:lnTo>
                    <a:pt x="2414581" y="1409465"/>
                  </a:lnTo>
                  <a:lnTo>
                    <a:pt x="2418538" y="1360427"/>
                  </a:lnTo>
                </a:path>
                <a:path w="2422525" h="1671954">
                  <a:moveTo>
                    <a:pt x="302317" y="1662745"/>
                  </a:moveTo>
                  <a:lnTo>
                    <a:pt x="2116220" y="1662745"/>
                  </a:lnTo>
                </a:path>
                <a:path w="2422525" h="1671954">
                  <a:moveTo>
                    <a:pt x="302317" y="1662745"/>
                  </a:moveTo>
                  <a:lnTo>
                    <a:pt x="253279" y="1658788"/>
                  </a:lnTo>
                  <a:lnTo>
                    <a:pt x="206761" y="1647332"/>
                  </a:lnTo>
                  <a:lnTo>
                    <a:pt x="163385" y="1629000"/>
                  </a:lnTo>
                  <a:lnTo>
                    <a:pt x="123772" y="1604415"/>
                  </a:lnTo>
                  <a:lnTo>
                    <a:pt x="88546" y="1574198"/>
                  </a:lnTo>
                  <a:lnTo>
                    <a:pt x="58329" y="1538972"/>
                  </a:lnTo>
                  <a:lnTo>
                    <a:pt x="33744" y="1499359"/>
                  </a:lnTo>
                  <a:lnTo>
                    <a:pt x="15412" y="1455983"/>
                  </a:lnTo>
                  <a:lnTo>
                    <a:pt x="3956" y="1409465"/>
                  </a:lnTo>
                  <a:lnTo>
                    <a:pt x="0" y="1360427"/>
                  </a:lnTo>
                </a:path>
                <a:path w="2422525" h="1671954">
                  <a:moveTo>
                    <a:pt x="0" y="1360427"/>
                  </a:moveTo>
                  <a:lnTo>
                    <a:pt x="0" y="0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32">
              <a:extLst>
                <a:ext uri="{FF2B5EF4-FFF2-40B4-BE49-F238E27FC236}">
                  <a16:creationId xmlns:a16="http://schemas.microsoft.com/office/drawing/2014/main" id="{049803A2-3C51-9B00-BE1E-0F31448B801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6697" y="2947593"/>
              <a:ext cx="153481" cy="176351"/>
            </a:xfrm>
            <a:prstGeom prst="rect">
              <a:avLst/>
            </a:prstGeom>
          </p:spPr>
        </p:pic>
        <p:sp>
          <p:nvSpPr>
            <p:cNvPr id="164" name="object 33">
              <a:extLst>
                <a:ext uri="{FF2B5EF4-FFF2-40B4-BE49-F238E27FC236}">
                  <a16:creationId xmlns:a16="http://schemas.microsoft.com/office/drawing/2014/main" id="{21D02CA5-EC24-CDEA-E8BD-6C8FABE1FF0F}"/>
                </a:ext>
              </a:extLst>
            </p:cNvPr>
            <p:cNvSpPr/>
            <p:nvPr/>
          </p:nvSpPr>
          <p:spPr>
            <a:xfrm>
              <a:off x="7056313" y="3154176"/>
              <a:ext cx="295275" cy="241935"/>
            </a:xfrm>
            <a:custGeom>
              <a:avLst/>
              <a:gdLst/>
              <a:ahLst/>
              <a:cxnLst/>
              <a:rect l="l" t="t" r="r" b="b"/>
              <a:pathLst>
                <a:path w="295275" h="241935">
                  <a:moveTo>
                    <a:pt x="295034" y="241853"/>
                  </a:moveTo>
                  <a:lnTo>
                    <a:pt x="290429" y="218825"/>
                  </a:lnTo>
                  <a:lnTo>
                    <a:pt x="288421" y="195561"/>
                  </a:lnTo>
                  <a:lnTo>
                    <a:pt x="289720" y="172769"/>
                  </a:lnTo>
                  <a:lnTo>
                    <a:pt x="295034" y="151158"/>
                  </a:lnTo>
                  <a:lnTo>
                    <a:pt x="295034" y="148639"/>
                  </a:lnTo>
                  <a:lnTo>
                    <a:pt x="295034" y="143600"/>
                  </a:lnTo>
                  <a:lnTo>
                    <a:pt x="292515" y="141081"/>
                  </a:lnTo>
                  <a:lnTo>
                    <a:pt x="275234" y="111912"/>
                  </a:lnTo>
                  <a:lnTo>
                    <a:pt x="260079" y="81562"/>
                  </a:lnTo>
                  <a:lnTo>
                    <a:pt x="245396" y="50740"/>
                  </a:lnTo>
                  <a:lnTo>
                    <a:pt x="229532" y="20154"/>
                  </a:lnTo>
                  <a:lnTo>
                    <a:pt x="223392" y="12754"/>
                  </a:lnTo>
                  <a:lnTo>
                    <a:pt x="216306" y="6298"/>
                  </a:lnTo>
                  <a:lnTo>
                    <a:pt x="208276" y="1732"/>
                  </a:lnTo>
                  <a:lnTo>
                    <a:pt x="199301" y="0"/>
                  </a:lnTo>
                  <a:lnTo>
                    <a:pt x="190640" y="2361"/>
                  </a:lnTo>
                  <a:lnTo>
                    <a:pt x="148678" y="27121"/>
                  </a:lnTo>
                  <a:lnTo>
                    <a:pt x="120493" y="61526"/>
                  </a:lnTo>
                  <a:lnTo>
                    <a:pt x="111125" y="80617"/>
                  </a:lnTo>
                  <a:lnTo>
                    <a:pt x="88923" y="85341"/>
                  </a:lnTo>
                  <a:lnTo>
                    <a:pt x="47355" y="100457"/>
                  </a:lnTo>
                  <a:lnTo>
                    <a:pt x="4999" y="131948"/>
                  </a:lnTo>
                  <a:lnTo>
                    <a:pt x="0" y="145214"/>
                  </a:lnTo>
                  <a:lnTo>
                    <a:pt x="2794" y="158716"/>
                  </a:lnTo>
                  <a:lnTo>
                    <a:pt x="13108" y="170762"/>
                  </a:lnTo>
                  <a:lnTo>
                    <a:pt x="24838" y="179500"/>
                  </a:lnTo>
                  <a:lnTo>
                    <a:pt x="37514" y="183516"/>
                  </a:lnTo>
                  <a:lnTo>
                    <a:pt x="50661" y="181390"/>
                  </a:lnTo>
                  <a:lnTo>
                    <a:pt x="74831" y="172769"/>
                  </a:lnTo>
                  <a:lnTo>
                    <a:pt x="98528" y="165329"/>
                  </a:lnTo>
                  <a:lnTo>
                    <a:pt x="146395" y="151158"/>
                  </a:lnTo>
                  <a:lnTo>
                    <a:pt x="161511" y="138562"/>
                  </a:lnTo>
                  <a:lnTo>
                    <a:pt x="167612" y="129547"/>
                  </a:lnTo>
                  <a:lnTo>
                    <a:pt x="174422" y="121241"/>
                  </a:lnTo>
                  <a:lnTo>
                    <a:pt x="181705" y="113408"/>
                  </a:lnTo>
                  <a:lnTo>
                    <a:pt x="189223" y="105811"/>
                  </a:lnTo>
                  <a:lnTo>
                    <a:pt x="194577" y="117817"/>
                  </a:lnTo>
                  <a:lnTo>
                    <a:pt x="201820" y="128169"/>
                  </a:lnTo>
                  <a:lnTo>
                    <a:pt x="209063" y="138050"/>
                  </a:lnTo>
                  <a:lnTo>
                    <a:pt x="214416" y="148639"/>
                  </a:lnTo>
                  <a:lnTo>
                    <a:pt x="214416" y="153677"/>
                  </a:lnTo>
                  <a:lnTo>
                    <a:pt x="211897" y="161235"/>
                  </a:lnTo>
                  <a:lnTo>
                    <a:pt x="214416" y="163755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34">
              <a:extLst>
                <a:ext uri="{FF2B5EF4-FFF2-40B4-BE49-F238E27FC236}">
                  <a16:creationId xmlns:a16="http://schemas.microsoft.com/office/drawing/2014/main" id="{A69F5794-8858-776B-FE6B-7D2FA2D116F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9881" y="3300297"/>
              <a:ext cx="239334" cy="206583"/>
            </a:xfrm>
            <a:prstGeom prst="rect">
              <a:avLst/>
            </a:prstGeom>
          </p:spPr>
        </p:pic>
        <p:sp>
          <p:nvSpPr>
            <p:cNvPr id="166" name="object 35">
              <a:extLst>
                <a:ext uri="{FF2B5EF4-FFF2-40B4-BE49-F238E27FC236}">
                  <a16:creationId xmlns:a16="http://schemas.microsoft.com/office/drawing/2014/main" id="{FBBA07AB-AAC6-3FAA-3AF0-6F284C2AE760}"/>
                </a:ext>
              </a:extLst>
            </p:cNvPr>
            <p:cNvSpPr/>
            <p:nvPr/>
          </p:nvSpPr>
          <p:spPr>
            <a:xfrm>
              <a:off x="7001164" y="3027727"/>
              <a:ext cx="332740" cy="252729"/>
            </a:xfrm>
            <a:custGeom>
              <a:avLst/>
              <a:gdLst/>
              <a:ahLst/>
              <a:cxnLst/>
              <a:rect l="l" t="t" r="r" b="b"/>
              <a:pathLst>
                <a:path w="332740" h="252729">
                  <a:moveTo>
                    <a:pt x="78098" y="483"/>
                  </a:moveTo>
                  <a:lnTo>
                    <a:pt x="129472" y="2176"/>
                  </a:lnTo>
                  <a:lnTo>
                    <a:pt x="180725" y="1934"/>
                  </a:lnTo>
                  <a:lnTo>
                    <a:pt x="231736" y="846"/>
                  </a:lnTo>
                  <a:lnTo>
                    <a:pt x="282384" y="0"/>
                  </a:lnTo>
                  <a:lnTo>
                    <a:pt x="332549" y="483"/>
                  </a:lnTo>
                </a:path>
                <a:path w="332740" h="252729">
                  <a:moveTo>
                    <a:pt x="0" y="252414"/>
                  </a:moveTo>
                  <a:lnTo>
                    <a:pt x="12557" y="248124"/>
                  </a:lnTo>
                  <a:lnTo>
                    <a:pt x="26767" y="246431"/>
                  </a:lnTo>
                  <a:lnTo>
                    <a:pt x="41450" y="247100"/>
                  </a:lnTo>
                  <a:lnTo>
                    <a:pt x="55424" y="249895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36">
              <a:extLst>
                <a:ext uri="{FF2B5EF4-FFF2-40B4-BE49-F238E27FC236}">
                  <a16:creationId xmlns:a16="http://schemas.microsoft.com/office/drawing/2014/main" id="{54F6E78C-16B0-E281-9572-03649587262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09696" y="3232275"/>
              <a:ext cx="127303" cy="171313"/>
            </a:xfrm>
            <a:prstGeom prst="rect">
              <a:avLst/>
            </a:prstGeom>
          </p:spPr>
        </p:pic>
        <p:pic>
          <p:nvPicPr>
            <p:cNvPr id="168" name="object 37">
              <a:extLst>
                <a:ext uri="{FF2B5EF4-FFF2-40B4-BE49-F238E27FC236}">
                  <a16:creationId xmlns:a16="http://schemas.microsoft.com/office/drawing/2014/main" id="{B26503EB-3F25-E6D8-B531-AD9EED4B9F8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9696" y="3438859"/>
              <a:ext cx="151158" cy="113368"/>
            </a:xfrm>
            <a:prstGeom prst="rect">
              <a:avLst/>
            </a:prstGeom>
          </p:spPr>
        </p:pic>
        <p:pic>
          <p:nvPicPr>
            <p:cNvPr id="169" name="object 38">
              <a:extLst>
                <a:ext uri="{FF2B5EF4-FFF2-40B4-BE49-F238E27FC236}">
                  <a16:creationId xmlns:a16="http://schemas.microsoft.com/office/drawing/2014/main" id="{EEF7FDA5-0D69-B703-1B9A-A12029A6E09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11241" y="3438859"/>
              <a:ext cx="151158" cy="113368"/>
            </a:xfrm>
            <a:prstGeom prst="rect">
              <a:avLst/>
            </a:prstGeom>
          </p:spPr>
        </p:pic>
        <p:pic>
          <p:nvPicPr>
            <p:cNvPr id="170" name="object 39">
              <a:extLst>
                <a:ext uri="{FF2B5EF4-FFF2-40B4-BE49-F238E27FC236}">
                  <a16:creationId xmlns:a16="http://schemas.microsoft.com/office/drawing/2014/main" id="{AEEF1D0E-07F8-BFAF-0BBA-CAE697D753B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55614" y="3464052"/>
              <a:ext cx="98253" cy="90104"/>
            </a:xfrm>
            <a:prstGeom prst="rect">
              <a:avLst/>
            </a:prstGeom>
          </p:spPr>
        </p:pic>
        <p:pic>
          <p:nvPicPr>
            <p:cNvPr id="171" name="object 40">
              <a:extLst>
                <a:ext uri="{FF2B5EF4-FFF2-40B4-BE49-F238E27FC236}">
                  <a16:creationId xmlns:a16="http://schemas.microsoft.com/office/drawing/2014/main" id="{B7605913-D7FA-09F6-28A8-7BD777189D7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26475" y="2947114"/>
              <a:ext cx="151158" cy="176351"/>
            </a:xfrm>
            <a:prstGeom prst="rect">
              <a:avLst/>
            </a:prstGeom>
          </p:spPr>
        </p:pic>
        <p:sp>
          <p:nvSpPr>
            <p:cNvPr id="172" name="object 41">
              <a:extLst>
                <a:ext uri="{FF2B5EF4-FFF2-40B4-BE49-F238E27FC236}">
                  <a16:creationId xmlns:a16="http://schemas.microsoft.com/office/drawing/2014/main" id="{45FB2F72-26CB-B558-912D-A76E4B0A1E80}"/>
                </a:ext>
              </a:extLst>
            </p:cNvPr>
            <p:cNvSpPr/>
            <p:nvPr/>
          </p:nvSpPr>
          <p:spPr>
            <a:xfrm>
              <a:off x="7058155" y="3155171"/>
              <a:ext cx="294640" cy="241300"/>
            </a:xfrm>
            <a:custGeom>
              <a:avLst/>
              <a:gdLst/>
              <a:ahLst/>
              <a:cxnLst/>
              <a:rect l="l" t="t" r="r" b="b"/>
              <a:pathLst>
                <a:path w="294640" h="241300">
                  <a:moveTo>
                    <a:pt x="293721" y="240858"/>
                  </a:moveTo>
                  <a:lnTo>
                    <a:pt x="294402" y="150339"/>
                  </a:lnTo>
                  <a:lnTo>
                    <a:pt x="293722" y="146949"/>
                  </a:lnTo>
                  <a:lnTo>
                    <a:pt x="292577" y="143668"/>
                  </a:lnTo>
                  <a:lnTo>
                    <a:pt x="291000" y="140590"/>
                  </a:lnTo>
                  <a:lnTo>
                    <a:pt x="290849" y="140287"/>
                  </a:lnTo>
                  <a:lnTo>
                    <a:pt x="290849" y="139960"/>
                  </a:lnTo>
                  <a:lnTo>
                    <a:pt x="290698" y="139658"/>
                  </a:lnTo>
                  <a:lnTo>
                    <a:pt x="227715" y="19990"/>
                  </a:lnTo>
                  <a:lnTo>
                    <a:pt x="198239" y="0"/>
                  </a:lnTo>
                  <a:lnTo>
                    <a:pt x="188925" y="170"/>
                  </a:lnTo>
                  <a:lnTo>
                    <a:pt x="180061" y="2563"/>
                  </a:lnTo>
                  <a:lnTo>
                    <a:pt x="172036" y="7022"/>
                  </a:lnTo>
                  <a:lnTo>
                    <a:pt x="165236" y="13390"/>
                  </a:lnTo>
                  <a:lnTo>
                    <a:pt x="109106" y="80756"/>
                  </a:lnTo>
                  <a:lnTo>
                    <a:pt x="25641" y="108846"/>
                  </a:lnTo>
                  <a:lnTo>
                    <a:pt x="12646" y="116355"/>
                  </a:lnTo>
                  <a:lnTo>
                    <a:pt x="3844" y="127864"/>
                  </a:lnTo>
                  <a:lnTo>
                    <a:pt x="0" y="141834"/>
                  </a:lnTo>
                  <a:lnTo>
                    <a:pt x="1877" y="156724"/>
                  </a:lnTo>
                  <a:lnTo>
                    <a:pt x="9383" y="169721"/>
                  </a:lnTo>
                  <a:lnTo>
                    <a:pt x="20891" y="178524"/>
                  </a:lnTo>
                  <a:lnTo>
                    <a:pt x="34860" y="182371"/>
                  </a:lnTo>
                  <a:lnTo>
                    <a:pt x="49751" y="180496"/>
                  </a:lnTo>
                  <a:lnTo>
                    <a:pt x="143344" y="149004"/>
                  </a:lnTo>
                  <a:lnTo>
                    <a:pt x="149972" y="146771"/>
                  </a:lnTo>
                  <a:lnTo>
                    <a:pt x="155850" y="142741"/>
                  </a:lnTo>
                  <a:lnTo>
                    <a:pt x="160324" y="137365"/>
                  </a:lnTo>
                  <a:lnTo>
                    <a:pt x="187129" y="105168"/>
                  </a:lnTo>
                  <a:lnTo>
                    <a:pt x="211844" y="148778"/>
                  </a:lnTo>
                  <a:lnTo>
                    <a:pt x="211844" y="163566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42">
              <a:extLst>
                <a:ext uri="{FF2B5EF4-FFF2-40B4-BE49-F238E27FC236}">
                  <a16:creationId xmlns:a16="http://schemas.microsoft.com/office/drawing/2014/main" id="{E7190549-C0F5-B327-1837-6CA39FCFF22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60259" y="3301203"/>
              <a:ext cx="239939" cy="206381"/>
            </a:xfrm>
            <a:prstGeom prst="rect">
              <a:avLst/>
            </a:prstGeom>
          </p:spPr>
        </p:pic>
        <p:sp>
          <p:nvSpPr>
            <p:cNvPr id="174" name="object 43">
              <a:extLst>
                <a:ext uri="{FF2B5EF4-FFF2-40B4-BE49-F238E27FC236}">
                  <a16:creationId xmlns:a16="http://schemas.microsoft.com/office/drawing/2014/main" id="{FE77361F-3A2F-266A-EE5A-A8E3148D300D}"/>
                </a:ext>
              </a:extLst>
            </p:cNvPr>
            <p:cNvSpPr/>
            <p:nvPr/>
          </p:nvSpPr>
          <p:spPr>
            <a:xfrm>
              <a:off x="6999904" y="3028866"/>
              <a:ext cx="334645" cy="252095"/>
            </a:xfrm>
            <a:custGeom>
              <a:avLst/>
              <a:gdLst/>
              <a:ahLst/>
              <a:cxnLst/>
              <a:rect l="l" t="t" r="r" b="b"/>
              <a:pathLst>
                <a:path w="334645" h="252095">
                  <a:moveTo>
                    <a:pt x="80265" y="0"/>
                  </a:moveTo>
                  <a:lnTo>
                    <a:pt x="334413" y="125"/>
                  </a:lnTo>
                </a:path>
                <a:path w="334645" h="252095">
                  <a:moveTo>
                    <a:pt x="0" y="252082"/>
                  </a:moveTo>
                  <a:lnTo>
                    <a:pt x="13910" y="249635"/>
                  </a:lnTo>
                  <a:lnTo>
                    <a:pt x="27939" y="248137"/>
                  </a:lnTo>
                  <a:lnTo>
                    <a:pt x="42036" y="247591"/>
                  </a:lnTo>
                  <a:lnTo>
                    <a:pt x="56155" y="248000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44">
              <a:extLst>
                <a:ext uri="{FF2B5EF4-FFF2-40B4-BE49-F238E27FC236}">
                  <a16:creationId xmlns:a16="http://schemas.microsoft.com/office/drawing/2014/main" id="{56335148-C902-A761-539E-A950BFED320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08714" y="3231167"/>
              <a:ext cx="127779" cy="173278"/>
            </a:xfrm>
            <a:prstGeom prst="rect">
              <a:avLst/>
            </a:prstGeom>
          </p:spPr>
        </p:pic>
        <p:pic>
          <p:nvPicPr>
            <p:cNvPr id="176" name="object 45">
              <a:extLst>
                <a:ext uri="{FF2B5EF4-FFF2-40B4-BE49-F238E27FC236}">
                  <a16:creationId xmlns:a16="http://schemas.microsoft.com/office/drawing/2014/main" id="{0D70C519-818E-77BD-99F2-ABAB41189F6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08714" y="3439337"/>
              <a:ext cx="151158" cy="113368"/>
            </a:xfrm>
            <a:prstGeom prst="rect">
              <a:avLst/>
            </a:prstGeom>
          </p:spPr>
        </p:pic>
        <p:pic>
          <p:nvPicPr>
            <p:cNvPr id="177" name="object 46">
              <a:extLst>
                <a:ext uri="{FF2B5EF4-FFF2-40B4-BE49-F238E27FC236}">
                  <a16:creationId xmlns:a16="http://schemas.microsoft.com/office/drawing/2014/main" id="{FFD50FF3-7BA4-F16F-D6F9-6FF701C30A91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0259" y="3439337"/>
              <a:ext cx="151158" cy="113368"/>
            </a:xfrm>
            <a:prstGeom prst="rect">
              <a:avLst/>
            </a:prstGeom>
          </p:spPr>
        </p:pic>
        <p:pic>
          <p:nvPicPr>
            <p:cNvPr id="178" name="object 47">
              <a:extLst>
                <a:ext uri="{FF2B5EF4-FFF2-40B4-BE49-F238E27FC236}">
                  <a16:creationId xmlns:a16="http://schemas.microsoft.com/office/drawing/2014/main" id="{D0845218-A8BF-9EF7-2DCC-D119A7824D0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57454" y="3463699"/>
              <a:ext cx="96414" cy="88876"/>
            </a:xfrm>
            <a:prstGeom prst="rect">
              <a:avLst/>
            </a:prstGeom>
          </p:spPr>
        </p:pic>
      </p:grpSp>
      <p:grpSp>
        <p:nvGrpSpPr>
          <p:cNvPr id="179" name="object 48">
            <a:extLst>
              <a:ext uri="{FF2B5EF4-FFF2-40B4-BE49-F238E27FC236}">
                <a16:creationId xmlns:a16="http://schemas.microsoft.com/office/drawing/2014/main" id="{D5E0C97C-D23A-F12F-7B05-7645D9789EAD}"/>
              </a:ext>
            </a:extLst>
          </p:cNvPr>
          <p:cNvGrpSpPr/>
          <p:nvPr/>
        </p:nvGrpSpPr>
        <p:grpSpPr>
          <a:xfrm>
            <a:off x="7498371" y="998512"/>
            <a:ext cx="2338916" cy="5191273"/>
            <a:chOff x="8603777" y="2643042"/>
            <a:chExt cx="2442210" cy="5191273"/>
          </a:xfrm>
        </p:grpSpPr>
        <p:sp>
          <p:nvSpPr>
            <p:cNvPr id="180" name="object 49">
              <a:extLst>
                <a:ext uri="{FF2B5EF4-FFF2-40B4-BE49-F238E27FC236}">
                  <a16:creationId xmlns:a16="http://schemas.microsoft.com/office/drawing/2014/main" id="{8444C94E-F8B0-89BC-B614-FCCE4C0A1C9C}"/>
                </a:ext>
              </a:extLst>
            </p:cNvPr>
            <p:cNvSpPr/>
            <p:nvPr/>
          </p:nvSpPr>
          <p:spPr>
            <a:xfrm>
              <a:off x="8603777" y="2643042"/>
              <a:ext cx="2442210" cy="2270125"/>
            </a:xfrm>
            <a:custGeom>
              <a:avLst/>
              <a:gdLst/>
              <a:ahLst/>
              <a:cxnLst/>
              <a:rect l="l" t="t" r="r" b="b"/>
              <a:pathLst>
                <a:path w="2442209" h="2270125">
                  <a:moveTo>
                    <a:pt x="12265" y="304550"/>
                  </a:moveTo>
                  <a:lnTo>
                    <a:pt x="10476" y="259833"/>
                  </a:lnTo>
                  <a:lnTo>
                    <a:pt x="16944" y="216212"/>
                  </a:lnTo>
                  <a:lnTo>
                    <a:pt x="30867" y="174470"/>
                  </a:lnTo>
                  <a:lnTo>
                    <a:pt x="51446" y="135391"/>
                  </a:lnTo>
                  <a:lnTo>
                    <a:pt x="77879" y="99759"/>
                  </a:lnTo>
                  <a:lnTo>
                    <a:pt x="109365" y="68358"/>
                  </a:lnTo>
                  <a:lnTo>
                    <a:pt x="145105" y="41971"/>
                  </a:lnTo>
                  <a:lnTo>
                    <a:pt x="184297" y="21381"/>
                  </a:lnTo>
                  <a:lnTo>
                    <a:pt x="226141" y="7372"/>
                  </a:lnTo>
                  <a:lnTo>
                    <a:pt x="269836" y="728"/>
                  </a:lnTo>
                  <a:lnTo>
                    <a:pt x="314582" y="2233"/>
                  </a:lnTo>
                </a:path>
                <a:path w="2442209" h="2270125">
                  <a:moveTo>
                    <a:pt x="2128486" y="2233"/>
                  </a:moveTo>
                  <a:lnTo>
                    <a:pt x="2079140" y="5317"/>
                  </a:lnTo>
                  <a:lnTo>
                    <a:pt x="2029756" y="7834"/>
                  </a:lnTo>
                  <a:lnTo>
                    <a:pt x="1980336" y="9823"/>
                  </a:lnTo>
                  <a:lnTo>
                    <a:pt x="1930884" y="11324"/>
                  </a:lnTo>
                  <a:lnTo>
                    <a:pt x="1881404" y="12376"/>
                  </a:lnTo>
                  <a:lnTo>
                    <a:pt x="1831898" y="13020"/>
                  </a:lnTo>
                  <a:lnTo>
                    <a:pt x="1782371" y="13294"/>
                  </a:lnTo>
                  <a:lnTo>
                    <a:pt x="1732824" y="13239"/>
                  </a:lnTo>
                  <a:lnTo>
                    <a:pt x="1683263" y="12894"/>
                  </a:lnTo>
                  <a:lnTo>
                    <a:pt x="1633689" y="12299"/>
                  </a:lnTo>
                  <a:lnTo>
                    <a:pt x="1584106" y="11494"/>
                  </a:lnTo>
                  <a:lnTo>
                    <a:pt x="1534518" y="10517"/>
                  </a:lnTo>
                  <a:lnTo>
                    <a:pt x="1484927" y="9410"/>
                  </a:lnTo>
                  <a:lnTo>
                    <a:pt x="1435338" y="8211"/>
                  </a:lnTo>
                  <a:lnTo>
                    <a:pt x="1385753" y="6960"/>
                  </a:lnTo>
                  <a:lnTo>
                    <a:pt x="1336176" y="5698"/>
                  </a:lnTo>
                  <a:lnTo>
                    <a:pt x="1286609" y="4462"/>
                  </a:lnTo>
                  <a:lnTo>
                    <a:pt x="1237058" y="3294"/>
                  </a:lnTo>
                  <a:lnTo>
                    <a:pt x="1187523" y="2233"/>
                  </a:lnTo>
                  <a:lnTo>
                    <a:pt x="1136174" y="1446"/>
                  </a:lnTo>
                  <a:lnTo>
                    <a:pt x="1084824" y="849"/>
                  </a:lnTo>
                  <a:lnTo>
                    <a:pt x="1033475" y="424"/>
                  </a:lnTo>
                  <a:lnTo>
                    <a:pt x="982125" y="153"/>
                  </a:lnTo>
                  <a:lnTo>
                    <a:pt x="930776" y="18"/>
                  </a:lnTo>
                  <a:lnTo>
                    <a:pt x="879426" y="0"/>
                  </a:lnTo>
                  <a:lnTo>
                    <a:pt x="828077" y="79"/>
                  </a:lnTo>
                  <a:lnTo>
                    <a:pt x="776727" y="239"/>
                  </a:lnTo>
                  <a:lnTo>
                    <a:pt x="725378" y="461"/>
                  </a:lnTo>
                  <a:lnTo>
                    <a:pt x="674028" y="726"/>
                  </a:lnTo>
                  <a:lnTo>
                    <a:pt x="622679" y="1015"/>
                  </a:lnTo>
                  <a:lnTo>
                    <a:pt x="571329" y="1310"/>
                  </a:lnTo>
                  <a:lnTo>
                    <a:pt x="519980" y="1593"/>
                  </a:lnTo>
                  <a:lnTo>
                    <a:pt x="468631" y="1846"/>
                  </a:lnTo>
                  <a:lnTo>
                    <a:pt x="417281" y="2049"/>
                  </a:lnTo>
                  <a:lnTo>
                    <a:pt x="365932" y="2184"/>
                  </a:lnTo>
                  <a:lnTo>
                    <a:pt x="314582" y="2233"/>
                  </a:lnTo>
                </a:path>
                <a:path w="2442209" h="2270125">
                  <a:moveTo>
                    <a:pt x="2430803" y="304550"/>
                  </a:moveTo>
                  <a:lnTo>
                    <a:pt x="2425297" y="256123"/>
                  </a:lnTo>
                  <a:lnTo>
                    <a:pt x="2412906" y="210832"/>
                  </a:lnTo>
                  <a:lnTo>
                    <a:pt x="2394151" y="169018"/>
                  </a:lnTo>
                  <a:lnTo>
                    <a:pt x="2369554" y="131020"/>
                  </a:lnTo>
                  <a:lnTo>
                    <a:pt x="2339636" y="97180"/>
                  </a:lnTo>
                  <a:lnTo>
                    <a:pt x="2304918" y="67836"/>
                  </a:lnTo>
                  <a:lnTo>
                    <a:pt x="2265923" y="43329"/>
                  </a:lnTo>
                  <a:lnTo>
                    <a:pt x="2223172" y="24000"/>
                  </a:lnTo>
                  <a:lnTo>
                    <a:pt x="2177185" y="10188"/>
                  </a:lnTo>
                  <a:lnTo>
                    <a:pt x="2128486" y="2233"/>
                  </a:lnTo>
                </a:path>
                <a:path w="2442209" h="2270125">
                  <a:moveTo>
                    <a:pt x="2430803" y="2269613"/>
                  </a:moveTo>
                  <a:lnTo>
                    <a:pt x="2431789" y="2219285"/>
                  </a:lnTo>
                  <a:lnTo>
                    <a:pt x="2433705" y="2168850"/>
                  </a:lnTo>
                  <a:lnTo>
                    <a:pt x="2436120" y="2118356"/>
                  </a:lnTo>
                  <a:lnTo>
                    <a:pt x="2438603" y="2067846"/>
                  </a:lnTo>
                  <a:lnTo>
                    <a:pt x="2440723" y="2017367"/>
                  </a:lnTo>
                  <a:lnTo>
                    <a:pt x="2442049" y="1966963"/>
                  </a:lnTo>
                  <a:lnTo>
                    <a:pt x="2442151" y="1916680"/>
                  </a:lnTo>
                  <a:lnTo>
                    <a:pt x="2440598" y="1866563"/>
                  </a:lnTo>
                  <a:lnTo>
                    <a:pt x="2436959" y="1816658"/>
                  </a:lnTo>
                  <a:lnTo>
                    <a:pt x="2430803" y="1767010"/>
                  </a:lnTo>
                  <a:lnTo>
                    <a:pt x="2424919" y="1715474"/>
                  </a:lnTo>
                  <a:lnTo>
                    <a:pt x="2421975" y="1663688"/>
                  </a:lnTo>
                  <a:lnTo>
                    <a:pt x="2421359" y="1611706"/>
                  </a:lnTo>
                  <a:lnTo>
                    <a:pt x="2422459" y="1559580"/>
                  </a:lnTo>
                  <a:lnTo>
                    <a:pt x="2424662" y="1507364"/>
                  </a:lnTo>
                  <a:lnTo>
                    <a:pt x="2427357" y="1455110"/>
                  </a:lnTo>
                  <a:lnTo>
                    <a:pt x="2429930" y="1402870"/>
                  </a:lnTo>
                  <a:lnTo>
                    <a:pt x="2431771" y="1350699"/>
                  </a:lnTo>
                  <a:lnTo>
                    <a:pt x="2432266" y="1298649"/>
                  </a:lnTo>
                  <a:lnTo>
                    <a:pt x="2430803" y="1246773"/>
                  </a:lnTo>
                  <a:lnTo>
                    <a:pt x="2429559" y="1198821"/>
                  </a:lnTo>
                  <a:lnTo>
                    <a:pt x="2430368" y="1150735"/>
                  </a:lnTo>
                  <a:lnTo>
                    <a:pt x="2432483" y="1102565"/>
                  </a:lnTo>
                  <a:lnTo>
                    <a:pt x="2435157" y="1054365"/>
                  </a:lnTo>
                  <a:lnTo>
                    <a:pt x="2437646" y="1006185"/>
                  </a:lnTo>
                  <a:lnTo>
                    <a:pt x="2439201" y="958078"/>
                  </a:lnTo>
                  <a:lnTo>
                    <a:pt x="2439076" y="910096"/>
                  </a:lnTo>
                  <a:lnTo>
                    <a:pt x="2436526" y="862289"/>
                  </a:lnTo>
                  <a:lnTo>
                    <a:pt x="2430803" y="814711"/>
                  </a:lnTo>
                  <a:lnTo>
                    <a:pt x="2423865" y="764273"/>
                  </a:lnTo>
                  <a:lnTo>
                    <a:pt x="2418831" y="713525"/>
                  </a:lnTo>
                  <a:lnTo>
                    <a:pt x="2415566" y="662536"/>
                  </a:lnTo>
                  <a:lnTo>
                    <a:pt x="2413934" y="611372"/>
                  </a:lnTo>
                  <a:lnTo>
                    <a:pt x="2413798" y="560103"/>
                  </a:lnTo>
                  <a:lnTo>
                    <a:pt x="2415022" y="508796"/>
                  </a:lnTo>
                  <a:lnTo>
                    <a:pt x="2417471" y="457519"/>
                  </a:lnTo>
                  <a:lnTo>
                    <a:pt x="2421008" y="406341"/>
                  </a:lnTo>
                  <a:lnTo>
                    <a:pt x="2425497" y="355328"/>
                  </a:lnTo>
                  <a:lnTo>
                    <a:pt x="2430803" y="304550"/>
                  </a:lnTo>
                </a:path>
                <a:path w="2442209" h="2270125">
                  <a:moveTo>
                    <a:pt x="12265" y="2269613"/>
                  </a:moveTo>
                  <a:lnTo>
                    <a:pt x="10938" y="2220488"/>
                  </a:lnTo>
                  <a:lnTo>
                    <a:pt x="9363" y="2171370"/>
                  </a:lnTo>
                  <a:lnTo>
                    <a:pt x="7741" y="2122267"/>
                  </a:lnTo>
                  <a:lnTo>
                    <a:pt x="6279" y="2073187"/>
                  </a:lnTo>
                  <a:lnTo>
                    <a:pt x="5179" y="2024137"/>
                  </a:lnTo>
                  <a:lnTo>
                    <a:pt x="4646" y="1975126"/>
                  </a:lnTo>
                  <a:lnTo>
                    <a:pt x="4884" y="1926159"/>
                  </a:lnTo>
                  <a:lnTo>
                    <a:pt x="6098" y="1877245"/>
                  </a:lnTo>
                  <a:lnTo>
                    <a:pt x="8490" y="1828392"/>
                  </a:lnTo>
                  <a:lnTo>
                    <a:pt x="12265" y="1779607"/>
                  </a:lnTo>
                  <a:lnTo>
                    <a:pt x="16370" y="1727498"/>
                  </a:lnTo>
                  <a:lnTo>
                    <a:pt x="19450" y="1675316"/>
                  </a:lnTo>
                  <a:lnTo>
                    <a:pt x="21502" y="1623083"/>
                  </a:lnTo>
                  <a:lnTo>
                    <a:pt x="22529" y="1570819"/>
                  </a:lnTo>
                  <a:lnTo>
                    <a:pt x="22529" y="1518544"/>
                  </a:lnTo>
                  <a:lnTo>
                    <a:pt x="21502" y="1466279"/>
                  </a:lnTo>
                  <a:lnTo>
                    <a:pt x="19450" y="1414046"/>
                  </a:lnTo>
                  <a:lnTo>
                    <a:pt x="16370" y="1361864"/>
                  </a:lnTo>
                  <a:lnTo>
                    <a:pt x="12265" y="1309755"/>
                  </a:lnTo>
                  <a:lnTo>
                    <a:pt x="8460" y="1261257"/>
                  </a:lnTo>
                  <a:lnTo>
                    <a:pt x="5314" y="1212657"/>
                  </a:lnTo>
                  <a:lnTo>
                    <a:pt x="2861" y="1163977"/>
                  </a:lnTo>
                  <a:lnTo>
                    <a:pt x="1135" y="1115240"/>
                  </a:lnTo>
                  <a:lnTo>
                    <a:pt x="170" y="1066470"/>
                  </a:lnTo>
                  <a:lnTo>
                    <a:pt x="0" y="1017688"/>
                  </a:lnTo>
                  <a:lnTo>
                    <a:pt x="658" y="968917"/>
                  </a:lnTo>
                  <a:lnTo>
                    <a:pt x="2180" y="920180"/>
                  </a:lnTo>
                  <a:lnTo>
                    <a:pt x="4599" y="871500"/>
                  </a:lnTo>
                  <a:lnTo>
                    <a:pt x="7949" y="822900"/>
                  </a:lnTo>
                  <a:lnTo>
                    <a:pt x="12265" y="774402"/>
                  </a:lnTo>
                  <a:lnTo>
                    <a:pt x="16702" y="722293"/>
                  </a:lnTo>
                  <a:lnTo>
                    <a:pt x="19958" y="670111"/>
                  </a:lnTo>
                  <a:lnTo>
                    <a:pt x="22062" y="617878"/>
                  </a:lnTo>
                  <a:lnTo>
                    <a:pt x="23047" y="565614"/>
                  </a:lnTo>
                  <a:lnTo>
                    <a:pt x="22943" y="513339"/>
                  </a:lnTo>
                  <a:lnTo>
                    <a:pt x="21782" y="461074"/>
                  </a:lnTo>
                  <a:lnTo>
                    <a:pt x="19595" y="408841"/>
                  </a:lnTo>
                  <a:lnTo>
                    <a:pt x="16412" y="356659"/>
                  </a:lnTo>
                  <a:lnTo>
                    <a:pt x="12265" y="304550"/>
                  </a:lnTo>
                </a:path>
                <a:path w="2442209" h="2270125">
                  <a:moveTo>
                    <a:pt x="163423" y="304550"/>
                  </a:moveTo>
                  <a:lnTo>
                    <a:pt x="169228" y="256180"/>
                  </a:lnTo>
                  <a:lnTo>
                    <a:pt x="190511" y="213251"/>
                  </a:lnTo>
                  <a:lnTo>
                    <a:pt x="224008" y="179391"/>
                  </a:lnTo>
                  <a:lnTo>
                    <a:pt x="266453" y="158229"/>
                  </a:lnTo>
                  <a:lnTo>
                    <a:pt x="314582" y="153392"/>
                  </a:lnTo>
                </a:path>
                <a:path w="2442209" h="2270125">
                  <a:moveTo>
                    <a:pt x="2128486" y="153392"/>
                  </a:moveTo>
                  <a:lnTo>
                    <a:pt x="2077594" y="151204"/>
                  </a:lnTo>
                  <a:lnTo>
                    <a:pt x="2026669" y="150289"/>
                  </a:lnTo>
                  <a:lnTo>
                    <a:pt x="1975719" y="150399"/>
                  </a:lnTo>
                  <a:lnTo>
                    <a:pt x="1924755" y="151286"/>
                  </a:lnTo>
                  <a:lnTo>
                    <a:pt x="1873788" y="152704"/>
                  </a:lnTo>
                  <a:lnTo>
                    <a:pt x="1822828" y="154403"/>
                  </a:lnTo>
                  <a:lnTo>
                    <a:pt x="1771885" y="156137"/>
                  </a:lnTo>
                  <a:lnTo>
                    <a:pt x="1720970" y="157658"/>
                  </a:lnTo>
                  <a:lnTo>
                    <a:pt x="1670092" y="158717"/>
                  </a:lnTo>
                  <a:lnTo>
                    <a:pt x="1619263" y="159068"/>
                  </a:lnTo>
                  <a:lnTo>
                    <a:pt x="1568492" y="158463"/>
                  </a:lnTo>
                  <a:lnTo>
                    <a:pt x="1517790" y="156653"/>
                  </a:lnTo>
                  <a:lnTo>
                    <a:pt x="1467167" y="153392"/>
                  </a:lnTo>
                  <a:lnTo>
                    <a:pt x="1415290" y="150705"/>
                  </a:lnTo>
                  <a:lnTo>
                    <a:pt x="1363240" y="150490"/>
                  </a:lnTo>
                  <a:lnTo>
                    <a:pt x="1311069" y="152043"/>
                  </a:lnTo>
                  <a:lnTo>
                    <a:pt x="1258830" y="154662"/>
                  </a:lnTo>
                  <a:lnTo>
                    <a:pt x="1206576" y="157643"/>
                  </a:lnTo>
                  <a:lnTo>
                    <a:pt x="1154359" y="160285"/>
                  </a:lnTo>
                  <a:lnTo>
                    <a:pt x="1102233" y="161883"/>
                  </a:lnTo>
                  <a:lnTo>
                    <a:pt x="1050251" y="161736"/>
                  </a:lnTo>
                  <a:lnTo>
                    <a:pt x="998465" y="159140"/>
                  </a:lnTo>
                  <a:lnTo>
                    <a:pt x="946929" y="153392"/>
                  </a:lnTo>
                  <a:lnTo>
                    <a:pt x="898858" y="147303"/>
                  </a:lnTo>
                  <a:lnTo>
                    <a:pt x="850591" y="142872"/>
                  </a:lnTo>
                  <a:lnTo>
                    <a:pt x="802155" y="139924"/>
                  </a:lnTo>
                  <a:lnTo>
                    <a:pt x="753579" y="138283"/>
                  </a:lnTo>
                  <a:lnTo>
                    <a:pt x="704888" y="137774"/>
                  </a:lnTo>
                  <a:lnTo>
                    <a:pt x="656112" y="138221"/>
                  </a:lnTo>
                  <a:lnTo>
                    <a:pt x="607277" y="139449"/>
                  </a:lnTo>
                  <a:lnTo>
                    <a:pt x="558412" y="141283"/>
                  </a:lnTo>
                  <a:lnTo>
                    <a:pt x="509543" y="143546"/>
                  </a:lnTo>
                  <a:lnTo>
                    <a:pt x="460698" y="146064"/>
                  </a:lnTo>
                  <a:lnTo>
                    <a:pt x="411904" y="148662"/>
                  </a:lnTo>
                  <a:lnTo>
                    <a:pt x="363190" y="151163"/>
                  </a:lnTo>
                  <a:lnTo>
                    <a:pt x="314582" y="153392"/>
                  </a:lnTo>
                </a:path>
                <a:path w="2442209" h="2270125">
                  <a:moveTo>
                    <a:pt x="2279644" y="304550"/>
                  </a:moveTo>
                  <a:lnTo>
                    <a:pt x="2267552" y="257994"/>
                  </a:lnTo>
                  <a:lnTo>
                    <a:pt x="2245483" y="218692"/>
                  </a:lnTo>
                  <a:lnTo>
                    <a:pt x="2214344" y="187554"/>
                  </a:lnTo>
                  <a:lnTo>
                    <a:pt x="2175043" y="165485"/>
                  </a:lnTo>
                  <a:lnTo>
                    <a:pt x="2128486" y="153392"/>
                  </a:lnTo>
                </a:path>
                <a:path w="2442209" h="2270125">
                  <a:moveTo>
                    <a:pt x="2279644" y="1967296"/>
                  </a:moveTo>
                  <a:lnTo>
                    <a:pt x="2279949" y="1914877"/>
                  </a:lnTo>
                  <a:lnTo>
                    <a:pt x="2280368" y="1862483"/>
                  </a:lnTo>
                  <a:lnTo>
                    <a:pt x="2280868" y="1810112"/>
                  </a:lnTo>
                  <a:lnTo>
                    <a:pt x="2281416" y="1757760"/>
                  </a:lnTo>
                  <a:lnTo>
                    <a:pt x="2281979" y="1705422"/>
                  </a:lnTo>
                  <a:lnTo>
                    <a:pt x="2282523" y="1653095"/>
                  </a:lnTo>
                  <a:lnTo>
                    <a:pt x="2283016" y="1600776"/>
                  </a:lnTo>
                  <a:lnTo>
                    <a:pt x="2283423" y="1548460"/>
                  </a:lnTo>
                  <a:lnTo>
                    <a:pt x="2283713" y="1496144"/>
                  </a:lnTo>
                  <a:lnTo>
                    <a:pt x="2283852" y="1443825"/>
                  </a:lnTo>
                  <a:lnTo>
                    <a:pt x="2283805" y="1391498"/>
                  </a:lnTo>
                  <a:lnTo>
                    <a:pt x="2283542" y="1339161"/>
                  </a:lnTo>
                  <a:lnTo>
                    <a:pt x="2283027" y="1286808"/>
                  </a:lnTo>
                  <a:lnTo>
                    <a:pt x="2282228" y="1234437"/>
                  </a:lnTo>
                  <a:lnTo>
                    <a:pt x="2281111" y="1182044"/>
                  </a:lnTo>
                  <a:lnTo>
                    <a:pt x="2279644" y="1129625"/>
                  </a:lnTo>
                  <a:lnTo>
                    <a:pt x="2278205" y="1078122"/>
                  </a:lnTo>
                  <a:lnTo>
                    <a:pt x="2277165" y="1026594"/>
                  </a:lnTo>
                  <a:lnTo>
                    <a:pt x="2276478" y="975043"/>
                  </a:lnTo>
                  <a:lnTo>
                    <a:pt x="2276102" y="923474"/>
                  </a:lnTo>
                  <a:lnTo>
                    <a:pt x="2275991" y="871891"/>
                  </a:lnTo>
                  <a:lnTo>
                    <a:pt x="2276102" y="820296"/>
                  </a:lnTo>
                  <a:lnTo>
                    <a:pt x="2276390" y="768693"/>
                  </a:lnTo>
                  <a:lnTo>
                    <a:pt x="2276810" y="717088"/>
                  </a:lnTo>
                  <a:lnTo>
                    <a:pt x="2277319" y="665482"/>
                  </a:lnTo>
                  <a:lnTo>
                    <a:pt x="2277873" y="613880"/>
                  </a:lnTo>
                  <a:lnTo>
                    <a:pt x="2278427" y="562285"/>
                  </a:lnTo>
                  <a:lnTo>
                    <a:pt x="2278936" y="510701"/>
                  </a:lnTo>
                  <a:lnTo>
                    <a:pt x="2279357" y="459132"/>
                  </a:lnTo>
                  <a:lnTo>
                    <a:pt x="2279644" y="407581"/>
                  </a:lnTo>
                  <a:lnTo>
                    <a:pt x="2279755" y="356053"/>
                  </a:lnTo>
                  <a:lnTo>
                    <a:pt x="2279644" y="304550"/>
                  </a:lnTo>
                </a:path>
                <a:path w="2442209" h="2270125">
                  <a:moveTo>
                    <a:pt x="2128486" y="2118454"/>
                  </a:moveTo>
                  <a:lnTo>
                    <a:pt x="2177703" y="2110594"/>
                  </a:lnTo>
                  <a:lnTo>
                    <a:pt x="2222325" y="2088827"/>
                  </a:lnTo>
                  <a:lnTo>
                    <a:pt x="2257454" y="2055875"/>
                  </a:lnTo>
                  <a:lnTo>
                    <a:pt x="2278193" y="2014457"/>
                  </a:lnTo>
                  <a:lnTo>
                    <a:pt x="2279644" y="1967296"/>
                  </a:lnTo>
                </a:path>
                <a:path w="2442209" h="2270125">
                  <a:moveTo>
                    <a:pt x="314582" y="2118454"/>
                  </a:moveTo>
                  <a:lnTo>
                    <a:pt x="364968" y="2118078"/>
                  </a:lnTo>
                  <a:lnTo>
                    <a:pt x="415355" y="2117493"/>
                  </a:lnTo>
                  <a:lnTo>
                    <a:pt x="465741" y="2116761"/>
                  </a:lnTo>
                  <a:lnTo>
                    <a:pt x="516127" y="2115942"/>
                  </a:lnTo>
                  <a:lnTo>
                    <a:pt x="566513" y="2115095"/>
                  </a:lnTo>
                  <a:lnTo>
                    <a:pt x="616899" y="2114282"/>
                  </a:lnTo>
                  <a:lnTo>
                    <a:pt x="667286" y="2113563"/>
                  </a:lnTo>
                  <a:lnTo>
                    <a:pt x="717672" y="2112999"/>
                  </a:lnTo>
                  <a:lnTo>
                    <a:pt x="768058" y="2112650"/>
                  </a:lnTo>
                  <a:lnTo>
                    <a:pt x="818444" y="2112576"/>
                  </a:lnTo>
                  <a:lnTo>
                    <a:pt x="868830" y="2112838"/>
                  </a:lnTo>
                  <a:lnTo>
                    <a:pt x="919217" y="2113496"/>
                  </a:lnTo>
                  <a:lnTo>
                    <a:pt x="969603" y="2114611"/>
                  </a:lnTo>
                  <a:lnTo>
                    <a:pt x="1019989" y="2116244"/>
                  </a:lnTo>
                  <a:lnTo>
                    <a:pt x="1070375" y="2118454"/>
                  </a:lnTo>
                  <a:lnTo>
                    <a:pt x="1097694" y="2148607"/>
                  </a:lnTo>
                  <a:lnTo>
                    <a:pt x="1129264" y="2175454"/>
                  </a:lnTo>
                  <a:lnTo>
                    <a:pt x="1160362" y="2202772"/>
                  </a:lnTo>
                  <a:lnTo>
                    <a:pt x="1186264" y="2234342"/>
                  </a:lnTo>
                  <a:lnTo>
                    <a:pt x="1199588" y="2246034"/>
                  </a:lnTo>
                  <a:lnTo>
                    <a:pt x="1256804" y="2234342"/>
                  </a:lnTo>
                  <a:lnTo>
                    <a:pt x="1289969" y="2211275"/>
                  </a:lnTo>
                  <a:lnTo>
                    <a:pt x="1317110" y="2180177"/>
                  </a:lnTo>
                  <a:lnTo>
                    <a:pt x="1343071" y="2147190"/>
                  </a:lnTo>
                  <a:lnTo>
                    <a:pt x="1372693" y="2118454"/>
                  </a:lnTo>
                  <a:lnTo>
                    <a:pt x="1423094" y="2118971"/>
                  </a:lnTo>
                  <a:lnTo>
                    <a:pt x="1473523" y="2119939"/>
                  </a:lnTo>
                  <a:lnTo>
                    <a:pt x="1523972" y="2121236"/>
                  </a:lnTo>
                  <a:lnTo>
                    <a:pt x="1574435" y="2122740"/>
                  </a:lnTo>
                  <a:lnTo>
                    <a:pt x="1624904" y="2124333"/>
                  </a:lnTo>
                  <a:lnTo>
                    <a:pt x="1675373" y="2125891"/>
                  </a:lnTo>
                  <a:lnTo>
                    <a:pt x="1725835" y="2127295"/>
                  </a:lnTo>
                  <a:lnTo>
                    <a:pt x="1776284" y="2128424"/>
                  </a:lnTo>
                  <a:lnTo>
                    <a:pt x="1826713" y="2129156"/>
                  </a:lnTo>
                  <a:lnTo>
                    <a:pt x="1877115" y="2129371"/>
                  </a:lnTo>
                  <a:lnTo>
                    <a:pt x="1927483" y="2128948"/>
                  </a:lnTo>
                  <a:lnTo>
                    <a:pt x="1977811" y="2127766"/>
                  </a:lnTo>
                  <a:lnTo>
                    <a:pt x="2028092" y="2125703"/>
                  </a:lnTo>
                  <a:lnTo>
                    <a:pt x="2078319" y="2122640"/>
                  </a:lnTo>
                  <a:lnTo>
                    <a:pt x="2128486" y="2118454"/>
                  </a:lnTo>
                </a:path>
                <a:path w="2442209" h="2270125">
                  <a:moveTo>
                    <a:pt x="314582" y="2118454"/>
                  </a:moveTo>
                  <a:lnTo>
                    <a:pt x="269235" y="2102855"/>
                  </a:lnTo>
                  <a:lnTo>
                    <a:pt x="230538" y="2080120"/>
                  </a:lnTo>
                  <a:lnTo>
                    <a:pt x="199399" y="2050070"/>
                  </a:lnTo>
                  <a:lnTo>
                    <a:pt x="176725" y="2012522"/>
                  </a:lnTo>
                  <a:lnTo>
                    <a:pt x="163423" y="1967296"/>
                  </a:lnTo>
                </a:path>
                <a:path w="2442209" h="2270125">
                  <a:moveTo>
                    <a:pt x="163423" y="1967296"/>
                  </a:moveTo>
                  <a:lnTo>
                    <a:pt x="165029" y="1916043"/>
                  </a:lnTo>
                  <a:lnTo>
                    <a:pt x="166523" y="1864791"/>
                  </a:lnTo>
                  <a:lnTo>
                    <a:pt x="167885" y="1813539"/>
                  </a:lnTo>
                  <a:lnTo>
                    <a:pt x="169092" y="1762287"/>
                  </a:lnTo>
                  <a:lnTo>
                    <a:pt x="170122" y="1711034"/>
                  </a:lnTo>
                  <a:lnTo>
                    <a:pt x="170952" y="1659782"/>
                  </a:lnTo>
                  <a:lnTo>
                    <a:pt x="171561" y="1608530"/>
                  </a:lnTo>
                  <a:lnTo>
                    <a:pt x="171926" y="1557278"/>
                  </a:lnTo>
                  <a:lnTo>
                    <a:pt x="172026" y="1506025"/>
                  </a:lnTo>
                  <a:lnTo>
                    <a:pt x="171838" y="1454773"/>
                  </a:lnTo>
                  <a:lnTo>
                    <a:pt x="171339" y="1403521"/>
                  </a:lnTo>
                  <a:lnTo>
                    <a:pt x="170509" y="1352269"/>
                  </a:lnTo>
                  <a:lnTo>
                    <a:pt x="169324" y="1301017"/>
                  </a:lnTo>
                  <a:lnTo>
                    <a:pt x="167763" y="1249764"/>
                  </a:lnTo>
                  <a:lnTo>
                    <a:pt x="165804" y="1198512"/>
                  </a:lnTo>
                  <a:lnTo>
                    <a:pt x="163423" y="1147260"/>
                  </a:lnTo>
                  <a:lnTo>
                    <a:pt x="161122" y="1097689"/>
                  </a:lnTo>
                  <a:lnTo>
                    <a:pt x="159501" y="1048118"/>
                  </a:lnTo>
                  <a:lnTo>
                    <a:pt x="158481" y="998546"/>
                  </a:lnTo>
                  <a:lnTo>
                    <a:pt x="157984" y="948975"/>
                  </a:lnTo>
                  <a:lnTo>
                    <a:pt x="157932" y="899404"/>
                  </a:lnTo>
                  <a:lnTo>
                    <a:pt x="158245" y="849833"/>
                  </a:lnTo>
                  <a:lnTo>
                    <a:pt x="158847" y="800262"/>
                  </a:lnTo>
                  <a:lnTo>
                    <a:pt x="159658" y="750691"/>
                  </a:lnTo>
                  <a:lnTo>
                    <a:pt x="160599" y="701120"/>
                  </a:lnTo>
                  <a:lnTo>
                    <a:pt x="161593" y="651548"/>
                  </a:lnTo>
                  <a:lnTo>
                    <a:pt x="162560" y="601977"/>
                  </a:lnTo>
                  <a:lnTo>
                    <a:pt x="163423" y="552406"/>
                  </a:lnTo>
                  <a:lnTo>
                    <a:pt x="164103" y="502835"/>
                  </a:lnTo>
                  <a:lnTo>
                    <a:pt x="164522" y="453264"/>
                  </a:lnTo>
                  <a:lnTo>
                    <a:pt x="164600" y="403693"/>
                  </a:lnTo>
                  <a:lnTo>
                    <a:pt x="164260" y="354122"/>
                  </a:lnTo>
                  <a:lnTo>
                    <a:pt x="163423" y="304550"/>
                  </a:lnTo>
                </a:path>
                <a:path w="2442209" h="2270125">
                  <a:moveTo>
                    <a:pt x="12265" y="304550"/>
                  </a:moveTo>
                  <a:lnTo>
                    <a:pt x="16222" y="255513"/>
                  </a:lnTo>
                  <a:lnTo>
                    <a:pt x="27677" y="208995"/>
                  </a:lnTo>
                  <a:lnTo>
                    <a:pt x="46009" y="165618"/>
                  </a:lnTo>
                  <a:lnTo>
                    <a:pt x="70595" y="126006"/>
                  </a:lnTo>
                  <a:lnTo>
                    <a:pt x="100812" y="90780"/>
                  </a:lnTo>
                  <a:lnTo>
                    <a:pt x="136038" y="60563"/>
                  </a:lnTo>
                  <a:lnTo>
                    <a:pt x="175650" y="35977"/>
                  </a:lnTo>
                  <a:lnTo>
                    <a:pt x="219027" y="17646"/>
                  </a:lnTo>
                  <a:lnTo>
                    <a:pt x="265545" y="6190"/>
                  </a:lnTo>
                  <a:lnTo>
                    <a:pt x="314582" y="2233"/>
                  </a:lnTo>
                </a:path>
                <a:path w="2442209" h="2270125">
                  <a:moveTo>
                    <a:pt x="2128486" y="2233"/>
                  </a:moveTo>
                  <a:lnTo>
                    <a:pt x="314582" y="2233"/>
                  </a:lnTo>
                </a:path>
                <a:path w="2442209" h="2270125">
                  <a:moveTo>
                    <a:pt x="2430803" y="304550"/>
                  </a:moveTo>
                  <a:lnTo>
                    <a:pt x="2426846" y="255513"/>
                  </a:lnTo>
                  <a:lnTo>
                    <a:pt x="2415391" y="208995"/>
                  </a:lnTo>
                  <a:lnTo>
                    <a:pt x="2397059" y="165618"/>
                  </a:lnTo>
                  <a:lnTo>
                    <a:pt x="2372473" y="126006"/>
                  </a:lnTo>
                  <a:lnTo>
                    <a:pt x="2342256" y="90780"/>
                  </a:lnTo>
                  <a:lnTo>
                    <a:pt x="2307030" y="60563"/>
                  </a:lnTo>
                  <a:lnTo>
                    <a:pt x="2267418" y="35977"/>
                  </a:lnTo>
                  <a:lnTo>
                    <a:pt x="2224041" y="17646"/>
                  </a:lnTo>
                  <a:lnTo>
                    <a:pt x="2177523" y="6190"/>
                  </a:lnTo>
                  <a:lnTo>
                    <a:pt x="2128486" y="2233"/>
                  </a:lnTo>
                </a:path>
                <a:path w="2442209" h="2270125">
                  <a:moveTo>
                    <a:pt x="2430803" y="2269613"/>
                  </a:moveTo>
                  <a:lnTo>
                    <a:pt x="2430803" y="304550"/>
                  </a:lnTo>
                </a:path>
                <a:path w="2442209" h="2270125">
                  <a:moveTo>
                    <a:pt x="12265" y="2269613"/>
                  </a:moveTo>
                  <a:lnTo>
                    <a:pt x="12265" y="304550"/>
                  </a:lnTo>
                </a:path>
                <a:path w="2442209" h="2270125">
                  <a:moveTo>
                    <a:pt x="163423" y="304550"/>
                  </a:moveTo>
                  <a:lnTo>
                    <a:pt x="171130" y="256773"/>
                  </a:lnTo>
                  <a:lnTo>
                    <a:pt x="192588" y="215278"/>
                  </a:lnTo>
                  <a:lnTo>
                    <a:pt x="225310" y="182557"/>
                  </a:lnTo>
                  <a:lnTo>
                    <a:pt x="266804" y="161098"/>
                  </a:lnTo>
                  <a:lnTo>
                    <a:pt x="314582" y="153392"/>
                  </a:lnTo>
                </a:path>
                <a:path w="2442209" h="2270125">
                  <a:moveTo>
                    <a:pt x="2128486" y="153392"/>
                  </a:moveTo>
                  <a:lnTo>
                    <a:pt x="314582" y="153392"/>
                  </a:lnTo>
                </a:path>
                <a:path w="2442209" h="2270125">
                  <a:moveTo>
                    <a:pt x="2279644" y="304550"/>
                  </a:moveTo>
                  <a:lnTo>
                    <a:pt x="2271938" y="256773"/>
                  </a:lnTo>
                  <a:lnTo>
                    <a:pt x="2250480" y="215278"/>
                  </a:lnTo>
                  <a:lnTo>
                    <a:pt x="2217758" y="182557"/>
                  </a:lnTo>
                  <a:lnTo>
                    <a:pt x="2176264" y="161098"/>
                  </a:lnTo>
                  <a:lnTo>
                    <a:pt x="2128486" y="153392"/>
                  </a:lnTo>
                </a:path>
                <a:path w="2442209" h="2270125">
                  <a:moveTo>
                    <a:pt x="2279644" y="1967292"/>
                  </a:moveTo>
                  <a:lnTo>
                    <a:pt x="2279644" y="304550"/>
                  </a:lnTo>
                </a:path>
                <a:path w="2442209" h="2270125">
                  <a:moveTo>
                    <a:pt x="2128486" y="2118454"/>
                  </a:moveTo>
                  <a:lnTo>
                    <a:pt x="2176264" y="2110748"/>
                  </a:lnTo>
                  <a:lnTo>
                    <a:pt x="2217758" y="2089289"/>
                  </a:lnTo>
                  <a:lnTo>
                    <a:pt x="2250480" y="2056568"/>
                  </a:lnTo>
                  <a:lnTo>
                    <a:pt x="2271938" y="2015073"/>
                  </a:lnTo>
                  <a:lnTo>
                    <a:pt x="2279644" y="1967296"/>
                  </a:lnTo>
                </a:path>
                <a:path w="2442209" h="2270125">
                  <a:moveTo>
                    <a:pt x="314582" y="2118454"/>
                  </a:moveTo>
                  <a:lnTo>
                    <a:pt x="1070375" y="2118454"/>
                  </a:lnTo>
                  <a:lnTo>
                    <a:pt x="1185906" y="2233985"/>
                  </a:lnTo>
                  <a:lnTo>
                    <a:pt x="1202574" y="2245053"/>
                  </a:lnTo>
                  <a:lnTo>
                    <a:pt x="1221534" y="2248743"/>
                  </a:lnTo>
                  <a:lnTo>
                    <a:pt x="1240494" y="2245053"/>
                  </a:lnTo>
                  <a:lnTo>
                    <a:pt x="1257162" y="2233985"/>
                  </a:lnTo>
                  <a:lnTo>
                    <a:pt x="1372693" y="2118454"/>
                  </a:lnTo>
                  <a:lnTo>
                    <a:pt x="2128486" y="2118454"/>
                  </a:lnTo>
                </a:path>
                <a:path w="2442209" h="2270125">
                  <a:moveTo>
                    <a:pt x="314582" y="2118454"/>
                  </a:moveTo>
                  <a:lnTo>
                    <a:pt x="266804" y="2110748"/>
                  </a:lnTo>
                  <a:lnTo>
                    <a:pt x="225310" y="2089289"/>
                  </a:lnTo>
                  <a:lnTo>
                    <a:pt x="192588" y="2056568"/>
                  </a:lnTo>
                  <a:lnTo>
                    <a:pt x="171130" y="2015073"/>
                  </a:lnTo>
                  <a:lnTo>
                    <a:pt x="163423" y="1967296"/>
                  </a:lnTo>
                </a:path>
                <a:path w="2442209" h="2270125">
                  <a:moveTo>
                    <a:pt x="163423" y="1967292"/>
                  </a:moveTo>
                  <a:lnTo>
                    <a:pt x="163423" y="304550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50">
              <a:extLst>
                <a:ext uri="{FF2B5EF4-FFF2-40B4-BE49-F238E27FC236}">
                  <a16:creationId xmlns:a16="http://schemas.microsoft.com/office/drawing/2014/main" id="{EEE17694-9DBE-720C-EAD5-016CE6FD40AC}"/>
                </a:ext>
              </a:extLst>
            </p:cNvPr>
            <p:cNvSpPr/>
            <p:nvPr/>
          </p:nvSpPr>
          <p:spPr>
            <a:xfrm>
              <a:off x="8614118" y="4912655"/>
              <a:ext cx="2427605" cy="2921660"/>
            </a:xfrm>
            <a:custGeom>
              <a:avLst/>
              <a:gdLst/>
              <a:ahLst/>
              <a:cxnLst/>
              <a:rect l="l" t="t" r="r" b="b"/>
              <a:pathLst>
                <a:path w="2427604" h="1670684">
                  <a:moveTo>
                    <a:pt x="2420462" y="1360427"/>
                  </a:moveTo>
                  <a:lnTo>
                    <a:pt x="2417750" y="1311017"/>
                  </a:lnTo>
                  <a:lnTo>
                    <a:pt x="2415193" y="1261548"/>
                  </a:lnTo>
                  <a:lnTo>
                    <a:pt x="2412844" y="1212030"/>
                  </a:lnTo>
                  <a:lnTo>
                    <a:pt x="2410757" y="1162471"/>
                  </a:lnTo>
                  <a:lnTo>
                    <a:pt x="2408985" y="1112882"/>
                  </a:lnTo>
                  <a:lnTo>
                    <a:pt x="2407584" y="1063270"/>
                  </a:lnTo>
                  <a:lnTo>
                    <a:pt x="2406605" y="1013644"/>
                  </a:lnTo>
                  <a:lnTo>
                    <a:pt x="2406103" y="964014"/>
                  </a:lnTo>
                  <a:lnTo>
                    <a:pt x="2406132" y="914388"/>
                  </a:lnTo>
                  <a:lnTo>
                    <a:pt x="2406746" y="864776"/>
                  </a:lnTo>
                  <a:lnTo>
                    <a:pt x="2407998" y="815186"/>
                  </a:lnTo>
                  <a:lnTo>
                    <a:pt x="2409942" y="765628"/>
                  </a:lnTo>
                  <a:lnTo>
                    <a:pt x="2412631" y="716110"/>
                  </a:lnTo>
                  <a:lnTo>
                    <a:pt x="2416120" y="666641"/>
                  </a:lnTo>
                  <a:lnTo>
                    <a:pt x="2420462" y="617231"/>
                  </a:lnTo>
                  <a:lnTo>
                    <a:pt x="2424239" y="565875"/>
                  </a:lnTo>
                  <a:lnTo>
                    <a:pt x="2426323" y="514475"/>
                  </a:lnTo>
                  <a:lnTo>
                    <a:pt x="2427016" y="463041"/>
                  </a:lnTo>
                  <a:lnTo>
                    <a:pt x="2426621" y="411580"/>
                  </a:lnTo>
                  <a:lnTo>
                    <a:pt x="2425437" y="360102"/>
                  </a:lnTo>
                  <a:lnTo>
                    <a:pt x="2423769" y="308615"/>
                  </a:lnTo>
                  <a:lnTo>
                    <a:pt x="2421917" y="257128"/>
                  </a:lnTo>
                  <a:lnTo>
                    <a:pt x="2420182" y="205650"/>
                  </a:lnTo>
                  <a:lnTo>
                    <a:pt x="2418868" y="154189"/>
                  </a:lnTo>
                  <a:lnTo>
                    <a:pt x="2418275" y="102755"/>
                  </a:lnTo>
                  <a:lnTo>
                    <a:pt x="2418706" y="51355"/>
                  </a:lnTo>
                  <a:lnTo>
                    <a:pt x="2420462" y="0"/>
                  </a:lnTo>
                </a:path>
                <a:path w="2427604" h="1670684">
                  <a:moveTo>
                    <a:pt x="2118145" y="1662745"/>
                  </a:moveTo>
                  <a:lnTo>
                    <a:pt x="2162550" y="1664278"/>
                  </a:lnTo>
                  <a:lnTo>
                    <a:pt x="2205359" y="1657708"/>
                  </a:lnTo>
                  <a:lnTo>
                    <a:pt x="2245977" y="1643801"/>
                  </a:lnTo>
                  <a:lnTo>
                    <a:pt x="2283806" y="1623325"/>
                  </a:lnTo>
                  <a:lnTo>
                    <a:pt x="2318251" y="1597046"/>
                  </a:lnTo>
                  <a:lnTo>
                    <a:pt x="2348716" y="1565729"/>
                  </a:lnTo>
                  <a:lnTo>
                    <a:pt x="2374604" y="1530143"/>
                  </a:lnTo>
                  <a:lnTo>
                    <a:pt x="2395318" y="1491053"/>
                  </a:lnTo>
                  <a:lnTo>
                    <a:pt x="2410264" y="1449226"/>
                  </a:lnTo>
                  <a:lnTo>
                    <a:pt x="2418844" y="1405428"/>
                  </a:lnTo>
                  <a:lnTo>
                    <a:pt x="2420462" y="1360427"/>
                  </a:lnTo>
                </a:path>
                <a:path w="2427604" h="1670684">
                  <a:moveTo>
                    <a:pt x="304241" y="1662745"/>
                  </a:moveTo>
                  <a:lnTo>
                    <a:pt x="352808" y="1666212"/>
                  </a:lnTo>
                  <a:lnTo>
                    <a:pt x="401416" y="1668572"/>
                  </a:lnTo>
                  <a:lnTo>
                    <a:pt x="450063" y="1669969"/>
                  </a:lnTo>
                  <a:lnTo>
                    <a:pt x="498743" y="1670547"/>
                  </a:lnTo>
                  <a:lnTo>
                    <a:pt x="547455" y="1670450"/>
                  </a:lnTo>
                  <a:lnTo>
                    <a:pt x="596193" y="1669824"/>
                  </a:lnTo>
                  <a:lnTo>
                    <a:pt x="644957" y="1668813"/>
                  </a:lnTo>
                  <a:lnTo>
                    <a:pt x="693740" y="1667561"/>
                  </a:lnTo>
                  <a:lnTo>
                    <a:pt x="742541" y="1666212"/>
                  </a:lnTo>
                  <a:lnTo>
                    <a:pt x="791356" y="1664912"/>
                  </a:lnTo>
                  <a:lnTo>
                    <a:pt x="840181" y="1663804"/>
                  </a:lnTo>
                  <a:lnTo>
                    <a:pt x="889013" y="1663034"/>
                  </a:lnTo>
                  <a:lnTo>
                    <a:pt x="937848" y="1662745"/>
                  </a:lnTo>
                  <a:lnTo>
                    <a:pt x="988889" y="1662721"/>
                  </a:lnTo>
                  <a:lnTo>
                    <a:pt x="1039973" y="1662657"/>
                  </a:lnTo>
                  <a:lnTo>
                    <a:pt x="1091093" y="1662567"/>
                  </a:lnTo>
                  <a:lnTo>
                    <a:pt x="1142239" y="1662465"/>
                  </a:lnTo>
                  <a:lnTo>
                    <a:pt x="1193402" y="1662362"/>
                  </a:lnTo>
                  <a:lnTo>
                    <a:pt x="1244574" y="1662272"/>
                  </a:lnTo>
                  <a:lnTo>
                    <a:pt x="1295746" y="1662209"/>
                  </a:lnTo>
                  <a:lnTo>
                    <a:pt x="1346909" y="1662185"/>
                  </a:lnTo>
                  <a:lnTo>
                    <a:pt x="1398055" y="1662213"/>
                  </a:lnTo>
                  <a:lnTo>
                    <a:pt x="1449175" y="1662307"/>
                  </a:lnTo>
                  <a:lnTo>
                    <a:pt x="1500259" y="1662480"/>
                  </a:lnTo>
                  <a:lnTo>
                    <a:pt x="1551300" y="1662745"/>
                  </a:lnTo>
                  <a:lnTo>
                    <a:pt x="1602831" y="1663000"/>
                  </a:lnTo>
                  <a:lnTo>
                    <a:pt x="1654363" y="1663102"/>
                  </a:lnTo>
                  <a:lnTo>
                    <a:pt x="1705894" y="1663085"/>
                  </a:lnTo>
                  <a:lnTo>
                    <a:pt x="1757425" y="1662983"/>
                  </a:lnTo>
                  <a:lnTo>
                    <a:pt x="1808957" y="1662830"/>
                  </a:lnTo>
                  <a:lnTo>
                    <a:pt x="1860488" y="1662659"/>
                  </a:lnTo>
                  <a:lnTo>
                    <a:pt x="1912020" y="1662506"/>
                  </a:lnTo>
                  <a:lnTo>
                    <a:pt x="1963551" y="1662404"/>
                  </a:lnTo>
                  <a:lnTo>
                    <a:pt x="2015082" y="1662387"/>
                  </a:lnTo>
                  <a:lnTo>
                    <a:pt x="2066614" y="1662489"/>
                  </a:lnTo>
                  <a:lnTo>
                    <a:pt x="2118145" y="1662745"/>
                  </a:lnTo>
                </a:path>
                <a:path w="2427604" h="1670684">
                  <a:moveTo>
                    <a:pt x="304241" y="1662745"/>
                  </a:moveTo>
                  <a:lnTo>
                    <a:pt x="255304" y="1657885"/>
                  </a:lnTo>
                  <a:lnTo>
                    <a:pt x="208709" y="1645936"/>
                  </a:lnTo>
                  <a:lnTo>
                    <a:pt x="165138" y="1627441"/>
                  </a:lnTo>
                  <a:lnTo>
                    <a:pt x="125269" y="1602946"/>
                  </a:lnTo>
                  <a:lnTo>
                    <a:pt x="89785" y="1572994"/>
                  </a:lnTo>
                  <a:lnTo>
                    <a:pt x="59364" y="1538129"/>
                  </a:lnTo>
                  <a:lnTo>
                    <a:pt x="34688" y="1498896"/>
                  </a:lnTo>
                  <a:lnTo>
                    <a:pt x="16435" y="1455839"/>
                  </a:lnTo>
                  <a:lnTo>
                    <a:pt x="5287" y="1409501"/>
                  </a:lnTo>
                  <a:lnTo>
                    <a:pt x="1924" y="1360427"/>
                  </a:lnTo>
                </a:path>
                <a:path w="2427604" h="1670684">
                  <a:moveTo>
                    <a:pt x="1924" y="1360427"/>
                  </a:moveTo>
                  <a:lnTo>
                    <a:pt x="4699" y="1311033"/>
                  </a:lnTo>
                  <a:lnTo>
                    <a:pt x="6989" y="1261609"/>
                  </a:lnTo>
                  <a:lnTo>
                    <a:pt x="8817" y="1212161"/>
                  </a:lnTo>
                  <a:lnTo>
                    <a:pt x="10201" y="1162692"/>
                  </a:lnTo>
                  <a:lnTo>
                    <a:pt x="11161" y="1113208"/>
                  </a:lnTo>
                  <a:lnTo>
                    <a:pt x="11719" y="1063713"/>
                  </a:lnTo>
                  <a:lnTo>
                    <a:pt x="11894" y="1014211"/>
                  </a:lnTo>
                  <a:lnTo>
                    <a:pt x="11706" y="964707"/>
                  </a:lnTo>
                  <a:lnTo>
                    <a:pt x="11175" y="915205"/>
                  </a:lnTo>
                  <a:lnTo>
                    <a:pt x="10322" y="865709"/>
                  </a:lnTo>
                  <a:lnTo>
                    <a:pt x="9166" y="816225"/>
                  </a:lnTo>
                  <a:lnTo>
                    <a:pt x="7728" y="766757"/>
                  </a:lnTo>
                  <a:lnTo>
                    <a:pt x="6029" y="717308"/>
                  </a:lnTo>
                  <a:lnTo>
                    <a:pt x="4087" y="667885"/>
                  </a:lnTo>
                  <a:lnTo>
                    <a:pt x="1924" y="618490"/>
                  </a:lnTo>
                  <a:lnTo>
                    <a:pt x="384" y="567110"/>
                  </a:lnTo>
                  <a:lnTo>
                    <a:pt x="0" y="515642"/>
                  </a:lnTo>
                  <a:lnTo>
                    <a:pt x="507" y="464104"/>
                  </a:lnTo>
                  <a:lnTo>
                    <a:pt x="1644" y="412513"/>
                  </a:lnTo>
                  <a:lnTo>
                    <a:pt x="3149" y="360888"/>
                  </a:lnTo>
                  <a:lnTo>
                    <a:pt x="4758" y="309245"/>
                  </a:lnTo>
                  <a:lnTo>
                    <a:pt x="6210" y="257602"/>
                  </a:lnTo>
                  <a:lnTo>
                    <a:pt x="7243" y="205976"/>
                  </a:lnTo>
                  <a:lnTo>
                    <a:pt x="7592" y="154386"/>
                  </a:lnTo>
                  <a:lnTo>
                    <a:pt x="6998" y="102848"/>
                  </a:lnTo>
                  <a:lnTo>
                    <a:pt x="5196" y="51380"/>
                  </a:lnTo>
                  <a:lnTo>
                    <a:pt x="1924" y="0"/>
                  </a:lnTo>
                </a:path>
                <a:path w="2427604" h="1670684">
                  <a:moveTo>
                    <a:pt x="2420462" y="1360427"/>
                  </a:moveTo>
                  <a:lnTo>
                    <a:pt x="2420462" y="0"/>
                  </a:lnTo>
                </a:path>
                <a:path w="2427604" h="1670684">
                  <a:moveTo>
                    <a:pt x="2118145" y="1662745"/>
                  </a:moveTo>
                  <a:lnTo>
                    <a:pt x="2167182" y="1658788"/>
                  </a:lnTo>
                  <a:lnTo>
                    <a:pt x="2213700" y="1647332"/>
                  </a:lnTo>
                  <a:lnTo>
                    <a:pt x="2257077" y="1629000"/>
                  </a:lnTo>
                  <a:lnTo>
                    <a:pt x="2296689" y="1604415"/>
                  </a:lnTo>
                  <a:lnTo>
                    <a:pt x="2331915" y="1574198"/>
                  </a:lnTo>
                  <a:lnTo>
                    <a:pt x="2362132" y="1538972"/>
                  </a:lnTo>
                  <a:lnTo>
                    <a:pt x="2386718" y="1499359"/>
                  </a:lnTo>
                  <a:lnTo>
                    <a:pt x="2405050" y="1455983"/>
                  </a:lnTo>
                  <a:lnTo>
                    <a:pt x="2416505" y="1409465"/>
                  </a:lnTo>
                  <a:lnTo>
                    <a:pt x="2420462" y="1360427"/>
                  </a:lnTo>
                </a:path>
                <a:path w="2427604" h="1670684">
                  <a:moveTo>
                    <a:pt x="304241" y="1662745"/>
                  </a:moveTo>
                  <a:lnTo>
                    <a:pt x="2118145" y="1662745"/>
                  </a:lnTo>
                </a:path>
                <a:path w="2427604" h="1670684">
                  <a:moveTo>
                    <a:pt x="304241" y="1662745"/>
                  </a:moveTo>
                  <a:lnTo>
                    <a:pt x="255204" y="1658788"/>
                  </a:lnTo>
                  <a:lnTo>
                    <a:pt x="208686" y="1647332"/>
                  </a:lnTo>
                  <a:lnTo>
                    <a:pt x="165309" y="1629000"/>
                  </a:lnTo>
                  <a:lnTo>
                    <a:pt x="125697" y="1604415"/>
                  </a:lnTo>
                  <a:lnTo>
                    <a:pt x="90471" y="1574198"/>
                  </a:lnTo>
                  <a:lnTo>
                    <a:pt x="60254" y="1538972"/>
                  </a:lnTo>
                  <a:lnTo>
                    <a:pt x="35668" y="1499359"/>
                  </a:lnTo>
                  <a:lnTo>
                    <a:pt x="17336" y="1455983"/>
                  </a:lnTo>
                  <a:lnTo>
                    <a:pt x="5881" y="1409465"/>
                  </a:lnTo>
                  <a:lnTo>
                    <a:pt x="1924" y="1360427"/>
                  </a:lnTo>
                </a:path>
                <a:path w="2427604" h="1670684">
                  <a:moveTo>
                    <a:pt x="1924" y="1360427"/>
                  </a:moveTo>
                  <a:lnTo>
                    <a:pt x="1924" y="0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60">
            <a:extLst>
              <a:ext uri="{FF2B5EF4-FFF2-40B4-BE49-F238E27FC236}">
                <a16:creationId xmlns:a16="http://schemas.microsoft.com/office/drawing/2014/main" id="{C282B46F-E61B-7829-F047-7D01FF69F4EC}"/>
              </a:ext>
            </a:extLst>
          </p:cNvPr>
          <p:cNvGrpSpPr/>
          <p:nvPr/>
        </p:nvGrpSpPr>
        <p:grpSpPr>
          <a:xfrm>
            <a:off x="9998914" y="984739"/>
            <a:ext cx="2171302" cy="5739912"/>
            <a:chOff x="11325845" y="2634898"/>
            <a:chExt cx="2440441" cy="5739912"/>
          </a:xfrm>
        </p:grpSpPr>
        <p:sp>
          <p:nvSpPr>
            <p:cNvPr id="192" name="object 61">
              <a:extLst>
                <a:ext uri="{FF2B5EF4-FFF2-40B4-BE49-F238E27FC236}">
                  <a16:creationId xmlns:a16="http://schemas.microsoft.com/office/drawing/2014/main" id="{903802A8-6910-7361-91EB-2F1A62B431D9}"/>
                </a:ext>
              </a:extLst>
            </p:cNvPr>
            <p:cNvSpPr/>
            <p:nvPr/>
          </p:nvSpPr>
          <p:spPr>
            <a:xfrm>
              <a:off x="11336141" y="2634898"/>
              <a:ext cx="2430145" cy="1975485"/>
            </a:xfrm>
            <a:custGeom>
              <a:avLst/>
              <a:gdLst/>
              <a:ahLst/>
              <a:cxnLst/>
              <a:rect l="l" t="t" r="r" b="b"/>
              <a:pathLst>
                <a:path w="2430144" h="1975485">
                  <a:moveTo>
                    <a:pt x="756" y="312695"/>
                  </a:moveTo>
                  <a:lnTo>
                    <a:pt x="10854" y="264199"/>
                  </a:lnTo>
                  <a:lnTo>
                    <a:pt x="25909" y="218130"/>
                  </a:lnTo>
                  <a:lnTo>
                    <a:pt x="45741" y="175099"/>
                  </a:lnTo>
                  <a:lnTo>
                    <a:pt x="70168" y="135718"/>
                  </a:lnTo>
                  <a:lnTo>
                    <a:pt x="99010" y="100600"/>
                  </a:lnTo>
                  <a:lnTo>
                    <a:pt x="132083" y="70357"/>
                  </a:lnTo>
                  <a:lnTo>
                    <a:pt x="169208" y="45601"/>
                  </a:lnTo>
                  <a:lnTo>
                    <a:pt x="210202" y="26944"/>
                  </a:lnTo>
                  <a:lnTo>
                    <a:pt x="254884" y="14999"/>
                  </a:lnTo>
                  <a:lnTo>
                    <a:pt x="303074" y="10377"/>
                  </a:lnTo>
                </a:path>
                <a:path w="2430144" h="1975485">
                  <a:moveTo>
                    <a:pt x="2116977" y="10377"/>
                  </a:moveTo>
                  <a:lnTo>
                    <a:pt x="2067210" y="7976"/>
                  </a:lnTo>
                  <a:lnTo>
                    <a:pt x="2017420" y="6189"/>
                  </a:lnTo>
                  <a:lnTo>
                    <a:pt x="1967609" y="4954"/>
                  </a:lnTo>
                  <a:lnTo>
                    <a:pt x="1917779" y="4209"/>
                  </a:lnTo>
                  <a:lnTo>
                    <a:pt x="1867931" y="3891"/>
                  </a:lnTo>
                  <a:lnTo>
                    <a:pt x="1818066" y="3939"/>
                  </a:lnTo>
                  <a:lnTo>
                    <a:pt x="1768185" y="4290"/>
                  </a:lnTo>
                  <a:lnTo>
                    <a:pt x="1718290" y="4883"/>
                  </a:lnTo>
                  <a:lnTo>
                    <a:pt x="1668383" y="5654"/>
                  </a:lnTo>
                  <a:lnTo>
                    <a:pt x="1618463" y="6541"/>
                  </a:lnTo>
                  <a:lnTo>
                    <a:pt x="1568533" y="7484"/>
                  </a:lnTo>
                  <a:lnTo>
                    <a:pt x="1518594" y="8418"/>
                  </a:lnTo>
                  <a:lnTo>
                    <a:pt x="1468648" y="9282"/>
                  </a:lnTo>
                  <a:lnTo>
                    <a:pt x="1418695" y="10015"/>
                  </a:lnTo>
                  <a:lnTo>
                    <a:pt x="1368736" y="10552"/>
                  </a:lnTo>
                  <a:lnTo>
                    <a:pt x="1318774" y="10834"/>
                  </a:lnTo>
                  <a:lnTo>
                    <a:pt x="1268809" y="10796"/>
                  </a:lnTo>
                  <a:lnTo>
                    <a:pt x="1218843" y="10377"/>
                  </a:lnTo>
                  <a:lnTo>
                    <a:pt x="1168026" y="9628"/>
                  </a:lnTo>
                  <a:lnTo>
                    <a:pt x="1117188" y="8677"/>
                  </a:lnTo>
                  <a:lnTo>
                    <a:pt x="1066332" y="7578"/>
                  </a:lnTo>
                  <a:lnTo>
                    <a:pt x="1015460" y="6386"/>
                  </a:lnTo>
                  <a:lnTo>
                    <a:pt x="964575" y="5155"/>
                  </a:lnTo>
                  <a:lnTo>
                    <a:pt x="913680" y="3939"/>
                  </a:lnTo>
                  <a:lnTo>
                    <a:pt x="862777" y="2794"/>
                  </a:lnTo>
                  <a:lnTo>
                    <a:pt x="811869" y="1772"/>
                  </a:lnTo>
                  <a:lnTo>
                    <a:pt x="760958" y="930"/>
                  </a:lnTo>
                  <a:lnTo>
                    <a:pt x="710048" y="321"/>
                  </a:lnTo>
                  <a:lnTo>
                    <a:pt x="659140" y="0"/>
                  </a:lnTo>
                  <a:lnTo>
                    <a:pt x="608237" y="20"/>
                  </a:lnTo>
                  <a:lnTo>
                    <a:pt x="557342" y="438"/>
                  </a:lnTo>
                  <a:lnTo>
                    <a:pt x="506457" y="1306"/>
                  </a:lnTo>
                  <a:lnTo>
                    <a:pt x="455585" y="2680"/>
                  </a:lnTo>
                  <a:lnTo>
                    <a:pt x="404729" y="4613"/>
                  </a:lnTo>
                  <a:lnTo>
                    <a:pt x="353891" y="7161"/>
                  </a:lnTo>
                  <a:lnTo>
                    <a:pt x="303074" y="10377"/>
                  </a:lnTo>
                </a:path>
                <a:path w="2430144" h="1975485">
                  <a:moveTo>
                    <a:pt x="2419295" y="312695"/>
                  </a:moveTo>
                  <a:lnTo>
                    <a:pt x="2416257" y="267637"/>
                  </a:lnTo>
                  <a:lnTo>
                    <a:pt x="2406797" y="223692"/>
                  </a:lnTo>
                  <a:lnTo>
                    <a:pt x="2391425" y="181660"/>
                  </a:lnTo>
                  <a:lnTo>
                    <a:pt x="2370654" y="142343"/>
                  </a:lnTo>
                  <a:lnTo>
                    <a:pt x="2344993" y="106541"/>
                  </a:lnTo>
                  <a:lnTo>
                    <a:pt x="2314954" y="75054"/>
                  </a:lnTo>
                  <a:lnTo>
                    <a:pt x="2281049" y="48684"/>
                  </a:lnTo>
                  <a:lnTo>
                    <a:pt x="2243787" y="28230"/>
                  </a:lnTo>
                  <a:lnTo>
                    <a:pt x="2203681" y="14494"/>
                  </a:lnTo>
                  <a:lnTo>
                    <a:pt x="2161240" y="8276"/>
                  </a:lnTo>
                  <a:lnTo>
                    <a:pt x="2116977" y="10377"/>
                  </a:lnTo>
                </a:path>
                <a:path w="2430144" h="1975485">
                  <a:moveTo>
                    <a:pt x="2419295" y="1975440"/>
                  </a:moveTo>
                  <a:lnTo>
                    <a:pt x="2419529" y="1925856"/>
                  </a:lnTo>
                  <a:lnTo>
                    <a:pt x="2420172" y="1876249"/>
                  </a:lnTo>
                  <a:lnTo>
                    <a:pt x="2421136" y="1826622"/>
                  </a:lnTo>
                  <a:lnTo>
                    <a:pt x="2422334" y="1776979"/>
                  </a:lnTo>
                  <a:lnTo>
                    <a:pt x="2423679" y="1727321"/>
                  </a:lnTo>
                  <a:lnTo>
                    <a:pt x="2425082" y="1677653"/>
                  </a:lnTo>
                  <a:lnTo>
                    <a:pt x="2426456" y="1627977"/>
                  </a:lnTo>
                  <a:lnTo>
                    <a:pt x="2427713" y="1578296"/>
                  </a:lnTo>
                  <a:lnTo>
                    <a:pt x="2428765" y="1528614"/>
                  </a:lnTo>
                  <a:lnTo>
                    <a:pt x="2429525" y="1478934"/>
                  </a:lnTo>
                  <a:lnTo>
                    <a:pt x="2429905" y="1429257"/>
                  </a:lnTo>
                  <a:lnTo>
                    <a:pt x="2429817" y="1379589"/>
                  </a:lnTo>
                  <a:lnTo>
                    <a:pt x="2429174" y="1329932"/>
                  </a:lnTo>
                  <a:lnTo>
                    <a:pt x="2427888" y="1280288"/>
                  </a:lnTo>
                  <a:lnTo>
                    <a:pt x="2425871" y="1230661"/>
                  </a:lnTo>
                  <a:lnTo>
                    <a:pt x="2423036" y="1181054"/>
                  </a:lnTo>
                  <a:lnTo>
                    <a:pt x="2419295" y="1131471"/>
                  </a:lnTo>
                  <a:lnTo>
                    <a:pt x="2415406" y="1080440"/>
                  </a:lnTo>
                  <a:lnTo>
                    <a:pt x="2412630" y="1029382"/>
                  </a:lnTo>
                  <a:lnTo>
                    <a:pt x="2410839" y="978298"/>
                  </a:lnTo>
                  <a:lnTo>
                    <a:pt x="2409906" y="927190"/>
                  </a:lnTo>
                  <a:lnTo>
                    <a:pt x="2409704" y="876060"/>
                  </a:lnTo>
                  <a:lnTo>
                    <a:pt x="2410106" y="824909"/>
                  </a:lnTo>
                  <a:lnTo>
                    <a:pt x="2410983" y="773741"/>
                  </a:lnTo>
                  <a:lnTo>
                    <a:pt x="2412209" y="722555"/>
                  </a:lnTo>
                  <a:lnTo>
                    <a:pt x="2413657" y="671355"/>
                  </a:lnTo>
                  <a:lnTo>
                    <a:pt x="2415198" y="620142"/>
                  </a:lnTo>
                  <a:lnTo>
                    <a:pt x="2416707" y="568917"/>
                  </a:lnTo>
                  <a:lnTo>
                    <a:pt x="2418055" y="517684"/>
                  </a:lnTo>
                  <a:lnTo>
                    <a:pt x="2419115" y="466443"/>
                  </a:lnTo>
                  <a:lnTo>
                    <a:pt x="2419760" y="415197"/>
                  </a:lnTo>
                  <a:lnTo>
                    <a:pt x="2419862" y="363947"/>
                  </a:lnTo>
                  <a:lnTo>
                    <a:pt x="2419295" y="312695"/>
                  </a:lnTo>
                </a:path>
                <a:path w="2430144" h="1975485">
                  <a:moveTo>
                    <a:pt x="756" y="1975440"/>
                  </a:moveTo>
                  <a:lnTo>
                    <a:pt x="1199" y="1923411"/>
                  </a:lnTo>
                  <a:lnTo>
                    <a:pt x="1633" y="1871359"/>
                  </a:lnTo>
                  <a:lnTo>
                    <a:pt x="2049" y="1819287"/>
                  </a:lnTo>
                  <a:lnTo>
                    <a:pt x="2436" y="1767198"/>
                  </a:lnTo>
                  <a:lnTo>
                    <a:pt x="2787" y="1715095"/>
                  </a:lnTo>
                  <a:lnTo>
                    <a:pt x="3092" y="1662982"/>
                  </a:lnTo>
                  <a:lnTo>
                    <a:pt x="3341" y="1610860"/>
                  </a:lnTo>
                  <a:lnTo>
                    <a:pt x="3525" y="1558735"/>
                  </a:lnTo>
                  <a:lnTo>
                    <a:pt x="3636" y="1506607"/>
                  </a:lnTo>
                  <a:lnTo>
                    <a:pt x="3664" y="1454481"/>
                  </a:lnTo>
                  <a:lnTo>
                    <a:pt x="3599" y="1402360"/>
                  </a:lnTo>
                  <a:lnTo>
                    <a:pt x="3433" y="1350247"/>
                  </a:lnTo>
                  <a:lnTo>
                    <a:pt x="3156" y="1298144"/>
                  </a:lnTo>
                  <a:lnTo>
                    <a:pt x="2759" y="1246055"/>
                  </a:lnTo>
                  <a:lnTo>
                    <a:pt x="2233" y="1193983"/>
                  </a:lnTo>
                  <a:lnTo>
                    <a:pt x="1569" y="1141931"/>
                  </a:lnTo>
                  <a:lnTo>
                    <a:pt x="756" y="1089902"/>
                  </a:lnTo>
                  <a:lnTo>
                    <a:pt x="82" y="1038005"/>
                  </a:lnTo>
                  <a:lnTo>
                    <a:pt x="0" y="986109"/>
                  </a:lnTo>
                  <a:lnTo>
                    <a:pt x="394" y="934219"/>
                  </a:lnTo>
                  <a:lnTo>
                    <a:pt x="1151" y="882335"/>
                  </a:lnTo>
                  <a:lnTo>
                    <a:pt x="2156" y="830460"/>
                  </a:lnTo>
                  <a:lnTo>
                    <a:pt x="3296" y="778596"/>
                  </a:lnTo>
                  <a:lnTo>
                    <a:pt x="4456" y="726745"/>
                  </a:lnTo>
                  <a:lnTo>
                    <a:pt x="5522" y="674911"/>
                  </a:lnTo>
                  <a:lnTo>
                    <a:pt x="6380" y="623094"/>
                  </a:lnTo>
                  <a:lnTo>
                    <a:pt x="6915" y="571297"/>
                  </a:lnTo>
                  <a:lnTo>
                    <a:pt x="7013" y="519523"/>
                  </a:lnTo>
                  <a:lnTo>
                    <a:pt x="6561" y="467773"/>
                  </a:lnTo>
                  <a:lnTo>
                    <a:pt x="5443" y="416051"/>
                  </a:lnTo>
                  <a:lnTo>
                    <a:pt x="3547" y="364357"/>
                  </a:lnTo>
                  <a:lnTo>
                    <a:pt x="756" y="312695"/>
                  </a:lnTo>
                </a:path>
                <a:path w="2430144" h="1975485">
                  <a:moveTo>
                    <a:pt x="151915" y="312695"/>
                  </a:moveTo>
                  <a:lnTo>
                    <a:pt x="158808" y="266742"/>
                  </a:lnTo>
                  <a:lnTo>
                    <a:pt x="180454" y="228650"/>
                  </a:lnTo>
                  <a:lnTo>
                    <a:pt x="213769" y="198419"/>
                  </a:lnTo>
                  <a:lnTo>
                    <a:pt x="255670" y="176047"/>
                  </a:lnTo>
                  <a:lnTo>
                    <a:pt x="303074" y="161536"/>
                  </a:lnTo>
                </a:path>
                <a:path w="2430144" h="1975485">
                  <a:moveTo>
                    <a:pt x="2116977" y="161536"/>
                  </a:moveTo>
                  <a:lnTo>
                    <a:pt x="2064912" y="160292"/>
                  </a:lnTo>
                  <a:lnTo>
                    <a:pt x="2012846" y="159141"/>
                  </a:lnTo>
                  <a:lnTo>
                    <a:pt x="1960780" y="158177"/>
                  </a:lnTo>
                  <a:lnTo>
                    <a:pt x="1908714" y="157493"/>
                  </a:lnTo>
                  <a:lnTo>
                    <a:pt x="1856649" y="157182"/>
                  </a:lnTo>
                  <a:lnTo>
                    <a:pt x="1804583" y="157337"/>
                  </a:lnTo>
                  <a:lnTo>
                    <a:pt x="1752517" y="158053"/>
                  </a:lnTo>
                  <a:lnTo>
                    <a:pt x="1700451" y="159421"/>
                  </a:lnTo>
                  <a:lnTo>
                    <a:pt x="1648386" y="161536"/>
                  </a:lnTo>
                  <a:lnTo>
                    <a:pt x="1597734" y="164016"/>
                  </a:lnTo>
                  <a:lnTo>
                    <a:pt x="1546905" y="166496"/>
                  </a:lnTo>
                  <a:lnTo>
                    <a:pt x="1495957" y="168622"/>
                  </a:lnTo>
                  <a:lnTo>
                    <a:pt x="1444951" y="170039"/>
                  </a:lnTo>
                  <a:lnTo>
                    <a:pt x="1393945" y="170393"/>
                  </a:lnTo>
                  <a:lnTo>
                    <a:pt x="1342998" y="169330"/>
                  </a:lnTo>
                  <a:lnTo>
                    <a:pt x="1292169" y="166496"/>
                  </a:lnTo>
                  <a:lnTo>
                    <a:pt x="1241517" y="161536"/>
                  </a:lnTo>
                  <a:lnTo>
                    <a:pt x="1188971" y="156266"/>
                  </a:lnTo>
                  <a:lnTo>
                    <a:pt x="1136218" y="153388"/>
                  </a:lnTo>
                  <a:lnTo>
                    <a:pt x="1083287" y="152458"/>
                  </a:lnTo>
                  <a:lnTo>
                    <a:pt x="1030210" y="153033"/>
                  </a:lnTo>
                  <a:lnTo>
                    <a:pt x="977014" y="154672"/>
                  </a:lnTo>
                  <a:lnTo>
                    <a:pt x="923730" y="156930"/>
                  </a:lnTo>
                  <a:lnTo>
                    <a:pt x="870386" y="159366"/>
                  </a:lnTo>
                  <a:lnTo>
                    <a:pt x="817013" y="161536"/>
                  </a:lnTo>
                  <a:lnTo>
                    <a:pt x="765619" y="163271"/>
                  </a:lnTo>
                  <a:lnTo>
                    <a:pt x="714225" y="164680"/>
                  </a:lnTo>
                  <a:lnTo>
                    <a:pt x="662831" y="165742"/>
                  </a:lnTo>
                  <a:lnTo>
                    <a:pt x="611437" y="166434"/>
                  </a:lnTo>
                  <a:lnTo>
                    <a:pt x="560043" y="166732"/>
                  </a:lnTo>
                  <a:lnTo>
                    <a:pt x="508649" y="166615"/>
                  </a:lnTo>
                  <a:lnTo>
                    <a:pt x="457256" y="166059"/>
                  </a:lnTo>
                  <a:lnTo>
                    <a:pt x="405862" y="165043"/>
                  </a:lnTo>
                  <a:lnTo>
                    <a:pt x="354468" y="163543"/>
                  </a:lnTo>
                  <a:lnTo>
                    <a:pt x="303074" y="161536"/>
                  </a:lnTo>
                </a:path>
                <a:path w="2430144" h="1975485">
                  <a:moveTo>
                    <a:pt x="2268136" y="312695"/>
                  </a:moveTo>
                  <a:lnTo>
                    <a:pt x="2263299" y="264808"/>
                  </a:lnTo>
                  <a:lnTo>
                    <a:pt x="2242137" y="222846"/>
                  </a:lnTo>
                  <a:lnTo>
                    <a:pt x="2208277" y="189712"/>
                  </a:lnTo>
                  <a:lnTo>
                    <a:pt x="2165348" y="168308"/>
                  </a:lnTo>
                  <a:lnTo>
                    <a:pt x="2116977" y="161536"/>
                  </a:lnTo>
                </a:path>
                <a:path w="2430144" h="1975485">
                  <a:moveTo>
                    <a:pt x="2268136" y="1673122"/>
                  </a:moveTo>
                  <a:lnTo>
                    <a:pt x="2265033" y="1622057"/>
                  </a:lnTo>
                  <a:lnTo>
                    <a:pt x="2262625" y="1570904"/>
                  </a:lnTo>
                  <a:lnTo>
                    <a:pt x="2260873" y="1519681"/>
                  </a:lnTo>
                  <a:lnTo>
                    <a:pt x="2259738" y="1468405"/>
                  </a:lnTo>
                  <a:lnTo>
                    <a:pt x="2259181" y="1417095"/>
                  </a:lnTo>
                  <a:lnTo>
                    <a:pt x="2259161" y="1365767"/>
                  </a:lnTo>
                  <a:lnTo>
                    <a:pt x="2259640" y="1314439"/>
                  </a:lnTo>
                  <a:lnTo>
                    <a:pt x="2260578" y="1263128"/>
                  </a:lnTo>
                  <a:lnTo>
                    <a:pt x="2261936" y="1211852"/>
                  </a:lnTo>
                  <a:lnTo>
                    <a:pt x="2263675" y="1160629"/>
                  </a:lnTo>
                  <a:lnTo>
                    <a:pt x="2265755" y="1109476"/>
                  </a:lnTo>
                  <a:lnTo>
                    <a:pt x="2268136" y="1058411"/>
                  </a:lnTo>
                  <a:lnTo>
                    <a:pt x="2269892" y="1008764"/>
                  </a:lnTo>
                  <a:lnTo>
                    <a:pt x="2270727" y="959089"/>
                  </a:lnTo>
                  <a:lnTo>
                    <a:pt x="2270796" y="909388"/>
                  </a:lnTo>
                  <a:lnTo>
                    <a:pt x="2270255" y="859668"/>
                  </a:lnTo>
                  <a:lnTo>
                    <a:pt x="2269256" y="809932"/>
                  </a:lnTo>
                  <a:lnTo>
                    <a:pt x="2267955" y="760185"/>
                  </a:lnTo>
                  <a:lnTo>
                    <a:pt x="2266506" y="710431"/>
                  </a:lnTo>
                  <a:lnTo>
                    <a:pt x="2265064" y="660675"/>
                  </a:lnTo>
                  <a:lnTo>
                    <a:pt x="2263783" y="610921"/>
                  </a:lnTo>
                  <a:lnTo>
                    <a:pt x="2262818" y="561173"/>
                  </a:lnTo>
                  <a:lnTo>
                    <a:pt x="2262323" y="511437"/>
                  </a:lnTo>
                  <a:lnTo>
                    <a:pt x="2262452" y="461717"/>
                  </a:lnTo>
                  <a:lnTo>
                    <a:pt x="2263362" y="412017"/>
                  </a:lnTo>
                  <a:lnTo>
                    <a:pt x="2265205" y="362341"/>
                  </a:lnTo>
                  <a:lnTo>
                    <a:pt x="2268136" y="312695"/>
                  </a:lnTo>
                </a:path>
                <a:path w="2430144" h="1975485">
                  <a:moveTo>
                    <a:pt x="2116977" y="1824281"/>
                  </a:moveTo>
                  <a:lnTo>
                    <a:pt x="2165348" y="1814607"/>
                  </a:lnTo>
                  <a:lnTo>
                    <a:pt x="2208277" y="1792840"/>
                  </a:lnTo>
                  <a:lnTo>
                    <a:pt x="2242137" y="1760794"/>
                  </a:lnTo>
                  <a:lnTo>
                    <a:pt x="2263299" y="1720284"/>
                  </a:lnTo>
                  <a:lnTo>
                    <a:pt x="2268136" y="1673122"/>
                  </a:lnTo>
                </a:path>
                <a:path w="2430144" h="1975485">
                  <a:moveTo>
                    <a:pt x="303074" y="1824281"/>
                  </a:moveTo>
                  <a:lnTo>
                    <a:pt x="353460" y="1827526"/>
                  </a:lnTo>
                  <a:lnTo>
                    <a:pt x="403846" y="1829783"/>
                  </a:lnTo>
                  <a:lnTo>
                    <a:pt x="454232" y="1831174"/>
                  </a:lnTo>
                  <a:lnTo>
                    <a:pt x="504619" y="1831819"/>
                  </a:lnTo>
                  <a:lnTo>
                    <a:pt x="555005" y="1831839"/>
                  </a:lnTo>
                  <a:lnTo>
                    <a:pt x="605391" y="1831355"/>
                  </a:lnTo>
                  <a:lnTo>
                    <a:pt x="655777" y="1830489"/>
                  </a:lnTo>
                  <a:lnTo>
                    <a:pt x="706163" y="1829360"/>
                  </a:lnTo>
                  <a:lnTo>
                    <a:pt x="756550" y="1828090"/>
                  </a:lnTo>
                  <a:lnTo>
                    <a:pt x="806936" y="1826800"/>
                  </a:lnTo>
                  <a:lnTo>
                    <a:pt x="857322" y="1825611"/>
                  </a:lnTo>
                  <a:lnTo>
                    <a:pt x="907708" y="1824644"/>
                  </a:lnTo>
                  <a:lnTo>
                    <a:pt x="958094" y="1824019"/>
                  </a:lnTo>
                  <a:lnTo>
                    <a:pt x="1008481" y="1823858"/>
                  </a:lnTo>
                  <a:lnTo>
                    <a:pt x="1058867" y="1824281"/>
                  </a:lnTo>
                  <a:lnTo>
                    <a:pt x="1088488" y="1852486"/>
                  </a:lnTo>
                  <a:lnTo>
                    <a:pt x="1118228" y="1880808"/>
                  </a:lnTo>
                  <a:lnTo>
                    <a:pt x="1147259" y="1909839"/>
                  </a:lnTo>
                  <a:lnTo>
                    <a:pt x="1174755" y="1940169"/>
                  </a:lnTo>
                  <a:lnTo>
                    <a:pt x="1190029" y="1951329"/>
                  </a:lnTo>
                  <a:lnTo>
                    <a:pt x="1245296" y="1940169"/>
                  </a:lnTo>
                  <a:lnTo>
                    <a:pt x="1277043" y="1914091"/>
                  </a:lnTo>
                  <a:lnTo>
                    <a:pt x="1305602" y="1884587"/>
                  </a:lnTo>
                  <a:lnTo>
                    <a:pt x="1332980" y="1853903"/>
                  </a:lnTo>
                  <a:lnTo>
                    <a:pt x="1361184" y="1824281"/>
                  </a:lnTo>
                  <a:lnTo>
                    <a:pt x="1411351" y="1828341"/>
                  </a:lnTo>
                  <a:lnTo>
                    <a:pt x="1461578" y="1831501"/>
                  </a:lnTo>
                  <a:lnTo>
                    <a:pt x="1511859" y="1833834"/>
                  </a:lnTo>
                  <a:lnTo>
                    <a:pt x="1562187" y="1835415"/>
                  </a:lnTo>
                  <a:lnTo>
                    <a:pt x="1612555" y="1836318"/>
                  </a:lnTo>
                  <a:lnTo>
                    <a:pt x="1662957" y="1836616"/>
                  </a:lnTo>
                  <a:lnTo>
                    <a:pt x="1713386" y="1836383"/>
                  </a:lnTo>
                  <a:lnTo>
                    <a:pt x="1763835" y="1835693"/>
                  </a:lnTo>
                  <a:lnTo>
                    <a:pt x="1814297" y="1834620"/>
                  </a:lnTo>
                  <a:lnTo>
                    <a:pt x="1864766" y="1833239"/>
                  </a:lnTo>
                  <a:lnTo>
                    <a:pt x="1915235" y="1831622"/>
                  </a:lnTo>
                  <a:lnTo>
                    <a:pt x="1965698" y="1829844"/>
                  </a:lnTo>
                  <a:lnTo>
                    <a:pt x="2016147" y="1827978"/>
                  </a:lnTo>
                  <a:lnTo>
                    <a:pt x="2066576" y="1826099"/>
                  </a:lnTo>
                  <a:lnTo>
                    <a:pt x="2116977" y="1824281"/>
                  </a:lnTo>
                </a:path>
                <a:path w="2430144" h="1975485">
                  <a:moveTo>
                    <a:pt x="303074" y="1824281"/>
                  </a:moveTo>
                  <a:lnTo>
                    <a:pt x="255549" y="1813640"/>
                  </a:lnTo>
                  <a:lnTo>
                    <a:pt x="214313" y="1791752"/>
                  </a:lnTo>
                  <a:lnTo>
                    <a:pt x="181724" y="1760069"/>
                  </a:lnTo>
                  <a:lnTo>
                    <a:pt x="160138" y="1720042"/>
                  </a:lnTo>
                  <a:lnTo>
                    <a:pt x="151915" y="1673122"/>
                  </a:lnTo>
                </a:path>
                <a:path w="2430144" h="1975485">
                  <a:moveTo>
                    <a:pt x="151915" y="1673122"/>
                  </a:moveTo>
                  <a:lnTo>
                    <a:pt x="151069" y="1621358"/>
                  </a:lnTo>
                  <a:lnTo>
                    <a:pt x="150780" y="1569557"/>
                  </a:lnTo>
                  <a:lnTo>
                    <a:pt x="150935" y="1517724"/>
                  </a:lnTo>
                  <a:lnTo>
                    <a:pt x="151420" y="1465867"/>
                  </a:lnTo>
                  <a:lnTo>
                    <a:pt x="152121" y="1413993"/>
                  </a:lnTo>
                  <a:lnTo>
                    <a:pt x="152926" y="1362109"/>
                  </a:lnTo>
                  <a:lnTo>
                    <a:pt x="153721" y="1310221"/>
                  </a:lnTo>
                  <a:lnTo>
                    <a:pt x="154392" y="1258336"/>
                  </a:lnTo>
                  <a:lnTo>
                    <a:pt x="154825" y="1206462"/>
                  </a:lnTo>
                  <a:lnTo>
                    <a:pt x="154908" y="1154605"/>
                  </a:lnTo>
                  <a:lnTo>
                    <a:pt x="154526" y="1102773"/>
                  </a:lnTo>
                  <a:lnTo>
                    <a:pt x="153566" y="1050971"/>
                  </a:lnTo>
                  <a:lnTo>
                    <a:pt x="151915" y="999207"/>
                  </a:lnTo>
                  <a:lnTo>
                    <a:pt x="150465" y="950331"/>
                  </a:lnTo>
                  <a:lnTo>
                    <a:pt x="149800" y="901420"/>
                  </a:lnTo>
                  <a:lnTo>
                    <a:pt x="149779" y="852476"/>
                  </a:lnTo>
                  <a:lnTo>
                    <a:pt x="150262" y="803501"/>
                  </a:lnTo>
                  <a:lnTo>
                    <a:pt x="151109" y="754499"/>
                  </a:lnTo>
                  <a:lnTo>
                    <a:pt x="152179" y="705472"/>
                  </a:lnTo>
                  <a:lnTo>
                    <a:pt x="153332" y="656423"/>
                  </a:lnTo>
                  <a:lnTo>
                    <a:pt x="154427" y="607355"/>
                  </a:lnTo>
                  <a:lnTo>
                    <a:pt x="155324" y="558270"/>
                  </a:lnTo>
                  <a:lnTo>
                    <a:pt x="155881" y="509172"/>
                  </a:lnTo>
                  <a:lnTo>
                    <a:pt x="155960" y="460062"/>
                  </a:lnTo>
                  <a:lnTo>
                    <a:pt x="155419" y="410944"/>
                  </a:lnTo>
                  <a:lnTo>
                    <a:pt x="154117" y="361821"/>
                  </a:lnTo>
                  <a:lnTo>
                    <a:pt x="151915" y="312695"/>
                  </a:lnTo>
                </a:path>
                <a:path w="2430144" h="1975485">
                  <a:moveTo>
                    <a:pt x="756" y="312695"/>
                  </a:moveTo>
                  <a:lnTo>
                    <a:pt x="4713" y="263657"/>
                  </a:lnTo>
                  <a:lnTo>
                    <a:pt x="16169" y="217139"/>
                  </a:lnTo>
                  <a:lnTo>
                    <a:pt x="34501" y="173763"/>
                  </a:lnTo>
                  <a:lnTo>
                    <a:pt x="59086" y="134150"/>
                  </a:lnTo>
                  <a:lnTo>
                    <a:pt x="89303" y="98924"/>
                  </a:lnTo>
                  <a:lnTo>
                    <a:pt x="124529" y="68707"/>
                  </a:lnTo>
                  <a:lnTo>
                    <a:pt x="164142" y="44122"/>
                  </a:lnTo>
                  <a:lnTo>
                    <a:pt x="207518" y="25790"/>
                  </a:lnTo>
                  <a:lnTo>
                    <a:pt x="254036" y="14334"/>
                  </a:lnTo>
                  <a:lnTo>
                    <a:pt x="303074" y="10377"/>
                  </a:lnTo>
                </a:path>
                <a:path w="2430144" h="1975485">
                  <a:moveTo>
                    <a:pt x="2116977" y="10377"/>
                  </a:moveTo>
                  <a:lnTo>
                    <a:pt x="303074" y="10377"/>
                  </a:lnTo>
                </a:path>
                <a:path w="2430144" h="1975485">
                  <a:moveTo>
                    <a:pt x="2419295" y="312695"/>
                  </a:moveTo>
                  <a:lnTo>
                    <a:pt x="2415338" y="263657"/>
                  </a:lnTo>
                  <a:lnTo>
                    <a:pt x="2403882" y="217139"/>
                  </a:lnTo>
                  <a:lnTo>
                    <a:pt x="2385551" y="173763"/>
                  </a:lnTo>
                  <a:lnTo>
                    <a:pt x="2360965" y="134150"/>
                  </a:lnTo>
                  <a:lnTo>
                    <a:pt x="2330748" y="98924"/>
                  </a:lnTo>
                  <a:lnTo>
                    <a:pt x="2295522" y="68707"/>
                  </a:lnTo>
                  <a:lnTo>
                    <a:pt x="2255909" y="44122"/>
                  </a:lnTo>
                  <a:lnTo>
                    <a:pt x="2212533" y="25790"/>
                  </a:lnTo>
                  <a:lnTo>
                    <a:pt x="2166015" y="14334"/>
                  </a:lnTo>
                  <a:lnTo>
                    <a:pt x="2116977" y="10377"/>
                  </a:lnTo>
                </a:path>
                <a:path w="2430144" h="1975485">
                  <a:moveTo>
                    <a:pt x="2419295" y="1975440"/>
                  </a:moveTo>
                  <a:lnTo>
                    <a:pt x="2419295" y="312695"/>
                  </a:lnTo>
                </a:path>
                <a:path w="2430144" h="1975485">
                  <a:moveTo>
                    <a:pt x="756" y="1975440"/>
                  </a:moveTo>
                  <a:lnTo>
                    <a:pt x="756" y="312695"/>
                  </a:lnTo>
                </a:path>
                <a:path w="2430144" h="1975485">
                  <a:moveTo>
                    <a:pt x="151915" y="312695"/>
                  </a:moveTo>
                  <a:lnTo>
                    <a:pt x="159621" y="264917"/>
                  </a:lnTo>
                  <a:lnTo>
                    <a:pt x="181080" y="223422"/>
                  </a:lnTo>
                  <a:lnTo>
                    <a:pt x="213801" y="190701"/>
                  </a:lnTo>
                  <a:lnTo>
                    <a:pt x="255296" y="169242"/>
                  </a:lnTo>
                  <a:lnTo>
                    <a:pt x="303074" y="161536"/>
                  </a:lnTo>
                </a:path>
                <a:path w="2430144" h="1975485">
                  <a:moveTo>
                    <a:pt x="2116977" y="161536"/>
                  </a:moveTo>
                  <a:lnTo>
                    <a:pt x="303074" y="161536"/>
                  </a:lnTo>
                </a:path>
                <a:path w="2430144" h="1975485">
                  <a:moveTo>
                    <a:pt x="2268136" y="312695"/>
                  </a:moveTo>
                  <a:lnTo>
                    <a:pt x="2260430" y="264917"/>
                  </a:lnTo>
                  <a:lnTo>
                    <a:pt x="2238971" y="223422"/>
                  </a:lnTo>
                  <a:lnTo>
                    <a:pt x="2206250" y="190701"/>
                  </a:lnTo>
                  <a:lnTo>
                    <a:pt x="2164755" y="169242"/>
                  </a:lnTo>
                  <a:lnTo>
                    <a:pt x="2116977" y="161536"/>
                  </a:lnTo>
                </a:path>
                <a:path w="2430144" h="1975485">
                  <a:moveTo>
                    <a:pt x="2268136" y="1673119"/>
                  </a:moveTo>
                  <a:lnTo>
                    <a:pt x="2268136" y="312695"/>
                  </a:lnTo>
                </a:path>
                <a:path w="2430144" h="1975485">
                  <a:moveTo>
                    <a:pt x="2116977" y="1824281"/>
                  </a:moveTo>
                  <a:lnTo>
                    <a:pt x="2164755" y="1816575"/>
                  </a:lnTo>
                  <a:lnTo>
                    <a:pt x="2206250" y="1795116"/>
                  </a:lnTo>
                  <a:lnTo>
                    <a:pt x="2238971" y="1762395"/>
                  </a:lnTo>
                  <a:lnTo>
                    <a:pt x="2260430" y="1720900"/>
                  </a:lnTo>
                  <a:lnTo>
                    <a:pt x="2268136" y="1673122"/>
                  </a:lnTo>
                </a:path>
                <a:path w="2430144" h="1975485">
                  <a:moveTo>
                    <a:pt x="303074" y="1824281"/>
                  </a:moveTo>
                  <a:lnTo>
                    <a:pt x="1058867" y="1824281"/>
                  </a:lnTo>
                  <a:lnTo>
                    <a:pt x="1174397" y="1939812"/>
                  </a:lnTo>
                  <a:lnTo>
                    <a:pt x="1191065" y="1950880"/>
                  </a:lnTo>
                  <a:lnTo>
                    <a:pt x="1210026" y="1954569"/>
                  </a:lnTo>
                  <a:lnTo>
                    <a:pt x="1228986" y="1950880"/>
                  </a:lnTo>
                  <a:lnTo>
                    <a:pt x="1245654" y="1939812"/>
                  </a:lnTo>
                  <a:lnTo>
                    <a:pt x="1361184" y="1824281"/>
                  </a:lnTo>
                  <a:lnTo>
                    <a:pt x="2116977" y="1824281"/>
                  </a:lnTo>
                </a:path>
                <a:path w="2430144" h="1975485">
                  <a:moveTo>
                    <a:pt x="303074" y="1824281"/>
                  </a:moveTo>
                  <a:lnTo>
                    <a:pt x="255296" y="1816575"/>
                  </a:lnTo>
                  <a:lnTo>
                    <a:pt x="213801" y="1795116"/>
                  </a:lnTo>
                  <a:lnTo>
                    <a:pt x="181080" y="1762395"/>
                  </a:lnTo>
                  <a:lnTo>
                    <a:pt x="159621" y="1720900"/>
                  </a:lnTo>
                  <a:lnTo>
                    <a:pt x="151915" y="1673122"/>
                  </a:lnTo>
                </a:path>
                <a:path w="2430144" h="1975485">
                  <a:moveTo>
                    <a:pt x="151915" y="1673119"/>
                  </a:moveTo>
                  <a:lnTo>
                    <a:pt x="151915" y="312695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62">
              <a:extLst>
                <a:ext uri="{FF2B5EF4-FFF2-40B4-BE49-F238E27FC236}">
                  <a16:creationId xmlns:a16="http://schemas.microsoft.com/office/drawing/2014/main" id="{13AF31D1-1D7B-158E-1B65-772B745A7366}"/>
                </a:ext>
              </a:extLst>
            </p:cNvPr>
            <p:cNvSpPr/>
            <p:nvPr/>
          </p:nvSpPr>
          <p:spPr>
            <a:xfrm>
              <a:off x="11325845" y="4610337"/>
              <a:ext cx="2435225" cy="3764473"/>
            </a:xfrm>
            <a:custGeom>
              <a:avLst/>
              <a:gdLst/>
              <a:ahLst/>
              <a:cxnLst/>
              <a:rect l="l" t="t" r="r" b="b"/>
              <a:pathLst>
                <a:path w="2435225" h="1667510">
                  <a:moveTo>
                    <a:pt x="2429591" y="1360427"/>
                  </a:moveTo>
                  <a:lnTo>
                    <a:pt x="2428103" y="1310041"/>
                  </a:lnTo>
                  <a:lnTo>
                    <a:pt x="2426980" y="1259655"/>
                  </a:lnTo>
                  <a:lnTo>
                    <a:pt x="2426190" y="1209269"/>
                  </a:lnTo>
                  <a:lnTo>
                    <a:pt x="2425705" y="1158882"/>
                  </a:lnTo>
                  <a:lnTo>
                    <a:pt x="2425494" y="1108496"/>
                  </a:lnTo>
                  <a:lnTo>
                    <a:pt x="2425527" y="1058110"/>
                  </a:lnTo>
                  <a:lnTo>
                    <a:pt x="2425774" y="1007724"/>
                  </a:lnTo>
                  <a:lnTo>
                    <a:pt x="2426206" y="957338"/>
                  </a:lnTo>
                  <a:lnTo>
                    <a:pt x="2426792" y="906951"/>
                  </a:lnTo>
                  <a:lnTo>
                    <a:pt x="2427502" y="856565"/>
                  </a:lnTo>
                  <a:lnTo>
                    <a:pt x="2428307" y="806179"/>
                  </a:lnTo>
                  <a:lnTo>
                    <a:pt x="2429176" y="755793"/>
                  </a:lnTo>
                  <a:lnTo>
                    <a:pt x="2430080" y="705406"/>
                  </a:lnTo>
                  <a:lnTo>
                    <a:pt x="2430989" y="655020"/>
                  </a:lnTo>
                  <a:lnTo>
                    <a:pt x="2431872" y="604634"/>
                  </a:lnTo>
                  <a:lnTo>
                    <a:pt x="2432700" y="554248"/>
                  </a:lnTo>
                  <a:lnTo>
                    <a:pt x="2433442" y="503862"/>
                  </a:lnTo>
                  <a:lnTo>
                    <a:pt x="2434070" y="453475"/>
                  </a:lnTo>
                  <a:lnTo>
                    <a:pt x="2434552" y="403089"/>
                  </a:lnTo>
                  <a:lnTo>
                    <a:pt x="2434859" y="352703"/>
                  </a:lnTo>
                  <a:lnTo>
                    <a:pt x="2434961" y="302317"/>
                  </a:lnTo>
                  <a:lnTo>
                    <a:pt x="2434828" y="251931"/>
                  </a:lnTo>
                  <a:lnTo>
                    <a:pt x="2434431" y="201544"/>
                  </a:lnTo>
                  <a:lnTo>
                    <a:pt x="2433738" y="151158"/>
                  </a:lnTo>
                  <a:lnTo>
                    <a:pt x="2432720" y="100772"/>
                  </a:lnTo>
                  <a:lnTo>
                    <a:pt x="2431348" y="50386"/>
                  </a:lnTo>
                  <a:lnTo>
                    <a:pt x="2429591" y="0"/>
                  </a:lnTo>
                </a:path>
                <a:path w="2435225" h="1667510">
                  <a:moveTo>
                    <a:pt x="2127274" y="1662745"/>
                  </a:moveTo>
                  <a:lnTo>
                    <a:pt x="2176313" y="1654790"/>
                  </a:lnTo>
                  <a:lnTo>
                    <a:pt x="2223169" y="1640978"/>
                  </a:lnTo>
                  <a:lnTo>
                    <a:pt x="2267092" y="1621648"/>
                  </a:lnTo>
                  <a:lnTo>
                    <a:pt x="2307334" y="1597142"/>
                  </a:lnTo>
                  <a:lnTo>
                    <a:pt x="2343147" y="1567798"/>
                  </a:lnTo>
                  <a:lnTo>
                    <a:pt x="2373783" y="1533957"/>
                  </a:lnTo>
                  <a:lnTo>
                    <a:pt x="2398494" y="1495960"/>
                  </a:lnTo>
                  <a:lnTo>
                    <a:pt x="2416531" y="1454146"/>
                  </a:lnTo>
                  <a:lnTo>
                    <a:pt x="2427146" y="1408855"/>
                  </a:lnTo>
                  <a:lnTo>
                    <a:pt x="2429591" y="1360427"/>
                  </a:lnTo>
                </a:path>
                <a:path w="2435225" h="1667510">
                  <a:moveTo>
                    <a:pt x="313370" y="1662745"/>
                  </a:moveTo>
                  <a:lnTo>
                    <a:pt x="363411" y="1659754"/>
                  </a:lnTo>
                  <a:lnTo>
                    <a:pt x="413500" y="1657806"/>
                  </a:lnTo>
                  <a:lnTo>
                    <a:pt x="463632" y="1656768"/>
                  </a:lnTo>
                  <a:lnTo>
                    <a:pt x="513802" y="1656505"/>
                  </a:lnTo>
                  <a:lnTo>
                    <a:pt x="564006" y="1656883"/>
                  </a:lnTo>
                  <a:lnTo>
                    <a:pt x="614240" y="1657770"/>
                  </a:lnTo>
                  <a:lnTo>
                    <a:pt x="664498" y="1659029"/>
                  </a:lnTo>
                  <a:lnTo>
                    <a:pt x="714776" y="1660529"/>
                  </a:lnTo>
                  <a:lnTo>
                    <a:pt x="765069" y="1662135"/>
                  </a:lnTo>
                  <a:lnTo>
                    <a:pt x="815373" y="1663714"/>
                  </a:lnTo>
                  <a:lnTo>
                    <a:pt x="865683" y="1665131"/>
                  </a:lnTo>
                  <a:lnTo>
                    <a:pt x="915995" y="1666252"/>
                  </a:lnTo>
                  <a:lnTo>
                    <a:pt x="966304" y="1666944"/>
                  </a:lnTo>
                  <a:lnTo>
                    <a:pt x="1016605" y="1667073"/>
                  </a:lnTo>
                  <a:lnTo>
                    <a:pt x="1066894" y="1666506"/>
                  </a:lnTo>
                  <a:lnTo>
                    <a:pt x="1117166" y="1665107"/>
                  </a:lnTo>
                  <a:lnTo>
                    <a:pt x="1167416" y="1662745"/>
                  </a:lnTo>
                  <a:lnTo>
                    <a:pt x="1217935" y="1660355"/>
                  </a:lnTo>
                  <a:lnTo>
                    <a:pt x="1268454" y="1658698"/>
                  </a:lnTo>
                  <a:lnTo>
                    <a:pt x="1318973" y="1657693"/>
                  </a:lnTo>
                  <a:lnTo>
                    <a:pt x="1369491" y="1657257"/>
                  </a:lnTo>
                  <a:lnTo>
                    <a:pt x="1420010" y="1657307"/>
                  </a:lnTo>
                  <a:lnTo>
                    <a:pt x="1470529" y="1657760"/>
                  </a:lnTo>
                  <a:lnTo>
                    <a:pt x="1521048" y="1658533"/>
                  </a:lnTo>
                  <a:lnTo>
                    <a:pt x="1571567" y="1659545"/>
                  </a:lnTo>
                  <a:lnTo>
                    <a:pt x="1622085" y="1660712"/>
                  </a:lnTo>
                  <a:lnTo>
                    <a:pt x="1672604" y="1661951"/>
                  </a:lnTo>
                  <a:lnTo>
                    <a:pt x="1723123" y="1663181"/>
                  </a:lnTo>
                  <a:lnTo>
                    <a:pt x="1773642" y="1664318"/>
                  </a:lnTo>
                  <a:lnTo>
                    <a:pt x="1824161" y="1665280"/>
                  </a:lnTo>
                  <a:lnTo>
                    <a:pt x="1874680" y="1665984"/>
                  </a:lnTo>
                  <a:lnTo>
                    <a:pt x="1925198" y="1666348"/>
                  </a:lnTo>
                  <a:lnTo>
                    <a:pt x="1975717" y="1666288"/>
                  </a:lnTo>
                  <a:lnTo>
                    <a:pt x="2026236" y="1665723"/>
                  </a:lnTo>
                  <a:lnTo>
                    <a:pt x="2076755" y="1664569"/>
                  </a:lnTo>
                  <a:lnTo>
                    <a:pt x="2127274" y="1662745"/>
                  </a:lnTo>
                </a:path>
                <a:path w="2435225" h="1667510">
                  <a:moveTo>
                    <a:pt x="313370" y="1662745"/>
                  </a:moveTo>
                  <a:lnTo>
                    <a:pt x="264908" y="1661524"/>
                  </a:lnTo>
                  <a:lnTo>
                    <a:pt x="219531" y="1651619"/>
                  </a:lnTo>
                  <a:lnTo>
                    <a:pt x="177599" y="1633869"/>
                  </a:lnTo>
                  <a:lnTo>
                    <a:pt x="139477" y="1609113"/>
                  </a:lnTo>
                  <a:lnTo>
                    <a:pt x="105527" y="1578190"/>
                  </a:lnTo>
                  <a:lnTo>
                    <a:pt x="76111" y="1541939"/>
                  </a:lnTo>
                  <a:lnTo>
                    <a:pt x="51593" y="1501198"/>
                  </a:lnTo>
                  <a:lnTo>
                    <a:pt x="32336" y="1456806"/>
                  </a:lnTo>
                  <a:lnTo>
                    <a:pt x="18701" y="1409603"/>
                  </a:lnTo>
                  <a:lnTo>
                    <a:pt x="11053" y="1360427"/>
                  </a:lnTo>
                </a:path>
                <a:path w="2435225" h="1667510">
                  <a:moveTo>
                    <a:pt x="11053" y="1360427"/>
                  </a:moveTo>
                  <a:lnTo>
                    <a:pt x="7172" y="1310968"/>
                  </a:lnTo>
                  <a:lnTo>
                    <a:pt x="4203" y="1261432"/>
                  </a:lnTo>
                  <a:lnTo>
                    <a:pt x="2074" y="1211835"/>
                  </a:lnTo>
                  <a:lnTo>
                    <a:pt x="712" y="1162190"/>
                  </a:lnTo>
                  <a:lnTo>
                    <a:pt x="44" y="1112510"/>
                  </a:lnTo>
                  <a:lnTo>
                    <a:pt x="0" y="1062809"/>
                  </a:lnTo>
                  <a:lnTo>
                    <a:pt x="505" y="1013102"/>
                  </a:lnTo>
                  <a:lnTo>
                    <a:pt x="1489" y="963401"/>
                  </a:lnTo>
                  <a:lnTo>
                    <a:pt x="2879" y="913721"/>
                  </a:lnTo>
                  <a:lnTo>
                    <a:pt x="4602" y="864076"/>
                  </a:lnTo>
                  <a:lnTo>
                    <a:pt x="6587" y="814479"/>
                  </a:lnTo>
                  <a:lnTo>
                    <a:pt x="8761" y="764943"/>
                  </a:lnTo>
                  <a:lnTo>
                    <a:pt x="11053" y="715484"/>
                  </a:lnTo>
                  <a:lnTo>
                    <a:pt x="12789" y="664449"/>
                  </a:lnTo>
                  <a:lnTo>
                    <a:pt x="13763" y="613382"/>
                  </a:lnTo>
                  <a:lnTo>
                    <a:pt x="14098" y="562287"/>
                  </a:lnTo>
                  <a:lnTo>
                    <a:pt x="13917" y="511170"/>
                  </a:lnTo>
                  <a:lnTo>
                    <a:pt x="13346" y="460036"/>
                  </a:lnTo>
                  <a:lnTo>
                    <a:pt x="12507" y="408892"/>
                  </a:lnTo>
                  <a:lnTo>
                    <a:pt x="11525" y="357742"/>
                  </a:lnTo>
                  <a:lnTo>
                    <a:pt x="10524" y="306592"/>
                  </a:lnTo>
                  <a:lnTo>
                    <a:pt x="9627" y="255447"/>
                  </a:lnTo>
                  <a:lnTo>
                    <a:pt x="8959" y="204313"/>
                  </a:lnTo>
                  <a:lnTo>
                    <a:pt x="8644" y="153196"/>
                  </a:lnTo>
                  <a:lnTo>
                    <a:pt x="8805" y="102101"/>
                  </a:lnTo>
                  <a:lnTo>
                    <a:pt x="9567" y="51034"/>
                  </a:lnTo>
                  <a:lnTo>
                    <a:pt x="11053" y="0"/>
                  </a:lnTo>
                </a:path>
                <a:path w="2435225" h="1667510">
                  <a:moveTo>
                    <a:pt x="2429591" y="1360427"/>
                  </a:moveTo>
                  <a:lnTo>
                    <a:pt x="2429591" y="0"/>
                  </a:lnTo>
                </a:path>
                <a:path w="2435225" h="1667510">
                  <a:moveTo>
                    <a:pt x="2127274" y="1662745"/>
                  </a:moveTo>
                  <a:lnTo>
                    <a:pt x="2176311" y="1658788"/>
                  </a:lnTo>
                  <a:lnTo>
                    <a:pt x="2222829" y="1647332"/>
                  </a:lnTo>
                  <a:lnTo>
                    <a:pt x="2266206" y="1629000"/>
                  </a:lnTo>
                  <a:lnTo>
                    <a:pt x="2305818" y="1604415"/>
                  </a:lnTo>
                  <a:lnTo>
                    <a:pt x="2341044" y="1574198"/>
                  </a:lnTo>
                  <a:lnTo>
                    <a:pt x="2371261" y="1538972"/>
                  </a:lnTo>
                  <a:lnTo>
                    <a:pt x="2395847" y="1499359"/>
                  </a:lnTo>
                  <a:lnTo>
                    <a:pt x="2414178" y="1455983"/>
                  </a:lnTo>
                  <a:lnTo>
                    <a:pt x="2425634" y="1409465"/>
                  </a:lnTo>
                  <a:lnTo>
                    <a:pt x="2429591" y="1360427"/>
                  </a:lnTo>
                </a:path>
                <a:path w="2435225" h="1667510">
                  <a:moveTo>
                    <a:pt x="313370" y="1662745"/>
                  </a:moveTo>
                  <a:lnTo>
                    <a:pt x="2127274" y="1662745"/>
                  </a:lnTo>
                </a:path>
                <a:path w="2435225" h="1667510">
                  <a:moveTo>
                    <a:pt x="313370" y="1662745"/>
                  </a:moveTo>
                  <a:lnTo>
                    <a:pt x="264333" y="1658788"/>
                  </a:lnTo>
                  <a:lnTo>
                    <a:pt x="217814" y="1647332"/>
                  </a:lnTo>
                  <a:lnTo>
                    <a:pt x="174438" y="1629000"/>
                  </a:lnTo>
                  <a:lnTo>
                    <a:pt x="134825" y="1604415"/>
                  </a:lnTo>
                  <a:lnTo>
                    <a:pt x="99599" y="1574198"/>
                  </a:lnTo>
                  <a:lnTo>
                    <a:pt x="69382" y="1538972"/>
                  </a:lnTo>
                  <a:lnTo>
                    <a:pt x="44797" y="1499359"/>
                  </a:lnTo>
                  <a:lnTo>
                    <a:pt x="26465" y="1455983"/>
                  </a:lnTo>
                  <a:lnTo>
                    <a:pt x="15009" y="1409465"/>
                  </a:lnTo>
                  <a:lnTo>
                    <a:pt x="11053" y="1360427"/>
                  </a:lnTo>
                </a:path>
                <a:path w="2435225" h="1667510">
                  <a:moveTo>
                    <a:pt x="11053" y="1360427"/>
                  </a:moveTo>
                  <a:lnTo>
                    <a:pt x="11053" y="0"/>
                  </a:lnTo>
                </a:path>
              </a:pathLst>
            </a:custGeom>
            <a:ln w="5038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63">
              <a:extLst>
                <a:ext uri="{FF2B5EF4-FFF2-40B4-BE49-F238E27FC236}">
                  <a16:creationId xmlns:a16="http://schemas.microsoft.com/office/drawing/2014/main" id="{E6200C23-DE34-2777-66C6-22081F268D3C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41901" y="2980344"/>
              <a:ext cx="201544" cy="226737"/>
            </a:xfrm>
            <a:prstGeom prst="rect">
              <a:avLst/>
            </a:prstGeom>
          </p:spPr>
        </p:pic>
        <p:sp>
          <p:nvSpPr>
            <p:cNvPr id="195" name="object 64">
              <a:extLst>
                <a:ext uri="{FF2B5EF4-FFF2-40B4-BE49-F238E27FC236}">
                  <a16:creationId xmlns:a16="http://schemas.microsoft.com/office/drawing/2014/main" id="{03FC3608-00B3-39EC-6007-ED425ABF02A3}"/>
                </a:ext>
              </a:extLst>
            </p:cNvPr>
            <p:cNvSpPr/>
            <p:nvPr/>
          </p:nvSpPr>
          <p:spPr>
            <a:xfrm>
              <a:off x="12337064" y="2992941"/>
              <a:ext cx="405765" cy="516890"/>
            </a:xfrm>
            <a:custGeom>
              <a:avLst/>
              <a:gdLst/>
              <a:ahLst/>
              <a:cxnLst/>
              <a:rect l="l" t="t" r="r" b="b"/>
              <a:pathLst>
                <a:path w="405765" h="516889">
                  <a:moveTo>
                    <a:pt x="405609" y="201544"/>
                  </a:moveTo>
                  <a:lnTo>
                    <a:pt x="397736" y="252514"/>
                  </a:lnTo>
                  <a:lnTo>
                    <a:pt x="395531" y="304463"/>
                  </a:lnTo>
                  <a:lnTo>
                    <a:pt x="397106" y="357112"/>
                  </a:lnTo>
                  <a:lnTo>
                    <a:pt x="400570" y="410181"/>
                  </a:lnTo>
                  <a:lnTo>
                    <a:pt x="404034" y="463389"/>
                  </a:lnTo>
                  <a:lnTo>
                    <a:pt x="405609" y="516458"/>
                  </a:lnTo>
                </a:path>
                <a:path w="405765" h="516889">
                  <a:moveTo>
                    <a:pt x="15115" y="0"/>
                  </a:moveTo>
                  <a:lnTo>
                    <a:pt x="9129" y="50784"/>
                  </a:lnTo>
                  <a:lnTo>
                    <a:pt x="4716" y="101840"/>
                  </a:lnTo>
                  <a:lnTo>
                    <a:pt x="1783" y="153138"/>
                  </a:lnTo>
                  <a:lnTo>
                    <a:pt x="241" y="204648"/>
                  </a:lnTo>
                  <a:lnTo>
                    <a:pt x="0" y="256339"/>
                  </a:lnTo>
                  <a:lnTo>
                    <a:pt x="967" y="308182"/>
                  </a:lnTo>
                  <a:lnTo>
                    <a:pt x="3053" y="360145"/>
                  </a:lnTo>
                  <a:lnTo>
                    <a:pt x="6167" y="412199"/>
                  </a:lnTo>
                  <a:lnTo>
                    <a:pt x="10218" y="464314"/>
                  </a:lnTo>
                  <a:lnTo>
                    <a:pt x="15115" y="516458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65">
              <a:extLst>
                <a:ext uri="{FF2B5EF4-FFF2-40B4-BE49-F238E27FC236}">
                  <a16:creationId xmlns:a16="http://schemas.microsoft.com/office/drawing/2014/main" id="{E5F586C0-4F6A-EC5C-7B19-FF868A423803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49636" y="2980344"/>
              <a:ext cx="208984" cy="226737"/>
            </a:xfrm>
            <a:prstGeom prst="rect">
              <a:avLst/>
            </a:prstGeom>
          </p:spPr>
        </p:pic>
        <p:sp>
          <p:nvSpPr>
            <p:cNvPr id="197" name="object 66">
              <a:extLst>
                <a:ext uri="{FF2B5EF4-FFF2-40B4-BE49-F238E27FC236}">
                  <a16:creationId xmlns:a16="http://schemas.microsoft.com/office/drawing/2014/main" id="{9A80F26A-CF8F-196A-ED09-15CE5B478C9D}"/>
                </a:ext>
              </a:extLst>
            </p:cNvPr>
            <p:cNvSpPr/>
            <p:nvPr/>
          </p:nvSpPr>
          <p:spPr>
            <a:xfrm>
              <a:off x="12350920" y="2991681"/>
              <a:ext cx="478790" cy="516890"/>
            </a:xfrm>
            <a:custGeom>
              <a:avLst/>
              <a:gdLst/>
              <a:ahLst/>
              <a:cxnLst/>
              <a:rect l="l" t="t" r="r" b="b"/>
              <a:pathLst>
                <a:path w="478790" h="516889">
                  <a:moveTo>
                    <a:pt x="154937" y="296019"/>
                  </a:moveTo>
                  <a:lnTo>
                    <a:pt x="161944" y="317393"/>
                  </a:lnTo>
                  <a:lnTo>
                    <a:pt x="169423" y="338532"/>
                  </a:lnTo>
                  <a:lnTo>
                    <a:pt x="179737" y="357309"/>
                  </a:lnTo>
                  <a:lnTo>
                    <a:pt x="195246" y="371598"/>
                  </a:lnTo>
                  <a:lnTo>
                    <a:pt x="207921" y="353057"/>
                  </a:lnTo>
                  <a:lnTo>
                    <a:pt x="219180" y="334753"/>
                  </a:lnTo>
                  <a:lnTo>
                    <a:pt x="228548" y="315976"/>
                  </a:lnTo>
                  <a:lnTo>
                    <a:pt x="235555" y="296019"/>
                  </a:lnTo>
                  <a:lnTo>
                    <a:pt x="230674" y="273581"/>
                  </a:lnTo>
                  <a:lnTo>
                    <a:pt x="222958" y="252560"/>
                  </a:lnTo>
                  <a:lnTo>
                    <a:pt x="211464" y="234374"/>
                  </a:lnTo>
                  <a:lnTo>
                    <a:pt x="195246" y="220439"/>
                  </a:lnTo>
                  <a:lnTo>
                    <a:pt x="180091" y="235437"/>
                  </a:lnTo>
                  <a:lnTo>
                    <a:pt x="168478" y="253505"/>
                  </a:lnTo>
                  <a:lnTo>
                    <a:pt x="160173" y="273935"/>
                  </a:lnTo>
                  <a:lnTo>
                    <a:pt x="154937" y="296019"/>
                  </a:lnTo>
                </a:path>
                <a:path w="478790" h="516889">
                  <a:moveTo>
                    <a:pt x="165014" y="346405"/>
                  </a:moveTo>
                  <a:lnTo>
                    <a:pt x="176824" y="369118"/>
                  </a:lnTo>
                  <a:lnTo>
                    <a:pt x="187688" y="392067"/>
                  </a:lnTo>
                  <a:lnTo>
                    <a:pt x="194774" y="415489"/>
                  </a:lnTo>
                  <a:lnTo>
                    <a:pt x="195246" y="439619"/>
                  </a:lnTo>
                  <a:lnTo>
                    <a:pt x="171116" y="439855"/>
                  </a:lnTo>
                  <a:lnTo>
                    <a:pt x="147694" y="432061"/>
                  </a:lnTo>
                  <a:lnTo>
                    <a:pt x="124745" y="420488"/>
                  </a:lnTo>
                  <a:lnTo>
                    <a:pt x="102032" y="409387"/>
                  </a:lnTo>
                  <a:lnTo>
                    <a:pt x="89868" y="387737"/>
                  </a:lnTo>
                  <a:lnTo>
                    <a:pt x="82192" y="364670"/>
                  </a:lnTo>
                  <a:lnTo>
                    <a:pt x="76878" y="340658"/>
                  </a:lnTo>
                  <a:lnTo>
                    <a:pt x="71800" y="316173"/>
                  </a:lnTo>
                  <a:lnTo>
                    <a:pt x="96993" y="318771"/>
                  </a:lnTo>
                  <a:lnTo>
                    <a:pt x="120297" y="325620"/>
                  </a:lnTo>
                  <a:lnTo>
                    <a:pt x="142655" y="335304"/>
                  </a:lnTo>
                  <a:lnTo>
                    <a:pt x="165014" y="346405"/>
                  </a:lnTo>
                </a:path>
                <a:path w="478790" h="516889">
                  <a:moveTo>
                    <a:pt x="225478" y="346405"/>
                  </a:moveTo>
                  <a:lnTo>
                    <a:pt x="212251" y="366992"/>
                  </a:lnTo>
                  <a:lnTo>
                    <a:pt x="204693" y="390178"/>
                  </a:lnTo>
                  <a:lnTo>
                    <a:pt x="199970" y="414780"/>
                  </a:lnTo>
                  <a:lnTo>
                    <a:pt x="195246" y="439619"/>
                  </a:lnTo>
                  <a:lnTo>
                    <a:pt x="219731" y="445170"/>
                  </a:lnTo>
                  <a:lnTo>
                    <a:pt x="269644" y="427928"/>
                  </a:lnTo>
                  <a:lnTo>
                    <a:pt x="302041" y="388800"/>
                  </a:lnTo>
                  <a:lnTo>
                    <a:pt x="315031" y="341012"/>
                  </a:lnTo>
                  <a:lnTo>
                    <a:pt x="318692" y="316173"/>
                  </a:lnTo>
                  <a:lnTo>
                    <a:pt x="295271" y="312748"/>
                  </a:lnTo>
                  <a:lnTo>
                    <a:pt x="271140" y="319007"/>
                  </a:lnTo>
                  <a:lnTo>
                    <a:pt x="247482" y="331407"/>
                  </a:lnTo>
                  <a:lnTo>
                    <a:pt x="225478" y="346405"/>
                  </a:lnTo>
                </a:path>
                <a:path w="478790" h="516889">
                  <a:moveTo>
                    <a:pt x="195246" y="439619"/>
                  </a:moveTo>
                  <a:lnTo>
                    <a:pt x="196663" y="453633"/>
                  </a:lnTo>
                  <a:lnTo>
                    <a:pt x="195246" y="468591"/>
                  </a:lnTo>
                  <a:lnTo>
                    <a:pt x="193829" y="483550"/>
                  </a:lnTo>
                  <a:lnTo>
                    <a:pt x="195246" y="497563"/>
                  </a:lnTo>
                </a:path>
                <a:path w="478790" h="516889">
                  <a:moveTo>
                    <a:pt x="302317" y="100772"/>
                  </a:moveTo>
                  <a:lnTo>
                    <a:pt x="309246" y="139997"/>
                  </a:lnTo>
                  <a:lnTo>
                    <a:pt x="328143" y="172029"/>
                  </a:lnTo>
                  <a:lnTo>
                    <a:pt x="356171" y="193625"/>
                  </a:lnTo>
                  <a:lnTo>
                    <a:pt x="390493" y="201544"/>
                  </a:lnTo>
                  <a:lnTo>
                    <a:pt x="424815" y="193625"/>
                  </a:lnTo>
                  <a:lnTo>
                    <a:pt x="452842" y="172029"/>
                  </a:lnTo>
                  <a:lnTo>
                    <a:pt x="471739" y="139997"/>
                  </a:lnTo>
                  <a:lnTo>
                    <a:pt x="478669" y="100772"/>
                  </a:lnTo>
                  <a:lnTo>
                    <a:pt x="471739" y="61547"/>
                  </a:lnTo>
                  <a:lnTo>
                    <a:pt x="452842" y="29515"/>
                  </a:lnTo>
                  <a:lnTo>
                    <a:pt x="424815" y="7919"/>
                  </a:lnTo>
                  <a:lnTo>
                    <a:pt x="390493" y="0"/>
                  </a:lnTo>
                  <a:lnTo>
                    <a:pt x="356171" y="7919"/>
                  </a:lnTo>
                  <a:lnTo>
                    <a:pt x="328143" y="29515"/>
                  </a:lnTo>
                  <a:lnTo>
                    <a:pt x="309246" y="61547"/>
                  </a:lnTo>
                  <a:lnTo>
                    <a:pt x="302317" y="100772"/>
                  </a:lnTo>
                </a:path>
                <a:path w="478790" h="516889">
                  <a:moveTo>
                    <a:pt x="390493" y="201544"/>
                  </a:moveTo>
                  <a:lnTo>
                    <a:pt x="390493" y="516458"/>
                  </a:lnTo>
                </a:path>
                <a:path w="478790" h="516889">
                  <a:moveTo>
                    <a:pt x="0" y="0"/>
                  </a:moveTo>
                  <a:lnTo>
                    <a:pt x="0" y="516458"/>
                  </a:lnTo>
                </a:path>
              </a:pathLst>
            </a:custGeom>
            <a:ln w="2519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67">
              <a:extLst>
                <a:ext uri="{FF2B5EF4-FFF2-40B4-BE49-F238E27FC236}">
                  <a16:creationId xmlns:a16="http://schemas.microsoft.com/office/drawing/2014/main" id="{8952E35A-256C-9825-22E3-638D7874C383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250148" y="2979084"/>
              <a:ext cx="201544" cy="226737"/>
            </a:xfrm>
            <a:prstGeom prst="rect">
              <a:avLst/>
            </a:prstGeom>
          </p:spPr>
        </p:pic>
        <p:pic>
          <p:nvPicPr>
            <p:cNvPr id="199" name="object 68">
              <a:extLst>
                <a:ext uri="{FF2B5EF4-FFF2-40B4-BE49-F238E27FC236}">
                  <a16:creationId xmlns:a16="http://schemas.microsoft.com/office/drawing/2014/main" id="{511F93B2-6102-B897-C6FC-714E38926E03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410401" y="3199524"/>
              <a:ext cx="271531" cy="289720"/>
            </a:xfrm>
            <a:prstGeom prst="rect">
              <a:avLst/>
            </a:prstGeom>
          </p:spPr>
        </p:pic>
      </p:grpSp>
      <p:sp>
        <p:nvSpPr>
          <p:cNvPr id="203" name="ZoneTexte 202">
            <a:extLst>
              <a:ext uri="{FF2B5EF4-FFF2-40B4-BE49-F238E27FC236}">
                <a16:creationId xmlns:a16="http://schemas.microsoft.com/office/drawing/2014/main" id="{D10A4144-83F5-8D14-4884-2818B3051CEF}"/>
              </a:ext>
            </a:extLst>
          </p:cNvPr>
          <p:cNvSpPr txBox="1"/>
          <p:nvPr/>
        </p:nvSpPr>
        <p:spPr>
          <a:xfrm>
            <a:off x="2860572" y="190304"/>
            <a:ext cx="6105378" cy="67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90"/>
              </a:spcBef>
            </a:pPr>
            <a:r>
              <a:rPr lang="fr-SN" sz="1950" b="1" spc="70" dirty="0">
                <a:solidFill>
                  <a:srgbClr val="474747"/>
                </a:solidFill>
                <a:latin typeface="Tahoma"/>
                <a:cs typeface="Tahoma"/>
              </a:rPr>
              <a:t>The IAEA's objectives through Atoms4Food and their alignment with COLIER</a:t>
            </a:r>
            <a:endParaRPr lang="fr-FR" sz="1950" b="1" spc="70" dirty="0">
              <a:solidFill>
                <a:srgbClr val="474747"/>
              </a:solidFill>
              <a:latin typeface="Tahoma"/>
              <a:cs typeface="Tahoma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A05A5E-6523-2511-BD43-47EF759B2DA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61676" y="1214495"/>
            <a:ext cx="703022" cy="7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6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FB5CA5BE-241F-EB05-7D5C-5BDFF9B2E94A}"/>
              </a:ext>
            </a:extLst>
          </p:cNvPr>
          <p:cNvSpPr txBox="1"/>
          <p:nvPr/>
        </p:nvSpPr>
        <p:spPr>
          <a:xfrm>
            <a:off x="1525658" y="104974"/>
            <a:ext cx="9140683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fr-SN" sz="1950" dirty="0">
                <a:solidFill>
                  <a:srgbClr val="474747"/>
                </a:solidFill>
                <a:latin typeface="Roboto"/>
                <a:cs typeface="Roboto"/>
              </a:rPr>
              <a:t>Potential benefits of collaboration between Atoms4Food, ALDEP and COLIER</a:t>
            </a:r>
            <a:endParaRPr lang="fr-SN" sz="1950" dirty="0">
              <a:latin typeface="Roboto"/>
              <a:cs typeface="Roboto"/>
            </a:endParaRP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7670E73A-8884-E5FA-8CDB-6BB2CA471AEC}"/>
              </a:ext>
            </a:extLst>
          </p:cNvPr>
          <p:cNvSpPr txBox="1"/>
          <p:nvPr/>
        </p:nvSpPr>
        <p:spPr>
          <a:xfrm>
            <a:off x="9252155" y="4488193"/>
            <a:ext cx="1971039" cy="1742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21665">
              <a:lnSpc>
                <a:spcPct val="101699"/>
              </a:lnSpc>
              <a:spcBef>
                <a:spcPts val="90"/>
              </a:spcBef>
            </a:pPr>
            <a:r>
              <a:rPr sz="1400" b="1" spc="-10" dirty="0">
                <a:solidFill>
                  <a:srgbClr val="4E3D58"/>
                </a:solidFill>
                <a:latin typeface="Roboto"/>
                <a:cs typeface="Roboto"/>
              </a:rPr>
              <a:t>Technical resources</a:t>
            </a:r>
            <a:endParaRPr sz="1400" dirty="0">
              <a:latin typeface="Roboto"/>
              <a:cs typeface="Roboto"/>
            </a:endParaRPr>
          </a:p>
          <a:p>
            <a:pPr marL="12700" marR="5080">
              <a:lnSpc>
                <a:spcPct val="102600"/>
              </a:lnSpc>
              <a:spcBef>
                <a:spcPts val="1510"/>
              </a:spcBef>
            </a:pPr>
            <a:r>
              <a:rPr sz="1400" dirty="0">
                <a:solidFill>
                  <a:srgbClr val="4E3D58"/>
                </a:solidFill>
                <a:latin typeface="Roboto"/>
                <a:cs typeface="Roboto"/>
              </a:rPr>
              <a:t>Providing technical </a:t>
            </a:r>
            <a:r>
              <a:rPr sz="1400" spc="-10" dirty="0">
                <a:solidFill>
                  <a:srgbClr val="4E3D58"/>
                </a:solidFill>
                <a:latin typeface="Roboto"/>
                <a:cs typeface="Roboto"/>
              </a:rPr>
              <a:t>expertise </a:t>
            </a:r>
            <a:r>
              <a:rPr sz="1400" dirty="0">
                <a:solidFill>
                  <a:srgbClr val="4E3D58"/>
                </a:solidFill>
                <a:latin typeface="Roboto"/>
                <a:cs typeface="Roboto"/>
              </a:rPr>
              <a:t>and technologies to improve </a:t>
            </a:r>
            <a:r>
              <a:rPr sz="1400" spc="-10" dirty="0">
                <a:solidFill>
                  <a:srgbClr val="4E3D58"/>
                </a:solidFill>
                <a:latin typeface="Roboto"/>
                <a:cs typeface="Roboto"/>
              </a:rPr>
              <a:t>local capabilities.</a:t>
            </a:r>
            <a:endParaRPr sz="1400" dirty="0">
              <a:latin typeface="Roboto"/>
              <a:cs typeface="Roboto"/>
            </a:endParaRPr>
          </a:p>
        </p:txBody>
      </p:sp>
      <p:pic>
        <p:nvPicPr>
          <p:cNvPr id="57" name="object 3">
            <a:extLst>
              <a:ext uri="{FF2B5EF4-FFF2-40B4-BE49-F238E27FC236}">
                <a16:creationId xmlns:a16="http://schemas.microsoft.com/office/drawing/2014/main" id="{D286FA3C-E11B-7FC1-F809-3E9D5BB6F64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5368" y="1884548"/>
            <a:ext cx="5961264" cy="3298601"/>
          </a:xfrm>
          <a:prstGeom prst="rect">
            <a:avLst/>
          </a:prstGeom>
        </p:spPr>
      </p:pic>
      <p:sp>
        <p:nvSpPr>
          <p:cNvPr id="58" name="object 4">
            <a:extLst>
              <a:ext uri="{FF2B5EF4-FFF2-40B4-BE49-F238E27FC236}">
                <a16:creationId xmlns:a16="http://schemas.microsoft.com/office/drawing/2014/main" id="{CB6D2391-0326-78E0-4646-4BC93722AB47}"/>
              </a:ext>
            </a:extLst>
          </p:cNvPr>
          <p:cNvSpPr txBox="1"/>
          <p:nvPr/>
        </p:nvSpPr>
        <p:spPr>
          <a:xfrm>
            <a:off x="5359908" y="4942538"/>
            <a:ext cx="1548130" cy="6607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90"/>
              </a:spcBef>
            </a:pPr>
            <a:r>
              <a:rPr sz="1400" b="1" spc="-10" dirty="0">
                <a:solidFill>
                  <a:srgbClr val="474747"/>
                </a:solidFill>
                <a:latin typeface="Roboto"/>
                <a:cs typeface="Roboto"/>
              </a:rPr>
              <a:t>Collaboration between Atoms4Food</a:t>
            </a:r>
            <a:r>
              <a:rPr lang="fr-FR" sz="1400" b="1" spc="-10" dirty="0">
                <a:solidFill>
                  <a:srgbClr val="474747"/>
                </a:solidFill>
                <a:latin typeface="Roboto"/>
                <a:cs typeface="Roboto"/>
              </a:rPr>
              <a:t>, ALDEP and </a:t>
            </a:r>
            <a:r>
              <a:rPr lang="fr-SN" sz="1400" b="1" dirty="0">
                <a:solidFill>
                  <a:srgbClr val="474747"/>
                </a:solidFill>
                <a:latin typeface="Roboto"/>
                <a:cs typeface="Roboto"/>
              </a:rPr>
              <a:t>COLIER</a:t>
            </a:r>
            <a:endParaRPr lang="fr-SN" sz="1400" dirty="0">
              <a:latin typeface="Roboto"/>
              <a:cs typeface="Roboto"/>
            </a:endParaRPr>
          </a:p>
        </p:txBody>
      </p:sp>
      <p:sp>
        <p:nvSpPr>
          <p:cNvPr id="59" name="object 5">
            <a:extLst>
              <a:ext uri="{FF2B5EF4-FFF2-40B4-BE49-F238E27FC236}">
                <a16:creationId xmlns:a16="http://schemas.microsoft.com/office/drawing/2014/main" id="{F0EE0842-65C9-6C3E-94B6-AD3B4B5BDBCB}"/>
              </a:ext>
            </a:extLst>
          </p:cNvPr>
          <p:cNvSpPr txBox="1"/>
          <p:nvPr/>
        </p:nvSpPr>
        <p:spPr>
          <a:xfrm>
            <a:off x="1068882" y="4488193"/>
            <a:ext cx="1946910" cy="1742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4525" marR="16510" indent="332105">
              <a:lnSpc>
                <a:spcPct val="101699"/>
              </a:lnSpc>
              <a:spcBef>
                <a:spcPts val="90"/>
              </a:spcBef>
            </a:pPr>
            <a:r>
              <a:rPr sz="1400" b="1" spc="-10" dirty="0">
                <a:solidFill>
                  <a:srgbClr val="37473F"/>
                </a:solidFill>
                <a:latin typeface="Roboto"/>
                <a:cs typeface="Roboto"/>
              </a:rPr>
              <a:t>Food safety</a:t>
            </a:r>
            <a:endParaRPr sz="1400" dirty="0">
              <a:latin typeface="Roboto"/>
              <a:cs typeface="Roboto"/>
            </a:endParaRPr>
          </a:p>
          <a:p>
            <a:pPr marL="12700" marR="5080" indent="1003935" algn="r">
              <a:lnSpc>
                <a:spcPct val="102600"/>
              </a:lnSpc>
              <a:spcBef>
                <a:spcPts val="1510"/>
              </a:spcBef>
            </a:pPr>
            <a:r>
              <a:rPr sz="1400" dirty="0">
                <a:solidFill>
                  <a:srgbClr val="37473F"/>
                </a:solidFill>
                <a:latin typeface="Roboto"/>
                <a:cs typeface="Roboto"/>
              </a:rPr>
              <a:t>Ensuring a stable </a:t>
            </a:r>
            <a:r>
              <a:rPr sz="1400" spc="-25" dirty="0">
                <a:solidFill>
                  <a:srgbClr val="37473F"/>
                </a:solidFill>
                <a:latin typeface="Roboto"/>
                <a:cs typeface="Roboto"/>
              </a:rPr>
              <a:t>and </a:t>
            </a:r>
            <a:r>
              <a:rPr sz="1400" dirty="0">
                <a:solidFill>
                  <a:srgbClr val="37473F"/>
                </a:solidFill>
                <a:latin typeface="Roboto"/>
                <a:cs typeface="Roboto"/>
              </a:rPr>
              <a:t>adequate food </a:t>
            </a:r>
            <a:r>
              <a:rPr sz="1400" spc="-10" dirty="0">
                <a:solidFill>
                  <a:srgbClr val="37473F"/>
                </a:solidFill>
                <a:latin typeface="Roboto"/>
                <a:cs typeface="Roboto"/>
              </a:rPr>
              <a:t>supply for local </a:t>
            </a:r>
            <a:r>
              <a:rPr sz="1400" dirty="0">
                <a:solidFill>
                  <a:srgbClr val="37473F"/>
                </a:solidFill>
                <a:latin typeface="Roboto"/>
                <a:cs typeface="Roboto"/>
              </a:rPr>
              <a:t>communities</a:t>
            </a:r>
            <a:r>
              <a:rPr sz="1400" spc="-10" dirty="0">
                <a:solidFill>
                  <a:srgbClr val="37473F"/>
                </a:solidFill>
                <a:latin typeface="Roboto"/>
                <a:cs typeface="Roboto"/>
              </a:rPr>
              <a:t>.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CDA6DA29-D3FF-600B-81B7-744C145A1E17}"/>
              </a:ext>
            </a:extLst>
          </p:cNvPr>
          <p:cNvSpPr txBox="1"/>
          <p:nvPr/>
        </p:nvSpPr>
        <p:spPr>
          <a:xfrm>
            <a:off x="8631802" y="1946991"/>
            <a:ext cx="2034539" cy="14820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85800">
              <a:lnSpc>
                <a:spcPct val="101699"/>
              </a:lnSpc>
              <a:spcBef>
                <a:spcPts val="90"/>
              </a:spcBef>
            </a:pPr>
            <a:r>
              <a:rPr sz="1400" b="1" spc="-10" dirty="0">
                <a:solidFill>
                  <a:srgbClr val="4C3F33"/>
                </a:solidFill>
                <a:latin typeface="Roboto"/>
                <a:cs typeface="Roboto"/>
              </a:rPr>
              <a:t>Financial resources</a:t>
            </a:r>
            <a:endParaRPr sz="1400" dirty="0">
              <a:latin typeface="Roboto"/>
              <a:cs typeface="Roboto"/>
            </a:endParaRPr>
          </a:p>
          <a:p>
            <a:pPr marL="12700" marR="5080">
              <a:lnSpc>
                <a:spcPct val="102600"/>
              </a:lnSpc>
              <a:spcBef>
                <a:spcPts val="1215"/>
              </a:spcBef>
            </a:pPr>
            <a:r>
              <a:rPr sz="1400" dirty="0">
                <a:solidFill>
                  <a:srgbClr val="4C3F33"/>
                </a:solidFill>
                <a:latin typeface="Roboto"/>
                <a:cs typeface="Roboto"/>
              </a:rPr>
              <a:t>Mobilise financial </a:t>
            </a:r>
            <a:r>
              <a:rPr sz="1400" spc="-10" dirty="0">
                <a:solidFill>
                  <a:srgbClr val="4C3F33"/>
                </a:solidFill>
                <a:latin typeface="Roboto"/>
                <a:cs typeface="Roboto"/>
              </a:rPr>
              <a:t>support </a:t>
            </a:r>
            <a:r>
              <a:rPr sz="1400" dirty="0">
                <a:solidFill>
                  <a:srgbClr val="4C3F33"/>
                </a:solidFill>
                <a:latin typeface="Roboto"/>
                <a:cs typeface="Roboto"/>
              </a:rPr>
              <a:t>to implement </a:t>
            </a:r>
            <a:r>
              <a:rPr sz="1400" spc="-10" dirty="0">
                <a:solidFill>
                  <a:srgbClr val="4C3F33"/>
                </a:solidFill>
                <a:latin typeface="Roboto"/>
                <a:cs typeface="Roboto"/>
              </a:rPr>
              <a:t>collaborative initiatives.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61" name="object 7">
            <a:extLst>
              <a:ext uri="{FF2B5EF4-FFF2-40B4-BE49-F238E27FC236}">
                <a16:creationId xmlns:a16="http://schemas.microsoft.com/office/drawing/2014/main" id="{29A6D5D5-29F8-B3AB-1E43-0836EC92E875}"/>
              </a:ext>
            </a:extLst>
          </p:cNvPr>
          <p:cNvSpPr txBox="1"/>
          <p:nvPr/>
        </p:nvSpPr>
        <p:spPr>
          <a:xfrm>
            <a:off x="1705036" y="1458695"/>
            <a:ext cx="2014855" cy="15234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07415">
              <a:lnSpc>
                <a:spcPct val="100000"/>
              </a:lnSpc>
              <a:spcBef>
                <a:spcPts val="130"/>
              </a:spcBef>
            </a:pPr>
            <a:r>
              <a:rPr sz="1400" b="1" spc="-10" dirty="0">
                <a:solidFill>
                  <a:srgbClr val="414635"/>
                </a:solidFill>
                <a:latin typeface="Roboto"/>
                <a:cs typeface="Roboto"/>
              </a:rPr>
              <a:t>Durability</a:t>
            </a:r>
            <a:endParaRPr sz="1400" dirty="0">
              <a:latin typeface="Roboto"/>
              <a:cs typeface="Roboto"/>
            </a:endParaRPr>
          </a:p>
          <a:p>
            <a:pPr marL="12700" marR="6350" indent="659765" algn="r">
              <a:lnSpc>
                <a:spcPct val="102600"/>
              </a:lnSpc>
              <a:spcBef>
                <a:spcPts val="1510"/>
              </a:spcBef>
            </a:pPr>
            <a:r>
              <a:rPr sz="1400" dirty="0">
                <a:solidFill>
                  <a:srgbClr val="414635"/>
                </a:solidFill>
                <a:latin typeface="Roboto"/>
                <a:cs typeface="Roboto"/>
              </a:rPr>
              <a:t>Promoting sustainable </a:t>
            </a:r>
            <a:r>
              <a:rPr sz="1400" spc="-10" dirty="0">
                <a:solidFill>
                  <a:srgbClr val="414635"/>
                </a:solidFill>
                <a:latin typeface="Roboto"/>
                <a:cs typeface="Roboto"/>
              </a:rPr>
              <a:t>agricultural </a:t>
            </a:r>
            <a:r>
              <a:rPr sz="1400" dirty="0">
                <a:solidFill>
                  <a:srgbClr val="414635"/>
                </a:solidFill>
                <a:latin typeface="Roboto"/>
                <a:cs typeface="Roboto"/>
              </a:rPr>
              <a:t>practices to </a:t>
            </a:r>
            <a:r>
              <a:rPr sz="1400" spc="-10" dirty="0">
                <a:solidFill>
                  <a:srgbClr val="414635"/>
                </a:solidFill>
                <a:latin typeface="Roboto"/>
                <a:cs typeface="Roboto"/>
              </a:rPr>
              <a:t>preserve</a:t>
            </a:r>
            <a:endParaRPr sz="1400" dirty="0">
              <a:latin typeface="Roboto"/>
              <a:cs typeface="Roboto"/>
            </a:endParaRPr>
          </a:p>
          <a:p>
            <a:pPr marL="1123315" marR="6985" indent="-344170" algn="r">
              <a:lnSpc>
                <a:spcPct val="102600"/>
              </a:lnSpc>
            </a:pPr>
            <a:r>
              <a:rPr sz="1400" spc="-10" dirty="0">
                <a:solidFill>
                  <a:srgbClr val="414635"/>
                </a:solidFill>
                <a:latin typeface="Roboto"/>
                <a:cs typeface="Roboto"/>
              </a:rPr>
              <a:t>natural resources.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62" name="object 8">
            <a:extLst>
              <a:ext uri="{FF2B5EF4-FFF2-40B4-BE49-F238E27FC236}">
                <a16:creationId xmlns:a16="http://schemas.microsoft.com/office/drawing/2014/main" id="{6311F17D-2E1F-BB30-6C6B-B1153DF89944}"/>
              </a:ext>
            </a:extLst>
          </p:cNvPr>
          <p:cNvSpPr txBox="1"/>
          <p:nvPr/>
        </p:nvSpPr>
        <p:spPr>
          <a:xfrm>
            <a:off x="4661095" y="700289"/>
            <a:ext cx="2869809" cy="8784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5"/>
              </a:spcBef>
            </a:pPr>
            <a:r>
              <a:rPr lang="fr-SN" sz="1400" b="1" spc="-10" dirty="0">
                <a:solidFill>
                  <a:srgbClr val="46432C"/>
                </a:solidFill>
                <a:latin typeface="Roboto"/>
                <a:cs typeface="Roboto"/>
              </a:rPr>
              <a:t>Inclusio</a:t>
            </a:r>
            <a:r>
              <a:rPr lang="fr-SN" sz="1400" b="1" spc="-10" dirty="0">
                <a:latin typeface="Roboto"/>
                <a:cs typeface="Roboto"/>
              </a:rPr>
              <a:t>n </a:t>
            </a:r>
          </a:p>
          <a:p>
            <a:pPr marL="19050" algn="ctr">
              <a:lnSpc>
                <a:spcPct val="100000"/>
              </a:lnSpc>
              <a:spcBef>
                <a:spcPts val="5"/>
              </a:spcBef>
            </a:pPr>
            <a:r>
              <a:rPr lang="fr-SN" sz="1400" dirty="0">
                <a:solidFill>
                  <a:srgbClr val="46432C"/>
                </a:solidFill>
                <a:latin typeface="Roboto"/>
                <a:cs typeface="Roboto"/>
              </a:rPr>
              <a:t>involve and benefit all stakeholders, </a:t>
            </a:r>
            <a:r>
              <a:rPr lang="fr-SN" sz="1400" spc="-10" dirty="0">
                <a:solidFill>
                  <a:srgbClr val="46432C"/>
                </a:solidFill>
                <a:latin typeface="Roboto"/>
                <a:cs typeface="Roboto"/>
              </a:rPr>
              <a:t>particularly marginalised communities.</a:t>
            </a:r>
            <a:endParaRPr lang="fr-SN" sz="1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1783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 116">
            <a:extLst>
              <a:ext uri="{FF2B5EF4-FFF2-40B4-BE49-F238E27FC236}">
                <a16:creationId xmlns:a16="http://schemas.microsoft.com/office/drawing/2014/main" id="{19D48A4E-9897-F0B3-B251-4E2339D09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416" y="147280"/>
            <a:ext cx="7380790" cy="6710771"/>
          </a:xfrm>
          <a:prstGeom prst="rect">
            <a:avLst/>
          </a:prstGeom>
        </p:spPr>
      </p:pic>
      <p:sp>
        <p:nvSpPr>
          <p:cNvPr id="119" name="ZoneTexte 118">
            <a:extLst>
              <a:ext uri="{FF2B5EF4-FFF2-40B4-BE49-F238E27FC236}">
                <a16:creationId xmlns:a16="http://schemas.microsoft.com/office/drawing/2014/main" id="{47BDF23D-B04F-4F40-2F17-1B2449126219}"/>
              </a:ext>
            </a:extLst>
          </p:cNvPr>
          <p:cNvSpPr txBox="1"/>
          <p:nvPr/>
        </p:nvSpPr>
        <p:spPr>
          <a:xfrm>
            <a:off x="221566" y="2645372"/>
            <a:ext cx="34501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COLIER Platform is based on the traditional African economic system of </a:t>
            </a:r>
            <a:r>
              <a:rPr lang="fr-FR" sz="24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 </a:t>
            </a:r>
            <a:r>
              <a:rPr lang="fr-FR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commodity exchange) using New Information and Communication Technologies (NICT). </a:t>
            </a:r>
            <a:endParaRPr lang="fr-FR" sz="2400" dirty="0"/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EFCEFE75-D505-C7AC-C795-172CAB6329E5}"/>
              </a:ext>
            </a:extLst>
          </p:cNvPr>
          <p:cNvSpPr txBox="1"/>
          <p:nvPr/>
        </p:nvSpPr>
        <p:spPr>
          <a:xfrm>
            <a:off x="935642" y="649642"/>
            <a:ext cx="2904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fr-F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COLIER?</a:t>
            </a:r>
            <a:endParaRPr lang="fr-FR" sz="2000" dirty="0"/>
          </a:p>
        </p:txBody>
      </p:sp>
      <p:pic>
        <p:nvPicPr>
          <p:cNvPr id="122" name="Image 121">
            <a:extLst>
              <a:ext uri="{FF2B5EF4-FFF2-40B4-BE49-F238E27FC236}">
                <a16:creationId xmlns:a16="http://schemas.microsoft.com/office/drawing/2014/main" id="{EFD46FAC-5C93-7A57-80E4-9C831E208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94" y="245402"/>
            <a:ext cx="625748" cy="804350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7C5F241D-98CA-230D-A845-7585DFC1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98" y="1158506"/>
            <a:ext cx="2123520" cy="13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1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">
            <a:extLst>
              <a:ext uri="{FF2B5EF4-FFF2-40B4-BE49-F238E27FC236}">
                <a16:creationId xmlns:a16="http://schemas.microsoft.com/office/drawing/2014/main" id="{2733C31C-6DE7-AF6D-0AFA-408BD2E55E5B}"/>
              </a:ext>
            </a:extLst>
          </p:cNvPr>
          <p:cNvGrpSpPr>
            <a:grpSpLocks/>
          </p:cNvGrpSpPr>
          <p:nvPr/>
        </p:nvGrpSpPr>
        <p:grpSpPr>
          <a:xfrm>
            <a:off x="2447195" y="1668361"/>
            <a:ext cx="6839140" cy="4957665"/>
            <a:chOff x="0" y="0"/>
            <a:chExt cx="7255264" cy="5618065"/>
          </a:xfrm>
        </p:grpSpPr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64FD64B1-2E3A-EDE9-A345-F00617888A3B}"/>
                </a:ext>
              </a:extLst>
            </p:cNvPr>
            <p:cNvSpPr/>
            <p:nvPr/>
          </p:nvSpPr>
          <p:spPr>
            <a:xfrm>
              <a:off x="5945259" y="2129120"/>
              <a:ext cx="1310005" cy="1209040"/>
            </a:xfrm>
            <a:custGeom>
              <a:avLst/>
              <a:gdLst/>
              <a:ahLst/>
              <a:cxnLst/>
              <a:rect l="l" t="t" r="r" b="b"/>
              <a:pathLst>
                <a:path w="1310005" h="1209040">
                  <a:moveTo>
                    <a:pt x="724429" y="1208715"/>
                  </a:moveTo>
                  <a:lnTo>
                    <a:pt x="677418" y="1208187"/>
                  </a:lnTo>
                  <a:lnTo>
                    <a:pt x="630903" y="1203997"/>
                  </a:lnTo>
                  <a:lnTo>
                    <a:pt x="585081" y="1196240"/>
                  </a:lnTo>
                  <a:lnTo>
                    <a:pt x="540150" y="1185006"/>
                  </a:lnTo>
                  <a:lnTo>
                    <a:pt x="496307" y="1170390"/>
                  </a:lnTo>
                  <a:lnTo>
                    <a:pt x="453749" y="1152483"/>
                  </a:lnTo>
                  <a:lnTo>
                    <a:pt x="412673" y="1131378"/>
                  </a:lnTo>
                  <a:lnTo>
                    <a:pt x="373277" y="1107167"/>
                  </a:lnTo>
                  <a:lnTo>
                    <a:pt x="335758" y="1079944"/>
                  </a:lnTo>
                  <a:lnTo>
                    <a:pt x="300314" y="1049799"/>
                  </a:lnTo>
                  <a:lnTo>
                    <a:pt x="267141" y="1016827"/>
                  </a:lnTo>
                  <a:lnTo>
                    <a:pt x="236437" y="981119"/>
                  </a:lnTo>
                  <a:lnTo>
                    <a:pt x="208399" y="942768"/>
                  </a:lnTo>
                  <a:lnTo>
                    <a:pt x="183224" y="901866"/>
                  </a:lnTo>
                  <a:lnTo>
                    <a:pt x="0" y="862701"/>
                  </a:lnTo>
                  <a:lnTo>
                    <a:pt x="115331" y="714476"/>
                  </a:lnTo>
                  <a:lnTo>
                    <a:pt x="108427" y="666901"/>
                  </a:lnTo>
                  <a:lnTo>
                    <a:pt x="105350" y="619431"/>
                  </a:lnTo>
                  <a:lnTo>
                    <a:pt x="105918" y="578662"/>
                  </a:lnTo>
                  <a:lnTo>
                    <a:pt x="106007" y="572265"/>
                  </a:lnTo>
                  <a:lnTo>
                    <a:pt x="110306" y="525601"/>
                  </a:lnTo>
                  <a:lnTo>
                    <a:pt x="118157" y="479638"/>
                  </a:lnTo>
                  <a:lnTo>
                    <a:pt x="129465" y="434574"/>
                  </a:lnTo>
                  <a:lnTo>
                    <a:pt x="144141" y="390607"/>
                  </a:lnTo>
                  <a:lnTo>
                    <a:pt x="162091" y="347937"/>
                  </a:lnTo>
                  <a:lnTo>
                    <a:pt x="183224" y="306761"/>
                  </a:lnTo>
                  <a:lnTo>
                    <a:pt x="207448" y="267279"/>
                  </a:lnTo>
                  <a:lnTo>
                    <a:pt x="234671" y="229688"/>
                  </a:lnTo>
                  <a:lnTo>
                    <a:pt x="264802" y="194187"/>
                  </a:lnTo>
                  <a:lnTo>
                    <a:pt x="297747" y="160975"/>
                  </a:lnTo>
                  <a:lnTo>
                    <a:pt x="333416" y="130250"/>
                  </a:lnTo>
                  <a:lnTo>
                    <a:pt x="371715" y="102210"/>
                  </a:lnTo>
                  <a:lnTo>
                    <a:pt x="412555" y="77055"/>
                  </a:lnTo>
                  <a:lnTo>
                    <a:pt x="455841" y="54982"/>
                  </a:lnTo>
                  <a:lnTo>
                    <a:pt x="500076" y="36770"/>
                  </a:lnTo>
                  <a:lnTo>
                    <a:pt x="546339" y="21863"/>
                  </a:lnTo>
                  <a:lnTo>
                    <a:pt x="591473" y="11085"/>
                  </a:lnTo>
                  <a:lnTo>
                    <a:pt x="636715" y="3903"/>
                  </a:lnTo>
                  <a:lnTo>
                    <a:pt x="681892" y="234"/>
                  </a:lnTo>
                  <a:lnTo>
                    <a:pt x="726833" y="0"/>
                  </a:lnTo>
                  <a:lnTo>
                    <a:pt x="771365" y="3119"/>
                  </a:lnTo>
                  <a:lnTo>
                    <a:pt x="815317" y="9511"/>
                  </a:lnTo>
                  <a:lnTo>
                    <a:pt x="858518" y="19095"/>
                  </a:lnTo>
                  <a:lnTo>
                    <a:pt x="900794" y="31792"/>
                  </a:lnTo>
                  <a:lnTo>
                    <a:pt x="941976" y="47521"/>
                  </a:lnTo>
                  <a:lnTo>
                    <a:pt x="981890" y="66201"/>
                  </a:lnTo>
                  <a:lnTo>
                    <a:pt x="1020365" y="87752"/>
                  </a:lnTo>
                  <a:lnTo>
                    <a:pt x="1057229" y="112093"/>
                  </a:lnTo>
                  <a:lnTo>
                    <a:pt x="1092311" y="139144"/>
                  </a:lnTo>
                  <a:lnTo>
                    <a:pt x="1105641" y="151088"/>
                  </a:lnTo>
                  <a:lnTo>
                    <a:pt x="695110" y="151088"/>
                  </a:lnTo>
                  <a:lnTo>
                    <a:pt x="647687" y="154937"/>
                  </a:lnTo>
                  <a:lnTo>
                    <a:pt x="600220" y="163976"/>
                  </a:lnTo>
                  <a:lnTo>
                    <a:pt x="553063" y="178370"/>
                  </a:lnTo>
                  <a:lnTo>
                    <a:pt x="507717" y="197766"/>
                  </a:lnTo>
                  <a:lnTo>
                    <a:pt x="465562" y="221461"/>
                  </a:lnTo>
                  <a:lnTo>
                    <a:pt x="426763" y="249102"/>
                  </a:lnTo>
                  <a:lnTo>
                    <a:pt x="391484" y="280333"/>
                  </a:lnTo>
                  <a:lnTo>
                    <a:pt x="359890" y="314800"/>
                  </a:lnTo>
                  <a:lnTo>
                    <a:pt x="332148" y="352148"/>
                  </a:lnTo>
                  <a:lnTo>
                    <a:pt x="308422" y="392024"/>
                  </a:lnTo>
                  <a:lnTo>
                    <a:pt x="288876" y="434071"/>
                  </a:lnTo>
                  <a:lnTo>
                    <a:pt x="273677" y="477936"/>
                  </a:lnTo>
                  <a:lnTo>
                    <a:pt x="262988" y="523264"/>
                  </a:lnTo>
                  <a:lnTo>
                    <a:pt x="256977" y="569700"/>
                  </a:lnTo>
                  <a:lnTo>
                    <a:pt x="255806" y="616890"/>
                  </a:lnTo>
                  <a:lnTo>
                    <a:pt x="259642" y="664478"/>
                  </a:lnTo>
                  <a:lnTo>
                    <a:pt x="268649" y="712111"/>
                  </a:lnTo>
                  <a:lnTo>
                    <a:pt x="282994" y="759434"/>
                  </a:lnTo>
                  <a:lnTo>
                    <a:pt x="302322" y="804938"/>
                  </a:lnTo>
                  <a:lnTo>
                    <a:pt x="325934" y="847240"/>
                  </a:lnTo>
                  <a:lnTo>
                    <a:pt x="353479" y="886175"/>
                  </a:lnTo>
                  <a:lnTo>
                    <a:pt x="384601" y="921577"/>
                  </a:lnTo>
                  <a:lnTo>
                    <a:pt x="418948" y="953280"/>
                  </a:lnTo>
                  <a:lnTo>
                    <a:pt x="456166" y="981119"/>
                  </a:lnTo>
                  <a:lnTo>
                    <a:pt x="495903" y="1004929"/>
                  </a:lnTo>
                  <a:lnTo>
                    <a:pt x="537804" y="1024542"/>
                  </a:lnTo>
                  <a:lnTo>
                    <a:pt x="581517" y="1039795"/>
                  </a:lnTo>
                  <a:lnTo>
                    <a:pt x="626687" y="1050520"/>
                  </a:lnTo>
                  <a:lnTo>
                    <a:pt x="672961" y="1056553"/>
                  </a:lnTo>
                  <a:lnTo>
                    <a:pt x="719986" y="1057728"/>
                  </a:lnTo>
                  <a:lnTo>
                    <a:pt x="1105937" y="1057728"/>
                  </a:lnTo>
                  <a:lnTo>
                    <a:pt x="1074794" y="1083670"/>
                  </a:lnTo>
                  <a:lnTo>
                    <a:pt x="1037837" y="1109995"/>
                  </a:lnTo>
                  <a:lnTo>
                    <a:pt x="998580" y="1133669"/>
                  </a:lnTo>
                  <a:lnTo>
                    <a:pt x="957103" y="1154519"/>
                  </a:lnTo>
                  <a:lnTo>
                    <a:pt x="913488" y="1172374"/>
                  </a:lnTo>
                  <a:lnTo>
                    <a:pt x="866465" y="1187413"/>
                  </a:lnTo>
                  <a:lnTo>
                    <a:pt x="819150" y="1198421"/>
                  </a:lnTo>
                  <a:lnTo>
                    <a:pt x="771739" y="1205491"/>
                  </a:lnTo>
                  <a:lnTo>
                    <a:pt x="724429" y="1208715"/>
                  </a:lnTo>
                  <a:close/>
                </a:path>
                <a:path w="1310005" h="1209040">
                  <a:moveTo>
                    <a:pt x="500076" y="36770"/>
                  </a:moveTo>
                  <a:lnTo>
                    <a:pt x="501439" y="36209"/>
                  </a:lnTo>
                  <a:lnTo>
                    <a:pt x="501818" y="36209"/>
                  </a:lnTo>
                  <a:lnTo>
                    <a:pt x="500076" y="36770"/>
                  </a:lnTo>
                  <a:close/>
                </a:path>
                <a:path w="1310005" h="1209040">
                  <a:moveTo>
                    <a:pt x="1105937" y="1057728"/>
                  </a:moveTo>
                  <a:lnTo>
                    <a:pt x="719986" y="1057728"/>
                  </a:lnTo>
                  <a:lnTo>
                    <a:pt x="767409" y="1053879"/>
                  </a:lnTo>
                  <a:lnTo>
                    <a:pt x="814877" y="1044840"/>
                  </a:lnTo>
                  <a:lnTo>
                    <a:pt x="862035" y="1030445"/>
                  </a:lnTo>
                  <a:lnTo>
                    <a:pt x="907380" y="1011050"/>
                  </a:lnTo>
                  <a:lnTo>
                    <a:pt x="949535" y="987355"/>
                  </a:lnTo>
                  <a:lnTo>
                    <a:pt x="988334" y="959714"/>
                  </a:lnTo>
                  <a:lnTo>
                    <a:pt x="1023613" y="928483"/>
                  </a:lnTo>
                  <a:lnTo>
                    <a:pt x="1055206" y="894016"/>
                  </a:lnTo>
                  <a:lnTo>
                    <a:pt x="1082948" y="856667"/>
                  </a:lnTo>
                  <a:lnTo>
                    <a:pt x="1106674" y="816792"/>
                  </a:lnTo>
                  <a:lnTo>
                    <a:pt x="1126220" y="774745"/>
                  </a:lnTo>
                  <a:lnTo>
                    <a:pt x="1141419" y="730880"/>
                  </a:lnTo>
                  <a:lnTo>
                    <a:pt x="1152107" y="685552"/>
                  </a:lnTo>
                  <a:lnTo>
                    <a:pt x="1158119" y="639116"/>
                  </a:lnTo>
                  <a:lnTo>
                    <a:pt x="1159290" y="591926"/>
                  </a:lnTo>
                  <a:lnTo>
                    <a:pt x="1155454" y="544338"/>
                  </a:lnTo>
                  <a:lnTo>
                    <a:pt x="1146446" y="496705"/>
                  </a:lnTo>
                  <a:lnTo>
                    <a:pt x="1132102" y="449383"/>
                  </a:lnTo>
                  <a:lnTo>
                    <a:pt x="1112775" y="403879"/>
                  </a:lnTo>
                  <a:lnTo>
                    <a:pt x="1089162" y="361576"/>
                  </a:lnTo>
                  <a:lnTo>
                    <a:pt x="1061618" y="322641"/>
                  </a:lnTo>
                  <a:lnTo>
                    <a:pt x="1030495" y="287239"/>
                  </a:lnTo>
                  <a:lnTo>
                    <a:pt x="996148" y="255536"/>
                  </a:lnTo>
                  <a:lnTo>
                    <a:pt x="958930" y="227697"/>
                  </a:lnTo>
                  <a:lnTo>
                    <a:pt x="919193" y="203887"/>
                  </a:lnTo>
                  <a:lnTo>
                    <a:pt x="877292" y="184274"/>
                  </a:lnTo>
                  <a:lnTo>
                    <a:pt x="833580" y="169021"/>
                  </a:lnTo>
                  <a:lnTo>
                    <a:pt x="788410" y="158295"/>
                  </a:lnTo>
                  <a:lnTo>
                    <a:pt x="742136" y="152263"/>
                  </a:lnTo>
                  <a:lnTo>
                    <a:pt x="695110" y="151088"/>
                  </a:lnTo>
                  <a:lnTo>
                    <a:pt x="1105641" y="151088"/>
                  </a:lnTo>
                  <a:lnTo>
                    <a:pt x="1156439" y="201054"/>
                  </a:lnTo>
                  <a:lnTo>
                    <a:pt x="1185141" y="235753"/>
                  </a:lnTo>
                  <a:lnTo>
                    <a:pt x="1211374" y="272839"/>
                  </a:lnTo>
                  <a:lnTo>
                    <a:pt x="1234966" y="312233"/>
                  </a:lnTo>
                  <a:lnTo>
                    <a:pt x="1255744" y="353855"/>
                  </a:lnTo>
                  <a:lnTo>
                    <a:pt x="1273536" y="397623"/>
                  </a:lnTo>
                  <a:lnTo>
                    <a:pt x="1287939" y="442635"/>
                  </a:lnTo>
                  <a:lnTo>
                    <a:pt x="1298679" y="487928"/>
                  </a:lnTo>
                  <a:lnTo>
                    <a:pt x="1305836" y="533327"/>
                  </a:lnTo>
                  <a:lnTo>
                    <a:pt x="1309492" y="578662"/>
                  </a:lnTo>
                  <a:lnTo>
                    <a:pt x="1309690" y="616890"/>
                  </a:lnTo>
                  <a:lnTo>
                    <a:pt x="1309725" y="623760"/>
                  </a:lnTo>
                  <a:lnTo>
                    <a:pt x="1306725" y="666901"/>
                  </a:lnTo>
                  <a:lnTo>
                    <a:pt x="1306617" y="668448"/>
                  </a:lnTo>
                  <a:lnTo>
                    <a:pt x="1300311" y="712111"/>
                  </a:lnTo>
                  <a:lnTo>
                    <a:pt x="1300247" y="712553"/>
                  </a:lnTo>
                  <a:lnTo>
                    <a:pt x="1290696" y="755905"/>
                  </a:lnTo>
                  <a:lnTo>
                    <a:pt x="1278043" y="798329"/>
                  </a:lnTo>
                  <a:lnTo>
                    <a:pt x="1262369" y="839655"/>
                  </a:lnTo>
                  <a:lnTo>
                    <a:pt x="1243755" y="879708"/>
                  </a:lnTo>
                  <a:lnTo>
                    <a:pt x="1222279" y="918318"/>
                  </a:lnTo>
                  <a:lnTo>
                    <a:pt x="1198023" y="955311"/>
                  </a:lnTo>
                  <a:lnTo>
                    <a:pt x="1171066" y="990515"/>
                  </a:lnTo>
                  <a:lnTo>
                    <a:pt x="1141489" y="1023758"/>
                  </a:lnTo>
                  <a:lnTo>
                    <a:pt x="1109371" y="1054867"/>
                  </a:lnTo>
                  <a:lnTo>
                    <a:pt x="1105937" y="1057728"/>
                  </a:lnTo>
                  <a:close/>
                </a:path>
              </a:pathLst>
            </a:custGeom>
            <a:solidFill>
              <a:srgbClr val="7F64E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SN"/>
            </a:p>
          </p:txBody>
        </p:sp>
        <p:sp>
          <p:nvSpPr>
            <p:cNvPr id="44" name="Graphic 3">
              <a:extLst>
                <a:ext uri="{FF2B5EF4-FFF2-40B4-BE49-F238E27FC236}">
                  <a16:creationId xmlns:a16="http://schemas.microsoft.com/office/drawing/2014/main" id="{391148DE-2B8D-D1C0-5C4D-F734650A479A}"/>
                </a:ext>
              </a:extLst>
            </p:cNvPr>
            <p:cNvSpPr/>
            <p:nvPr/>
          </p:nvSpPr>
          <p:spPr>
            <a:xfrm>
              <a:off x="0" y="2129120"/>
              <a:ext cx="1310005" cy="1209040"/>
            </a:xfrm>
            <a:custGeom>
              <a:avLst/>
              <a:gdLst/>
              <a:ahLst/>
              <a:cxnLst/>
              <a:rect l="l" t="t" r="r" b="b"/>
              <a:pathLst>
                <a:path w="1310005" h="1209040">
                  <a:moveTo>
                    <a:pt x="585298" y="1208715"/>
                  </a:moveTo>
                  <a:lnTo>
                    <a:pt x="537988" y="1205491"/>
                  </a:lnTo>
                  <a:lnTo>
                    <a:pt x="490577" y="1198421"/>
                  </a:lnTo>
                  <a:lnTo>
                    <a:pt x="443262" y="1187413"/>
                  </a:lnTo>
                  <a:lnTo>
                    <a:pt x="396239" y="1172374"/>
                  </a:lnTo>
                  <a:lnTo>
                    <a:pt x="352624" y="1154519"/>
                  </a:lnTo>
                  <a:lnTo>
                    <a:pt x="311147" y="1133669"/>
                  </a:lnTo>
                  <a:lnTo>
                    <a:pt x="271890" y="1109995"/>
                  </a:lnTo>
                  <a:lnTo>
                    <a:pt x="234933" y="1083670"/>
                  </a:lnTo>
                  <a:lnTo>
                    <a:pt x="200355" y="1054867"/>
                  </a:lnTo>
                  <a:lnTo>
                    <a:pt x="168238" y="1023758"/>
                  </a:lnTo>
                  <a:lnTo>
                    <a:pt x="138660" y="990515"/>
                  </a:lnTo>
                  <a:lnTo>
                    <a:pt x="111703" y="955311"/>
                  </a:lnTo>
                  <a:lnTo>
                    <a:pt x="87447" y="918318"/>
                  </a:lnTo>
                  <a:lnTo>
                    <a:pt x="65971" y="879708"/>
                  </a:lnTo>
                  <a:lnTo>
                    <a:pt x="47356" y="839655"/>
                  </a:lnTo>
                  <a:lnTo>
                    <a:pt x="31682" y="798329"/>
                  </a:lnTo>
                  <a:lnTo>
                    <a:pt x="19029" y="755905"/>
                  </a:lnTo>
                  <a:lnTo>
                    <a:pt x="9478" y="712553"/>
                  </a:lnTo>
                  <a:lnTo>
                    <a:pt x="3108" y="668448"/>
                  </a:lnTo>
                  <a:lnTo>
                    <a:pt x="0" y="623760"/>
                  </a:lnTo>
                  <a:lnTo>
                    <a:pt x="164" y="591926"/>
                  </a:lnTo>
                  <a:lnTo>
                    <a:pt x="233" y="578662"/>
                  </a:lnTo>
                  <a:lnTo>
                    <a:pt x="3889" y="533327"/>
                  </a:lnTo>
                  <a:lnTo>
                    <a:pt x="11047" y="487928"/>
                  </a:lnTo>
                  <a:lnTo>
                    <a:pt x="21787" y="442635"/>
                  </a:lnTo>
                  <a:lnTo>
                    <a:pt x="36189" y="397623"/>
                  </a:lnTo>
                  <a:lnTo>
                    <a:pt x="53982" y="353855"/>
                  </a:lnTo>
                  <a:lnTo>
                    <a:pt x="74760" y="312233"/>
                  </a:lnTo>
                  <a:lnTo>
                    <a:pt x="98352" y="272839"/>
                  </a:lnTo>
                  <a:lnTo>
                    <a:pt x="124585" y="235753"/>
                  </a:lnTo>
                  <a:lnTo>
                    <a:pt x="153288" y="201054"/>
                  </a:lnTo>
                  <a:lnTo>
                    <a:pt x="184289" y="168825"/>
                  </a:lnTo>
                  <a:lnTo>
                    <a:pt x="217416" y="139144"/>
                  </a:lnTo>
                  <a:lnTo>
                    <a:pt x="252498" y="112093"/>
                  </a:lnTo>
                  <a:lnTo>
                    <a:pt x="289362" y="87752"/>
                  </a:lnTo>
                  <a:lnTo>
                    <a:pt x="327837" y="66201"/>
                  </a:lnTo>
                  <a:lnTo>
                    <a:pt x="367751" y="47521"/>
                  </a:lnTo>
                  <a:lnTo>
                    <a:pt x="408933" y="31792"/>
                  </a:lnTo>
                  <a:lnTo>
                    <a:pt x="451209" y="19095"/>
                  </a:lnTo>
                  <a:lnTo>
                    <a:pt x="494410" y="9511"/>
                  </a:lnTo>
                  <a:lnTo>
                    <a:pt x="538362" y="3119"/>
                  </a:lnTo>
                  <a:lnTo>
                    <a:pt x="582894" y="0"/>
                  </a:lnTo>
                  <a:lnTo>
                    <a:pt x="627835" y="234"/>
                  </a:lnTo>
                  <a:lnTo>
                    <a:pt x="673012" y="3903"/>
                  </a:lnTo>
                  <a:lnTo>
                    <a:pt x="718254" y="11085"/>
                  </a:lnTo>
                  <a:lnTo>
                    <a:pt x="763388" y="21863"/>
                  </a:lnTo>
                  <a:lnTo>
                    <a:pt x="809651" y="36770"/>
                  </a:lnTo>
                  <a:lnTo>
                    <a:pt x="853886" y="54982"/>
                  </a:lnTo>
                  <a:lnTo>
                    <a:pt x="897172" y="77055"/>
                  </a:lnTo>
                  <a:lnTo>
                    <a:pt x="938012" y="102210"/>
                  </a:lnTo>
                  <a:lnTo>
                    <a:pt x="976312" y="130250"/>
                  </a:lnTo>
                  <a:lnTo>
                    <a:pt x="1000502" y="151088"/>
                  </a:lnTo>
                  <a:lnTo>
                    <a:pt x="614617" y="151088"/>
                  </a:lnTo>
                  <a:lnTo>
                    <a:pt x="567591" y="152263"/>
                  </a:lnTo>
                  <a:lnTo>
                    <a:pt x="521317" y="158295"/>
                  </a:lnTo>
                  <a:lnTo>
                    <a:pt x="476147" y="169021"/>
                  </a:lnTo>
                  <a:lnTo>
                    <a:pt x="432435" y="184274"/>
                  </a:lnTo>
                  <a:lnTo>
                    <a:pt x="390534" y="203887"/>
                  </a:lnTo>
                  <a:lnTo>
                    <a:pt x="350797" y="227697"/>
                  </a:lnTo>
                  <a:lnTo>
                    <a:pt x="313579" y="255536"/>
                  </a:lnTo>
                  <a:lnTo>
                    <a:pt x="279232" y="287239"/>
                  </a:lnTo>
                  <a:lnTo>
                    <a:pt x="248109" y="322641"/>
                  </a:lnTo>
                  <a:lnTo>
                    <a:pt x="220565" y="361576"/>
                  </a:lnTo>
                  <a:lnTo>
                    <a:pt x="196952" y="403879"/>
                  </a:lnTo>
                  <a:lnTo>
                    <a:pt x="177625" y="449383"/>
                  </a:lnTo>
                  <a:lnTo>
                    <a:pt x="163281" y="496705"/>
                  </a:lnTo>
                  <a:lnTo>
                    <a:pt x="154273" y="544338"/>
                  </a:lnTo>
                  <a:lnTo>
                    <a:pt x="150437" y="591926"/>
                  </a:lnTo>
                  <a:lnTo>
                    <a:pt x="151608" y="639116"/>
                  </a:lnTo>
                  <a:lnTo>
                    <a:pt x="157619" y="685552"/>
                  </a:lnTo>
                  <a:lnTo>
                    <a:pt x="168308" y="730880"/>
                  </a:lnTo>
                  <a:lnTo>
                    <a:pt x="183507" y="774745"/>
                  </a:lnTo>
                  <a:lnTo>
                    <a:pt x="203052" y="816792"/>
                  </a:lnTo>
                  <a:lnTo>
                    <a:pt x="226779" y="856667"/>
                  </a:lnTo>
                  <a:lnTo>
                    <a:pt x="254521" y="894016"/>
                  </a:lnTo>
                  <a:lnTo>
                    <a:pt x="286114" y="928483"/>
                  </a:lnTo>
                  <a:lnTo>
                    <a:pt x="321393" y="959714"/>
                  </a:lnTo>
                  <a:lnTo>
                    <a:pt x="360192" y="987355"/>
                  </a:lnTo>
                  <a:lnTo>
                    <a:pt x="402347" y="1011050"/>
                  </a:lnTo>
                  <a:lnTo>
                    <a:pt x="447692" y="1030445"/>
                  </a:lnTo>
                  <a:lnTo>
                    <a:pt x="494851" y="1044840"/>
                  </a:lnTo>
                  <a:lnTo>
                    <a:pt x="542318" y="1053879"/>
                  </a:lnTo>
                  <a:lnTo>
                    <a:pt x="589741" y="1057728"/>
                  </a:lnTo>
                  <a:lnTo>
                    <a:pt x="1000090" y="1057728"/>
                  </a:lnTo>
                  <a:lnTo>
                    <a:pt x="973969" y="1079944"/>
                  </a:lnTo>
                  <a:lnTo>
                    <a:pt x="936450" y="1107167"/>
                  </a:lnTo>
                  <a:lnTo>
                    <a:pt x="897054" y="1131378"/>
                  </a:lnTo>
                  <a:lnTo>
                    <a:pt x="855978" y="1152483"/>
                  </a:lnTo>
                  <a:lnTo>
                    <a:pt x="813420" y="1170390"/>
                  </a:lnTo>
                  <a:lnTo>
                    <a:pt x="769577" y="1185006"/>
                  </a:lnTo>
                  <a:lnTo>
                    <a:pt x="724646" y="1196240"/>
                  </a:lnTo>
                  <a:lnTo>
                    <a:pt x="678824" y="1203997"/>
                  </a:lnTo>
                  <a:lnTo>
                    <a:pt x="632309" y="1208187"/>
                  </a:lnTo>
                  <a:lnTo>
                    <a:pt x="585298" y="1208715"/>
                  </a:lnTo>
                  <a:close/>
                </a:path>
                <a:path w="1310005" h="1209040">
                  <a:moveTo>
                    <a:pt x="809651" y="36770"/>
                  </a:moveTo>
                  <a:lnTo>
                    <a:pt x="807909" y="36209"/>
                  </a:lnTo>
                  <a:lnTo>
                    <a:pt x="808288" y="36209"/>
                  </a:lnTo>
                  <a:lnTo>
                    <a:pt x="809651" y="36770"/>
                  </a:lnTo>
                  <a:close/>
                </a:path>
                <a:path w="1310005" h="1209040">
                  <a:moveTo>
                    <a:pt x="1000090" y="1057728"/>
                  </a:moveTo>
                  <a:lnTo>
                    <a:pt x="589741" y="1057728"/>
                  </a:lnTo>
                  <a:lnTo>
                    <a:pt x="636766" y="1056553"/>
                  </a:lnTo>
                  <a:lnTo>
                    <a:pt x="683041" y="1050520"/>
                  </a:lnTo>
                  <a:lnTo>
                    <a:pt x="728211" y="1039795"/>
                  </a:lnTo>
                  <a:lnTo>
                    <a:pt x="771923" y="1024542"/>
                  </a:lnTo>
                  <a:lnTo>
                    <a:pt x="813824" y="1004929"/>
                  </a:lnTo>
                  <a:lnTo>
                    <a:pt x="853561" y="981119"/>
                  </a:lnTo>
                  <a:lnTo>
                    <a:pt x="890779" y="953280"/>
                  </a:lnTo>
                  <a:lnTo>
                    <a:pt x="925126" y="921577"/>
                  </a:lnTo>
                  <a:lnTo>
                    <a:pt x="956248" y="886175"/>
                  </a:lnTo>
                  <a:lnTo>
                    <a:pt x="983793" y="847240"/>
                  </a:lnTo>
                  <a:lnTo>
                    <a:pt x="1007405" y="804938"/>
                  </a:lnTo>
                  <a:lnTo>
                    <a:pt x="1026733" y="759434"/>
                  </a:lnTo>
                  <a:lnTo>
                    <a:pt x="1041077" y="712111"/>
                  </a:lnTo>
                  <a:lnTo>
                    <a:pt x="1050085" y="664478"/>
                  </a:lnTo>
                  <a:lnTo>
                    <a:pt x="1053921" y="616890"/>
                  </a:lnTo>
                  <a:lnTo>
                    <a:pt x="1052814" y="572265"/>
                  </a:lnTo>
                  <a:lnTo>
                    <a:pt x="1052750" y="569700"/>
                  </a:lnTo>
                  <a:lnTo>
                    <a:pt x="1046738" y="523264"/>
                  </a:lnTo>
                  <a:lnTo>
                    <a:pt x="1036050" y="477936"/>
                  </a:lnTo>
                  <a:lnTo>
                    <a:pt x="1020851" y="434071"/>
                  </a:lnTo>
                  <a:lnTo>
                    <a:pt x="1001305" y="392024"/>
                  </a:lnTo>
                  <a:lnTo>
                    <a:pt x="977579" y="352148"/>
                  </a:lnTo>
                  <a:lnTo>
                    <a:pt x="949836" y="314800"/>
                  </a:lnTo>
                  <a:lnTo>
                    <a:pt x="918243" y="280333"/>
                  </a:lnTo>
                  <a:lnTo>
                    <a:pt x="882964" y="249102"/>
                  </a:lnTo>
                  <a:lnTo>
                    <a:pt x="844165" y="221461"/>
                  </a:lnTo>
                  <a:lnTo>
                    <a:pt x="802010" y="197766"/>
                  </a:lnTo>
                  <a:lnTo>
                    <a:pt x="756665" y="178370"/>
                  </a:lnTo>
                  <a:lnTo>
                    <a:pt x="709507" y="163976"/>
                  </a:lnTo>
                  <a:lnTo>
                    <a:pt x="662040" y="154937"/>
                  </a:lnTo>
                  <a:lnTo>
                    <a:pt x="614617" y="151088"/>
                  </a:lnTo>
                  <a:lnTo>
                    <a:pt x="1000502" y="151088"/>
                  </a:lnTo>
                  <a:lnTo>
                    <a:pt x="1044925" y="194187"/>
                  </a:lnTo>
                  <a:lnTo>
                    <a:pt x="1075056" y="229688"/>
                  </a:lnTo>
                  <a:lnTo>
                    <a:pt x="1102279" y="267279"/>
                  </a:lnTo>
                  <a:lnTo>
                    <a:pt x="1126503" y="306761"/>
                  </a:lnTo>
                  <a:lnTo>
                    <a:pt x="1147636" y="347937"/>
                  </a:lnTo>
                  <a:lnTo>
                    <a:pt x="1165586" y="390607"/>
                  </a:lnTo>
                  <a:lnTo>
                    <a:pt x="1180262" y="434574"/>
                  </a:lnTo>
                  <a:lnTo>
                    <a:pt x="1191570" y="479638"/>
                  </a:lnTo>
                  <a:lnTo>
                    <a:pt x="1199421" y="525601"/>
                  </a:lnTo>
                  <a:lnTo>
                    <a:pt x="1203720" y="572265"/>
                  </a:lnTo>
                  <a:lnTo>
                    <a:pt x="1204342" y="616890"/>
                  </a:lnTo>
                  <a:lnTo>
                    <a:pt x="1204377" y="619431"/>
                  </a:lnTo>
                  <a:lnTo>
                    <a:pt x="1201300" y="666901"/>
                  </a:lnTo>
                  <a:lnTo>
                    <a:pt x="1194396" y="714476"/>
                  </a:lnTo>
                  <a:lnTo>
                    <a:pt x="1309728" y="862701"/>
                  </a:lnTo>
                  <a:lnTo>
                    <a:pt x="1126503" y="901866"/>
                  </a:lnTo>
                  <a:lnTo>
                    <a:pt x="1101328" y="942768"/>
                  </a:lnTo>
                  <a:lnTo>
                    <a:pt x="1073290" y="981119"/>
                  </a:lnTo>
                  <a:lnTo>
                    <a:pt x="1042586" y="1016827"/>
                  </a:lnTo>
                  <a:lnTo>
                    <a:pt x="1009413" y="1049799"/>
                  </a:lnTo>
                  <a:lnTo>
                    <a:pt x="1000090" y="1057728"/>
                  </a:lnTo>
                  <a:close/>
                </a:path>
              </a:pathLst>
            </a:custGeom>
            <a:solidFill>
              <a:srgbClr val="92BD3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SN"/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90E15E9F-DEE6-AEF4-7A4E-DE09B8A844C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517" y="0"/>
              <a:ext cx="4559952" cy="5618065"/>
            </a:xfrm>
            <a:prstGeom prst="rect">
              <a:avLst/>
            </a:prstGeom>
          </p:spPr>
        </p:pic>
        <p:sp>
          <p:nvSpPr>
            <p:cNvPr id="46" name="Graphic 5">
              <a:extLst>
                <a:ext uri="{FF2B5EF4-FFF2-40B4-BE49-F238E27FC236}">
                  <a16:creationId xmlns:a16="http://schemas.microsoft.com/office/drawing/2014/main" id="{8212AAE1-15D0-B1B2-697C-7E854A426D7D}"/>
                </a:ext>
              </a:extLst>
            </p:cNvPr>
            <p:cNvSpPr/>
            <p:nvPr/>
          </p:nvSpPr>
          <p:spPr>
            <a:xfrm>
              <a:off x="6201066" y="2280208"/>
              <a:ext cx="903605" cy="906780"/>
            </a:xfrm>
            <a:custGeom>
              <a:avLst/>
              <a:gdLst/>
              <a:ahLst/>
              <a:cxnLst/>
              <a:rect l="l" t="t" r="r" b="b"/>
              <a:pathLst>
                <a:path w="903605" h="906780">
                  <a:moveTo>
                    <a:pt x="27187" y="608346"/>
                  </a:moveTo>
                  <a:lnTo>
                    <a:pt x="46515" y="653849"/>
                  </a:lnTo>
                  <a:lnTo>
                    <a:pt x="70128" y="696151"/>
                  </a:lnTo>
                  <a:lnTo>
                    <a:pt x="97672" y="735086"/>
                  </a:lnTo>
                  <a:lnTo>
                    <a:pt x="128795" y="770488"/>
                  </a:lnTo>
                  <a:lnTo>
                    <a:pt x="163142" y="802192"/>
                  </a:lnTo>
                  <a:lnTo>
                    <a:pt x="200360" y="830031"/>
                  </a:lnTo>
                  <a:lnTo>
                    <a:pt x="240097" y="853840"/>
                  </a:lnTo>
                  <a:lnTo>
                    <a:pt x="281998" y="873454"/>
                  </a:lnTo>
                  <a:lnTo>
                    <a:pt x="325710" y="888707"/>
                  </a:lnTo>
                  <a:lnTo>
                    <a:pt x="370880" y="899432"/>
                  </a:lnTo>
                  <a:lnTo>
                    <a:pt x="417154" y="905465"/>
                  </a:lnTo>
                  <a:lnTo>
                    <a:pt x="464180" y="906640"/>
                  </a:lnTo>
                  <a:lnTo>
                    <a:pt x="511603" y="902790"/>
                  </a:lnTo>
                  <a:lnTo>
                    <a:pt x="559070" y="893751"/>
                  </a:lnTo>
                  <a:lnTo>
                    <a:pt x="606228" y="879357"/>
                  </a:lnTo>
                  <a:lnTo>
                    <a:pt x="651573" y="859962"/>
                  </a:lnTo>
                  <a:lnTo>
                    <a:pt x="693728" y="836266"/>
                  </a:lnTo>
                  <a:lnTo>
                    <a:pt x="732527" y="808626"/>
                  </a:lnTo>
                  <a:lnTo>
                    <a:pt x="767806" y="777395"/>
                  </a:lnTo>
                  <a:lnTo>
                    <a:pt x="799399" y="742928"/>
                  </a:lnTo>
                  <a:lnTo>
                    <a:pt x="827142" y="705579"/>
                  </a:lnTo>
                  <a:lnTo>
                    <a:pt x="850868" y="665704"/>
                  </a:lnTo>
                  <a:lnTo>
                    <a:pt x="870413" y="623656"/>
                  </a:lnTo>
                  <a:lnTo>
                    <a:pt x="885613" y="579791"/>
                  </a:lnTo>
                  <a:lnTo>
                    <a:pt x="896301" y="534464"/>
                  </a:lnTo>
                  <a:lnTo>
                    <a:pt x="902313" y="488028"/>
                  </a:lnTo>
                  <a:lnTo>
                    <a:pt x="903483" y="440838"/>
                  </a:lnTo>
                  <a:lnTo>
                    <a:pt x="899647" y="393250"/>
                  </a:lnTo>
                  <a:lnTo>
                    <a:pt x="890640" y="345617"/>
                  </a:lnTo>
                  <a:lnTo>
                    <a:pt x="876296" y="298294"/>
                  </a:lnTo>
                  <a:lnTo>
                    <a:pt x="856968" y="252790"/>
                  </a:lnTo>
                  <a:lnTo>
                    <a:pt x="833355" y="210488"/>
                  </a:lnTo>
                  <a:lnTo>
                    <a:pt x="805811" y="171553"/>
                  </a:lnTo>
                  <a:lnTo>
                    <a:pt x="774689" y="136151"/>
                  </a:lnTo>
                  <a:lnTo>
                    <a:pt x="740342" y="104447"/>
                  </a:lnTo>
                  <a:lnTo>
                    <a:pt x="703123" y="76608"/>
                  </a:lnTo>
                  <a:lnTo>
                    <a:pt x="663387" y="52799"/>
                  </a:lnTo>
                  <a:lnTo>
                    <a:pt x="621486" y="33185"/>
                  </a:lnTo>
                  <a:lnTo>
                    <a:pt x="577773" y="17933"/>
                  </a:lnTo>
                  <a:lnTo>
                    <a:pt x="532603" y="7207"/>
                  </a:lnTo>
                  <a:lnTo>
                    <a:pt x="486329" y="1174"/>
                  </a:lnTo>
                  <a:lnTo>
                    <a:pt x="439304" y="0"/>
                  </a:lnTo>
                  <a:lnTo>
                    <a:pt x="391881" y="3849"/>
                  </a:lnTo>
                  <a:lnTo>
                    <a:pt x="344414" y="12888"/>
                  </a:lnTo>
                  <a:lnTo>
                    <a:pt x="297256" y="27282"/>
                  </a:lnTo>
                  <a:lnTo>
                    <a:pt x="251911" y="46677"/>
                  </a:lnTo>
                  <a:lnTo>
                    <a:pt x="209756" y="70373"/>
                  </a:lnTo>
                  <a:lnTo>
                    <a:pt x="170956" y="98013"/>
                  </a:lnTo>
                  <a:lnTo>
                    <a:pt x="135677" y="129244"/>
                  </a:lnTo>
                  <a:lnTo>
                    <a:pt x="104084" y="163712"/>
                  </a:lnTo>
                  <a:lnTo>
                    <a:pt x="76342" y="201060"/>
                  </a:lnTo>
                  <a:lnTo>
                    <a:pt x="52615" y="240935"/>
                  </a:lnTo>
                  <a:lnTo>
                    <a:pt x="33070" y="282983"/>
                  </a:lnTo>
                  <a:lnTo>
                    <a:pt x="17870" y="326848"/>
                  </a:lnTo>
                  <a:lnTo>
                    <a:pt x="7182" y="372176"/>
                  </a:lnTo>
                  <a:lnTo>
                    <a:pt x="1170" y="418612"/>
                  </a:lnTo>
                  <a:lnTo>
                    <a:pt x="0" y="465801"/>
                  </a:lnTo>
                  <a:lnTo>
                    <a:pt x="3835" y="513390"/>
                  </a:lnTo>
                  <a:lnTo>
                    <a:pt x="12843" y="561023"/>
                  </a:lnTo>
                  <a:lnTo>
                    <a:pt x="27187" y="608346"/>
                  </a:lnTo>
                  <a:close/>
                </a:path>
              </a:pathLst>
            </a:custGeom>
            <a:ln w="25193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SN"/>
            </a:p>
          </p:txBody>
        </p:sp>
        <p:sp>
          <p:nvSpPr>
            <p:cNvPr id="47" name="Graphic 6">
              <a:extLst>
                <a:ext uri="{FF2B5EF4-FFF2-40B4-BE49-F238E27FC236}">
                  <a16:creationId xmlns:a16="http://schemas.microsoft.com/office/drawing/2014/main" id="{4807638A-6F7E-8343-6063-983D2AFD8CDC}"/>
                </a:ext>
              </a:extLst>
            </p:cNvPr>
            <p:cNvSpPr/>
            <p:nvPr/>
          </p:nvSpPr>
          <p:spPr>
            <a:xfrm>
              <a:off x="150437" y="2280208"/>
              <a:ext cx="903605" cy="906780"/>
            </a:xfrm>
            <a:custGeom>
              <a:avLst/>
              <a:gdLst/>
              <a:ahLst/>
              <a:cxnLst/>
              <a:rect l="l" t="t" r="r" b="b"/>
              <a:pathLst>
                <a:path w="903605" h="906780">
                  <a:moveTo>
                    <a:pt x="876296" y="608346"/>
                  </a:moveTo>
                  <a:lnTo>
                    <a:pt x="856968" y="653849"/>
                  </a:lnTo>
                  <a:lnTo>
                    <a:pt x="833355" y="696151"/>
                  </a:lnTo>
                  <a:lnTo>
                    <a:pt x="805811" y="735086"/>
                  </a:lnTo>
                  <a:lnTo>
                    <a:pt x="774688" y="770488"/>
                  </a:lnTo>
                  <a:lnTo>
                    <a:pt x="740341" y="802192"/>
                  </a:lnTo>
                  <a:lnTo>
                    <a:pt x="703123" y="830031"/>
                  </a:lnTo>
                  <a:lnTo>
                    <a:pt x="663386" y="853840"/>
                  </a:lnTo>
                  <a:lnTo>
                    <a:pt x="621485" y="873454"/>
                  </a:lnTo>
                  <a:lnTo>
                    <a:pt x="577773" y="888707"/>
                  </a:lnTo>
                  <a:lnTo>
                    <a:pt x="532603" y="899432"/>
                  </a:lnTo>
                  <a:lnTo>
                    <a:pt x="486329" y="905465"/>
                  </a:lnTo>
                  <a:lnTo>
                    <a:pt x="439303" y="906640"/>
                  </a:lnTo>
                  <a:lnTo>
                    <a:pt x="391880" y="902790"/>
                  </a:lnTo>
                  <a:lnTo>
                    <a:pt x="344413" y="893751"/>
                  </a:lnTo>
                  <a:lnTo>
                    <a:pt x="297255" y="879357"/>
                  </a:lnTo>
                  <a:lnTo>
                    <a:pt x="251910" y="859962"/>
                  </a:lnTo>
                  <a:lnTo>
                    <a:pt x="209755" y="836266"/>
                  </a:lnTo>
                  <a:lnTo>
                    <a:pt x="170955" y="808626"/>
                  </a:lnTo>
                  <a:lnTo>
                    <a:pt x="135677" y="777395"/>
                  </a:lnTo>
                  <a:lnTo>
                    <a:pt x="104084" y="742928"/>
                  </a:lnTo>
                  <a:lnTo>
                    <a:pt x="76341" y="705579"/>
                  </a:lnTo>
                  <a:lnTo>
                    <a:pt x="52615" y="665704"/>
                  </a:lnTo>
                  <a:lnTo>
                    <a:pt x="33069" y="623656"/>
                  </a:lnTo>
                  <a:lnTo>
                    <a:pt x="17870" y="579791"/>
                  </a:lnTo>
                  <a:lnTo>
                    <a:pt x="7182" y="534464"/>
                  </a:lnTo>
                  <a:lnTo>
                    <a:pt x="1170" y="488028"/>
                  </a:lnTo>
                  <a:lnTo>
                    <a:pt x="0" y="440838"/>
                  </a:lnTo>
                  <a:lnTo>
                    <a:pt x="3835" y="393250"/>
                  </a:lnTo>
                  <a:lnTo>
                    <a:pt x="12843" y="345617"/>
                  </a:lnTo>
                  <a:lnTo>
                    <a:pt x="27187" y="298294"/>
                  </a:lnTo>
                  <a:lnTo>
                    <a:pt x="46515" y="252790"/>
                  </a:lnTo>
                  <a:lnTo>
                    <a:pt x="70127" y="210488"/>
                  </a:lnTo>
                  <a:lnTo>
                    <a:pt x="97672" y="171553"/>
                  </a:lnTo>
                  <a:lnTo>
                    <a:pt x="128794" y="136151"/>
                  </a:lnTo>
                  <a:lnTo>
                    <a:pt x="163141" y="104447"/>
                  </a:lnTo>
                  <a:lnTo>
                    <a:pt x="200360" y="76608"/>
                  </a:lnTo>
                  <a:lnTo>
                    <a:pt x="240096" y="52799"/>
                  </a:lnTo>
                  <a:lnTo>
                    <a:pt x="281997" y="33185"/>
                  </a:lnTo>
                  <a:lnTo>
                    <a:pt x="325709" y="17933"/>
                  </a:lnTo>
                  <a:lnTo>
                    <a:pt x="370879" y="7207"/>
                  </a:lnTo>
                  <a:lnTo>
                    <a:pt x="417154" y="1174"/>
                  </a:lnTo>
                  <a:lnTo>
                    <a:pt x="464179" y="0"/>
                  </a:lnTo>
                  <a:lnTo>
                    <a:pt x="511602" y="3849"/>
                  </a:lnTo>
                  <a:lnTo>
                    <a:pt x="559069" y="12888"/>
                  </a:lnTo>
                  <a:lnTo>
                    <a:pt x="606227" y="27282"/>
                  </a:lnTo>
                  <a:lnTo>
                    <a:pt x="651572" y="46677"/>
                  </a:lnTo>
                  <a:lnTo>
                    <a:pt x="693727" y="70373"/>
                  </a:lnTo>
                  <a:lnTo>
                    <a:pt x="732527" y="98013"/>
                  </a:lnTo>
                  <a:lnTo>
                    <a:pt x="767806" y="129244"/>
                  </a:lnTo>
                  <a:lnTo>
                    <a:pt x="799399" y="163712"/>
                  </a:lnTo>
                  <a:lnTo>
                    <a:pt x="827141" y="201060"/>
                  </a:lnTo>
                  <a:lnTo>
                    <a:pt x="850867" y="240935"/>
                  </a:lnTo>
                  <a:lnTo>
                    <a:pt x="870413" y="282983"/>
                  </a:lnTo>
                  <a:lnTo>
                    <a:pt x="885612" y="326848"/>
                  </a:lnTo>
                  <a:lnTo>
                    <a:pt x="896300" y="372176"/>
                  </a:lnTo>
                  <a:lnTo>
                    <a:pt x="902312" y="418612"/>
                  </a:lnTo>
                  <a:lnTo>
                    <a:pt x="903483" y="465801"/>
                  </a:lnTo>
                  <a:lnTo>
                    <a:pt x="899647" y="513390"/>
                  </a:lnTo>
                  <a:lnTo>
                    <a:pt x="890640" y="561023"/>
                  </a:lnTo>
                  <a:lnTo>
                    <a:pt x="876296" y="608346"/>
                  </a:lnTo>
                  <a:close/>
                </a:path>
              </a:pathLst>
            </a:custGeom>
            <a:ln w="25193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SN"/>
            </a:p>
          </p:txBody>
        </p: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40C87E45-A394-D155-DCBE-9A1AB2EA2AB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9507" y="2783803"/>
              <a:ext cx="453475" cy="251910"/>
            </a:xfrm>
            <a:prstGeom prst="rect">
              <a:avLst/>
            </a:prstGeom>
          </p:spPr>
        </p:pic>
        <p:sp>
          <p:nvSpPr>
            <p:cNvPr id="49" name="Graphic 8">
              <a:extLst>
                <a:ext uri="{FF2B5EF4-FFF2-40B4-BE49-F238E27FC236}">
                  <a16:creationId xmlns:a16="http://schemas.microsoft.com/office/drawing/2014/main" id="{86E5EEDC-321F-D980-9AA7-1F9BA92A45A1}"/>
                </a:ext>
              </a:extLst>
            </p:cNvPr>
            <p:cNvSpPr/>
            <p:nvPr/>
          </p:nvSpPr>
          <p:spPr>
            <a:xfrm>
              <a:off x="6360945" y="2443719"/>
              <a:ext cx="478790" cy="579755"/>
            </a:xfrm>
            <a:custGeom>
              <a:avLst/>
              <a:gdLst/>
              <a:ahLst/>
              <a:cxnLst/>
              <a:rect l="l" t="t" r="r" b="b"/>
              <a:pathLst>
                <a:path w="478790" h="579755">
                  <a:moveTo>
                    <a:pt x="415686" y="0"/>
                  </a:moveTo>
                  <a:lnTo>
                    <a:pt x="75579" y="0"/>
                  </a:lnTo>
                  <a:lnTo>
                    <a:pt x="46160" y="5939"/>
                  </a:lnTo>
                  <a:lnTo>
                    <a:pt x="22136" y="22136"/>
                  </a:lnTo>
                  <a:lnTo>
                    <a:pt x="5939" y="46160"/>
                  </a:lnTo>
                  <a:lnTo>
                    <a:pt x="0" y="75579"/>
                  </a:lnTo>
                  <a:lnTo>
                    <a:pt x="0" y="566844"/>
                  </a:lnTo>
                  <a:lnTo>
                    <a:pt x="0" y="573801"/>
                  </a:lnTo>
                  <a:lnTo>
                    <a:pt x="5639" y="579441"/>
                  </a:lnTo>
                  <a:lnTo>
                    <a:pt x="12596" y="579441"/>
                  </a:lnTo>
                  <a:lnTo>
                    <a:pt x="88175" y="579441"/>
                  </a:lnTo>
                </a:path>
                <a:path w="478790" h="579755">
                  <a:moveTo>
                    <a:pt x="75579" y="100772"/>
                  </a:moveTo>
                  <a:lnTo>
                    <a:pt x="277124" y="100772"/>
                  </a:lnTo>
                </a:path>
                <a:path w="478790" h="579755">
                  <a:moveTo>
                    <a:pt x="75579" y="176351"/>
                  </a:moveTo>
                  <a:lnTo>
                    <a:pt x="277124" y="176351"/>
                  </a:lnTo>
                </a:path>
                <a:path w="478790" h="579755">
                  <a:moveTo>
                    <a:pt x="75579" y="251931"/>
                  </a:moveTo>
                  <a:lnTo>
                    <a:pt x="163755" y="251931"/>
                  </a:lnTo>
                </a:path>
                <a:path w="478790" h="579755">
                  <a:moveTo>
                    <a:pt x="352703" y="314913"/>
                  </a:moveTo>
                  <a:lnTo>
                    <a:pt x="352703" y="62982"/>
                  </a:lnTo>
                  <a:lnTo>
                    <a:pt x="357653" y="38467"/>
                  </a:lnTo>
                  <a:lnTo>
                    <a:pt x="371150" y="18447"/>
                  </a:lnTo>
                  <a:lnTo>
                    <a:pt x="391170" y="4949"/>
                  </a:lnTo>
                  <a:lnTo>
                    <a:pt x="415686" y="0"/>
                  </a:lnTo>
                  <a:lnTo>
                    <a:pt x="440194" y="5148"/>
                  </a:lnTo>
                  <a:lnTo>
                    <a:pt x="460215" y="20028"/>
                  </a:lnTo>
                  <a:lnTo>
                    <a:pt x="473717" y="43788"/>
                  </a:lnTo>
                  <a:lnTo>
                    <a:pt x="478669" y="75579"/>
                  </a:lnTo>
                  <a:lnTo>
                    <a:pt x="352703" y="75579"/>
                  </a:lnTo>
                </a:path>
              </a:pathLst>
            </a:custGeom>
            <a:ln w="25193">
              <a:solidFill>
                <a:srgbClr val="7F64EA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SN"/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18904A18-5CBC-CEA8-C93B-84B7E61828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794" y="2462614"/>
              <a:ext cx="201544" cy="226737"/>
            </a:xfrm>
            <a:prstGeom prst="rect">
              <a:avLst/>
            </a:prstGeom>
          </p:spPr>
        </p:pic>
        <p:sp>
          <p:nvSpPr>
            <p:cNvPr id="51" name="Graphic 10">
              <a:extLst>
                <a:ext uri="{FF2B5EF4-FFF2-40B4-BE49-F238E27FC236}">
                  <a16:creationId xmlns:a16="http://schemas.microsoft.com/office/drawing/2014/main" id="{3693A42F-32B2-7BC9-76FE-2912A35C1A24}"/>
                </a:ext>
              </a:extLst>
            </p:cNvPr>
            <p:cNvSpPr/>
            <p:nvPr/>
          </p:nvSpPr>
          <p:spPr>
            <a:xfrm>
              <a:off x="409074" y="2475210"/>
              <a:ext cx="390525" cy="516890"/>
            </a:xfrm>
            <a:custGeom>
              <a:avLst/>
              <a:gdLst/>
              <a:ahLst/>
              <a:cxnLst/>
              <a:rect l="l" t="t" r="r" b="b"/>
              <a:pathLst>
                <a:path w="390525" h="516890">
                  <a:moveTo>
                    <a:pt x="390493" y="201544"/>
                  </a:moveTo>
                  <a:lnTo>
                    <a:pt x="390493" y="516458"/>
                  </a:lnTo>
                </a:path>
                <a:path w="390525" h="516890">
                  <a:moveTo>
                    <a:pt x="0" y="0"/>
                  </a:moveTo>
                  <a:lnTo>
                    <a:pt x="0" y="516458"/>
                  </a:lnTo>
                </a:path>
              </a:pathLst>
            </a:custGeom>
            <a:ln w="25193">
              <a:solidFill>
                <a:srgbClr val="92BD3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SN"/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E174FBE1-04D5-19A9-2001-5150CBA728C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301" y="2462614"/>
              <a:ext cx="201544" cy="226737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4F8364A2-7E67-3359-5F11-46DFDC6708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555" y="2683054"/>
              <a:ext cx="271531" cy="289720"/>
            </a:xfrm>
            <a:prstGeom prst="rect">
              <a:avLst/>
            </a:prstGeom>
          </p:spPr>
        </p:pic>
      </p:grpSp>
      <p:sp>
        <p:nvSpPr>
          <p:cNvPr id="78" name="object 3">
            <a:extLst>
              <a:ext uri="{FF2B5EF4-FFF2-40B4-BE49-F238E27FC236}">
                <a16:creationId xmlns:a16="http://schemas.microsoft.com/office/drawing/2014/main" id="{7C2C4AF3-0345-056A-CD72-F6C319B70E82}"/>
              </a:ext>
            </a:extLst>
          </p:cNvPr>
          <p:cNvSpPr txBox="1"/>
          <p:nvPr/>
        </p:nvSpPr>
        <p:spPr>
          <a:xfrm>
            <a:off x="394686" y="2948153"/>
            <a:ext cx="2049429" cy="958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215" marR="35560" indent="-635" algn="ctr">
              <a:lnSpc>
                <a:spcPct val="101699"/>
              </a:lnSpc>
              <a:spcBef>
                <a:spcPts val="90"/>
              </a:spcBef>
            </a:pPr>
            <a:r>
              <a:rPr sz="1950" b="1" spc="-10" dirty="0">
                <a:solidFill>
                  <a:srgbClr val="414635"/>
                </a:solidFill>
                <a:latin typeface="Roboto"/>
                <a:cs typeface="Roboto"/>
              </a:rPr>
              <a:t>Activities </a:t>
            </a:r>
            <a:endParaRPr sz="1950" dirty="0">
              <a:latin typeface="Roboto"/>
              <a:cs typeface="Roboto"/>
            </a:endParaRPr>
          </a:p>
          <a:p>
            <a:pPr marL="12065" marR="5080" algn="ctr">
              <a:lnSpc>
                <a:spcPct val="102600"/>
              </a:lnSpc>
              <a:spcBef>
                <a:spcPts val="1510"/>
              </a:spcBef>
            </a:pPr>
            <a:r>
              <a:rPr lang="fr-FR" sz="1450" dirty="0">
                <a:solidFill>
                  <a:srgbClr val="414635"/>
                </a:solidFill>
                <a:latin typeface="Roboto"/>
                <a:cs typeface="Roboto"/>
              </a:rPr>
              <a:t>Production, processing Marketing</a:t>
            </a:r>
            <a:endParaRPr sz="1450" dirty="0">
              <a:latin typeface="Roboto"/>
              <a:cs typeface="Roboto"/>
            </a:endParaRPr>
          </a:p>
        </p:txBody>
      </p:sp>
      <p:sp>
        <p:nvSpPr>
          <p:cNvPr id="79" name="object 5">
            <a:extLst>
              <a:ext uri="{FF2B5EF4-FFF2-40B4-BE49-F238E27FC236}">
                <a16:creationId xmlns:a16="http://schemas.microsoft.com/office/drawing/2014/main" id="{70C16CC0-A23D-3E7D-E93C-76B43BF76616}"/>
              </a:ext>
            </a:extLst>
          </p:cNvPr>
          <p:cNvSpPr txBox="1"/>
          <p:nvPr/>
        </p:nvSpPr>
        <p:spPr>
          <a:xfrm>
            <a:off x="780021" y="1154846"/>
            <a:ext cx="4298417" cy="7075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5895" marR="225425" algn="ctr">
              <a:lnSpc>
                <a:spcPct val="101699"/>
              </a:lnSpc>
              <a:spcBef>
                <a:spcPts val="90"/>
              </a:spcBef>
            </a:pPr>
            <a:r>
              <a:rPr lang="fr-FR" sz="1950" b="1" spc="-10" dirty="0">
                <a:solidFill>
                  <a:srgbClr val="32444A"/>
                </a:solidFill>
                <a:latin typeface="Roboto"/>
                <a:cs typeface="Roboto"/>
              </a:rPr>
              <a:t>Beneficiaries</a:t>
            </a:r>
            <a:endParaRPr sz="1950" dirty="0">
              <a:latin typeface="Roboto"/>
              <a:cs typeface="Roboto"/>
            </a:endParaRPr>
          </a:p>
          <a:p>
            <a:pPr marL="635" algn="ctr">
              <a:lnSpc>
                <a:spcPct val="100000"/>
              </a:lnSpc>
              <a:spcBef>
                <a:spcPts val="1260"/>
              </a:spcBef>
            </a:pPr>
            <a:r>
              <a:rPr lang="fr-FR" sz="1450" dirty="0">
                <a:solidFill>
                  <a:srgbClr val="32444A"/>
                </a:solidFill>
                <a:latin typeface="Roboto"/>
                <a:cs typeface="Roboto"/>
              </a:rPr>
              <a:t>Doctors Workers Consumers</a:t>
            </a:r>
            <a:endParaRPr sz="1450" dirty="0">
              <a:latin typeface="Roboto"/>
              <a:cs typeface="Roboto"/>
            </a:endParaRP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2601D37A-C755-B2BF-B627-0ED233420BB8}"/>
              </a:ext>
            </a:extLst>
          </p:cNvPr>
          <p:cNvSpPr txBox="1"/>
          <p:nvPr/>
        </p:nvSpPr>
        <p:spPr>
          <a:xfrm>
            <a:off x="7399902" y="1154845"/>
            <a:ext cx="2500843" cy="6903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75" algn="ctr">
              <a:lnSpc>
                <a:spcPct val="101699"/>
              </a:lnSpc>
              <a:spcBef>
                <a:spcPts val="90"/>
              </a:spcBef>
            </a:pPr>
            <a:r>
              <a:rPr sz="1950" b="1" spc="-10" dirty="0">
                <a:solidFill>
                  <a:srgbClr val="394454"/>
                </a:solidFill>
                <a:latin typeface="Roboto"/>
                <a:cs typeface="Roboto"/>
              </a:rPr>
              <a:t>Intervention zones</a:t>
            </a:r>
            <a:endParaRPr sz="1950" dirty="0">
              <a:latin typeface="Roboto"/>
              <a:cs typeface="Roboto"/>
            </a:endParaRPr>
          </a:p>
          <a:p>
            <a:pPr marL="304165" marR="302895" indent="-2540" algn="ctr">
              <a:lnSpc>
                <a:spcPct val="102600"/>
              </a:lnSpc>
              <a:spcBef>
                <a:spcPts val="1215"/>
              </a:spcBef>
            </a:pPr>
            <a:r>
              <a:rPr lang="fr-FR" sz="1450" dirty="0">
                <a:solidFill>
                  <a:srgbClr val="394454"/>
                </a:solidFill>
                <a:latin typeface="Roboto"/>
                <a:cs typeface="Roboto"/>
              </a:rPr>
              <a:t>14 </a:t>
            </a:r>
            <a:r>
              <a:rPr sz="1450" spc="-10" dirty="0">
                <a:solidFill>
                  <a:srgbClr val="394454"/>
                </a:solidFill>
                <a:latin typeface="Roboto"/>
                <a:cs typeface="Roboto"/>
              </a:rPr>
              <a:t>vulnerable regions</a:t>
            </a:r>
            <a:endParaRPr sz="1450" dirty="0">
              <a:latin typeface="Roboto"/>
              <a:cs typeface="Roboto"/>
            </a:endParaRPr>
          </a:p>
        </p:txBody>
      </p:sp>
      <p:sp>
        <p:nvSpPr>
          <p:cNvPr id="81" name="object 2">
            <a:extLst>
              <a:ext uri="{FF2B5EF4-FFF2-40B4-BE49-F238E27FC236}">
                <a16:creationId xmlns:a16="http://schemas.microsoft.com/office/drawing/2014/main" id="{988C1FDB-F9B5-6CB0-BA1C-9DECE3893C07}"/>
              </a:ext>
            </a:extLst>
          </p:cNvPr>
          <p:cNvSpPr txBox="1"/>
          <p:nvPr/>
        </p:nvSpPr>
        <p:spPr>
          <a:xfrm>
            <a:off x="9282715" y="2948153"/>
            <a:ext cx="2514599" cy="9577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130"/>
              </a:spcBef>
            </a:pPr>
            <a:r>
              <a:rPr lang="fr-FR" sz="1950" b="1" spc="-10" noProof="0" dirty="0">
                <a:solidFill>
                  <a:srgbClr val="443E5B"/>
                </a:solidFill>
                <a:latin typeface="Roboto"/>
                <a:cs typeface="Roboto"/>
              </a:rPr>
              <a:t>Partnership </a:t>
            </a:r>
            <a:r>
              <a:rPr lang="fr-FR" sz="1950" b="1" spc="-10" dirty="0">
                <a:solidFill>
                  <a:srgbClr val="443E5B"/>
                </a:solidFill>
                <a:latin typeface="Roboto"/>
                <a:cs typeface="Roboto"/>
              </a:rPr>
              <a:t>(6P)</a:t>
            </a:r>
            <a:endParaRPr sz="1950" dirty="0">
              <a:latin typeface="Roboto"/>
              <a:cs typeface="Roboto"/>
            </a:endParaRPr>
          </a:p>
          <a:p>
            <a:pPr marL="12700" marR="5080" indent="5080" algn="ctr">
              <a:lnSpc>
                <a:spcPct val="102600"/>
              </a:lnSpc>
              <a:spcBef>
                <a:spcPts val="1510"/>
              </a:spcBef>
            </a:pPr>
            <a:r>
              <a:rPr lang="fr-FR" sz="1450" dirty="0">
                <a:solidFill>
                  <a:srgbClr val="443E5B"/>
                </a:solidFill>
                <a:latin typeface="Roboto"/>
                <a:cs typeface="Roboto"/>
              </a:rPr>
              <a:t>Educational, Technical, Financial </a:t>
            </a:r>
            <a:endParaRPr sz="1450" dirty="0">
              <a:latin typeface="Roboto"/>
              <a:cs typeface="Roboto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A46D2C4-9C1A-883F-FC47-3C5214567BD8}"/>
              </a:ext>
            </a:extLst>
          </p:cNvPr>
          <p:cNvSpPr txBox="1"/>
          <p:nvPr/>
        </p:nvSpPr>
        <p:spPr>
          <a:xfrm>
            <a:off x="354330" y="393072"/>
            <a:ext cx="11024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COLIER'S PRODUCTS AND SERVICES FOR PRODUCERS</a:t>
            </a: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D8409A-E197-CDFB-F95B-257308C66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9276D37F-8859-4E19-696E-109CB6F9B2AC}"/>
              </a:ext>
            </a:extLst>
          </p:cNvPr>
          <p:cNvGrpSpPr/>
          <p:nvPr/>
        </p:nvGrpSpPr>
        <p:grpSpPr>
          <a:xfrm>
            <a:off x="838200" y="0"/>
            <a:ext cx="10669172" cy="6710949"/>
            <a:chOff x="838200" y="0"/>
            <a:chExt cx="10669172" cy="6710949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65F1528-7CBD-5AB1-1F8C-8FE89C31F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956" y="0"/>
              <a:ext cx="9467557" cy="6710949"/>
            </a:xfrm>
            <a:prstGeom prst="rect">
              <a:avLst/>
            </a:prstGeom>
          </p:spPr>
        </p:pic>
        <p:sp>
          <p:nvSpPr>
            <p:cNvPr id="34" name="Titre 1">
              <a:extLst>
                <a:ext uri="{FF2B5EF4-FFF2-40B4-BE49-F238E27FC236}">
                  <a16:creationId xmlns:a16="http://schemas.microsoft.com/office/drawing/2014/main" id="{173A7496-F2B8-D96F-D774-0A07C5D52AD7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65126"/>
              <a:ext cx="10669172" cy="56334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SOLUTIONS PROVIDED BY THE COLIER PLATFORM</a:t>
              </a:r>
              <a:endPara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17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7ED871-B409-69B4-E8F7-B9C009A8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449660"/>
            <a:ext cx="11521440" cy="6408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0CE41B1-7647-59F1-6396-94CBE8D83624}"/>
              </a:ext>
            </a:extLst>
          </p:cNvPr>
          <p:cNvSpPr txBox="1"/>
          <p:nvPr/>
        </p:nvSpPr>
        <p:spPr>
          <a:xfrm>
            <a:off x="1786595" y="0"/>
            <a:ext cx="883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12 areas of activity of the COLIER Platform</a:t>
            </a:r>
          </a:p>
        </p:txBody>
      </p:sp>
    </p:spTree>
    <p:extLst>
      <p:ext uri="{BB962C8B-B14F-4D97-AF65-F5344CB8AC3E}">
        <p14:creationId xmlns:p14="http://schemas.microsoft.com/office/powerpoint/2010/main" val="1421709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</TotalTime>
  <Words>530</Words>
  <Application>Microsoft Macintosh PowerPoint</Application>
  <PresentationFormat>Grand écran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Tahoma</vt:lpstr>
      <vt:lpstr>Times New Roman</vt:lpstr>
      <vt:lpstr>Verdana</vt:lpstr>
      <vt:lpstr>Thème Office</vt:lpstr>
      <vt:lpstr>CO.LI.E.R PLATFORM  (COLLECTION, DELIVERY, OPERATION, RECYCLING)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PRODUCTS SUPPLIED BY BREEDERS ON THE PLATFORM</vt:lpstr>
      <vt:lpstr>PRODUCTS RECEIVED BY THE PLATFORM'S BREEDERS</vt:lpstr>
      <vt:lpstr>DIGITAL PLATFORM, BANK CARD, MOBILE APPLICATION</vt:lpstr>
      <vt:lpstr>THANK YOU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COLIER (COLLECTE, LIVRAISON, EXPLOITATION, RECYCLAGE) </dc:title>
  <dc:creator>Microsoft Office User</dc:creator>
  <cp:keywords>, docId:C422C3A09BF768333710839C787DD3A1</cp:keywords>
  <cp:lastModifiedBy>Microsoft Office User</cp:lastModifiedBy>
  <cp:revision>104</cp:revision>
  <dcterms:created xsi:type="dcterms:W3CDTF">2021-12-26T11:20:33Z</dcterms:created>
  <dcterms:modified xsi:type="dcterms:W3CDTF">2025-02-23T21:21:44Z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1751544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