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9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8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3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2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05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7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4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8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8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F125C-7CCB-4DCA-ADEF-CCAA6B80DBF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37673-067B-4FFD-9449-58D273A6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8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9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72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2" cy="688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64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2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82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91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68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92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32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94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84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81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5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40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2" cy="688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7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73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2" cy="688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3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20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12241764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Genius Farms QA</dc:creator>
  <cp:lastModifiedBy>MTLBDT</cp:lastModifiedBy>
  <cp:revision>5</cp:revision>
  <dcterms:created xsi:type="dcterms:W3CDTF">2025-08-08T06:28:09Z</dcterms:created>
  <dcterms:modified xsi:type="dcterms:W3CDTF">2025-09-18T11:30:41Z</dcterms:modified>
</cp:coreProperties>
</file>