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125C-7CCB-4DCA-ADEF-CCAA6B80DBF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7673-067B-4FFD-9449-58D273A60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2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125C-7CCB-4DCA-ADEF-CCAA6B80DBF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7673-067B-4FFD-9449-58D273A60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94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125C-7CCB-4DCA-ADEF-CCAA6B80DBF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7673-067B-4FFD-9449-58D273A60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381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125C-7CCB-4DCA-ADEF-CCAA6B80DBF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7673-067B-4FFD-9449-58D273A60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534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125C-7CCB-4DCA-ADEF-CCAA6B80DBF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7673-067B-4FFD-9449-58D273A60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2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125C-7CCB-4DCA-ADEF-CCAA6B80DBF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7673-067B-4FFD-9449-58D273A60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977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125C-7CCB-4DCA-ADEF-CCAA6B80DBF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7673-067B-4FFD-9449-58D273A60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5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125C-7CCB-4DCA-ADEF-CCAA6B80DBF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7673-067B-4FFD-9449-58D273A60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57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125C-7CCB-4DCA-ADEF-CCAA6B80DBF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7673-067B-4FFD-9449-58D273A60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541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125C-7CCB-4DCA-ADEF-CCAA6B80DBF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7673-067B-4FFD-9449-58D273A60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589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125C-7CCB-4DCA-ADEF-CCAA6B80DBF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7673-067B-4FFD-9449-58D273A60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083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F125C-7CCB-4DCA-ADEF-CCAA6B80DBF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37673-067B-4FFD-9449-58D273A60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682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92"/>
            <a:ext cx="12241764" cy="68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98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92"/>
            <a:ext cx="12241764" cy="68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272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92"/>
            <a:ext cx="12241762" cy="688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964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92"/>
            <a:ext cx="12241764" cy="68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428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92"/>
            <a:ext cx="12241764" cy="68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782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92"/>
            <a:ext cx="12241764" cy="68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991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68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92"/>
            <a:ext cx="12241764" cy="68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2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92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632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94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92"/>
            <a:ext cx="12241764" cy="68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284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81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57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92"/>
            <a:ext cx="12241764" cy="68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40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92"/>
            <a:ext cx="12241762" cy="688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7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92"/>
            <a:ext cx="12241764" cy="68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574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92"/>
            <a:ext cx="12241764" cy="68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7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92"/>
            <a:ext cx="12241762" cy="688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31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92"/>
            <a:ext cx="12241764" cy="68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420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92"/>
            <a:ext cx="12241764" cy="68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71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Widescreen</PresentationFormat>
  <Paragraphs>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Genius Farms QA</dc:creator>
  <cp:lastModifiedBy>MTLBDT</cp:lastModifiedBy>
  <cp:revision>5</cp:revision>
  <dcterms:created xsi:type="dcterms:W3CDTF">2025-08-08T06:28:09Z</dcterms:created>
  <dcterms:modified xsi:type="dcterms:W3CDTF">2025-09-18T11:30:41Z</dcterms:modified>
</cp:coreProperties>
</file>