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702" r:id="rId2"/>
    <p:sldMasterId id="2147483663" r:id="rId3"/>
    <p:sldMasterId id="2147483686" r:id="rId4"/>
    <p:sldMasterId id="2147483687" r:id="rId5"/>
    <p:sldMasterId id="2147483676" r:id="rId6"/>
  </p:sldMasterIdLst>
  <p:notesMasterIdLst>
    <p:notesMasterId r:id="rId23"/>
  </p:notesMasterIdLst>
  <p:sldIdLst>
    <p:sldId id="256" r:id="rId7"/>
    <p:sldId id="458" r:id="rId8"/>
    <p:sldId id="459" r:id="rId9"/>
    <p:sldId id="461" r:id="rId10"/>
    <p:sldId id="445" r:id="rId11"/>
    <p:sldId id="463" r:id="rId12"/>
    <p:sldId id="465" r:id="rId13"/>
    <p:sldId id="447" r:id="rId14"/>
    <p:sldId id="450" r:id="rId15"/>
    <p:sldId id="261" r:id="rId16"/>
    <p:sldId id="448" r:id="rId17"/>
    <p:sldId id="264" r:id="rId18"/>
    <p:sldId id="453" r:id="rId19"/>
    <p:sldId id="451" r:id="rId20"/>
    <p:sldId id="443" r:id="rId21"/>
    <p:sldId id="269"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771" autoAdjust="0"/>
  </p:normalViewPr>
  <p:slideViewPr>
    <p:cSldViewPr snapToGrid="0" snapToObjects="1">
      <p:cViewPr varScale="1">
        <p:scale>
          <a:sx n="41" d="100"/>
          <a:sy n="41" d="100"/>
        </p:scale>
        <p:origin x="7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er KARATEKE" userId="1e1e7c21-9646-4a12-b032-ededcd5fa852" providerId="ADAL" clId="{6C0805ED-9FB5-41DF-B624-4AA9E1C4A349}"/>
    <pc:docChg chg="modSld">
      <pc:chgData name="Taner KARATEKE" userId="1e1e7c21-9646-4a12-b032-ededcd5fa852" providerId="ADAL" clId="{6C0805ED-9FB5-41DF-B624-4AA9E1C4A349}" dt="2025-12-26T07:41:16.371" v="0" actId="729"/>
      <pc:docMkLst>
        <pc:docMk/>
      </pc:docMkLst>
      <pc:sldChg chg="mod modShow">
        <pc:chgData name="Taner KARATEKE" userId="1e1e7c21-9646-4a12-b032-ededcd5fa852" providerId="ADAL" clId="{6C0805ED-9FB5-41DF-B624-4AA9E1C4A349}" dt="2025-12-26T07:41:16.371" v="0" actId="729"/>
        <pc:sldMkLst>
          <pc:docMk/>
          <pc:sldMk cId="2016610771" sldId="44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2:08.944"/>
    </inkml:context>
    <inkml:brush xml:id="br0">
      <inkml:brushProperty name="width" value="0.035" units="cm"/>
      <inkml:brushProperty name="height" value="0.035" units="cm"/>
      <inkml:brushProperty name="color" value="#FFFFFF"/>
    </inkml:brush>
  </inkml:definitions>
  <inkml:trace contextRef="#ctx0" brushRef="#br0">2322 888 24575,'118'-2'0,"0"-6"0,-1-4 0,0-6 0,174-49 0,-36 7 0,-10 2 0,-243 57 0,1 1 0,-1-1 0,0 0 0,1 0 0,-1 0 0,0 0 0,0 0 0,0 0 0,0 0 0,3-3 0,-5 3 0,0 1 0,0 0 0,0-1 0,0 1 0,0 0 0,0-1 0,0 1 0,0-1 0,0 1 0,-1 0 0,1-1 0,0 1 0,0 0 0,0 0 0,-1-1 0,1 1 0,0 0 0,0-1 0,-1 1 0,1 0 0,0 0 0,-1 0 0,1-1 0,0 1 0,-1 0 0,1 0 0,0 0 0,-1 0 0,1-1 0,0 1 0,-1 0 0,1 0 0,-1 0 0,1 0 0,0 0 0,-1 0 0,1 0 0,-1 0 0,-71-8 0,-111 3 0,-66 9-517,0 11 0,-362 68-1,390-29 518,208-51 0,0 1 0,1 1 0,-1 0 0,1 0 0,0 1 0,0 1 0,-16 12 0,27-19 0,1 1 0,-1-1 0,1 1 0,-1-1 0,1 1 0,-1-1 0,1 1 0,0 0 0,-1-1 0,1 1 0,0 0 0,-1-1 0,1 1 0,0 0 0,0-1 0,0 1 0,-1 0 0,1 0 0,0-1 0,0 1 0,0 0 0,0 0 0,0-1 0,1 1 0,-1 0 0,0 0 0,0-1 0,0 1 0,1 0 0,-1-1 0,0 1 0,1 0 0,0 0 0,1 1 0,1 1 0,-1-1 0,1 0 0,0 0 0,-1-1 0,1 1 0,0-1 0,0 1 0,0-1 0,6 2 0,31 7 0,1-2 0,66 6 0,218 6-487,111-10-1462,758-65 73,-824 11 1106,426-108-1,-702 131 1065,-2-5 0,98-42-1,-166 55-293,-24 13 0,0 1 0,0-1 0,-1 0 0,1 0 0,0 0 0,0 0 0,0 0 0,0 0 0,0 0 0,0 0 0,-1 0 0,1 0 0,0 0 0,0 0 0,0 0 0,0 0 0,0 0 0,0-1 0,-1 1 0,1 0 0,0 0 0,0 0 0,0 0 0,0 0 0,0 0 0,0 0 0,0 0 0,0 0 0,-1 0 0,1 0 0,0-1 0,0 1 0,0 0 0,0 0 0,0 0 0,0 0 0,0 0 0,0 0 0,0 0 0,0-1 0,0 1 0,0 0 0,0 0 0,0 0 0,0 0 0,0 0 0,0 0 0,0-1 0,0 1 0,0 0 0,0 0 0,0 0 0,0 0 0,0 0 0,0 0 0,0-1 0,0 1 0,0 0 0,0 0 0,-17 2 0,0 0 0,0 1 0,-20 6 0,-149 48 0,-74 23 194,-1561 377 1384,1796-452-364,-50 16-1,75-21-1205,1 0 0,-1 0 0,0 0 0,0 1-1,0-1 1,0 0 0,1 0 0,-1 0 0,0 0-1,0 0 1,0 0 0,0 0 0,0 0 0,1 1 0,-1-1-1,0 0 1,0 0 0,0 0 0,0 0 0,0 0-1,0 1 1,0-1 0,0 0 0,1 0 0,-1 0-1,0 0 1,0 1 0,0-1 0,0 0 0,0 0-1,0 0 1,0 0 0,0 1 0,0-1 0,0 0 0,0 0-1,0 0 1,0 1 0,-1-1 0,1 0 0,0 0-1,0 0 1,0 0 0,0 1 0,0-1 0,0 0-1,0 0 1,0 0 0,0 0 0,-1 0 0,1 0-1,0 1 1,0-1 0,0 0 0,0 0 0,0 0-1,-1 0 1,1 0 0,0 0 0,0 0 0,0 0 0,0 0-1,-1 0 1,1 0 0,0 0 0,0 0 0,-1 0-1,35 6 69,136-1-76,139-7 0,121-12-519,1088-144-2076,-1078 76 2595,-91 12 0,-96 12 239,-239 55-120,1-1 0,-1-1 1,0 0-1,-1-1 1,1 0-1,-1-1 0,22-16 1,-34 23-113,0-1 0,-1 0 0,1 1 1,0-1-1,-1 0 0,1 0 0,-1 0 0,1 0 1,-1 1-1,1-1 0,-1 0 0,1 0 0,-1 0 1,0 0-1,1 0 0,-1 0 0,0 0 0,0 0 1,0 0-1,0 0 0,0 0 0,0 0 0,0 0 1,0 0-1,0 0 0,-1 0 0,1 0 0,-1-2 1,-1 1-6,1-1 0,-1 1 1,0 0-1,-1 0 0,1 0 0,0 0 1,0 0-1,-1 1 0,1-1 1,-1 1-1,0-1 0,-4-1 0,-24-7-2,0 0 0,-1 3 0,-61-8 0,-247-15-490,-145 12-1472,-148 9 780,-111 6-1585,-3657 14-687,4770-10 3668,203-1-280,234 0-198,157-3 198,496-23-202,-9-42-229,-705 4 122,-173-10-516,-174 5 1063,-166 8 1409,-225 59-1495,1 0-1,-1-1 0,0 0 0,0 0 0,0-1 1,-1 1-1,1-2 0,-1 1 0,10-9 0,-16 12-58,0 1 0,1-1 0,-1 1-1,0-1 1,0 1 0,1-1 0,-1 1-1,0-1 1,0 0 0,0 1 0,0-1-1,0 1 1,0-1 0,0 0 0,0 1-1,0-1 1,0 1 0,0-1 0,0 0 0,0 1-1,0-1 1,-1 1 0,1-1 0,0 1-1,0-1 1,-1 0 0,1 1 0,0-1-1,-1 1 1,1-1 0,0 1 0,-1 0-1,1-1 1,-1 1 0,0-1 0,-3-2 165,0 1 0,0 0 0,-1-1-1,1 2 1,0-1 0,-1 0 0,-8-1 0,-31-5 104,-73-4-1,-157 8-295,-116 31 420,-114 18 1257,-103 1-1329,-1495 40-616,-10-73-1140,1844-15 1144,156 0 264,108 1 0,16 1 0,69 1 0,241 9 0,208 16-203,181 7-608,3108 55-1387,-3392-89 2031,-162-15 167,-255 16 102,0-1 1,0 0-1,0-1 0,0 0 1,-1-1-1,1 0 0,16-7 0,-26 10-86,0-1-1,0 1 1,1 0 0,-1-1-1,0 1 1,0 0-1,0-1 1,0 1-1,1 0 1,-1-1-1,0 1 1,0-1-1,0 1 1,0 0-1,0-1 1,0 1-1,0-1 1,0 1-1,0 0 1,0-1-1,0 1 1,0-1-1,0 1 1,-1 0-1,1-1 1,0 1-1,0 0 1,0-1-1,0 1 1,-1 0-1,1-1 1,0 1-1,0 0 1,-1-1-1,1 1 1,0 0-1,-1 0 1,1-1-1,0 1 1,-1 0-1,1 0 1,0-1-1,-1 1 1,1 0-1,0 0 1,-1 0-1,1 0 1,-1 0-1,-7-4 137,-1 0 0,1 1 0,-1 0 0,-8-2 0,-171-27 316,-136-1 16,-104 4 1455,-2036-23-2046,2287 55 63,134 1 81,35 0 73,11 0 107,18 3 158,0 0 0,0-2 0,39 5 0,248 24 0,180-2-596,136-7-661,1302 6 661,-1461-38 183,-116-14-114,-291 16 138,112-25 1,-162 28 16,-1 0 1,0 0-1,0-1 1,0 0-1,0 0 0,0-1 1,-1 1-1,0-1 0,1-1 1,-1 1-1,8-9 0,-13 11-2,0 1 0,-1 0-1,1 0 1,0 0 0,-1-1-1,1 1 1,-1 0 0,1-1 0,-1 1-1,0 0 1,1-1 0,-1 1-1,0 0 1,0-1 0,0 1-1,0-1 1,0 1 0,-1 0-1,1-1 1,0 1 0,0 0-1,-2-3 1,0 0-1,0 1 0,0-1 1,-1 1-1,0 0 0,1 0 0,-1 0 0,0 0 1,0 1-1,-1-1 0,1 1 0,-5-3 1,-17-8-1,1 2 0,-2 0 0,1 1 0,-38-8 0,-232-42-327,-115 3-980,-643-26 1352,-10 51 489,198 34-476,12 49 49,613-21-74,89-1-33,115-16 26,35-13-12,1 0 0,-1 0 0,1 1-1,-1-1 1,1 0 0,0 0 0,-1 0 0,1 1-1,-1-1 1,1 0 0,0 1 0,-1-1 0,1 0-1,0 1 1,-1-1 0,1 0 0,0 1 0,-1-1-1,1 1 1,0-1 0,0 0 0,0 1 0,-1-1-1,1 1 1,0-1 0,0 1 0,0-1 0,0 1-1,0 0 1,2 1 76,1-1 0,-1 1 0,1 0-1,-1-1 1,1 0 0,0 0 0,0 1 0,-1-2-1,1 1 1,0 0 0,0 0 0,0-1 0,0 0-1,3 1 1,84 8 1246,0-4-1,158-11 0,-114-5-1022,-99 3 655,-33 5-690,-9 0-104,-57-5-31,-53 3-150,-209 19-1,-125 45-943,96 13 710,260-46 265,-144 60 0,210-71-24,28-15 0,1 0 0,-1 1 0,1-1 0,0 0 0,-1 0 0,1 1 0,-1-1 0,1 0 0,-1 1 0,1-1 0,0 1 0,-1-1 0,1 0 0,0 1 0,0-1 0,-1 1 0,1-1 0,0 1 0,0-1 0,0 1 0,-1-1 0,1 1 0,0-1 0,0 1 0,0-1 0,0 2 0,1-1 0,-1-1 0,1 1 0,0 0 0,-1-1 0,1 1 0,0 0 0,0-1 0,0 1 0,-1-1 0,1 1 0,0-1 0,0 0 0,0 1 0,0-1 0,0 0 0,0 1 0,1-1 0,41 6 0,153 3 0,146-6-527,117-3-1579,1261-8 934,-1493 6-2055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6:51.943"/>
    </inkml:context>
    <inkml:brush xml:id="br0">
      <inkml:brushProperty name="width" value="0.35" units="cm"/>
      <inkml:brushProperty name="height" value="0.35" units="cm"/>
      <inkml:brushProperty name="color" value="#FFFFFF"/>
    </inkml:brush>
  </inkml:definitions>
  <inkml:trace contextRef="#ctx0" brushRef="#br0">791 2038 24575,'1'-3'0,"0"-1"0,0 1 0,0 0 0,0 0 0,0 0 0,0 0 0,1 0 0,-1 0 0,1 0 0,0 0 0,0 0 0,3-3 0,0-1 0,4-5 0,1 1 0,0 0 0,0 0 0,1 1 0,1 1 0,-1 0 0,1 1 0,21-10 0,8-1 0,56-16 0,-27 16 0,1 4 0,110-7 0,144 20 0,-28 2 0,-284-1 0,1 0 0,0-1 0,25-9 0,-36 11 0,-1-1 0,1 0 0,-1 0 0,1 0 0,-1-1 0,1 1 0,-1-1 0,0 1 0,0-1 0,0 0 0,0 0 0,0 0 0,0-1 0,0 1 0,0-1 0,0 1 0,-1-1 0,1 0 0,-1 0 0,0 1 0,0-1 0,1-1 0,-2 1 0,1 0 0,0 0 0,0 0 0,0-4 0,-1 4 0,0 0 0,0 1 0,-1-1 0,1 0 0,0 1 0,-1-1 0,0 0 0,1 1 0,-1-1 0,0 1 0,0-1 0,0 1 0,0 0 0,0-1 0,-3-3 0,0 1 0,0 0 0,0 0 0,0 1 0,-1 0 0,1 0 0,-8-4 0,-12-8 0,0 2 0,-2 1 0,1 2 0,-28-7 0,-111-22 0,162 40 0,-326-47 0,88 16 0,228 29 0,1 0 0,0-1 0,-1-1 0,1-1 0,1 1 0,-1-2 0,0 0 0,1-1 0,-13-11 0,19 15 0,1 0 0,0 0 0,0-1 0,0 1 0,1-1 0,-1 0 0,1 0 0,-1 0 0,1-1 0,0 1 0,0 0 0,1-1 0,-1 0 0,1 1 0,-1-1 0,1 0 0,1 0 0,-1 0 0,0 0 0,1 0 0,0 0 0,0 0 0,0 0 0,0-1 0,1 1 0,-1 0 0,1 0 0,0 1 0,3-10 0,-1 6 0,0 1 0,0-1 0,0 1 0,1-1 0,0 1 0,0 1 0,0-1 0,1 1 0,0 0 0,0 0 0,7-6 0,2 0 0,1 0 0,1 1 0,22-12 0,38-13-48,138-41 0,-188 69-20,824-192-1110,-215 125 787,-611 73 391,-47 2 0,1 0 0,-110 1 0,-73 1-97,-1951 1-326,2123-3 483,-16-1 68,-75 12 0,102-5-128,22-6 0,0 0 0,0 0 0,0 0 0,-1 0 0,1 0 0,0 0 0,0 0 0,0 0 0,0 0 0,0 0 0,0 0 0,0 1 0,-1-1 0,1 0 0,0 0 0,0 0 0,0 0 0,0 0 0,0 0 0,0 0 0,0 0 0,0 0 0,0 0 0,-1 1 0,1-1 0,0 0 0,0 0 0,0 0 0,0 0 0,0 0 0,0 1 0,0-1 0,0 0 0,0 0 0,0 0 0,0 0 0,0 0 0,0 0 0,0 1 0,0-1 0,0 0 0,0 0 0,0 0 0,0 0 0,0 0 0,0 1 0,0-1 0,0 0 0,0 0 0,0 0 0,0 0 0,0 0 0,1 0 0,-1 1 0,0-1 0,0 0 0,0 0 0,0 0 0,0 0 0,0 0 0,0 0 0,5 3 0,0-1 0,-1-1 0,1 1 0,0-1 0,6 0 0,572 49 252,-497-46-203,507 16-302,-560-20 206,-11-1 45,-1 2-1,0 0 1,0 2-1,0 0 0,33 12 1,-52-14 0,0 0 1,0 0 0,0 0-1,0 0 1,0 0-1,0 0 1,0 1 0,-1-1-1,1 1 1,0 0 0,-1 0-1,1-1 1,-1 1 0,2 3-1,-2-4 1,-1 0 1,0 0-1,0 0 0,0 0 0,1 0 0,-1 0 1,0 0-1,0 0 0,0 0 0,0 0 1,0 0-1,0 0 0,0 0 0,-1 0 0,1 0 1,0 0-1,0 0 0,-1 0 0,1 0 0,0 0 1,-1 0-1,1 0 0,-1 0 0,1 0 1,-1 0-1,-3 4 21,0-1 1,1 0-1,-2 0 1,1 0-1,0-1 1,0 1-1,-1-1 1,0-1-1,-8 5 0,-24 5 363,0-1-1,-1-2 1,-59 3-1,30-4-192,38-4-160,-137 23 25,129-18-61,0 1 1,-49 24-1,81-32 6,-35 20 0,39-21 0,-1 0 0,1 0 0,-1 0 0,1 0 0,-1 1 0,1-1 0,0 0 0,-1 1 0,1-1 0,0 1 0,0 0 0,0-1 0,0 1 0,0 0 0,0 0 0,1 0 0,-1 0 0,0 0 0,1 0 0,-1 3 0,1-4 0,0 0 0,0 1 0,1-1 0,-1 0 0,0 0 0,1 0 0,-1 0 0,1 0 0,-1 1 0,1-1 0,0 0 0,-1-1 0,1 1 0,0 0 0,-1 0 0,1 0 0,0 0 0,0-1 0,0 1 0,-1 0 0,1-1 0,0 1 0,0-1 0,0 1 0,0-1 0,2 1 0,20 6 0,-1 0 0,1-2 0,1-1 0,37 0 0,-48-4 0,825 8 0,-514-13 0,-85 4 0,-245 2 0,1 0 0,0 0 0,-1 0 0,1 1 0,-9 4 0,13-6 0,1 0 0,0 0 0,0 0 0,0 0 0,-1 0 0,1 0 0,0 0 0,0 0 0,0 0 0,-1 0 0,1 0 0,0 1 0,0-1 0,0 0 0,0 0 0,-1 0 0,1 0 0,0 0 0,0 1 0,0-1 0,0 0 0,0 0 0,-1 0 0,1 1 0,0-1 0,0 0 0,0 0 0,0 0 0,0 1 0,0-1 0,0 0 0,0 0 0,0 1 0,0-1 0,0 0 0,0 0 0,-1 1 0,1-1 0,1 0 0,-1 0 0,0 1 0,0-1 0,0 0 0,0 0 0,0 1 0,0-1 0,0 0 0,0 0 0,0 1 0,0-1 0,0 0 0,0 0 0,1 0 0,-1 1 0,0-1 0,0 0 0,3 2 0,1 0 0,-1-1 0,1 0 0,-1 0 0,1 0 0,0 0 0,3 0 0,49 4 20,103-6-1,60-24-114,-151 15-13,348-56-1038,-264 45 1080,-143 20 66,1 1 0,0 0 0,-1 1 0,1 0 0,0 1 0,-1 0 0,17 7 0,-25-9 0,0 1 0,1-1 0,-1 1 0,0 0 0,0 0 0,0 0 0,0 0 0,0 0 0,0 0 0,0 0 0,0 1 0,0-1 0,0 0 0,-1 1 0,1-1 0,0 0 0,-1 1 0,1-1 0,0 1 0,-1 0 0,0-1 0,1 1 0,-1-1 0,0 1 0,0 0 0,1-1 0,-1 1 0,0 0 0,0 0 0,-1-1 0,1 1 0,0 0 0,0-1 0,-1 1 0,1-1 0,0 1 0,-1 0 0,0 1 0,-5 9 0,1-1 0,-1 1 0,0-2 0,-1 1 0,0-1 0,0-1 0,-16 16 0,-119 109 0,-294 188-869,-25-39 184,339-210 913,111-67-188,-212 140 888,215-140-923,1 0 0,-1 0 0,1 1-1,0 1 1,-7 9 0,13-16-5,1-1 0,-1 1 0,1-1 0,-1 1 0,1-1 0,0 1 0,-1-1 0,1 1 0,0 0 0,-1-1 0,1 1 0,0 0 0,0-1 0,0 1 0,0 0 0,-1-1 0,1 1 0,0 0 0,0 0 0,0-1 0,0 1 0,0 0 0,0 0 0,0-1 0,0 1 0,1 0 0,-1-1 0,0 1 0,0 0 0,0-1 0,0 1 0,1 0 0,-1-1 0,0 1 0,1 0 0,-1-1 0,0 1 0,1-1 0,-1 1 0,1-1 0,-1 1 0,1-1 0,-1 1 0,0-1 0,1 0 0,0 1 0,-1-1 0,1 0 0,0 1 0,6 1 0,1-1 0,-1 0 0,1 0 0,-1-1 0,1 0 0,8-3 0,561-79 0,-446 61 0,-45 9 281,-47 8 128,0-2-1,66-21 1,-92 19-282,-13 8-126,0 0 0,0 0 1,0-1-1,0 1 0,0 0 0,1 0 0,-1 0 0,0 0 0,0-1 0,0 1 0,0 0 0,0 0 0,0 0 1,0-1-1,0 1 0,0 0 0,0 0 0,0-1 0,0 1 0,0 0 0,-1 0 0,1 0 0,0 0 1,0-1-1,0 1 0,0 0 0,0 0 0,0 0 0,0-1 0,0 1 0,0 0 0,0 0 0,-1 0 1,1 0-1,0 0 0,0 0 0,0-1 0,0 1 0,0 0 0,-1 0 0,1 0 0,0 0 0,0 0 1,0 0-1,0 0 0,-1 0 0,-7-3 3,-1 0 0,1 1-1,-1 0 1,-15-1 0,-111-6-4,-874 0-1106,841 10 1038,158-1 67,-36 1-6,-1-2 0,-89-18 1,128 17 6,0-1 0,0 0 0,1 0 0,-1-1 0,0 0 0,-8-7 0,16 11 0,-1 0 0,0-1 0,1 1 0,-1-1 0,1 1 0,-1-1 0,1 1 0,-1-1 0,1 1 0,-1-1 0,1 1 0,-1-1 0,1 0 0,-1 1 0,1-1 0,0 0 0,-1 0 0,1 1 0,0-1 0,0 0 0,-1 0 0,1 0 0,0 1 0,0-1 0,0 0 0,0 0 0,0 0 0,0 0 0,0 0 0,0 1 0,0-1 0,0 0 0,0 0 0,0 0 0,1 0 0,-1 1 0,0-1 0,0 0 0,1 0 0,-1 1 0,0-1 0,1 0 0,-1 1 0,1-1 0,-1 0 0,0 1 0,1-1 0,0 1 0,-1-1 0,1 1 0,-1-1 0,1 0 0,9-6 0,0 0 0,0 1 0,1 0 0,-1 1 0,1 0 0,15-3 0,164-42 0,105-18-164,870-139-1818,-698 131 2003,-372 57-2,-214 33-73,-379 35-683,-259-26 743,741-23 75,-9 1 248,-33-5 0,52 3-232,1 0-1,-1-1 1,1 0-1,-1 0 1,1 0 0,-1-1-1,1 0 1,0 0 0,0 0-1,-9-9 1,13 11-68,0 0 0,-1-1-1,1 1 1,0 0 0,0-1 0,0 1 0,0-1 0,0 0 0,0 1 0,1-1-1,-1 0 1,0 0 0,1 0 0,-1 1 0,1-1 0,-1 0 0,1 0 0,0 0 0,-1 0-1,1 0 1,0 0 0,0 0 0,0 0 0,1 0 0,-1 0 0,0 0 0,0 0-1,1 0 1,-1 0 0,1 0 0,0 0 0,1-3 0,2-3-5,0 1 1,0 0-1,1 0 1,0 0-1,0 0 1,8-7-1,21-20-6,74-56 0,50-19-25,-131 91 7,54-33 183,-40 26 48,-1-1 0,-1-3 0,49-46 0,-83 70-227,0-1 0,0 1 1,-1-1-1,0 0 1,1-1-1,3-8 0,-7 14-4,0-1 0,-1 0 0,1 0 0,0 0-1,-1-1 1,1 1 0,-1 0 0,0 0-1,1 0 1,-1 0 0,0 0 0,0-1 0,0 1-1,0 0 1,-1 0 0,1 0 0,0 0-1,-1-1 1,1 1 0,-1 0 0,1 0 0,-1 0-1,0 0 1,0 0 0,0 1 0,0-1-1,-2-3 1,-3-4 0,-1 1 0,0 0 0,-1 0 0,1 1 0,-12-8 0,-47-31 0,49 35 0,-39-23 0,-1 3 0,-1 4 0,-1 2 0,-1 4 0,-90-17 0,28 19 0,-219 2 0,245 18 0,-1017 6 0,1065-10 0,-80-18 0,-13-1 0,-186 16 0,317 7 0,0 0 0,0 1 0,0 1 0,1 0 0,-1 0 0,1 1 0,-1 1 0,1 0 0,-9 7 0,13-8 0,0 0 0,1 1 0,-1-1 0,1 2 0,0-1 0,0 0 0,0 1 0,0 0 0,1 0 0,0 1 0,0-1 0,0 1 0,1 0 0,0 0 0,0 0 0,-3 12 0,1 17 0,1 1 0,1-1 0,2 1 0,4 53 0,-1-20 0,0-18 0,2-1 0,18 92 0,33 94 0,-56-237 0,30 150 0,3 12 0,-30-153 0,0 0 0,1 0 0,0 0 0,0 0 0,0-1 0,1 0 0,0 0 0,0 0 0,0-1 0,1 0 0,0 0 0,0-1 0,10 8 0,-12-11 0,-1-1 0,1 1 0,0-1 0,0 0 0,0 0 0,0-1 0,0 0 0,0 1 0,0-2 0,1 1 0,-1-1 0,0 0 0,0 0 0,1 0 0,-1-1 0,0 1 0,0-1 0,0-1 0,0 1 0,0-1 0,0 0 0,0 0 0,0 0 0,0-1 0,-1 0 0,1 0 0,3-3 0,5-8 0,0-1 0,0-1 0,-2 0 0,1-1 0,-1 0 0,-1-1 0,12-30 0,42-144 0,-37 99 0,18-61 0,-36 129 0,1 1 0,1 0 0,25-42 0,-27 54 0,0-1 0,-1 0 0,0-1 0,0 0 0,-1 0 0,0-1 0,-1 0 0,-1 0 0,0 0 0,4-22 0,-3-40 0,-2 1 0,-7-96 0,0 54 0,4 94 0,0 48 0,2 55 0,2 0 0,17 101 0,-11-129 0,2 0 0,32 88 0,-28-92 0,-1 1 0,-2 1 0,11 64 0,-20-78 0,1 0 0,1 0 0,2-1 0,1 0 0,16 43 0,-9-36 0,-2 1 0,15 64 0,10 92 0,-22-106 0,27 93 0,70 170 0,-94-294 0,-10-42 0,-10-19 0,0 0 0,0 0 0,0 0 0,0 0 0,1 0 0,-1 1 0,0-1 0,0 0 0,0 0 0,0 0 0,0 0 0,1 0 0,-1 0 0,0 0 0,0 0 0,0 0 0,0 0 0,1 0 0,-1 0 0,0 0 0,0 0 0,0 0 0,0 0 0,1 0 0,-1 0 0,0 0 0,0 0 0,0 0 0,0 0 0,0 0 0,1 0 0,-1-1 0,0 1 0,0 0 0,0 0 0,0 0 0,0 0 0,0 0 0,1-1 0,-1 1 0,0 0 0,0 0 0,0-1 0,1-3 0,1-1 0,-1 0 0,0 0 0,-1 0 0,1-1 0,0-5 0,7-166 0,3-43 0,12 22 0,72-324 0,-83 469 0,0-2 0,17-52 0,-17 68 0,-2-2 0,-1 1 0,-2-2 0,6-69 0,-6-173 0,-9 238 0,-14-88 0,0 3 0,11 55 0,-10-108 0,10 145 0,-1 0 0,-15-58 0,20 92 0,-1 0 0,1 0 0,-1 0 0,0 1 0,0-1 0,-3-6 0,-2 9 0,2 13 0,3 3 0,0 0 0,0 0 0,1 1 0,1-1 0,0 0 0,1 0 0,0 0 0,3 19 0,-1-1 0,14 147 0,63 315 0,-25-285 0,-27-113 0,19 116 0,-36-162 0,1 0 0,2-1 0,32 79 0,-7-23 0,-28-67 0,-1 1 0,9 60 0,6 28 0,231 729 0,-249-835 0,0 2 0,0-2 0,2 1 0,0-1 0,1-1 0,16 27 0,-20-38 0,0-1 0,1 0 0,0-1 0,0 0 0,0 0 0,1-1 0,0 0 0,0 0 0,0-1 0,0-1 0,0 0 0,1 0 0,14 3 0,13 1 0,1-2 0,51-1 0,81-10 0,-80 0 0,619-38-897,25-69-237,-602 83 1134,369-60 0,154 84 1122,-391 10-838,-200-5-252,54 2 265,167-24-1,88-14-296,0 36 0,-190 2 0,987-1 0,-1134-4 0,-1-1 0,0-2 0,48-17 0,14-3 0,27 4 0,156-2 0,132 26 0,-160 1 0,-203-2 0,91-5 0,-119 2 0,-1-2 0,1 0 0,-1-2 0,37-17 0,-9-2 0,61-47 0,-83 53 0,0-2 0,-2-1 0,40-48 0,-59 65 0,0-1 0,0 1 0,-1-1 0,1 0 0,-1 0 0,0-1 0,4-10 0,-7 15 0,1 0 0,-1 1 0,0-1 0,1 0 0,-1 0 0,0 0 0,0 0 0,0 0 0,0 0 0,0 0 0,0 1 0,-1-1 0,1 0 0,0 0 0,-1 0 0,1 0 0,-1 1 0,0-1 0,1 0 0,-1 1 0,0-1 0,0 0 0,0 1 0,0-1 0,0 1 0,0 0 0,0-1 0,0 1 0,0 0 0,0 0 0,-1 0 0,1 0 0,0 0 0,-3-1 0,-10-4 0,0 0 0,1 1 0,-1 1 0,-1 1 0,1 0 0,0 1 0,-18 1 0,21 0 0,-261 2 0,-4 23 0,236-19 0,-252 37 0,234-30 0,1 4 0,-109 49 0,164-64 0,0 0 0,0 0 0,0 0 0,-1 1 0,1-1 0,0 0 0,0 1 0,0 0 0,1 0 0,-1 0 0,-3 3 0,5-4 0,0-1 0,0 0 0,0 0 0,0 1 0,0-1 0,0 0 0,0 1 0,0-1 0,0 0 0,0 1 0,0-1 0,0 0 0,1 1 0,-1-1 0,0 0 0,0 0 0,0 1 0,0-1 0,0 0 0,0 0 0,1 1 0,-1-1 0,0 0 0,0 0 0,0 1 0,0-1 0,1 0 0,-1 0 0,0 0 0,0 0 0,1 1 0,-1-1 0,0 0 0,20 7 0,17-1 0,0-1 0,45-4 0,-41 0 0,-34-1 0,784-13-1295,-717 7 1258,1-4-1,-2-3 1,120-44-1,-183 54 38,0-2 0,0 0 0,0 0 0,13-11 0,-22 16 0,0-1 0,-1 0 0,1 1 0,0-1 0,0 0 0,-1 0 0,1 1 0,-1-1 0,1 0 0,-1 0 0,1 0 0,-1 0 0,1 0 0,-1 0 0,0 0 0,1-2 0,-1 3 0,0-1 0,0 0 0,0 0 0,0 1 0,0-1 0,-1 0 0,1 1 0,0-1 0,0 0 0,-1 1 0,1-1 0,0 1 0,0-1 0,-1 1 0,1-1 0,-1 0 0,1 1 0,0 0 0,-1-1 0,1 1 0,-1-1 0,1 1 0,-1 0 0,0-1 0,-9-4 0,1 0 0,-1 2 0,0-1 0,0 2 0,-15-3 0,-113-11 0,-63 7-148,-78 5-445,-71 14 281,-57 18-507,-1287 235-3113,1645-252 3627,1 2 0,-49 21 0,95-33 290,1-1 1,-1 1-1,1-1 1,0 1-1,0 0 0,-1-1 1,1 1-1,0 0 1,0 0-1,0 0 1,0 0-1,0 0 1,0 1-1,0-1 0,0 0 1,0 1-1,0-1 1,0 0-1,1 1 1,-1-1-1,0 1 0,0 3 1,1-3 4,1-1 1,0 1-1,0 0 0,-1-1 1,1 1-1,0-1 0,0 1 1,0-1-1,0 0 0,1 1 1,-1-1-1,0 0 1,0 0-1,0 0 0,1 0 1,-1 0-1,1-1 0,-1 1 1,0 0-1,1-1 0,1 1 1,37 13-23,0-3 0,80 9 0,249 13-132,133-11-624,1347-5-1590,-1275-29 2230,-63-17 9,-93-7-56,-108-5-443,-248 32 569,172-36 962,-271 57-238,0 3 0,-43 24 1,-157 88 327,-106 39 0,-98 11 0,-679 167-1072,-8-73-1850,863-213 1191,207-46 615,-11 3 53,-76 4 0,126-20 483,13-5 10,6 5-362,0 0 0,1-1 0,-1 1 0,0 0 1,1 0-1,-1-1 0,1 1 0,-1 0 0,1 0 0,0 0 1,-1 0-1,1 0 0,0 0 0,1-2 0,3-5 168,-3 5-115,0-1-1,1 1 1,-1-1-1,-1 0 1,1 0-1,0 0 1,-1-1-1,1-4 1,-1 7-57,-1 0 0,0 0 0,0-1 0,0 1 0,0 0 0,0 0 0,-1-1 0,1 1 0,-1 0 0,1 0 0,-1 0 0,1 0 0,-1 0 0,0 0 0,0 0 0,0 0 0,0 0 0,0 0 0,0 0 0,0 1 0,-3-4 0,-5-6 175,-2 1 0,1 0-1,-1 1 1,0 0 0,0 1-1,-1 1 1,0 0 0,-23-9-1,-112-29 1328,111 36-1161,-45-9 501,44 11-274,2-1 0,-40-17 0,71 23-602,-1-1 0,1 1 0,0-1 0,-1 0 0,1 0 0,0 0 0,0-1 0,1 0 0,-1 0 0,1 0 0,-1-1 0,1 1 0,0-1 0,0 0 0,1 0 0,-1 0 0,1 0 0,0-1 0,0 1 0,0-1 0,-1-10 0,0-4-312,0-1-1,2 1 0,0 0 1,2-41-1,3-1-6526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6:55.558"/>
    </inkml:context>
    <inkml:brush xml:id="br0">
      <inkml:brushProperty name="width" value="0.35" units="cm"/>
      <inkml:brushProperty name="height" value="0.35" units="cm"/>
      <inkml:brushProperty name="color" value="#FFFFFF"/>
    </inkml:brush>
  </inkml:definitions>
  <inkml:trace contextRef="#ctx0" brushRef="#br0">8338 1394 24575,'0'-3'0,"-2"-7"0,-12 6 0,-160 8 0,-113-1-167,-174 6-411,12 39 293,444-47 293,0-1 0,0 1 0,0 0-1,1 1 1,-1 0 0,-7 4 0,18 0-11,18-2 4,466 5 813,-410-17-759,0-5-1,108-39 0,-186 51-54,0 0 0,0 0 0,0 0 0,0 0 0,0 1 0,0-1 0,0 1 0,0 0 0,0 0 0,0 0 0,0 0 0,0 0 0,0 1 0,0 0 0,-1-1 0,1 1 0,0 0 0,2 2 0,-3-2 0,-1 0 0,0 1 0,0-1 0,0 1 0,0-1 0,0 0 0,0 1 0,0-1 0,0 0 0,0 1 0,0-1 0,0 0 0,-1 1 0,1-1 0,0 0 0,0 0 0,-1 1 0,1-1 0,-1 0 0,1 0 0,-1 0 0,1 0 0,-1 0 0,0 0 0,1 0 0,-2 1 0,-6 11 0,0 0 0,-1-1 0,0 0 0,-17 17 0,-63 34 0,63-46 0,-40 34 0,65-51 0,-1 1 0,1 0 0,0 0 0,0 1 0,0-1 0,0 0 0,0 1 0,0-1 0,0 0 0,0 1 0,0 0 0,0-1 0,0 1 0,1 0 0,-1 0 0,-1 3 0,3-4 0,-1 0 0,0-1 0,0 1 0,0 0 0,0 0 0,1-1 0,-1 1 0,0 0 0,0-1 0,1 1 0,-1 0 0,0-1 0,1 1 0,-1-1 0,0 1 0,1-1 0,-1 1 0,1-1 0,-1 1 0,1-1 0,-1 0 0,1 1 0,-1-1 0,0 0 0,1 0 0,-1 1 0,1-1 0,0 0 0,5 2 0,-1-1 0,1 0 0,-1 0 0,1-1 0,-1 0 0,11-3 0,101-42 0,-20 6 0,6 13 0,196-11 0,-33 8 0,-210 18 0,-4 0 0,53 0 0,-98 11 0,1 1 0,0 0 0,-1 1 0,0 0 0,15 8 0,-21-10 0,0 1 0,0-1 0,0 0 0,0 1 0,0-1 0,0 1 0,0 0 0,0-1 0,0 1 0,0 0 0,0 0 0,0 0 0,0 0 0,0 0 0,-1 0 0,1 1 0,0-1 0,-1 0 0,1 0 0,0 1 0,-1-1 0,1 1 0,-1-1 0,1 1 0,-1-1 0,0 1 0,1-1 0,-1 1 0,0-1 0,0 1 0,0 0 0,0-1 0,0 1 0,0-1 0,0 1 0,0 0 0,0-1 0,0 1 0,-1-1 0,1 1 0,0 0 0,-1-1 0,1 1 0,-1-1 0,1 0 0,-1 1 0,0-1 0,1 0 0,-2 2 0,-3 5 0,0-1 0,-1-1 0,0 1 0,1-2 0,-1 1 0,-1-1 0,-6 4 0,-73 50-96,-1-6 0,-2-6 0,-1-5 0,-98 24 0,-386 53-656,-2219 63-2524,2368-190 5153,359 11-1111,0 5-1,-78 25 1,67-14-543,-201 47-281,-766 171-1129,788-211 1676,146-19-97,78-2-305,0 3 0,0 2 0,1 2-1,-32 19 1,-72 26-46,40-38-41,0-7 0,-162-10 0,163-5 0,25 2 0,-144 3 0,178 2 0,-1 2 0,1 2 0,-64 29 0,39-3 0,0 4 0,2 4 0,-63 63 0,104-90 0,8-5 0,-1-1 0,1 0 0,-2-1 0,1-1 0,0-1 0,-1 0 0,-16 6 0,26-12 0,-1 0 0,0 0 0,1 0 0,-1 0 0,1-1 0,-1 1 0,1-1 0,-1 1 0,0-1 0,1 0 0,0 0 0,-1 0 0,1 0 0,-1 0 0,1-1 0,0 1 0,0 0 0,-1-1 0,1 0 0,0 1 0,0-1 0,0 0 0,0 0 0,0 0 0,0 0 0,1 0 0,-1 0 0,0 0 0,0-5 0,-3-7 0,1-1 0,1 0 0,-3-26 0,2 11 0,-17-112 0,-35-211 0,-96-316-523,13 69 75,-24-390 332,160 974 196,0 1-1,1-1 1,0 0 0,0 0-1,2-31 1,-1 45-63,1-1 0,-1 1 0,0 0 0,1 0-1,-1-1 1,1 1 0,-1 0 0,1 0 0,0 0 0,0 0 0,0 0-1,0 0 1,0 0 0,0 0 0,0 0 0,0 1 0,0-1 0,0 1-1,2-2 1,-1 2-7,0 0-1,0 0 1,1 0-1,-1 1 1,0-1-1,0 1 1,0 0-1,1 0 1,-1 0-1,0 1 1,0-1-1,0 1 1,1 0-1,-1 0 1,0 0-1,0 0 1,4 3-1,20 15 0,0 2 0,-1 1-1,-1 2 1,0 1 0,-1 2 0,25 37-1,117 204 31,-141-226-38,53 92-1,-4 5 0,80 202 0,-118-247 0,39 93 0,-66-170 0,0-2 0,0 1 0,1-2 0,0 0 0,1 0 0,0-2 0,1 0 0,15 15 0,-20-23-170,-1 0-1,1-1 0,0 0 1,0 0-1,0-1 0,0 0 1,10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29.70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29.062"/>
    </inkml:context>
    <inkml:brush xml:id="br0">
      <inkml:brushProperty name="width" value="0.35" units="cm"/>
      <inkml:brushProperty name="height" value="0.35" units="cm"/>
      <inkml:brushProperty name="color" value="#FFFFFF"/>
    </inkml:brush>
  </inkml:definitions>
  <inkml:trace contextRef="#ctx0" brushRef="#br0">2281 368 24575,'9'-1'0,"-1"-1"0,1 0 0,-1-1 0,1 1 0,-1-2 0,0 1 0,0-1 0,0 0 0,-1-1 0,1 0 0,-1 0 0,9-9 0,-2 4 0,85-64 0,211-145 0,-295 208 0,-27 13 0,-2 1 0,-409 74 0,24 11 0,9-2 0,337-76 0,48-8 0,13 0 0,20 0 0,498-5 0,-252 0 0,-238 0 0,-26 3 0,-41 8 0,-300 89 24,157-42-212,-587 199-636,459-149 691,-158 56 133,410-144 0,0 2 0,1 2 0,-82 50 0,119-64 0,1 2 0,0 0 0,-14 14 0,23-21 0,0-1 0,1 1 0,-1-1 0,1 1 0,0 0 0,-1-1 0,1 1 0,0 0 0,0 0 0,0 0 0,0 0 0,1 0 0,-1 0 0,0 0 0,1 0 0,-1 0 0,1 0 0,0 0 0,0 1 0,0-1 0,0 0 0,0 0 0,0 0 0,1 0 0,-1 0 0,1 1 0,-1-1 0,1 0 0,1 3 0,2-1 0,0 0 0,0-1 0,0 0 0,0 0 0,1 0 0,-1 0 0,1-1 0,0 1 0,-1-1 0,1-1 0,0 1 0,0-1 0,10 2 0,34 7 0,70 4 0,130-1-164,706-6-1131,323 13-344,-1242-18 1635,661 51-690,-652-47 1040,0 2 0,-1 1-1,0 3 1,-1 2 0,0 1 0,58 30-1,-97-43-298,-1 0 0,1 0-1,0 1 1,-1 0 0,1-1 0,-1 1-1,0 0 1,0 1 0,0-1-1,0 1 1,0-1 0,-1 1-1,0 0 1,0 0 0,0 0-1,0 0 1,0 0 0,-1 0 0,0 0-1,0 1 1,0-1 0,0 0-1,-1 1 1,0-1 0,0 0-1,0 1 1,0-1 0,-1 1-1,1-1 1,-1 0 0,-3 8 0,1-2 19,0-1 1,0 0 0,-1 0 0,-1 0 0,0 0 0,0-1-1,0 0 1,-1 0 0,0 0 0,-1-1 0,0 0 0,0 0 0,0-1-1,-11 8 1,-12 3-67,-2 0 0,1-2 0,-65 20 0,-109 19 0,187-50 0,-518 90 0,523-92 0,-1-1 0,1 0 0,-14-1 0,26 0 0,1 0 0,0 0 0,-1 0 0,1 0 0,0 0 0,0 0 0,-1 0 0,1 0 0,0 0 0,0 0 0,-1 0 0,1 0 0,0 0 0,0-1 0,-1 1 0,1 0 0,0 0 0,0 0 0,-1 0 0,1 0 0,0-1 0,0 1 0,0 0 0,-1 0 0,1 0 0,0-1 0,0 1 0,0 0 0,0 0 0,0 0 0,-1-1 0,1 1 0,0 0 0,0 0 0,0-1 0,0 1 0,0 0 0,0 0 0,0-1 0,0 1 0,14-13 0,14-2 0,43-15 0,136-42 0,112-9-164,609-76-1715,12 66-10,-503 61 906,-91 8 125,-112 8 536,-120 9 283,-98 9 59,-16-3-16,0-1 1,0 0-1,1 0 0,-1 1 0,0-1 1,0 0-1,-1 1 0,1-1 0,0 0 0,0 0 1,0 1-1,0-1 0,0 0 0,0 1 0,0-1 1,0 0-1,0 0 0,-1 1 0,1-1 1,0 0-1,0 0 0,0 1 0,-1-1 0,1 0 1,0 0-1,0 0 0,0 0 0,-1 1 0,1-1 1,0 0-1,0 0 0,-1 0 0,0 0 1,-15 9 268,-1-1 0,0-1 1,0 0-1,-19 4 1,-9 3 161,27-8-258,-25 9 374,1 2 0,-46 24 0,78-36-419,1 0 0,0 1 0,0 0 0,1 0-1,-1 1 1,1 0 0,1 0 0,-1 1 0,1 0-1,1 1 1,-1 0 0,1 0 0,1 0 0,-9 19-1,13-24-113,0 0-1,0 0 1,0-1-1,1 1 1,0 0-1,-1 0 1,1 0 0,1 0-1,-1 0 1,0 0-1,1-1 1,0 1-1,0 0 1,0 0-1,0-1 1,1 1-1,-1 0 1,4 3-1,1 2-13,0-1 0,0 0 0,1 0 0,0-1 0,1 0 0,8 6 0,13 9-4,0-3 0,1 0 0,45 20 0,104 36 0,-105-46 0,-6-2 0,111 62 0,-171-84 0,0 0 0,0 1 0,0 0 0,-1 0 0,1 0 0,-2 1 0,1 0 0,-1 1 0,10 14 0,-15-19 0,1 0 0,-1 1 0,0-1 0,0 0 0,0 1 0,0-1 0,-1 1 0,0-1 0,1 1 0,-1-1 0,0 1 0,-1-1 0,1 0 0,-1 1 0,1-1 0,-1 1 0,0-1 0,0 0 0,-1 1 0,1-1 0,-1 0 0,1 0 0,-1 0 0,0 0 0,0 0 0,0-1 0,-1 1 0,1 0 0,-6 3 0,-5 6 0,-1-1 0,-1 0 0,1-1 0,-30 15 0,-79 30 0,-206 62 0,-45 20 0,372-136 0,-4 1 0,0 1 0,0-1 0,1 1 0,-1 1 0,-9 6 0,15-9 0,0-1 0,0 0 0,-1 0 0,1 1 0,0-1 0,0 0 0,0 0 0,-1 1 0,1-1 0,0 0 0,0 1 0,0-1 0,0 0 0,0 1 0,0-1 0,0 0 0,0 1 0,0-1 0,0 0 0,0 1 0,0-1 0,0 0 0,0 1 0,0-1 0,0 1 0,0-1 0,0 0 0,0 0 0,0 1 0,0-1 0,1 0 0,-1 1 0,0-1 0,0 0 0,0 1 0,1-1 0,-1 0 0,0 0 0,1 1 0,1 0 0,1 1 0,0-1 0,0 1 0,0-1 0,0 0 0,0 0 0,0 0 0,4 0 0,52 8 0,0-4 0,82-1 0,-82-3 0,972 0-1671,-712-3 1396,972-66 275,-995 36 0,-257 24 0,-77 3 0,-665 19 218,525-7-142,102-4-57,-523 26 25,2 33-48,406-34-17,-389 54-189,0-38 60,-9-48 314,580 4-73,1 0 35,0 0-1,0 0 1,1 0-1,-10 3 0,15-3-99,0 0 0,1 1 0,-1-1 1,0 1-1,1 0 0,-1-1 0,1 1 0,-1 0 0,1 0 0,-1 0 0,1 0 0,0 0 0,-1 1 0,1-1 0,0 0 0,0 0 0,0 1 0,0-1 0,0 1 0,0-1 0,0 1 0,1-1 0,-1 1 1,0 2-1,0 2 5,0 1 0,1-1 0,0 0 1,0 1-1,1-1 0,0 0 1,0 1-1,0-1 0,1 0 1,4 11-1,3 6 17,22 39 0,-9-29-78,0 0 1,3-1-1,0-1 0,2-1 0,1-2 0,2-1 0,0-1 0,39 25 1,23 8-221,176 85 0,4-24 199,5-12 0,456 114 0,-219-93 51,-477-121 0,0 1 0,-1 2 0,0 1 0,0 2 0,49 27 0,-66-28 102,0-2 1,1-1-1,0 0 0,1-1 1,0-2-1,0 0 1,1-1-1,38 5 0,86-2-102,159-12 0,-104-2 0,-150 3 0,-34 0 0,0 1 0,0 1 0,0 1 0,0 0 0,0 1 0,0 1 0,20 5 0,-34-7 0,0 0 0,0 1 0,0-1 0,-1 1 0,1-1 0,0 1 0,0 0 0,-1 0 0,1 0 0,-1 0 0,0 1 0,0-1 0,0 1 0,0-1 0,0 1 0,0 0 0,-1-1 0,1 1 0,-1 0 0,0 0 0,1 0 0,-2 0 0,1 0 0,0 1 0,-1-1 0,1 0 0,-1 0 0,0 1 0,0-1 0,0 0 0,0 0 0,-1 0 0,-1 6 0,-1 1 0,0 1 0,-1-1 0,0 0 0,-1 0 0,0 0 0,-1-1 0,0 0 0,0 0 0,-12 12 0,-6 3 0,-1 0 0,-1-2 0,-33 22 0,6-10-54,0-2-1,-73 31 0,17-18-354,-125 32-1,-223 35-573,-105-16 0,-573 31-789,427-54 595,215-14 194,121-12 0,125-7 38,209-33 611,-52 16-1,89-22 331,0-1-1,0 0 0,0 0 0,0 1 1,0-1-1,0 1 0,0-1 0,0 0 1,0 1-1,1 0 0,-1-1 0,0 1 1,0-1-1,1 1 0,-1 0 1,0 0-1,1-1 0,-2 3 0,3-3 11,-1 1-1,0 0 0,1-1 1,-1 1-1,1-1 0,0 1 1,-1-1-1,1 1 0,-1-1 1,1 0-1,0 1 0,-1-1 0,1 0 1,0 1-1,-1-1 0,1 0 1,0 0-1,-1 0 0,1 1 1,0-1-1,0 0 0,-1 0 1,2 0-1,28 2 268,-1 0 0,44-5 0,203-21 710,150-26-128,143-22-548,1497-194-2234,-1414 173 955,-80 4-9,-112 13-2,-114 12 114,-111 1 670,-231 62 209,29-10 267,50-24 1,-77 32-193,0-1 0,1 1-1,-1-1 1,-1 0 0,1-1 0,-1 0 0,1 1 0,-1-2 0,-1 1-1,1 0 1,-1-1 0,0 0 0,4-8 0,-7 11-26,0 0-1,0 0 1,0 0-1,0 0 1,-1 0 0,1-1-1,-1 1 1,0 0 0,0 0-1,0-1 1,0 1 0,-1 0-1,1 0 1,-1-1 0,0 1-1,0 0 1,0 0 0,0 0-1,-1 0 1,1 0 0,-1 0-1,0 1 1,0-1 0,0 1-1,0-1 1,-3-3 0,-7-4 206,1-1 0,-2 1 1,1 1-1,-17-9 1,27 17-228,-310-212 4877,252 169-4172,4 3 280,-51-49 1,92 76-1024,0 1 0,-1 0 0,-1 1 0,0 1 0,0 1 0,-1 1 0,-29-12 0,18 12 0,0 1 0,0 1 0,-1 1 0,-45-2 0,-694-5-570,529 16 172,-1046 2-512,1149-6 910,120-2 0,39-6 0,142-26 0,143-11-163,114-3-657,2228-76-4267,-2471 126 5217,-632-38 1507,34-13-1459,-78-17-110,-748-93 353,-2 59-141,1246 101-280,-133-7 492,-178 16-1,398-5 1475,131-3-983,146-1-328,154 1-1310,120-1-328,1786-1-2949,-2106 3 2949,-125 6 0,-177-7 829,-1 0 0,1 1 1,13 4-1,-27-6 155,0 0 0,0 0 0,0 0 0,0 0 0,-1 0 1,1 0-1,0 0 0,0 0 0,0 0 0,0 0 0,0 0 0,-1 0 0,1 0 1,0 0-1,0 0 0,0 1 0,0-1 0,0 0 0,0 0 0,0 0 0,0 0 1,-1 0-1,1 0 0,0 0 0,0 1 0,0-1 0,0 0 0,0 0 0,0 0 1,0 0-1,0 0 0,0 0 0,0 1 0,0-1 0,0 0 0,0 0 0,0 0 1,0 0-1,0 0 0,0 1 0,0-1 0,0 0 0,0 0 0,0 0 0,0 0 1,0 0-1,0 1 0,0-1 0,0 0 0,0 0 0,0 0 0,1 0 0,-1 0 1,0 0-1,0 0 0,0 1 0,0-1 0,0 0 0,0 0 0,1 0 1,-38 7 467,-543 15 2500,116-12-507,364 1-1727,66-6-248,-1-1 0,0-2 0,-64-5 0,83 0-443,1 0 0,0-2 0,0 0 0,-19-9 0,-20-6-1483,-3 4-5387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30.760"/>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4:42.221"/>
    </inkml:context>
    <inkml:brush xml:id="br0">
      <inkml:brushProperty name="width" value="0.35" units="cm"/>
      <inkml:brushProperty name="height" value="0.35" units="cm"/>
      <inkml:brushProperty name="color" value="#FFFFFF"/>
    </inkml:brush>
  </inkml:definitions>
  <inkml:trace contextRef="#ctx0" brushRef="#br0">1145 690 24575,'1'-3'0,"-1"0"0,1 0 0,0 0 0,0-1 0,0 2 0,0-1 0,0 0 0,1 0 0,-1 1 0,1-1 0,0 1 0,1-1 0,-1 1 0,0-1 0,1 1 0,-1 0 0,1 0 0,-1 0 0,1 1 0,3-3 0,8-5 0,2 2 0,24-10 0,-34 15 0,30-11 0,2 1 0,0 3 0,0 0 0,0 3 0,62-4 0,203 9 0,-161 4 0,-131-3 0,517 21 0,-203 4 0,-245-19 0,109 14 0,49 3 0,150 21 0,-110-7 0,239-12 0,1-27 0,-153-1 0,2956 3 0,-3273-3 0,86-13 0,14-2 0,-139 18 0,-2 0 0,1 0 0,0 0 0,0 1 0,0 0 0,0 1 0,13 3 0,-17-4 0,0 1 0,0 0 0,0 0 0,0 1 0,-1-1 0,1 0 0,0 1 0,0 0 0,-1 0 0,0 0 0,0 0 0,0 0 0,-1 1 0,1-1 0,2 6 0,5 13 0,0 2 0,10 35 0,-10-27 0,124 551 0,-109-451 0,-9-72 0,1-1 0,3-1 0,4-1 0,60 106 0,-48-89 0,-2 1 0,-3 3 0,32 137 0,-51-156 0,6 101 0,-3-18 0,0-35 0,-4 1 0,-9 173 0,-2-266 0,-2-1 0,-1 1 0,0-1 0,-6 20 0,7-28 0,-1-1 0,0 2 0,0-1 0,0-1 0,-1 1 0,0 0 0,-1-2 0,0 1 0,1 1 0,-1-1 0,0-2 0,-9 8 0,-8 0 0,0-1 0,-2 0 0,2-2 0,-2 1 0,-42 6 0,38-7 0,-318 54 0,-6-24 0,276-32 0,-280 18 0,-15 0 0,-203 7 0,-6-31 0,296-2 0,-3048 0 0,1852 3 0,1451 1 0,0 1 0,-1 0 0,2 3 0,-50 15 0,-15 2 0,-16 2 0,-110 19 0,162-34 0,-112 2 0,100-11 0,-110 15 0,137-9 0,-70 8 0,97-13 0,-1-2 0,1 0 0,-1-1 0,0 0 0,-15-4 0,26 3 0,0 1 0,1-1 0,-2 0 0,2 1 0,-1-2 0,1 1 0,0-1 0,0 0 0,0 0 0,0 0 0,1 0 0,-1-1 0,1 1 0,0-1 0,0 1 0,-1-1 0,2-1 0,-1 1 0,1 0 0,0 0 0,0-1 0,1 1 0,-1 0 0,0-8 0,-2-10 0,0 1 0,2-1 0,1-40 0,1 53 0,14-641 0,-12 630 0,0-1 0,2 0 0,0 0 0,2 2 0,0-1 0,2 0 0,12-26 0,-7 16 0,-3 0 0,-1 0 0,-2-1 0,-1 0 0,1-34 0,-3-158 0,-4 215 0,-4-55 0,-19-89 0,-1-8 0,20-94 0,2 22 0,-3 200 0,-1 1 0,-2 1 0,-1-1 0,-2 1 0,-24-50 0,16 43 0,4-2 0,-18-61 0,25 59 0,2 1 0,1-2 0,2-46 0,3 66 0,2 2 0,0-2 0,2 1 0,0-1 0,2 2 0,0-1 0,17-34 0,-19 48 0,0 1 0,0-1 0,0 1 0,1-1 0,0 1 0,1 1 0,0-1 0,0 0 0,0 2 0,8-7 0,-10 8 0,-1 2 0,1-1 0,0 0 0,1 0 0,-1 1 0,0 0 0,0-1 0,0 1 0,1 1 0,-1-1 0,0 1 0,0-1 0,1 1 0,-1 1 0,1-1 0,-1 0 0,1 1 0,-1 0 0,0 0 0,0 0 0,4 2 0,1 2 0,2-1 0,-2 1 0,0 1 0,-1-1 0,0 1 0,0 1 0,1-1 0,10 14 0,5 9 0,25 35 0,7 19-155,61 129-1,28 105-331,-73-153 386,45 81 101,151 385 0,-247-551 238,14 108 0,-23-108-26,24 79-1,-31-141-211,1 1 0,2-2 0,13 27 0,-16-35 0,0-1 0,1 1 0,0-1 0,1 0 0,0 0 0,-1-1 0,2 0 0,-1 0 0,14 7 0,-5-5 0,0 0 0,2-1 0,-1-1 0,0 0 0,1-1 0,0-1 0,35 4 0,8-3 0,74-4 0,41-8-522,301-50-1,165-74-575,-639 130 1097,620-161-34,-611 160 35,-1-2 0,0-1 0,0 0 0,12-7 0,-23 12 0,0 0 0,1 0 0,-1-1 0,1 1 0,-1 0 0,0 0 0,1-1 0,-1 1 0,0 0 0,1-1 0,-1 1 0,0-1 0,1 1 0,-1 0 0,0-1 0,0 1 0,0-1 0,1 1 0,-1 0 0,0 0 0,0 0 0,0-1 0,0 1 0,0-1 0,0 1 0,0-1 0,0 1 0,0-1 0,0 1 0,0 0 0,0-1 0,0 1 0,0-1 0,0 1 0,-1-1 0,1 1 0,0-1 0,0 1 0,-1-1 0,-2-1 0,1 0 0,-1 1 0,0-1 0,0 1 0,0 1 0,0-2 0,0 1 0,0 1 0,0-1 0,-7 0 0,-41-6 0,-53 0 0,-164 0 0,-1252 10-192,976 1 152,488-4 41,-25 2-1,-107-13 0,181 10 0,-2 0 0,2 0 0,0 0 0,0-1 0,0 1 0,0-2 0,-1 0 0,2 0 0,-1 0 0,1-1 0,0 1 0,-10-9 0,14 11 0,1 0 0,0 0 0,0-1 0,0 0 0,-1 0 0,1 1 0,0-1 0,0 0 0,1 0 0,-1 0 0,0 1 0,1-1 0,0 0 0,-1 0 0,1 0 0,0 0 0,0 0 0,0 0 0,1-1 0,0-1 0,0-1 0,1 1 0,-1 0 0,2 0 0,-1 0 0,1 0 0,-1 0 0,1 1 0,-1 0 0,1-1 0,5-4 0,8-6 0,2 0 0,0 1 0,0 1 0,2 0 0,20-9 0,221-92 0,142-18-164,153-8-656,143-6-163,100 7 0,2542-311-2949,-2728 381 2949,-161 23 0,-171 20 15,-256 23 684,49 1-1,-74 3 309,-11 2 85,-51 6 403,-174 17 471,-143 18 0,-95 10 0,-492 69 663,244-31-1146,163-22-464,52 6-200,90-8-631,99-13 74,228-41 629,-191 30 208,220-42 352,61-3-455,0 0 0,-1 0 0,1 0 0,0 0 0,-1 0 0,1 0 0,-1 0 0,1 0-1,0 0 1,-1 0 0,1 0 0,0 0 0,-1 0 0,1 0 0,-1 0 0,1 0 0,0 0-1,-1 0 1,1 0 0,0 0 0,-1 0 0,1-1 0,0 1 0,0 0 0,-1 0 0,1-1-1,0 1 1,-1 0 0,1-1 0,0 1 0,0 0 0,0-1 0,-1 1 0,3-2 68,-1 1 0,1-1 1,0 1-1,-1 0 1,1 0-1,1 0 0,-1 0 1,0 0-1,0 0 1,3 0-1,80-27 561,2 5 0,123-21 0,-198 42-602,358-58 918,1418-155-1505,-1707 206 469,-76 7 66,-18 1 11,-128 10 7,-106 27-6,-75 15 102,-265 33 151,-368 60 0,655-85-89,84-12 586,193-42-510,-38 14 1,61-19-239,0 0 0,0 0 1,0 0-1,0 0 0,0 1 1,1-1-1,-1 0 0,0 0 0,0 0 1,0 0-1,0 0 0,0 0 1,1 0-1,-1 0 0,0 1 1,0-1-1,0 0 0,0 0 0,0 0 1,0 0-1,0 0 0,0 1 1,0-1-1,0 0 0,0 0 1,0 0-1,0 0 0,1 1 1,-1-1-1,0 0 0,0 0 0,0 0 1,-1 0-1,1 1 0,0-1 1,0 0-1,0 0 0,0 0 1,0 0-1,0 1 0,0-1 0,0 0 1,0 0-1,0 0 0,0 0 1,0 0-1,0 0 0,-1 1 1,1-1-1,0 0 0,0 0 1,0 0-1,0 0 0,50 0 27,126-17-29,291-59-640,6-24-113,9-2 881,-428 92 10,210-36 1337,-253 45-1443,-1 0 0,0 0 0,1 1-1,13 1 1,-23-1-32,-1 0 0,1-1 0,-1 1 0,0 0 0,1 0 0,-1 0 0,1 0 0,-1 0 0,1 0 0,-1 0 0,0 1 0,1-1 0,-1 0 0,1 0 0,-1 0 0,0 0 0,1 0 0,-1 1 0,1-1 0,-1 0 0,0 0 0,1 1 0,-1-1 0,0 0 0,1 1 0,-1-1 0,0 0 0,0 1 0,1-1 0,-1 0 0,0 1 0,0-1 0,0 0 0,1 0 0,-1 0 0,0 1 0,0-1 0,0 1 0,0-1 0,0 1 0,0-1 0,0 0 0,0 1 0,0-1 0,0 1 0,0-1 0,0 1 0,0-1 0,0 0 0,0 1 0,-1-1 0,1 1 0,0-1 0,0 0 0,0 1 0,-1-1 0,1 0 0,-1 1 0,-21 19 0,18-18 0,-15 11 28,-213 158 1809,220-160-1830,-1 0 0,1 2 1,2 0-1,-1 0 1,1 0-1,1 2 1,0-1-1,-10 25 1,-1 11-15,-15 68 0,30-105 7,0 8 0,0-2 0,1 2 0,-1 40 0,5-53 0,0 2 0,1-2 0,0 1 0,1-1 0,0 1 0,0-2 0,1 2 0,1-1 0,-1 0 0,2-1 0,-1 1 0,8 9 0,3 1 0,2 0 0,0-2 0,1 0 0,1-1 0,0-1 0,1 0 0,1-2 0,0 1 0,1-2 0,37 14 0,-13-9 0,0-2 0,1-2 0,1-1 0,76 6 0,93-5 0,223-14 0,-234-3 0,371 1 0,-743 4 0,-65 0 0,-104 0-164,-97 0-655,-79 0-164,-2305 0-4210,2741 1 5090,31 0 93,-1-1 1,1-2-1,-44-8 1,86 10 14,1 0 1,-1 0-1,-1 0 1,2-1 0,-1 1-1,1-1 1,-1 1-1,1-1 1,-1 0 0,1 0-1,-1 0 1,1 1-1,0-1 1,-1 0-1,-1-2 1,3 3 2,0-1 0,0 1-1,0-1 1,0 1 0,0-1 0,0 0-1,0 1 1,0-1 0,0 1 0,0-1-1,1 1 1,-1-1 0,0 1 0,0-1-1,0 1 1,1-1 0,-1 1 0,0-1-1,1 1 1,-1 0 0,0-1 0,1 1-1,-1-1 1,1 1 0,-1 0 0,1-1-1,-1 1 1,0 0 0,2-1 0,8-4 157,2-1 0,-1 1 0,14-3 1,133-36 689,106-4-544,114 1-205,111 8 172,101 10-372,959-10-2212,-1348 36 1989,158 4 148,-239 12 167,-108-11 2,-1 0 0,-1 0 0,1 1 0,0 1 0,10 4 0,-19-7 0,0 0 0,0 0 0,-1 0 0,1 0 0,0 1 0,-1-1 0,1 0 0,-1 1 0,1-1 0,-1 1 0,0-1 0,1 1 0,-1-1 0,0 1 0,0-1 0,0 1 0,-1 0 0,1 0 0,1 4 0,-2-5 0,0 1 0,-1 0 0,1 1 0,0-1 0,-1 0 0,1 0 0,-1 1 0,0-2 0,0 1 0,0 0 0,0 0 0,0 0 0,0 0 0,0 0 0,-1 0 0,1-1 0,-3 3 0,-4 3 0,0 0 0,0-1 0,-2 0 0,1 0 0,-10 5 0,-14 5 0,-41 14 0,-282 75-164,-139 13-655,-1894 312-1332,1931-364 2810,105-19-558,114-20-397,150-19 299,82-9 98,11-2 73,43-8 457,141-25 254,123-6-291,88 3 292,1366-31-102,-1460 69-1120,-114 10 252,-146 0 89,-44-9-6,0 1 1,0-1-1,-1 0 1,1 0-1,0 1 1,0-1-1,-1 1 1,1-1-1,0 1 1,-1-1-1,1 1 1,0-1-1,-1 1 1,1-1-1,-1 1 1,1-1-1,-1 0 1,1 1-1,-1 0 1,0-1-1,1 1 1,0 1-1,-2-1 3,1 0-1,0 0 1,0-1-1,0 1 1,-1 0 0,1 0-1,0-1 1,-1 1-1,1 0 1,-1 0-1,1-1 1,-1 1 0,1 0-1,-1-1 1,1 1-1,-1-1 1,0 0-1,1 0 1,-1 1-1,-1 0 1,-29 14 136,-163 42 1664,192-57-1749,1 1 0,-1-1 0,1 1 0,-1-1 0,1 1 0,0 0 0,-1-1 0,1 1 0,0 0-1,0 0 1,-1 0 0,1 0 0,0 0 0,0 0 0,-2 2 0,3-3-37,1 1 0,-1-1 0,0 1-1,0-1 1,1 1 0,-1-1 0,0 1 0,1-1 0,-1 1 0,0-1-1,1 0 1,-1 1 0,0-1 0,1 0 0,-1 1 0,1-1 0,-1 0-1,1 1 1,-1-1 0,1 0 0,-1 0 0,1 1 0,-1-1 0,1 0-1,-1 0 1,1 0 0,0 0 0,0 0 0,18 4 204,-1-3-1,20 3 1,167 3 635,1494-8-1012,-1692 1 157,-22-1 0,-44 1 0,-22-1 0,-715 21 0,709-10 0,87-11 1,0 1-1,0 0 1,0 0-1,-1 0 0,1 0 1,0 0-1,0 0 1,0 0-1,-1 0 1,1 0-1,0 0 0,0 0 1,-1 0-1,1 0 1,0 0-1,0 0 1,0 0-1,-1 0 0,1 0 1,0 0-1,0 1 1,0-1-1,-1 0 1,1 0-1,0 0 1,0 0-1,0 0 0,0 0 1,-1 1-1,1-1 1,0 0-1,0 0 1,0 0-1,0 0 0,0 1 1,0-1-1,-1 0 1,1 0-1,0 0 1,0 1-1,0-1 1,0 0-1,0 0 0,0 1 1,0-1-1,0 0 1,21 4 142,62 1 414,2-3 0,99-9 0,192-32-791,-226 22-230,794-100-207,-708 79 671,-194 31 0,69-24 0,-108 30 0,1 0 0,-1 0 0,0-1 0,2 0 0,-2 0 0,0 0 0,5-4 0,-8 5 0,0 1 0,1 0 0,-1 0 0,0 0 0,1-1 0,-1 1 0,0 0 0,0-1 0,0 1 0,1-1 0,-1 1 0,0 0 0,0-1 0,0 1 0,0-1 0,0 1 0,0-1 0,0 1 0,0-1 0,0 1 0,0-1 0,0 1 0,0-1 0,0 1 0,0-1 0,0 1 0,0 0 0,0-1 0,-1 1 0,1-1 0,0 1 0,0-1 0,-1 1 0,1 0 0,0-1 0,0 1 0,-1-1 0,-2-1 0,0 1 0,0 0 0,1-1 0,-1 0 0,-1 1 0,1 0 0,0 0 0,-6-1 0,-57-9 0,-180-3 0,-142 19-164,-122 11-655,-107 4-164,-3374 31-3892,3907-52 4875,186 0 0,203-2 0,180-13-164,181-10-522,167-19 235,1347-153-943,-13-70-1693,-1957 238 3667,-166 20-239,-38 8-178,-11-1 15,-24 0 124,-1 1 1,-38 4-1,-218 17 681,-135 27 0,-113 12 20,-925 119 1142,1141-123-1394,276-46-578,1 1 0,-47 17 0,86-25-169,1-1 1,-1 1 0,1 0 0,-1-1 0,0 1 0,1 0 0,-1 0-1,1 0 1,0 0 0,-1 1 0,1-1 0,0 0 0,0 0 0,-1 1-1,0 1 1,2-3-4,0 1-1,0 0 0,1-1 1,-1 1-1,0 0 0,0 0 1,1-1-1,-1 1 0,1 0 1,-1-1-1,0 1 0,1-1 1,-1 1-1,1 0 1,-1-1-1,1 1 0,0-1 1,-1 0-1,1 1 0,0-1 1,-1 1-1,1-1 0,0 0 1,-1 1-1,1-1 0,0 0 1,-1 0-1,1 0 1,0 0-1,1 1 0,29 5 0,0-1 0,61 3 0,183 3 0,363-12-832,-3-46 245,-590 40 997,66-15-1,-80 8 83,-30 14-481,-1 0-1,0-1 1,0 1 0,1 0 0,-1 0 0,0-1 0,0 1 0,1 0 0,-1 0 0,0-1 0,0 1 0,0 0 0,1-1 0,-1 1-1,0 0 1,0-1 0,0 1 0,0 0 0,0-1 0,0 1 0,0 0 0,0 0 0,0 0 0,0 0 0,0-1 0,0 1-1,0 0 1,0-1 0,0 1 0,0 0 0,0-1 0,0 1 0,0 0 0,-1-1 0,1 1 0,0 0 0,0-1 0,0 1 0,-1 0-1,1 0 1,0-1 0,0 1 0,-1 0 0,1-1 0,-9-3 112,0 0 0,0 2 0,0-1 0,-1 1-1,0 0 1,1 0 0,-17 0 0,-175-14 860,-111 7-328,-101 4-1310,-1352 5-677,1751 0 1332,-282-1 164,243-1 239,-98-15 1,140 15-319,-2 0 1,2-1-1,0 0 1,0-1 0,-1 0-1,2-1 1,-1 0-1,-18-12 1,26 15-81,1 0 0,0 0 0,-1 0 0,1 0 0,0-1 0,0 2 0,0-2 0,1 0 1,-1 1-1,0-1 0,1 0 0,0 1 0,0-1 0,0 0 0,0 0 0,0 0 0,0 0 0,1 0 0,0 0 1,0 0-1,0 0 0,0 0 0,0 0 0,0 0 0,1 0 0,-1 0 0,1 0 0,0 0 0,0 0 0,0 1 1,2-4-1,3-4-7,1 0 1,0 0-1,1 0 1,1 2 0,-1-1-1,1 1 1,12-10-1,20-11 2,0 1 0,63-29 0,142-62-797,504-172 0,298-15 251,-758 225 795,-140 36 570,-145 44-744,0 0 0,-1-1 0,0 1 0,0 0 1,0-1-1,0-1 0,0 1 0,-1 0 0,1-1 1,6-5-1,-10 8-67,0-1 1,0 1-1,0 0 1,0-1-1,0 1 1,0 0-1,0-1 1,0 1-1,-1 0 0,1-1 1,0 1-1,0 0 1,0-1-1,0 1 1,0 0-1,-1-1 1,1 1-1,0 0 1,0-1-1,0 1 1,-1 0-1,1 0 1,0-1-1,-1 1 1,1 0-1,0 0 0,0 0 1,-1-1-1,1 1 1,0 0-1,-1 0 1,1 0-1,0 0 1,-1 0-1,0-1 1,-31-4 167,-43-1-140,-89 6 0,92 1-43,-1250 12-1582,-372-8 386,1847-23 2094,124-6-441,1312-156-333,-1400 156-192,-186 23 73,328-32-23,-426 50 25,-611 36 1348,-2-35 69,772-20-1391,80-12 0,-35 1-33,279-29-156,151-12-657,1651-205-2468,-1388 158 1661,-491 67 644,-261 29 492,76 3-1,-123 2 447,0 0 0,0 1 0,0-1 0,0 1 0,0-1 0,0 1 0,0 0 0,0 0 0,3 2 0,-5-3 40,-1 0 0,0 1 1,0-1-1,1 0 0,-1 0 1,0 0-1,0 1 1,0-1-1,1 0 0,-1 1 1,0-1-1,0 1 0,0-1 1,0 1-1,0-1 0,0 1 1,0-1-1,0 0 0,0 1 1,0-1-1,0 1 0,0-1 1,0 1-1,0-1 0,0 0 1,0 1-1,-1-1 0,1 1 1,0-1-1,0 0 0,-1 1 1,1-1-1,0 1 1,0-1-1,-1 0 0,1 0 1,0 1-1,-1-1 0,1 0 1,0 1-1,-1-1 0,1 0 1,-1 0-1,-17 12 169,-1-1 0,1-1-1,-41 16 1,-161 54 660,-95 4-479,-1409 245 2108,749-190-1822,1-74 1,954-65-638,-59-2-27,74 1 47,1 1 0,0-1 1,0 1-1,0-1 1,-1 0-1,0 0 1,2-1-1,-1 1 1,0-1-1,0 0 1,0 0-1,1-1 1,-4-1-1,6 3 9,0 0-1,0 0 0,1 0 0,-1 0 0,1 0 0,-1 0 0,1 0 1,-1 0-1,1-1 0,0 1 0,-1 0 0,1 0 0,0 0 0,0 0 0,0 0 1,0 0-1,0 0 0,0 0 0,0-1 0,0 1 0,0 0 0,1 0 1,-1 0-1,0 0 0,1-1 0,-1 1 0,1 0 0,0 0 0,-1 0 1,1 1-1,0-1 0,-1 0 0,1 0 0,0 1 0,0-1 0,1-1 1,7-5 88,0 1 0,0 0 0,2 0 1,-1 1-1,0 0 0,0 0 0,12-2 1,162-50 335,83-10-446,530-81-844,0 43-660,-679 89 1497,-111 13 6,-8 0 0,-31 0 0,-150 0 0,-135 4-163,-2049 11-1817,2302-12 2176,-1 1 370,-118-13 0,175 12-465,2-1-1,0-1 1,0 2-1,0-2 0,0 0 1,0 0-1,1-1 1,-1 0-1,0 0 0,0 1 1,-6-7-1,10 7-75,1 1 1,-1-1-1,1 0 0,-1 1 0,1-2 0,0 1 0,0 0 0,0 0 1,0 0-1,1-1 0,-1 1 0,0 0 0,1 0 0,0 0 1,-1-1-1,1 1 0,0-1 0,0 1 0,1 0 0,-1 0 1,0 0-1,1-1 0,-1 1 0,1 0 0,0-1 0,0 1 0,0 1 1,2-5-1,1-1 25,0 1 1,1 0 0,0-1-1,0 2 1,0-1 0,2 0-1,-1 2 1,0-1 0,0 0-1,1 0 1,-1 1 0,1 0-1,12-4 1,10-4 332,2 2 0,32-8 0,-46 13-276,116-27 124,3 5 0,232-19-1,280 31-8,-631 15-222,1 0 0,2 0 0,-2 1 0,1 2 0,23 4 0,-38-7 0,0 1 0,-1 0 0,2 1 0,-2-1 0,1 1 0,-1 0 0,1-1 0,-1 2 0,0-1 0,0 0 0,0 0 0,0 0 0,-1 1 0,1 0 0,-1 0 0,1 0 0,-1-1 0,0 1 0,0 0 0,-1 1 0,2-1 0,-2 0 0,1 0 0,-1 1 0,0 0 0,0 3 0,0-2 0,-1 0 0,1 0 0,-1-2 0,-1 2 0,1 0 0,-1 0 0,0-2 0,0 2 0,0 0 0,0-1 0,-1 0 0,-1 0 0,-3 6 0,1-1 0,-1-2 0,-1 1 0,1-1 0,-1 0 0,0 0 0,-12 7 0,-34 20 0,-1-2 0,-1-3 0,-73 30 0,-241 78-367,-10-22-213,194-60 454,131-39 119,-321 90-9,288-86 18,-1-4-1,-121 8 1,154-21-17,20-2 51,1 1 0,0 2-1,-1 0 1,-34 11 0,24 0 70,0 1 0,1 2 0,-61 34 0,-115 84 282,55-31-273,52-49-115,90-48 0,1 2 0,1 1 0,-1 1 0,2 0 0,0 0 0,1 2 0,-21 19 0,-4 18 0,2 2 0,4 1 0,-42 77 0,76-124 0,-10 22 0,0 0 0,2 1 0,2 0 0,1 0 0,2 0 0,1 2 0,-3 38 0,8-64 0,0 0 0,0 0 0,0 0 0,-1 0 0,1-1 0,-1 1 0,-1 0 0,1-2 0,-1 2 0,0 0 0,-1-1 0,1-1 0,-1 1 0,0 0 0,0-1 0,-2 0 0,2 0 0,-1 1 0,0-2 0,0 0 0,0 1 0,-1-1 0,1 0 0,-1-1 0,-1 0 0,1 0 0,0 0 0,0 0 0,0-1 0,0 0 0,0 0 0,-1 0 0,-12-1 0,4 0 0,0-2 0,0 1 0,0-2 0,0 0 0,0 0 0,1-1 0,0-1 0,0-1 0,-1 1 0,2-2 0,0 1 0,-1-2 0,2 0 0,0 0 0,-18-17 0,8 5 0,1-2 0,1-1 0,2 1 0,-1-2 0,3-1 0,-26-49 0,-5-26 0,5-2 0,5-1 0,4-2 0,5-1 0,-15-138 0,36 200 0,4 1 0,1-1 0,3 0 0,13-86 0,-4 81 0,-5 18 0,2 1 0,15-44 0,-19 69 0,-1-2 0,1 1 0,0 0 0,0 0 0,0 0 0,1 2 0,0-2 0,0 0 0,1 2 0,0-1 0,-1 0 0,2 1 0,0 0 0,-1 0 0,1 0 0,0 0 0,8-2 0,-13 5 0,1 0 0,0 1 0,0-1 0,-1 1 0,1-1 0,0 1 0,1 0 0,-1-1 0,0 1 0,-1 0 0,1 0 0,0 0 0,0 1 0,0-1 0,0 0 0,-1 1 0,1-1 0,0 1 0,0 0 0,-1-1 0,1 1 0,0 0 0,-1 0 0,1 0 0,-1 0 0,1-1 0,-1 2 0,2 0 0,1 4 0,0 0 0,1-1 0,-1 2 0,-1-1 0,0 0 0,0 0 0,3 12 0,14 61 0,-3 0 0,6 89 0,-19-136 0,44 384-341,46 331-491,-52-434 730,-27-1 1027,-15-299-872,-1-1 1,0-1-1,-1 2 1,0-1-1,-7 19 1,8-28-53,0 0 0,0-1 0,0 0-1,-1 1 1,1-1 0,-1 1 0,1-1 0,-1 1 0,0-1 0,0-1 0,0 1 0,-1 0 0,1 0 0,-1 0 0,1-1 0,-1 1-1,1-1 1,-1 1 0,1-1 0,-1 0 0,0-1 0,0 1 0,1 0 0,-1-1 0,0 1 0,0-1 0,0 0 0,0 1-1,0-1 1,-1-1 0,-2 1 0,-1-1-1,1-1 0,-1 1 0,0-1 0,1 0 0,-1-1 0,0 0 0,1 0 0,-9-5 0,-47-38 0,54 41 0,-20-18 0,0 0 0,2-2 0,1-1 0,1 0 0,1-1 0,2-2 0,2 0 0,0 0 0,2-2 0,2-1 0,0 0 0,3 0 0,1-1 0,-13-65 0,18 34 0,5-111 0,2 42 0,-5 92 0,-2 1 0,-1-1 0,-21-56 0,15 53 0,2 0 0,-9-74 0,20 107 0,0 0 0,1 0 0,1 0 0,0 0 0,0 1 0,1-1 0,6-15 0,5-5 0,20-33 0,-18 36 0,19-47 0,-13 7 0,-2 0 0,-5-1 0,-2-1 0,-4 0 0,0-129 0,-9 156 0,-2 1 0,-1-1 0,-4 2 0,-18-69 0,16 91 0,9 19 0,0-1 0,0 1 0,0 0 0,-1 0 0,1 0 0,0-1 0,0 1 0,0 0 0,-1 0 0,1 0 0,0-1 0,0 1 0,0 0 0,-1 0 0,1 0 0,0 0 0,0 0 0,-1 0 0,1 0 0,0 0 0,-1-1 0,1 1 0,0 0 0,0 0 0,-1 0 0,1 0 0,0 0 0,-1 0 0,1 1 0,0-1 0,0 0 0,-1 0 0,1 0 0,0 0 0,-2 0 0,0 3 0,0 0 0,0 0 0,0 0 0,1-1 0,-1 1 0,1 1 0,-1-1 0,1 1 0,0-2 0,-1 7 0,-16 67 0,-13 105 0,6 88 0,23-231 0,-12 715 0,17-465 0,-3-250 0,2 0 0,2 0 0,2 0 0,14 48 0,-12-62 0,0-1 0,2-2 0,1 2 0,0-2 0,1 1 0,3-3 0,29 38 0,-15-26 0,51 41 0,-66-61 0,1 1 0,1-2 0,0 0 0,0-2 0,1 1 0,21 6 0,35 8 0,-24-8 0,72 33 0,110 49 0,-187-83 0,0-2 0,-1-1 0,72 8 0,353 28 0,-294-25 0,107 7 0,482-26 0,-370-6 0,-321 2 0,97 3 0,-163-1 0,1 0 0,-1 0 0,0 0 0,1 0 0,-1 1 0,1 1 0,-1-1 0,6 4 0,-11-5 0,0 0 0,1-1 0,-1 1 0,0-1 0,0 1 0,0 0 0,0 0 0,0 0 0,0 0 0,0 0 0,0 0 0,0 1 0,-1-1 0,1 0 0,0 0 0,-1 1 0,1-1 0,-1 0 0,1 0 0,-1 0 0,0 1 0,0-1 0,0 1 0,1-1 0,-1 0 0,0 1 0,-1-1 0,1 1 0,0-1 0,0 1 0,-1-1 0,1-1 0,-1 2 0,1-1 0,-1 0 0,1 1 0,-1-1 0,0 0 0,0 0 0,0 0 0,1 0 0,-3 2 0,-4 4 0,0 0 0,0-1 0,-2 1 0,1-1 0,0-1 0,-13 8 0,-65 26 0,71-31 0,-490 174 0,391-145 0,41-11 0,-2-5 0,0-3 0,-2-2 0,1-3 0,-97 4 0,-248-22 0,127-1 0,-417 7 0,668-4 0,1-1 0,-64-12 0,-37-5 0,102 15 0,0-2 0,0 0 0,0-3 0,-75-31 0,69 24 0,-1 1 0,-90-18 0,98 30 0,-61 1 0,23 1 0,75 2 0,-1 1 0,1 0 0,-1-1 0,0 1 0,1-1 0,-1 0 0,-5-3 0,9 4 0,0 0 0,-1-1 0,1 1 0,-1 0 0,1-1 0,-1 1 0,1 0 0,0 0 0,-1 0 0,1-1 0,0 1 0,-1-1 0,1 1 0,0-1 0,0 1 0,0-1 0,-1 1 0,1-1 0,0 1 0,0-1 0,0 1 0,0-2 0,0 1 0,0 0 0,1-1 0,-1 1 0,0 0 0,1-1 0,0 1 0,-1 1 0,1-1 0,0-1 0,-1 1 0,1 0 0,0 0 0,1-1 0,5-5 0,-1 2 0,2-1 0,-1 0 0,1 2 0,0-1 0,15-6 0,58-22 0,-17 13 16,114-22 1,73 3-35,-42 9-161,61-18-209,267-43-146,-500 86 535,538-72 202,-397 62 23,226 6-1,-261 10 82,68 4-183,-134 5-124,142 34 0,-175-34 0,194 55 0,114 23 0,-224-69 0,-59-9 0,-1 1 0,125 37 0,-54 4 0,136 44 0,-232-85 0,1-1 0,0-1 0,0-3 0,73 2 0,605-16 0,2011 8 0,-2717 0 0,2 0 0,-1-1 0,-1 0 0,2-2 0,-2 0 0,24-6 0,-34 7 0,-1-1 0,-1 1 0,1-1 0,0 0 0,0 0 0,-1 1 0,0-2 0,1 1 0,-1-1 0,0 0 0,0 1 0,-1-2 0,0 1 0,0-1 0,0 1 0,0-1 0,-1 0 0,0 1 0,0-1 0,0 0 0,-1 0 0,1 0 0,-1 0 0,0-5 0,0-6 0,0 1 0,-1-1 0,-1 1 0,-1 0 0,0 0 0,-1 0 0,0 1 0,-8-18 0,-56-120 0,37 92 0,-72-178 0,89 199 0,0 0 0,4-1 0,1-1 0,-2-50 0,13-214 0,2 110 0,-5-883 0,0 1073 0,0-1 0,0 2 0,0-1 0,-1-1 0,0 1 0,0 1 0,-1-2 0,1 1 0,-1 1 0,0-1 0,0 0 0,-1 0 0,1 2 0,-5-7 0,2 6 0,0 0 0,0-1 0,-1 1 0,1 1 0,-1 0 0,1 0 0,-1-1 0,0 2 0,-1-1 0,1 1 0,-13-2 0,-27-6 0,-1 3 0,0 1 0,-79 0 0,100 5 0,-1111-2-2432,714 6 1749,-550 2 537,801-4-89,-299 38 1,-32 42 2442,355-62-1492,100-14-515,-1 0 1,1 4 0,-80 22-1,122-28-201,-1 0 0,0-1 0,0 2 0,-8 5 0,14-8 0,0-1 0,0 1 0,1-1 0,-1 1 0,0 0 0,1-1 0,-1 0 0,1 1 0,-1-1 0,1 1 0,-1 0 0,1 0 0,-1 0 0,1-1 0,0 1 0,-1 0 0,1 0 0,0 0 0,0 1 0,0 0 0,0-1 0,1 0 0,-1 0 0,1 0 0,-1-1 0,1 0 0,0 1 0,-1 0 0,1 0 0,0 0 0,-1 0 0,1 0 0,0-1 0,0 1 0,0 0 0,0-1 0,0 1 0,1-1 0,-1 1 0,0-1 0,2 1 0,13 5 0,0-2 0,2 0 0,33 4 0,344 21-183,15-24-367,-283-5 300,91-1-256,119 1-173,-11 20 382,-306-17 297,-1-1 0,0 2 0,1 1 0,-1-1 0,0 2 0,21 10 0,-35-14 0,0 1 0,-1 0 0,1-1 0,-1 0 0,-1 2 0,1-1 0,0 0 0,-1 1 0,0-1 0,1 1 0,-2 0 0,1 0 0,0-1 0,-1 2 0,1-1 0,-1 1 0,0-1 0,0 0 0,-1 1 0,0 0 0,0-1 0,0 1 0,-1 0 0,0 0 0,0-1 0,0 1 0,0 0 0,-2 4 0,0 3 0,-1 1 0,-1-1 0,-1 0 0,0 0 0,0 0 0,-1-1 0,0 0 0,-16 22 0,-2-6 0,0 0 0,-36 29 0,-22 13 38,-5-3 1,-2-4-1,-126 67 1,-307 126-265,-337 119-716,-18-49 379,751-286 563,57-15 161,69-24-156,-1 0 0,1 0-1,0 0 1,0 0 0,0 1 0,0-1-1,0 0 1,-1 0 0,1 0-1,0 0 1,0 0 0,0 0-1,0 0 1,0 0 0,0 0-1,-1 0 1,1 1 0,0-1 0,0 0-1,0 0 1,0 0 0,0 0-1,0 0 1,0 0 0,0 1-1,0-1 1,0 0 0,0 0-1,0 0 1,0 0 0,0 1-1,0-1 1,0 0 0,0 0 0,0 0-1,0 0 1,0 0 0,0 1-1,0-1 1,0 0 0,0 0-1,0 0 1,0 0 0,0 0-1,0 1 1,0-1 0,0 0-1,0 0 1,0 0 0,0 0 0,1 0-1,-1 0 1,0 1 0,0-1-1,0 0 1,0 0 0,0 0-1,0 0 1,1 0 0,-1 0-1,0 0 1,0 0 0,0 0 0,0 0-1,0 0 1,1 0 0,-1 0-1,0 0 1,29 1 319,130-25-163,156-39-161,159-26-163,123-22-657,2197-325-4090,-2538 402 4108,-121 10 642,-134 24 162,1-1-1,0 1 1,-1-1-1,2 1 1,-2-1-1,1 0 1,-1 0 0,1 0-1,-1 0 1,0 0-1,1 0 1,0-1-1,-2 1 3,0 1 0,1 0 0,-1-1 0,0 1-1,0 0 1,0-1 0,0 1 0,0 0-1,0-1 1,0 1 0,0 0 0,-1-1-1,1 1 1,0 0 0,0 0 0,0 0 0,0 0-1,0-1 1,0 1 0,-1 0 0,1-1-1,0 1 1,0 0 0,-1 0 0,1-1 0,0 1-1,0 0 1,-1 0 0,1 0 0,0-1-1,-1 1 1,1 0 0,0 0 0,0 0-1,-1 0 1,1 0 0,-1-1 0,-12-3 132,1 1 1,0 0-1,0 1 1,-1 0-1,-14 0 1,-175-11 846,-97 6 0,-1843 2 949,1529 8-2624,612-3 689,-44 1-88,-52-6 0,97 5 91,0 0 0,0 0 0,0-1 0,1 1 0,-1 0 0,0 0 0,0 0 0,0 0 0,1-1-1,-1 1 1,0 0 0,0 0 0,0 0 0,0-1 0,0 1 0,0 0 0,0 0 0,1 0 0,-1-1 0,0 1 0,0 0 0,0 0 0,0 0 0,0 0-1,0 0 1,0 0 0,0-1 0,0 1 0,0 0 0,0 0 0,0-1 0,-1 1 0,1 0 0,0 0 0,0 0 0,0-1 0,0 1 0,0 0 0,0 0-1,0 0 1,-1-1 0,1 1 0,0 0 0,0 0 0,0 0 0,0 0 0,-1-1 0,1 1 0,0 0 0,0 0 0,0 0 0,-1 0 0,1 0 0,0 0-1,0 0 1,-1 0 0,1 0 0,0-1 0,0 1 0,-1 0 0,1 0 0,0 0 0,0 0 0,-1 0 0,1 1 0,0-1 0,0 0 0,-1 0-1,41-18 1,160-45 0,137-21-118,87-19-355,1508-257-376,-1594 314 897,-96 15 145,-108 13-145,-114 13-48,-35 3 0,-80 4 0,-101 14 0,38-1 0,-299 21-155,-116 3-463,179-14 511,-1425 114 223,1531-105 703,155-17 164,125-14-738,10-2-4,31-5 211,151-30 188,134-30-684,684-107-1828,-357 64 1740,-506 81 493,85-10 1080,-203 35-594,-21 1-840,0 0 0,0 1 1,0-1-1,1 0 0,-1 0 0,0 0 0,0 0 1,0 0-1,0 0 0,0 0 0,0 0 0,0 1 0,0-1 1,0 0-1,1 0 0,-1 0 0,0 0 0,0 0 1,0 0-1,0 0 0,0 0 0,0 0 0,0 0 0,0 0 1,0 0-1,0 0 0,0 0 0,0 1 0,0-1 1,0 0-1,0 0 0,0 0 0,0 0 0,0 0 1,0 1-1,-1-1 0,1 0 0,0 0 0,0 0 0,0 0 1,0 0-1,0 0 0,0 0 0,0 1 0,0-1 1,0 0-1,-1 0 0,1 0 0,0 0 0,0 0 0,0 0 1,0 0-1,-2 0 0,-25 17 263,22-14-152,-1 0-95,-24 12 194,1 1 1,-1 2-1,2 1 1,-48 42-1,73-58-144,0 0-1,0 1 1,0-1-1,1-1 1,-2 2-1,2 0 1,0 0-1,0 0 1,1-1-1,-1 1 1,1 0-1,-1 3 1,2-5-44,0-1 0,0 1 1,0 0-1,0-1 1,0 1-1,1-1 1,-1 1-1,0-1 1,1 1-1,0-2 1,-1 2-1,1-1 1,0 1-1,0-1 0,1 2 1,1 0 13,-1 0 1,2-1-1,-1 0 0,0 1 1,1-1-1,-1 0 0,0 0 1,7 2-1,17 4 0,-1 0-1,1-2 1,45 6 0,176 10-42,653-2-1599,-564-18 1243,-318-2 355,142 5 0,-136-2 0,1-1 0,-2 2 0,46 14 0,-65-17 0,1 1 0,-1 1 0,0-1 0,0 1 0,0-2 0,-1 3 0,2-1 0,-2 0 0,1 1 0,-1-1 0,0 1 0,-1 0 0,1 0 0,-1 0 0,1 0 0,-2 1 0,1 0 0,0-1 0,-1 1 0,0 0 0,0 1 0,0-2 0,-1 1 0,3 9 0,-3 2 0,-1-1 0,0 0 0,-1 1 0,-1 0 0,-1-1 0,0 0 0,-7 19 0,-14 30 0,-3-1 0,-48 83 0,48-96 0,-27 46 256,-75 101-1,87-141-79,-3 0-1,-106 96 1,73-86-174,-3-3 1,-1-3 0,-148 79 0,208-127-3,-42 14 0,59-23 0,-1-2 0,1 1 0,-1-1 0,0 1 0,1-1 0,-1-1 0,-1 1 0,1-1 0,1 0 0,-1-1 0,0 1 0,-9-3 0,12 2-2,1 0 1,-1 0 0,-1-1-1,2 1 1,-1 0 0,1 0 0,0-1-1,-1 1 1,1-1 0,0 0-1,0 0 1,0 0 0,0-1-1,1 1 1,-1 1 0,0-2 0,1 1-1,0-1 1,0 0 0,-1 1-1,2-1 1,-1 1 0,0-1-1,0 1 1,1-1 0,0 0 0,-1 0-1,1-4 1,1-5 28,0 2 0,0 0 0,1-1 0,0 1 0,1 0-1,5-12 1,1 0 5,1 0 0,3 2-1,-1-1 1,1 1 0,2 1-1,0 0 1,1 1 0,2 1-1,25-21 1,20-11 113,110-62 0,-115 77-96,-2-2 0,86-72 0,-139 106-49,4-4 0,0-1 0,-1 1 0,0-1 0,7-12 0,-12 18 0,0-1 0,0 1 0,0 0 0,-1-1 0,1 1 0,0-1 0,-1 0 0,1 1 0,-1-1 0,0 0 0,0 0 0,0 0 0,0 1 0,0 0 0,0-1 0,0 0 0,0 0 0,-1 1 0,1-1 0,-1 0 0,1 0 0,-1 1 0,0-1 0,0 2 0,1-2 0,-1 0 0,0 1 0,0 0 0,-1-1 0,-1-1 0,-3-2 0,-1 1 0,1 0 0,-1 0 0,-2 0 0,2 2 0,0-1 0,-1 0 0,1 0 0,-1 1 0,-13-2 0,-91-8 0,110 12 0,-70-3 0,2 4 0,-140 16 0,-137 45 0,238-41 0,90-17 0,1-1 0,-26 2 0,43-5 0,0 0 0,0 0 0,0 0 0,0 0 0,0 0 0,1-1 0,-1 1 0,0 0 0,0 0 0,0 0 0,0-1 0,0 1 0,1 0 0,-1-1 0,0 1 0,0-1 0,0 0 0,0 0 0,1 1 0,0-1 0,0 1 0,0-1 0,0 0 0,0 1 0,0-1 0,0 1 0,0-1 0,1 0 0,-1 1 0,0-1 0,0 1 0,0-1 0,1 0 0,-1 1 0,0 0 0,0 0 0,1-1 0,-1 1 0,1-1 0,-1 1 0,0 0 0,1-1 0,0 0 0,19-16 0,1 1 0,32-20 0,153-91 0,88-36-164,760-427-2205,-765 429 2255,106-47-27,-285 153 112,-83 46 29,-26 9 0,-1-1 0,0 1 0,0 0 0,0 0 0,0 0 0,0 0 0,0 0 0,1 0 0,-1 0 0,0 0 0,0 0 0,0 0 0,0 0 0,0 0 0,1 0 0,-1 0 0,0 0 0,0 0 0,0 0 0,0 0 0,1 0 0,-1 0 0,0 0 0,0 0 0,0 0 0,0 0 0,0 1 0,0-1 0,1 0 0,-1 0 0,0 0 0,0 0 0,0 0 0,0 0 0,0 0 0,0 0 0,0 1 0,0-1 0,1 0 0,-1 0 0,0 0 0,0 0 0,0 0 0,0 1 0,0-1 0,0 0 0,0 0 0,0 0 0,0 0 0,0 0 0,0 1 0,0-1 0,0 0 0,0 0 0,0 0 0,0 0 0,0 0 0,0 1 0,0-1 0,0 0 0,-1 0 0,1 0 0,0 0 0,0 0 0,0 1 0,0-1 0,0 0 0,0 0 0,0 0 0,-11 9 0,2 0 0,-1-2 0,0 1 0,-19 10 0,-143 85 0,-92 44-163,-818 369-1599,753-370 1755,328-146 7,-664 265-364,652-260 368,-163 48 730,155-48-574,0-1 0,-1-1 0,1-1 0,0 0 0,-1-2 1,-26-1-1,42 0-79,1 0-1,-1-1 1,0 1 0,1 0-1,-2-1 1,2 0 0,0-1 0,0 1-1,0-1 1,0 0 0,0 0 0,0 0-1,1-1 1,0 0 0,-1 0 0,1 1-1,0-2 1,0 1 0,1-1-1,0 1 1,0-1 0,-3-7 0,-2-7 198,1-1 1,-1 0-1,3 0 1,-5-33-1,8 41-279,-15-130 0,16 126 0,1 0 0,1 0 0,1 0 0,0 1 0,1-1 0,1 1 0,7-21 0,-1 16 0,2 1 0,0 1 0,0-1 0,2 1 0,1 1 0,0 0 0,1 1 0,2 1 0,-1 0 0,23-14 0,22-12 0,126-61 0,5 13 0,-174 75 0,-19 14 0,0-1 0,0 1 0,0 0 0,0 0 0,1 0 0,-1-1 0,0 1 0,0 0 0,0 0 0,0-1 0,0 1 0,0 0 0,0 0 0,0-1 0,0 1 0,0 0 0,0-1 0,0 1 0,0 0 0,0 0 0,0-1 0,0 1 0,0 0 0,0 0 0,0-1 0,0 1 0,0 0 0,0 0 0,-1-1 0,1 1 0,0 0 0,0 0 0,0-1 0,0 1 0,-1 0 0,1 0 0,-2-1 0,-1 0 0,1 0 0,0 0 0,-1 1 0,1-1 0,0 1 0,-1 0 0,1 0 0,-1 0 0,1 0 0,-5 0 0,-34 7 0,0 1 0,1 1 0,-65 24 0,15-5 0,50-15 0,20-7 0,-1 1 0,1-1 0,-1-2 0,-34 4 0,55-8 0,0 0 0,0 1 0,0-1 0,0 0 0,0 0 0,-1 0 0,1 0 0,0 0 0,0 0 0,0 0 0,0 0 0,0 0 0,-2 0 0,2 0 0,0 0 0,0 0 0,0 0 0,0 0 0,-1 0 0,1-1 0,0 1 0,0 0 0,0 0 0,0 0 0,0 0 0,0 0 0,-1 0 0,1 0 0,0 0 0,0 0 0,0-1 0,0 1 0,0 0 0,0 0 0,0 0 0,0 0 0,0 0 0,0 0 0,-1-1 0,1 1 0,0 0 0,0 0 0,0 0 0,0 0 0,0 0 0,0-1 0,0 1 0,0 0 0,0 0 0,0 0 0,0 0 0,0 0 0,0-1 0,0 1 0,1 0 0,-1 0 0,0 0 0,0 0 0,0 0 0,0-1 0,0 1 0,0 0 0,0 0 0,0 0 0,20-13 0,44-19 0,2 3 0,75-22 0,-4 7 0,2 4 0,1 7 0,270-31 0,-358 60 0,1 2 0,-1 2 0,0 1 0,72 14 0,-103-13 0,0 3 0,-2 0 0,1 1 0,0 0 0,-1 2 0,1 0 0,-2 1 0,0 1 0,0 0 0,-1 2 0,-1-1 0,1 1 0,20 22 0,-26-22 0,6 7 0,30 26 0,-38-38 0,-1-2 0,1 1 0,1 0 0,-1-2 0,1 1 0,20 7 0,3-3 0,69 10 0,-67-16 0,-1 4 0,62 18 0,-71-15 0,1 1 0,-2 2 0,1 0 0,-2 1 0,0 1 0,-1 1 0,-1 1 0,0 1 0,19 22 0,-12-9 0,-1 2 0,-3 1 0,0 1 0,-3 1 0,19 40 0,-3 11 0,-5 1 0,38 160 0,-2 189 0,-63-404 0,-2-15 0,-1-1 0,0 1 0,-1-1 0,-1 1 0,-1-1 0,-4 18 0,5-34 0,0-1 0,0 1 0,0-1 0,0 1 0,0-1 0,0 1 0,-1-1 0,1 1 0,0-1 0,0 1 0,-1-1 0,1 1 0,0-1 0,-1 0 0,1 1 0,0-1 0,-1 0 0,1 1 0,0-1 0,-1 0 0,1 1 0,-1-1 0,1 0 0,-1 1 0,-15-9 0,-9-13 0,2-2 0,0-2 0,2 1 0,-31-49 0,24 34 0,-89-126-149,8-4-1,8-5 0,-91-220 0,172 343 250,1 0 0,-16-85 0,30 109-63,2 2 1,1-2-1,1 1 1,2-1-1,0 1 0,2-1 1,9-31-1,-3 30-37,1 1 0,2 0 0,24-38 0,6-16 0,-32 60 0,6-17 0,3 1 0,0 1 0,2 1 0,29-37 0,-37 61 0,0 0 0,0 0 0,1 2 0,0-1 0,0 2 0,1-1 0,1 3 0,-1-2 0,20-4 0,-11 2 0,0 0 0,38-23 0,-8-6 0,28-18 0,-75 53 0,0 0 0,0 0 0,1 1 0,0 0 0,1 0 0,-2 0 0,2 1 0,-1 0 0,9-1 0,-12 3 0,-2 0 0,1 0 0,-1 0 0,1 0 0,-1 1 0,1-1 0,-1 1 0,1 0 0,-1 0 0,0 0 0,1 1 0,-1-1 0,0 1 0,1 0 0,-1 0 0,0 0 0,0-1 0,-1 1 0,1 0 0,-1 1 0,1-1 0,-1 1 0,0 0 0,0-1 0,0 1 0,0 0 0,0 0 0,1 5 0,3 8 0,-1-1 0,0 0 0,-2 0 0,3 28 0,-5-34 0,10 83 0,26 324 0,-39 898 0,4-1283 0,1 1 0,16 60 0,4 27 0,-15-9 0,-12 183 0,3-280 0,-1 0 0,0-1 0,-1 2 0,-1-2 0,-10 23 0,13-32 0,0 1 0,-1-2 0,1 1 0,-1 1 0,0-1 0,0 0 0,0-1 0,-1 1 0,1-1 0,-1 1 0,1-1 0,-1 1 0,0-1 0,0 0 0,-1-1 0,1 1 0,0 0 0,-1 0 0,1-1 0,0 0 0,-1 1 0,1-1 0,-1-1 0,0 1 0,-6 0 0,7-1 0,1 0 0,-2-1 0,2 0 0,-1 1 0,1-1 0,-1 0 0,1 0 0,0-1 0,-1 1 0,1 0 0,0-1 0,0 1 0,0-1 0,0 1 0,0-1 0,0 1 0,0-1 0,1 0 0,-1-1 0,-1-2 0,-3-5 0,-1-1 0,-8-21 0,12 23 0,-22-61 0,-29-131 0,39 132 0,-20-97 0,-16-260 0,41-178 0,7 535 0,-3 0 0,-3 0 0,-25-86 0,-15-106 0,42-212 0,10 266 0,-4 107 0,4-111 0,2 181 0,1 0 0,1 1 0,3-1 0,0 1 0,29-52 0,-31 66 0,0 0 0,1 1 0,1-1 0,13-13 0,-20 25 0,0-1 0,1 2 0,-1-1 0,1 0 0,-1 0 0,1 0 0,0 1 0,1 1 0,5-4 0,-8 4 0,1 1 0,-1-1 0,0 1 0,1-1 0,-1 1 0,0 0 0,1 0 0,-1 0 0,0 0 0,1 0 0,-1 1 0,1-1 0,-1 1 0,0 0 0,0-1 0,2 1 0,-2 0 0,0 0 0,2 1 0,2 3 0,0 0 0,0 0 0,-1-1 0,1 2 0,-2 0 0,1-1 0,0 2 0,-1-1 0,0 0 0,0 1 0,-1-1 0,0 1 0,-1 0 0,4 12 0,1 9 0,-1 1 0,3 36 0,-6 163 0,-4-46 0,9-132 0,-4-36 0,-2 1 0,0-1 0,0 27 0,-2-38 0,0 1 0,0-1 0,-1 0 0,1 0 0,-1 0 0,0 0 0,0 0 0,0 1 0,-1-1 0,1-1 0,-1 1 0,0 0 0,1-1 0,-1 1 0,-1 0 0,1-2 0,-1 2 0,1-1 0,-1 0 0,0 0 0,1 0 0,-5 3 0,-112 47 0,33-15 0,-73 29 0,90-39 0,2 2 0,-68 39 0,95-42 0,0 1 0,1 1 0,-41 41 0,59-48 0,0 2 0,2-1 0,1 2 0,0 1 0,2-1 0,-14 32 0,3-1 0,3 1 0,3 1 0,-17 69 0,-7 104 0,12 1 0,-5 288 0,35-468 0,-16 77 0,10-80 0,-3 77 0,13-116 0,-1-1 0,1 1 0,1-1 0,0 0 0,0 0 0,0 1 0,7 10 0,33 54 0,-30-55 0,-1 0 0,-1 0 0,10 26 0,-7-1 0,-3-1 0,-2 1 0,-2 0 0,-1 1 0,-3 57 0,-2-94 0,-1 0 0,0 1 0,0-1 0,0 1 0,-1-2 0,0 2 0,0-1 0,-1 0 0,0 0 0,-6 9 0,6-12 0,0-1 0,-2 1 0,2 0 0,-1-1 0,1 0 0,-1 0 0,0 0 0,0 0 0,-1 0 0,1-1 0,0 0 0,-1-1 0,0 1 0,0 0 0,0-1 0,0 1 0,-7 0 0,-2-1 0,-1-1 0,1 0 0,0 0 0,0-2 0,-1 1 0,2-2 0,-1 0 0,0 0 0,0-1 0,1-1 0,0 0 0,0 0 0,0-2 0,-16-10 0,-11-8 0,0-3 0,-65-59 0,40 30 0,-102-89 0,146 133 0,-2 0 0,1 1 0,-2 1 0,1 1 0,-2 1 0,1 1 0,-1 1 0,0 1 0,-33-4 0,-27 3 0,0 3 0,-87 7 0,49-1 0,81-1 0,18 0 0,-49-4 0,74 3 0,-1 0 0,0 0 0,0 0 0,0 0 0,0 0 0,0 0 0,0 0 0,0 0 0,0 0 0,0 0 0,0 0 0,0 0 0,0 0 0,0 0 0,0 0 0,0 0 0,0 0 0,0 0 0,0 0 0,0-1 0,0 1 0,0 0 0,0 0 0,0 0 0,0 0 0,0 0 0,0 0 0,0 0 0,0 0 0,0 0 0,0 0 0,0 0 0,0-1 0,0 1 0,0 0 0,0 0 0,-1 0 0,1 0 0,0 0 0,0 0 0,0 0 0,0 0 0,0 0 0,0 0 0,0 0 0,0 0 0,0 0 0,0 0 0,0 0 0,-1 0 0,1 0 0,0 0 0,0 0 0,0 0 0,0 0 0,0 0 0,0 0 0,0 0 0,0 0 0,0 0 0,17-6 0,1416-330-1446,-1091 282 1418,-312 49 22,42-10 1,-45 9 446,42-7 0,-67 13-432,-1-1 1,1 1-1,-1 0 1,1-1-1,-1 1 1,1 0-1,0 0 1,-1 1-1,1-1 0,-1 0 1,1 0-1,-1 1 1,1-1-1,-1 1 1,1-1-1,-1 1 1,0 0-1,1-1 1,-1 1-1,0 0 0,1 0 1,-1 0-1,0 0 1,0 0-1,0 0 1,0 0-1,0 1 1,0-2-1,0 1 1,0 0-1,-1 1 0,1-1 1,1 1-1,-2-1 1,1 0-1,-1 1 1,0-1-1,1 1 1,-1 0-1,0-1 1,0 0-1,0 0 0,0 1 1,0-1-1,0 1 1,0-1-1,-1 1 1,0 2-1,-2 4 9,1 2-1,-1-2 1,0 1-1,0-1 1,-1 0-1,0 0 1,-7 9-1,-20 27-17,-2-4 0,-2 1 0,-3-2 0,0-3 0,-65 48 0,80-68 4,-1-2 0,0-2-1,-2 0 1,1-1 0,-2-1 0,1-1-1,-2-2 1,1 0 0,-1-2-1,-50 5 1,-13-5-72,-2-5 0,-102-10-1,-176-27-750,-61-15-164,-2347-137-2579,2694 188 3455,-220-8-209,160-6 567,94 7 1252,0 4 0,-97 1 0,121 7-1287,1 1 1,-1 1-1,2 2 1,-41 15-1,5-1-107,26-8-109,1 1 0,-58 33 0,63-31 0,2-2 0,-3 0 0,0-2 0,-47 14 0,-184 50 0,214-59 0,-106 43 0,138-54 0,1 0 0,1 2 0,-1-1 0,2 1 0,-1 1 0,2-1 0,-1 3 0,-9 10 0,15-15 0,1 1 0,0 0 0,0 0 0,1-1 0,-1 2 0,2-1 0,0 1 0,0-1 0,1 1 0,0 0 0,1 0 0,0 0 0,0 0 0,1 0 0,0 0 0,1 0 0,0 0 0,0 0 0,1-1 0,5 16 0,-1-9 0,2-1 0,-1 1 0,1-2 0,1 1 0,0-2 0,2 1 0,-1 0 0,1-2 0,1 0 0,-1 1 0,16 8 0,-10-8 0,1-1 0,0 0 0,0-2 0,2 0 0,-1 0 0,2-2 0,-2 0 0,2-1 0,0-2 0,27 5 0,9-4 0,1-2 0,93-6 0,-55-1 0,89-6 0,-156 7 0,0-2 0,0-1 0,-1 0 0,36-14 0,40-21 0,141-50 0,-190 74 0,-1 2 0,95-13 0,214-35 0,-72 10 0,180-9 0,7 36 0,-471 26 0,59 1 0,0-2 0,0-3 0,102-17 0,-91 3 0,-13 1 0,2 3 0,-1 3 0,81-3 0,113 16 0,73-2 0,-260-11 0,-57 9 0,-1 0 0,0 0 0,2 0 0,-2 2 0,26 1 0,-33 3 0,-14 6 0,-19 6 0,0 0 0,-1-2 0,-40 17 0,49-23 0,-67 28 0,-2-4 0,-2-3 0,-2-3 0,-149 23 0,94-26 0,-627 81 0,-61-87 0,515-20 0,-352 3 0,604-3 0,-109-17 0,8-1 0,33 15 0,70 4 0,-2-3 0,-92-17 0,92 7 0,-2-2 0,0 3 0,-1 3 0,-113-5 0,124 16 0,0 2 0,-1 2 0,-62 12 0,47-2 0,0-5 0,-82 1 0,-154-10 0,135-2 0,-377 2 0,546 0 0,-11 0 0,2 0 0,0-1 0,-2 0 0,-21-6 0,34 5 0,0 0 0,0 1 0,0-2 0,0 2 0,0-2 0,0 0 0,1 0 0,-2 0 0,2 0 0,0 0 0,0-1 0,0 1 0,0-2 0,1 2 0,0-1 0,0-1 0,-5-7 0,-1-7 0,0-1 0,2 0 0,1-1 0,0 1 0,2-1 0,-3-29 0,1-134 0,9 112 0,2 1 0,5 0 0,2 1 0,5 0 0,2 2 0,35-83 0,25-72 0,-69 184 0,-2-2 0,-1 1 0,1-69 0,-18-513 0,11 181 0,-11 551 0,-63 560-918,8-281 530,-57 478 115,122-499 1374,5-157-623,-5-67-478,-2-258 0,-5-83 0,-10 12 0,-10-394 0,31 536 0,1 0 0,3-1 0,2 1 0,3 0 0,0 2 0,3-1 0,1 0 0,4 3 0,37-59 0,-17 32 0,-18 28 0,44-55 0,-6 14 0,18-20 0,55-35 0,-91 92 0,-21 22 0,0 2 0,1 0 0,2 1 0,34-18 0,-3 7 0,62-22 0,-46 24 0,1 5 0,1 2 0,1 3 0,124-12 0,-132 21 0,466-34 0,-56 41 0,-238 2 0,-161 0 0,-1 4 0,1 3 0,102 24 0,215 76 0,-373-104 0,234 77 0,-59-18 0,238 46 0,-311-87 0,1 5 0,225 81 0,-62 17 0,-271-119 0,46 24 0,-59-29 0,-1 0 0,2 1 0,-2-1 0,0 1 0,0-1 0,0 0 0,0 1 0,0 0 0,-1 1 0,1-1 0,-1-1 0,3 8 0,-5-9 0,0 1 0,0 0 0,0 0 0,0-1 0,0 0 0,0 1 0,-1 0 0,1 0 0,-1-1 0,1 1 0,-1 0 0,0-1 0,1 1 0,-1-1 0,0 0 0,0 1 0,0-1 0,0 0 0,0 1 0,-1-1 0,1 0 0,0 1 0,-1-1 0,1 0 0,-3 1 0,-12 10 0,0-1 0,0 0 0,-2-1 0,-32 14 0,-96 29 0,-95 9 0,-467 63-1150,333-64 440,-87 14 284,-62 11 364,324-45-68,163-32 114,-45 15 0,61-12 16,21-12 0,0 0 0,0 1 0,0-1 0,0 0 0,0 0 0,0 1 0,0-1 0,0 0 0,0 0 0,0 1 0,0-1 0,0 0 0,0 0 0,0 0 0,0 1 0,0-1 0,0 0 0,1 0 0,-1 1 0,0-1 0,0 0 0,0 0 0,0 0 0,0 1 0,0-1 0,1 0 0,-1 0 0,0 0 0,0 0 0,0 1 0,1-1 0,-1 0 0,0 0 0,0 0 0,0 0 0,1 0 0,-1 0 0,0 0 0,0 0 0,1 1 0,-1-1 0,0 0 0,0 0 0,1 0 0,-1 0 0,0 0 0,0 0 0,1 0 0,-1-1 0,0 1 0,0 0 0,1 0 0,-1 0 0,22 0 0,-1-1 0,0-2 0,23-3 0,182-35 0,99-17-164,1379-180-2048,-1411 202 2404,-48 2 521,-97 9-286,-111 14-298,-36 11-128,-1 0 0,0 0 0,0 0 0,0 0 0,1 0 0,-1 0 0,0 0 0,0 0 0,0 0 0,2 0 0,-2 0 0,0 0 0,0 0 0,0 0 0,1 0 0,-1 0 0,0 0 0,0 0 0,0-1 0,1 1 0,-1 0 0,0 0 0,0 0 0,0 0 0,0 0 0,0-1 0,0 1 0,1 0 0,-1 0 0,0 0 0,0-1 0,0 1 0,0 0 0,0 0 0,0 0 0,0-1 0,0 1 1,0 0-1,0 0 0,0 0 0,0-1 0,0 1 0,0 0 0,0 0 0,0 0 0,0-1 0,0 1 0,0 0 0,0 0 0,0 0 0,0-1 0,0 1 0,0 0 0,-1 0 0,1 0 0,0 0 0,0-1 0,0 1 0,-1 0 0,-8-2 3,1 0-1,-1 0 1,1 1-1,-1 1 1,-14 0-1,-160 2-3,-119 7-164,-111 1-655,-92 1-164,-2548 7-1183,2869-18 2032,466-1 134,123 0-88,129 1-262,1727 0-68,-1916 1 498,-114 11-60,-217-11-20,-1 2 0,1-1 0,0 0 0,-1 2 0,-1 1 0,1-1 0,17 9 0,-28-12 9,1 1 0,-1-1-1,0 1 1,0-1 0,0 0-1,0 0 1,0 1 0,0 0-1,-1 0 1,1 0 0,-1 0-1,1 0 1,-1 0 0,0 0-1,1 0 1,-1 0 0,0 1-1,0-1 1,0 1 0,-1-1-1,1 0 1,-1 0-1,1 1 1,-1-1 0,0 1-1,0 0 1,-1-1 0,1 0-1,0 0 1,-2 5 0,-1 1 80,-2 0 0,1 0 1,-1-1-1,1 1 0,-1-2 1,-1 1-1,-10 10 0,-3 1 105,-1 0 0,-1-2 0,1 0 0,-38 20 0,-109 45 199,-517 181 1459,16-8 435,626-235-2131,2 1 0,0 2 0,1 2 1,1 1-1,2 3 0,1 0 0,1 1 0,2 2 0,-34 43 0,53-55-117,2 0 0,-1 1 0,2 0 0,1 0 0,2 2 0,0-1 0,-8 38-1,10-34-36,-1-1-1,-2 0 0,0 0 1,-1-1-1,-21 34 0,20-42-1,0-1 0,-2 0 0,0 0 0,0 0 0,-1-1 0,-30 21 0,42-33 0,0 0 0,0 0 0,-1 0 0,1 0 0,0-1 0,-1 1 0,1-1 0,-1 0 0,1 1 0,-2-1 0,2 0 0,-1 1 0,1-1 0,-1 0 0,1 0 0,-1 0 0,1 0 0,-3-1 0,4 1 0,-1 0 0,1 0 0,0-1 0,-1 1 0,1 0 0,0 0 0,0 0 0,-1 0 0,1 0 0,0-1 0,0 1 0,-1 0 0,1-1 0,0 1 0,0 0 0,0-1 0,0 1 0,-1-1 0,1 1 0,0 0 0,0-1 0,0 1 0,0-1 0,0 1 0,0 0 0,0-1 0,0 0 0,9-20 0,0 8 0,2 1 0,0-1 0,1 2 0,17-14 0,125-93 0,90-48-164,252-146-1138,33 26 422,-184 134 842,627-190 0,-1093 373 38,-106 24 0,-579 96-1314,240-51 578,-179 37 1986,619-111-1193,102-19-57,24-5 0,8-1 0,106-8 0,470-45-157,196-13-1196,-664 58-2163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5:29.71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6:51.943"/>
    </inkml:context>
    <inkml:brush xml:id="br0">
      <inkml:brushProperty name="width" value="0.35" units="cm"/>
      <inkml:brushProperty name="height" value="0.35" units="cm"/>
      <inkml:brushProperty name="color" value="#FFFFFF"/>
    </inkml:brush>
  </inkml:definitions>
  <inkml:trace contextRef="#ctx0" brushRef="#br0">791 2038 24575,'1'-3'0,"0"-1"0,0 1 0,0 0 0,0 0 0,0 0 0,0 0 0,1 0 0,-1 0 0,1 0 0,0 0 0,0 0 0,3-3 0,0-1 0,4-5 0,1 1 0,0 0 0,0 0 0,1 1 0,1 1 0,-1 0 0,1 1 0,21-10 0,8-1 0,56-16 0,-27 16 0,1 4 0,110-7 0,144 20 0,-28 2 0,-284-1 0,1 0 0,0-1 0,25-9 0,-36 11 0,-1-1 0,1 0 0,-1 0 0,1 0 0,-1-1 0,1 1 0,-1-1 0,0 1 0,0-1 0,0 0 0,0 0 0,0 0 0,0-1 0,0 1 0,0-1 0,0 1 0,-1-1 0,1 0 0,-1 0 0,0 1 0,0-1 0,1-1 0,-2 1 0,1 0 0,0 0 0,0 0 0,0-4 0,-1 4 0,0 0 0,0 1 0,-1-1 0,1 0 0,0 1 0,-1-1 0,0 0 0,1 1 0,-1-1 0,0 1 0,0-1 0,0 1 0,0 0 0,0-1 0,-3-3 0,0 1 0,0 0 0,0 0 0,0 1 0,-1 0 0,1 0 0,-8-4 0,-12-8 0,0 2 0,-2 1 0,1 2 0,-28-7 0,-111-22 0,162 40 0,-326-47 0,88 16 0,228 29 0,1 0 0,0-1 0,-1-1 0,1-1 0,1 1 0,-1-2 0,0 0 0,1-1 0,-13-11 0,19 15 0,1 0 0,0 0 0,0-1 0,0 1 0,1-1 0,-1 0 0,1 0 0,-1 0 0,1-1 0,0 1 0,0 0 0,1-1 0,-1 0 0,1 1 0,-1-1 0,1 0 0,1 0 0,-1 0 0,0 0 0,1 0 0,0 0 0,0 0 0,0 0 0,0-1 0,1 1 0,-1 0 0,1 0 0,0 1 0,3-10 0,-1 6 0,0 1 0,0-1 0,0 1 0,1-1 0,0 1 0,0 1 0,0-1 0,1 1 0,0 0 0,0 0 0,7-6 0,2 0 0,1 0 0,1 1 0,22-12 0,38-13-48,138-41 0,-188 69-20,824-192-1110,-215 125 787,-611 73 391,-47 2 0,1 0 0,-110 1 0,-73 1-97,-1951 1-326,2123-3 483,-16-1 68,-75 12 0,102-5-128,22-6 0,0 0 0,0 0 0,0 0 0,-1 0 0,1 0 0,0 0 0,0 0 0,0 0 0,0 0 0,0 0 0,0 0 0,0 1 0,-1-1 0,1 0 0,0 0 0,0 0 0,0 0 0,0 0 0,0 0 0,0 0 0,0 0 0,0 0 0,0 0 0,-1 1 0,1-1 0,0 0 0,0 0 0,0 0 0,0 0 0,0 0 0,0 1 0,0-1 0,0 0 0,0 0 0,0 0 0,0 0 0,0 0 0,0 0 0,0 1 0,0-1 0,0 0 0,0 0 0,0 0 0,0 0 0,0 0 0,0 1 0,0-1 0,0 0 0,0 0 0,0 0 0,0 0 0,0 0 0,1 0 0,-1 1 0,0-1 0,0 0 0,0 0 0,0 0 0,0 0 0,0 0 0,0 0 0,5 3 0,0-1 0,-1-1 0,1 1 0,0-1 0,6 0 0,572 49 252,-497-46-203,507 16-302,-560-20 206,-11-1 45,-1 2-1,0 0 1,0 2-1,0 0 0,33 12 1,-52-14 0,0 0 1,0 0 0,0 0-1,0 0 1,0 0-1,0 0 1,0 1 0,-1-1-1,1 1 1,0 0 0,-1 0-1,1-1 1,-1 1 0,2 3-1,-2-4 1,-1 0 1,0 0-1,0 0 0,0 0 0,1 0 0,-1 0 1,0 0-1,0 0 0,0 0 0,0 0 1,0 0-1,0 0 0,0 0 0,-1 0 0,1 0 1,0 0-1,0 0 0,-1 0 0,1 0 0,0 0 1,-1 0-1,1 0 0,-1 0 0,1 0 1,-1 0-1,-3 4 21,0-1 1,1 0-1,-2 0 1,1 0-1,0-1 1,0 1-1,-1-1 1,0-1-1,-8 5 0,-24 5 363,0-1-1,-1-2 1,-59 3-1,30-4-192,38-4-160,-137 23 25,129-18-61,0 1 1,-49 24-1,81-32 6,-35 20 0,39-21 0,-1 0 0,1 0 0,-1 0 0,1 0 0,-1 1 0,1-1 0,0 0 0,-1 1 0,1-1 0,0 1 0,0 0 0,0-1 0,0 1 0,0 0 0,0 0 0,1 0 0,-1 0 0,0 0 0,1 0 0,-1 3 0,1-4 0,0 0 0,0 1 0,1-1 0,-1 0 0,0 0 0,1 0 0,-1 0 0,1 0 0,-1 1 0,1-1 0,0 0 0,-1-1 0,1 1 0,0 0 0,-1 0 0,1 0 0,0 0 0,0-1 0,0 1 0,-1 0 0,1-1 0,0 1 0,0-1 0,0 1 0,0-1 0,2 1 0,20 6 0,-1 0 0,1-2 0,1-1 0,37 0 0,-48-4 0,825 8 0,-514-13 0,-85 4 0,-245 2 0,1 0 0,0 0 0,-1 0 0,1 1 0,-9 4 0,13-6 0,1 0 0,0 0 0,0 0 0,0 0 0,-1 0 0,1 0 0,0 0 0,0 0 0,0 0 0,-1 0 0,1 0 0,0 1 0,0-1 0,0 0 0,0 0 0,-1 0 0,1 0 0,0 0 0,0 1 0,0-1 0,0 0 0,0 0 0,-1 0 0,1 1 0,0-1 0,0 0 0,0 0 0,0 0 0,0 1 0,0-1 0,0 0 0,0 0 0,0 1 0,0-1 0,0 0 0,0 0 0,-1 1 0,1-1 0,1 0 0,-1 0 0,0 1 0,0-1 0,0 0 0,0 0 0,0 1 0,0-1 0,0 0 0,0 0 0,0 1 0,0-1 0,0 0 0,0 0 0,1 0 0,-1 1 0,0-1 0,0 0 0,3 2 0,1 0 0,-1-1 0,1 0 0,-1 0 0,1 0 0,0 0 0,3 0 0,49 4 20,103-6-1,60-24-114,-151 15-13,348-56-1038,-264 45 1080,-143 20 66,1 1 0,0 0 0,-1 1 0,1 0 0,0 1 0,-1 0 0,17 7 0,-25-9 0,0 1 0,1-1 0,-1 1 0,0 0 0,0 0 0,0 0 0,0 0 0,0 0 0,0 0 0,0 0 0,0 1 0,0-1 0,0 0 0,-1 1 0,1-1 0,0 0 0,-1 1 0,1-1 0,0 1 0,-1 0 0,0-1 0,1 1 0,-1-1 0,0 1 0,0 0 0,1-1 0,-1 1 0,0 0 0,0 0 0,-1-1 0,1 1 0,0 0 0,0-1 0,-1 1 0,1-1 0,0 1 0,-1 0 0,0 1 0,-5 9 0,1-1 0,-1 1 0,0-2 0,-1 1 0,0-1 0,0-1 0,-16 16 0,-119 109 0,-294 188-869,-25-39 184,339-210 913,111-67-188,-212 140 888,215-140-923,1 0 0,-1 0 0,1 1-1,0 1 1,-7 9 0,13-16-5,1-1 0,-1 1 0,1-1 0,-1 1 0,1-1 0,0 1 0,-1-1 0,1 1 0,0 0 0,-1-1 0,1 1 0,0 0 0,0-1 0,0 1 0,0 0 0,-1-1 0,1 1 0,0 0 0,0 0 0,0-1 0,0 1 0,0 0 0,0 0 0,0-1 0,0 1 0,1 0 0,-1-1 0,0 1 0,0 0 0,0-1 0,0 1 0,1 0 0,-1-1 0,0 1 0,1 0 0,-1-1 0,0 1 0,1-1 0,-1 1 0,1-1 0,-1 1 0,1-1 0,-1 1 0,0-1 0,1 0 0,0 1 0,-1-1 0,1 0 0,0 1 0,6 1 0,1-1 0,-1 0 0,1 0 0,-1-1 0,1 0 0,8-3 0,561-79 0,-446 61 0,-45 9 281,-47 8 128,0-2-1,66-21 1,-92 19-282,-13 8-126,0 0 0,0 0 1,0-1-1,0 1 0,0 0 0,1 0 0,-1 0 0,0 0 0,0-1 0,0 1 0,0 0 0,0 0 0,0 0 1,0-1-1,0 1 0,0 0 0,0 0 0,0-1 0,0 1 0,0 0 0,-1 0 0,1 0 0,0 0 1,0-1-1,0 1 0,0 0 0,0 0 0,0 0 0,0-1 0,0 1 0,0 0 0,0 0 0,-1 0 1,1 0-1,0 0 0,0 0 0,0-1 0,0 1 0,0 0 0,-1 0 0,1 0 0,0 0 0,0 0 1,0 0-1,0 0 0,-1 0 0,-7-3 3,-1 0 0,1 1-1,-1 0 1,-15-1 0,-111-6-4,-874 0-1106,841 10 1038,158-1 67,-36 1-6,-1-2 0,-89-18 1,128 17 6,0-1 0,0 0 0,1 0 0,-1-1 0,0 0 0,-8-7 0,16 11 0,-1 0 0,0-1 0,1 1 0,-1-1 0,1 1 0,-1-1 0,1 1 0,-1-1 0,1 1 0,-1-1 0,1 1 0,-1-1 0,1 0 0,-1 1 0,1-1 0,0 0 0,-1 0 0,1 1 0,0-1 0,0 0 0,-1 0 0,1 0 0,0 1 0,0-1 0,0 0 0,0 0 0,0 0 0,0 0 0,0 0 0,0 1 0,0-1 0,0 0 0,0 0 0,0 0 0,1 0 0,-1 1 0,0-1 0,0 0 0,1 0 0,-1 1 0,0-1 0,1 0 0,-1 1 0,1-1 0,-1 0 0,0 1 0,1-1 0,0 1 0,-1-1 0,1 1 0,-1-1 0,1 0 0,9-6 0,0 0 0,0 1 0,1 0 0,-1 1 0,1 0 0,15-3 0,164-42 0,105-18-164,870-139-1818,-698 131 2003,-372 57-2,-214 33-73,-379 35-683,-259-26 743,741-23 75,-9 1 248,-33-5 0,52 3-232,1 0-1,-1-1 1,1 0-1,-1 0 1,1 0 0,-1-1-1,1 0 1,0 0 0,0 0-1,-9-9 1,13 11-68,0 0 0,-1-1-1,1 1 1,0 0 0,0-1 0,0 1 0,0-1 0,0 0 0,0 1 0,1-1-1,-1 0 1,0 0 0,1 0 0,-1 1 0,1-1 0,-1 0 0,1 0 0,0 0 0,-1 0-1,1 0 1,0 0 0,0 0 0,0 0 0,1 0 0,-1 0 0,0 0 0,0 0-1,1 0 1,-1 0 0,1 0 0,0 0 0,1-3 0,2-3-5,0 1 1,0 0-1,1 0 1,0 0-1,0 0 1,8-7-1,21-20-6,74-56 0,50-19-25,-131 91 7,54-33 183,-40 26 48,-1-1 0,-1-3 0,49-46 0,-83 70-227,0-1 0,0 1 1,-1-1-1,0 0 1,1-1-1,3-8 0,-7 14-4,0-1 0,-1 0 0,1 0 0,0 0-1,-1-1 1,1 1 0,-1 0 0,0 0-1,1 0 1,-1 0 0,0 0 0,0-1 0,0 1-1,0 0 1,-1 0 0,1 0 0,0 0-1,-1-1 1,1 1 0,-1 0 0,1 0 0,-1 0-1,0 0 1,0 0 0,0 1 0,0-1-1,-2-3 1,-3-4 0,-1 1 0,0 0 0,-1 0 0,1 1 0,-12-8 0,-47-31 0,49 35 0,-39-23 0,-1 3 0,-1 4 0,-1 2 0,-1 4 0,-90-17 0,28 19 0,-219 2 0,245 18 0,-1017 6 0,1065-10 0,-80-18 0,-13-1 0,-186 16 0,317 7 0,0 0 0,0 1 0,0 1 0,1 0 0,-1 0 0,1 1 0,-1 1 0,1 0 0,-9 7 0,13-8 0,0 0 0,1 1 0,-1-1 0,1 2 0,0-1 0,0 0 0,0 1 0,0 0 0,1 0 0,0 1 0,0-1 0,0 1 0,1 0 0,0 0 0,0 0 0,-3 12 0,1 17 0,1 1 0,1-1 0,2 1 0,4 53 0,-1-20 0,0-18 0,2-1 0,18 92 0,33 94 0,-56-237 0,30 150 0,3 12 0,-30-153 0,0 0 0,1 0 0,0 0 0,0 0 0,0-1 0,1 0 0,0 0 0,0 0 0,0-1 0,1 0 0,0 0 0,0-1 0,10 8 0,-12-11 0,-1-1 0,1 1 0,0-1 0,0 0 0,0 0 0,0-1 0,0 0 0,0 1 0,0-2 0,1 1 0,-1-1 0,0 0 0,0 0 0,1 0 0,-1-1 0,0 1 0,0-1 0,0-1 0,0 1 0,0-1 0,0 0 0,0 0 0,0 0 0,0-1 0,-1 0 0,1 0 0,3-3 0,5-8 0,0-1 0,0-1 0,-2 0 0,1-1 0,-1 0 0,-1-1 0,12-30 0,42-144 0,-37 99 0,18-61 0,-36 129 0,1 1 0,1 0 0,25-42 0,-27 54 0,0-1 0,-1 0 0,0-1 0,0 0 0,-1 0 0,0-1 0,-1 0 0,-1 0 0,0 0 0,4-22 0,-3-40 0,-2 1 0,-7-96 0,0 54 0,4 94 0,0 48 0,2 55 0,2 0 0,17 101 0,-11-129 0,2 0 0,32 88 0,-28-92 0,-1 1 0,-2 1 0,11 64 0,-20-78 0,1 0 0,1 0 0,2-1 0,1 0 0,16 43 0,-9-36 0,-2 1 0,15 64 0,10 92 0,-22-106 0,27 93 0,70 170 0,-94-294 0,-10-42 0,-10-19 0,0 0 0,0 0 0,0 0 0,0 0 0,1 0 0,-1 1 0,0-1 0,0 0 0,0 0 0,0 0 0,0 0 0,1 0 0,-1 0 0,0 0 0,0 0 0,0 0 0,0 0 0,1 0 0,-1 0 0,0 0 0,0 0 0,0 0 0,0 0 0,1 0 0,-1 0 0,0 0 0,0 0 0,0 0 0,0 0 0,0 0 0,1 0 0,-1-1 0,0 1 0,0 0 0,0 0 0,0 0 0,0 0 0,0 0 0,1-1 0,-1 1 0,0 0 0,0 0 0,0-1 0,1-3 0,1-1 0,-1 0 0,0 0 0,-1 0 0,1-1 0,0-5 0,7-166 0,3-43 0,12 22 0,72-324 0,-83 469 0,0-2 0,17-52 0,-17 68 0,-2-2 0,-1 1 0,-2-2 0,6-69 0,-6-173 0,-9 238 0,-14-88 0,0 3 0,11 55 0,-10-108 0,10 145 0,-1 0 0,-15-58 0,20 92 0,-1 0 0,1 0 0,-1 0 0,0 1 0,0-1 0,-3-6 0,-2 9 0,2 13 0,3 3 0,0 0 0,0 0 0,1 1 0,1-1 0,0 0 0,1 0 0,0 0 0,3 19 0,-1-1 0,14 147 0,63 315 0,-25-285 0,-27-113 0,19 116 0,-36-162 0,1 0 0,2-1 0,32 79 0,-7-23 0,-28-67 0,-1 1 0,9 60 0,6 28 0,231 729 0,-249-835 0,0 2 0,0-2 0,2 1 0,0-1 0,1-1 0,16 27 0,-20-38 0,0-1 0,1 0 0,0-1 0,0 0 0,0 0 0,1-1 0,0 0 0,0 0 0,0-1 0,0-1 0,0 0 0,1 0 0,14 3 0,13 1 0,1-2 0,51-1 0,81-10 0,-80 0 0,619-38-897,25-69-237,-602 83 1134,369-60 0,154 84 1122,-391 10-838,-200-5-252,54 2 265,167-24-1,88-14-296,0 36 0,-190 2 0,987-1 0,-1134-4 0,-1-1 0,0-2 0,48-17 0,14-3 0,27 4 0,156-2 0,132 26 0,-160 1 0,-203-2 0,91-5 0,-119 2 0,-1-2 0,1 0 0,-1-2 0,37-17 0,-9-2 0,61-47 0,-83 53 0,0-2 0,-2-1 0,40-48 0,-59 65 0,0-1 0,0 1 0,-1-1 0,1 0 0,-1 0 0,0-1 0,4-10 0,-7 15 0,1 0 0,-1 1 0,0-1 0,1 0 0,-1 0 0,0 0 0,0 0 0,0 0 0,0 0 0,0 0 0,0 1 0,-1-1 0,1 0 0,0 0 0,-1 0 0,1 0 0,-1 1 0,0-1 0,1 0 0,-1 1 0,0-1 0,0 0 0,0 1 0,0-1 0,0 1 0,0 0 0,0-1 0,0 1 0,0 0 0,0 0 0,-1 0 0,1 0 0,0 0 0,-3-1 0,-10-4 0,0 0 0,1 1 0,-1 1 0,-1 1 0,1 0 0,0 1 0,-18 1 0,21 0 0,-261 2 0,-4 23 0,236-19 0,-252 37 0,234-30 0,1 4 0,-109 49 0,164-64 0,0 0 0,0 0 0,0 0 0,-1 1 0,1-1 0,0 0 0,0 1 0,0 0 0,1 0 0,-1 0 0,-3 3 0,5-4 0,0-1 0,0 0 0,0 0 0,0 1 0,0-1 0,0 0 0,0 1 0,0-1 0,0 0 0,0 1 0,0-1 0,0 0 0,1 1 0,-1-1 0,0 0 0,0 0 0,0 1 0,0-1 0,0 0 0,0 0 0,1 1 0,-1-1 0,0 0 0,0 0 0,0 1 0,0-1 0,1 0 0,-1 0 0,0 0 0,0 0 0,1 1 0,-1-1 0,0 0 0,20 7 0,17-1 0,0-1 0,45-4 0,-41 0 0,-34-1 0,784-13-1295,-717 7 1258,1-4-1,-2-3 1,120-44-1,-183 54 38,0-2 0,0 0 0,0 0 0,13-11 0,-22 16 0,0-1 0,-1 0 0,1 1 0,0-1 0,0 0 0,-1 0 0,1 1 0,-1-1 0,1 0 0,-1 0 0,1 0 0,-1 0 0,1 0 0,-1 0 0,0 0 0,1-2 0,-1 3 0,0-1 0,0 0 0,0 0 0,0 1 0,0-1 0,-1 0 0,1 1 0,0-1 0,0 0 0,-1 1 0,1-1 0,0 1 0,0-1 0,-1 1 0,1-1 0,-1 0 0,1 1 0,0 0 0,-1-1 0,1 1 0,-1-1 0,1 1 0,-1 0 0,0-1 0,-9-4 0,1 0 0,-1 2 0,0-1 0,0 2 0,-15-3 0,-113-11 0,-63 7-148,-78 5-445,-71 14 281,-57 18-507,-1287 235-3113,1645-252 3627,1 2 0,-49 21 0,95-33 290,1-1 1,-1 1-1,1-1 1,0 1-1,0 0 0,-1-1 1,1 1-1,0 0 1,0 0-1,0 0 1,0 0-1,0 0 1,0 1-1,0-1 0,0 0 1,0 1-1,0-1 1,0 0-1,1 1 1,-1-1-1,0 1 0,0 3 1,1-3 4,1-1 1,0 1-1,0 0 0,-1-1 1,1 1-1,0-1 0,0 1 1,0-1-1,0 0 0,1 1 1,-1-1-1,0 0 1,0 0-1,0 0 0,1 0 1,-1 0-1,1-1 0,-1 1 1,0 0-1,1-1 0,1 1 1,37 13-23,0-3 0,80 9 0,249 13-132,133-11-624,1347-5-1590,-1275-29 2230,-63-17 9,-93-7-56,-108-5-443,-248 32 569,172-36 962,-271 57-238,0 3 0,-43 24 1,-157 88 327,-106 39 0,-98 11 0,-679 167-1072,-8-73-1850,863-213 1191,207-46 615,-11 3 53,-76 4 0,126-20 483,13-5 10,6 5-362,0 0 0,1-1 0,-1 1 0,0 0 1,1 0-1,-1-1 0,1 1 0,-1 0 0,1 0 0,0 0 1,-1 0-1,1 0 0,0 0 0,1-2 0,3-5 168,-3 5-115,0-1-1,1 1 1,-1-1-1,-1 0 1,1 0-1,0 0 1,-1-1-1,1-4 1,-1 7-57,-1 0 0,0 0 0,0-1 0,0 1 0,0 0 0,0 0 0,-1-1 0,1 1 0,-1 0 0,1 0 0,-1 0 0,1 0 0,-1 0 0,0 0 0,0 0 0,0 0 0,0 0 0,0 0 0,0 0 0,0 1 0,-3-4 0,-5-6 175,-2 1 0,1 0-1,-1 1 1,0 0 0,0 1-1,-1 1 1,0 0 0,-23-9-1,-112-29 1328,111 36-1161,-45-9 501,44 11-274,2-1 0,-40-17 0,71 23-602,-1-1 0,1 1 0,0-1 0,-1 0 0,1 0 0,0 0 0,0-1 0,1 0 0,-1 0 0,1 0 0,-1-1 0,1 1 0,0-1 0,0 0 0,1 0 0,-1 0 0,1 0 0,0-1 0,0 1 0,0-1 0,-1-10 0,0-4-312,0-1-1,2 1 0,0 0 1,2-41-1,3-1-6526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6:55.558"/>
    </inkml:context>
    <inkml:brush xml:id="br0">
      <inkml:brushProperty name="width" value="0.35" units="cm"/>
      <inkml:brushProperty name="height" value="0.35" units="cm"/>
      <inkml:brushProperty name="color" value="#FFFFFF"/>
    </inkml:brush>
  </inkml:definitions>
  <inkml:trace contextRef="#ctx0" brushRef="#br0">8338 1394 24575,'0'-3'0,"-2"-7"0,-12 6 0,-160 8 0,-113-1-167,-174 6-411,12 39 293,444-47 293,0-1 0,0 1 0,0 0-1,1 1 1,-1 0 0,-7 4 0,18 0-11,18-2 4,466 5 813,-410-17-759,0-5-1,108-39 0,-186 51-54,0 0 0,0 0 0,0 0 0,0 0 0,0 1 0,0-1 0,0 1 0,0 0 0,0 0 0,0 0 0,0 0 0,0 0 0,0 1 0,0 0 0,-1-1 0,1 1 0,0 0 0,2 2 0,-3-2 0,-1 0 0,0 1 0,0-1 0,0 1 0,0-1 0,0 0 0,0 1 0,0-1 0,0 0 0,0 1 0,0-1 0,0 0 0,-1 1 0,1-1 0,0 0 0,0 0 0,-1 1 0,1-1 0,-1 0 0,1 0 0,-1 0 0,1 0 0,-1 0 0,0 0 0,1 0 0,-2 1 0,-6 11 0,0 0 0,-1-1 0,0 0 0,-17 17 0,-63 34 0,63-46 0,-40 34 0,65-51 0,-1 1 0,1 0 0,0 0 0,0 1 0,0-1 0,0 0 0,0 1 0,0-1 0,0 0 0,0 1 0,0 0 0,0-1 0,0 1 0,1 0 0,-1 0 0,-1 3 0,3-4 0,-1 0 0,0-1 0,0 1 0,0 0 0,0 0 0,1-1 0,-1 1 0,0 0 0,0-1 0,1 1 0,-1 0 0,0-1 0,1 1 0,-1-1 0,0 1 0,1-1 0,-1 1 0,1-1 0,-1 1 0,1-1 0,-1 0 0,1 1 0,-1-1 0,0 0 0,1 0 0,-1 1 0,1-1 0,0 0 0,5 2 0,-1-1 0,1 0 0,-1 0 0,1-1 0,-1 0 0,11-3 0,101-42 0,-20 6 0,6 13 0,196-11 0,-33 8 0,-210 18 0,-4 0 0,53 0 0,-98 11 0,1 1 0,0 0 0,-1 1 0,0 0 0,15 8 0,-21-10 0,0 1 0,0-1 0,0 0 0,0 1 0,0-1 0,0 1 0,0 0 0,0-1 0,0 1 0,0 0 0,0 0 0,0 0 0,0 0 0,0 0 0,-1 0 0,1 1 0,0-1 0,-1 0 0,1 0 0,0 1 0,-1-1 0,1 1 0,-1-1 0,1 1 0,-1-1 0,0 1 0,1-1 0,-1 1 0,0-1 0,0 1 0,0 0 0,0-1 0,0 1 0,0-1 0,0 1 0,0 0 0,0-1 0,0 1 0,-1-1 0,1 1 0,0 0 0,-1-1 0,1 1 0,-1-1 0,1 0 0,-1 1 0,0-1 0,1 0 0,-2 2 0,-3 5 0,0-1 0,-1-1 0,0 1 0,1-2 0,-1 1 0,-1-1 0,-6 4 0,-73 50-96,-1-6 0,-2-6 0,-1-5 0,-98 24 0,-386 53-656,-2219 63-2524,2368-190 5153,359 11-1111,0 5-1,-78 25 1,67-14-543,-201 47-281,-766 171-1129,788-211 1676,146-19-97,78-2-305,0 3 0,0 2 0,1 2-1,-32 19 1,-72 26-46,40-38-41,0-7 0,-162-10 0,163-5 0,25 2 0,-144 3 0,178 2 0,-1 2 0,1 2 0,-64 29 0,39-3 0,0 4 0,2 4 0,-63 63 0,104-90 0,8-5 0,-1-1 0,1 0 0,-2-1 0,1-1 0,0-1 0,-1 0 0,-16 6 0,26-12 0,-1 0 0,0 0 0,1 0 0,-1 0 0,1-1 0,-1 1 0,1-1 0,-1 1 0,0-1 0,1 0 0,0 0 0,-1 0 0,1 0 0,-1 0 0,1-1 0,0 1 0,0 0 0,-1-1 0,1 0 0,0 1 0,0-1 0,0 0 0,0 0 0,0 0 0,0 0 0,1 0 0,-1 0 0,0 0 0,0-5 0,-3-7 0,1-1 0,1 0 0,-3-26 0,2 11 0,-17-112 0,-35-211 0,-96-316-523,13 69 75,-24-390 332,160 974 196,0 1-1,1-1 1,0 0 0,0 0-1,2-31 1,-1 45-63,1-1 0,-1 1 0,0 0 0,1 0-1,-1-1 1,1 1 0,-1 0 0,1 0 0,0 0 0,0 0 0,0 0-1,0 0 1,0 0 0,0 0 0,0 0 0,0 1 0,0-1 0,0 1-1,2-2 1,-1 2-7,0 0-1,0 0 1,1 0-1,-1 1 1,0-1-1,0 1 1,0 0-1,1 0 1,-1 0-1,0 1 1,0-1-1,0 1 1,1 0-1,-1 0 1,0 0-1,0 0 1,4 3-1,20 15 0,0 2 0,-1 1-1,-1 2 1,0 1 0,-1 2 0,25 37-1,117 204 31,-141-226-38,53 92-1,-4 5 0,80 202 0,-118-247 0,39 93 0,-66-170 0,0-2 0,0 1 0,1-2 0,0 0 0,1 0 0,0-2 0,1 0 0,15 15 0,-20-23-170,-1 0-1,1-1 0,0 0 1,0 0-1,0-1 0,0 0 1,10 1-1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29.70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2:33.525"/>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29.062"/>
    </inkml:context>
    <inkml:brush xml:id="br0">
      <inkml:brushProperty name="width" value="0.35" units="cm"/>
      <inkml:brushProperty name="height" value="0.35" units="cm"/>
      <inkml:brushProperty name="color" value="#FFFFFF"/>
    </inkml:brush>
  </inkml:definitions>
  <inkml:trace contextRef="#ctx0" brushRef="#br0">2281 368 24575,'9'-1'0,"-1"-1"0,1 0 0,-1-1 0,1 1 0,-1-2 0,0 1 0,0-1 0,0 0 0,-1-1 0,1 0 0,-1 0 0,9-9 0,-2 4 0,85-64 0,211-145 0,-295 208 0,-27 13 0,-2 1 0,-409 74 0,24 11 0,9-2 0,337-76 0,48-8 0,13 0 0,20 0 0,498-5 0,-252 0 0,-238 0 0,-26 3 0,-41 8 0,-300 89 24,157-42-212,-587 199-636,459-149 691,-158 56 133,410-144 0,0 2 0,1 2 0,-82 50 0,119-64 0,1 2 0,0 0 0,-14 14 0,23-21 0,0-1 0,1 1 0,-1-1 0,1 1 0,0 0 0,-1-1 0,1 1 0,0 0 0,0 0 0,0 0 0,0 0 0,1 0 0,-1 0 0,0 0 0,1 0 0,-1 0 0,1 0 0,0 0 0,0 1 0,0-1 0,0 0 0,0 0 0,0 0 0,1 0 0,-1 0 0,1 1 0,-1-1 0,1 0 0,1 3 0,2-1 0,0 0 0,0-1 0,0 0 0,0 0 0,1 0 0,-1 0 0,1-1 0,0 1 0,-1-1 0,1-1 0,0 1 0,0-1 0,10 2 0,34 7 0,70 4 0,130-1-164,706-6-1131,323 13-344,-1242-18 1635,661 51-690,-652-47 1040,0 2 0,-1 1-1,0 3 1,-1 2 0,0 1 0,58 30-1,-97-43-298,-1 0 0,1 0-1,0 1 1,-1 0 0,1-1 0,-1 1-1,0 0 1,0 1 0,0-1-1,0 1 1,0-1 0,-1 1-1,0 0 1,0 0 0,0 0-1,0 0 1,0 0 0,-1 0 0,0 0-1,0 1 1,0-1 0,0 0-1,-1 1 1,0-1 0,0 0-1,0 1 1,0-1 0,-1 1-1,1-1 1,-1 0 0,-3 8 0,1-2 19,0-1 1,0 0 0,-1 0 0,-1 0 0,0 0 0,0-1-1,0 0 1,-1 0 0,0 0 0,-1-1 0,0 0 0,0 0 0,0-1-1,-11 8 1,-12 3-67,-2 0 0,1-2 0,-65 20 0,-109 19 0,187-50 0,-518 90 0,523-92 0,-1-1 0,1 0 0,-14-1 0,26 0 0,1 0 0,0 0 0,-1 0 0,1 0 0,0 0 0,0 0 0,-1 0 0,1 0 0,0 0 0,0 0 0,-1 0 0,1 0 0,0 0 0,0-1 0,-1 1 0,1 0 0,0 0 0,0 0 0,-1 0 0,1 0 0,0-1 0,0 1 0,0 0 0,-1 0 0,1 0 0,0-1 0,0 1 0,0 0 0,0 0 0,0 0 0,-1-1 0,1 1 0,0 0 0,0 0 0,0-1 0,0 1 0,0 0 0,0 0 0,0-1 0,0 1 0,14-13 0,14-2 0,43-15 0,136-42 0,112-9-164,609-76-1715,12 66-10,-503 61 906,-91 8 125,-112 8 536,-120 9 283,-98 9 59,-16-3-16,0-1 1,0 0-1,1 0 0,-1 1 0,0-1 1,0 0-1,-1 1 0,1-1 0,0 0 0,0 0 1,0 1-1,0-1 0,0 0 0,0 1 0,0-1 1,0 0-1,0 0 0,-1 1 0,1-1 1,0 0-1,0 0 0,0 1 0,-1-1 0,1 0 1,0 0-1,0 0 0,0 0 0,-1 1 0,1-1 1,0 0-1,0 0 0,-1 0 0,0 0 1,-15 9 268,-1-1 0,0-1 1,0 0-1,-19 4 1,-9 3 161,27-8-258,-25 9 374,1 2 0,-46 24 0,78-36-419,1 0 0,0 1 0,0 0 0,1 0-1,-1 1 1,1 0 0,1 0 0,-1 1 0,1 0-1,1 1 1,-1 0 0,1 0 0,1 0 0,-9 19-1,13-24-113,0 0-1,0 0 1,0-1-1,1 1 1,0 0-1,-1 0 1,1 0 0,1 0-1,-1 0 1,0 0-1,1-1 1,0 1-1,0 0 1,0 0-1,0-1 1,1 1-1,-1 0 1,4 3-1,1 2-13,0-1 0,0 0 0,1 0 0,0-1 0,1 0 0,8 6 0,13 9-4,0-3 0,1 0 0,45 20 0,104 36 0,-105-46 0,-6-2 0,111 62 0,-171-84 0,0 0 0,0 1 0,0 0 0,-1 0 0,1 0 0,-2 1 0,1 0 0,-1 1 0,10 14 0,-15-19 0,1 0 0,-1 1 0,0-1 0,0 0 0,0 1 0,0-1 0,-1 1 0,0-1 0,1 1 0,-1-1 0,0 1 0,-1-1 0,1 0 0,-1 1 0,1-1 0,-1 1 0,0-1 0,0 0 0,-1 1 0,1-1 0,-1 0 0,1 0 0,-1 0 0,0 0 0,0 0 0,0-1 0,-1 1 0,1 0 0,-6 3 0,-5 6 0,-1-1 0,-1 0 0,1-1 0,-30 15 0,-79 30 0,-206 62 0,-45 20 0,372-136 0,-4 1 0,0 1 0,0-1 0,1 1 0,-1 1 0,-9 6 0,15-9 0,0-1 0,0 0 0,-1 0 0,1 1 0,0-1 0,0 0 0,0 0 0,-1 1 0,1-1 0,0 0 0,0 1 0,0-1 0,0 0 0,0 1 0,0-1 0,0 0 0,0 1 0,0-1 0,0 0 0,0 1 0,0-1 0,0 0 0,0 1 0,0-1 0,0 1 0,0-1 0,0 0 0,0 0 0,0 1 0,0-1 0,1 0 0,-1 1 0,0-1 0,0 0 0,0 1 0,1-1 0,-1 0 0,0 0 0,1 1 0,1 0 0,1 1 0,0-1 0,0 1 0,0-1 0,0 0 0,0 0 0,0 0 0,4 0 0,52 8 0,0-4 0,82-1 0,-82-3 0,972 0-1671,-712-3 1396,972-66 275,-995 36 0,-257 24 0,-77 3 0,-665 19 218,525-7-142,102-4-57,-523 26 25,2 33-48,406-34-17,-389 54-189,0-38 60,-9-48 314,580 4-73,1 0 35,0 0-1,0 0 1,1 0-1,-10 3 0,15-3-99,0 0 0,1 1 0,-1-1 1,0 1-1,1 0 0,-1-1 0,1 1 0,-1 0 0,1 0 0,-1 0 0,1 0 0,0 0 0,-1 1 0,1-1 0,0 0 0,0 0 0,0 1 0,0-1 0,0 1 0,0-1 0,0 1 0,1-1 0,-1 1 1,0 2-1,0 2 5,0 1 0,1-1 0,0 0 1,0 1-1,1-1 0,0 0 1,0 1-1,0-1 0,1 0 1,4 11-1,3 6 17,22 39 0,-9-29-78,0 0 1,3-1-1,0-1 0,2-1 0,1-2 0,2-1 0,0-1 0,39 25 1,23 8-221,176 85 0,4-24 199,5-12 0,456 114 0,-219-93 51,-477-121 0,0 1 0,-1 2 0,0 1 0,0 2 0,49 27 0,-66-28 102,0-2 1,1-1-1,0 0 0,1-1 1,0-2-1,0 0 1,1-1-1,38 5 0,86-2-102,159-12 0,-104-2 0,-150 3 0,-34 0 0,0 1 0,0 1 0,0 1 0,0 0 0,0 1 0,0 1 0,20 5 0,-34-7 0,0 0 0,0 1 0,0-1 0,-1 1 0,1-1 0,0 1 0,0 0 0,-1 0 0,1 0 0,-1 0 0,0 1 0,0-1 0,0 1 0,0-1 0,0 1 0,0 0 0,-1-1 0,1 1 0,-1 0 0,0 0 0,1 0 0,-2 0 0,1 0 0,0 1 0,-1-1 0,1 0 0,-1 0 0,0 1 0,0-1 0,0 0 0,0 0 0,-1 0 0,-1 6 0,-1 1 0,0 1 0,-1-1 0,0 0 0,-1 0 0,0 0 0,-1-1 0,0 0 0,0 0 0,-12 12 0,-6 3 0,-1 0 0,-1-2 0,-33 22 0,6-10-54,0-2-1,-73 31 0,17-18-354,-125 32-1,-223 35-573,-105-16 0,-573 31-789,427-54 595,215-14 194,121-12 0,125-7 38,209-33 611,-52 16-1,89-22 331,0-1-1,0 0 0,0 0 0,0 1 1,0-1-1,0 1 0,0-1 0,0 0 1,0 1-1,1 0 0,-1-1 0,0 1 1,0-1-1,1 1 0,-1 0 1,0 0-1,1-1 0,-2 3 0,3-3 11,-1 1-1,0 0 0,1-1 1,-1 1-1,1-1 0,0 1 1,-1-1-1,1 1 0,-1-1 1,1 0-1,0 1 0,-1-1 0,1 0 1,0 1-1,-1-1 0,1 0 1,0 0-1,-1 0 0,1 1 1,0-1-1,0 0 0,-1 0 1,2 0-1,28 2 268,-1 0 0,44-5 0,203-21 710,150-26-128,143-22-548,1497-194-2234,-1414 173 955,-80 4-9,-112 13-2,-114 12 114,-111 1 670,-231 62 209,29-10 267,50-24 1,-77 32-193,0-1 0,1 1-1,-1-1 1,-1 0 0,1-1 0,-1 0 0,1 1 0,-1-2 0,-1 1-1,1 0 1,-1-1 0,0 0 0,4-8 0,-7 11-26,0 0-1,0 0 1,0 0-1,0 0 1,-1 0 0,1-1-1,-1 1 1,0 0 0,0 0-1,0-1 1,0 1 0,-1 0-1,1 0 1,-1-1 0,0 1-1,0 0 1,0 0 0,0 0-1,-1 0 1,1 0 0,-1 0-1,0 1 1,0-1 0,0 1-1,0-1 1,-3-3 0,-7-4 206,1-1 0,-2 1 1,1 1-1,-17-9 1,27 17-228,-310-212 4877,252 169-4172,4 3 280,-51-49 1,92 76-1024,0 1 0,-1 0 0,-1 1 0,0 1 0,0 1 0,-1 1 0,-29-12 0,18 12 0,0 1 0,0 1 0,-1 1 0,-45-2 0,-694-5-570,529 16 172,-1046 2-512,1149-6 910,120-2 0,39-6 0,142-26 0,143-11-163,114-3-657,2228-76-4267,-2471 126 5217,-632-38 1507,34-13-1459,-78-17-110,-748-93 353,-2 59-141,1246 101-280,-133-7 492,-178 16-1,398-5 1475,131-3-983,146-1-328,154 1-1310,120-1-328,1786-1-2949,-2106 3 2949,-125 6 0,-177-7 829,-1 0 0,1 1 1,13 4-1,-27-6 155,0 0 0,0 0 0,0 0 0,0 0 0,-1 0 1,1 0-1,0 0 0,0 0 0,0 0 0,0 0 0,0 0 0,-1 0 0,1 0 1,0 0-1,0 0 0,0 1 0,0-1 0,0 0 0,0 0 0,0 0 0,0 0 1,-1 0-1,1 0 0,0 0 0,0 1 0,0-1 0,0 0 0,0 0 0,0 0 1,0 0-1,0 0 0,0 0 0,0 1 0,0-1 0,0 0 0,0 0 0,0 0 1,0 0-1,0 0 0,0 1 0,0-1 0,0 0 0,0 0 0,0 0 0,0 0 1,0 0-1,0 1 0,0-1 0,0 0 0,0 0 0,0 0 0,1 0 0,-1 0 1,0 0-1,0 0 0,0 1 0,0-1 0,0 0 0,0 0 0,1 0 1,-38 7 467,-543 15 2500,116-12-507,364 1-1727,66-6-248,-1-1 0,0-2 0,-64-5 0,83 0-443,1 0 0,0-2 0,0 0 0,-19-9 0,-20-6-1483,-3 4-5387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30.760"/>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41.651"/>
    </inkml:context>
    <inkml:brush xml:id="br0">
      <inkml:brushProperty name="width" value="0.35" units="cm"/>
      <inkml:brushProperty name="height" value="0.35" units="cm"/>
      <inkml:brushProperty name="color" value="#FFFFFF"/>
    </inkml:brush>
  </inkml:definitions>
  <inkml:trace contextRef="#ctx0" brushRef="#br0">1894 306 24575,'7'-2'0,"0"1"0,0-1 0,0 0 0,0 0 0,0-1 0,0 0 0,-1 0 0,1 0 0,-1-1 0,0 0 0,0-1 0,8-6 0,-3 3 0,71-54 0,175-120 0,-244 173 0,-23 11 0,-2 0 0,-338 62 0,18 9 0,8-2 0,280-62 0,40-7 0,10-1 0,18 1 0,413-5 0,-210 0 0,-197 2 0,-22 1 0,-33 6 0,-250 74 24,130-34-212,-486 165-636,380-124 691,-131 47 133,340-120 0,1 2 0,0 2 0,-67 40 0,98-52 0,0 1 0,1 1 0,-12 11 0,20-18 0,0 0 0,-1 1 0,1-1 0,0 0 0,0 1 0,0-1 0,0 1 0,0-1 0,0 1 0,0 0 0,1-1 0,-1 1 0,0 0 0,1-1 0,-1 1 0,1 0 0,0 0 0,0-1 0,0 1 0,0 0 0,0 0 0,0 0 0,0-1 0,0 1 0,1 0 0,-1 0 0,1-1 0,-1 1 0,2 3 0,1-2 0,1 0 0,-1 0 0,0-1 0,1 1 0,0-1 0,-1 0 0,1 0 0,0 0 0,0 0 0,0 0 0,0-1 0,0 0 0,8 1 0,29 6 0,58 4 0,108-1-164,585-5-1131,270 10-344,-1033-14 1635,550 42-690,-541-39 1040,-1 1 0,-1 2-1,1 2 1,-1 1 0,-1 2 0,49 24-1,-81-35-298,0 0 0,0 0-1,0 0 1,0 0 0,0 0 0,0 1-1,-1-1 1,1 1 0,-1 0-1,1 0 1,-1 0 0,0 0-1,0 0 1,-1 0 0,1 1-1,-1-1 1,1 0 0,-1 1 0,0-1-1,0 1 1,-1 0 0,1-1-1,-1 1 1,0-1 0,1 1-1,-2 0 1,1-1 0,0 1-1,-1 0 1,0-1 0,-2 7 0,1-2 19,-1 0 1,0-1 0,0 1 0,-1-1 0,1 0 0,-2 0-1,1 0 1,-1 0 0,0-1 0,-1 0 0,1 0 0,-1 0 0,0-1-1,-9 6 1,-10 4-67,-1-2 0,-1 0 0,-52 16 0,-91 16 0,155-42 0,-430 75 0,434-76 0,0-1 0,0-1 0,-12 0 0,23 0 0,-1 0 0,1 0 0,0 0 0,0 0 0,-1 0 0,1 0 0,0 0 0,0 0 0,0 0 0,-1 0 0,1 0 0,0 0 0,0 0 0,0 0 0,-1 0 0,1 0 0,0 0 0,0 0 0,0-1 0,-1 1 0,1 0 0,0 0 0,0 0 0,0 0 0,0 0 0,-1-1 0,1 1 0,0 0 0,0 0 0,0 0 0,0-1 0,0 1 0,0 0 0,0 0 0,0 0 0,0-1 0,-1 1 0,1 0 0,0 0 0,0-1 0,12-9 0,11-2 0,36-14 0,113-34 0,93-6-164,506-65-1715,9 56-10,-418 50 906,-74 7 125,-94 6 536,-99 8 283,-82 7 59,-13-3-16,0 1 1,0-1-1,0 0 0,0 0 0,0 1 1,0-1-1,0 0 0,0 0 0,0 1 0,0-1 1,0 0-1,0 0 0,0 0 0,0 1 0,0-1 1,0 0-1,-1 0 0,1 1 0,0-1 1,0 0-1,0 0 0,0 0 0,0 0 0,-1 1 1,1-1-1,0 0 0,0 0 0,0 0 0,-1 0 1,1 0-1,0 1 0,0-1 0,-1 0 1,-13 7 268,0 0 0,0-1 1,0-1-1,-16 4 1,-7 3 161,22-7-258,-21 7 374,1 2 0,-38 20 0,65-30-419,1 1 0,-1-1 0,1 1 0,0 1-1,0-1 1,0 1 0,1 1 0,0-1 0,0 1-1,0 0 1,1 0 0,0 1 0,1-1 0,-8 17-1,11-21-113,0 0-1,1 0 1,-1 1-1,1-1 1,-1 0-1,1 0 1,0 0 0,0 1-1,1-1 1,-1 0-1,1 0 1,-1 0-1,1 0 1,0 1-1,0-1 1,0 0-1,1 0 1,1 3-1,2 1-13,0 0 0,1-1 0,-1 1 0,1-1 0,1 0 0,6 5 0,11 6-4,0 0 0,1-2 0,37 18 0,87 29 0,-87-38 0,-6-1 0,92 51 0,-141-70 0,0 0 0,-1 1 0,1-1 0,-1 2 0,0-1 0,0 1 0,-1 0 0,0 0 0,8 12 0,-11-15 0,-1-1 0,0 1 0,0 0 0,-1 0 0,1-1 0,0 1 0,-1 0 0,0 0 0,1 0 0,-1 0 0,0 0 0,-1 0 0,1 0 0,0-1 0,-1 1 0,0 0 0,0 0 0,0 0 0,0-1 0,0 1 0,0 0 0,-1-1 0,1 1 0,-1-1 0,1 0 0,-1 0 0,0 1 0,0-1 0,-5 3 0,-4 5 0,0 0 0,-1-2 0,-1 1 0,-23 11 0,-65 26 0,-173 51 0,-36 17 0,308-113 0,-3 0 0,0 2 0,0-1 0,1 0 0,-1 1 0,-7 6 0,11-9 0,1 0 0,0 1 0,0-1 0,0 0 0,0 0 0,-1 0 0,1 1 0,0-1 0,0 0 0,0 0 0,0 1 0,0-1 0,0 0 0,0 1 0,-1-1 0,1 0 0,0 0 0,0 1 0,0-1 0,0 0 0,0 1 0,0-1 0,1 0 0,-1 0 0,0 1 0,0-1 0,0 0 0,0 1 0,0-1 0,0 0 0,0 0 0,0 1 0,1-1 0,-1 0 0,0 0 0,0 0 0,0 1 0,1-1 0,-1 0 0,2 2 0,1-1 0,-1 0 0,0 0 0,1 0 0,-1 0 0,1 0 0,-1 0 0,4 0 0,43 6 0,1-2 0,66-2 0,-67-3 0,807 1-1671,-591-3 1396,807-54 275,-826 30 0,-214 19 0,-64 3 0,-551 15 218,435-4-142,85-5-57,-435 22 25,3 27-48,336-27-17,-323 44-189,1-32 60,-8-39 314,482 3-73,0-1 35,1 1-1,-1 1 1,1-1-1,-8 2 0,12-2-99,1 1 0,-1-1 0,1 0 1,0 1-1,-1-1 0,1 1 0,0 0 0,0 0 0,-1-1 0,1 1 0,0 0 0,0 0 0,0 0 0,0 0 0,0 0 0,0 0 0,0 0 0,1 0 0,-1 1 0,0-1 0,0 0 0,1 0 0,-1 1 1,0 1-1,1 3 5,-1-1 0,1 0 0,0 0 1,0 1-1,1-1 0,-1 0 1,1 0-1,0 0 0,1 0 1,3 10-1,3 4 17,17 32 0,-7-23-78,1-1 1,1 0-1,1-2 0,2 0 0,0-1 0,1-2 0,2 0 0,31 19 1,19 9-221,147 69 0,2-19 199,5-10 0,379 94 0,-183-77 51,-395-101 0,0 2 0,-1 1 0,0 1 0,-1 2 0,42 22 0,-55-24 102,0 0 1,0-2-1,1 0 0,0-1 1,1 0-1,-1-1 1,1-2-1,33 6 0,70-3-102,132-10 0,-86-1 0,-125 3 0,-28-1 0,0 2 0,0-1 0,0 2 0,0 0 0,0 1 0,0 0 0,17 5 0,-28-6 0,-1 0 0,1 0 0,-1 0 0,0 0 0,1 1 0,-1-1 0,0 1 0,0-1 0,0 1 0,0 0 0,0 0 0,0 0 0,0 0 0,-1 0 0,1 0 0,-1 1 0,0-1 0,1 0 0,-1 1 0,0-1 0,0 1 0,-1-1 0,1 1 0,0 0 0,-1-1 0,0 1 0,1 0 0,-1-1 0,0 1 0,0 0 0,-1-1 0,1 1 0,-2 4 0,0 2 0,-1-1 0,0 1 0,-1-1 0,0 0 0,0 0 0,-1 0 0,0 0 0,0-1 0,-10 11 0,-5 2 0,0-1 0,-2-1 0,-27 19 0,5-9-54,0-1-1,-60 25 0,13-15-354,-103 28-1,-186 27-573,-87-12 0,-474 25-789,353-43 595,178-14 194,102-8 0,103-7 38,173-28 611,-43 15-1,74-20 331,0 0-1,1 0 0,-1 1 0,0-1 1,0 0-1,1 1 0,-1-1 0,0 0 1,0 1-1,1-1 0,-1 1 0,1-1 1,-1 1-1,0-1 0,1 1 1,-1 0-1,1-1 0,-2 2 0,3-1 11,-1-1-1,1 1 0,-1-1 1,0 1-1,1-1 0,-1 0 1,1 1-1,-1-1 0,1 1 1,-1-1-1,1 0 0,-1 0 0,1 1 1,-1-1-1,1 0 0,0 0 1,-1 0-1,1 1 0,-1-1 1,1 0-1,0 0 0,-1 0 1,2 0-1,22 2 268,1-1 0,35-3 0,169-18 710,125-21-128,119-19-548,1242-161-2234,-1175 144 955,-65 3-9,-93 11-2,-94 9 114,-93 2 670,-192 51 209,24-8 267,42-20 1,-64 26-193,1 1 0,-1-1-1,0-1 1,-1 1 0,1-1 0,0 0 0,-1 0 0,0 0 0,0 0-1,0-1 1,-1 0 0,1 0 0,2-6 0,-5 9-26,0-1-1,0 0 1,0 1-1,-1-1 1,1 0 0,-1 1-1,0-1 1,0 0 0,0 1-1,0-1 1,0 0 0,-1 1-1,1-1 1,-1 0 0,1 1-1,-1-1 1,0 1 0,0-1-1,0 1 1,-1-1 0,1 1-1,0 0 1,-1-1 0,0 1-1,1 0 1,-4-2 0,-4-5 206,-1 0 0,0 1 1,-1 0-1,-12-7 1,21 14-228,-258-176 4877,211 141-4172,2 2 280,-42-41 1,77 64-1024,-1 0 0,0 0 0,-1 1 0,0 1 0,0 1 0,-1 0 0,-24-9 0,15 9 0,0 1 0,0 1 0,-1 2 0,-37-3 0,-577-3-570,440 12 172,-869 2-512,955-5 910,99-2 0,32-4 0,118-22 0,119-9-163,94-3-657,1850-63-4267,-2051 105 5217,-525-31 1507,28-12-1459,-64-14-110,-621-76 353,-2 48-141,1034 84-280,-110-6 492,-148 13-1,331-4 1475,108-2-983,122 0-328,127-1-1310,100 0-328,1483 0-2949,-1749 1 2949,-103 6 0,-148-7 829,0 1 0,0 1 1,12 3-1,-23-5 155,0 0 0,0 0 0,0 0 0,0 0 0,-1 0 1,1 0-1,0 0 0,0 0 0,0 0 0,0 0 0,0 0 0,0 0 0,0 0 1,-1 0-1,1 1 0,0-1 0,0 0 0,0 0 0,0 0 0,0 0 0,0 0 1,0 0-1,0 0 0,0 0 0,0 0 0,0 1 0,0-1 0,-1 0 0,1 0 1,0 0-1,0 0 0,0 0 0,0 0 0,0 0 0,0 1 0,0-1 0,0 0 1,0 0-1,0 0 0,0 0 0,0 0 0,0 0 0,0 0 0,0 1 0,1-1 1,-1 0-1,0 0 0,0 0 0,0 0 0,0 0 0,0 0 0,0 0 0,0 1 1,0-1-1,0 0 0,0 0 0,0 0 0,0 0 0,1 0 0,-1 0 1,-31 6 467,-450 12 2500,96-9-507,302 0-1727,54-5-248,1-1 0,-1-1 0,-54-5 0,70 1-443,0-1 0,1-1 0,-1 0 0,-15-7 0,-16-6-1483,-4 4-5387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41.65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7:50.188"/>
    </inkml:context>
    <inkml:brush xml:id="br0">
      <inkml:brushProperty name="width" value="0.35" units="cm"/>
      <inkml:brushProperty name="height" value="0.35" units="cm"/>
      <inkml:brushProperty name="color" value="#FFFFFF"/>
    </inkml:brush>
  </inkml:definitions>
  <inkml:trace contextRef="#ctx0" brushRef="#br0">0 176 24575,'0'-2'0,"0"1"0,1-1 0,-1 1 0,0-1 0,1 1 0,-1 0 0,1-1 0,0 1 0,-1-1 0,1 1 0,0 0 0,0 0 0,0-1 0,0 1 0,0 0 0,0 0 0,0 0 0,0 0 0,0 0 0,1 0 0,-1 1 0,0-1 0,1 0 0,-1 1 0,0-1 0,1 0 0,1 1 0,45-10 0,-41 9 0,116-9 0,126 6 0,-160 4 0,388 1-449,801-19-1978,-1239 16 2329,1180-79-1603,-1030 61-1815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8:22.045"/>
    </inkml:context>
    <inkml:brush xml:id="br0">
      <inkml:brushProperty name="width" value="0.35" units="cm"/>
      <inkml:brushProperty name="height" value="0.35" units="cm"/>
      <inkml:brushProperty name="color" value="#FFFFFF"/>
    </inkml:brush>
  </inkml:definitions>
  <inkml:trace contextRef="#ctx0" brushRef="#br0">4757 1881 24575,'-10'-9'0,"0"2"0,0-1 0,-1 1 0,0 1 0,0 0 0,-1 0 0,0 1 0,1 1 0,-2 0 0,-14-3 0,-19-2 0,-65-4 0,85 11 0,-622-15 0,242 15 0,4-33 0,362 30 0,0-2 0,0-3 0,1 0 0,-60-26 0,93 33 0,-1 0 0,1 0 0,0-1 0,0 1 0,1-1 0,-1-1 0,1 1 0,0-1 0,0 0 0,0 0 0,0-1 0,1 1 0,0-1 0,0 0 0,1 0 0,-5-11 0,7 14 0,0-1 0,1 0 0,-1 0 0,1 1 0,0-1 0,0 0 0,0 0 0,0 1 0,1-1 0,-1 0 0,1 1 0,0-1 0,2-4 0,0 2 0,0 0 0,0 0 0,1 1 0,-1-1 0,1 1 0,1-1 0,-1 1 0,1 1 0,5-6 0,11-6 0,2 1 0,-1 0 0,2 2 0,32-15 0,195-67 0,97 1-164,514-63-1688,-467 92 1122,-314 51 653,822-121-829,-713 125 715,-178 10 190,1 0 0,0 1 0,-1 1 0,1 0 0,-1 0 0,22 9 0,-33-11 1,0 0 0,0 1 0,0-1 0,0 1 0,-1-1 0,1 1 0,0-1 0,0 1 0,-1 0 0,1-1 0,0 1 0,-1 0 0,1 0 0,0-1 0,-1 1 0,1 0 0,-1 0 0,0 0 0,1 0 0,-1 0 0,0 0 0,1 1 0,-1 0 0,0-1 0,-1 1 0,1-1 0,-1 0 0,1 1 0,-1-1 0,1 0 0,-1 1 0,0-1 0,1 0 0,-1 0 0,0 1 0,0-1 0,0 0 0,0 0 0,-2 1 0,-8 7 0,-1 0 0,0-1 0,0-1 0,-1 0 0,0 0 0,-15 4 0,-32 11 0,-80 18 0,-155 19 105,-76-10 314,-72-14-478,-76-12-761,-1034-5-1886,986-17 1555,239 5 631,131 2 431,158-3 109,34-3 29,11 0 45,119 5 637,156-2-264,123-1-378,81-2-37,96-3-38,807 12-16,-1126-1 166,-165-1 494,-93-6-417,-10-1 31,-49 3 359,-144 2 284,-112-3-531,-103-2-1108,-2041-3-3168,2147-2 4686,246 1-333,-82-15 1,133 16-398,-1-2 1,1 1-1,0-2 1,0 1-1,0-2 0,0 1 1,1-1-1,-11-7 1,20 11-58,-1 0 0,1 0 0,0 0 1,-1 0-1,1 0 0,0 0 0,0 0 1,0-1-1,0 1 0,0 0 0,0-1 1,0 1-1,0 0 0,0-1 0,1 1 0,-1-1 1,1 0-1,-1 1 0,1-1 0,0 1 1,-1-1-1,1 0 0,0 1 0,0-1 1,0 0-1,0 1 0,0-1 0,1 1 1,-1-1-1,0 0 0,1 1 0,-1-1 1,1 1-1,0-1 0,-1 1 0,3-3 0,3-4 68,1 1-1,0 0 1,0 1-1,1 0 1,0 0-1,0 1 1,0 0-1,1 0 1,0 1-1,13-5 1,39-15 364,105-25 0,177-24 103,500-42-95,10 41-173,-498 45-242,-190 13-32,-147 11 0,-44 2 0,-148 10 0,-137 20-164,-740 88-1700,119-12 951,863-94 1309,54-4-1,28-3 540,581-2-371,-331-5-528,-229 5-17,76 0 281,-99 1-205,1 0 0,-1 0 0,0 1 0,0 0 0,-1 1-1,13 5 1,-22-8-74,0 0-1,-1 1 1,1-1-1,0 0 1,-1 1-1,1-1 1,0 0-1,-1 1 1,1-1-1,0 1 1,-1-1-1,1 1 1,-1 0-1,1-1 1,-1 1-1,1-1 1,-1 1-1,0 0 0,1-1 1,-1 1-1,0 0 1,1 0-1,-1 1 1,0-1 3,0 0 1,-1 0 0,1 0-1,-1 0 1,1 0-1,-1 0 1,1 0-1,-1 0 1,1-1 0,-1 1-1,0 0 1,1 0-1,-1 0 1,0-1 0,0 1-1,0 0 1,0-1-1,0 1 1,0 0-1,-18 8 210,1 0 0,-1-1-1,-37 9 1,-166 39 393,-440 59-1487,303-58-15,136-20 580,-319 62-92,500-89 359,-58 20 0,96-29 28,0 1 0,-1-1 0,1 1 0,0 0 0,0 0 0,0 0 0,0 1 0,1-1 0,-1 1 0,0 0 0,1 0 0,0 0 0,0 0 0,0 1 0,0-1 0,1 1 0,-1 0 0,-2 5 0,4-6 0,1-1 0,0 1 0,-1-1 0,1 1 0,0-1 0,0 1 0,1-1 0,-1 1 0,0-1 0,1 1 0,0-1 0,-1 0 0,1 1 0,1 2 0,2 2 0,0-1 0,0 1 0,0-1 0,1 0 0,10 10 0,14 11 0,1-2 0,2-1 0,53 30 0,223 112-164,118 40-655,105 44-164,456 199-599,800 382-1285,-1482-676 2119,-300-153 741,244 140-513,-209-116 760,-2 2 1,0 2-1,58 60 1,-86-79-19,0 1 0,-1 0 0,0 0 0,-1 1 0,0 0 0,-1 1 0,9 24 0,-14-33-132,0 1 0,-1-1 0,1 1 0,-1-1 0,-1 1-1,1-1 1,-1 1 0,0 0 0,0 0 0,0-1-1,-1 1 1,0-1 0,0 1 0,-1-1 0,1 1-1,-1-1 1,0 0 0,-1 1 0,1-1 0,-1 0-1,0-1 1,0 1 0,-5 4 0,1-2 23,0 0 1,-1-1-1,0 0 1,0 0 0,0-1-1,-1 0 1,0-1-1,0 0 1,-12 4-1,-12 2 303,-52 9-1,-109 5 568,-89-11-292,-1318-10-3003,1293-6 1534,70-1 261,214 4 483,-14-1-1,-48-8 1,76 8 34,1-1 0,-1 0 0,1-1 0,0 0 0,-1-1 1,1 0-1,1 0 0,-1-1 0,-12-9 0,17 10 32,-1 0 1,1 0-1,0 0 0,0-1 0,0 0 0,0 1 0,1-1 1,0-1-1,0 1 0,0 0 0,1-1 0,0 1 0,0-1 1,0 0-1,1 0 0,0 0 0,0 0 0,0 0 0,1 0 1,0 0-1,1-9 0,1 0 111,0-1 0,2 1 0,0 0 0,1 0 0,0 1 0,1-1 0,11-19 0,1 3 77,2 0 1,1 1-1,1 1 1,1 1-1,1 1 1,2 1-1,49-38 1,-15 22-39,1 2 0,2 3 1,76-32-1,286-99-858,137-5-307,92-2 0,355-44-419,4 36-145,-511 93 690,-169 20 543,-308 65 304,0-1 1,-1-1-1,44-20 1,-67 27 9,-1 0 0,0 0 0,0 0 0,1 0 0,-1 0 0,0-1 0,0 1 0,1 0 0,-1 0 0,0 0 0,0 0 0,1-1 0,-1 1 0,0 0 0,0 0 0,0 0 0,0-1 0,1 1 0,-1 0 0,0 0 0,0-1 0,0 1 0,0 0 0,0 0 0,0-1 0,0 1 0,0 0 0,1 0 0,-1-1 0,0 1 0,0 0 0,0-1 0,0 1 0,-1 0 0,1 0 0,0-1 0,0 1 0,0 0 0,0 0 0,0-1 0,0 1 0,0 0 0,0 0 0,-1-1 0,1 1 0,0 0 0,0 0 0,0-1 0,0 1 0,-1 0 0,1 0 0,0 0 0,0 0 0,-1-1 0,1 1 0,0 0 0,0 0 0,-1 0 0,1 0 0,0 0 0,0 0 0,-1 0 0,1 0 0,0 0 0,0 0 0,-1 0 0,1 0 0,-1 0 0,-48-6 0,-183 17 0,-142 36-48,352-44 41,-490 66-214,-1645 253 342,1384-202-1619,521-84 1344,454-60 1404,-20 3-767,264-36 114,327-40-253,543-74-164,-1047 128 639,-196 24-251,-62 12-344,-13 1-37,-18 1-105,1 2 1,0 0 0,-1 1 0,-22 0 0,-277-7-1,-169 7-246,-129 2-655,-2486 11-3622,2775-12 3763,109-9 549,203 8 156,0 0 1,0-1-1,0-1 0,0 0 1,-23-10-1,37 13 7,0 0-1,0 0 1,0 0 0,0 0 0,0-1-1,0 1 1,0-1 0,1 1 0,-1-1-1,0 0 1,1 1 0,-1-1-1,1 0 1,0 0 0,-2-3 0,3 3-9,-1 1 0,1-1 0,0 1 0,0-1 0,0 1 0,0-1 0,0 1 0,0-1 0,0 1 0,0-1 0,0 1 0,1-1 0,-1 1 0,1-1 0,-1 1 0,1-1 0,0 1 0,1-2 0,3-4 72,1 0 1,0 0-1,0 1 1,1 0-1,0 0 1,0 0-1,12-6 1,24-13 165,2 1 0,50-18 0,225-72 58,137-8 474,2324-385-1438,-2450 468-46,-135 18 389,-149 14 270,-39 5 25,-10 1 4,-63 1 3,-112 3-2,-105 1 145,-80 1 433,-90-2-326,-2660 3 471,3498-6-723,87 0-164,206-1-655,203 1-164,4387 1-4771,-5176-1 6553,-177 0 29,-141 2-638,-126 16-19,-92 18 648,-624 126 559,4 55-164,306-60-622,633-133-520,-134 30-56,361-89-16,13-6 0,240-68-86,140-30-258,106-18 258,1935-369-854,-2120 454 789,-121 26 113,-2 11 202,-285 35 726,-23 4-510,-50 6 71,-137 16 42,-264 30 277,-331 44 1110,12 35-264,669-106-687,97-19-565,18-10-356,0 1-1,1-1 1,-1 1-1,0-1 1,1 0-1,-1 1 1,0-1-1,1 1 1,-1-1-1,0 0 1,1 0-1,-1 1 1,1-1 0,-1 0-1,1 0 1,-1 1-1,1-1 1,-1 0-1,0 0 1,1 0-1,-1 0 1,1 0-1,-1 0 1,1 0-1,-1 0 1,1 0-1,0 0 1,-1 0-1,1 0 1,-1 0-1,1 0 1,40 0 47,58-8 0,183-28-55,132-26-164,106-18-655,83-6-164,1707-257-2949,-1972 280 2949,-278 51 534,65-22 0,-123 33 429,0 0 0,0 1 0,0-1 0,0 0 0,0 0 0,0 0 0,0 0 0,0 0 0,-1-1 0,1 1 0,-1 0 0,1-1 0,1-2 0,-3 4 19,0-1 0,0 1 0,0-1 0,0 0 0,0 1 0,0-1 0,-1 1 0,1-1 0,0 1 0,0-1 0,-1 1 0,1-1 0,0 1 0,-1-1 0,1 1 0,0-1 0,-1 1 0,1-1 0,-1 1 0,1 0 0,-1-1 0,1 1 0,-1 0 0,1-1 0,-1 1 0,1 0 0,-1 0 0,0-1 0,1 1 0,-1 0 0,1 0 0,-1 0 0,0 0 0,0 0 0,-28-6 186,0 1 1,0 2-1,-31-1 0,-251-4 708,-159 6-367,-149 4-187,-156-1-437,-111-5-721,-2780-26-3113,3004 25 2949,168-8 94,163-19 613,306 28 396,0-1 1,0-2-1,1 0 1,-1-1-1,-42-22 1,62 27-73,-1 0 1,1 0-1,0-1 1,0 0 0,0 0-1,0 0 1,1 0-1,0-1 1,0 1-1,0-1 1,0 0-1,1 0 1,-1-1-1,2 1 1,-1-1-1,-2-6 1,4 9-15,1 0-1,-1-1 1,1 1 0,0 0-1,0 0 1,0-1 0,1 1-1,-1 0 1,1 0 0,-1 0-1,1 0 1,0-1 0,2-2-1,0 0 27,1 0-1,-1 0 1,1 1 0,0 0-1,0 0 1,1 0-1,0 0 1,5-4-1,14-8 105,0 1 0,0 1 0,2 1-1,0 1 1,39-13 0,33-8 328,152-30-1,258-18 492,143 16-275,113 18-990,1038-5-981,-20 50-1414,-1468 8 2438,-248 0 528,-57-1-82,-15 1 6,-55 9 98,-66 6 0,-322 38-103,-193 8 168,-2219 219-211,2418-230-847,198-16 412,242-38 267,-1-1 1,1 1 0,-1 0-1,1 0 1,0 0 0,-1 0-1,1 1 1,0-1 0,-4 4-1,6-5 3,1 0 0,0 1 0,0-1 0,0 0 0,0 0 0,0 0 0,0 1 0,0-1 0,0 0 0,1 0 0,-1 0 0,0 1-1,0-1 1,0 0 0,0 0 0,0 0 0,0 0 0,0 1 0,0-1 0,0 0 0,1 0 0,-1 0 0,0 0 0,0 0 0,0 1 0,0-1 0,0 0-1,1 0 1,-1 0 0,0 0 0,0 0 0,0 0 0,1 0 0,-1 0 0,0 0 0,0 1 0,0-1 0,0 0 0,1 0 0,-1 0 0,21 4-1,230 9 1,242-8-58,232-5-174,194-2 130,2955-9-1656,-3238 12 1648,-193 9 110,-383-7 0,-1 2 0,94 21 0,-143-24 11,-1 0-1,1 1 0,-1 1 0,0-1 1,0 1-1,0 1 0,-1 0 0,1 0 1,-1 1-1,0 0 0,13 13 0,-19-17 9,0 1 0,-1 0 0,1 0 0,-1-1 0,1 1 0,-1 0 0,0 0 0,0 0 0,0 0 0,-1 1 0,1-1 0,-1 0 0,1 0 0,-1 0 0,0 5 0,-1-2 32,0 0-1,-1-1 1,0 1 0,1 0-1,-2-1 1,1 1-1,-1-1 1,0 0-1,0 0 1,-6 8-1,-13 12 135,0-1-1,-2-1 0,-1 0 0,-48 31 1,-235 140 551,-141 34 186,-150 23 17,-103 12-292,-1574 435-526,1635-527-121,117-28-39,132-34-115,129-28 115,235-72 39,0 2 0,1 0 0,-31 19 0,56-30 1,1 1 0,0 0 1,0 0-1,0-1 0,0 1 0,-1 0 0,1 0 0,0 0 0,1 0 0,-1 0 0,0 1 0,0-1 0,0 0 0,1 0 0,-1 0 0,1 1 0,-1-1 0,1 0 0,-1 3 0,1-3 5,0 0 0,1 0 0,-1 0 0,1 0 0,-1 0 0,1-1 0,-1 1 0,1 0 0,-1 0 0,1 0 0,0 0 0,-1 0 0,1-1 0,0 1 0,0 0-1,0-1 1,0 1 0,0-1 0,0 1 0,0-1 0,0 1 0,0-1 0,1 1 0,19 5 158,0 0 0,0-2 0,1 0 0,33 0-1,221 9 724,113-9-289,91-5 288,1068-90 223,-1161 34-1242,-108 5-395,-105 4 396,-162 44 132,1-1 0,-2 0 0,1-1 0,18-11 0,-28 15 0,0 1 0,0-1 0,-1 1 0,1-1 0,0 0 0,0 0 0,-1 1 0,1-1 0,-1 0 0,0 0 0,0-1 0,0 1 0,0 0 0,0 0 0,0-1 0,0 1 0,-1 0 0,1-1 0,-1 1 0,1 0 0,-1-1 0,0 1 0,0-1 0,0 1 0,-1-1 0,1 1 0,0 0 0,-2-3 0,0-1 0,0 0 0,-1 1 0,0-1 0,0 1 0,-1 0 0,1 0 0,-1 1 0,0-1 0,0 1 0,-1-1 0,1 1 0,-7-4 0,-15-10 0,-37-19 0,-108-45 0,-82-8 164,8 24 341,-3 11 0,-308-27 0,-519 13-322,870 56 514,187 11-641,0-1-1,1-1 0,-1 0 1,1-1-1,-27-12 0,41 15-51,-1 0-1,1 0 1,-1 0-1,1 0 1,0-1-1,0 1 0,0-1 1,0 0-1,0 0 1,-3-6-1,5 7-3,0 1 1,0-1-1,0 0 1,0 0-1,1 0 0,-1 0 1,1 0-1,0 0 1,-1 0-1,1 0 1,0 0-1,0 0 0,0 0 1,1 0-1,-1 0 1,0 0-1,1-2 0,3-3 0,0-1 0,0 1 0,0 0-1,1 0 1,0 0 0,0 1 0,1 0-1,0 0 1,0 0 0,13-8 0,36-27 0,84-46 0,146-61-164,113-16-655,111 2-164,-80 55-142,631-74 0,449 74 356,-1098 103-27,-357 4 553,-1 3 0,102 18 1,-147-19 224,-1 1 0,1-1 1,0 1-1,-1 0 0,1 1 1,-1 0-1,9 6 1,-14-8 15,0-1 0,0 1 0,0 0 0,-1 0 0,1 0 0,0 0 0,-1 0 0,0 0 0,1 0 0,-1 1 0,0-1 0,0 0 0,0 1 0,0-1 0,0 1 0,-1-1 0,1 3 0,-1-1 4,0-1-1,0 1 0,-1-1 1,1 1-1,-1-1 0,0 0 1,0 1-1,0-1 0,0 0 1,-1 0-1,1 1 1,-4 4-1,-1 0 2,0 1 1,-1-1-1,0 0 1,-14 11 0,-15 9-4,-1-2 0,-78 41 0,-169 67 41,-284 82 161,-16-28-208,-92 33 179,160-11 2612,515-210-2773,-6 3 122,0 0 0,1 1 0,-1 0 0,1 0 0,-7 5 0,13-9-123,0 1 1,0-1-1,-1 0 1,1 0-1,0 0 1,0 1-1,0-1 1,0 0-1,-1 1 1,1-1-1,0 0 1,0 0-1,0 1 1,0-1-1,0 0 1,0 1-1,0-1 1,0 0-1,0 1 1,0-1-1,0 0 1,0 0-1,0 1 1,0-1-1,0 0 0,0 1 1,0-1-1,0 0 1,0 1-1,0-1 1,0 0-1,0 0 1,1 1-1,-1-1 1,0 0-1,0 0 1,0 1-1,1-1 1,-1 0-1,0 0 1,1 1-1,1 0 50,1 1 0,0-1 0,0 0 0,-1 0 0,1 0-1,0-1 1,0 1 0,4 0 0,58 5 129,110-5 0,-97-2-189,200-3 32,157-13 108,551-91-1,-941 100 87,80-23 0,-124 31-223,0 0 0,0 0 0,0-1 0,0 1 0,0 0 0,0-1 0,0 1 0,0 0 0,0-1 0,0 0 0,0 1 0,0-1 0,-1 1 0,1-1 0,0 0 0,-1 1 0,1-1 0,0 0-1,-1 0 1,1 0 0,-1 0 0,1 1 0,-1-1 0,1-2 0,-2 2-3,1 0 0,-1 0 0,0 0-1,-1 0 1,1 0 0,0 0 0,0 0-1,0 1 1,0-1 0,-1 0 0,1 1-1,0-1 1,-1 1 0,1-1 0,0 1-1,-1-1 1,1 1 0,-3 0 0,-31-6-1,-1 1 0,-70 1 0,-227 18 0,-117 23-164,-1049 116-2528,1076-95 2245,98-1 364,135-22 243,154-32 634,37-4-780,-1 1 1,0-1-1,0 1 0,0-1 1,1 1-1,-1-1 1,0 1-1,1-1 1,-1 1-1,1-1 0,-1 1 1,0-1-1,1 1 1,-1-1-1,1 1 1,-1 0-1,1-1 1,-1 1-1,1 0 0,-1-1 1,1 1-1,0 0 1,-1 0-1,1 0 1,-1-1-1,2 1 1,84-37 413,-84 37-413,217-80 147,510-142-837,28 72 0,-518 124 839,-86 18 655,-150 8-770,-1 0 0,1 0 1,0 1-1,-1-1 0,1 0 0,-1 1 0,1 0 0,0 0 0,3 2 1,-6-3-41,0 0 1,1 0 0,-1 1 0,0-1 0,0 0 0,0 1-1,0-1 1,0 0 0,0 1 0,0-1 0,1 0 0,-1 1-1,0-1 1,0 0 0,0 1 0,0-1 0,0 0 0,-1 1-1,1-1 1,0 0 0,0 1 0,0-1 0,0 0-1,0 1 1,0-1 0,0 0 0,-1 1 0,1-1 0,0 0-1,0 0 1,0 1 0,-1-1 0,1 0 0,0 0 0,0 1-1,-1-1 1,1 0 0,0 0 0,-1 0 0,1 0 0,0 1-1,-1-1 1,1 0 0,0 0 0,-1 0 0,1 0 0,0 0-1,-1 0 1,1 0 0,-21 8 219,0-1 0,-1 0 0,-42 5 0,-199 24 323,-107-6-619,-1353 20-2573,1439-50 2803,94-10 558,176 9-651,0-1 0,1 0 0,-1-1-1,1-1 1,-20-7 0,29 10-67,1-1 0,0 0 0,0 0 1,-1 0-1,1 0 0,1-1 0,-1 1 1,0-1-1,0 0 0,1 0 0,0 0 0,0 0 1,-1 0-1,2-1 0,-1 1 0,0 0 1,1-1-1,-1 1 0,1-1 0,0 0 0,0 1 1,0-5-1,1 1-3,-1 1 0,1 0 0,1 0 0,-1 0 0,1 0 0,0 0 0,0 0 0,1 0 0,0 0 0,0 0 0,0 1 0,1-1 0,0 1 0,0 0 0,3-6 0,7-6 0,1 1 0,0 0 0,1 1 0,0 1 0,1 0 0,1 1 0,18-11 0,24-12-55,1 3 1,120-48-1,314-79-764,146 1-164,905-170-1246,-614 136 775,-606 119 1304,-168 30 136,-145 39 12,-11 1 1,-30 4 0,-142 22 1,-155 27 57,-154 13 167,-152 2-240,-103 10-273,-87-1 53,-1655 16-2549,1915-89 1887,179-15 418,258-1 410,112 14 68,0-1 0,0 0 0,0-1 1,-14-7-1,25 10 3,0 0 0,0 0 0,0 0 0,0 0 0,0-1 0,0 1 1,0-1-1,0 1 0,1-1 0,-1 0 0,0 1 0,1-1 0,0 0 0,-1 0 1,1 0-1,0 0 0,-2-4 0,3 4 6,0 0 0,0 0-1,0 1 1,0-1 0,0 0 0,0 0 0,1 0 0,-1 0-1,0 0 1,1 1 0,-1-1 0,1 0 0,0 0 0,0 1-1,0-1 1,0 0 0,0 1 0,0-1 0,0 1 0,2-2-1,2-3 44,1 0 0,1 1 0,-1 0-1,1 0 1,0 0 0,8-4 0,12-4 185,42-16 1,254-61 747,162-5 0,129 6-85,1868-88-135,-2115 171-1473,-153 15 329,-205-8 369,0 0 0,0 1 1,17 5-1,-25-7 11,-1 0 1,1 0 0,-1 0 0,1 1-1,-1-1 1,1 0 0,-1 0 0,1 1-1,0-1 1,-1 0 0,1 1-1,-1-1 1,0 0 0,1 1 0,-1-1-1,1 1 1,-1-1 0,0 0-1,1 1 1,-1-1 0,0 1 0,1-1-1,-1 1 1,0 0 0,0-1 0,1 1-1,-1-1 1,0 1 0,0-1-1,0 1 1,0 0 0,0-1 0,0 1-1,0-1 1,0 2 0,-4 3 0,-1-1 0,0 1 1,0-1-1,0 0 0,-1 0 0,1-1 1,-1 1-1,0-1 0,0 0 1,-9 3-1,-182 72 0,-366 95 766,155-51 107,341-100-822,-375 123 153,24 26 1638,406-166-1678,0 1 0,1 0 0,0 0-1,0 1 1,-17 15 0,28-22-149,-1 1 1,1-1-1,-1 1 1,1-1-1,-1 1 0,1-1 1,0 1-1,-1-1 0,1 1 1,0-1-1,0 1 0,0 0 1,-1-1-1,1 1 0,0 0 1,0-1-1,0 1 1,0 0-1,0-1 0,0 1 1,0 0-1,0-1 0,0 1 1,0-1-1,0 1 0,1 0 1,-1-1-1,0 1 0,0-1 1,1 1-1,-1 0 1,2 1 25,0 0-1,0-1 1,0 1 0,0-1 0,0 0 0,0 0 0,0 0 0,0 0 0,1 0 0,-1 0 0,4 1 0,28 5 275,1-1-1,52 2 0,192 2 358,90-7-666,1301-35-519,-1401 22 869,-222 9-312,81 10 0,-119-8-45,-1 0 0,0 1 0,0 1 0,9 3 0,-15-5 0,-1-1 0,0 1 0,0-1 0,0 1 0,0-1 0,1 1 0,-1 0 0,0 0 0,0 0 0,-1 0 0,1-1 0,0 1 0,0 0 0,0 0 0,-1 1 0,1-1 0,0 0 0,-1 0 0,1 0 0,0 2 0,-1-1 0,0-1 0,0 0 0,-1 1 0,1-1 0,0 1 0,-1-1 0,1 0 0,-1 1 0,1-1 0,-1 0 0,0 1 0,1-1 0,-1 0 0,0 0 0,0 0 0,0 0 0,0 0 0,0 0 0,-1 2 0,-6 3 0,0 0 0,1 0 0,-18 9 0,-35 14 0,-84 29 0,-205 51-164,-139-3-655,-716 61-1074,-11-68-147,802-73 1083,125-12 238,162-8 557,207-7 164,64-1 20,304-1-162,191 0-417,170 0 254,-90 2-205,1792-17-1444,-2046 14 1835,-399 5 117,112 15 0,-177-15 0,1-1 0,-1 0 0,0 1 0,1-1 0,-1 1 0,0 0 0,0-1 0,0 1 0,0 0 0,1 0 0,-1 1 0,-1-1 0,1 0 0,0 1 0,3 2 0,-5-3 0,0 0 0,0 0 0,-1 0 0,1 0 0,0 0 0,0 0 0,-1 0 0,1 0 0,-1 0 0,1 0 0,-1 0 0,1 0 0,-1 0 0,1 0 0,-1 0 0,0-1 0,0 1 0,1 0 0,-1 0 0,0-1 0,0 1 0,0-1 0,0 1 0,0-1 0,0 1 0,1-1 0,-1 1 0,-2-1 0,-34 18 0,-1-2 0,-78 23 0,-274 54 19,-207-1 55,-195-17-55,-119-22-19,-1365 7-978,2-66 156,2010 1 1090,232 4 5,-1-1 0,-49-11 0,79 13-218,-1-1-1,1 0 0,-1 0 0,1 0 1,-1-1-1,1 1 0,0-1 0,-1 0 1,1 0-1,0 0 0,0 0 0,0 0 0,1-1 1,-1 1-1,1-1 0,-5-5 0,6 6-13,1-1-1,-1 1 0,1 0 0,0-1 0,0 1 0,-1-1 0,2 1 1,-1 0-1,0-1 0,0 1 0,1 0 0,-1-1 0,1 1 1,0 0-1,0-1 0,0 1 0,0 0 0,0 0 0,0 0 1,0 0-1,1 0 0,-1 0 0,1 0 0,-1 0 0,4-2 0,7-8 124,0 1 0,1 0 0,0 1 0,1 0 0,17-9-1,156-74 820,253-73 558,20 24-245,-420 130-1183,505-141 1308,-12 34 361,-514 117-1301,-37 8-66,-474 93 131,28-36-710,-470 18-1256,-12-25-234,670-41 1179,-58 3 530,113-11 0,209-6-55,1-2 0,-1 1 0,1-1 0,0-1 0,-1 0 0,-10-4 0,21 6 0,1 0 0,-1 0 0,1-1 0,-1 1 0,1 0 0,-1 0 0,1-1 0,-1 1 0,1 0 0,0-1 0,-1 1 0,1 0 0,-1-1 0,1 1 0,0-1 0,-1 1 0,1 0 0,0-1 0,0 1 0,-1-1 0,1 1 0,0-1 0,0 1 0,0-1 0,-1 0 0,1 1 0,0-1 0,0 1 0,0-1 0,0 1 0,0-1 0,0 1 0,0-1 0,0 1 0,1-1 0,-1 1 0,0-1 0,0 0 0,0 1 0,0-1 0,1 0 0,2-2 0,0-1 0,0 1 0,1-1 0,-1 1 0,1 0 0,0 1 0,0-1 0,0 1 0,5-3 0,40-19 0,85-28 0,187-49-164,117-11-655,87 7-76,1800-156 356,-1926 244 703,-124 19 528,-233 0-536,82 16-1,-118-17-152,1 0-1,-1 1 1,0 0-1,0 0 0,0 0 1,0 1-1,0 0 1,0 0-1,-1 1 1,6 4-1,-10-8-1,0 1 0,-1 0 0,1 0 0,-1-1 0,1 1 0,-1 0 0,1 0 0,-1 0 0,0 0 0,1 0 0,-1 0 0,0 0 1,0 0-1,1 0 0,-1 0 0,0 0 0,0 0 0,0 0 0,0 0 0,-1 0 0,1 0 0,0 0 0,0 0 0,0 0 0,-1 1 0,-1 1 12,0 0 1,0 1-1,-1-1 0,1 0 1,-1-1-1,1 1 0,-1 0 1,0-1-1,0 1 0,-4 2 1,-17 9 150,1-1-1,-2-1 1,1-1 0,-32 9 0,-232 56 733,-128 2-344,-897 133-85,681-113-642,332-54-535,270-40 613,-1-1 1,1-2-1,-31-2 0,51-3 65,12-2 15,37-10 9,181-32 7,188-23-164,153-5-655,2635-138-3468,-2826 208 3969,-145 6 280,-184 0 77,3 1 275,-95 6 316,-119 13 311,-99 17-126,-103 23 125,-93 14-104,68-11-649,-859 138-127,754-116-60,99-20 0,130-30 0,257-33 0,-1-1 0,1 0 0,0-1 0,-1-1 0,-29-5 0,46 6 0,-1 0 0,1 0 0,-1 0 0,1 0 0,-1 0 0,1-1 0,-1 1 0,1 0 0,-1 0 0,1-1 0,-1 1 0,1 0 0,0-1 0,-1 1 0,1 0 0,-1-1 0,1 1 0,0-1 0,-1 1 0,1 0 0,0-1 0,0 1 0,-1-1 0,1 1 0,0-1 0,0 1 0,0-1 0,0 1 0,-1-1 0,1 0 0,0 1 0,0-1 0,0 1 0,0-1 0,0 1 0,0-1 0,1 0 0,0-2 0,1 1 0,-1-1 0,1 0 0,0 1 0,0-1 0,0 1 0,0 0 0,0 0 0,4-3 0,18-14 0,1 0 0,1 2 0,34-17 0,195-78 0,93-2-81,701-137-337,-504 131 596,-254 52 642,-73 18 93,-91 17-374,-126 33-535,0 0-1,0 0 1,0 0 0,0-1 0,-1 1 0,1 0 0,0-1 0,0 1 0,0 0 0,0-1 0,-1 1 0,1-1-1,0 0 1,0 1 0,-1-1 0,1 1 0,-1-1 0,1 0 0,0 0 0,0-1 0,-2 2-4,0-1 1,0 0 0,0 0 0,0 1-1,0-1 1,-1 1 0,1-1-1,0 1 1,0-1 0,0 1-1,-1-1 1,1 1 0,0 0-1,0 0 1,-1 0 0,-1 0-1,-169-8 0,-178 6-163,-192 4-657,-164 2-163,-3429 7-4435,3872-14 5317,227 2 156,0-2-1,-42-10 1,72 12 12,0-1 0,0 0 0,0 0-1,1 0 1,-1-1 0,1 0 0,-10-6 0,13 8-7,0-1 0,0 0 0,0 0 0,0-1-1,0 1 1,0 0 0,0-1 0,1 1 0,-1-1 0,1 1 0,0-1 0,-2-5-1,2 0 75,0 0 0,1 0 0,0 0 0,0 0-1,1 0 1,0 0 0,0 0 0,1 0-1,0 0 1,3-7 0,14-51 631,58-226 2402,-70 267-2896,1 0-1,1 0 0,0 1 1,2 0-1,1 1 1,1 0-1,1 1 1,1 0-1,34-37 1,-27 36 6,2 0-1,1 1 1,1 2 0,0 0-1,2 2 1,0 1 0,44-20-1,77-20-276,-142 55 0,0 0 0,0 0 0,1 1 0,-1 0 0,1 0 0,-1 1 0,1 0 0,13 1 0,-2 3 0,0 0 0,20 8 0,9 3 0,293 55-184,11-23-240,-174-25 178,226 36-92,125 16 269,-206-18 56,-271-47 229,1-3 0,0-2 0,1-2 0,53-6 1,-2 2-24,70 0-193,323 3 0,-385 7 0,-97-6 0,-10-2 0,0 0 0,0 1 0,0 0 0,0 0 0,7 3 0,-13-4 0,0 0 0,0 1 0,0-1 0,0 0 0,0 0 0,0 1 0,0-1 0,0 0 0,0 0 0,0 0 0,0 1 0,0-1 0,0 0 0,0 0 0,0 1 0,0-1 0,0 0 0,0 0 0,-1 0 0,1 1 0,0-1 0,0 0 0,0 0 0,0 0 0,0 0 0,0 1 0,-1-1 0,1 0 0,0 0 0,0 0 0,0 0 0,-1 0 0,1 1 0,0-1 0,0 0 0,0 0 0,-1 0 0,1 0 0,0 0 0,0 0 0,-1 0 0,1 0 0,0 0 0,0 0 0,0 0 0,-1 0 0,1 0 0,0 0 0,-38 10 0,-118 24 0,-109 16 0,-103 9-164,-403 55-1307,-251 40-345,697-97 1019,61-4 328,-107 18 404,317-61 802,0 2 1,1 2-1,-82 34 0,132-47-655,1 0-1,-1 0 0,1 0 1,-1 0-1,1 1 1,-1 0-1,1-1 1,0 1-1,0 0 0,-4 4 1,6-6-72,0 0 1,0 0-1,0 1 0,0-1 1,0 0-1,1 0 1,-1 0-1,0 1 1,0-1-1,0 0 0,0 0 1,0 0-1,0 1 1,0-1-1,0 0 0,1 0 1,-1 0-1,0 0 1,0 0-1,0 1 1,0-1-1,1 0 0,-1 0 1,0 0-1,0 0 1,0 0-1,1 0 1,-1 0-1,0 1 0,0-1 1,0 0-1,1 0 1,-1 0-1,0 0 0,0 0 1,0 0-1,1 0 1,-1 0-1,0 0 1,0 0-1,1-1 0,25 0 349,13-6-305,1-2 1,65-25-1,-22 6-76,169-43-142,92 0-655,441-42-955,-242 40 618,-138 11 411,-78 13 478,-208 31 25,25-5 58,157-3 1,-208 29 1169,0 4 1,129 26 0,-14-1 694,287 39-888,63 7-1610,234-34 759,2-45 1,-404-26 611,-39 0-76,543 24-478,-452 6 0,-368-7 0,110-18 0,23-3 0,-46 25 0,-111 2 0,1-2 0,0-2 0,98-18 0,27-26 0,165-34 0,-240 69 0,1 5 0,135 10 0,-79-1 0,145-2 0,-331 2 0,1 1 0,-31 9 0,43-10 0,-65 18 0,1 3 0,2 3 0,0 4 0,2 3 0,-117 72 0,144-75 0,-33 23 0,-2-5 0,-98 44 0,70-54 0,-1-5 0,-145 25 0,209-49 0,-441 73 0,328-57 0,1 8 0,-261 91 0,350-102 0,0-3 0,-2-3 0,0-3 0,-81 5 0,146-19 0,0 0 0,0 0 0,0 0 0,0-1 0,0 0 0,0-1 0,0 0 0,0 0 0,1-1 0,-10-4 0,12 5 0,1-1 0,0 0 0,-1 0 0,1 0 0,0-1 0,1 1 0,-1-1 0,1 0 0,-1 0 0,1 0 0,0 0 0,1-1 0,-1 1 0,1-1 0,0 0 0,0 0 0,-2-8 0,1 0 0,1 0 0,1 0 0,0 1 0,0-1 0,1 0 0,4-24 0,3 0 0,13-45 0,-4 32 0,3 1 0,1 1 0,3 1 0,1 1 0,54-75 0,-34 62 0,3 2 0,2 3 0,85-73 0,-94 96 0,1 2 0,2 2 0,81-39 0,-94 51 0,-10 6 0,0 1 0,1 0 0,-1 2 0,1 0 0,0 1 0,25-1 0,130-1 0,-79 6 0,16-4 0,-1-5 0,0-5 0,-1-4 0,111-35 0,-129 25 0,308-87 0,-112 22 0,-144 46 0,-126 38 0,-19 10 0,1 0 0,-1 0 0,0 0 0,0 0 0,0-1 0,0 1 0,0 0 0,0 0 0,0 0 0,0-1 0,0 1 0,0 0 0,0 0 0,0 0 0,0 0 0,-1-1 0,1 1 0,0 0 0,0 0 0,0 0 0,0 0 0,0-1 0,0 1 0,0 0 0,0 0 0,0 0 0,-1 0 0,1 0 0,0-1 0,0 1 0,0 0 0,0 0 0,-1 0 0,1 0 0,0 0 0,0 0 0,0 0 0,0 0 0,-1 0 0,1 0 0,0 0 0,0 0 0,0 0 0,0 0 0,-1 0 0,1 0 0,0 0 0,0 0 0,-47-5 0,-503 1-512,339 6 228,-2230 3-854,2394-3 1543,1 3 0,-64 13-1,-57 7 316,135-21-720,1 2 0,0 1 0,-60 21 0,50-14 0,-50 9 0,4-10 0,-96 0 0,32-4 0,117-6 0,-542 65 0,519-59 0,-92 20 0,-199 49 0,342-77 0,-28 4 0,32-2 0,21-1 0,442 0 16,-264-4-190,787-1-617,-594 29 1298,-33 1-65,-37-1-442,30 0 0,905-28 0,-1582 2 0,-11 0-164,-112 0-655,-4175 0-6651,4508 1 8076,-29 0 1491,-209-23 1,-101-14-563,1 37 224,211 2-1401,-1372-2-358,1569-1 0,1 3 0,0 2 0,0 2 0,0 2 0,-76 25 0,46-9 0,-1-4 0,-143 21 0,160-34 0,51-6 0,18 0 0,139 0 0,-80-3 0,3057-4-1429,-3049 9 2101,135 24 1,-144-17-589,21 4-84,41 6 0,144 6 0,404-25 0,-322-5 0,-221 5 0,-130-2 0,-1 0 0,0 1 0,1-1 0,-1 1 0,1 0 0,-1 0 0,5 3 0,-7-4 0,-1 0 0,1 0 0,0 1 0,-1-1 0,1 0 0,-1 1 0,1-1 0,-1 1 0,0-1 0,1 1 0,-1-1 0,1 1 0,-1-1 0,0 1 0,1-1 0,-1 1 0,0-1 0,0 1 0,0 0 0,1-1 0,-1 1 0,0-1 0,0 1 0,0 0 0,0-1 0,0 2 0,-1 1 0,-1-1 0,1 1 0,-1-1 0,1 1 0,-1-1 0,0 0 0,0 0 0,0 0 0,0 0 0,-1 0 0,1 0 0,0 0 0,-1-1 0,1 1 0,-1-1 0,0 1 0,-2 0 0,-65 28 0,-106 32 0,40-15 0,-164 77 0,252-100 0,1 2 0,1 2 0,-83 68 0,103-73 0,1 2 0,2 0 0,0 2 0,2 1 0,1 0 0,-17 32 0,16-20 0,2 2 0,2 0 0,1 1 0,-11 53 0,-120 485 0,132-525 0,-3 0 0,-2-1 0,-2-1 0,-3-1 0,-2-1 0,-58 82 0,76-122 0,0-1 0,-1-1 0,0 0 0,0 0 0,-1-1 0,-1 0 0,-23 13 0,30-19 0,0 0 0,0 0 0,0-1 0,0 0 0,-1 0 0,1-1 0,-1 0 0,0 0 0,1 0 0,-1 0 0,0-1 0,1 0 0,-1 0 0,0-1 0,1 1 0,-1-1 0,0 0 0,1-1 0,-1 1 0,1-1 0,0 0 0,-9-5 0,7 1 0,-1 1 0,1-1 0,0-1 0,0 1 0,1-1 0,0-1 0,0 1 0,1-1 0,0 0 0,0 0 0,1 0 0,-5-12 0,-1-7 0,2-1 0,-11-52 0,4-20 0,-5-187 0,33-102 0,-7 315 0,4 0 0,31-121 0,-27 151 0,1 0 0,2 1 0,1 1 0,3 1 0,36-55 0,-38 66 0,1 2 0,1 1 0,1 0 0,2 2 0,37-32 0,-58 55 0,-1 0 0,0 0 0,1 0 0,-1 1 0,1-1 0,-1 1 0,1 0 0,-1 0 0,1 0 0,0 0 0,0 0 0,0 1 0,0-1 0,-1 1 0,1-1 0,0 1 0,0 0 0,0 0 0,4 1 0,-5 0 0,0 1 0,0-1 0,-1 0 0,1 0 0,-1 1 0,1-1 0,-1 1 0,1-1 0,-1 1 0,0 0 0,0-1 0,0 1 0,0 0 0,0 0 0,0 0 0,0 0 0,-1 0 0,1 0 0,-1 0 0,1 0 0,-1 0 0,0 0 0,0 0 0,0 0 0,0 0 0,0 4 0,-2 14 0,0-1 0,-1 1 0,0-1 0,-2 0 0,0 0 0,-2 0 0,0-1 0,-1 0 0,0-1 0,-2 1 0,0-1 0,-1-1 0,0 0 0,-1-1 0,-1 0 0,-1-1 0,0 0 0,-29 21 0,19-21 0,0 0 0,0-2 0,-41 15 0,-81 18 0,80-32 0,51-11 0,0 1 0,0 0 0,0 1 0,0 1 0,-23 11 0,34-14 0,1 0 0,0 0 0,0 0 0,0 1 0,0-1 0,1 1 0,-1 0 0,1 0 0,-1 0 0,1 0 0,0 0 0,0 0 0,0 0 0,1 1 0,-1-1 0,1 1 0,0 0 0,0-1 0,0 1 0,0 0 0,1-1 0,0 1 0,0 0 0,0 0 0,0 0 0,1 3 0,3 26 0,2 0 0,1-1 0,2 0 0,1-1 0,21 45 0,355 753-1070,-295-651 1061,122 175 0,-179-304 9,-20-31 0,-1 0 0,-1 0 0,-1 1 0,17 40 0,-27-58 0,-1 1 0,1 0 0,-1-1 0,1 1 0,-1-1 0,1 1 0,-1 0 0,0 0 0,0-1 0,0 1 0,0 0 0,0-1 0,-1 1 0,1 0 0,0 0 0,-1-1 0,1 1 0,-1-1 0,0 1 0,1 0 0,-1-1 0,0 1 0,0-1 0,0 0 0,0 1 0,-2 1 0,0-1 0,-1 0 0,1 0 0,-1 0 0,0 0 0,1-1 0,-1 1 0,0-1 0,0 0 0,0 0 0,-5 0 0,-22 3 82,0-1 0,-1-2 0,0-1 0,-46-6 0,-131-31 516,128 21-518,-125-18-80,-356-13 0,-61 8 0,610 36 0,27 1 0,372-22 0,-4 1-164,2349-41-4055,-2655 64 4219,-74 0 0,-12 1 0,-52-1 0,-200 1 0,-198 0-164,-179-1-655,-135 1-164,-2259-1-2949,2581 0 2949,151-3 104,261 2 798,0-2 1,-46-10 0,82 12 116,1 0 1,0 1-1,0-1 1,0-1-1,0 1 1,0 0-1,0-1 1,0 1-1,0-1 1,0 0-1,1 0 0,-4-3 1,5 4-19,1 0 0,-1 0 0,1 1 0,-1-1 0,1 0 0,0 0 0,-1 0 0,1 0 0,0 0 0,0 0 0,-1 0 0,1 0 0,0 0 0,0 0 0,0 0 0,0 0 0,0 0 0,0 0 0,1 0 0,-1 0 0,0 0 0,0 0-1,1 0 1,-1 0 0,1-1 0,4-5 67,0 1-1,0 1 1,0-1-1,0 1 0,1 0 1,0 0-1,0 0 0,11-5 1,21-13 116,1 2 1,45-16-1,106-33-27,-35 24 400,1 7-1,308-35 1,331 29 1637,933 50-205,-1672-3-2047,-54-2 50,-7 0 23,-33 1 132,-114-1 536,-93 1-356,-1197-2-22,1399 1-334,10 2 11,-1-2 0,0-2 0,0-1 0,-62-14-1,93 17 2,1 0 0,0-1 0,0 0 0,-1 1 0,1-1 0,0 0 0,0 0 0,0 0 0,0 0 0,0-1 0,0 1 0,0 0 0,1-1 0,-1 1 0,0-1 0,1 0 0,-1 0 0,1 1 0,-1-1 0,-1-4 0,3 5 0,0 1 0,0-1 0,0 0 0,1 0 0,-1 0 0,0 0 0,0 1 0,0-1 0,1 0 0,-1 0 0,0 0 0,1 1 0,-1-1 0,1 0 0,-1 0 0,1 1 0,-1-1 0,1 0 0,-1 1 0,2-1 0,25-16 0,23-1 327,0 2 0,1 2 0,60-7 0,-18 2 180,-53 11-347,-1-1 0,0-2 0,49-22 0,-63 15-160,-25 18 0,1 0 0,-1-1 0,0 1 0,0-1 0,1 1 0,-1-1 0,0 1 0,0 0 0,0-1 0,1 1 0,-1-1 0,0 1 0,0-1 0,0 1 0,0-1 0,0 1 0,0-1 0,0 1 0,0-1 0,0 1 0,0-1 0,0 1 0,-1-1 0,1 1 0,0 0 0,0-1 0,0 1 0,-1-1 0,1 1 0,-1-1 0,-2-2 0,-1 1 0,1-1 0,-1 1 0,0 0 0,0 1 0,0-1 0,0 1 0,0-1 0,0 1 0,0 0 0,-6 0 0,-82-11 0,-136-1 0,203 12 0,-741 14-575,683-9 575,60-5 0,54-2 0,714-12 504,-536 16-433,479-1-71,-714 2 0,0 2 0,0 0 0,-48 16 0,70-19 0,0 0 0,0 0 0,1 1 0,-1 0 0,0-1 0,1 1 0,-1 1 0,-5 4 0,8-7 0,1 0 0,0 1 0,0-1 0,0 0 0,0 0 0,0 1 0,0-1 0,-1 0 0,1 1 0,0-1 0,0 0 0,0 1 0,0-1 0,0 0 0,0 1 0,0-1 0,0 0 0,1 0 0,-1 1 0,0-1 0,0 0 0,0 1 0,0-1 0,0 0 0,0 0 0,1 1 0,-1-1 0,0 0 0,0 0 0,0 1 0,1-1 0,-1 0 0,0 0 0,0 0 0,0 1 0,1-1 0,-1 0 0,0 0 0,1 0 0,-1 0 0,0 0 0,1 1 0,35 8 0,6-6 0,67-2 0,153-17 0,94-12-164,842-89-2323,-938 86 2350,-236 28 137,0-1 0,27-8 0,-47 7 0,-13 1 0,-58-3 0,-200 0 0,-160 5-163,-1477 6-3022,1060-1 1491,640-4 2330,192 2-548,1-1 0,0-1-1,0 0 1,0 0 0,0-1 0,-20-6 0,31 8-86,-1 0 0,1-1 0,0 1 0,0 0 0,-1 0 0,1-1 0,0 1 0,0 0 0,-1-1 0,1 1 1,0 0-1,0-1 0,0 1 0,0 0 0,-1-1 0,1 1 0,0 0 0,0-1 0,0 1 0,0-1 0,0 1 0,0 0 0,0-1 0,0 1 0,0 0 0,0-1 0,0 1 0,0-1 1,1 1-1,-1 0 0,0-1 0,0 1 0,0 0 0,0-1 0,1 1 0,-1 0 0,0-1 0,0 1 0,0 0 0,1 0 0,-1-1 0,0 1 0,1 0 0,-1 0 0,0-1 1,1 1-1,-1 0 0,5-4 0,0 1 0,0 0 1,0 0-1,0 1 0,9-4 1,43-13-3,81-16 0,194-29 147,1357-211 586,-1439 244-569,-186 29 165,-62 2-298,0 0-1,0 0 1,-1 0 0,1 0 0,0 0-1,0 1 1,-1-1 0,1 1 0,0-1-1,-1 1 1,1-1 0,0 1 0,-1 0-1,3 1 1,-4-1-16,0 0 0,0-1 0,0 1 0,0 0 0,0 0 1,-1-1-1,1 1 0,0 0 0,0-1 0,0 1 0,-1 0 0,1-1 0,0 1 0,-1-1 0,1 1 1,-1-1-1,1 1 0,-1 0 0,1-1 0,-1 0 0,1 1 0,-1-1 0,1 1 0,-1-1 0,0 0 0,1 1 1,-1-1-1,1 0 0,-1 1 0,0-1 0,0 0 0,-58 26 380,-184 43-115,-163 17-414,-123 10-686,202-40 270,-335 58-544,16 25 563,240-27 325,99-8-488,243-78 618,-79 44-1,120-57 288,1 1-1,-41 34 1,57-43-127,-1 1 1,1 1-1,1-1 1,-1 1 0,1 0-1,1 0 1,-1 1 0,1-1-1,0 1 1,1 0-1,-4 13 1,6-16-67,0-1 0,0 0 0,0 1 0,1-1 0,0 0 0,0 1 0,0-1 0,1 1 0,-1-1 0,1 0 0,0 1 0,0-1 0,1 0 0,-1 0 0,1 0 0,0 0 0,0 0 0,0 0 1,1 0-1,3 4 0,2 0-16,0 1 1,1-1 0,0-1 0,1 0 0,0 0 0,19 10 0,2-2-3,1-1 0,0-2 0,56 14 0,220 36 152,137 12 456,127 1-620,1852 133-2868,-2048-182 2146,-114 5 254,-237-27 460,-1 1 0,1 1 1,45 17-1,-68-22 21,0 0 1,0 0-1,0 0 0,-1 0 1,1 0-1,0 0 0,-1 0 1,1 1-1,-1-1 1,1 1-1,-1-1 0,0 1 1,0-1-1,2 3 0,-3-3 4,0 0 0,0 0 0,0 0-1,0-1 1,0 1 0,0 0 0,0 0 0,0 0-1,0 0 1,0-1 0,0 1 0,-1 0-1,1 0 1,0-1 0,-1 1 0,1 0 0,-1 0-1,1-1 1,0 1 0,-1 0 0,0-1-1,1 1 1,-1-1 0,1 1 0,-1-1 0,0 1-1,1-1 1,-1 1 0,-1 0 0,-13 6 112,-1-1 0,0 0 0,0-1 0,-1 0 0,1-1 0,-23 1 0,-236 27 725,-115-3-422,-919 26 1625,1151-49-1577,137-6-290,-3 1 181,28-3-96,373-49-103,968-161-1864,-1179 173 2523,-162 38-745,0 0 0,0-1 1,-1 1-1,1 0 0,0-1 0,-1 0 0,1 0 1,-1 0-1,7-6 0,-10 8-63,0-1 0,0 1 0,0 0 1,0-1-1,0 1 0,0-1 0,0 1 0,0-1 0,0 1 0,0-1 1,0 1-1,0-1 0,0 1 0,0-1 0,0 1 0,-1-1 0,1 1 1,0 0-1,0-1 0,0 1 0,-1-1 0,1 1 0,0 0 0,-1-1 1,1 1-1,0 0 0,-1-1 0,1 1 0,0 0 0,-1-1 0,1 1 1,-1 0-1,1 0 0,-1 0 0,1-1 0,0 1 0,-1 0 0,1 0 1,-1 0-1,1 0 0,-1 0 0,1 0 0,-2 0 0,-16-5 132,-1 2 0,1 0 0,-22 0-1,-191-2 27,-1484 124-2128,1550-97 2462,-189 29 184,218-20-687,133-30 22,1-1 0,0 1 0,-1-1 0,1 1 0,0-1 0,-1 0 0,1 0 0,0 0 1,-1-1-1,1 1 0,0-1 0,-4 0 0,5 0 12,0 1 0,0-1 0,0 0 0,0 1 0,0-1 0,0 0 0,1 1 1,-1-1-1,0 0 0,0 0 0,1 0 0,-1 0 0,1 0 0,-1 0 0,1 0 0,-1 0 0,1 0 0,0 0 0,-1-1 1,0-5 192,1 0 1,0-1 0,0 1 0,1 0 0,0 0 0,3-12 0,-2 13-157,-1 0 0,0 0 0,0 0 1,-1 0-1,0-11 0,-1 14-71,0 0 1,-1 1-1,1-1 1,-1 1-1,1 0 1,-1-1-1,0 1 1,0 0-1,0 0 1,0 0-1,0 1 1,0-1-1,-1 0 1,1 1-1,-1-1 1,1 1-1,-1 0 1,-3-1-1,-12-8-1,10 4 1,-1 0 0,1 0 0,0-1 0,1 0 0,0-1 0,0 1 0,0-1 0,1-1 0,0 1 0,1-1 0,-8-16 0,10 18 0,0 1 0,1-1 0,0-1 0,0 1 0,1 0 0,0 0 0,0-1 0,1 1 0,0-1 0,0 1 0,1 0 0,0-1 0,0 1 0,0 0 0,1-1 0,0 1 0,1 0 0,3-7 0,4-3 0,0 0 0,1 1 0,1 0 0,0 1 0,2 0 0,24-22 0,5 2 0,65-42 0,-16 20-191,109-48 0,105-29-551,46-22 236,-303 127 506,-47 28 0,0 0 0,-1 0 0,0 0 0,1 0 0,-1 0 0,0 0 0,1-1 0,-1 1 0,0 0 0,0-1 0,0 1 0,0-1 0,0 1 0,1-4 0,-2 5 0,-1-1 0,1 0 0,0 0 0,0 1 0,0-1 0,-1 0 0,1 1 0,0-1 0,-1 0 0,1 1 0,-1-1 0,1 1 0,0-1 0,-1 0 0,0 1 0,1-1 0,-1 1 0,1-1 0,-1 1 0,0 0 0,1-1 0,-1 1 0,0 0 0,1-1 0,-1 1 0,0 0 0,1 0 0,-1 0 0,0-1 0,-1 1 0,-8-2 0,0-1 0,-1 2 0,-14-1 0,-172 5 0,-315 38-943,-509 110 0,897-126 785,21-3 500,-128 11 0,223-34-56,25-3-122,52-7-74,688-49-16,6 46 14,-649 13-86,76-1 41,337 6 318,-518-3-341,23 1 20,37 7 1,-62-8-43,0 0 0,-1 1 1,1 0-1,-1 0 0,0 1 1,0-1-1,0 1 0,0 1 1,0-1-1,-1 1 0,8 6 1,-12-9 1,0 0 0,0 0 0,0 0 0,0 0 0,-1 0 0,1 1 0,0-1 0,0 0 0,-1 0 0,1 1 0,-1-1 0,1 0 0,-1 1 0,0-1 0,1 1 0,-1-1 0,0 0 0,0 1 0,0-1 0,0 1 0,0-1 0,0 1 0,0-1 0,-1 0 0,1 1 0,-1-1 0,1 1 0,-1 1 0,-2 1 0,0 1 0,0-1 0,0 0 0,0 0 0,-1 0 0,-4 5 0,-26 19 386,0-1 1,-2-1 0,-44 24 0,22-15-133,56-34-254,0 0 0,0 0 0,0 1 0,0-1 0,0 0 0,0 1 0,0-1 0,0 1 0,0-1 0,1 1 0,-1 0 0,1 0 0,-1 0 0,1 0 0,0 0 0,-1 0 0,0 3 0,2-4 0,1 0 0,-1 0 0,1-1 0,-1 1 0,0 0 0,1-1 0,-1 1 0,1 0 0,0-1 0,-1 1 0,1-1 0,-1 1 0,1-1 0,0 1 0,-1-1 0,1 1 0,0-1 0,0 0 0,-1 1 0,1-1 0,2 1 0,41 9 0,148 5 0,119-10-164,125-20-655,99-26-164,907-136-1390,-680 75 814,-446 70 718,-299 30 805,0 1 0,1 0 0,-1 2 0,1 0 0,-1 1 0,29 7 0,-46-9 36,1 0-1,0 1 1,0-1-1,-1 0 0,1 0 1,0 1-1,-1-1 1,1 1-1,0-1 1,-1 0-1,1 1 1,-1-1-1,1 1 0,-1-1 1,1 1-1,-1 0 1,1-1-1,-1 1 1,1-1-1,-1 1 0,0 0 1,1 0-1,-1-1 1,0 1-1,0 0 1,1-1-1,-1 1 0,0 0 1,0 0-1,0-1 1,0 1-1,0 0 1,0 1-1,-1 0 1,-1 0 0,1 0-1,0 0 1,-1 0 0,0 0 0,1 0 0,-1 0-1,0-1 1,0 1 0,0-1 0,0 1 0,0-1 0,-4 3-1,-37 15 1,0-1 0,-61 16 0,-244 71-76,281-85 35,-342 98-224,-181 21 79,-706 54-354,-15-102 366,859-78-645,146-11-1,169-6 654,132 3 166,10-1 0,41-5 0,-43 7 0,236-32 0,182-25-81,144-19-241,105-9 197,2218-344-95,-2275 327 171,-92 12-145,-115 17 51,-119 18-238,-116 19 449,-164 35 45,0-1-1,0 0 1,-1 0-1,1 0 1,0-1-1,8-4 0,-28 4 380,-31 7-57,-132 23 28,-101 16-224,-786 120 2382,266-43-1474,740-112-823,13-4 223,0 3 0,-60 16 1,104-23-539,0 0 1,0 0-1,-1 0 1,1 0 0,0 0-1,0 0 1,-1 0-1,1 0 1,0 0 0,0 0-1,-1 0 1,1 0-1,0 0 1,0 0 0,-1 0-1,1 0 1,0 1-1,0-1 1,0 0 0,-1 0-1,1 0 1,0 0-1,0 0 1,0 1 0,-1-1-1,1 0 1,0 0-1,0 0 1,0 1 0,0-1-1,-1 0 1,1 0-1,0 0 1,0 1 0,0-1-1,0 0 1,0 0-1,0 1 1,0-1-1,0 0 1,0 0 0,0 1-1,0-1 1,0 0-1,0 0 1,0 1 0,0-1-1,0 0 1,24 6 337,124 2-183,114-4-164,84-2-129,176-15-234,977-151 0,-1251 117 39,-191 35 254,-20 6 68,1-3-1,-1 0 0,50-22 0,-87 31 3,1 0 0,-1 0 0,0 0 0,0 0 0,0 0 0,1 0 0,-1 0 0,0 0 0,0 0 0,1 0 0,-1 0 0,0 0 0,0 0 0,0 0 0,1 0 0,-1 0 0,0 0 0,0 0 0,0 0 0,0-1 0,1 1 0,-1 0 0,0 0 0,0 0 0,0 0 0,0 0 0,1-1 0,-1 1 0,0 0 0,0 0 0,0 0 0,0-1 0,0 1 0,0 0 0,0 0 0,0 0 0,0-1 0,0 1 0,0 0 0,0 0 0,0 0 0,0-1 0,0 1 0,0 0 0,0 0 0,0 0 0,0-1 0,0 1 0,-20 2 0,-372 94 0,-17-14-164,-127 13-655,-1624 250-1099,1832-296 1411,207-30 464,-139 39 0,223-46 193,1 2-1,1 1 0,-63 36 0,75-37 187,1 2 0,1 0 0,0 1 0,1 1 0,1 1 0,-17 21 0,33-36-237,-1 1-1,1-1 1,0 1-1,0 0 1,0 0-1,0 0 1,1 1-1,-2 6 0,4-11-68,-1 0 0,1 1 0,0-1 0,0 1 0,0-1 0,0 0 0,0 1-1,1-1 1,-1 1 0,0-1 0,1 0 0,-1 1 0,1-1 0,-1 0 0,1 0-1,1 3 1,-1-3 14,1 1 0,0 0 0,0 0 0,0-1 0,0 1 0,0-1 0,0 1 0,0-1 0,0 0 0,1 0 0,-1 0 0,4 1 0,14 2 153,0 0 0,0-2-1,0 0 1,36-2-1,193-17 672,111-32-676,119-22-963,112-21-212,272-33-239,395-61-505,-648 89 744,-134 21 0,-144 27 138,-226 35 635,-24 2 119,-196 23 98,-186 23-7,-142 9-94,-840 39-474,-5-42 1626,910-29-486,75 0-1105,139-6 323,-185 12 319,337-16 29,0 0 0,0 1-1,0 0 1,-16 5 0,25-6-100,0-1 1,0 1-1,0 0 0,0 0 1,0 0-1,0 0 1,1 0-1,-1 1 0,0-1 1,1 1-1,-1-1 0,1 1 1,0-1-1,-1 1 1,1 0-1,0-1 0,0 1 1,0 0-1,0 0 1,0 0-1,0 0 0,1 0 1,-1 0-1,1 0 1,-1 0-1,1 0 0,0 0 1,0 4-1,1-2 24,-1 0-1,2 1 1,-1-1-1,0 0 0,1 0 1,0 0-1,0 0 1,0 0-1,0 0 1,1 0-1,-1-1 0,1 1 1,0-1-1,0 0 1,6 5-1,7 6 103,0-1 0,1-1 0,1-1 0,0 0-1,23 9 1,22 7 328,102 29-1,16-10-229,1-9 1,220 17-1,372-10-1366,-359-35 139,-72-6 80,-82-3 184,-82 5 563,-166-4 138,0 0 0,0 1 0,0 0 0,-1 0 0,1 2 0,12 4 0,-24-8 4,1 1 0,-1-1-1,0 1 1,0-1 0,0 1 0,0 0 0,0-1 0,0 1 0,0 0 0,0 0 0,0 0 0,-1 0-1,1-1 1,0 1 0,0 0 0,-1 0 0,1 1 0,-1-1 0,1 0 0,-1 0 0,1 0 0,-1 0-1,0 0 1,1 0 0,-1 1 0,0-1 0,0 0 0,0 0 0,0 0 0,0 1 0,0-1 0,0 0-1,0 0 1,-1 0 0,1 1 0,0-1 0,-1 0 0,1 0 0,-1 0 0,1 0 0,-2 2 0,-3 2 68,0 1 0,-1-1 0,1 0 0,-1 0 0,-1 0 0,1-1 1,0 0-1,-1 0 0,0-1 0,-8 3 0,-22 9 167,-1-1-1,-52 11 1,-175 23 55,-118-10 331,-166-6-633,-1893 28-3115,-24-65 71,2446 5 3034,-77-1 931,93 1-537,14 0 5,65 0 292,159 0 310,145 0-148,140 0-608,126 0-375,89 0-671,-72 1-8,981-5-1295,-1006-13 1139,-125-15 0,-129-9 58,-121 1 337,-122 9 646,-115 21 290,-25 10-340,0 0 0,0 0 0,0 0-1,0 0 1,-1 0 0,1 0 0,0 0-1,0 0 1,0 0 0,0 0-1,0 0 1,-1 0 0,1 0 0,0 0-1,0 0 1,0 0 0,0 0-1,0 0 1,0 0 0,0 0 0,-1 0-1,1 0 1,0 0 0,0 0-1,0-1 1,0 1 0,0 0 0,0 0-1,0 0 1,0 0 0,-1 0 0,1 0-1,0 0 1,0-1 0,0 1-1,0 0 1,0 0 0,0 0 0,0 0-1,0 0 1,0 0 0,0 0-1,0-1 1,0 1 0,0 0 0,0 0-1,0 0 1,0 0 0,0 0 0,0-1-1,0 1 1,0 0 0,0 0-1,0 0 1,0 0 0,0 0 0,0 0-1,1 0 1,-1-1 0,0 1-1,-22 0 485,-40 6-1,-961 139 2604,-306 103-431,1196-224-1681,103-16-492,30-8-482,0 0-1,0 0 1,0 0-1,1 0 1,-1 0-1,0 0 1,0 0-1,0 0 1,0 0-1,0 1 1,1-1-1,-1 0 0,0 0 1,0 0-1,0 0 1,0 0-1,0 0 1,0 0-1,0 0 1,1 0-1,-1 1 1,0-1-1,0 0 1,0 0-1,0 0 1,0 0-1,0 0 1,0 1-1,0-1 1,0 0-1,0 0 1,0 0-1,0 0 0,0 0 1,0 1-1,0-1 1,0 0-1,0 0 1,0 0-1,0 0 1,0 0-1,0 1 1,0-1-1,0 0 1,0 0-1,0 0 1,0 0-1,0 0 1,0 0-1,0 1 1,0-1-1,-1 0 0,1 0 1,0 0-1,0 0 1,0 0-1,0 0 1,33 4 419,52 0 0,201-6-116,141-25-439,1964-320-3096,-2168 296 3921,-198 45-576,0-1 0,32-13 0,-57 19-119,1 1 0,-1 0 0,0 0 0,1 0 0,-1 0 0,1 0 0,-1-1 0,0 1 0,1 0 0,-1 0 0,1 0 0,-1-1 0,0 1 0,1 0 0,-1-1 0,0 1 0,0 0 0,1-1 0,-1 1 0,0 0 0,0-1 0,1 1 0,-1-1 0,0 1 0,0-1 0,0 1 0,0 0 0,0-1 0,1 1 0,-1-1 0,0 1 0,0-1 0,0 0 0,-1 1 2,0-1 0,0 0 0,-1 0 0,1 1 0,0-1 0,0 0 0,0 1 0,0-1 0,-1 1 0,1-1 0,0 1 0,0 0 0,-3-1 0,-29-3 11,-45 0 0,-694 5-902,447 4 495,-1335 3 1535,1575-11-1144,71-3 20,14 5-14,0 1 0,0-1 0,0 1 0,0-1 0,0 1 0,0-1 0,0 1 0,0-1 0,0 1 0,0-1 0,0 1 0,0-1 0,0 1 0,0-1 0,1 1 0,-1-1 0,0 1 0,0-1 0,1 1 0,-1 0 0,0-1 0,1 1 0,0-1 0,12-12 218,1 1 0,0 0 0,1 1 0,22-12 0,-6 2 21,-16 11-72,38-28 490,-51 36-606,1 1 1,-1-1 0,0 0-1,0-1 1,0 1 0,0 0-1,0-1 1,0 1 0,-1-1 0,1 1-1,-1-1 1,0 0 0,0 1-1,0-1 1,0 0 0,0-4-1,-1 6-34,0-1 0,-1 1 0,1-1 0,-1 1 0,0-1 0,1 1 0,-1-1-1,0 1 1,0-1 0,0 1 0,0 0 0,0-1 0,0 1 0,0 0 0,-1 0-1,1 0 1,0 0 0,-1 0 0,1 0 0,-1 1 0,1-1 0,-1 0-1,1 1 1,-4-2 0,-12-4-2,-1 0 0,0 1 0,0 1 0,-1 1 0,-19-2 0,-102 1-40,95 3 14,-17 1 5,30 2 0,1-3 0,-1 0 0,1-2 0,0-1 0,0-1 0,-31-10 0,57 13 0,-1 0 0,0-1 0,1 0 0,0 1 0,-1-1 0,1-1 0,0 1 0,1-1 0,-1 0 0,1 0 0,-7-8 0,9 9 0,0 0 0,1 0 0,-1 0 0,1 0 0,-1 0 0,1-1 0,0 1 0,1 0 0,-1 0 0,1-1 0,-1 1 0,1-1 0,0 1 0,0 0 0,0-1 0,1 1 0,-1-1 0,1 1 0,0 0 0,0 0 0,2-5 0,0 0 0,1 0 0,0 1 0,0 0 0,1 0 0,0 0 0,0 0 0,1 1 0,-1 0 0,2 0 0,-1 0 0,1 1 0,-1 0 0,1 0 0,15-7 0,8-2 0,1 1 0,49-13 0,-67 22 0,283-70 0,51-17 0,-332 86 0,0-1 0,-1 0 0,15-9 0,-29 15 0,0 0 0,0 0 0,0 0 0,1 0 0,-1 0 0,0 0 0,0 0 0,0 0 0,1 0 0,-1 0 0,0 0 0,0 0 0,0 0 0,0 0 0,1 0 0,-1-1 0,0 1 0,0 0 0,0 0 0,0 0 0,0 0 0,1 0 0,-1-1 0,0 1 0,0 0 0,0 0 0,0 0 0,0 0 0,0-1 0,0 1 0,0 0 0,0 0 0,0 0 0,0-1 0,0 1 0,0 0 0,0 0 0,0 0 0,0-1 0,0 1 0,0 0 0,0 0 0,0 0 0,0-1 0,0 1 0,0 0 0,0 0 0,0 0 0,0 0 0,0-1 0,-19 3 0,-180 56 0,97-24 0,-128 36-189,-356 117-586,560-178 775,-39 20 0,50-15 0,15-14 0,0 0 0,0 1 0,0-1 0,0 0 0,0 1 0,0-1 0,0 0 0,1 0 0,-1 1 0,0-1 0,0 0 0,0 1 0,0-1 0,0 0 0,1 1 0,-1-1 0,0 0 0,0 0 0,0 0 0,1 1 0,-1-1 0,0 0 0,0 0 0,1 1 0,-1-1 0,0 0 0,1 0 0,-1 0 0,0 0 0,1 0 0,-1 0 0,0 0 0,1 1 0,-1-1 0,0 0 0,1 0 0,-1 0 0,0 0 0,1-1 0,13 2 0,0 0 0,0-2 0,0 0 0,22-4 0,199-41-314,307-102 0,-462 123 703,105-47 0,-179 69-356,0 0-1,0-1 1,0 1-1,0-1 0,6-5 1,-12 8-34,0 1 0,1-1 1,-1 1-1,0 0 0,1-1 1,-1 1-1,0-1 0,0 1 1,1 0-1,-1-1 0,0 1 0,0-1 1,1 1-1,-1-1 0,0 1 1,0-1-1,0 1 0,0-1 1,0 1-1,0-1 0,0 1 1,0-1-1,0 1 0,0-1 0,0 1 1,0-1-1,-1 0 0,0 0 0,0 0 0,0 0-1,0 0 1,0 0 0,0 0 0,0 0-1,-1 0 1,1 1 0,0-1-1,-1 0 1,1 1 0,0-1 0,-1 1-1,-2-1 1,-30-5 1,-1 1 0,1 2 0,-1 1 0,-57 5 0,-399 42 6,123-7-3,-253 12-3,568-45 0,24 0 0,0-3 0,0 0 0,0-2 0,-48-5 0,74 4 0,-1 1 0,1-1 0,0 0 0,0 1 0,0-2 0,1 1 0,-1 0 0,0 0 0,0-1 0,1 0 0,-1 1 0,0-1 0,1 0 0,0 0 0,-1-1 0,1 1 0,-2-3 0,3 3 0,0 0 0,0-1 0,0 1 0,1 0 0,-1-1 0,0 1 0,1-1 0,0 1 0,0-1 0,0 1 0,0 0 0,0-1 0,0 1 0,0-1 0,1 1 0,-1-1 0,2-2 0,3-6 0,0 0 0,0 1 0,1 0 0,0 0 0,1 0 0,0 0 0,1 1 0,8-8 0,27-25 1,2 3-1,87-60 0,111-47-10,106-25-19,5-3 13,-326 158 16,-1-1 0,-1-1 0,35-31 0,-46 34 0,0 0 0,-2-1 0,0 0 0,0-1 0,-2-1 0,11-20 0,-7 6 88,-1-1 0,-2-1 0,16-67 0,5-108 263,-26 165-351,1 0 0,3 0 0,2 1 0,1 0 0,3 1 0,1 1 0,35-57 0,1-14 0,8-13 0,-59 121 0,-1-1 0,1 1 0,0-1 0,0 1 0,0 0 0,1 0 0,-1 1 0,1-1 0,0 1 0,0 0 0,0 0 0,1 0 0,-1 0 0,1 1 0,8-4 0,-7 5 0,-1 0 0,0 1 0,1 0 0,-1 0 0,1 1 0,-1-1 0,0 1 0,1 0 0,-1 1 0,0-1 0,0 1 0,0 0 0,0 1 0,0-1 0,0 1 0,-1 0 0,7 4 0,13 11 0,0 1 0,0 0 0,30 36 0,99 140-164,25 77-612,223 468-981,-52 28 34,-227-471 1441,23 111-391,-142-399 681,18 83-29,-20-87 34,0 0 1,0 1 0,-1-1-1,0 1 1,0-1-1,0 0 1,-1 1 0,1-1-1,-1 1 1,-1-1 0,1 0-1,-3 6 1,4-10 5,-1 0-1,1-1 1,0 1 0,-1-1-1,1 1 1,0-1 0,-1 1-1,1-1 1,-1 1 0,1-1-1,-1 1 1,1-1 0,-1 1-1,1-1 1,-1 0 0,1 1-1,-1-1 1,0 0 0,1 0-1,-1 1 1,1-1 0,-1 0-1,0 0 1,1 0 0,-1 0-1,0 0 1,1 0 0,-2 0-1,-15-11 311,11 5-219,1 0 1,0-1 0,-7-13-1,-5-19 432,1 0 1,3-1-1,-13-58 0,4 15 140,-7-29-472,4-1-1,5-1 1,5 0 0,1-194-1,14 238-209,7-232 0,-4 279 0,0 0 0,2 0 0,1 0 0,0 1 0,2 0 0,0 1 0,2-1 0,13-20 0,-3 8 0,2 1 0,1 1 0,53-55 0,33-41 0,-42 46 0,-42 57 0,1 1 0,1 0 0,57-35 0,-72 51 0,0 2 0,0-1 0,0 1 0,1 1 0,0 1 0,0-1 0,0 2 0,1 0 0,14-1 0,-7 2 0,-1 1 0,1 1 0,0 2 0,0 0 0,27 6 0,-1 4 0,0 3 0,-1 1 0,-1 3 0,53 29 0,-12 0 0,-1 4 0,106 86 0,-85-48 0,106 115 0,-158-141 0,80 121 0,-113-154 0,-6-8 0,0 0 0,-2 2 0,-1-1 0,-1 1 0,-1 1 0,-1 0 0,-1 1 0,-2-1 0,0 1 0,-2 1 0,1 46 0,-8 351 0,-2-181 0,5-241 0,-2 38 0,2-41 0,0 0 0,0 0 0,0 0 0,0 0 0,0 0 0,0-1 0,0 1 0,0 0 0,0 0 0,0 0 0,0 0 0,0 0 0,-1 0 0,1 0 0,0 0 0,0 0 0,0 0 0,0 0 0,0 0 0,0 0 0,0 0 0,0 0 0,0 0 0,0 0 0,0 0 0,-1 0 0,1 0 0,0 0 0,0 0 0,0 0 0,0 0 0,0 0 0,0 0 0,0 0 0,0 0 0,0 0 0,0 0 0,0 0 0,0 0 0,-1 0 0,1 0 0,-5-27 0,-122-646-164,59 391-143,-95-468-264,97 430 1603,55 269-1029,2 0-1,3-2 0,1 1 1,4-66-1,-2-33-4,-19-9 2,1 7 0,18 127 0,2 16 0,0 1 0,0-1 0,0 0 0,2 1 0,-1-1 0,3-12 0,-3 21 0,0 1 0,0 0 0,0 0 0,0 0 0,0 0 0,0-1 0,0 1 0,0 0 0,1 0 0,-1 0 0,0 0 0,0 0 0,0-1 0,0 1 0,0 0 0,1 0 0,-1 0 0,0 0 0,0 0 0,0 0 0,0 0 0,1 0 0,-1 0 0,0-1 0,0 1 0,0 0 0,0 0 0,1 0 0,-1 0 0,0 0 0,0 0 0,0 0 0,1 0 0,-1 0 0,0 0 0,0 0 0,0 1 0,0-1 0,1 0 0,-1 0 0,0 0 0,0 0 0,14 12 0,23 31 0,42 66 0,-30-41 0,605 775-1062,-651-838 1062,194 253 0,-184-239 0,-1 1 0,0 0 0,11 30 0,-21-45 0,0 1 0,0 0 0,-1 0 0,0 0 0,0 0 0,0 1 0,-1-1 0,0 0 0,0 0 0,0 1 0,-1-1 0,0 0 0,0 0 0,0 0 0,-1 0 0,0 0 0,-3 6 0,-8 8 23,0-1 1,-1-1-1,-2 1 1,1-2-1,-2 0 1,-26 20-1,-2 0 202,-3-2-1,0-1 1,-89 44-1,132-75-224,1-1 0,-1 0 0,1 0 0,-1 0 0,0-1 0,1 0 0,-1 1 0,0-2 0,0 1 0,0 0 0,0-1 0,0 0 0,0 0 0,-8-2 0,10 1 0,1-1 0,-1 1 0,0-1 0,0 1 0,1-1 0,-1 0 0,1 0 0,-1-1 0,1 1 0,0 0 0,0-1 0,0 1 0,0-1 0,0 0 0,1 1 0,-1-1 0,1 0 0,0 0 0,0 0 0,0 0 0,0 0 0,0-6 0,-5-17 0,2 0 0,0-1 0,1-37 0,9-85 0,-2 72 0,10-524 0,-14 570 0,-2 0 0,-1 1 0,-1-1 0,-1 1 0,-2 0 0,-2 0 0,0 1 0,-2 0 0,-1 1 0,-1 0 0,-2 1 0,0 1 0,-28-35 0,8 11 0,-34-68 0,62 106 0,3 5 0,-1 0 0,1 0 0,-2 0 0,1 0 0,-1 1 0,0 0 0,0 0 0,0 1 0,-1-1 0,0 2 0,0-1 0,-1 1 0,1 0 0,-1 0 0,-12-4 0,-14-4 0,-1 1 0,-70-13 0,-93 0 0,-143 1-164,-97 8-655,-79 8-164,-72 3 0,-81 4 0,-4364 8-7345,4592-2 9529,-687 98 0,376 62 1379,750-165-2579,-18 4 112,-25 8 618,114-21 227,163-27-114,143-25-745,123-19-752,565-61-2051,1503-6 1,-2511 146 2652,-13-2 287,-1 3 0,0 1-1,68 12 1,-103-13-153,-1 0 0,0 1-1,0-1 1,0 1 0,0 0 0,0 0 0,0 0-1,0 0 1,5 5 0,-7-5-27,0 0 0,-1 0 0,1 0 0,-1 0 0,1 0 0,-1 0 0,0 0 0,0 0-1,0 0 1,0 0 0,0 1 0,-1-1 0,1 0 0,0 3 0,-1 2 51,0 0 0,-1 0 0,0 0-1,0 0 1,-1-1 0,1 1 0,-1 0 0,-1-1-1,1 1 1,-1-1 0,-6 10 0,-13 18 174,-1-1 0,-2-2 0,-1 0-1,-1-1 1,-1-2 0,-34 26 0,-30 20 119,-4-3 0,-3-5 0,-3-5 1,-2-4-1,-112 44 0,-564 176-1616,-236-9 969,804-225-118,201-41 346,-31 7-44,35-8 55,9-3 7,126-38 1,203-48 0,179-42-164,1281-387-2621,-1341 351 1930,-157 31 615,-267 121 292,29-22 1,-52 33-40,1 0 0,0 1 0,-1-2 0,0 1 0,1 0 0,-1-1 0,0 1 1,-1-1-1,4-5 0,-6 9-12,0-1 1,1 0 0,-1 0-1,0 1 1,0-1-1,0 0 1,0 0 0,0 1-1,0-1 1,0 0-1,0 0 1,0 1 0,0-1-1,0 0 1,0 1 0,-1-1-1,1 0 1,0 0-1,0 1 1,-1-1 0,1 0-1,-1 1 1,1-1-1,0 1 1,-1-1 0,1 0-1,-1 1 1,1-1-1,-1 1 1,0-1 0,1 1-1,-1 0 1,0-1-1,1 1 1,-1 0 0,-1-1-1,-3-1 0,-1 0 0,1 1 0,-1-1 0,1 1 1,-1 1-1,1-1 0,-9 1 0,-45 3-1,-98 19 0,-211 45-164,-131 22-655,-2259 376 797,2504-433 733,241-31-681,-1 0-1,1-2 1,-16-1 0,29 2-30,-1 0 1,0 0 0,0 0 0,1 0-1,-1 0 1,0 0 0,1 0 0,-1 0-1,0 0 1,1 0 0,-1-1-1,0 1 1,1 0 0,-1-1 0,0 1-1,1 0 1,-1-1 0,1 1 0,-1 0-1,1-1 1,-1 1 0,1-1-1,-1 1 1,1-1 0,-1 0 0,1 1-1,0-1 1,-1 1 0,1-1 0,0 0-1,-1 1 1,1-1 0,0 0 0,0-1-1,0 0-1,1 0 1,1 0-1,-1 1 0,0-1 0,0 0 0,1 0 0,-1 1 0,1-1 0,-1 1 0,1-1 1,0 1-1,0 0 0,2-2 0,50-28 6,154-59-5,344-101 745,-193 71-197,667-274 2463,-972 370-2370,81-51 0,-131 73-631,3-3 33,0 0 0,1 1-1,-1 0 1,15-5 0,-21 8-31,-1 1 1,1 0-1,-1 0 0,1 0 1,-1 0-1,1 0 0,-1 0 1,0 0-1,1 0 1,-1 0-1,1 0 0,-1 0 1,1 1-1,-1-1 0,1 0 1,-1 0-1,1 0 0,-1 1 1,0-1-1,1 0 0,-1 0 1,1 1-1,-1-1 0,0 0 1,1 1-1,-1-1 1,1 1-1,0 17 443,-4-7-311,0-1 0,-1 1-1,0-1 1,-1 0 0,-7 11 0,-37 57 97,-4-3 1,-67 74 0,106-132-241,-463 595-1055,388-483 699,6 4 0,-128 280 0,136-208 325,68-179 29,0 1 0,2-1 0,2 1 0,0 0 1,1 45-1,3-64 0,-1 0 0,1 0 0,1-1 0,-1 1 0,1 0 0,0-1 0,1 1 0,0-1 0,0 0 1,1 0-1,0 0 0,0 0 0,6 6 0,-4-6 16,0-1-1,1 0 1,0-1 0,0 0-1,0 0 1,1 0 0,0-1 0,0 0-1,0 0 1,0-1 0,10 2-1,33 10 227,2-4 0,0-1-1,81 4 1,168-11 728,-227-4-910,490-5-59,-552 7 0,-1-2 0,1 0 0,-1 0 0,1-1 0,22-7 0,-27 6 0,-1-1 0,0 0 0,1 0 0,-1 0 0,0-1 0,-1 0 0,1 0 0,-1-1 0,10-11 0,134-173 0,-108 133 0,184-280 0,-223 332 0,0 0 0,0 1 0,0-1 0,0 0 0,-1 0 0,0 0 0,0 0 0,2-10 0,-4 13 0,0 0 0,0 0 0,0 1 0,0-1 0,-1 0 0,1 0 0,0 0 0,-1 1 0,0-1 0,1 0 0,-1 1 0,0-1 0,0 0 0,0 1 0,0-1 0,0 1 0,-1 0 0,1-1 0,0 1 0,0 0 0,-1 0 0,1 0 0,-1 0 0,1 0 0,-1 0 0,0 0 0,1 0 0,-1 1 0,0-1 0,-2 0 0,-15-5 0,-1 0 0,0 2 0,-36-4 0,-122-6-313,-200 10-1,242 6 58,-1046 10-228,959-9 484,198-3 0,0 2 0,-29 5 0,51-4 0,9 0 0,39 2 0,173 5 0,163-12-164,114-21-655,359-55-674,0-23-303,-646 75 1207,-176 21 389,1 2 0,55 0 0,-88 3 199,0 0 0,0 0-1,1 0 1,-1 0-1,0 0 1,0 0 0,1 0-1,-1 0 1,0 0 0,1 0-1,-1 0 1,0 0 0,0 0-1,1 0 1,-1 1-1,0-1 1,0 0 0,1 0-1,-1 0 1,0 0 0,0 1-1,0-1 1,1 0 0,-1 0-1,0 0 1,0 1-1,0-1 1,0 0 0,1 0-1,-1 0 1,0 1 0,0-1-1,0 0 1,0 1 0,0-1-1,0 0 1,0 0-1,0 1 1,0-1 0,0 0-1,0 0 1,0 1 0,0-1-1,0 0 1,0 1 0,0-1-1,0 0 1,0 0-1,0 1 1,0-1 0,0 0-1,-1 0 1,1 1 0,0-1-1,0 0 1,0 0 0,0 0-1,-1 1 1,1-1 0,0 0-1,0 0 1,0 0-1,-1 0 1,1 1 0,0-1-1,0 0 1,-1 0 0,1 0-1,-1 0 1,-44 24-13,-180 53 14,-169 34-164,-135 9-655,-98 9-164,-46-8 0,48-5 150,117-13 775,141-21 705,158-26-459,207-56-188,0 1 1,0 0-1,0-1 0,0 1 1,0 0-1,0 0 0,0 0 1,0 0-1,1 1 0,-1-1 1,0 0-1,1 1 0,-1-1 1,1 1-1,-2 2 0,3-4 0,1 1 0,-1 0 1,1 0-1,-1 0 0,1 0 0,-1 0 0,1-1 0,-1 1 0,1 0 0,0-1 0,0 1 0,-1 0 0,1-1 0,0 1 0,0-1 0,0 1 0,0-1 0,-1 1 0,1-1 0,0 0 0,0 1 0,0-1 0,0 0 0,0 0 0,0 0 0,0 0 0,0 0 0,1 0 0,56 8 0,102 2 0,290-4-85,184-7-256,124-3 171,2103-11-1094,-2456 18 960,-347-1 232,0 3 0,58 12-1,-109-16 71,1 1-1,-1 1 1,1-1-1,-1 1 1,0 0-1,11 7 1,-17-9 11,1 0 1,-1 0 0,1 0 0,-1 1-1,1-1 1,-1 0 0,0 1-1,0 0 1,0-1 0,1 1 0,-2-1-1,1 1 1,0 0 0,0 0 0,0-1-1,-1 1 1,1 0 0,0 3-1,-1-1 19,-1-1 0,1 0 0,0 0 0,-1 0 0,1 0 0,-1 0 0,0 0 0,0 0 0,-1 0 0,1 0-1,-3 4 1,-32 41 405,3-13-129,-1-3 0,-45 33 0,-485 326 1678,398-282-1370,-606 408 2985,725-485-2923,-72 36-1,99-59-551,0 0 1,0-2-1,-1 0 0,0-2 0,0 0 0,-39 3 1,-54-5 873,-177-18 1,275 14-984,1-1 0,0-1 0,-1 0 0,1-1 0,0 0 0,1-2 0,-23-10 0,30 12-14,0 0 0,1 0 0,0-1-1,0 0 1,0 0 0,1 0 0,-1-1 0,1 0 0,0 0 0,1 0-1,0-1 1,0 0 0,0 1 0,1-1 0,0 0 0,0-1-1,-1-7 1,1 3 1,1 0 0,1 0 0,0 0 0,1 0 0,0 0 0,1 0 0,1 0 0,-1 1 0,2-1 0,0 0 0,0 1 0,1-1 0,0 1 0,10-17 0,5-7 0,2 2 0,1 1 0,33-38 0,32-29 0,4 4 0,202-162 0,-158 165 0,-135 92 0,0 0 0,0 0 0,0 0 0,0 0 0,0 0 0,0-1 0,0 1 0,0 0 0,0 0 0,0 0 0,0 0 0,-1 0 0,1 0 0,0 0 0,0 0 0,0 0 0,0 0 0,0 0 0,0 0 0,0 0 0,0-1 0,0 1 0,0 0 0,0 0 0,0 0 0,0 0 0,0 0 0,0 0 0,0 0 0,0 0 0,0 0 0,0 0 0,0 0 0,0-1 0,0 1 0,0 0 0,0 0 0,0 0 0,0 0 0,0 0 0,-25 5 0,-395 74 0,-72-4-164,-160 23-655,-177 23-290,-1101 170-1714,1499-219 1840,273-42 591,59-14-953,266-65 133,270-67 229,204-56 117,177-49 419,110-36 29,847-212-444,2 46-1214,-1252 309 1421,-200 44 1205,-281 61-267,63-5-1,-106 14-257,0 0 0,0 0 0,1 0 0,-1 0 0,0 0 0,0 0 0,1 0 0,-1 0 0,0 1 0,0-1 0,1 0 0,-1 1 0,0-1 0,0 1 0,2 1 0,-3-2-8,0 1 0,0-1 0,0 1 0,0-1 0,0 1 0,0-1 1,0 1-1,0-1 0,0 1 0,-1-1 0,1 1 0,0-1 0,0 1 0,0-1 0,-1 1 0,1-1 0,0 1 1,-1-1-1,1 1 0,0-1 0,-1 0 0,1 1 0,-1-1 0,1 0 0,0 1 0,-1-1 0,0 1 0,-34 25 566,-1-2 0,-66 33-1,72-40-364,-699 392 3714,511-286-1966,-263 196 0,462-305-1807,-67 54 645,78-61-668,-1 1 1,1 0-1,0 1 1,1 0 0,0 0-1,-7 13 1,13-20-121,0-1 0,1 0 0,-1 1 0,0-1 0,1 1 0,-1-1 0,1 1 0,0-1 0,-1 1 1,1-1-1,0 1 0,0-1 0,0 1 0,0-1 0,0 1 0,0-1 0,0 1 0,1-1 0,-1 1 0,1-1 1,-1 1-1,1-1 0,-1 0 0,1 1 0,0-1 0,0 0 0,-1 1 0,1-1 0,0 0 0,0 0 0,0 0 1,1 0-1,-1 0 0,0 0 0,0 0 0,0 0 0,1 0 0,1 0 0,12 6 1,0-2-1,0 1 1,1-2 0,0 0-1,0-1 1,29 2-1,255 14-16,150-10-164,105-12-655,80-26-164,1433-224-1966,-1539 158 1966,-165 14 65,-343 76 853,222-48-918,-176 46 504,-66 6 471,0 1 1,0 0-1,0 0 1,0 0-1,0 0 1,1 0-1,-1 0 0,0 0 1,0 0-1,0 0 1,0 0-1,0 1 1,0-1-1,0 0 1,0 1-1,0-1 1,0 1-1,0-1 1,0 1-1,0 0 1,-1-1-1,1 1 1,1 1-1,-2-1 11,-1 0 1,1 1-1,-1-1 0,1 0 0,-1 0 0,1 0 1,-1 1-1,0-1 0,1 0 0,-1 0 1,0 0-1,0 0 0,0 0 0,0 0 0,0 0 1,0-1-1,0 1 0,0 0 0,-2 1 1,-56 34 250,-177 81-125,-152 58 34,-133 41 548,-132 17-492,-64 11-923,-727 208 11,-29-90 709,896-255-180,118-38-602,129-29 161,144-23 494,183-17 111,-26 2 23,41-9 118,135-46 678,155-35 95,130-28-207,1110-230 803,-1423 321-1495,374-73-15,-80 27 151,-94 25 457,62 11-881,-284 33-1854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8:24.328"/>
    </inkml:context>
    <inkml:brush xml:id="br0">
      <inkml:brushProperty name="width" value="0.35" units="cm"/>
      <inkml:brushProperty name="height" value="0.35" units="cm"/>
      <inkml:brushProperty name="color" value="#FFFFFF"/>
    </inkml:brush>
  </inkml:definitions>
  <inkml:trace contextRef="#ctx0" brushRef="#br0">0 30 24575,'9'-9'0,"12"-11"0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8:27.28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8:56.390"/>
    </inkml:context>
    <inkml:brush xml:id="br0">
      <inkml:brushProperty name="width" value="0.35" units="cm"/>
      <inkml:brushProperty name="height" value="0.35" units="cm"/>
      <inkml:brushProperty name="color" value="#FFFFFF"/>
    </inkml:brush>
  </inkml:definitions>
  <inkml:trace contextRef="#ctx0" brushRef="#br0">902 1611 24575,'0'25'0,"1"-3"0,-2-1 0,-4 37 0,3-52 0,1 1 0,-1 0 0,0-1 0,-1 1 0,1-1 0,-1 0 0,-1 0 0,1 0 0,-1 0 0,0-1 0,0 1 0,-9 7 0,0-2 0,0 0 0,-1-1 0,0-1 0,-1 0 0,0-1 0,-1 0 0,0-2 0,0 0 0,-28 7 0,43-13 0,0 1 0,-1-1 0,1 0 0,0 0 0,0 0 0,0 0 0,0 0 0,0-1 0,0 1 0,0 0 0,0 0 0,0-1 0,0 1 0,0 0 0,0-1 0,0 1 0,0-1 0,0 0 0,1 1 0,-1-1 0,0 0 0,0 1 0,1-1 0,-1 0 0,0 0 0,1 0 0,-1 1 0,0-3 0,-12-29 0,9 19 0,-11-29 0,-2 1 0,-2 1 0,-1 1 0,-2 1 0,-33-45 0,43 67 0,0 0 0,2-1 0,0 0 0,1 0 0,1-1 0,0-1 0,1 1 0,-7-35 0,8 20 0,1 0 0,1-1 0,2 1 0,3-43 0,6 25 0,-6 49 0,-1-1 0,1 1 0,0-1 0,0 1 0,0-1 0,0 1 0,1-1 0,-1 1 0,1 0 0,-1 0 0,1 0 0,0 0 0,-1 0 0,1 0 0,2-1 0,-3 2 0,0 1 0,0-1 0,0 1 0,0 0 0,0-1 0,-1 1 0,1 0 0,0 0 0,0 0 0,0-1 0,0 1 0,0 0 0,0 0 0,0 1 0,0-1 0,0 0 0,0 0 0,0 0 0,-1 1 0,1-1 0,0 0 0,0 1 0,0-1 0,0 0 0,0 1 0,-1 0 0,1-1 0,0 1 0,-1-1 0,2 2 0,16 24 0,-7-2 0,-1 1 0,12 44 0,0 5 0,-4-27 0,-3 2 0,-1 0 0,12 94 0,-24-126 0,-1 0 0,-1 0 0,0 1 0,-1-1 0,-1 0 0,0 0 0,-1 0 0,-1 0 0,-1-1 0,0 1 0,-2-1 0,1 0 0,-2-1 0,0 0 0,-11 16 0,13-24 0,1-1 0,-1 1 0,-1-1 0,1-1 0,-1 1 0,0-1 0,0 0 0,0 0 0,-1-1 0,0 0 0,0-1 0,-14 5 0,10-5 0,-1 0 0,0-1 0,1 0 0,-1-1 0,0-1 0,0 0 0,0-1 0,-14-2 0,11 0 0,0 0 0,0-1 0,1-1 0,0 0 0,-1-1 0,2-1 0,-1 0 0,1-1 0,0-1 0,1 0 0,0-1 0,0 0 0,1-1 0,-11-13 0,15 14 0,1-1 0,0-1 0,0 1 0,1-1 0,1 0 0,0-1 0,0 1 0,2-1 0,-1 0 0,2 0 0,-1 0 0,2 0 0,0-1 0,1 1 0,0 0 0,0 0 0,2-1 0,4-18 0,0 4 0,2 0 0,1 1 0,2 0 0,0 1 0,2 0 0,0 1 0,26-35 0,-25 40 0,27-40 0,91-100 0,-72 97 0,-3-2 0,-3-3 0,-3-2 0,50-90 0,-92 144 0,4-9 0,1 1 0,1 0 0,2 1 0,24-28 0,-35 45 0,0 1 0,0-1 0,1 1 0,0 0 0,0 0 0,0 1 0,1 0 0,-1 1 0,1-1 0,0 2 0,0-1 0,0 1 0,0 0 0,1 0 0,-1 1 0,0 1 0,1-1 0,15 2 0,-11 1 0,-1 0 0,1 0 0,-1 2 0,0-1 0,0 2 0,0-1 0,-1 2 0,1 0 0,14 10 0,8 8 0,47 44 0,-66-54 0,71 60 0,-4 4 0,80 98 0,-152-164 0,-1 0 0,-1 1 0,0 0 0,-1 0 0,0 1 0,-1 0 0,0 0 0,-1 1 0,-1-1 0,3 19 0,-6-24 0,0 0 0,-1 0 0,0 1 0,-1-1 0,0 0 0,0 0 0,-1 0 0,0 0 0,-1 0 0,0 0 0,0-1 0,-1 1 0,0-1 0,0 0 0,-1 0 0,0 0 0,-12 13 0,-2-2 0,0-1 0,-1 0 0,0-2 0,-1 0 0,-1-1 0,-1-1 0,0-2 0,-1 0 0,0-1 0,0-2 0,-2 0 0,1-2 0,-1 0 0,1-2 0,-2-1 0,1-1 0,0-1 0,-1-2 0,1 0 0,-30-5 0,40 2 0,0-1 0,0 0 0,0-1 0,1 0 0,-1-2 0,2 0 0,-1 0 0,1-1 0,-25-19 0,21 12 0,1 0 0,1-1 0,0-1 0,1-1 0,1 0 0,-18-31 0,16 22 0,2 0 0,2-1 0,0-1 0,2 0 0,1 0 0,1-1 0,2 0 0,1 0 0,1-1 0,1-53 0,4 69 0,1 0 0,0 0 0,1 1 0,1-1 0,1 1 0,0 0 0,0 0 0,2 1 0,-1-1 0,2 1 0,0 1 0,0 0 0,1 0 0,1 0 0,17-15 0,10-7 0,2 3 0,2 0 0,53-29 0,114-78 0,131-76 0,-303 198 0,1 2 0,0 1 0,1 1 0,43-6 0,22-8 0,-102 26 0,0 0 0,0 0 0,0 0 0,0 0 0,0 0 0,0-1 0,0 1 0,0 0 0,0-1 0,-1 1 0,1 0 0,0-1 0,0 1 0,0-1 0,-1 0 0,1 1 0,0-1 0,-1 0 0,1 1 0,0-2 0,-23-3 0,-230 2 0,173 4 0,48-1 0,-1 1 0,1 2 0,0 1 0,0 1 0,-46 14 0,39-5 0,-2 0 0,-70 16 0,106-30 0,-33 7 0,-41 12 0,65-14 0,0 0 0,1 0 0,-1 1 0,1 1 0,0 0 0,-18 14 0,-2 5 0,-46 49 0,69-65 0,1 0 0,0 1 0,1-1 0,0 1 0,0 1 0,1-1 0,1 1 0,0 0 0,-4 16 0,8-24 0,0-1 0,0 1 0,1 0 0,0-1 0,0 1 0,0 0 0,0 0 0,1-1 0,-1 1 0,1 0 0,0-1 0,0 1 0,0-1 0,1 1 0,-1-1 0,1 1 0,0-1 0,0 0 0,0 0 0,0 0 0,0 0 0,1 0 0,0 0 0,-1-1 0,1 1 0,0-1 0,0 0 0,0 0 0,0 0 0,5 2 0,8 4 0,1-1 0,1 0 0,0-1 0,-1-1 0,20 3 0,41 6 20,114 7 0,86-14-136,-212-6 28,864-5-866,-818 10 954,-100-5 0,-1 1 0,0 0 0,0 1 0,0 0 0,0 1 0,18 9 0,-27-12 0,0 0 0,1 0 0,-1 1 0,0-1 0,0 1 0,0 0 0,0-1 0,0 1 0,0 0 0,-1 0 0,1 0 0,0 0 0,2 5 0,-4-6 0,0 0 0,0 0 0,1 0 0,-1 0 0,0 0 0,0 0 0,0 0 0,0 0 0,0 0 0,-1 0 0,1 0 0,0 0 0,0 0 0,-1 0 0,1 0 0,0 0 0,-1 0 0,1 0 0,-1 0 0,0 0 0,1 0 0,-1-1 0,-1 3 0,-3 1 0,0-1 0,0 1 0,0-1 0,0 1 0,-1-2 0,0 1 0,0 0 0,1-1 0,-1 0 0,-7 1 0,-42 8 157,-1-2 1,-81 3-1,-121-9 455,199-4-578,-833-5-1399,837 6-5461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8:57.998"/>
    </inkml:context>
    <inkml:brush xml:id="br0">
      <inkml:brushProperty name="width" value="0.35" units="cm"/>
      <inkml:brushProperty name="height" value="0.35" units="cm"/>
      <inkml:brushProperty name="color" value="#FFFFFF"/>
    </inkml:brush>
  </inkml:definitions>
  <inkml:trace contextRef="#ctx0" brushRef="#br0">1 512 24575,'0'-18'0,"0"-14"0,0-20 0,8-18 0,13-6 0,10 9 0,1-1 0,3 2 0,-4 21 0,-8 27 0,-16 35 0,-26 13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2:49.150"/>
    </inkml:context>
    <inkml:brush xml:id="br0">
      <inkml:brushProperty name="width" value="0.35" units="cm"/>
      <inkml:brushProperty name="height" value="0.35" units="cm"/>
      <inkml:brushProperty name="color" value="#FFFFFF"/>
    </inkml:brush>
  </inkml:definitions>
  <inkml:trace contextRef="#ctx0" brushRef="#br0">4636 3303 24575,'0'-12'0,"0"0"0,0 0 0,0 1 0,0-1 0,1 0 0,-1 1 0,0 0 0,1-1 0,-1 2 0,1-1 0,-1 0 0,1 1 0,0 0 0,-1 1 0,1-1 0,0 1 0,0 1 0,0-1 0,-1 2 0,1-1 0,0 1 0,2-7 0,33-143 0,19 8 0,0 24 0,2 24 0,103-50 0,-128 126 0,302-177-164,99 64-655,80 49-164,595-197-916,637-639-35,-1682 898 1886,298-213 33,-296 106 541,-65 134-516,0 0 0,-1 1 0,1-1 0,0-1 1,-1 1-1,1 0 0,0-1 0,0 1 0,-1-1 0,1 0 1,0 0-1,0 0 0,-1 0 0,1-1 0,0 1 0,0-1 0,-1 1 1,1-1-1,0 0 0,0 1 0,0-1 0,-1 0 0,1-1 1,0 1-1,0 0 0,0 0 0,0-1 0,0 1 0,-1-1 0,1 1 1,0-1-1,0 1 0,0-1 0,0 0 0,0 1 0,0-1 1,0 0-1,0 1 0,0-1 0,0 0 0,0 0 0,0 1 0,0-1 1,0 0-1,0 1 0,0-1 0,0 1 0,1-1 0,-1 1 0,0-1 1,0 1-1,0 0 0,0 0 0,0 0 0,1-1 0,-1 1 1,0 1-1,0-1 0,0 0 0,1 0 0,-1 1 0,0 0 0,0-1 1,1-1-1,-23-47 262,0 9 1,0 9-1,-23-1 1,-440-5 1319,-15 316-1772,264-128 43,-2379 709-1772,-14-817 89,1878-65 2050,227 10-1049,-619-6-928,474 13 7851,1049 7-4280,-4-1-1737,129 0-884,124 0-186,3343 523-3932,-3294-265 3932,-146-35 0,-156-56 466,-119-47 1865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02.780"/>
    </inkml:context>
    <inkml:brush xml:id="br0">
      <inkml:brushProperty name="width" value="0.35" units="cm"/>
      <inkml:brushProperty name="height" value="0.35" units="cm"/>
      <inkml:brushProperty name="color" value="#FFFFFF"/>
    </inkml:brush>
  </inkml:definitions>
  <inkml:trace contextRef="#ctx0" brushRef="#br0">415 1044 24575,'4'-3'0,"0"0"0,0 0 0,0 0 0,1 1 0,-1-1 0,1 1 0,0 0 0,-1 0 0,11-2 0,48-6 0,-46 7 0,53-10 0,-2-3 0,116-43 0,-175 56 0,-1 1 0,-1-1 0,1 1 0,-1-2 0,1 1 0,-1-1 0,0 0 0,0 0 0,11-11 0,-17 15 0,-1-1 0,0 1 0,1 0 0,-1-1 0,0 1 0,1-1 0,-1 1 0,0 0 0,0-1 0,1 1 0,-1-1 0,0 1 0,0-1 0,0 1 0,0-1 0,0 1 0,0-1 0,0 1 0,0-1 0,0 1 0,0-1 0,0 1 0,0-1 0,0 1 0,0-1 0,0 1 0,0-1 0,0 1 0,-1-1 0,1 1 0,0 0 0,0-1 0,-1 1 0,1-1 0,0 1 0,-1-1 0,1 1 0,0 0 0,-1-1 0,1 1 0,0 0 0,-1 0 0,1-1 0,-1 1 0,1 0 0,-1 0 0,1-1 0,-1 1 0,1 0 0,-1 0 0,-32-8 0,31 8 0,-71-8 0,-135 3 0,125 6 0,-366 19 0,431-18 0,-1-1 0,-25-2 0,42 0 0,1 1 0,0 0 0,-1 0 0,1-1 0,0 1 0,0 0 0,-1-1 0,1 1 0,0-1 0,0 0 0,0 1 0,0-1 0,-1 0 0,0-1 0,2 2 0,0-1 0,-1 1 0,1-1 0,0 1 0,0-1 0,-1 1 0,1-1 0,0 1 0,0-1 0,0 0 0,0 1 0,0-1 0,0 1 0,0-1 0,0 0 0,0 1 0,0-1 0,0 1 0,0-1 0,0 1 0,1-2 0,0-2 0,1 1 0,0-1 0,0 1 0,1 0 0,-1-1 0,5-4 0,-4 5 0,32-33 0,1 3 0,77-57 0,12-9 0,-64 43 0,-13 11 0,1 2 0,3 2 0,73-45 0,224-119 0,-336 198 0,-9 5 0,0 0 0,0 0 0,0-1 0,0 1 0,0-1 0,-1 0 0,1 0 0,-1 0 0,0 0 0,0-1 0,0 1 0,3-6 0,-6 8 0,1 1 0,-1-1 0,0 1 0,0-1 0,0 1 0,0-1 0,0 1 0,-1-1 0,1 1 0,0-1 0,0 1 0,0-1 0,0 1 0,0-1 0,-1 1 0,1-1 0,0 1 0,0 0 0,-1-1 0,1 1 0,0-1 0,-1 1 0,1 0 0,0-1 0,-1 1 0,1 0 0,-1 0 0,1-1 0,0 1 0,-1 0 0,1 0 0,-1-1 0,1 1 0,-1 0 0,1 0 0,-1 0 0,1 0 0,-1 0 0,0 0 0,-23-2 0,-16 5 0,1 3 0,-51 12 0,13-1 0,29-8 72,-236 39-1509,214-41-5389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03.639"/>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14.124"/>
    </inkml:context>
    <inkml:brush xml:id="br0">
      <inkml:brushProperty name="width" value="0.35" units="cm"/>
      <inkml:brushProperty name="height" value="0.35" units="cm"/>
      <inkml:brushProperty name="color" value="#FFFFFF"/>
    </inkml:brush>
  </inkml:definitions>
  <inkml:trace contextRef="#ctx0" brushRef="#br0">4757 1881 24575,'-10'-9'0,"0"2"0,0-1 0,-1 1 0,0 1 0,0 0 0,-1 0 0,0 1 0,1 1 0,-2 0 0,-14-3 0,-19-2 0,-65-4 0,85 11 0,-622-15 0,242 15 0,4-33 0,362 30 0,0-2 0,0-3 0,1 0 0,-60-26 0,93 33 0,-1 0 0,1 0 0,0-1 0,0 1 0,1-1 0,-1-1 0,1 1 0,0-1 0,0 0 0,0 0 0,0-1 0,1 1 0,0-1 0,0 0 0,1 0 0,-5-11 0,7 14 0,0-1 0,1 0 0,-1 0 0,1 1 0,0-1 0,0 0 0,0 0 0,0 1 0,1-1 0,-1 0 0,1 1 0,0-1 0,2-4 0,0 2 0,0 0 0,0 0 0,1 1 0,-1-1 0,1 1 0,1-1 0,-1 1 0,1 1 0,5-6 0,11-6 0,2 1 0,-1 0 0,2 2 0,32-15 0,195-67 0,97 1-164,514-63-1688,-467 92 1122,-314 51 653,822-121-829,-713 125 715,-178 10 190,1 0 0,0 1 0,-1 1 0,1 0 0,-1 0 0,22 9 0,-33-11 1,0 0 0,0 1 0,0-1 0,0 1 0,-1-1 0,1 1 0,0-1 0,0 1 0,-1 0 0,1-1 0,0 1 0,-1 0 0,1 0 0,0-1 0,-1 1 0,1 0 0,-1 0 0,0 0 0,1 0 0,-1 0 0,0 0 0,1 1 0,-1 0 0,0-1 0,-1 1 0,1-1 0,-1 0 0,1 1 0,-1-1 0,1 0 0,-1 1 0,0-1 0,1 0 0,-1 0 0,0 1 0,0-1 0,0 0 0,0 0 0,-2 1 0,-8 7 0,-1 0 0,0-1 0,0-1 0,-1 0 0,0 0 0,-15 4 0,-32 11 0,-80 18 0,-155 19 105,-76-10 314,-72-14-478,-76-12-761,-1034-5-1886,986-17 1555,239 5 631,131 2 431,158-3 109,34-3 29,11 0 45,119 5 637,156-2-264,123-1-378,81-2-37,96-3-38,807 12-16,-1126-1 166,-165-1 494,-93-6-417,-10-1 31,-49 3 359,-144 2 284,-112-3-531,-103-2-1108,-2041-3-3168,2147-2 4686,246 1-333,-82-15 1,133 16-398,-1-2 1,1 1-1,0-2 1,0 1-1,0-2 0,0 1 1,1-1-1,-11-7 1,20 11-58,-1 0 0,1 0 0,0 0 1,-1 0-1,1 0 0,0 0 0,0 0 1,0-1-1,0 1 0,0 0 0,0-1 1,0 1-1,0 0 0,0-1 0,1 1 0,-1-1 1,1 0-1,-1 1 0,1-1 0,0 1 1,-1-1-1,1 0 0,0 1 0,0-1 1,0 0-1,0 1 0,0-1 0,1 1 1,-1-1-1,0 0 0,1 1 0,-1-1 1,1 1-1,0-1 0,-1 1 0,3-3 0,3-4 68,1 1-1,0 0 1,0 1-1,1 0 1,0 0-1,0 1 1,0 0-1,1 0 1,0 1-1,13-5 1,39-15 364,105-25 0,177-24 103,500-42-95,10 41-173,-498 45-242,-190 13-32,-147 11 0,-44 2 0,-148 10 0,-137 20-164,-740 88-1700,119-12 951,863-94 1309,54-4-1,28-3 540,581-2-371,-331-5-528,-229 5-17,76 0 281,-99 1-205,1 0 0,-1 0 0,0 1 0,0 0 0,-1 1-1,13 5 1,-22-8-74,0 0-1,-1 1 1,1-1-1,0 0 1,-1 1-1,1-1 1,0 0-1,-1 1 1,1-1-1,0 1 1,-1-1-1,1 1 1,-1 0-1,1-1 1,-1 1-1,1-1 1,-1 1-1,0 0 0,1-1 1,-1 1-1,0 0 1,1 0-1,-1 1 1,0-1 3,0 0 1,-1 0 0,1 0-1,-1 0 1,1 0-1,-1 0 1,1 0-1,-1 0 1,1-1 0,-1 1-1,0 0 1,1 0-1,-1 0 1,0-1 0,0 1-1,0 0 1,0-1-1,0 1 1,0 0-1,-18 8 210,1 0 0,-1-1-1,-37 9 1,-166 39 393,-440 59-1487,303-58-15,136-20 580,-319 62-92,500-89 359,-58 20 0,96-29 28,0 1 0,-1-1 0,1 1 0,0 0 0,0 0 0,0 0 0,0 1 0,1-1 0,-1 1 0,0 0 0,1 0 0,0 0 0,0 0 0,0 1 0,0-1 0,1 1 0,-1 0 0,-2 5 0,4-6 0,1-1 0,0 1 0,-1-1 0,1 1 0,0-1 0,0 1 0,1-1 0,-1 1 0,0-1 0,1 1 0,0-1 0,-1 0 0,1 1 0,1 2 0,2 2 0,0-1 0,0 1 0,0-1 0,1 0 0,10 10 0,14 11 0,1-2 0,2-1 0,53 30 0,223 112-164,118 40-655,105 44-164,456 199-599,800 382-1285,-1482-676 2119,-300-153 741,244 140-513,-209-116 760,-2 2 1,0 2-1,58 60 1,-86-79-19,0 1 0,-1 0 0,0 0 0,-1 1 0,0 0 0,-1 1 0,9 24 0,-14-33-132,0 1 0,-1-1 0,1 1 0,-1-1 0,-1 1-1,1-1 1,-1 1 0,0 0 0,0 0 0,0-1-1,-1 1 1,0-1 0,0 1 0,-1-1 0,1 1-1,-1-1 1,0 0 0,-1 1 0,1-1 0,-1 0-1,0-1 1,0 1 0,-5 4 0,1-2 23,0 0 1,-1-1-1,0 0 1,0 0 0,0-1-1,-1 0 1,0-1-1,0 0 1,-12 4-1,-12 2 303,-52 9-1,-109 5 568,-89-11-292,-1318-10-3003,1293-6 1534,70-1 261,214 4 483,-14-1-1,-48-8 1,76 8 34,1-1 0,-1 0 0,1-1 0,0 0 0,-1-1 1,1 0-1,1 0 0,-1-1 0,-12-9 0,17 10 32,-1 0 1,1 0-1,0 0 0,0-1 0,0 0 0,0 1 0,1-1 1,0-1-1,0 1 0,0 0 0,1-1 0,0 1 0,0-1 1,0 0-1,1 0 0,0 0 0,0 0 0,0 0 0,1 0 1,0 0-1,1-9 0,1 0 111,0-1 0,2 1 0,0 0 0,1 0 0,0 1 0,1-1 0,11-19 0,1 3 77,2 0 1,1 1-1,1 1 1,1 1-1,1 1 1,2 1-1,49-38 1,-15 22-39,1 2 0,2 3 1,76-32-1,286-99-858,137-5-307,92-2 0,355-44-419,4 36-145,-511 93 690,-169 20 543,-308 65 304,0-1 1,-1-1-1,44-20 1,-67 27 9,-1 0 0,0 0 0,0 0 0,1 0 0,-1 0 0,0-1 0,0 1 0,1 0 0,-1 0 0,0 0 0,0 0 0,1-1 0,-1 1 0,0 0 0,0 0 0,0 0 0,0-1 0,1 1 0,-1 0 0,0 0 0,0-1 0,0 1 0,0 0 0,0 0 0,0-1 0,0 1 0,0 0 0,1 0 0,-1-1 0,0 1 0,0 0 0,0-1 0,0 1 0,-1 0 0,1 0 0,0-1 0,0 1 0,0 0 0,0 0 0,0-1 0,0 1 0,0 0 0,0 0 0,-1-1 0,1 1 0,0 0 0,0 0 0,0-1 0,0 1 0,-1 0 0,1 0 0,0 0 0,0 0 0,-1-1 0,1 1 0,0 0 0,0 0 0,-1 0 0,1 0 0,0 0 0,0 0 0,-1 0 0,1 0 0,0 0 0,0 0 0,-1 0 0,1 0 0,-1 0 0,-48-6 0,-183 17 0,-142 36-48,352-44 41,-490 66-214,-1645 253 342,1384-202-1619,521-84 1344,454-60 1404,-20 3-767,264-36 114,327-40-253,543-74-164,-1047 128 639,-196 24-251,-62 12-344,-13 1-37,-18 1-105,1 2 1,0 0 0,-1 1 0,-22 0 0,-277-7-1,-169 7-246,-129 2-655,-2486 11-3622,2775-12 3763,109-9 549,203 8 156,0 0 1,0-1-1,0-1 0,0 0 1,-23-10-1,37 13 7,0 0-1,0 0 1,0 0 0,0 0 0,0-1-1,0 1 1,0-1 0,1 1 0,-1-1-1,0 0 1,1 1 0,-1-1-1,1 0 1,0 0 0,-2-3 0,3 3-9,-1 1 0,1-1 0,0 1 0,0-1 0,0 1 0,0-1 0,0 1 0,0-1 0,0 1 0,0-1 0,0 1 0,1-1 0,-1 1 0,1-1 0,-1 1 0,1-1 0,0 1 0,1-2 0,3-4 72,1 0 1,0 0-1,0 1 1,1 0-1,0 0 1,0 0-1,12-6 1,24-13 165,2 1 0,50-18 0,225-72 58,137-8 474,2324-385-1438,-2450 468-46,-135 18 389,-149 14 270,-39 5 25,-10 1 4,-63 1 3,-112 3-2,-105 1 145,-80 1 433,-90-2-326,-2660 3 471,3498-6-723,87 0-164,206-1-655,203 1-164,4387 1-4771,-5176-1 6553,-177 0 29,-141 2-638,-126 16-19,-92 18 648,-624 126 559,4 55-164,306-60-622,633-133-520,-134 30-56,361-89-16,13-6 0,240-68-86,140-30-258,106-18 258,1935-369-854,-2120 454 789,-121 26 113,-2 11 202,-285 35 726,-23 4-510,-50 6 71,-137 16 42,-264 30 277,-331 44 1110,12 35-264,669-106-687,97-19-565,18-10-356,0 1-1,1-1 1,-1 1-1,0-1 1,1 0-1,-1 1 1,0-1-1,1 1 1,-1-1-1,0 0 1,1 0-1,-1 1 1,1-1 0,-1 0-1,1 0 1,-1 1-1,1-1 1,-1 0-1,0 0 1,1 0-1,-1 0 1,1 0-1,-1 0 1,1 0-1,-1 0 1,1 0-1,0 0 1,-1 0-1,1 0 1,-1 0-1,1 0 1,40 0 47,58-8 0,183-28-55,132-26-164,106-18-655,83-6-164,1707-257-2949,-1972 280 2949,-278 51 534,65-22 0,-123 33 429,0 0 0,0 1 0,0-1 0,0 0 0,0 0 0,0 0 0,0 0 0,0 0 0,-1-1 0,1 1 0,-1 0 0,1-1 0,1-2 0,-3 4 19,0-1 0,0 1 0,0-1 0,0 0 0,0 1 0,0-1 0,-1 1 0,1-1 0,0 1 0,0-1 0,-1 1 0,1-1 0,0 1 0,-1-1 0,1 1 0,0-1 0,-1 1 0,1-1 0,-1 1 0,1 0 0,-1-1 0,1 1 0,-1 0 0,1-1 0,-1 1 0,1 0 0,-1 0 0,0-1 0,1 1 0,-1 0 0,1 0 0,-1 0 0,0 0 0,0 0 0,-28-6 186,0 1 1,0 2-1,-31-1 0,-251-4 708,-159 6-367,-149 4-187,-156-1-437,-111-5-721,-2780-26-3113,3004 25 2949,168-8 94,163-19 613,306 28 396,0-1 1,0-2-1,1 0 1,-1-1-1,-42-22 1,62 27-73,-1 0 1,1 0-1,0-1 1,0 0 0,0 0-1,0 0 1,1 0-1,0-1 1,0 1-1,0-1 1,0 0-1,1 0 1,-1-1-1,2 1 1,-1-1-1,-2-6 1,4 9-15,1 0-1,-1-1 1,1 1 0,0 0-1,0 0 1,0-1 0,1 1-1,-1 0 1,1 0 0,-1 0-1,1 0 1,0-1 0,2-2-1,0 0 27,1 0-1,-1 0 1,1 1 0,0 0-1,0 0 1,1 0-1,0 0 1,5-4-1,14-8 105,0 1 0,0 1 0,2 1-1,0 1 1,39-13 0,33-8 328,152-30-1,258-18 492,143 16-275,113 18-990,1038-5-981,-20 50-1414,-1468 8 2438,-248 0 528,-57-1-82,-15 1 6,-55 9 98,-66 6 0,-322 38-103,-193 8 168,-2219 219-211,2418-230-847,198-16 412,242-38 267,-1-1 1,1 1 0,-1 0-1,1 0 1,0 0 0,-1 0-1,1 1 1,0-1 0,-4 4-1,6-5 3,1 0 0,0 1 0,0-1 0,0 0 0,0 0 0,0 0 0,0 1 0,0-1 0,0 0 0,1 0 0,-1 0 0,0 1-1,0-1 1,0 0 0,0 0 0,0 0 0,0 0 0,0 1 0,0-1 0,0 0 0,1 0 0,-1 0 0,0 0 0,0 0 0,0 1 0,0-1 0,0 0-1,1 0 1,-1 0 0,0 0 0,0 0 0,0 0 0,1 0 0,-1 0 0,0 0 0,0 1 0,0-1 0,0 0 0,1 0 0,-1 0 0,21 4-1,230 9 1,242-8-58,232-5-174,194-2 130,2955-9-1656,-3238 12 1648,-193 9 110,-383-7 0,-1 2 0,94 21 0,-143-24 11,-1 0-1,1 1 0,-1 1 0,0-1 1,0 1-1,0 1 0,-1 0 0,1 0 1,-1 1-1,0 0 0,13 13 0,-19-17 9,0 1 0,-1 0 0,1 0 0,-1-1 0,1 1 0,-1 0 0,0 0 0,0 0 0,0 0 0,-1 1 0,1-1 0,-1 0 0,1 0 0,-1 0 0,0 5 0,-1-2 32,0 0-1,-1-1 1,0 1 0,1 0-1,-2-1 1,1 1-1,-1-1 1,0 0-1,0 0 1,-6 8-1,-13 12 135,0-1-1,-2-1 0,-1 0 0,-48 31 1,-235 140 551,-141 34 186,-150 23 17,-103 12-292,-1574 435-526,1635-527-121,117-28-39,132-34-115,129-28 115,235-72 39,0 2 0,1 0 0,-31 19 0,56-30 1,1 1 0,0 0 1,0 0-1,0-1 0,0 1 0,-1 0 0,1 0 0,0 0 0,1 0 0,-1 0 0,0 1 0,0-1 0,0 0 0,1 0 0,-1 0 0,1 1 0,-1-1 0,1 0 0,-1 3 0,1-3 5,0 0 0,1 0 0,-1 0 0,1 0 0,-1 0 0,1-1 0,-1 1 0,1 0 0,-1 0 0,1 0 0,0 0 0,-1 0 0,1-1 0,0 1 0,0 0-1,0-1 1,0 1 0,0-1 0,0 1 0,0-1 0,0 1 0,0-1 0,1 1 0,19 5 158,0 0 0,0-2 0,1 0 0,33 0-1,221 9 724,113-9-289,91-5 288,1068-90 223,-1161 34-1242,-108 5-395,-105 4 396,-162 44 132,1-1 0,-2 0 0,1-1 0,18-11 0,-28 15 0,0 1 0,0-1 0,-1 1 0,1-1 0,0 0 0,0 0 0,-1 1 0,1-1 0,-1 0 0,0 0 0,0-1 0,0 1 0,0 0 0,0 0 0,0-1 0,0 1 0,-1 0 0,1-1 0,-1 1 0,1 0 0,-1-1 0,0 1 0,0-1 0,0 1 0,-1-1 0,1 1 0,0 0 0,-2-3 0,0-1 0,0 0 0,-1 1 0,0-1 0,0 1 0,-1 0 0,1 0 0,-1 1 0,0-1 0,0 1 0,-1-1 0,1 1 0,-7-4 0,-15-10 0,-37-19 0,-108-45 0,-82-8 164,8 24 341,-3 11 0,-308-27 0,-519 13-322,870 56 514,187 11-641,0-1-1,1-1 0,-1 0 1,1-1-1,-27-12 0,41 15-51,-1 0-1,1 0 1,-1 0-1,1 0 1,0-1-1,0 1 0,0-1 1,0 0-1,0 0 1,-3-6-1,5 7-3,0 1 1,0-1-1,0 0 1,0 0-1,1 0 0,-1 0 1,1 0-1,0 0 1,-1 0-1,1 0 1,0 0-1,0 0 0,0 0 1,1 0-1,-1 0 1,0 0-1,1-2 0,3-3 0,0-1 0,0 1 0,0 0-1,1 0 1,0 0 0,0 1 0,1 0-1,0 0 1,0 0 0,13-8 0,36-27 0,84-46 0,146-61-164,113-16-655,111 2-164,-80 55-142,631-74 0,449 74 356,-1098 103-27,-357 4 553,-1 3 0,102 18 1,-147-19 224,-1 1 0,1-1 1,0 1-1,-1 0 0,1 1 1,-1 0-1,9 6 1,-14-8 15,0-1 0,0 1 0,0 0 0,-1 0 0,1 0 0,0 0 0,-1 0 0,0 0 0,1 0 0,-1 1 0,0-1 0,0 0 0,0 1 0,0-1 0,0 1 0,-1-1 0,1 3 0,-1-1 4,0-1-1,0 1 0,-1-1 1,1 1-1,-1-1 0,0 0 1,0 1-1,0-1 0,0 0 1,-1 0-1,1 1 1,-4 4-1,-1 0 2,0 1 1,-1-1-1,0 0 1,-14 11 0,-15 9-4,-1-2 0,-78 41 0,-169 67 41,-284 82 161,-16-28-208,-92 33 179,160-11 2612,515-210-2773,-6 3 122,0 0 0,1 1 0,-1 0 0,1 0 0,-7 5 0,13-9-123,0 1 1,0-1-1,-1 0 1,1 0-1,0 0 1,0 1-1,0-1 1,0 0-1,-1 1 1,1-1-1,0 0 1,0 0-1,0 1 1,0-1-1,0 0 1,0 1-1,0-1 1,0 0-1,0 1 1,0-1-1,0 0 1,0 0-1,0 1 1,0-1-1,0 0 0,0 1 1,0-1-1,0 0 1,0 1-1,0-1 1,0 0-1,0 0 1,1 1-1,-1-1 1,0 0-1,0 0 1,0 1-1,1-1 1,-1 0-1,0 0 1,1 1-1,1 0 50,1 1 0,0-1 0,0 0 0,-1 0 0,1 0-1,0-1 1,0 1 0,4 0 0,58 5 129,110-5 0,-97-2-189,200-3 32,157-13 108,551-91-1,-941 100 87,80-23 0,-124 31-223,0 0 0,0 0 0,0-1 0,0 1 0,0 0 0,0-1 0,0 1 0,0 0 0,0-1 0,0 0 0,0 1 0,0-1 0,-1 1 0,1-1 0,0 0 0,-1 1 0,1-1 0,0 0-1,-1 0 1,1 0 0,-1 0 0,1 1 0,-1-1 0,1-2 0,-2 2-3,1 0 0,-1 0 0,0 0-1,-1 0 1,1 0 0,0 0 0,0 0-1,0 1 1,0-1 0,-1 0 0,1 1-1,0-1 1,-1 1 0,1-1 0,0 1-1,-1-1 1,1 1 0,-3 0 0,-31-6-1,-1 1 0,-70 1 0,-227 18 0,-117 23-164,-1049 116-2528,1076-95 2245,98-1 364,135-22 243,154-32 634,37-4-780,-1 1 1,0-1-1,0 1 0,0-1 1,1 1-1,-1-1 1,0 1-1,1-1 1,-1 1-1,1-1 0,-1 1 1,0-1-1,1 1 1,-1-1-1,1 1 1,-1 0-1,1-1 1,-1 1-1,1 0 0,-1-1 1,1 1-1,0 0 1,-1 0-1,1 0 1,-1-1-1,2 1 1,84-37 413,-84 37-413,217-80 147,510-142-837,28 72 0,-518 124 839,-86 18 655,-150 8-770,-1 0 0,1 0 1,0 1-1,-1-1 0,1 0 0,-1 1 0,1 0 0,0 0 0,3 2 1,-6-3-41,0 0 1,1 0 0,-1 1 0,0-1 0,0 0 0,0 1-1,0-1 1,0 0 0,0 1 0,0-1 0,1 0 0,-1 1-1,0-1 1,0 0 0,0 1 0,0-1 0,0 0 0,-1 1-1,1-1 1,0 0 0,0 1 0,0-1 0,0 0-1,0 1 1,0-1 0,0 0 0,-1 1 0,1-1 0,0 0-1,0 0 1,0 1 0,-1-1 0,1 0 0,0 0 0,0 1-1,-1-1 1,1 0 0,0 0 0,-1 0 0,1 0 0,0 1-1,-1-1 1,1 0 0,0 0 0,-1 0 0,1 0 0,0 0-1,-1 0 1,1 0 0,-21 8 219,0-1 0,-1 0 0,-42 5 0,-199 24 323,-107-6-619,-1353 20-2573,1439-50 2803,94-10 558,176 9-651,0-1 0,1 0 0,-1-1-1,1-1 1,-20-7 0,29 10-67,1-1 0,0 0 0,0 0 1,-1 0-1,1 0 0,1-1 0,-1 1 1,0-1-1,0 0 0,1 0 0,0 0 0,0 0 1,-1 0-1,2-1 0,-1 1 0,0 0 1,1-1-1,-1 1 0,1-1 0,0 0 0,0 1 1,0-5-1,1 1-3,-1 1 0,1 0 0,1 0 0,-1 0 0,1 0 0,0 0 0,0 0 0,1 0 0,0 0 0,0 0 0,0 1 0,1-1 0,0 1 0,0 0 0,3-6 0,7-6 0,1 1 0,0 0 0,1 1 0,0 1 0,1 0 0,1 1 0,18-11 0,24-12-55,1 3 1,120-48-1,314-79-764,146 1-164,905-170-1246,-614 136 775,-606 119 1304,-168 30 136,-145 39 12,-11 1 1,-30 4 0,-142 22 1,-155 27 57,-154 13 167,-152 2-240,-103 10-273,-87-1 53,-1655 16-2549,1915-89 1887,179-15 418,258-1 410,112 14 68,0-1 0,0 0 0,0-1 1,-14-7-1,25 10 3,0 0 0,0 0 0,0 0 0,0 0 0,0-1 0,0 1 1,0-1-1,0 1 0,1-1 0,-1 0 0,0 1 0,1-1 0,0 0 0,-1 0 1,1 0-1,0 0 0,-2-4 0,3 4 6,0 0 0,0 0-1,0 1 1,0-1 0,0 0 0,0 0 0,1 0 0,-1 0-1,0 0 1,1 1 0,-1-1 0,1 0 0,0 0 0,0 1-1,0-1 1,0 0 0,0 1 0,0-1 0,0 1 0,2-2-1,2-3 44,1 0 0,1 1 0,-1 0-1,1 0 1,0 0 0,8-4 0,12-4 185,42-16 1,254-61 747,162-5 0,129 6-85,1868-88-135,-2115 171-1473,-153 15 329,-205-8 369,0 0 0,0 1 1,17 5-1,-25-7 11,-1 0 1,1 0 0,-1 0 0,1 1-1,-1-1 1,1 0 0,-1 0 0,1 1-1,0-1 1,-1 0 0,1 1-1,-1-1 1,0 0 0,1 1 0,-1-1-1,1 1 1,-1-1 0,0 0-1,1 1 1,-1-1 0,0 1 0,1-1-1,-1 1 1,0 0 0,0-1 0,1 1-1,-1-1 1,0 1 0,0-1-1,0 1 1,0 0 0,0-1 0,0 1-1,0-1 1,0 2 0,-4 3 0,-1-1 0,0 1 1,0-1-1,0 0 0,-1 0 0,1-1 1,-1 1-1,0-1 0,0 0 1,-9 3-1,-182 72 0,-366 95 766,155-51 107,341-100-822,-375 123 153,24 26 1638,406-166-1678,0 1 0,1 0 0,0 0-1,0 1 1,-17 15 0,28-22-149,-1 1 1,1-1-1,-1 1 1,1-1-1,-1 1 0,1-1 1,0 1-1,-1-1 0,1 1 1,0-1-1,0 1 0,0 0 1,-1-1-1,1 1 0,0 0 1,0-1-1,0 1 1,0 0-1,0-1 0,0 1 1,0 0-1,0-1 0,0 1 1,0-1-1,0 1 0,1 0 1,-1-1-1,0 1 0,0-1 1,1 1-1,-1 0 1,2 1 25,0 0-1,0-1 1,0 1 0,0-1 0,0 0 0,0 0 0,0 0 0,0 0 0,1 0 0,-1 0 0,4 1 0,28 5 275,1-1-1,52 2 0,192 2 358,90-7-666,1301-35-519,-1401 22 869,-222 9-312,81 10 0,-119-8-45,-1 0 0,0 1 0,0 1 0,9 3 0,-15-5 0,-1-1 0,0 1 0,0-1 0,0 1 0,0-1 0,1 1 0,-1 0 0,0 0 0,0 0 0,-1 0 0,1-1 0,0 1 0,0 0 0,0 0 0,-1 1 0,1-1 0,0 0 0,-1 0 0,1 0 0,0 2 0,-1-1 0,0-1 0,0 0 0,-1 1 0,1-1 0,0 1 0,-1-1 0,1 0 0,-1 1 0,1-1 0,-1 0 0,0 1 0,1-1 0,-1 0 0,0 0 0,0 0 0,0 0 0,0 0 0,0 0 0,-1 2 0,-6 3 0,0 0 0,1 0 0,-18 9 0,-35 14 0,-84 29 0,-205 51-164,-139-3-655,-716 61-1074,-11-68-147,802-73 1083,125-12 238,162-8 557,207-7 164,64-1 20,304-1-162,191 0-417,170 0 254,-90 2-205,1792-17-1444,-2046 14 1835,-399 5 117,112 15 0,-177-15 0,1-1 0,-1 0 0,0 1 0,1-1 0,-1 1 0,0 0 0,0-1 0,0 1 0,0 0 0,1 0 0,-1 1 0,-1-1 0,1 0 0,0 1 0,3 2 0,-5-3 0,0 0 0,0 0 0,-1 0 0,1 0 0,0 0 0,0 0 0,-1 0 0,1 0 0,-1 0 0,1 0 0,-1 0 0,1 0 0,-1 0 0,1 0 0,-1 0 0,0-1 0,0 1 0,1 0 0,-1 0 0,0-1 0,0 1 0,0-1 0,0 1 0,0-1 0,0 1 0,1-1 0,-1 1 0,-2-1 0,-34 18 0,-1-2 0,-78 23 0,-274 54 19,-207-1 55,-195-17-55,-119-22-19,-1365 7-978,2-66 156,2010 1 1090,232 4 5,-1-1 0,-49-11 0,79 13-218,-1-1-1,1 0 0,-1 0 0,1 0 1,-1-1-1,1 1 0,0-1 0,-1 0 1,1 0-1,0 0 0,0 0 0,0 0 0,1-1 1,-1 1-1,1-1 0,-5-5 0,6 6-13,1-1-1,-1 1 0,1 0 0,0-1 0,0 1 0,-1-1 0,2 1 1,-1 0-1,0-1 0,0 1 0,1 0 0,-1-1 0,1 1 1,0 0-1,0-1 0,0 1 0,0 0 0,0 0 0,0 0 1,0 0-1,1 0 0,-1 0 0,1 0 0,-1 0 0,4-2 0,7-8 124,0 1 0,1 0 0,0 1 0,1 0 0,17-9-1,156-74 820,253-73 558,20 24-245,-420 130-1183,505-141 1308,-12 34 361,-514 117-1301,-37 8-66,-474 93 131,28-36-710,-470 18-1256,-12-25-234,670-41 1179,-58 3 530,113-11 0,209-6-55,1-2 0,-1 1 0,1-1 0,0-1 0,-1 0 0,-10-4 0,21 6 0,1 0 0,-1 0 0,1-1 0,-1 1 0,1 0 0,-1 0 0,1-1 0,-1 1 0,1 0 0,0-1 0,-1 1 0,1 0 0,-1-1 0,1 1 0,0-1 0,-1 1 0,1 0 0,0-1 0,0 1 0,-1-1 0,1 1 0,0-1 0,0 1 0,0-1 0,-1 0 0,1 1 0,0-1 0,0 1 0,0-1 0,0 1 0,0-1 0,0 1 0,0-1 0,0 1 0,1-1 0,-1 1 0,0-1 0,0 0 0,0 1 0,0-1 0,1 0 0,2-2 0,0-1 0,0 1 0,1-1 0,-1 1 0,1 0 0,0 1 0,0-1 0,0 1 0,5-3 0,40-19 0,85-28 0,187-49-164,117-11-655,87 7-76,1800-156 356,-1926 244 703,-124 19 528,-233 0-536,82 16-1,-118-17-152,1 0-1,-1 1 1,0 0-1,0 0 0,0 0 1,0 1-1,0 0 1,0 0-1,-1 1 1,6 4-1,-10-8-1,0 1 0,-1 0 0,1 0 0,-1-1 0,1 1 0,-1 0 0,1 0 0,-1 0 0,0 0 0,1 0 0,-1 0 0,0 0 1,0 0-1,1 0 0,-1 0 0,0 0 0,0 0 0,0 0 0,0 0 0,-1 0 0,1 0 0,0 0 0,0 0 0,0 0 0,-1 1 0,-1 1 12,0 0 1,0 1-1,-1-1 0,1 0 1,-1-1-1,1 1 0,-1 0 1,0-1-1,0 1 0,-4 2 1,-17 9 150,1-1-1,-2-1 1,1-1 0,-32 9 0,-232 56 733,-128 2-344,-897 133-85,681-113-642,332-54-535,270-40 613,-1-1 1,1-2-1,-31-2 0,51-3 65,12-2 15,37-10 9,181-32 7,188-23-164,153-5-655,2635-138-3468,-2826 208 3969,-145 6 280,-184 0 77,3 1 275,-95 6 316,-119 13 311,-99 17-126,-103 23 125,-93 14-104,68-11-649,-859 138-127,754-116-60,99-20 0,130-30 0,257-33 0,-1-1 0,1 0 0,0-1 0,-1-1 0,-29-5 0,46 6 0,-1 0 0,1 0 0,-1 0 0,1 0 0,-1 0 0,1-1 0,-1 1 0,1 0 0,-1 0 0,1-1 0,-1 1 0,1 0 0,0-1 0,-1 1 0,1 0 0,-1-1 0,1 1 0,0-1 0,-1 1 0,1 0 0,0-1 0,0 1 0,-1-1 0,1 1 0,0-1 0,0 1 0,0-1 0,0 1 0,-1-1 0,1 0 0,0 1 0,0-1 0,0 1 0,0-1 0,0 1 0,0-1 0,1 0 0,0-2 0,1 1 0,-1-1 0,1 0 0,0 1 0,0-1 0,0 1 0,0 0 0,0 0 0,4-3 0,18-14 0,1 0 0,1 2 0,34-17 0,195-78 0,93-2-81,701-137-337,-504 131 596,-254 52 642,-73 18 93,-91 17-374,-126 33-535,0 0-1,0 0 1,0 0 0,0-1 0,-1 1 0,1 0 0,0-1 0,0 1 0,0 0 0,0-1 0,-1 1 0,1-1-1,0 0 1,0 1 0,-1-1 0,1 1 0,-1-1 0,1 0 0,0 0 0,0-1 0,-2 2-4,0-1 1,0 0 0,0 0 0,0 1-1,0-1 1,-1 1 0,1-1-1,0 1 1,0-1 0,0 1-1,-1-1 1,1 1 0,0 0-1,0 0 1,-1 0 0,-1 0-1,-169-8 0,-178 6-163,-192 4-657,-164 2-163,-3429 7-4435,3872-14 5317,227 2 156,0-2-1,-42-10 1,72 12 12,0-1 0,0 0 0,0 0-1,1 0 1,-1-1 0,1 0 0,-10-6 0,13 8-7,0-1 0,0 0 0,0 0 0,0-1-1,0 1 1,0 0 0,0-1 0,1 1 0,-1-1 0,1 1 0,0-1 0,-2-5-1,2 0 75,0 0 0,1 0 0,0 0 0,0 0-1,1 0 1,0 0 0,0 0 0,1 0-1,0 0 1,3-7 0,14-51 631,58-226 2402,-70 267-2896,1 0-1,1 0 0,0 1 1,2 0-1,1 1 1,1 0-1,1 1 1,1 0-1,34-37 1,-27 36 6,2 0-1,1 1 1,1 2 0,0 0-1,2 2 1,0 1 0,44-20-1,77-20-276,-142 55 0,0 0 0,0 0 0,1 1 0,-1 0 0,1 0 0,-1 1 0,1 0 0,13 1 0,-2 3 0,0 0 0,20 8 0,9 3 0,293 55-184,11-23-240,-174-25 178,226 36-92,125 16 269,-206-18 56,-271-47 229,1-3 0,0-2 0,1-2 0,53-6 1,-2 2-24,70 0-193,323 3 0,-385 7 0,-97-6 0,-10-2 0,0 0 0,0 1 0,0 0 0,0 0 0,7 3 0,-13-4 0,0 0 0,0 1 0,0-1 0,0 0 0,0 0 0,0 1 0,0-1 0,0 0 0,0 0 0,0 0 0,0 1 0,0-1 0,0 0 0,0 0 0,0 1 0,0-1 0,0 0 0,0 0 0,-1 0 0,1 1 0,0-1 0,0 0 0,0 0 0,0 0 0,0 0 0,0 1 0,-1-1 0,1 0 0,0 0 0,0 0 0,0 0 0,-1 0 0,1 1 0,0-1 0,0 0 0,0 0 0,-1 0 0,1 0 0,0 0 0,0 0 0,-1 0 0,1 0 0,0 0 0,0 0 0,0 0 0,-1 0 0,1 0 0,0 0 0,-38 10 0,-118 24 0,-109 16 0,-103 9-164,-403 55-1307,-251 40-345,697-97 1019,61-4 328,-107 18 404,317-61 802,0 2 1,1 2-1,-82 34 0,132-47-655,1 0-1,-1 0 0,1 0 1,-1 0-1,1 1 1,-1 0-1,1-1 1,0 1-1,0 0 0,-4 4 1,6-6-72,0 0 1,0 0-1,0 1 0,0-1 1,0 0-1,1 0 1,-1 0-1,0 1 1,0-1-1,0 0 0,0 0 1,0 0-1,0 1 1,0-1-1,0 0 0,1 0 1,-1 0-1,0 0 1,0 0-1,0 1 1,0-1-1,1 0 0,-1 0 1,0 0-1,0 0 1,0 0-1,1 0 1,-1 0-1,0 1 0,0-1 1,0 0-1,1 0 1,-1 0-1,0 0 0,0 0 1,0 0-1,1 0 1,-1 0-1,0 0 1,0 0-1,1-1 0,25 0 349,13-6-305,1-2 1,65-25-1,-22 6-76,169-43-142,92 0-655,441-42-955,-242 40 618,-138 11 411,-78 13 478,-208 31 25,25-5 58,157-3 1,-208 29 1169,0 4 1,129 26 0,-14-1 694,287 39-888,63 7-1610,234-34 759,2-45 1,-404-26 611,-39 0-76,543 24-478,-452 6 0,-368-7 0,110-18 0,23-3 0,-46 25 0,-111 2 0,1-2 0,0-2 0,98-18 0,27-26 0,165-34 0,-240 69 0,1 5 0,135 10 0,-79-1 0,145-2 0,-331 2 0,1 1 0,-31 9 0,43-10 0,-65 18 0,1 3 0,2 3 0,0 4 0,2 3 0,-117 72 0,144-75 0,-33 23 0,-2-5 0,-98 44 0,70-54 0,-1-5 0,-145 25 0,209-49 0,-441 73 0,328-57 0,1 8 0,-261 91 0,350-102 0,0-3 0,-2-3 0,0-3 0,-81 5 0,146-19 0,0 0 0,0 0 0,0 0 0,0-1 0,0 0 0,0-1 0,0 0 0,0 0 0,1-1 0,-10-4 0,12 5 0,1-1 0,0 0 0,-1 0 0,1 0 0,0-1 0,1 1 0,-1-1 0,1 0 0,-1 0 0,1 0 0,0 0 0,1-1 0,-1 1 0,1-1 0,0 0 0,0 0 0,-2-8 0,1 0 0,1 0 0,1 0 0,0 1 0,0-1 0,1 0 0,4-24 0,3 0 0,13-45 0,-4 32 0,3 1 0,1 1 0,3 1 0,1 1 0,54-75 0,-34 62 0,3 2 0,2 3 0,85-73 0,-94 96 0,1 2 0,2 2 0,81-39 0,-94 51 0,-10 6 0,0 1 0,1 0 0,-1 2 0,1 0 0,0 1 0,25-1 0,130-1 0,-79 6 0,16-4 0,-1-5 0,0-5 0,-1-4 0,111-35 0,-129 25 0,308-87 0,-112 22 0,-144 46 0,-126 38 0,-19 10 0,1 0 0,-1 0 0,0 0 0,0 0 0,0-1 0,0 1 0,0 0 0,0 0 0,0 0 0,0-1 0,0 1 0,0 0 0,0 0 0,0 0 0,0 0 0,-1-1 0,1 1 0,0 0 0,0 0 0,0 0 0,0 0 0,0-1 0,0 1 0,0 0 0,0 0 0,0 0 0,-1 0 0,1 0 0,0-1 0,0 1 0,0 0 0,0 0 0,-1 0 0,1 0 0,0 0 0,0 0 0,0 0 0,0 0 0,-1 0 0,1 0 0,0 0 0,0 0 0,0 0 0,0 0 0,-1 0 0,1 0 0,0 0 0,0 0 0,-47-5 0,-503 1-512,339 6 228,-2230 3-854,2394-3 1543,1 3 0,-64 13-1,-57 7 316,135-21-720,1 2 0,0 1 0,-60 21 0,50-14 0,-50 9 0,4-10 0,-96 0 0,32-4 0,117-6 0,-542 65 0,519-59 0,-92 20 0,-199 49 0,342-77 0,-28 4 0,32-2 0,21-1 0,442 0 16,-264-4-190,787-1-617,-594 29 1298,-33 1-65,-37-1-442,30 0 0,905-28 0,-1582 2 0,-11 0-164,-112 0-655,-4175 0-6651,4508 1 8076,-29 0 1491,-209-23 1,-101-14-563,1 37 224,211 2-1401,-1372-2-358,1569-1 0,1 3 0,0 2 0,0 2 0,0 2 0,-76 25 0,46-9 0,-1-4 0,-143 21 0,160-34 0,51-6 0,18 0 0,139 0 0,-80-3 0,3057-4-1429,-3049 9 2101,135 24 1,-144-17-589,21 4-84,41 6 0,144 6 0,404-25 0,-322-5 0,-221 5 0,-130-2 0,-1 0 0,0 1 0,1-1 0,-1 1 0,1 0 0,-1 0 0,5 3 0,-7-4 0,-1 0 0,1 0 0,0 1 0,-1-1 0,1 0 0,-1 1 0,1-1 0,-1 1 0,0-1 0,1 1 0,-1-1 0,1 1 0,-1-1 0,0 1 0,1-1 0,-1 1 0,0-1 0,0 1 0,0 0 0,1-1 0,-1 1 0,0-1 0,0 1 0,0 0 0,0-1 0,0 2 0,-1 1 0,-1-1 0,1 1 0,-1-1 0,1 1 0,-1-1 0,0 0 0,0 0 0,0 0 0,0 0 0,-1 0 0,1 0 0,0 0 0,-1-1 0,1 1 0,-1-1 0,0 1 0,-2 0 0,-65 28 0,-106 32 0,40-15 0,-164 77 0,252-100 0,1 2 0,1 2 0,-83 68 0,103-73 0,1 2 0,2 0 0,0 2 0,2 1 0,1 0 0,-17 32 0,16-20 0,2 2 0,2 0 0,1 1 0,-11 53 0,-120 485 0,132-525 0,-3 0 0,-2-1 0,-2-1 0,-3-1 0,-2-1 0,-58 82 0,76-122 0,0-1 0,-1-1 0,0 0 0,0 0 0,-1-1 0,-1 0 0,-23 13 0,30-19 0,0 0 0,0 0 0,0-1 0,0 0 0,-1 0 0,1-1 0,-1 0 0,0 0 0,1 0 0,-1 0 0,0-1 0,1 0 0,-1 0 0,0-1 0,1 1 0,-1-1 0,0 0 0,1-1 0,-1 1 0,1-1 0,0 0 0,-9-5 0,7 1 0,-1 1 0,1-1 0,0-1 0,0 1 0,1-1 0,0-1 0,0 1 0,1-1 0,0 0 0,0 0 0,1 0 0,-5-12 0,-1-7 0,2-1 0,-11-52 0,4-20 0,-5-187 0,33-102 0,-7 315 0,4 0 0,31-121 0,-27 151 0,1 0 0,2 1 0,1 1 0,3 1 0,36-55 0,-38 66 0,1 2 0,1 1 0,1 0 0,2 2 0,37-32 0,-58 55 0,-1 0 0,0 0 0,1 0 0,-1 1 0,1-1 0,-1 1 0,1 0 0,-1 0 0,1 0 0,0 0 0,0 0 0,0 1 0,0-1 0,-1 1 0,1-1 0,0 1 0,0 0 0,0 0 0,4 1 0,-5 0 0,0 1 0,0-1 0,-1 0 0,1 0 0,-1 1 0,1-1 0,-1 1 0,1-1 0,-1 1 0,0 0 0,0-1 0,0 1 0,0 0 0,0 0 0,0 0 0,0 0 0,-1 0 0,1 0 0,-1 0 0,1 0 0,-1 0 0,0 0 0,0 0 0,0 0 0,0 0 0,0 4 0,-2 14 0,0-1 0,-1 1 0,0-1 0,-2 0 0,0 0 0,-2 0 0,0-1 0,-1 0 0,0-1 0,-2 1 0,0-1 0,-1-1 0,0 0 0,-1-1 0,-1 0 0,-1-1 0,0 0 0,-29 21 0,19-21 0,0 0 0,0-2 0,-41 15 0,-81 18 0,80-32 0,51-11 0,0 1 0,0 0 0,0 1 0,0 1 0,-23 11 0,34-14 0,1 0 0,0 0 0,0 0 0,0 1 0,0-1 0,1 1 0,-1 0 0,1 0 0,-1 0 0,1 0 0,0 0 0,0 0 0,0 0 0,1 1 0,-1-1 0,1 1 0,0 0 0,0-1 0,0 1 0,0 0 0,1-1 0,0 1 0,0 0 0,0 0 0,0 0 0,1 3 0,3 26 0,2 0 0,1-1 0,2 0 0,1-1 0,21 45 0,355 753-1070,-295-651 1061,122 175 0,-179-304 9,-20-31 0,-1 0 0,-1 0 0,-1 1 0,17 40 0,-27-58 0,-1 1 0,1 0 0,-1-1 0,1 1 0,-1-1 0,1 1 0,-1 0 0,0 0 0,0-1 0,0 1 0,0 0 0,0-1 0,-1 1 0,1 0 0,0 0 0,-1-1 0,1 1 0,-1-1 0,0 1 0,1 0 0,-1-1 0,0 1 0,0-1 0,0 0 0,0 1 0,-2 1 0,0-1 0,-1 0 0,1 0 0,-1 0 0,0 0 0,1-1 0,-1 1 0,0-1 0,0 0 0,0 0 0,-5 0 0,-22 3 82,0-1 0,-1-2 0,0-1 0,-46-6 0,-131-31 516,128 21-518,-125-18-80,-356-13 0,-61 8 0,610 36 0,27 1 0,372-22 0,-4 1-164,2349-41-4055,-2655 64 4219,-74 0 0,-12 1 0,-52-1 0,-200 1 0,-198 0-164,-179-1-655,-135 1-164,-2259-1-2949,2581 0 2949,151-3 104,261 2 798,0-2 1,-46-10 0,82 12 116,1 0 1,0 1-1,0-1 1,0-1-1,0 1 1,0 0-1,0-1 1,0 1-1,0-1 1,0 0-1,1 0 0,-4-3 1,5 4-19,1 0 0,-1 0 0,1 1 0,-1-1 0,1 0 0,0 0 0,-1 0 0,1 0 0,0 0 0,0 0 0,-1 0 0,1 0 0,0 0 0,0 0 0,0 0 0,0 0 0,0 0 0,0 0 0,1 0 0,-1 0 0,0 0 0,0 0-1,1 0 1,-1 0 0,1-1 0,4-5 67,0 1-1,0 1 1,0-1-1,0 1 0,1 0 1,0 0-1,0 0 0,11-5 1,21-13 116,1 2 1,45-16-1,106-33-27,-35 24 400,1 7-1,308-35 1,331 29 1637,933 50-205,-1672-3-2047,-54-2 50,-7 0 23,-33 1 132,-114-1 536,-93 1-356,-1197-2-22,1399 1-334,10 2 11,-1-2 0,0-2 0,0-1 0,-62-14-1,93 17 2,1 0 0,0-1 0,0 0 0,-1 1 0,1-1 0,0 0 0,0 0 0,0 0 0,0 0 0,0-1 0,0 1 0,0 0 0,1-1 0,-1 1 0,0-1 0,1 0 0,-1 0 0,1 1 0,-1-1 0,-1-4 0,3 5 0,0 1 0,0-1 0,0 0 0,1 0 0,-1 0 0,0 0 0,0 1 0,0-1 0,1 0 0,-1 0 0,0 0 0,1 1 0,-1-1 0,1 0 0,-1 0 0,1 1 0,-1-1 0,1 0 0,-1 1 0,2-1 0,25-16 0,23-1 327,0 2 0,1 2 0,60-7 0,-18 2 180,-53 11-347,-1-1 0,0-2 0,49-22 0,-63 15-160,-25 18 0,1 0 0,-1-1 0,0 1 0,0-1 0,1 1 0,-1-1 0,0 1 0,0 0 0,0-1 0,1 1 0,-1-1 0,0 1 0,0-1 0,0 1 0,0-1 0,0 1 0,0-1 0,0 1 0,0-1 0,0 1 0,0-1 0,0 1 0,-1-1 0,1 1 0,0 0 0,0-1 0,0 1 0,-1-1 0,1 1 0,-1-1 0,-2-2 0,-1 1 0,1-1 0,-1 1 0,0 0 0,0 1 0,0-1 0,0 1 0,0-1 0,0 1 0,0 0 0,-6 0 0,-82-11 0,-136-1 0,203 12 0,-741 14-575,683-9 575,60-5 0,54-2 0,714-12 504,-536 16-433,479-1-71,-714 2 0,0 2 0,0 0 0,-48 16 0,70-19 0,0 0 0,0 0 0,1 1 0,-1 0 0,0-1 0,1 1 0,-1 1 0,-5 4 0,8-7 0,1 0 0,0 1 0,0-1 0,0 0 0,0 0 0,0 1 0,0-1 0,-1 0 0,1 1 0,0-1 0,0 0 0,0 1 0,0-1 0,0 0 0,0 1 0,0-1 0,0 0 0,1 0 0,-1 1 0,0-1 0,0 0 0,0 1 0,0-1 0,0 0 0,0 0 0,1 1 0,-1-1 0,0 0 0,0 0 0,0 1 0,1-1 0,-1 0 0,0 0 0,0 0 0,0 1 0,1-1 0,-1 0 0,0 0 0,1 0 0,-1 0 0,0 0 0,1 1 0,35 8 0,6-6 0,67-2 0,153-17 0,94-12-164,842-89-2323,-938 86 2350,-236 28 137,0-1 0,27-8 0,-47 7 0,-13 1 0,-58-3 0,-200 0 0,-160 5-163,-1477 6-3022,1060-1 1491,640-4 2330,192 2-548,1-1 0,0-1-1,0 0 1,0 0 0,0-1 0,-20-6 0,31 8-86,-1 0 0,1-1 0,0 1 0,0 0 0,-1 0 0,1-1 0,0 1 0,0 0 0,-1-1 0,1 1 1,0 0-1,0-1 0,0 1 0,0 0 0,-1-1 0,1 1 0,0 0 0,0-1 0,0 1 0,0-1 0,0 1 0,0 0 0,0-1 0,0 1 0,0 0 0,0-1 0,0 1 0,0-1 1,1 1-1,-1 0 0,0-1 0,0 1 0,0 0 0,0-1 0,1 1 0,-1 0 0,0-1 0,0 1 0,0 0 0,1 0 0,-1-1 0,0 1 0,1 0 0,-1 0 0,0-1 1,1 1-1,-1 0 0,5-4 0,0 1 0,0 0 1,0 0-1,0 1 0,9-4 1,43-13-3,81-16 0,194-29 147,1357-211 586,-1439 244-569,-186 29 165,-62 2-298,0 0-1,0 0 1,-1 0 0,1 0 0,0 0-1,0 1 1,-1-1 0,1 1 0,0-1-1,-1 1 1,1-1 0,0 1 0,-1 0-1,3 1 1,-4-1-16,0 0 0,0-1 0,0 1 0,0 0 0,0 0 1,-1-1-1,1 1 0,0 0 0,0-1 0,0 1 0,-1 0 0,1-1 0,0 1 0,-1-1 0,1 1 1,-1-1-1,1 1 0,-1 0 0,1-1 0,-1 0 0,1 1 0,-1-1 0,1 1 0,-1-1 0,0 0 0,1 1 1,-1-1-1,1 0 0,-1 1 0,0-1 0,0 0 0,-58 26 380,-184 43-115,-163 17-414,-123 10-686,202-40 270,-335 58-544,16 25 563,240-27 325,99-8-488,243-78 618,-79 44-1,120-57 288,1 1-1,-41 34 1,57-43-127,-1 1 1,1 1-1,1-1 1,-1 1 0,1 0-1,1 0 1,-1 1 0,1-1-1,0 1 1,1 0-1,-4 13 1,6-16-67,0-1 0,0 0 0,0 1 0,1-1 0,0 0 0,0 1 0,0-1 0,1 1 0,-1-1 0,1 0 0,0 1 0,0-1 0,1 0 0,-1 0 0,1 0 0,0 0 0,0 0 0,0 0 1,1 0-1,3 4 0,2 0-16,0 1 1,1-1 0,0-1 0,1 0 0,0 0 0,19 10 0,2-2-3,1-1 0,0-2 0,56 14 0,220 36 152,137 12 456,127 1-620,1852 133-2868,-2048-182 2146,-114 5 254,-237-27 460,-1 1 0,1 1 1,45 17-1,-68-22 21,0 0 1,0 0-1,0 0 0,-1 0 1,1 0-1,0 0 0,-1 0 1,1 1-1,-1-1 1,1 1-1,-1-1 0,0 1 1,0-1-1,2 3 0,-3-3 4,0 0 0,0 0 0,0 0-1,0-1 1,0 1 0,0 0 0,0 0 0,0 0-1,0 0 1,0-1 0,0 1 0,-1 0-1,1 0 1,0-1 0,-1 1 0,1 0 0,-1 0-1,1-1 1,0 1 0,-1 0 0,0-1-1,1 1 1,-1-1 0,1 1 0,-1-1 0,0 1-1,1-1 1,-1 1 0,-1 0 0,-13 6 112,-1-1 0,0 0 0,0-1 0,-1 0 0,1-1 0,-23 1 0,-236 27 725,-115-3-422,-919 26 1625,1151-49-1577,137-6-290,-3 1 181,28-3-96,373-49-103,968-161-1864,-1179 173 2523,-162 38-745,0 0 0,0-1 1,-1 1-1,1 0 0,0-1 0,-1 0 0,1 0 1,-1 0-1,7-6 0,-10 8-63,0-1 0,0 1 0,0 0 1,0-1-1,0 1 0,0-1 0,0 1 0,0-1 0,0 1 0,0-1 1,0 1-1,0-1 0,0 1 0,0-1 0,0 1 0,-1-1 0,1 1 1,0 0-1,0-1 0,0 1 0,-1-1 0,1 1 0,0 0 0,-1-1 1,1 1-1,0 0 0,-1-1 0,1 1 0,0 0 0,-1-1 0,1 1 1,-1 0-1,1 0 0,-1 0 0,1-1 0,0 1 0,-1 0 0,1 0 1,-1 0-1,1 0 0,-1 0 0,1 0 0,-2 0 0,-16-5 132,-1 2 0,1 0 0,-22 0-1,-191-2 27,-1484 124-2128,1550-97 2462,-189 29 184,218-20-687,133-30 22,1-1 0,0 1 0,-1-1 0,1 1 0,0-1 0,-1 0 0,1 0 0,0 0 1,-1-1-1,1 1 0,0-1 0,-4 0 0,5 0 12,0 1 0,0-1 0,0 0 0,0 1 0,0-1 0,0 0 0,1 1 1,-1-1-1,0 0 0,0 0 0,1 0 0,-1 0 0,1 0 0,-1 0 0,1 0 0,-1 0 0,1 0 0,0 0 0,-1-1 1,0-5 192,1 0 1,0-1 0,0 1 0,1 0 0,0 0 0,3-12 0,-2 13-157,-1 0 0,0 0 0,0 0 1,-1 0-1,0-11 0,-1 14-71,0 0 1,-1 1-1,1-1 1,-1 1-1,1 0 1,-1-1-1,0 1 1,0 0-1,0 0 1,0 0-1,0 1 1,0-1-1,-1 0 1,1 1-1,-1-1 1,1 1-1,-1 0 1,-3-1-1,-12-8-1,10 4 1,-1 0 0,1 0 0,0-1 0,1 0 0,0-1 0,0 1 0,0-1 0,1-1 0,0 1 0,1-1 0,-8-16 0,10 18 0,0 1 0,1-1 0,0-1 0,0 1 0,1 0 0,0 0 0,0-1 0,1 1 0,0-1 0,0 1 0,1 0 0,0-1 0,0 1 0,0 0 0,1-1 0,0 1 0,1 0 0,3-7 0,4-3 0,0 0 0,1 1 0,1 0 0,0 1 0,2 0 0,24-22 0,5 2 0,65-42 0,-16 20-191,109-48 0,105-29-551,46-22 236,-303 127 506,-47 28 0,0 0 0,-1 0 0,0 0 0,1 0 0,-1 0 0,0 0 0,1-1 0,-1 1 0,0 0 0,0-1 0,0 1 0,0-1 0,0 1 0,1-4 0,-2 5 0,-1-1 0,1 0 0,0 0 0,0 1 0,0-1 0,-1 0 0,1 1 0,0-1 0,-1 0 0,1 1 0,-1-1 0,1 1 0,0-1 0,-1 0 0,0 1 0,1-1 0,-1 1 0,1-1 0,-1 1 0,0 0 0,1-1 0,-1 1 0,0 0 0,1-1 0,-1 1 0,0 0 0,1 0 0,-1 0 0,0-1 0,-1 1 0,-8-2 0,0-1 0,-1 2 0,-14-1 0,-172 5 0,-315 38-943,-509 110 0,897-126 785,21-3 500,-128 11 0,223-34-56,25-3-122,52-7-74,688-49-16,6 46 14,-649 13-86,76-1 41,337 6 318,-518-3-341,23 1 20,37 7 1,-62-8-43,0 0 0,-1 1 1,1 0-1,-1 0 0,0 1 1,0-1-1,0 1 0,0 1 1,0-1-1,-1 1 0,8 6 1,-12-9 1,0 0 0,0 0 0,0 0 0,0 0 0,-1 0 0,1 1 0,0-1 0,0 0 0,-1 0 0,1 1 0,-1-1 0,1 0 0,-1 1 0,0-1 0,1 1 0,-1-1 0,0 0 0,0 1 0,0-1 0,0 1 0,0-1 0,0 1 0,0-1 0,-1 0 0,1 1 0,-1-1 0,1 1 0,-1 1 0,-2 1 0,0 1 0,0-1 0,0 0 0,0 0 0,-1 0 0,-4 5 0,-26 19 386,0-1 1,-2-1 0,-44 24 0,22-15-133,56-34-254,0 0 0,0 0 0,0 1 0,0-1 0,0 0 0,0 1 0,0-1 0,0 1 0,0-1 0,1 1 0,-1 0 0,1 0 0,-1 0 0,1 0 0,0 0 0,-1 0 0,0 3 0,2-4 0,1 0 0,-1 0 0,1-1 0,-1 1 0,0 0 0,1-1 0,-1 1 0,1 0 0,0-1 0,-1 1 0,1-1 0,-1 1 0,1-1 0,0 1 0,-1-1 0,1 1 0,0-1 0,0 0 0,-1 1 0,1-1 0,2 1 0,41 9 0,148 5 0,119-10-164,125-20-655,99-26-164,907-136-1390,-680 75 814,-446 70 718,-299 30 805,0 1 0,1 0 0,-1 2 0,1 0 0,-1 1 0,29 7 0,-46-9 36,1 0-1,0 1 1,0-1-1,-1 0 0,1 0 1,0 1-1,-1-1 1,1 1-1,0-1 1,-1 0-1,1 1 1,-1-1-1,1 1 0,-1-1 1,1 1-1,-1 0 1,1-1-1,-1 1 1,1-1-1,-1 1 0,0 0 1,1 0-1,-1-1 1,0 1-1,0 0 1,1-1-1,-1 1 0,0 0 1,0 0-1,0-1 1,0 1-1,0 0 1,0 1-1,-1 0 1,-1 0 0,1 0-1,0 0 1,-1 0 0,0 0 0,1 0 0,-1 0-1,0-1 1,0 1 0,0-1 0,0 1 0,0-1 0,-4 3-1,-37 15 1,0-1 0,-61 16 0,-244 71-76,281-85 35,-342 98-224,-181 21 79,-706 54-354,-15-102 366,859-78-645,146-11-1,169-6 654,132 3 166,10-1 0,41-5 0,-43 7 0,236-32 0,182-25-81,144-19-241,105-9 197,2218-344-95,-2275 327 171,-92 12-145,-115 17 51,-119 18-238,-116 19 449,-164 35 45,0-1-1,0 0 1,-1 0-1,1 0 1,0-1-1,8-4 0,-28 4 380,-31 7-57,-132 23 28,-101 16-224,-786 120 2382,266-43-1474,740-112-823,13-4 223,0 3 0,-60 16 1,104-23-539,0 0 1,0 0-1,-1 0 1,1 0 0,0 0-1,0 0 1,-1 0-1,1 0 1,0 0 0,0 0-1,-1 0 1,1 0-1,0 0 1,0 0 0,-1 0-1,1 0 1,0 1-1,0-1 1,0 0 0,-1 0-1,1 0 1,0 0-1,0 0 1,0 1 0,-1-1-1,1 0 1,0 0-1,0 0 1,0 1 0,0-1-1,-1 0 1,1 0-1,0 0 1,0 1 0,0-1-1,0 0 1,0 0-1,0 1 1,0-1-1,0 0 1,0 0 0,0 1-1,0-1 1,0 0-1,0 0 1,0 1 0,0-1-1,0 0 1,24 6 337,124 2-183,114-4-164,84-2-129,176-15-234,977-151 0,-1251 117 39,-191 35 254,-20 6 68,1-3-1,-1 0 0,50-22 0,-87 31 3,1 0 0,-1 0 0,0 0 0,0 0 0,0 0 0,1 0 0,-1 0 0,0 0 0,0 0 0,1 0 0,-1 0 0,0 0 0,0 0 0,0 0 0,1 0 0,-1 0 0,0 0 0,0 0 0,0 0 0,0-1 0,1 1 0,-1 0 0,0 0 0,0 0 0,0 0 0,0 0 0,1-1 0,-1 1 0,0 0 0,0 0 0,0 0 0,0-1 0,0 1 0,0 0 0,0 0 0,0 0 0,0-1 0,0 1 0,0 0 0,0 0 0,0 0 0,0-1 0,0 1 0,0 0 0,0 0 0,0 0 0,0-1 0,0 1 0,-20 2 0,-372 94 0,-17-14-164,-127 13-655,-1624 250-1099,1832-296 1411,207-30 464,-139 39 0,223-46 193,1 2-1,1 1 0,-63 36 0,75-37 187,1 2 0,1 0 0,0 1 0,1 1 0,1 1 0,-17 21 0,33-36-237,-1 1-1,1-1 1,0 1-1,0 0 1,0 0-1,0 0 1,1 1-1,-2 6 0,4-11-68,-1 0 0,1 1 0,0-1 0,0 1 0,0-1 0,0 0 0,0 1-1,1-1 1,-1 1 0,0-1 0,1 0 0,-1 1 0,1-1 0,-1 0 0,1 0-1,1 3 1,-1-3 14,1 1 0,0 0 0,0 0 0,0-1 0,0 1 0,0-1 0,0 1 0,0-1 0,0 0 0,1 0 0,-1 0 0,4 1 0,14 2 153,0 0 0,0-2-1,0 0 1,36-2-1,193-17 672,111-32-676,119-22-963,112-21-212,272-33-239,395-61-505,-648 89 744,-134 21 0,-144 27 138,-226 35 635,-24 2 119,-196 23 98,-186 23-7,-142 9-94,-840 39-474,-5-42 1626,910-29-486,75 0-1105,139-6 323,-185 12 319,337-16 29,0 0 0,0 1-1,0 0 1,-16 5 0,25-6-100,0-1 1,0 1-1,0 0 0,0 0 1,0 0-1,0 0 1,1 0-1,-1 1 0,0-1 1,1 1-1,-1-1 0,1 1 1,0-1-1,-1 1 1,1 0-1,0-1 0,0 1 1,0 0-1,0 0 1,0 0-1,0 0 0,1 0 1,-1 0-1,1 0 1,-1 0-1,1 0 0,0 0 1,0 4-1,1-2 24,-1 0-1,2 1 1,-1-1-1,0 0 0,1 0 1,0 0-1,0 0 1,0 0-1,0 0 1,1 0-1,-1-1 0,1 1 1,0-1-1,0 0 1,6 5-1,7 6 103,0-1 0,1-1 0,1-1 0,0 0-1,23 9 1,22 7 328,102 29-1,16-10-229,1-9 1,220 17-1,372-10-1366,-359-35 139,-72-6 80,-82-3 184,-82 5 563,-166-4 138,0 0 0,0 1 0,0 0 0,-1 0 0,1 2 0,12 4 0,-24-8 4,1 1 0,-1-1-1,0 1 1,0-1 0,0 1 0,0 0 0,0-1 0,0 1 0,0 0 0,0 0 0,0 0 0,-1 0-1,1-1 1,0 1 0,0 0 0,-1 0 0,1 1 0,-1-1 0,1 0 0,-1 0 0,1 0 0,-1 0-1,0 0 1,1 0 0,-1 1 0,0-1 0,0 0 0,0 0 0,0 0 0,0 1 0,0-1 0,0 0-1,0 0 1,-1 0 0,1 1 0,0-1 0,-1 0 0,1 0 0,-1 0 0,1 0 0,-2 2 0,-3 2 68,0 1 0,-1-1 0,1 0 0,-1 0 0,-1 0 0,1-1 1,0 0-1,-1 0 0,0-1 0,-8 3 0,-22 9 167,-1-1-1,-52 11 1,-175 23 55,-118-10 331,-166-6-633,-1893 28-3115,-24-65 71,2446 5 3034,-77-1 931,93 1-537,14 0 5,65 0 292,159 0 310,145 0-148,140 0-608,126 0-375,89 0-671,-72 1-8,981-5-1295,-1006-13 1139,-125-15 0,-129-9 58,-121 1 337,-122 9 646,-115 21 290,-25 10-340,0 0 0,0 0 0,0 0-1,0 0 1,-1 0 0,1 0 0,0 0-1,0 0 1,0 0 0,0 0-1,0 0 1,-1 0 0,1 0 0,0 0-1,0 0 1,0 0 0,0 0-1,0 0 1,0 0 0,0 0 0,-1 0-1,1 0 1,0 0 0,0 0-1,0-1 1,0 1 0,0 0 0,0 0-1,0 0 1,0 0 0,-1 0 0,1 0-1,0 0 1,0-1 0,0 1-1,0 0 1,0 0 0,0 0 0,0 0-1,0 0 1,0 0 0,0 0-1,0-1 1,0 1 0,0 0 0,0 0-1,0 0 1,0 0 0,0 0 0,0-1-1,0 1 1,0 0 0,0 0-1,0 0 1,0 0 0,0 0 0,0 0-1,1 0 1,-1-1 0,0 1-1,-22 0 485,-40 6-1,-961 139 2604,-306 103-431,1196-224-1681,103-16-492,30-8-482,0 0-1,0 0 1,0 0-1,1 0 1,-1 0-1,0 0 1,0 0-1,0 0 1,0 0-1,0 1 1,1-1-1,-1 0 0,0 0 1,0 0-1,0 0 1,0 0-1,0 0 1,0 0-1,0 0 1,1 0-1,-1 1 1,0-1-1,0 0 1,0 0-1,0 0 1,0 0-1,0 0 1,0 1-1,0-1 1,0 0-1,0 0 1,0 0-1,0 0 0,0 0 1,0 1-1,0-1 1,0 0-1,0 0 1,0 0-1,0 0 1,0 0-1,0 1 1,0-1-1,0 0 1,0 0-1,0 0 1,0 0-1,0 0 1,0 0-1,0 1 1,0-1-1,-1 0 0,1 0 1,0 0-1,0 0 1,0 0-1,0 0 1,33 4 419,52 0 0,201-6-116,141-25-439,1964-320-3096,-2168 296 3921,-198 45-576,0-1 0,32-13 0,-57 19-119,1 1 0,-1 0 0,0 0 0,1 0 0,-1 0 0,1 0 0,-1-1 0,0 1 0,1 0 0,-1 0 0,1 0 0,-1-1 0,0 1 0,1 0 0,-1-1 0,0 1 0,0 0 0,1-1 0,-1 1 0,0 0 0,0-1 0,1 1 0,-1-1 0,0 1 0,0-1 0,0 1 0,0 0 0,0-1 0,1 1 0,-1-1 0,0 1 0,0-1 0,0 0 0,-1 1 2,0-1 0,0 0 0,-1 0 0,1 1 0,0-1 0,0 0 0,0 1 0,0-1 0,-1 1 0,1-1 0,0 1 0,0 0 0,-3-1 0,-29-3 11,-45 0 0,-694 5-902,447 4 495,-1335 3 1535,1575-11-1144,71-3 20,14 5-14,0 1 0,0-1 0,0 1 0,0-1 0,0 1 0,0-1 0,0 1 0,0-1 0,0 1 0,0-1 0,0 1 0,0-1 0,0 1 0,0-1 0,1 1 0,-1-1 0,0 1 0,0-1 0,1 1 0,-1 0 0,0-1 0,1 1 0,0-1 0,12-12 218,1 1 0,0 0 0,1 1 0,22-12 0,-6 2 21,-16 11-72,38-28 490,-51 36-606,1 1 1,-1-1 0,0 0-1,0-1 1,0 1 0,0 0-1,0-1 1,0 1 0,-1-1 0,1 1-1,-1-1 1,0 0 0,0 1-1,0-1 1,0 0 0,0-4-1,-1 6-34,0-1 0,-1 1 0,1-1 0,-1 1 0,0-1 0,1 1 0,-1-1-1,0 1 1,0-1 0,0 1 0,0 0 0,0-1 0,0 1 0,0 0 0,-1 0-1,1 0 1,0 0 0,-1 0 0,1 0 0,-1 1 0,1-1 0,-1 0-1,1 1 1,-4-2 0,-12-4-2,-1 0 0,0 1 0,0 1 0,-1 1 0,-19-2 0,-102 1-40,95 3 14,-17 1 5,30 2 0,1-3 0,-1 0 0,1-2 0,0-1 0,0-1 0,-31-10 0,57 13 0,-1 0 0,0-1 0,1 0 0,0 1 0,-1-1 0,1-1 0,0 1 0,1-1 0,-1 0 0,1 0 0,-7-8 0,9 9 0,0 0 0,1 0 0,-1 0 0,1 0 0,-1 0 0,1-1 0,0 1 0,1 0 0,-1 0 0,1-1 0,-1 1 0,1-1 0,0 1 0,0 0 0,0-1 0,1 1 0,-1-1 0,1 1 0,0 0 0,0 0 0,2-5 0,0 0 0,1 0 0,0 1 0,0 0 0,1 0 0,0 0 0,0 0 0,1 1 0,-1 0 0,2 0 0,-1 0 0,1 1 0,-1 0 0,1 0 0,15-7 0,8-2 0,1 1 0,49-13 0,-67 22 0,283-70 0,51-17 0,-332 86 0,0-1 0,-1 0 0,15-9 0,-29 15 0,0 0 0,0 0 0,0 0 0,1 0 0,-1 0 0,0 0 0,0 0 0,0 0 0,1 0 0,-1 0 0,0 0 0,0 0 0,0 0 0,0 0 0,1 0 0,-1-1 0,0 1 0,0 0 0,0 0 0,0 0 0,0 0 0,1 0 0,-1-1 0,0 1 0,0 0 0,0 0 0,0 0 0,0 0 0,0-1 0,0 1 0,0 0 0,0 0 0,0 0 0,0-1 0,0 1 0,0 0 0,0 0 0,0 0 0,0-1 0,0 1 0,0 0 0,0 0 0,0 0 0,0-1 0,0 1 0,0 0 0,0 0 0,0 0 0,0 0 0,0-1 0,-19 3 0,-180 56 0,97-24 0,-128 36-189,-356 117-586,560-178 775,-39 20 0,50-15 0,15-14 0,0 0 0,0 1 0,0-1 0,0 0 0,0 1 0,0-1 0,0 0 0,1 0 0,-1 1 0,0-1 0,0 0 0,0 1 0,0-1 0,0 0 0,1 1 0,-1-1 0,0 0 0,0 0 0,0 0 0,1 1 0,-1-1 0,0 0 0,0 0 0,1 1 0,-1-1 0,0 0 0,1 0 0,-1 0 0,0 0 0,1 0 0,-1 0 0,0 0 0,1 1 0,-1-1 0,0 0 0,1 0 0,-1 0 0,0 0 0,1-1 0,13 2 0,0 0 0,0-2 0,0 0 0,22-4 0,199-41-314,307-102 0,-462 123 703,105-47 0,-179 69-356,0 0-1,0-1 1,0 1-1,0-1 0,6-5 1,-12 8-34,0 1 0,1-1 1,-1 1-1,0 0 0,1-1 1,-1 1-1,0-1 0,0 1 1,1 0-1,-1-1 0,0 1 0,0-1 1,1 1-1,-1-1 0,0 1 1,0-1-1,0 1 0,0-1 1,0 1-1,0-1 0,0 1 1,0-1-1,0 1 0,0-1 0,0 1 1,0-1-1,-1 0 0,0 0 0,0 0 0,0 0-1,0 0 1,0 0 0,0 0 0,0 0-1,-1 0 1,1 1 0,0-1-1,-1 0 1,1 1 0,0-1 0,-1 1-1,-2-1 1,-30-5 1,-1 1 0,1 2 0,-1 1 0,-57 5 0,-399 42 6,123-7-3,-253 12-3,568-45 0,24 0 0,0-3 0,0 0 0,0-2 0,-48-5 0,74 4 0,-1 1 0,1-1 0,0 0 0,0 1 0,0-2 0,1 1 0,-1 0 0,0 0 0,0-1 0,1 0 0,-1 1 0,0-1 0,1 0 0,0 0 0,-1-1 0,1 1 0,-2-3 0,3 3 0,0 0 0,0-1 0,0 1 0,1 0 0,-1-1 0,0 1 0,1-1 0,0 1 0,0-1 0,0 1 0,0 0 0,0-1 0,0 1 0,0-1 0,1 1 0,-1-1 0,2-2 0,3-6 0,0 0 0,0 1 0,1 0 0,0 0 0,1 0 0,0 0 0,1 1 0,8-8 0,27-25 1,2 3-1,87-60 0,111-47-10,106-25-19,5-3 13,-326 158 16,-1-1 0,-1-1 0,35-31 0,-46 34 0,0 0 0,-2-1 0,0 0 0,0-1 0,-2-1 0,11-20 0,-7 6 88,-1-1 0,-2-1 0,16-67 0,5-108 263,-26 165-351,1 0 0,3 0 0,2 1 0,1 0 0,3 1 0,1 1 0,35-57 0,1-14 0,8-13 0,-59 121 0,-1-1 0,1 1 0,0-1 0,0 1 0,0 0 0,1 0 0,-1 1 0,1-1 0,0 1 0,0 0 0,0 0 0,1 0 0,-1 0 0,1 1 0,8-4 0,-7 5 0,-1 0 0,0 1 0,1 0 0,-1 0 0,1 1 0,-1-1 0,0 1 0,1 0 0,-1 1 0,0-1 0,0 1 0,0 0 0,0 1 0,0-1 0,0 1 0,-1 0 0,7 4 0,13 11 0,0 1 0,0 0 0,30 36 0,99 140-164,25 77-612,223 468-981,-52 28 34,-227-471 1441,23 111-391,-142-399 681,18 83-29,-20-87 34,0 0 1,0 1 0,-1-1-1,0 1 1,0-1-1,0 0 1,-1 1 0,1-1-1,-1 1 1,-1-1 0,1 0-1,-3 6 1,4-10 5,-1 0-1,1-1 1,0 1 0,-1-1-1,1 1 1,0-1 0,-1 1-1,1-1 1,-1 1 0,1-1-1,-1 1 1,1-1 0,-1 1-1,1-1 1,-1 0 0,1 1-1,-1-1 1,0 0 0,1 0-1,-1 1 1,1-1 0,-1 0-1,0 0 1,1 0 0,-1 0-1,0 0 1,1 0 0,-2 0-1,-15-11 311,11 5-219,1 0 1,0-1 0,-7-13-1,-5-19 432,1 0 1,3-1-1,-13-58 0,4 15 140,-7-29-472,4-1-1,5-1 1,5 0 0,1-194-1,14 238-209,7-232 0,-4 279 0,0 0 0,2 0 0,1 0 0,0 1 0,2 0 0,0 1 0,2-1 0,13-20 0,-3 8 0,2 1 0,1 1 0,53-55 0,33-41 0,-42 46 0,-42 57 0,1 1 0,1 0 0,57-35 0,-72 51 0,0 2 0,0-1 0,0 1 0,1 1 0,0 1 0,0-1 0,0 2 0,1 0 0,14-1 0,-7 2 0,-1 1 0,1 1 0,0 2 0,0 0 0,27 6 0,-1 4 0,0 3 0,-1 1 0,-1 3 0,53 29 0,-12 0 0,-1 4 0,106 86 0,-85-48 0,106 115 0,-158-141 0,80 121 0,-113-154 0,-6-8 0,0 0 0,-2 2 0,-1-1 0,-1 1 0,-1 1 0,-1 0 0,-1 1 0,-2-1 0,0 1 0,-2 1 0,1 46 0,-8 351 0,-2-181 0,5-241 0,-2 38 0,2-41 0,0 0 0,0 0 0,0 0 0,0 0 0,0 0 0,0-1 0,0 1 0,0 0 0,0 0 0,0 0 0,0 0 0,0 0 0,-1 0 0,1 0 0,0 0 0,0 0 0,0 0 0,0 0 0,0 0 0,0 0 0,0 0 0,0 0 0,0 0 0,0 0 0,0 0 0,-1 0 0,1 0 0,0 0 0,0 0 0,0 0 0,0 0 0,0 0 0,0 0 0,0 0 0,0 0 0,0 0 0,0 0 0,0 0 0,0 0 0,-1 0 0,1 0 0,-5-27 0,-122-646-164,59 391-143,-95-468-264,97 430 1603,55 269-1029,2 0-1,3-2 0,1 1 1,4-66-1,-2-33-4,-19-9 2,1 7 0,18 127 0,2 16 0,0 1 0,0-1 0,0 0 0,2 1 0,-1-1 0,3-12 0,-3 21 0,0 1 0,0 0 0,0 0 0,0 0 0,0 0 0,0-1 0,0 1 0,0 0 0,1 0 0,-1 0 0,0 0 0,0 0 0,0-1 0,0 1 0,0 0 0,1 0 0,-1 0 0,0 0 0,0 0 0,0 0 0,0 0 0,1 0 0,-1 0 0,0-1 0,0 1 0,0 0 0,0 0 0,1 0 0,-1 0 0,0 0 0,0 0 0,0 0 0,1 0 0,-1 0 0,0 0 0,0 0 0,0 1 0,0-1 0,1 0 0,-1 0 0,0 0 0,0 0 0,14 12 0,23 31 0,42 66 0,-30-41 0,605 775-1062,-651-838 1062,194 253 0,-184-239 0,-1 1 0,0 0 0,11 30 0,-21-45 0,0 1 0,0 0 0,-1 0 0,0 0 0,0 0 0,0 1 0,-1-1 0,0 0 0,0 0 0,0 1 0,-1-1 0,0 0 0,0 0 0,0 0 0,-1 0 0,0 0 0,-3 6 0,-8 8 23,0-1 1,-1-1-1,-2 1 1,1-2-1,-2 0 1,-26 20-1,-2 0 202,-3-2-1,0-1 1,-89 44-1,132-75-224,1-1 0,-1 0 0,1 0 0,-1 0 0,0-1 0,1 0 0,-1 1 0,0-2 0,0 1 0,0 0 0,0-1 0,0 0 0,0 0 0,-8-2 0,10 1 0,1-1 0,-1 1 0,0-1 0,0 1 0,1-1 0,-1 0 0,1 0 0,-1-1 0,1 1 0,0 0 0,0-1 0,0 1 0,0-1 0,0 0 0,1 1 0,-1-1 0,1 0 0,0 0 0,0 0 0,0 0 0,0 0 0,0-6 0,-5-17 0,2 0 0,0-1 0,1-37 0,9-85 0,-2 72 0,10-524 0,-14 570 0,-2 0 0,-1 1 0,-1-1 0,-1 1 0,-2 0 0,-2 0 0,0 1 0,-2 0 0,-1 1 0,-1 0 0,-2 1 0,0 1 0,-28-35 0,8 11 0,-34-68 0,62 106 0,3 5 0,-1 0 0,1 0 0,-2 0 0,1 0 0,-1 1 0,0 0 0,0 0 0,0 1 0,-1-1 0,0 2 0,0-1 0,-1 1 0,1 0 0,-1 0 0,-12-4 0,-14-4 0,-1 1 0,-70-13 0,-93 0 0,-143 1-164,-97 8-655,-79 8-164,-72 3 0,-81 4 0,-4364 8-7345,4592-2 9529,-687 98 0,376 62 1379,750-165-2579,-18 4 112,-25 8 618,114-21 227,163-27-114,143-25-745,123-19-752,565-61-2051,1503-6 1,-2511 146 2652,-13-2 287,-1 3 0,0 1-1,68 12 1,-103-13-153,-1 0 0,0 1-1,0-1 1,0 1 0,0 0 0,0 0 0,0 0-1,0 0 1,5 5 0,-7-5-27,0 0 0,-1 0 0,1 0 0,-1 0 0,1 0 0,-1 0 0,0 0 0,0 0-1,0 0 1,0 0 0,0 1 0,-1-1 0,1 0 0,0 3 0,-1 2 51,0 0 0,-1 0 0,0 0-1,0 0 1,-1-1 0,1 1 0,-1 0 0,-1-1-1,1 1 1,-1-1 0,-6 10 0,-13 18 174,-1-1 0,-2-2 0,-1 0-1,-1-1 1,-1-2 0,-34 26 0,-30 20 119,-4-3 0,-3-5 0,-3-5 1,-2-4-1,-112 44 0,-564 176-1616,-236-9 969,804-225-118,201-41 346,-31 7-44,35-8 55,9-3 7,126-38 1,203-48 0,179-42-164,1281-387-2621,-1341 351 1930,-157 31 615,-267 121 292,29-22 1,-52 33-40,1 0 0,0 1 0,-1-2 0,0 1 0,1 0 0,-1-1 0,0 1 1,-1-1-1,4-5 0,-6 9-12,0-1 1,1 0 0,-1 0-1,0 1 1,0-1-1,0 0 1,0 0 0,0 1-1,0-1 1,0 0-1,0 0 1,0 1 0,0-1-1,0 0 1,0 1 0,-1-1-1,1 0 1,0 0-1,0 1 1,-1-1 0,1 0-1,-1 1 1,1-1-1,0 1 1,-1-1 0,1 0-1,-1 1 1,1-1-1,-1 1 1,0-1 0,1 1-1,-1 0 1,0-1-1,1 1 1,-1 0 0,-1-1-1,-3-1 0,-1 0 0,1 1 0,-1-1 0,1 1 1,-1 1-1,1-1 0,-9 1 0,-45 3-1,-98 19 0,-211 45-164,-131 22-655,-2259 376 797,2504-433 733,241-31-681,-1 0-1,1-2 1,-16-1 0,29 2-30,-1 0 1,0 0 0,0 0 0,1 0-1,-1 0 1,0 0 0,1 0 0,-1 0-1,0 0 1,1 0 0,-1-1-1,0 1 1,1 0 0,-1-1 0,0 1-1,1 0 1,-1-1 0,1 1 0,-1 0-1,1-1 1,-1 1 0,1-1-1,-1 1 1,1-1 0,-1 0 0,1 1-1,0-1 1,-1 1 0,1-1 0,0 0-1,-1 1 1,1-1 0,0 0 0,0-1-1,0 0-1,1 0 1,1 0-1,-1 1 0,0-1 0,0 0 0,1 0 0,-1 1 0,1-1 0,-1 1 0,1-1 1,0 1-1,0 0 0,2-2 0,50-28 6,154-59-5,344-101 745,-193 71-197,667-274 2463,-972 370-2370,81-51 0,-131 73-631,3-3 33,0 0 0,1 1-1,-1 0 1,15-5 0,-21 8-31,-1 1 1,1 0-1,-1 0 0,1 0 1,-1 0-1,1 0 0,-1 0 1,0 0-1,1 0 1,-1 0-1,1 0 0,-1 0 1,1 1-1,-1-1 0,1 0 1,-1 0-1,1 0 0,-1 1 1,0-1-1,1 0 0,-1 0 1,1 1-1,-1-1 0,0 0 1,1 1-1,-1-1 1,1 1-1,0 17 443,-4-7-311,0-1 0,-1 1-1,0-1 1,-1 0 0,-7 11 0,-37 57 97,-4-3 1,-67 74 0,106-132-241,-463 595-1055,388-483 699,6 4 0,-128 280 0,136-208 325,68-179 29,0 1 0,2-1 0,2 1 0,0 0 1,1 45-1,3-64 0,-1 0 0,1 0 0,1-1 0,-1 1 0,1 0 0,0-1 0,1 1 0,0-1 0,0 0 1,1 0-1,0 0 0,0 0 0,6 6 0,-4-6 16,0-1-1,1 0 1,0-1 0,0 0-1,0 0 1,1 0 0,0-1 0,0 0-1,0 0 1,0-1 0,10 2-1,33 10 227,2-4 0,0-1-1,81 4 1,168-11 728,-227-4-910,490-5-59,-552 7 0,-1-2 0,1 0 0,-1 0 0,1-1 0,22-7 0,-27 6 0,-1-1 0,0 0 0,1 0 0,-1 0 0,0-1 0,-1 0 0,1 0 0,-1-1 0,10-11 0,134-173 0,-108 133 0,184-280 0,-223 332 0,0 0 0,0 1 0,0-1 0,0 0 0,-1 0 0,0 0 0,0 0 0,2-10 0,-4 13 0,0 0 0,0 0 0,0 1 0,0-1 0,-1 0 0,1 0 0,0 0 0,-1 1 0,0-1 0,1 0 0,-1 1 0,0-1 0,0 0 0,0 1 0,0-1 0,0 1 0,-1 0 0,1-1 0,0 1 0,0 0 0,-1 0 0,1 0 0,-1 0 0,1 0 0,-1 0 0,0 0 0,1 0 0,-1 1 0,0-1 0,-2 0 0,-15-5 0,-1 0 0,0 2 0,-36-4 0,-122-6-313,-200 10-1,242 6 58,-1046 10-228,959-9 484,198-3 0,0 2 0,-29 5 0,51-4 0,9 0 0,39 2 0,173 5 0,163-12-164,114-21-655,359-55-674,0-23-303,-646 75 1207,-176 21 389,1 2 0,55 0 0,-88 3 199,0 0 0,0 0-1,1 0 1,-1 0-1,0 0 1,0 0 0,1 0-1,-1 0 1,0 0 0,1 0-1,-1 0 1,0 0 0,0 0-1,1 0 1,-1 1-1,0-1 1,0 0 0,1 0-1,-1 0 1,0 0 0,0 1-1,0-1 1,1 0 0,-1 0-1,0 0 1,0 1-1,0-1 1,0 0 0,1 0-1,-1 0 1,0 1 0,0-1-1,0 0 1,0 1 0,0-1-1,0 0 1,0 0-1,0 1 1,0-1 0,0 0-1,0 0 1,0 1 0,0-1-1,0 0 1,0 1 0,0-1-1,0 0 1,0 0-1,0 1 1,0-1 0,0 0-1,-1 0 1,1 1 0,0-1-1,0 0 1,0 0 0,0 0-1,-1 1 1,1-1 0,0 0-1,0 0 1,0 0-1,-1 0 1,1 1 0,0-1-1,0 0 1,-1 0 0,1 0-1,-1 0 1,-44 24-13,-180 53 14,-169 34-164,-135 9-655,-98 9-164,-46-8 0,48-5 150,117-13 775,141-21 705,158-26-459,207-56-188,0 1 1,0 0-1,0-1 0,0 1 1,0 0-1,0 0 0,0 0 1,0 0-1,1 1 0,-1-1 1,0 0-1,1 1 0,-1-1 1,1 1-1,-2 2 0,3-4 0,1 1 0,-1 0 1,1 0-1,-1 0 0,1 0 0,-1 0 0,1-1 0,-1 1 0,1 0 0,0-1 0,0 1 0,-1 0 0,1-1 0,0 1 0,0-1 0,0 1 0,0-1 0,-1 1 0,1-1 0,0 0 0,0 1 0,0-1 0,0 0 0,0 0 0,0 0 0,0 0 0,0 0 0,1 0 0,56 8 0,102 2 0,290-4-85,184-7-256,124-3 171,2103-11-1094,-2456 18 960,-347-1 232,0 3 0,58 12-1,-109-16 71,1 1-1,-1 1 1,1-1-1,-1 1 1,0 0-1,11 7 1,-17-9 11,1 0 1,-1 0 0,1 0 0,-1 1-1,1-1 1,-1 0 0,0 1-1,0 0 1,0-1 0,1 1 0,-2-1-1,1 1 1,0 0 0,0 0 0,0-1-1,-1 1 1,1 0 0,0 3-1,-1-1 19,-1-1 0,1 0 0,0 0 0,-1 0 0,1 0 0,-1 0 0,0 0 0,0 0 0,-1 0 0,1 0-1,-3 4 1,-32 41 405,3-13-129,-1-3 0,-45 33 0,-485 326 1678,398-282-1370,-606 408 2985,725-485-2923,-72 36-1,99-59-551,0 0 1,0-2-1,-1 0 0,0-2 0,0 0 0,-39 3 1,-54-5 873,-177-18 1,275 14-984,1-1 0,0-1 0,-1 0 0,1-1 0,0 0 0,1-2 0,-23-10 0,30 12-14,0 0 0,1 0 0,0-1-1,0 0 1,0 0 0,1 0 0,-1-1 0,1 0 0,0 0 0,1 0-1,0-1 1,0 0 0,0 1 0,1-1 0,0 0 0,0-1-1,-1-7 1,1 3 1,1 0 0,1 0 0,0 0 0,1 0 0,0 0 0,1 0 0,1 0 0,-1 1 0,2-1 0,0 0 0,0 1 0,1-1 0,0 1 0,10-17 0,5-7 0,2 2 0,1 1 0,33-38 0,32-29 0,4 4 0,202-162 0,-158 165 0,-135 92 0,0 0 0,0 0 0,0 0 0,0 0 0,0 0 0,0-1 0,0 1 0,0 0 0,0 0 0,0 0 0,0 0 0,-1 0 0,1 0 0,0 0 0,0 0 0,0 0 0,0 0 0,0 0 0,0 0 0,0 0 0,0-1 0,0 1 0,0 0 0,0 0 0,0 0 0,0 0 0,0 0 0,0 0 0,0 0 0,0 0 0,0 0 0,0 0 0,0 0 0,0-1 0,0 1 0,0 0 0,0 0 0,0 0 0,0 0 0,0 0 0,-25 5 0,-395 74 0,-72-4-164,-160 23-655,-177 23-290,-1101 170-1714,1499-219 1840,273-42 591,59-14-953,266-65 133,270-67 229,204-56 117,177-49 419,110-36 29,847-212-444,2 46-1214,-1252 309 1421,-200 44 1205,-281 61-267,63-5-1,-106 14-257,0 0 0,0 0 0,1 0 0,-1 0 0,0 0 0,0 0 0,1 0 0,-1 0 0,0 1 0,0-1 0,1 0 0,-1 1 0,0-1 0,0 1 0,2 1 0,-3-2-8,0 1 0,0-1 0,0 1 0,0-1 0,0 1 0,0-1 1,0 1-1,0-1 0,0 1 0,-1-1 0,1 1 0,0-1 0,0 1 0,0-1 0,-1 1 0,1-1 0,0 1 1,-1-1-1,1 1 0,0-1 0,-1 0 0,1 1 0,-1-1 0,1 0 0,0 1 0,-1-1 0,0 1 0,-34 25 566,-1-2 0,-66 33-1,72-40-364,-699 392 3714,511-286-1966,-263 196 0,462-305-1807,-67 54 645,78-61-668,-1 1 1,1 0-1,0 1 1,1 0 0,0 0-1,-7 13 1,13-20-121,0-1 0,1 0 0,-1 1 0,0-1 0,1 1 0,-1-1 0,1 1 0,0-1 0,-1 1 1,1-1-1,0 1 0,0-1 0,0 1 0,0-1 0,0 1 0,0-1 0,0 1 0,1-1 0,-1 1 0,1-1 1,-1 1-1,1-1 0,-1 0 0,1 1 0,0-1 0,0 0 0,-1 1 0,1-1 0,0 0 0,0 0 0,0 0 1,1 0-1,-1 0 0,0 0 0,0 0 0,0 0 0,1 0 0,1 0 0,12 6 1,0-2-1,0 1 1,1-2 0,0 0-1,0-1 1,29 2-1,255 14-16,150-10-164,105-12-655,80-26-164,1433-224-1966,-1539 158 1966,-165 14 65,-343 76 853,222-48-918,-176 46 504,-66 6 471,0 1 1,0 0-1,0 0 1,0 0-1,0 0 1,1 0-1,-1 0 0,0 0 1,0 0-1,0 0 1,0 0-1,0 1 1,0-1-1,0 0 1,0 1-1,0-1 1,0 1-1,0-1 1,0 1-1,0 0 1,-1-1-1,1 1 1,1 1-1,-2-1 11,-1 0 1,1 1-1,-1-1 0,1 0 0,-1 0 0,1 0 1,-1 1-1,0-1 0,1 0 0,-1 0 1,0 0-1,0 0 0,0 0 0,0 0 0,0 0 1,0-1-1,0 1 0,0 0 0,-2 1 1,-56 34 250,-177 81-125,-152 58 34,-133 41 548,-132 17-492,-64 11-923,-727 208 11,-29-90 709,896-255-180,118-38-602,129-29 161,144-23 494,183-17 111,-26 2 23,41-9 118,135-46 678,155-35 95,130-28-207,1110-230 803,-1423 321-1495,374-73-15,-80 27 151,-94 25 457,62 11-881,-284 33-1854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14.125"/>
    </inkml:context>
    <inkml:brush xml:id="br0">
      <inkml:brushProperty name="width" value="0.35" units="cm"/>
      <inkml:brushProperty name="height" value="0.35" units="cm"/>
      <inkml:brushProperty name="color" value="#FFFFFF"/>
    </inkml:brush>
  </inkml:definitions>
  <inkml:trace contextRef="#ctx0" brushRef="#br0">0 30 24575,'9'-9'0,"12"-11"0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14.126"/>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35.640"/>
    </inkml:context>
    <inkml:brush xml:id="br0">
      <inkml:brushProperty name="width" value="0.35" units="cm"/>
      <inkml:brushProperty name="height" value="0.35" units="cm"/>
      <inkml:brushProperty name="color" value="#FFFFFF"/>
    </inkml:brush>
  </inkml:definitions>
  <inkml:trace contextRef="#ctx0" brushRef="#br0">14362 2229 24575,'0'-2'0,"-1"0"0,1 0 0,-1 0 0,0 1 0,0-1 0,0 0 0,0 0 0,0 1 0,0-1 0,0 0 0,-1 1 0,1-1 0,-1 1 0,1 0 0,-1-1 0,1 1 0,-1 0 0,0 0 0,1 0 0,-1 0 0,0 0 0,0 1 0,0-1 0,0 0 0,0 1 0,0 0 0,-2-1 0,-6-2 0,-1 1 0,0 0 0,-18 0 0,-1 4 0,1 0 0,-59 14 0,33-5 0,30-4 0,25-7 0,0 0 0,0 0 0,0 0 0,0 1 0,0-1 0,0 0 0,0 0 0,0 0 0,0 0 0,0 0 0,0 1 0,0-1 0,0 0 0,0 0 0,0 0 0,0 0 0,0 1 0,0-1 0,1 0 0,-1 0 0,0 0 0,0 0 0,0 0 0,0 0 0,0 1 0,0-1 0,0 0 0,0 0 0,1 0 0,-1 0 0,0 0 0,0 0 0,0 0 0,0 0 0,0 0 0,0 1 0,1-1 0,-1 0 0,0 0 0,0 0 0,0 0 0,0 0 0,1 0 0,-1 0 0,0 0 0,0 0 0,0 0 0,0 0 0,0 0 0,1 0 0,-1 0 0,0 0 0,0 0 0,0-1 0,0 1 0,1 0 0,-1 0 0,0 0 0,0 0 0,0 0 0,53 3 0,11-3 0,36 1 0,-88-1 0,-1 1 0,0 0 0,1 1 0,-1 1 0,16 5 0,-26-8 0,0 0 0,-1 0 0,1 1 0,0-1 0,0 0 0,0 0 0,0 1 0,-1-1 0,1 1 0,0-1 0,0 1 0,-1-1 0,1 1 0,0-1 0,-1 1 0,1 0 0,0-1 0,-1 1 0,1 0 0,-1-1 0,1 1 0,-1 0 0,0 0 0,1 0 0,-1-1 0,0 1 0,1 0 0,-1 0 0,0 0 0,0 0 0,0 0 0,0-1 0,0 1 0,0 0 0,0 0 0,0 0 0,0 0 0,0 0 0,-1 0 0,1-1 0,0 1 0,0 0 0,-1 0 0,1 0 0,-1 0 0,1-1 0,-1 1 0,1 0 0,-1-1 0,1 1 0,-2 1 0,-8 5 0,1 0 0,-2-1 0,1 0 0,0 0 0,-1-1 0,0-1 0,-23 7 0,-191 41 0,-95-8-164,-678 19-1799,-13-57 459,933-6 1483,41 2 22,0-3 0,-50-6-1,87 7 0,0 0 0,0 0 0,0 0 0,0 0 0,0 0 0,-1 0 0,1 0 0,0 0 0,0 1 0,0-1 0,0 0 0,0 0 0,0 0 0,-1 0 0,1 0 0,0 0 0,0 0 0,0 0 0,0 0 0,0 0 0,-1 0 0,1 0 0,0 0 0,0-1 0,0 1 0,0 0 0,0 0 0,0 0 0,-1 0 0,1 0 0,0 0 0,0 0 0,0 0 0,0 0 0,0 0 0,0 0 0,0-1 0,-1 1 0,1 0 0,0 0 0,0 0 0,0 0 0,0 0 0,0 0 0,0-1 0,0 1 0,0 0 0,0 0 0,0 0 0,0 0 0,0 0 0,0-1 0,0 1 0,0 0 0,0 0 0,0 0 0,0 0 0,0 0 0,0 0 0,0-1 0,0 1 0,0 0 0,0 0 0,0 0 0,0 0 0,1-1 0,18-5 0,56-10 0,100-8 0,-127 19 0,224-27 24,92-18 74,608-55-1099,11 36-48,-514 40 1027,-53-12-142,-77-3-573,-88 6 247,-99 10 409,-119 17 101,-34 11-18,1 0 1,0 0-1,0 0 0,0 0 0,-1 0 0,1 0 0,0 0 0,0 0 0,0 0 1,0 0-1,-1 0 0,1 0 0,0-1 0,0 1 0,0 0 0,0 0 1,-1 0-1,1 0 0,0 0 0,0 0 0,0-1 0,0 1 0,0 0 1,0 0-1,0 0 0,-1 0 0,1 0 0,0-1 0,0 1 0,0 0 1,0 0-1,0 0 0,0-1 0,0 1 0,0 0 0,0 0 0,0 0 1,0 0-1,0-1 0,0 1 0,0 0 0,0 0 0,0 0 0,0-1 1,0 1-1,0 0 0,0 0 0,0 0 0,0 0 0,1-1 0,-1 1 1,0 0-1,0 0 0,0 0 0,0 0 0,0 0 0,0-1 0,1 1 1,-1 0-1,0 0 0,0 0 0,0 0 0,0 0 0,1 0 0,-1 0 1,0 0-1,-28-5 260,0 1 1,-28 0-1,-180-11 432,-628-52 453,1-43-843,757 91 165,-197-63 0,278 74-347,0-1-1,1-1 1,1-2-1,-1 0 1,-23-18 0,41 26-119,1 0 0,1 0 1,-1-1-1,1 1 1,-1-1-1,1-1 0,1 1 1,-1 0-1,1-1 1,0 0-1,-3-6 0,5 7-3,0 0-1,0 0 0,0 0 1,0 0-1,1 0 0,0 0 0,0 0 1,0 0-1,1 0 0,0 0 1,0 0-1,0 0 0,0 0 0,1 1 1,0-1-1,2-5 0,2 0 30,0 0-1,0 1 1,1-1 0,0 1-1,0 0 1,1 1-1,0 0 1,11-8 0,8-4 333,49-29 1,0 9-158,3 3 1,1 3-1,142-39 0,252-35 141,-461 106-345,108-26 20,-101 18 22,-20 10-42,1-1 0,-1 1 0,0 0 0,0 0 0,0-1 0,0 1 0,-1 0 0,1-1 0,0 1 0,0 0 0,0-1 0,0 1 0,0 0 0,0 0 0,0-1 0,0 1 0,-1 0 0,1 0 1,0-1-1,0 1 0,0 0 0,0 0 0,-1 0 0,1-1 0,0 1 0,0 0 0,-1 0 0,1 0 0,0 0 0,0-1 0,-1 1 0,1 0 0,0 0 0,-1 0 0,1 0 0,0 0 0,0 0 0,-1 0 0,1 0 0,0 0 0,-1 0 0,1 0 0,-20-4 6,-1 1 0,-33 0 0,-140-2-7,-97 4-164,-1151-50-1823,1348 46 1969,-223-14 18,78-12 0,208 25 0,-1-2 0,2-1 0,-31-14 0,55 21 0,0 0 0,0-1 0,1 0 0,0-1 0,-1 1 0,1-1 0,0 0 0,1 0 0,-1 0 0,-4-6 0,8 9 0,1-1 0,-1 0 0,0 1 0,1-1 0,-1 0 0,1 1 0,-1-1 0,1 0 0,0 1 0,0-1 0,0 0 0,0 0 0,0 1 0,0-1 0,0 0 0,0 0 0,1 1 0,-1-1 0,1 0 0,-1 1 0,1-1 0,0 0 0,0 1 0,0-1 0,0 1 0,0-1 0,0 1 0,0 0 0,0-1 0,0 1 0,1 0 0,-1 0 0,0 0 0,4-2 0,5-5-5,1 1 0,0 0-1,1 0 1,-1 2 0,1-1-1,24-7 1,85-17 66,-71 19 79,-28 4 208,-20 4-120,-9 1 15,-107-3 610,-145 3-554,-153 3-429,-147-3-689,-163-25-164,-164-36 0,-966-73-886,2 35-194,1186 78 1080,181 11 0,443 11 873,-397-2-1746,407 5 1233,39 0 638,55 0 593,905 7 3144,-1220-9-1786,-1415 0 967,1495-4-2660,2-8 0,-197-38 0,337 45-213,-347-59 781,261 50-620,-157 1 0,204 10-221,-103-16 0,2 0 0,-206 13 0,363 7 0,-1 0 0,1 1 0,0 1 0,0 0 0,0 0 0,0 1 0,0 1 0,1 0 0,0 0 0,0 1 0,-10 7 0,7-2 0,1 0 0,1 1 0,0 0 0,0 1 0,2 0 0,-1 1 0,-11 22 0,-8 20 0,-45 118 0,2-1 0,57-141 0,2 0 0,1 1 0,1 1 0,2 0 0,2 1 0,1 0 0,1 0 0,2 1 0,1 50 0,4-80 0,0 0 0,0 0 0,0 0 0,1 0 0,-1 0 0,2 0 0,-1 0 0,1-1 0,-1 1 0,2-1 0,-1 0 0,1 1 0,-1-2 0,1 1 0,1 0 0,-1-1 0,1 0 0,-1 0 0,1 0 0,0 0 0,1-1 0,-1 0 0,12 5 0,6 1 0,0 0 0,1-2 0,0 0 0,41 4 0,99 1 0,-122-12 0,0 2 0,78 15 0,42 26 0,-60-14 0,161 23 0,-67-40 0,-166-11 0,-389 13 0,154 0 0,-429 3-796,597-17 796,-48-7 0,83 7 0,-1-1 0,1 1 0,0-1 0,-1 1 0,1-1 0,0 0 0,-1 1 0,1-1 0,0 0 0,0-1 0,-3-1 0,5 3 0,-1-1 0,1 1 0,0-1 0,0 1 0,0 0 0,0-1 0,0 1 0,0-1 0,0 1 0,0 0 0,0-1 0,0 1 0,0-1 0,0 1 0,0 0 0,0-1 0,0 1 0,0-1 0,1 1 0,-1 0 0,0-1 0,0 1 0,0 0 0,1-1 0,-1 1 0,0 0 0,0-1 0,1 1 0,-1 0 0,0-1 0,1 1 0,-1 0 0,0 0 0,1 0 0,-1-1 0,0 1 0,1 0 0,0 0 0,11-7 0,1 1 0,27-9 0,-30 11 0,177-60 0,699-172-1471,123 80 1495,-964 152 103,-6-1-6,0 2 0,0 2 0,59 6 0,-96-5-122,1 0-1,-1 1 1,1-1-1,-1 1 1,1 0-1,-1-1 1,0 1-1,0 0 1,1 1-1,-1-1 1,0 0 0,0 1-1,3 2 1,-4-3-1,0 0 1,0 0 0,0 1 0,-1-1 0,1 0 0,0 1 0,-1-1-1,1 0 1,-1 1 0,1-1 0,-1 1 0,0-1 0,1 1 0,-1-1 0,0 1-1,0-1 1,-1 3 0,0 2 18,0-1 0,-1 1 0,0-1 0,0 0 0,0 1 1,-1-1-1,1 0 0,-1 0 0,-1-1 0,1 1 0,-6 5 0,-18 19 186,-1-2 1,-2-1-1,-54 37 1,-113 60 444,179-112-642,-75 43-6,-177 112 0,216-129 0,2 3 0,-84 82 0,117-103 0,1 2 0,1 0 0,-21 34 0,33-46 0,0 0 0,0 1 0,1 0 0,0 0 0,1 0 0,0 0 0,0 1 0,1-1 0,1 1 0,0-1 0,0 14 0,1-20 15,1 0 0,-1 1 0,1-1 0,0 0-1,0 0 1,0 0 0,1 0 0,-1 0 0,1 0 0,0 0-1,0 0 1,0 0 0,1-1 0,-1 1 0,1-1 0,0 0 0,0 0-1,0 0 1,1 0 0,-1-1 0,1 1 0,3 2 0,2-1-205,0 0 0,0 0 1,1-1-1,-1 0 0,1-1 1,0 0-1,-1 0 1,13 0-1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40.109"/>
    </inkml:context>
    <inkml:brush xml:id="br0">
      <inkml:brushProperty name="width" value="0.35" units="cm"/>
      <inkml:brushProperty name="height" value="0.35" units="cm"/>
      <inkml:brushProperty name="color" value="#FFFFFF"/>
    </inkml:brush>
  </inkml:definitions>
  <inkml:trace contextRef="#ctx0" brushRef="#br0">547 2308 24575,'5'-4'0,"1"0"0,0 1 0,0 0 0,0 0 0,1 1 0,-1-1 0,1 1 0,-1 1 0,1-1 0,-1 1 0,1 0 0,8 1 0,2-2 0,142-13-7,199 8 0,-212 7-143,188-1-123,926-18-711,-1101 13 984,260-15 0,-325 10 0,-59 0 0,-28 4 0,-20 0 0,-28 0 157,0 1 0,0 2 0,-52 3 0,40 0 107,-21 0-43,-127 15 0,163-8-206,0 1-1,1 2 1,1 2-1,-1 1 1,-40 20-1,-181 99-14,200-102 0,1 2 0,-52 40 0,99-64 0,0 1 0,0 1 0,0 0 0,1 0 0,1 1 0,0 0 0,0 0 0,1 1 0,0 0 0,0 0 0,2 1 0,-1 0 0,2 0 0,-1 0 0,2 1 0,-1-1 0,-1 21 0,5-30 0,-1 1 0,1-1 0,0 0 0,1 0 0,-1 1 0,1-1 0,-1 0 0,1 0 0,0 0 0,0 1 0,0-1 0,1 0 0,-1 0 0,1-1 0,-1 1 0,1 0 0,0 0 0,0-1 0,0 1 0,1-1 0,-1 0 0,0 0 0,1 0 0,3 3 0,4 0 0,-1-1 0,1 0 0,0 0 0,0-1 0,0 0 0,20 2 0,74 7-22,0-4 0,150-8-1,-189-2-74,518-18-1038,-1-38 1044,-488 45 91,173-48 0,-262 60 0,1-1 0,-1 0 0,1 0 0,-1-1 0,0 0 0,0 0 0,0 0 0,5-4 0,-10 7 0,0-1 0,0 1 0,1 0 0,-1 0 0,0-1 0,0 1 0,0 0 0,0-1 0,1 1 0,-1 0 0,0-1 0,0 1 0,0 0 0,0-1 0,0 1 0,0 0 0,0-1 0,0 1 0,0-1 0,0 1 0,0 0 0,0-1 0,-1 1 0,1 0 0,0-1 0,0 1 0,0 0 0,0 0 0,-1-1 0,1 1 0,0 0 0,0-1 0,0 1 0,-1 0 0,1 0 0,0-1 0,0 1 0,-1 0 0,1 0 0,0 0 0,-1 0 0,1-1 0,-5-1 0,1 0 0,0 1 0,0-1 0,-1 1 0,1 0 0,-7-1 0,-39-4 0,-51 0 0,-146 7 0,-454 39-1082,-3 27-132,533-49 1616,27-1-100,115-12-272,26-2-26,9-1-4,27 0 0,40-1 0,158-7 0,1051-88-1759,-1106 69 2578,-157 22-509,-1-1 0,22-7-1,-30 4 54,-13 3-123,-6 3-222,0 1 0,1-1 0,-1 2 0,0-1 0,1 1 0,-16 4 0,-7 0-34,5-2 229,1 0 0,-1-2 0,0-1 0,-28-3 0,44 2-138,1-1 1,-1-1 0,1 1-1,0-1 1,0-1 0,0 0-1,1 0 1,-1-1 0,1 0-1,0 0 1,0-1 0,1 0-1,-1 0 1,-10-14 0,-18-25-64,3-1-1,1-2 1,-27-59 0,43 78-13,-79-155 1,-22-39 0,86 172 0,-2 1 0,-49-58 0,56 78 0,2-2 0,1 0 0,1-2 0,2 0 0,-17-41 0,31 63 0,0-3 0,-1 0 0,-16-25 0,19 35 0,0 0 0,0 0 0,0 0 0,-1 0 0,0 1 0,0 0 0,0 0 0,-1 0 0,1 1 0,-12-6 0,-8 1 0,-1 1 0,0 1 0,0 2 0,0 0 0,-44 0 0,-436 1 0,169 6 0,324-4 0,-85-3 0,88 3 0,1 0 0,-1-1 0,1 0 0,0-1 0,0 1 0,0-2 0,-10-4 0,18 8 0,0-1 0,-1 0 0,1 1 0,0-1 0,0 0 0,0 1 0,0-1 0,0 0 0,-1 0 0,2 0 0,-1 0 0,0 0 0,0 0 0,0 0 0,0-1 0,1 1 0,-1 0 0,0 0 0,1-1 0,-1 1 0,1 0 0,0 0 0,-1-1 0,1 1 0,0-1 0,0 1 0,0 0 0,0-1 0,0 1 0,0 0 0,0-1 0,0 1 0,1-1 0,-1 1 0,0 0 0,1 0 0,-1-1 0,1 1 0,0 0 0,-1 0 0,1-1 0,1 0 0,2-4 0,1 1 0,0 0 0,0 0 0,1 0 0,0 1 0,-1 0 0,1 0 0,10-5 0,18-6 0,0 1 0,70-18 0,172-27-164,676-77-1376,-451 72 1062,-255 24 478,-106 6 0,-106 20 0,-34 14 0,1 0 0,-1 0 0,0 0 0,0-1 0,0 1 0,1 0 0,-1 0 0,0 0 0,0 0 0,0 0 0,1 0 0,-1 0 0,0-1 0,0 1 0,0 0 0,1 0 0,-1 0 0,0 0 0,0-1 0,0 1 0,0 0 0,0 0 0,0 0 0,1-1 0,-1 1 0,0 0 0,0 0 0,0 0 0,0-1 0,0 1 0,0 0 0,0 0 0,0-1 0,0 1 0,0 0 0,0 0 0,0-1 0,0 1 0,0 0 0,0 0 0,0 0 0,0-1 0,-1 1 0,1 0 0,0 0 0,0 0 0,0-1 0,0 1 0,0 0 0,0 0 0,-1 0 0,1-1 0,-6-1 0,0 1 0,0-1 0,-1 1 0,1 1 0,0-1 0,-12 1 0,-378 9 25,188-1-214,-1052 10-1031,1044-24 1384,183 4 245,-49-9 1,81 11-359,-1 0 1,0 0-1,0-1 1,0 1-1,1-1 0,-1 0 1,0 0-1,1 1 1,-1-1-1,0 0 0,1 0 1,-3-3-1,3 4-43,1 0-1,0-1 1,0 1-1,0-1 1,0 1 0,0 0-1,0-1 1,0 1-1,0 0 1,0-1-1,0 1 1,0-1-1,0 1 1,1 0 0,-1-1-1,0 1 1,0 0-1,0-1 1,0 1-1,0 0 1,1-1-1,-1 1 1,0 0 0,0 0-1,1-1 1,-1 1-1,0 0 1,1-1-1,-1 1 1,0 0-1,0 0 1,1 0 0,-1 0-1,0-1 1,1 1-1,6-3 10,1-1 0,-1 2 1,0-1-1,11-1 0,128-21-7,-101 19-12,-6-3 266,-44 6 25,-24 2 72,-565 45 274,578-42-635,-134 15 0,-277 18 0,424-35 0,-5 0 0,1 0 0,0 0 0,-1 0 0,-11-3 0,19 3 0,-1-1 0,1 1 0,-1 0 0,1 0 0,0 0 0,-1 0 0,1-1 0,-1 1 0,1 0 0,-1 0 0,1-1 0,0 1 0,-1 0 0,1-1 0,0 1 0,-1 0 0,1-1 0,0 1 0,-1-1 0,1 1 0,0 0 0,0-1 0,-1 1 0,1-1 0,0 1 0,0-1 0,0 1 0,0-2 0,0 1 0,0 0 0,1-1 0,0 1 0,-1-1 0,1 1 0,0 0 0,-1-1 0,1 1 0,0 0 0,0 0 0,0 0 0,0 0 0,0 0 0,3-2 0,10-8 0,0 0 0,1 1 0,0 1 0,23-11 0,77-27 0,-80 33 0,970-314-1478,-798 279 1092,-173 42 338,41-15 0,-74 22 48,-1 0 0,0 0 0,1 0 0,-1 0 0,0 0 0,0 0 0,1 0 0,-1 0 0,0-1 0,1 1 0,-1 0 0,0 0 0,0 0 0,1 0 0,-1 0 0,0 0 0,1-1 0,-1 1 0,0 0 0,0 0 0,0 0 0,1-1 0,-1 1 0,0 0 0,0 0 0,0-1 0,1 1 0,-1 0 0,0 0 0,0-1 0,0 1 0,0 0 0,0 0 0,0-1 0,0 1 0,1 0 0,-1-1 0,0 1 0,0 0 0,0-1 0,0 1 0,0 0 0,-1-1 0,1 1 0,0-1 0,-24-5 0,-116 0 0,-108 6 0,-88 4-164,-72 1-708,-613 1-661,854-14 1580,164 8-32,1 0 0,0-1 0,-1 1 0,1-1 0,0 1 0,0-1 0,-1 0 0,1 0 0,0 0 0,-2-1 0,4 2-11,0-1 0,0 1 0,0 0 0,0-1 0,0 1-1,0-1 1,0 1 0,0 0 0,0-1 0,0 1 0,0 0 0,0-1-1,0 1 1,0 0 0,0-1 0,1 1 0,-1 0 0,0-1-1,0 1 1,0 0 0,1 0 0,-1-1 0,0 1 0,0 0 0,1 0-1,-1-1 1,0 1 0,1 0 0,-1 0 0,0 0 0,1 0 0,-1-1-1,0 1 1,1 0 0,-1 0 0,0 0 0,1 0 0,-1 0 0,0 0-1,1 0 1,-1 0 0,1 0 0,27-8 37,50-7 1,63-9-42,483-72 0,-620 95-1,115-8 120,-107 9-11,0 1 0,0 0 0,-1 0 0,1 1 0,0 1 0,0 0 1,13 6-1,-19-6-23,0 0 1,-1 0-1,1 1 0,-1-1 1,0 2-1,0-1 0,0 0 1,-1 1-1,1 0 1,-1 0-1,0 0 0,-1 0 1,1 1-1,-1 0 0,0-1 1,-1 1-1,1 0 1,-1 0-1,0 1 0,-1-1 1,1 0-1,-1 1 1,-1-1-1,1 1 0,-1 9 1,-1 4 34,0 1 0,-2-1 1,0 0-1,-1 0 1,-1 0-1,-13 34 1,-59 110-95,7-18-26,59-117-1,0 0 0,2 0 0,-6 36 0,13-54 35,0 0 1,1 1-1,1-1 0,0 0 0,0 0 0,1 0 0,1 0 0,0 0 0,4 16 1,-4-22-121,0 0 1,0 0 0,1 0-1,0 0 1,0 0 0,0 0-1,0-1 1,1 1 0,0-1-1,0 0 1,0 0 0,0 0-1,0-1 1,1 1 0,0-1-1,0 0 1,0-1 0,0 1-1,9 2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42.518"/>
    </inkml:context>
    <inkml:brush xml:id="br0">
      <inkml:brushProperty name="width" value="0.35" units="cm"/>
      <inkml:brushProperty name="height" value="0.35" units="cm"/>
      <inkml:brushProperty name="color" value="#FFFFFF"/>
    </inkml:brush>
  </inkml:definitions>
  <inkml:trace contextRef="#ctx0" brushRef="#br0">1 370 24575,'52'-2'0,"76"-13"0,-22 1 0,63-2 18,406-51-200,-79-17-994,373-55 518,-587 109 599,-219 28 59,-63 2 0,1 0 0,-1 0 0,0 0 0,1 0 0,-1 0 0,0 0 0,1 0 0,-1 0 0,0 0 0,1 0 0,-1 1 0,1-1 0,-1 0 0,0 0 0,1 0 0,-1 0 0,0 1 0,0-1 0,1 0 0,-1 0 0,0 1 0,1-1 0,-1 0 0,0 0 0,0 1 0,0-1 0,1 0 0,-1 1 0,0-1 0,0 0 0,0 1 0,0-1 0,0 0 0,1 1 0,-1-1 0,0 0 0,0 1 0,0-1 0,0 1 0,0-1 0,0 0 0,0 1 0,0-1 0,-1 0 0,1 1 0,0-1 0,0 1 0,0-1 0,0 0 0,0 1 0,0-1 0,-1 0 0,1 0 0,0 1 0,0-1 0,-1 0 0,1 1 0,0-1 0,0 0 0,-1 0 0,1 1 0,0-1 0,-1 0 0,1 0 0,-6 6 24,0-1-1,0 0 1,-1-1 0,1 1-1,-1-1 1,0-1 0,-12 6 0,-62 17 484,53-17-272,-328 71 421,154-39-577,-316 88-16,413-95 194,75-20-194,31-14-63,-1 0-1,0 0 0,0 0 0,0 0 1,0 0-1,0 0 0,0 0 0,1 0 1,-1 0-1,0 0 0,0 0 1,0 0-1,0 0 0,0 0 0,0 0 1,0 0-1,0 0 0,1 0 0,-1 0 1,0 1-1,0-1 0,0 0 1,0 0-1,0 0 0,0 0 0,0 0 1,0 0-1,0 0 0,0 0 0,0 1 1,0-1-1,0 0 0,0 0 1,0 0-1,0 0 0,0 0 0,0 0 1,0 1-1,0-1 0,0 0 0,0 0 1,0 0-1,0 0 0,0 0 1,0 0-1,0 0 0,0 1 0,0-1 1,0 0-1,0 0 0,0 0 0,0 0 1,0 0-1,0 0 0,0 0 1,0 0-1,-1 1 0,1-1 0,58-7-16,227-42-82,371-75-759,-361 48 242,42-9 384,-318 81 231,1 1 0,-1 0 0,22 1 0,-39 2 0,0-1 0,0 1 0,-1 0 0,1 0 0,0 0 0,0 0 0,-1 1 0,1-1 0,0 0 0,0 1 0,-1-1 0,1 1 0,0-1 0,-1 1 0,1 0 0,-1 0 0,1 0 0,-1 0 0,1 0 0,-1 0 0,0 0 0,1 0 0,-1 1 0,0-1 0,0 0 0,2 4 0,-3-2 0,1 0 0,-1 0 0,0 1 0,-1-1 0,1 0 0,0 1 0,-1-1 0,0 0 0,1 0 0,-1 0 0,-1 0 0,1 0 0,-2 4 0,-20 39 183,-54 83 0,7-14 407,-79 194 58,120-235-582,4 1-1,-21 102 1,42-157-66,1 0 0,1 0 0,1 0 0,1 0 0,0 0 0,2 0 0,5 27 0,-2-23 0,2-1 0,1 0 0,1 0 0,1 0 0,21 33 0,17 35 0,15 24 0,-55-102 0,2 1 0,0-1 0,0-1 0,1 0 0,20 17 0,-29-27 0,1 1 0,-1-1 0,1 0 0,0 0 0,0 0 0,0 0 0,0-1 0,0 1 0,0-1 0,0 0 0,0 0 0,1 0 0,-1 0 0,0 0 0,1-1 0,-1 1 0,1-1 0,-1 0 0,1 0 0,-1-1 0,0 1 0,1-1 0,-1 1 0,0-1 0,1 0 0,-1 0 0,0-1 0,0 1 0,0-1 0,0 1 0,0-1 0,0 0 0,3-2 0,82-72 0,175-153-840,370-248 0,336-110-1220,-721 468 1537,-234 113 513,1 0 0,-1 1 0,1 1 0,0 1 0,0 0 0,1 0 0,-1 2 0,23-1 0,-36 3 10,0-1 0,0 0 0,0 1 0,0-1 0,0 1 0,1-1 0,-1 1 0,0 0 0,0 0 0,-1 0 0,1 0 0,0 0 0,0 1 0,0-1 0,-1 0 0,1 1 0,-1 0 0,1-1 0,-1 1 0,0 0 0,1-1 0,-1 1 0,0 0 0,0 0 0,0 0 0,-1 0 0,1 0 0,0 0 0,-1 0 0,1 1 0,-1-1 0,0 0 0,0 0 0,0 0 0,0 0 0,0 3 0,-2 7 0,0 0 0,-1-1 0,0 1 0,-1-1 0,0 0 0,-1 0 0,0-1 0,-13 21 0,-13 14 13,-1-1 0,-3-2 0,-70 68 0,-140 97 857,170-152-656,-140 78-1,111-82-5400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52.544"/>
    </inkml:context>
    <inkml:brush xml:id="br0">
      <inkml:brushProperty name="width" value="0.35" units="cm"/>
      <inkml:brushProperty name="height" value="0.35" units="cm"/>
      <inkml:brushProperty name="color" value="#FFFFFF"/>
    </inkml:brush>
  </inkml:definitions>
  <inkml:trace contextRef="#ctx0" brushRef="#br0">4757 1582 24575,'-10'-7'0,"0"0"0,0 1 0,-1 0 0,0 1 0,0 0 0,-1 0 0,0 1 0,1 0 0,-2 1 0,-14-3 0,-19-1 0,-65-4 0,85 9 0,-622-12 0,242 12 0,4-27 0,362 24 0,0-1 0,0-2 0,1-1 0,-60-21 0,93 28 0,-1-1 0,1 1 0,0-1 0,0-1 0,1 1 0,-1-1 0,1 0 0,0 0 0,0 0 0,0 0 0,0-1 0,1 1 0,0-1 0,0 0 0,1 0 0,-5-9 0,7 11 0,0-1 0,1 1 0,-1 0 0,1 0 0,0 0 0,0 0 0,0 0 0,0-1 0,1 1 0,-1 0 0,1 0 0,0 0 0,2-3 0,0 0 0,0 1 0,0 0 0,1 1 0,-1-1 0,1 0 0,1 1 0,-1 0 0,1 0 0,5-4 0,11-6 0,2 1 0,-1 1 0,2 1 0,32-12 0,195-57 0,97 1-164,514-53-1688,-467 77 1122,-314 43 653,822-102-829,-713 106 715,-178 8 190,1 0 0,0 1 0,-1 0 0,1 1 0,-1 0 0,22 7 0,-33-9 1,0 1 0,0-1 0,0 0 0,0 1 0,-1-1 0,1 1 0,0-1 0,0 1 0,-1-1 0,1 1 0,0-1 0,-1 1 0,1 0 0,0-1 0,-1 1 0,1 0 0,-1 0 0,0-1 0,1 1 0,-1 0 0,0 0 0,1 1 0,-1-1 0,0 0 0,-1 0 0,1 1 0,-1-1 0,1 0 0,-1 0 0,1 0 0,-1 0 0,0 0 0,1 0 0,-1 0 0,0 0 0,0 0 0,0 0 0,0 0 0,-2 1 0,-8 6 0,-1-1 0,0 0 0,0-1 0,-1 0 0,0-1 0,-15 5 0,-32 8 0,-80 16 0,-155 15 105,-76-8 314,-72-11-478,-76-10-761,-1034-5-1886,986-14 1555,239 3 631,131 3 431,158-3 109,34-2 29,11 0 45,119 4 637,156-2-264,123-1-378,81-1-37,96-3-38,807 10-16,-1126 0 166,-165-1 494,-93-6-417,-10 0 31,-49 2 359,-144 1 284,-112-1-531,-103-3-1108,-2041-1-3168,2147-3 4686,246 1-333,-82-11 1,133 11-398,-1 0 1,1 0-1,0-1 1,0 0-1,0 0 0,0-1 1,1-1-1,-11-5 1,20 10-58,-1-1 0,1 0 0,0 0 1,-1 0-1,1 1 0,0-1 0,0 0 1,0 0-1,0-1 0,0 1 0,0 0 1,0 0-1,0 0 0,0-1 0,1 1 0,-1 0 1,1 0-1,-1-1 0,1 1 0,0 0 1,-1-1-1,1 1 0,0-1 0,0 1 1,0 0-1,0-1 0,0 1 0,1 0 1,-1-1-1,0 1 0,1 0 0,-1-1 1,1 1-1,0 0 0,-1-1 0,3-1 0,3-3 68,1 0-1,0 0 1,0 1-1,1 0 1,0 0-1,0 0 1,0 1-1,1 0 1,0 0-1,13-3 1,39-13 364,105-22 0,177-18 103,500-37-95,10 34-173,-498 39-242,-190 11-32,-147 8 0,-44 3 0,-148 8 0,-137 17-164,-740 73-1700,119-9 951,863-79 1309,54-5-1,28-1 540,581-2-371,-331-4-528,-229 4-17,76 0 281,-99 1-205,1-1 0,-1 2 0,0-1 0,0 1 0,-1 1-1,13 3 1,-22-6-74,0 0-1,-1 1 1,1-1-1,0 0 1,-1 0-1,1 1 1,0-1-1,-1 1 1,1-1-1,0 0 1,-1 1-1,1-1 1,-1 1-1,1-1 1,-1 1-1,1-1 1,-1 1-1,0-1 0,1 1 1,-1 0-1,0-1 1,1 1-1,-1 1 1,0-1 3,0-1 1,-1 1 0,1 0-1,-1 0 1,1 0-1,-1 0 1,1-1-1,-1 1 1,1 0 0,-1 0-1,0-1 1,1 1-1,-1-1 1,0 1 0,0 0-1,0-1 1,0 1-1,0-1 1,0 1-1,-18 7 210,1-1 0,-1 0-1,-37 8 1,-166 31 393,-440 51-1487,303-49-15,136-17 580,-319 53-92,500-76 359,-58 17 0,96-24 28,0 0 0,-1 1 0,1-1 0,0 1 0,0-1 0,0 1 0,0 0 0,1 1 0,-1-1 0,0 0 0,1 1 0,0 0 0,0-1 0,0 1 0,0 0 0,1 0 0,-1 1 0,-2 4 0,4-6 0,1 0 0,0 0 0,-1 0 0,1 0 0,0 0 0,0 0 0,1 0 0,-1 0 0,0 0 0,1 0 0,0 0 0,-1 0 0,1 0 0,1 3 0,2 0 0,0 1 0,0 0 0,0-1 0,1 0 0,10 9 0,14 8 0,1-1 0,2-1 0,53 26 0,223 93-164,118 35-655,105 35-164,456 170-599,800 319-1285,-1482-567 2119,-300-129 741,244 117-513,-209-97 760,-2 1 1,0 2-1,58 51 1,-86-67-19,0 1 0,-1 0 0,0 1 0,-1 0 0,0 0 0,-1 0 0,9 21 0,-14-27-132,0-1 0,-1 1 0,1-1 0,-1 1 0,-1 0-1,1 0 1,-1-1 0,0 1 0,0 0 0,0 0-1,-1-1 1,0 1 0,0 0 0,-1-1 0,1 1-1,-1-1 1,0 1 0,-1-1 0,1 0 0,-1 1-1,0-1 1,0-1 0,-5 5 0,1-2 23,0 0 1,-1-1-1,0 0 1,0 0 0,0-1-1,-1 0 1,0 0-1,0-1 1,-12 4-1,-12 1 303,-52 8-1,-109 4 568,-89-9-292,-1318-8-3003,1293-6 1534,70 0 261,214 3 483,-14-1-1,-48-6 1,76 6 34,1-1 0,-1 0 0,1 0 0,0-1 0,-1 0 1,1 0-1,1-1 0,-1 0 0,-12-8 0,17 9 32,-1 0 1,1-1-1,0 1 0,0-1 0,0 0 0,0 0 0,1-1 1,0 1-1,0 0 0,0-1 0,1 0 0,0 1 0,0-1 1,0 0-1,1 0 0,0 0 0,0 0 0,0 0 0,1 0 1,0 0-1,1-8 0,1 0 111,0 0 0,2 1 0,0-1 0,1 1 0,0-1 0,1 1 0,11-16 0,1 1 77,2 1 1,1 1-1,1 1 1,1 0-1,1 1 1,2 2-1,49-34 1,-15 20-39,1 2 0,2 2 1,76-28-1,286-82-858,137-4-307,92-2 0,355-37-419,4 29-145,-511 79 690,-169 18 543,-308 54 304,0-2 1,-1 0-1,44-16 1,-67 22 9,-1 0 0,0 0 0,0 0 0,1 0 0,-1-1 0,0 1 0,0 0 0,1 0 0,-1 0 0,0 0 0,0 0 0,1 0 0,-1-1 0,0 1 0,0 0 0,0 0 0,0 0 0,1-1 0,-1 1 0,0 0 0,0 0 0,0 0 0,0-1 0,0 1 0,0 0 0,0 0 0,0 0 0,1-1 0,-1 1 0,0 0 0,0 0 0,0-1 0,0 1 0,-1 0 0,1 0 0,0-1 0,0 1 0,0 0 0,0 0 0,0 0 0,0-1 0,0 1 0,0 0 0,-1 0 0,1 0 0,0-1 0,0 1 0,0 0 0,0 0 0,-1 0 0,1 0 0,0-1 0,0 1 0,-1 0 0,1 0 0,0 0 0,0 0 0,-1 0 0,1 0 0,0 0 0,0 0 0,-1-1 0,1 1 0,0 0 0,0 0 0,-1 0 0,1 0 0,-1 0 0,-48-4 0,-183 13 0,-142 30-48,352-36 41,-490 55-214,-1645 213 342,1384-171-1619,521-69 1344,454-51 1404,-20 3-767,264-32 114,327-32-253,543-63-164,-1047 108 639,-196 20-251,-62 10-344,-13 1-37,-18 1-105,1 1 1,0 0 0,-1 1 0,-22 1 0,-277-6-1,-169 5-246,-129 2-655,-2486 9-3622,2775-9 3763,109-9 549,203 7 156,0 0 1,0 0-1,0-1 0,0-1 1,-23-7-1,37 10 7,0 0-1,0 0 1,0 0 0,0 0 0,0 0-1,0 0 1,0 0 0,1-1 0,-1 1-1,0-1 1,1 1 0,-1-1-1,1 1 1,0-1 0,-2-2 0,3 2-9,-1 1 0,1 0 0,0 0 0,0-1 0,0 1 0,0 0 0,0 0 0,0-1 0,0 1 0,0 0 0,0-1 0,1 1 0,-1 0 0,1 0 0,-1 0 0,1-1 0,0 1 0,1-2 0,3-3 72,1 1 1,0-1-1,0 1 1,1 0-1,0 0 1,0 0-1,12-5 1,24-12 165,2 3 0,50-17 0,225-59 58,137-8 474,2324-324-1438,-2450 394-46,-135 15 389,-149 13 270,-39 4 25,-10 0 4,-63 0 3,-112 4-2,-105 0 145,-80 1 433,-90-1-326,-2660 2 471,3498-5-723,87 0-164,206 0-655,203 0-164,4387 0-4771,-5176 0 6553,-177 0 29,-141 2-638,-126 13-19,-92 15 648,-624 106 559,4 47-164,306-51-622,633-112-520,-134 26-56,361-76-16,13-4 0,240-58-86,140-25-258,106-15 258,1935-311-854,-2120 383 789,-121 21 113,-2 10 202,-285 29 726,-23 3-510,-50 6 71,-137 12 42,-264 26 277,-331 38 1110,12 29-264,669-90-687,97-16-565,18-8-356,0 1-1,1-1 1,-1 1-1,0-1 1,1 0-1,-1 1 1,0-1-1,1 0 1,-1 0-1,0 1 1,1-1-1,-1 0 1,1 0 0,-1 1-1,1-1 1,-1 0-1,1 0 1,-1 0-1,0 0 1,1 0-1,-1 0 1,1 0-1,-1 0 1,1 0-1,-1 0 1,1 0-1,0 0 1,-1 0-1,1 0 1,-1 0-1,1 0 1,40 0 47,58-7 0,183-23-55,132-22-164,106-15-655,83-5-164,1707-217-2949,-1972 236 2949,-278 43 534,65-19 0,-123 28 429,0 1 0,0-1 0,0 1 0,0-1 0,0 0 0,0 0 0,0 0 0,0 0 0,-1 0 0,1 0 0,-1 0 0,1 0 0,1-3 0,-3 4 19,0-1 0,0 1 0,0-1 0,0 1 0,0-1 0,0 1 0,-1 0 0,1-1 0,0 1 0,0-1 0,-1 1 0,1-1 0,0 1 0,-1-1 0,1 1 0,0 0 0,-1-1 0,1 1 0,-1 0 0,1-1 0,-1 1 0,1 0 0,-1 0 0,1-1 0,-1 1 0,1 0 0,-1 0 0,0 0 0,1-1 0,-1 1 0,1 0 0,-1 0 0,0 0 0,0 0 0,-28-5 186,0 1 1,0 1-1,-31 0 0,-251-3 708,-159 4-367,-149 3-187,-156 1-437,-111-6-721,-2780-22-3113,3004 22 2949,168-7 94,163-16 613,306 24 396,0-1 1,0-2-1,1 0 1,-1-1-1,-42-18 1,62 22-73,-1 1 1,1-1-1,0 0 1,0 0 0,0 0-1,0-1 1,1 1-1,0-1 1,0 0-1,0 0 1,0 0-1,1-1 1,-1 1-1,2-1 1,-1 1-1,-2-7 1,4 9-15,1-1-1,-1 0 1,1 0 0,0 1-1,0-1 1,0 0 0,1 1-1,-1-1 1,1 0 0,-1 1-1,1-1 1,0 0 0,2-2-1,0 0 27,1 0-1,-1 0 1,1 0 0,0 1-1,0 0 1,1 0-1,0 0 1,5-4-1,14-6 105,0 0 0,0 2 0,2 0-1,0 1 1,39-11 0,33-6 328,152-26-1,258-15 492,143 13-275,113 16-990,1038-5-981,-20 43-1414,-1468 6 2438,-248 0 528,-57-1-82,-15 2 6,-55 6 98,-66 6 0,-322 33-103,-193 5 168,-2219 184-211,2418-192-847,198-14 412,242-33 267,-1 0 1,1 1 0,-1 0-1,1 0 1,0 0 0,-1 0-1,1 0 1,0 0 0,-4 3-1,6-4 3,1 1 0,0-1 0,0 0 0,0 0 0,0 0 0,0 0 0,0 1 0,0-1 0,0 0 0,1 0 0,-1 0 0,0 0-1,0 0 1,0 1 0,0-1 0,0 0 0,0 0 0,0 0 0,0 0 0,0 1 0,1-1 0,-1 0 0,0 0 0,0 0 0,0 0 0,0 0 0,0 0-1,1 0 1,-1 0 0,0 1 0,0-1 0,0 0 0,1 0 0,-1 0 0,0 0 0,0 0 0,0 0 0,0 0 0,1 0 0,-1 0 0,21 4-1,230 7 1,242-7-58,232-4-174,194-2 130,2955-7-1656,-3238 10 1648,-193 7 110,-383-6 0,-1 3 0,94 16 0,-143-19 11,-1 0-1,1 1 0,-1 0 0,0 0 1,0 0-1,0 1 0,-1 0 0,1 1 1,-1-1-1,0 1 0,13 11 0,-19-13 9,0-1 0,-1 0 0,1 0 0,-1 1 0,1-1 0,-1 1 0,0-1 0,0 1 0,0-1 0,-1 1 0,1 0 0,-1-1 0,1 1 0,-1 0 0,0 3 0,-1-1 32,0 0-1,-1 0 1,0 0 0,1-1-1,-2 1 1,1 0-1,-1-1 1,0 1-1,0-1 1,-6 6-1,-13 12 135,0-2-1,-2-1 0,-1 0 0,-48 27 1,-235 117 551,-141 29 186,-150 19 17,-103 10-292,-1574 366-526,1635-443-121,117-24-39,132-28-115,129-24 115,235-60 39,0 0 0,1 2 0,-31 15 0,56-25 1,1 1 0,0 0 1,0-1-1,0 1 0,0 0 0,-1 0 0,1-1 0,0 1 0,1 0 0,-1 0 0,0 0 0,0 0 0,0 0 0,1 0 0,-1 0 0,1 0 0,-1 0 0,1 0 0,-1 2 0,1-2 5,0 0 0,1 0 0,-1 0 0,1-1 0,-1 1 0,1 0 0,-1 0 0,1-1 0,-1 1 0,1 0 0,0 0 0,-1-1 0,1 1 0,0-1 0,0 1-1,0 0 1,0-1 0,0 0 0,0 1 0,0-1 0,0 1 0,0-1 0,1 1 0,19 4 158,0-1 0,0 0 0,1-1 0,33 1-1,221 6 724,113-6-289,91-5 288,1068-75 223,-1161 28-1242,-108 4-395,-105 4 396,-162 36 132,1 0 0,-2 0 0,1-1 0,18-10 0,-28 14 0,0 0 0,0 0 0,-1-1 0,1 1 0,0-1 0,0 1 0,-1-1 0,1 1 0,-1-1 0,0 0 0,0 0 0,0 1 0,0-1 0,0 0 0,0 0 0,0 0 0,-1 0 0,1 0 0,-1 0 0,1 0 0,-1 0 0,0 0 0,0 0 0,0 0 0,-1 0 0,1 0 0,0 0 0,-2-3 0,0 1 0,0-1 0,-1 0 0,0 1 0,0-1 0,-1 1 0,1 0 0,-1 0 0,0 0 0,0 1 0,-1-1 0,1 1 0,-7-5 0,-15-6 0,-37-17 0,-108-38 0,-82-8 164,8 22 341,-3 9 0,-308-23 0,-519 11-322,870 47 514,187 9-641,0 0-1,1-1 0,-1-1 1,1 0-1,-27-10 0,41 12-51,-1 1-1,1-1 1,-1 0-1,1 0 1,0 0-1,0 0 0,0-1 1,0 1-1,0 0 1,-3-6-1,5 6-3,0 1 1,0-1-1,0 1 1,0-1-1,1 1 0,-1-1 1,1 0-1,0 1 1,-1-1-1,1 0 1,0 1-1,0-1 0,0 0 1,1 1-1,-1-1 1,0 0-1,1-1 0,3-3 0,0-1 0,0 1 0,0 0-1,1 1 1,0-1 0,0 1 0,1-1-1,0 1 1,0 1 0,13-9 0,36-21 0,84-39 0,146-52-164,113-13-655,111 2-164,-80 46-142,631-62 0,449 62 356,-1098 86-27,-357 5 553,-1 1 0,102 16 1,-147-16 224,-1 0 0,1 0 1,0 0-1,-1 1 0,1 0 1,-1 1-1,9 4 1,-14-7 15,0 1 0,0-1 0,0 1 0,-1-1 0,1 1 0,0 0 0,-1-1 0,0 1 0,1 0 0,-1 0 0,0 0 0,0 0 0,0 0 0,0 0 0,0 0 0,-1 0 0,1 3 0,-1-2 4,0 0-1,0 0 0,-1-1 1,1 1-1,-1 0 0,0 0 1,0 0-1,0 0 0,0-1 1,-1 1-1,1 0 1,-4 3-1,-1 2 2,0-1 1,-1 0-1,0-1 1,-14 11 0,-15 6-4,-1-1 0,-78 34 0,-169 57 41,-284 68 161,-16-22-208,-92 26 179,160-8 2612,515-177-2773,-6 3 122,0-1 0,1 1 0,-1 1 0,1-1 0,-7 5 0,13-8-123,0 0 1,0 0-1,-1 1 1,1-1-1,0 0 1,0 0-1,0 0 1,0 1-1,-1-1 1,1 0-1,0 0 1,0 1-1,0-1 1,0 0-1,0 0 1,0 1-1,0-1 1,0 0-1,0 0 1,0 1-1,0-1 1,0 0-1,0 1 1,0-1-1,0 0 0,0 0 1,0 1-1,0-1 1,0 0-1,0 0 1,0 1-1,0-1 1,1 0-1,-1 0 1,0 0-1,0 1 1,0-1-1,1 0 1,-1 0-1,0 0 1,1 1-1,1 0 50,1 0 0,0 0 0,0 0 0,-1 0 0,1-1-1,0 1 1,0 0 0,4-1 0,58 5 129,110-3 0,-97-3-189,200-3 32,157-10 108,551-77-1,-941 85 87,80-21 0,-124 27-223,0 0 0,0 0 0,0 0 0,0-1 0,0 1 0,0 0 0,0 0 0,0-1 0,0 1 0,0-1 0,0 1 0,0-1 0,-1 1 0,1-1 0,0 1 0,-1-1 0,1 0 0,0 1-1,-1-1 1,1 0 0,-1 1 0,1-1 0,-1 0 0,1-1 0,-2 1-3,1 0 0,-1 0 0,0 0-1,-1 1 1,1-1 0,0 0 0,0 0-1,0 1 1,0-1 0,-1 1 0,1-1-1,0 1 1,-1-1 0,1 1 0,0-1-1,-1 1 1,1 0 0,-3 0 0,-31-5-1,-1 1 0,-70 0 0,-227 16 0,-117 19-164,-1049 98-2528,1076-80 2245,98-2 364,135-17 243,154-28 634,37-2-780,-1-1 1,0 1-1,0 0 0,0-1 1,1 1-1,-1-1 1,0 1-1,1-1 1,-1 1-1,1-1 0,-1 1 1,0 0-1,1-1 1,-1 1-1,1 0 1,-1-1-1,1 1 1,-1 0-1,1 0 0,-1-1 1,1 1-1,0 0 1,-1 0-1,1 0 1,-1 0-1,2-1 1,84-30 413,-84 31-413,217-67 147,510-120-837,28 61 0,-518 104 839,-86 15 655,-150 7-770,-1 0 0,1 1 1,0-1-1,-1 0 0,1 1 0,-1-1 0,1 1 0,0 0 0,3 1 1,-6-2-41,0 0 1,1 1 0,-1-1 0,0 0 0,0 0 0,0 1-1,0-1 1,0 0 0,0 0 0,0 1 0,1-1 0,-1 0-1,0 1 1,0-1 0,0 0 0,0 0 0,0 1 0,-1-1-1,1 0 1,0 1 0,0-1 0,0 0 0,0 0-1,0 1 1,0-1 0,0 0 0,-1 0 0,1 1 0,0-1-1,0 0 1,0 0 0,-1 1 0,1-1 0,0 0 0,0 0-1,-1 0 1,1 0 0,0 1 0,-1-1 0,1 0 0,0 0-1,-1 0 1,1 0 0,0 0 0,-1 0 0,1 0 0,0 0-1,-1 0 1,1 1 0,-21 5 219,0 0 0,-1-1 0,-42 6 0,-199 19 323,-107-4-619,-1353 16-2573,1439-43 2803,94-7 558,176 7-651,0 0 0,1-1 0,-1-1-1,1 0 1,-20-6 0,29 8-67,1-1 0,0 1 0,0-1 1,-1 0-1,1 0 0,1 0 0,-1 0 1,0 0-1,0-1 0,1 1 0,0-1 0,0 1 1,-1-1-1,2 0 0,-1 0 0,0 0 1,1 0-1,-1 0 0,1 0 0,0 0 0,0 0 1,0-4-1,1 2-3,-1 0 0,1 0 0,1 0 0,-1 0 0,1 0 0,0 0 0,0 0 0,1 0 0,0 0 0,0 0 0,0 0 0,1 0 0,0 1 0,0-1 0,3-3 0,7-6 0,1 0 0,0 1 0,1 0 0,0 1 0,1 0 0,1 2 0,18-11 0,24-9-55,1 2 1,120-40-1,314-67-764,146 2-164,905-144-1246,-614 115 775,-606 100 1304,-168 24 136,-145 34 12,-11 1 1,-30 3 0,-142 19 1,-155 21 57,-154 12 167,-152 2-240,-103 8-273,-87 0 53,-1655 13-2549,1915-75 1887,179-13 418,258 0 410,112 11 68,0 0 0,0-1 0,0 0 1,-14-6-1,25 8 3,0 0 0,0 0 0,0 0 0,0 0 0,0 0 0,0 0 1,0 0-1,0-1 0,1 1 0,-1-1 0,0 1 0,1-1 0,0 1 0,-1-1 1,1 0-1,0 0 0,-2-2 0,3 2 6,0 1 0,0-1-1,0 0 1,0 1 0,0-1 0,0 1 0,1-1 0,-1 0-1,0 1 1,1-1 0,-1 1 0,1-1 0,0 1 0,0 0-1,0-1 1,0 1 0,0 0 0,0-1 0,0 1 0,2-1-1,2-3 44,1 0 0,1 0 0,-1 1-1,1 0 1,0 0 0,8-4 0,12-3 185,42-13 1,254-52 747,162-4 0,129 5-85,1868-73-135,-2115 143-1473,-153 12 329,-205-6 369,0 0 0,0 0 1,17 5-1,-25-6 11,-1 1 1,1-1 0,-1 0 0,1 0-1,-1 0 1,1 0 0,-1 0 0,1 1-1,0-1 1,-1 0 0,1 1-1,-1-1 1,0 0 0,1 0 0,-1 1-1,1-1 1,-1 1 0,0-1-1,1 0 1,-1 1 0,0-1 0,1 1-1,-1-1 1,0 1 0,0-1 0,1 1-1,-1-1 1,0 0 0,0 1-1,0-1 1,0 1 0,0-1 0,0 1-1,0-1 1,0 2 0,-4 2 0,-1 0 0,0-1 1,0 1-1,0-1 0,-1 1 0,1-1 1,-1-1-1,0 1 0,0-1 1,-9 3-1,-182 61 0,-366 80 766,155-43 107,341-85-822,-375 104 153,24 22 1638,406-140-1678,0 1 0,1 0 0,0 0-1,0 1 1,-17 12 0,28-17-149,-1-1 1,1 0-1,-1 1 1,1-1-1,-1 1 0,1-1 1,0 1-1,-1-1 0,1 0 1,0 1-1,0 0 0,0-1 1,-1 1-1,1-1 0,0 1 1,0-1-1,0 1 1,0-1-1,0 1 0,0-1 1,0 1-1,0-1 0,0 1 1,0 0-1,0-1 0,1 1 1,-1-1-1,0 1 0,0-1 1,1 1-1,-1 0 1,2 0 25,0 0-1,0 1 1,0-1 0,0 0 0,0 0 0,0 0 0,0 0 0,0 0 0,1 0 0,-1-1 0,4 2 0,28 4 275,1-1-1,52 1 0,192 3 358,90-7-666,1301-28-519,-1401 17 869,-222 8-312,81 8 0,-119-5-45,-1-1 0,0 1 0,0 0 0,9 3 0,-15-5 0,-1 1 0,0-1 0,0 1 0,0-1 0,0 1 0,1-1 0,-1 1 0,0 0 0,0-1 0,-1 1 0,1 0 0,0 0 0,0 0 0,0-1 0,-1 1 0,1 0 0,0 0 0,-1 0 0,1 0 0,0 2 0,-1-2 0,0 0 0,0 0 0,-1 0 0,1 1 0,0-1 0,-1 0 0,1 0 0,-1 0 0,1 0 0,-1 0 0,0 1 0,1-1 0,-1 0 0,0 0 0,0 0 0,0-1 0,0 1 0,0 0 0,-1 1 0,-6 3 0,0 0 0,1 0 0,-18 8 0,-35 11 0,-84 25 0,-205 43-164,-139-3-655,-716 51-1074,-11-56-147,802-62 1083,125-11 238,162-6 557,207-5 164,64-2 20,304-1-162,191 1-417,170 0 254,-90 1-205,1792-15-1444,-2046 13 1835,-399 4 117,112 13 0,-177-14 0,1 0 0,-1 0 0,0 1 0,1-1 0,-1 1 0,0-1 0,0 1 0,0 0 0,0 0 0,1-1 0,-1 1 0,-1 1 0,1-1 0,0 0 0,3 3 0,-5-4 0,0 1 0,0 0 0,-1 0 0,1 0 0,0 0 0,0 0 0,-1 0 0,1-1 0,-1 1 0,1 0 0,-1 0 0,1 0 0,-1-1 0,1 1 0,-1 0 0,0-1 0,0 1 0,1 0 0,-1-1 0,0 1 0,0-1 0,0 1 0,0-1 0,0 1 0,0-1 0,1 0 0,-1 1 0,-2-1 0,-34 15 0,-1-1 0,-78 18 0,-274 47 19,-207-2 55,-195-14-55,-119-18-19,-1365 5-978,2-55 156,2010 1 1090,232 3 5,-1-1 0,-49-8 0,79 9-218,-1 0-1,1 1 0,-1-1 0,1 0 1,-1 0-1,1-1 0,0 1 0,-1-1 1,1 1-1,0-1 0,0 0 0,0 0 0,1 0 1,-1 0-1,1 0 0,-5-5 0,6 5-13,1 0-1,-1 0 0,1 0 0,0 0 0,0 0 0,-1 0 0,2 0 1,-1 0-1,0 0 0,0 0 0,1 0 0,-1 0 0,1 0 1,0 0-1,0 0 0,0 0 0,0 1 0,0-1 0,0 0 1,0 0-1,1 1 0,-1-1 0,1 1 0,-1-1 0,4-1 0,7-7 124,0 0 0,1 1 0,0 0 0,1 1 0,17-8-1,156-62 820,253-62 558,20 21-245,-420 109-1183,505-119 1308,-12 29 361,-514 98-1301,-37 7-66,-474 79 131,28-32-710,-470 17-1256,-12-22-234,670-35 1179,-58 3 530,113-8 0,209-7-55,1 0 0,-1-1 0,1 0 0,0 0 0,-1-1 0,-10-3 0,21 5 0,1 0 0,-1 0 0,1 0 0,-1-1 0,1 1 0,-1 0 0,1 0 0,-1 0 0,1-1 0,0 1 0,-1 0 0,1-1 0,-1 1 0,1 0 0,0-1 0,-1 1 0,1 0 0,0-1 0,0 1 0,-1-1 0,1 1 0,0-1 0,0 1 0,0 0 0,-1-1 0,1 1 0,0-1 0,0 1 0,0-1 0,0 1 0,0-1 0,0 1 0,0-1 0,0 1 0,1 0 0,-1-1 0,0 1 0,0-1 0,0 1 0,0-1 0,1 0 0,2-2 0,0 0 0,0 1 0,1-1 0,-1 0 0,1 1 0,0-1 0,0 1 0,0 0 0,5-2 0,40-16 0,85-24 0,187-41-164,117-9-655,87 6-76,1800-132 356,-1926 206 703,-124 15 528,-233 1-536,82 13-1,-118-14-152,1 0-1,-1 1 1,0-1-1,0 1 0,0 0 1,0 1-1,0-1 1,0 1-1,-1 0 1,6 3-1,-10-5-1,0 0 0,-1-1 0,1 1 0,-1 0 0,1-1 0,-1 1 0,1 0 0,-1 0 0,0-1 0,1 1 0,-1 0 0,0 0 1,0 0-1,1-1 0,-1 1 0,0 0 0,0 0 0,0 0 0,0 0 0,-1-1 0,1 1 0,0 0 0,0 0 0,0 0 0,-1 1 0,-1 0 12,0 1 1,0 0-1,-1-1 0,1 1 1,-1-1-1,1 0 0,-1 1 1,0-1-1,0 0 0,-4 2 1,-17 8 150,1-1-1,-2-1 1,1-1 0,-32 8 0,-232 47 733,-128 2-344,-897 111-85,681-94-642,332-46-535,270-34 613,-1-1 1,1-1-1,-31-2 0,51-2 65,12-2 15,37-8 9,181-28 7,188-19-164,153-4-655,2635-115-3468,-2826 174 3969,-145 4 280,-184 1 77,3 1 275,-95 5 316,-119 11 311,-99 14-126,-103 20 125,-93 11-104,68-9-649,-859 116-127,754-97-60,99-18 0,130-25 0,257-27 0,-1-1 0,1 0 0,0-1 0,-1-1 0,-29-4 0,46 5 0,-1 0 0,1 0 0,-1 0 0,1 0 0,-1 0 0,1 0 0,-1-1 0,1 1 0,-1 0 0,1 0 0,-1-1 0,1 1 0,0 0 0,-1 0 0,1-1 0,-1 1 0,1 0 0,0-1 0,-1 1 0,1-1 0,0 1 0,0 0 0,-1-1 0,1 1 0,0-1 0,0 1 0,0-1 0,0 1 0,-1 0 0,1-1 0,0 1 0,0-1 0,0 1 0,0-1 0,0 1 0,0-1 0,1 0 0,0-1 0,1 0 0,-1 0 0,1-1 0,0 1 0,0 0 0,0 0 0,0 0 0,0 1 0,4-3 0,18-13 0,1 2 0,1 0 0,34-13 0,195-66 0,93-3-81,701-113-337,-504 109 596,-254 44 642,-73 14 93,-91 16-374,-126 27-535,0 0-1,0 0 1,0-1 0,0 1 0,-1 0 0,1 0 0,0-1 0,0 1 0,0 0 0,0-1 0,-1 1 0,1-1-1,0 1 1,0-1 0,-1 1 0,1-1 0,-1 1 0,1-1 0,0 1 0,0-2 0,-2 1-4,0 1 1,0-1 0,0 0 0,0 1-1,0-1 1,-1 1 0,1-1-1,0 1 1,0 0 0,0-1-1,-1 1 1,1 0 0,0 0-1,0 0 1,-1-1 0,-1 1-1,-169-6 0,-178 4-163,-192 4-657,-164 1-163,-3429 7-4435,3872-13 5317,227 2 156,0-2-1,-42-7 1,72 9 12,0-1 0,0 1 0,0-1-1,1 0 1,-1 0 0,1-1 0,-10-4 0,13 5-7,0 1 0,0-1 0,0 0 0,0 0-1,0 0 1,0 1 0,0-2 0,1 1 0,-1 0 0,1 0 0,0 0 0,-2-5-1,2 1 75,0-1 0,1 0 0,0 0 0,0 1-1,1-1 1,0 0 0,0 0 0,1 1-1,0-1 1,3-6 0,14-42 631,58-191 2402,-70 225-2896,1 0-1,1 0 0,0 0 1,2 1-1,1 1 1,1 0-1,1 0 1,1 1-1,34-31 1,-27 29 6,2 1-1,1 0 1,1 2 0,0 1-1,2 0 1,0 2 0,44-17-1,77-17-276,-142 46 0,0 1 0,0-1 0,1 1 0,-1 0 0,1 1 0,-1-1 0,1 1 0,13 2 0,-2 1 0,0 0 0,20 7 0,9 3 0,293 45-184,11-18-240,-174-21 178,226 30-92,125 13 269,-206-15 56,-271-40 229,1-1 0,0-3 0,1-2 0,53-4 1,-2 1-24,70 1-193,323 2 0,-385 5 0,-97-4 0,-10-2 0,0 0 0,0 1 0,0 0 0,0 0 0,7 2 0,-13-3 0,0 0 0,0 0 0,0 1 0,0-1 0,0 0 0,0 0 0,0 0 0,0 0 0,0 1 0,0-1 0,0 0 0,0 0 0,0 0 0,0 1 0,0-1 0,0 0 0,0 0 0,0 0 0,-1 0 0,1 1 0,0-1 0,0 0 0,0 0 0,0 0 0,0 0 0,0 1 0,-1-1 0,1 0 0,0 0 0,0 0 0,0 0 0,-1 0 0,1 0 0,0 0 0,0 0 0,0 0 0,-1 1 0,1-1 0,0 0 0,0 0 0,-1 0 0,1 0 0,0 0 0,0 0 0,0 0 0,-1 0 0,1 0 0,0-1 0,-38 10 0,-118 20 0,-109 13 0,-103 7-164,-403 47-1307,-251 34-345,697-82 1019,61-4 328,-107 16 404,317-52 802,0 2 1,1 2-1,-82 28 0,132-39-655,1 0-1,-1 0 0,1 0 1,-1 0-1,1 0 1,-1 1-1,1-1 1,0 1-1,0-1 0,-4 4 1,6-5-72,0 1 1,0-1-1,0 0 0,0 0 1,0 0-1,1 0 1,-1 1-1,0-1 1,0 0-1,0 0 0,0 0 1,0 0-1,0 1 1,0-1-1,0 0 0,1 0 1,-1 0-1,0 0 1,0 0-1,0 0 1,0 1-1,1-1 0,-1 0 1,0 0-1,0 0 1,0 0-1,1 0 1,-1 0-1,0 0 0,0 0 1,0 0-1,1 0 1,-1 0-1,0 0 0,0 0 1,0 0-1,1 0 1,-1 0-1,0 0 1,0 0-1,1 0 0,25-1 349,13-5-305,1-2 1,65-20-1,-22 4-76,169-35-142,92-1-655,441-35-955,-242 33 618,-138 11 411,-78 9 478,-208 27 25,25-4 58,157-3 1,-208 24 1169,0 4 1,129 22 0,-14-1 694,287 32-888,63 7-1610,234-29 759,2-38 1,-404-22 611,-39 1-76,543 19-478,-452 6 0,-368-6 0,110-16 0,23-2 0,-46 21 0,-111 2 0,1-2 0,0-2 0,98-15 0,27-21 0,165-30 0,-240 59 0,1 4 0,135 8 0,-79 0 0,145-2 0,-331 1 0,1 1 0,-31 8 0,43-8 0,-65 14 0,1 4 0,2 2 0,0 2 0,2 4 0,-117 61 0,144-64 0,-33 18 0,-2-2 0,-98 36 0,70-45 0,-1-4 0,-145 20 0,209-40 0,-441 60 0,328-46 0,1 5 0,-261 77 0,350-85 0,0-3 0,-2-3 0,0-2 0,-81 3 0,146-14 0,0-1 0,0 0 0,0-1 0,0 0 0,0 0 0,0 0 0,0-1 0,0 0 0,1 0 0,-10-4 0,12 4 0,1 0 0,0 0 0,-1-1 0,1 0 0,0 0 0,1 0 0,-1 0 0,1 0 0,-1 0 0,1-1 0,0 0 0,1 1 0,-1-1 0,1 0 0,0 0 0,0 0 0,-2-8 0,1 2 0,1-1 0,1 0 0,0 0 0,0 0 0,1 1 0,4-22 0,3 1 0,13-37 0,-4 26 0,3 1 0,1 0 0,3 1 0,1 2 0,54-64 0,-34 52 0,3 3 0,2 1 0,85-61 0,-94 81 0,1 2 0,2 1 0,81-32 0,-94 42 0,-10 5 0,0 1 0,1 1 0,-1 1 0,1 0 0,0 1 0,25-2 0,130 1 0,-79 4 0,16-4 0,-1-3 0,0-4 0,-1-5 0,111-28 0,-129 21 0,308-74 0,-112 19 0,-144 39 0,-126 32 0,-19 8 0,1 0 0,-1-1 0,0 1 0,0 0 0,0 0 0,0 0 0,0 0 0,0-1 0,0 1 0,0 0 0,0 0 0,0 0 0,0 0 0,0 0 0,0-1 0,-1 1 0,1 0 0,0 0 0,0 0 0,0 0 0,0 0 0,0-1 0,0 1 0,0 0 0,0 0 0,0 0 0,-1 0 0,1 0 0,0 0 0,0 0 0,0-1 0,0 1 0,-1 0 0,1 0 0,0 0 0,0 0 0,0 0 0,0 0 0,-1 0 0,1 0 0,0 0 0,0 0 0,0 0 0,0 0 0,-1 0 0,1 0 0,0 0 0,0 0 0,-47-4 0,-503 0-512,339 7 228,-2230 0-854,2394-1 1543,1 2 0,-64 12-1,-57 5 316,135-18-720,1 2 0,0 0 0,-60 19 0,50-12 0,-50 8 0,4-10 0,-96 1 0,32-3 0,117-5 0,-542 54 0,519-50 0,-92 18 0,-199 40 0,342-64 0,-28 4 0,32-3 0,21 0 0,442-1 16,-264-3-190,787 0-617,-594 24 1298,-33 0-65,-37 0-442,30 0 0,905-23 0,-1582 1 0,-11 0-164,-112 0-655,-4175 0-6651,4508 0 8076,-29 2 1491,-209-21 1,-101-11-563,1 30 224,211 3-1401,-1372-3-358,1569 1 0,1 1 0,0 3 0,0 0 0,0 3 0,-76 21 0,46-9 0,-1-2 0,-143 17 0,160-28 0,51-5 0,18 0 0,139-1 0,-80-1 0,3057-5-1429,-3049 8 2101,135 21 1,-144-14-589,21 2-84,41 6 0,144 4 0,404-20 0,-322-4 0,-221 3 0,-130-1 0,-1 0 0,0 1 0,1-1 0,-1 1 0,1 0 0,-1 0 0,5 2 0,-7-3 0,-1 0 0,1 0 0,0 1 0,-1-1 0,1 0 0,-1 0 0,1 1 0,-1-1 0,0 1 0,1-1 0,-1 0 0,1 1 0,-1-1 0,0 1 0,1-1 0,-1 1 0,0-1 0,0 1 0,0-1 0,1 1 0,-1-1 0,0 1 0,0-1 0,0 1 0,0-1 0,0 2 0,-1 0 0,-1 0 0,1 0 0,-1 0 0,1 0 0,-1 0 0,0 0 0,0 0 0,0 0 0,0-1 0,-1 1 0,1 0 0,0-1 0,-1 0 0,1 1 0,-1-1 0,0 0 0,-2 1 0,-65 23 0,-106 28 0,40-15 0,-164 67 0,252-85 0,1 2 0,1 2 0,-83 56 0,103-60 0,1 1 0,2 0 0,0 1 0,2 2 0,1 0 0,-17 26 0,16-16 0,2 1 0,2 0 0,1 1 0,-11 45 0,-120 408 0,132-442 0,-3 0 0,-2-1 0,-2 0 0,-3-2 0,-2 0 0,-58 69 0,76-104 0,0 1 0,-1-1 0,0-1 0,0 0 0,-1 0 0,-1 0 0,-23 10 0,30-15 0,0-1 0,0 0 0,0 0 0,0 0 0,-1-1 0,1 0 0,-1 1 0,0-2 0,1 1 0,-1 0 0,0-1 0,1 0 0,-1 0 0,0-1 0,1 1 0,-1-1 0,0 0 0,1 0 0,-1-1 0,1 1 0,0-1 0,-9-4 0,7 2 0,-1-1 0,1 0 0,0 0 0,0-1 0,1 0 0,0 0 0,0 0 0,1-1 0,0 0 0,0 1 0,1-1 0,-5-10 0,-1-6 0,2 0 0,-11-44 0,4-18 0,-5-156 0,33-86 0,-7 265 0,4 0 0,31-102 0,-27 126 0,1 2 0,2 0 0,1 0 0,3 1 0,36-46 0,-38 57 0,1 0 0,1 1 0,1 1 0,2 0 0,37-26 0,-58 46 0,-1 1 0,0-1 0,1 1 0,-1 0 0,1 0 0,-1-1 0,1 1 0,-1 0 0,1 1 0,0-1 0,0 0 0,0 1 0,0-1 0,-1 1 0,1 0 0,0 0 0,0 0 0,0 0 0,4 1 0,-5 0 0,0-1 0,0 1 0,-1 1 0,1-1 0,-1 0 0,1 0 0,-1 0 0,1 1 0,-1-1 0,0 0 0,0 1 0,0-1 0,0 1 0,0 0 0,0-1 0,0 1 0,-1-1 0,1 1 0,-1 0 0,1 0 0,-1-1 0,0 1 0,0 0 0,0 0 0,0-1 0,0 4 0,-2 12 0,0-1 0,-1 1 0,0-1 0,-2 0 0,0 0 0,-2-1 0,0 1 0,-1-1 0,0 0 0,-2-1 0,0 0 0,-1 0 0,0 0 0,-1-2 0,-1 1 0,-1-1 0,0-1 0,-29 19 0,19-18 0,0-1 0,0 0 0,-41 11 0,-81 16 0,80-27 0,51-9 0,0 0 0,0 1 0,0 0 0,0 1 0,-23 10 0,34-13 0,1 1 0,0 0 0,0 0 0,0 0 0,0 0 0,1 0 0,-1 0 0,1 1 0,-1-1 0,1 1 0,0 0 0,0 0 0,0-1 0,1 1 0,-1 0 0,1 0 0,0 0 0,0 0 0,0 0 0,0 1 0,1-1 0,0 0 0,0 0 0,0 0 0,0 0 0,1 4 0,3 20 0,2 1 0,1-1 0,2 0 0,1-1 0,21 38 0,355 633-1070,-295-547 1061,122 147 0,-179-256 9,-20-26 0,-1 0 0,-1 1 0,-1 0 0,17 33 0,-27-48 0,-1 0 0,1 1 0,-1-1 0,1 1 0,-1-1 0,1 0 0,-1 1 0,0-1 0,0 1 0,0-1 0,0 1 0,0-1 0,-1 1 0,1-1 0,0 0 0,-1 1 0,1-1 0,-1 0 0,0 1 0,1-1 0,-1 0 0,0 1 0,0-1 0,0 0 0,0 0 0,-2 2 0,0-1 0,-1-1 0,1 1 0,-1 0 0,0-1 0,1 0 0,-1 1 0,0-1 0,0 0 0,0-1 0,-5 1 0,-22 3 82,0-2 0,-1-1 0,0-1 0,-46-5 0,-131-26 516,128 18-518,-125-16-80,-356-11 0,-61 7 0,610 31 0,27 0 0,372-18 0,-4 1-164,2349-36-4055,-2655 56 4219,-74-1 0,-12 0 0,-52 1 0,-200 0 0,-198-1-164,-179 1-655,-135-1-164,-2259 0-2949,2581 0 2949,151-2 104,261 0 798,0 0 1,-46-9 0,82 11 116,1-1 1,0 0-1,0 0 1,0 0-1,0 0 1,0 0-1,0 0 1,0 0-1,0-1 1,0 1-1,1-1 0,-4-2 1,5 3-19,1 0 0,-1 1 0,1-1 0,-1 0 0,1 0 0,0 0 0,-1 1 0,1-1 0,0 0 0,0 0 0,-1 0 0,1 0 0,0 1 0,0-1 0,0 0 0,0 0 0,0 0 0,0 0 0,1 1 0,-1-1 0,0 0 0,0 0-1,1 0 1,-1 0 0,1-1 0,4-3 67,0 0-1,0 0 1,0 1-1,0-1 0,1 1 1,0 0-1,0 0 0,11-5 1,21-10 116,1 2 1,45-15-1,106-26-27,-35 19 400,1 6-1,308-30 1,331 26 1637,933 41-205,-1672-3-2047,-54 0 50,-7-1 23,-33 0 132,-114 1 536,-93-1-356,-1197 0-22,1399 0-334,10 1 11,-1-1 0,0-1 0,0-2 0,-62-11-1,93 14 2,1-1 0,0 1 0,0-1 0,-1 1 0,1-1 0,0 0 0,0 0 0,0 1 0,0-1 0,0 0 0,0-1 0,0 1 0,1 0 0,-1 0 0,0-1 0,1 1 0,-1-1 0,1 1 0,-1-1 0,-1-2 0,3 3 0,0 0 0,0 0 0,0 1 0,1-1 0,-1 0 0,0 1 0,0-1 0,0 0 0,1 1 0,-1-1 0,0 0 0,1 1 0,-1-1 0,1 0 0,-1 1 0,1-1 0,-1 1 0,1-1 0,-1 1 0,2-1 0,25-14 0,23 0 327,0 2 0,1 1 0,60-6 0,-18 3 180,-53 8-347,-1-1 0,0-1 0,49-19 0,-63 13-160,-25 15 0,1 0 0,-1-1 0,0 1 0,0 0 0,1-1 0,-1 1 0,0 0 0,0-1 0,0 1 0,1-1 0,-1 1 0,0 0 0,0-1 0,0 1 0,0-1 0,0 1 0,0 0 0,0-1 0,0 1 0,0-1 0,0 1 0,0 0 0,-1-1 0,1 1 0,0-1 0,0 1 0,0 0 0,-1-1 0,1 1 0,-1-1 0,-2-1 0,-1 0 0,1 0 0,-1 0 0,0 1 0,0-1 0,0 1 0,0 0 0,0 0 0,0 0 0,0 0 0,-6 0 0,-82-10 0,-136 0 0,203 11 0,-741 11-575,683-7 575,60-5 0,54-2 0,714-10 504,-536 14-433,479-1-71,-714 2 0,0 1 0,0 0 0,-48 14 0,70-16 0,0 0 0,0 0 0,1 0 0,-1 1 0,0-1 0,1 1 0,-1 0 0,-5 4 0,8-6 0,1 0 0,0 1 0,0-1 0,0 0 0,0 0 0,0 1 0,0-1 0,-1 0 0,1 0 0,0 1 0,0-1 0,0 0 0,0 0 0,0 1 0,0-1 0,0 0 0,0 0 0,1 1 0,-1-1 0,0 0 0,0 0 0,0 1 0,0-1 0,0 0 0,0 0 0,1 0 0,-1 1 0,0-1 0,0 0 0,0 0 0,1 0 0,-1 1 0,0-1 0,0 0 0,0 0 0,1 0 0,-1 0 0,0 0 0,1 1 0,-1-1 0,0 0 0,1 0 0,35 8 0,6-5 0,67-2 0,153-15 0,94-10-164,842-75-2323,-938 74 2350,-236 22 137,0 0 0,27-8 0,-47 8 0,-13-1 0,-58-2 0,-200 1 0,-160 3-163,-1477 5-3022,1060 0 1491,640-4 2330,192 1-548,1 0 0,0 0-1,0-1 1,0 0 0,0-1 0,-20-4 0,31 6-86,-1-1 0,1 1 0,0 0 0,0 0 0,-1-1 0,1 1 0,0 0 0,0 0 0,-1-1 0,1 1 1,0 0-1,0 0 0,0-1 0,0 1 0,-1 0 0,1-1 0,0 1 0,0 0 0,0-1 0,0 1 0,0 0 0,0 0 0,0-1 0,0 1 0,0 0 0,0-1 0,0 1 0,0 0 1,1-1-1,-1 1 0,0 0 0,0-1 0,0 1 0,0 0 0,1 0 0,-1-1 0,0 1 0,0 0 0,0 0 0,1-1 0,-1 1 0,0 0 0,1 0 0,-1 0 0,0-1 1,1 1-1,-1 0 0,5-3 0,0 0 0,0 1 1,0-1-1,0 1 0,9-3 1,43-11-3,81-13 0,194-24 147,1357-179 586,-1439 206-569,-186 24 165,-62 2-298,0 0-1,0 0 1,-1 0 0,1 0 0,0 0-1,0 1 1,-1-1 0,1 0 0,0 1-1,-1-1 1,1 1 0,0 0 0,-1-1-1,3 2 1,-4-1-16,0 0 0,0-1 0,0 1 0,0-1 0,0 1 1,-1-1-1,1 1 0,0 0 0,0-1 0,0 1 0,-1-1 0,1 1 0,0-1 0,-1 1 0,1-1 1,-1 1-1,1-1 0,-1 1 0,1-1 0,-1 0 0,1 1 0,-1-1 0,1 0 0,-1 1 0,0-1 0,1 0 1,-1 1-1,1-1 0,-1 0 0,0 0 0,0 0 0,-58 22 380,-184 36-115,-163 15-414,-123 8-686,202-35 270,-335 50-544,16 21 563,240-23 325,99-6-488,243-67 618,-79 39-1,120-49 288,1 0-1,-41 29 1,57-35-127,-1 0 1,1 1-1,1-1 1,-1 1 0,1 0-1,1 0 1,-1 0 0,1 0-1,0 1 1,1-1-1,-4 13 1,6-16-67,0 1 0,0-1 0,0 1 0,1 0 0,0-1 0,0 1 0,0 0 0,1 0 0,-1-1 0,1 1 0,0-1 0,0 1 0,1 0 0,-1-1 0,1 0 0,0 1 0,0-1 0,0 0 1,1 0-1,3 4 0,2 0-16,0 0 1,1 0 0,0 0 0,1-1 0,0-1 0,19 9 0,2-1-3,1-1 0,0-2 0,56 12 0,220 30 152,137 10 456,127 1-620,1852 112-2868,-2048-153 2146,-114 4 254,-237-22 460,-1 0 0,1 1 1,45 14-1,-68-18 21,0 0 1,0-1-1,0 1 0,-1 0 1,1 0-1,0 0 0,-1 0 1,1 0-1,-1 0 1,1 1-1,-1-1 0,0 0 1,0 1-1,2 1 0,-3-2 4,0-1 0,0 1 0,0 0-1,0-1 1,0 1 0,0 0 0,0 0 0,0-1-1,0 1 1,0 0 0,0-1 0,-1 1-1,1 0 1,0-1 0,-1 1 0,1-1 0,-1 1-1,1 0 1,0-1 0,-1 1 0,0-1-1,1 1 1,-1-1 0,1 1 0,-1-1 0,0 0-1,1 1 1,-1-1 0,-1 1 0,-13 5 112,-1 0 0,0-2 0,0 1 0,-1-1 0,1-1 0,-23 2 0,-236 21 725,-115-1-422,-919 21 1625,1151-42-1577,137-3-290,-3 0 181,28-3-96,373-41-103,968-136-1864,-1179 147 2523,-162 31-745,0 0 0,0 0 1,-1 0-1,1 0 0,0-1 0,-1 1 0,1-1 1,-1 0-1,7-4 0,-10 5-63,0 1 0,0 0 0,0-1 1,0 1-1,0-1 0,0 1 0,0 0 0,0-1 0,0 1 0,0-1 1,0 1-1,0 0 0,0-1 0,0 1 0,0-1 0,-1 1 0,1 0 1,0-1-1,0 1 0,0 0 0,-1-1 0,1 1 0,0 0 0,-1-1 1,1 1-1,0 0 0,-1 0 0,1-1 0,0 1 0,-1 0 0,1 0 1,-1 0-1,1-1 0,-1 1 0,1 0 0,0 0 0,-1 0 0,1 0 1,-1 0-1,1 0 0,-1 0 0,1 0 0,-2 0 0,-16-4 132,-1 1 0,1 0 0,-22 1-1,-191-2 27,-1484 104-2128,1550-82 2462,-189 25 184,218-17-687,133-25 22,1-1 0,0 1 0,-1-1 0,1 0 0,0 1 0,-1-1 0,1 0 0,0-1 1,-1 1-1,1 0 0,0-1 0,-4 0 0,5 1 12,0-1 0,0 1 0,0-1 0,0 1 0,0-1 0,0 0 0,1 1 1,-1-1-1,0 0 0,0 1 0,1-1 0,-1 0 0,1 0 0,-1 1 0,1-1 0,-1 0 0,1 0 0,0 0 0,-1-1 1,0-4 192,1 0 1,0 0 0,0 0 0,1 0 0,0 0 0,3-10 0,-2 11-157,-1 0 0,0 0 0,0 0 1,-1 0-1,0-10 0,-1 13-71,0 0 1,-1 0-1,1 0 1,-1 0-1,1 0 1,-1 0-1,0 0 1,0 0-1,0 0 1,0 1-1,0-1 1,0 1-1,-1 0 1,1-1-1,-1 1 1,1 0-1,-1 0 1,-3-1-1,-12-6-1,10 3 1,-1 0 0,1 0 0,0-1 0,1 0 0,0 0 0,0-1 0,0 1 0,1-1 0,0-1 0,1 1 0,-8-14 0,10 15 0,0 1 0,1-1 0,0 0 0,0 0 0,1-1 0,0 1 0,0 0 0,1 0 0,0 0 0,0-1 0,1 1 0,0 0 0,0 0 0,0 0 0,1 0 0,0 0 0,1 0 0,3-6 0,4-3 0,0 1 0,1 0 0,1 1 0,0 0 0,2 1 0,24-19 0,5 1 0,65-35 0,-16 18-191,109-41 0,105-25-551,46-19 236,-303 108 506,-47 24 0,0-1 0,-1 0 0,0 0 0,1 0 0,-1 0 0,0 0 0,1 0 0,-1 0 0,0 0 0,0 0 0,0-1 0,0 1 0,0 0 0,1-3 0,-2 3 0,-1 1 0,1-1 0,0 1 0,0-1 0,0 0 0,-1 1 0,1-1 0,0 1 0,-1-1 0,1 1 0,-1-1 0,1 1 0,0-1 0,-1 1 0,0-1 0,1 1 0,-1-1 0,1 1 0,-1 0 0,0-1 0,1 1 0,-1 0 0,0-1 0,1 1 0,-1 0 0,0 0 0,1 0 0,-1 0 0,0-1 0,-1 1 0,-8-2 0,0 0 0,-1 1 0,-14-1 0,-172 5 0,-315 31-943,-509 93 0,897-105 785,21-4 500,-128 10 0,223-29-56,25-3-122,52-5-74,688-42-16,6 40 14,-649 11-86,76-3 41,337 7 318,-518-3-341,23 0 20,37 7 1,-62-7-43,0 0 0,-1 0 1,1 1-1,-1 0 0,0 0 1,0 0-1,0 1 0,0-1 1,0 1-1,-1 1 0,8 4 1,-12-7 1,0 0 0,0 0 0,0-1 0,0 1 0,-1 0 0,1 0 0,0 0 0,0 1 0,-1-1 0,1 0 0,-1 0 0,1 0 0,-1 0 0,0 0 0,1 1 0,-1-1 0,0 0 0,0 0 0,0 0 0,0 1 0,0-1 0,0 0 0,0 0 0,-1 0 0,1 0 0,-1 1 0,1-1 0,-1 1 0,-2 2 0,0 0 0,0 0 0,0-1 0,0 1 0,-1-1 0,-4 4 0,-26 17 386,0-1 1,-2-2 0,-44 21 0,22-12-133,56-29-254,0 0 0,0 0 0,0 0 0,0 0 0,0 0 0,0 0 0,0 0 0,0 1 0,0-1 0,1 1 0,-1-1 0,1 1 0,-1-1 0,1 1 0,0 0 0,-1 0 0,0 2 0,2-3 0,1-1 0,-1 1 0,1 0 0,-1-1 0,0 1 0,1-1 0,-1 1 0,1-1 0,0 1 0,-1-1 0,1 1 0,-1-1 0,1 1 0,0-1 0,-1 0 0,1 1 0,0-1 0,0 0 0,-1 1 0,1-1 0,2 0 0,41 9 0,148 4 0,119-9-164,125-17-655,99-21-164,907-115-1390,-680 63 814,-446 59 718,-299 25 805,0 2 0,1-1 0,-1 2 0,1 0 0,-1 0 0,29 7 0,-46-8 36,1 0-1,0 0 1,0 1-1,-1-1 0,1 0 1,0 0-1,-1 1 1,1-1-1,0 0 1,-1 1-1,1-1 1,-1 1-1,1-1 0,-1 0 1,1 1-1,-1-1 1,1 1-1,-1-1 1,1 1-1,-1 0 0,0-1 1,1 1-1,-1-1 1,0 1-1,0 0 1,1-1-1,-1 1 0,0-1 1,0 1-1,0 0 1,0-1-1,0 1 1,0 0-1,-1 1 1,-1 0 0,1 0-1,0 0 1,-1-1 0,0 1 0,1-1 0,-1 1-1,0-1 1,0 1 0,0-1 0,0 0 0,0 0 0,-4 2-1,-37 14 1,0-2 0,-61 13 0,-244 60-76,281-71 35,-342 82-224,-181 18 79,-706 46-354,-15-87 366,859-65-645,146-9-1,169-5 654,132 1 166,10 1 0,41-5 0,-43 6 0,236-27 0,182-21-81,144-16-241,105-7 197,2218-290-95,-2275 275 171,-92 11-145,-115 13 51,-119 16-238,-116 15 449,-164 30 45,0 0-1,0 0 1,-1-1-1,1 0 1,0 0-1,8-4 0,-28 4 380,-31 5-57,-132 19 28,-101 14-224,-786 102 2382,266-37-1474,740-95-823,13-2 223,0 1 0,-60 15 1,104-20-539,0 0 1,0 0-1,-1 0 1,1 0 0,0 0-1,0 0 1,-1 0-1,1 0 1,0 0 0,0 0-1,-1 0 1,1 0-1,0 0 1,0 0 0,-1 0-1,1 0 1,0 0-1,0 0 1,0 0 0,-1 0-1,1 1 1,0-1-1,0 0 1,0 0 0,-1 0-1,1 0 1,0 1-1,0-1 1,0 0 0,0 0-1,-1 0 1,1 0-1,0 1 1,0-1 0,0 0-1,0 0 1,0 0-1,0 1 1,0-1-1,0 0 1,0 0 0,0 0-1,0 1 1,0-1-1,0 0 1,0 0 0,0 0-1,0 1 1,24 4 337,124 2-183,114-4-164,84-2-129,176-11-234,977-128 0,-1251 98 39,-191 30 254,-20 4 68,1 0-1,-1-3 0,50-16 0,-87 25 3,1 0 0,-1 0 0,0 0 0,0 0 0,0 0 0,1 0 0,-1 0 0,0 0 0,0 0 0,1 0 0,-1 0 0,0 0 0,0 0 0,0 0 0,1 0 0,-1 0 0,0-1 0,0 1 0,0 0 0,0 0 0,1 0 0,-1 0 0,0 0 0,0 0 0,0 0 0,0-1 0,1 1 0,-1 0 0,0 0 0,0 0 0,0 0 0,0 0 0,0-1 0,0 1 0,0 0 0,0 0 0,0 0 0,0-1 0,0 1 0,0 0 0,0 0 0,0 0 0,0 0 0,0-1 0,0 1 0,0 0 0,0 0 0,0 0 0,-20 1 0,-372 80 0,-17-12-164,-127 11-655,-1624 210-1099,1832-248 1411,207-27 464,-139 34 0,223-39 193,1 2-1,1 0 0,-63 32 0,75-33 187,1 2 0,1 1 0,0 0 0,1 1 0,1 1 0,-17 18 0,33-30-237,-1 0-1,1-1 1,0 1-1,0 1 1,0-1-1,0 0 1,1 1-1,-2 5 0,4-9-68,-1 0 0,1 0 0,0 0 0,0 1 0,0-1 0,0 0 0,0 0-1,1 0 1,-1 0 0,0 1 0,1-1 0,-1 0 0,1 0 0,-1 0 0,1 0-1,1 2 1,-1-2 14,1 1 0,0-1 0,0 1 0,0-1 0,0 0 0,0 1 0,0-1 0,0 0 0,0 0 0,1 0 0,-1-1 0,4 2 0,14 2 153,0-1 0,0-1-1,0-1 1,36-1-1,193-14 672,111-27-676,119-19-963,112-17-212,272-29-239,395-50-505,-648 74 744,-134 19 0,-144 21 138,-226 30 635,-24 2 119,-196 19 98,-186 20-7,-142 8-94,-840 31-474,-5-34 1626,910-25-486,75 0-1105,139-4 323,-185 9 319,337-13 29,0 0 0,0 0-1,0 1 1,-16 4 0,25-5-100,0-1 1,0 1-1,0 0 0,0-1 1,0 1-1,0 0 1,1 0-1,-1 0 0,0 0 1,1 1-1,-1-1 0,1 0 1,0 1-1,-1-1 1,1 0-1,0 1 0,0-1 1,0 1-1,0 0 1,0-1-1,0 1 0,1 0 1,-1-1-1,1 1 1,-1 0-1,1 0 0,0-1 1,0 4-1,1-1 24,-1-1-1,2 1 1,-1-1-1,0 1 0,1-1 1,0 1-1,0-1 1,0 1-1,0-1 1,1 0-1,-1 0 0,1 0 1,0 0-1,0-1 1,6 5-1,7 4 103,0 0 0,1-1 0,1 0 0,0-1-1,23 8 1,22 6 328,102 24-1,16-9-229,1-7 1,220 15-1,372-9-1366,-359-29 139,-72-6 80,-82-2 184,-82 5 563,-166-5 138,0 1 0,0 0 0,0 1 0,-1 0 0,1 1 0,12 4 0,-24-7 4,1 1 0,-1-1-1,0 1 1,0-1 0,0 1 0,0-1 0,0 1 0,0-1 0,0 1 0,0 0 0,0-1 0,-1 1-1,1 0 1,0 0 0,0 0 0,-1-1 0,1 1 0,-1 0 0,1 0 0,-1 0 0,1 0 0,-1 0-1,0 0 1,1 0 0,-1 0 0,0 0 0,0 0 0,0 0 0,0 0 0,0 0 0,0 0 0,0 0-1,0 0 1,-1 0 0,1 0 0,0 0 0,-1 0 0,1 0 0,-1 0 0,1 0 0,-2 1 0,-3 3 68,0-1 0,-1 1 0,1-1 0,-1 0 0,-1 0 0,1-1 1,0 1-1,-1-1 0,0 0 0,-8 2 0,-22 8 167,-1-2-1,-52 11 1,-175 18 55,-118-9 331,-166-4-633,-1893 24-3115,-24-55 71,2446 4 3034,-77-1 931,93 1-537,14 0 5,65 0 292,159-1 310,145 1-148,140 1-608,126-1-375,89 0-671,-72 1-8,981-5-1295,-1006-10 1139,-125-13 0,-129-7 58,-121 0 337,-122 8 646,-115 18 290,-25 8-340,0 0 0,0 0 0,0 0-1,0 0 1,-1 0 0,1 0 0,0 0-1,0 0 1,0 0 0,0 0-1,0 0 1,-1 0 0,1 0 0,0 0-1,0 0 1,0 0 0,0 0-1,0-1 1,0 1 0,0 0 0,-1 0-1,1 0 1,0 0 0,0 0-1,0 0 1,0 0 0,0 0 0,0 0-1,0 0 1,0 0 0,-1 0 0,1-1-1,0 1 1,0 0 0,0 0-1,0 0 1,0 0 0,0 0 0,0 0-1,0 0 1,0 0 0,0-1-1,0 1 1,0 0 0,0 0 0,0 0-1,0 0 1,0 0 0,0 0 0,0 0-1,0-1 1,0 1 0,0 0-1,0 0 1,0 0 0,0 0 0,0 0-1,1 0 1,-1 0 0,0 0-1,-22 0 485,-40 4-1,-961 118 2604,-306 87-431,1196-189-1681,103-13-492,30-7-482,0 0-1,0 0 1,0 0-1,1 0 1,-1 0-1,0 0 1,0 0-1,0 0 1,0 0-1,0 0 1,1 0-1,-1 0 0,0 0 1,0 1-1,0-1 1,0 0-1,0 0 1,0 0-1,0 0 1,1 0-1,-1 0 1,0 0-1,0 0 1,0 0-1,0 1 1,0-1-1,0 0 1,0 0-1,0 0 1,0 0-1,0 0 1,0 0-1,0 1 0,0-1 1,0 0-1,0 0 1,0 0-1,0 0 1,0 0-1,0 0 1,0 1-1,0-1 1,0 0-1,0 0 1,0 0-1,0 0 1,0 0-1,0 0 1,0 0-1,0 1 1,0-1-1,-1 0 0,1 0 1,0 0-1,0 0 1,0 0-1,0 0 1,33 4 419,52-1 0,201-5-116,141-20-439,1964-271-3096,-2168 251 3921,-198 37-576,0-1 0,32-12 0,-57 18-119,1 0 0,-1 0 0,0 0 0,1 0 0,-1 0 0,1 0 0,-1-1 0,0 1 0,1 0 0,-1 0 0,1 0 0,-1-1 0,0 1 0,1 0 0,-1 0 0,0-1 0,0 1 0,1 0 0,-1-1 0,0 1 0,0 0 0,1-1 0,-1 1 0,0 0 0,0-1 0,0 1 0,0 0 0,0-1 0,1 1 0,-1 0 0,0-1 0,0 1 0,0-1 0,-1 0 2,0 1 0,0-1 0,-1 0 0,1 1 0,0-1 0,0 1 0,0-1 0,0 1 0,-1-1 0,1 1 0,0 0 0,0 0 0,-3-1 0,-29-2 11,-45-1 0,-694 5-902,447 3 495,-1335 3 1535,1575-9-1144,71-4 20,14 6-14,0-1 0,0 1 0,0-1 0,0 1 0,0 0 0,0-1 0,0 1 0,0-1 0,0 1 0,0-1 0,0 1 0,0 0 0,0-1 0,0 1 0,1-1 0,-1 1 0,0 0 0,0-1 0,1 1 0,-1 0 0,0-1 0,1 1 0,0-1 0,12-10 218,1 1 0,0 0 0,1 1 0,22-11 0,-6 3 21,-16 9-72,38-24 490,-51 30-606,1 1 1,-1-1 0,0 0-1,0 0 1,0 1 0,0-1-1,0 0 1,0 0 0,-1-1 0,1 1-1,-1 0 1,0 0 0,0-1-1,0 1 1,0 0 0,0-4-1,-1 5-34,0-1 0,-1 1 0,1 0 0,-1-1 0,0 1 0,1 0 0,-1 0-1,0 0 1,0-1 0,0 1 0,0 0 0,0 0 0,0 0 0,0 0 0,-1 0-1,1 0 1,0 1 0,-1-1 0,1 0 0,-1 0 0,1 1 0,-1-1-1,1 1 1,-4-1 0,-12-5-2,-1 1 0,0 1 0,0 1 0,-1 0 0,-19-1 0,-102 0-40,95 4 14,-17 0 5,30 1 0,1-1 0,-1-1 0,1-1 0,0-2 0,0 0 0,-31-9 0,57 11 0,-1 0 0,0 0 0,1 0 0,0 0 0,-1-1 0,1 0 0,0 0 0,1 0 0,-1 0 0,1-1 0,-7-6 0,9 8 0,0-1 0,1 1 0,-1-1 0,1 1 0,-1-1 0,1 0 0,0 1 0,1-1 0,-1 0 0,1 0 0,-1 0 0,1 0 0,0 1 0,0-1 0,0 0 0,1 0 0,-1 0 0,1 0 0,0 1 0,0-1 0,2-4 0,0 1 0,1 0 0,0-1 0,0 1 0,1 0 0,0 0 0,0 1 0,1-1 0,-1 1 0,2 0 0,-1 0 0,1 1 0,-1 0 0,1 0 0,15-6 0,8-2 0,1 1 0,49-11 0,-67 19 0,283-60 0,51-13 0,-332 72 0,0-1 0,-1 0 0,15-8 0,-29 13 0,0 0 0,0 0 0,0 0 0,1 0 0,-1 0 0,0 0 0,0 0 0,0 0 0,1 0 0,-1 0 0,0 0 0,0 0 0,0 0 0,0 0 0,1 0 0,-1 0 0,0 0 0,0-1 0,0 1 0,0 0 0,0 0 0,1 0 0,-1 0 0,0 0 0,0 0 0,0-1 0,0 1 0,0 0 0,0 0 0,0 0 0,0 0 0,0-1 0,0 1 0,0 0 0,0 0 0,0 0 0,0 0 0,0 0 0,0-1 0,0 1 0,0 0 0,0 0 0,0 0 0,0 0 0,0-1 0,0 1 0,0 0 0,0 0 0,0 0 0,0-1 0,-19 3 0,-180 47 0,97-21 0,-128 31-189,-356 99-586,560-151 775,-39 18 0,50-14 0,15-11 0,0 0 0,0 1 0,0-1 0,0 0 0,0 0 0,0 1 0,0-1 0,1 0 0,-1 1 0,0-1 0,0 0 0,0 0 0,0 1 0,0-1 0,1 0 0,-1 0 0,0 0 0,0 1 0,0-1 0,1 0 0,-1 0 0,0 0 0,0 1 0,1-1 0,-1 0 0,0 0 0,1 0 0,-1 0 0,0 0 0,1 0 0,-1 0 0,0 0 0,1 1 0,-1-1 0,0 0 0,1 0 0,-1 0 0,0 0 0,1 0 0,13 0 0,0 0 0,0 0 0,0-1 0,22-3 0,199-35-314,307-85 0,-462 103 703,105-40 0,-179 58-356,0 1-1,0-1 1,0 0-1,0 0 0,6-5 1,-12 8-34,0-1 0,1 1 1,-1 0-1,0-1 0,1 1 1,-1 0-1,0-1 0,0 1 1,1 0-1,-1-1 0,0 1 0,0-1 1,1 1-1,-1 0 0,0-1 1,0 1-1,0-1 0,0 1 1,0-1-1,0 1 0,0 0 1,0-1-1,0 1 0,0-1 0,0 1 1,0-1-1,-1 0 0,0 0 0,0 1 0,0-1-1,0 0 1,0 0 0,0 0 0,0 1-1,-1-1 1,1 0 0,0 1-1,-1-1 1,1 1 0,0-1 0,-1 1-1,-2-1 1,-30-4 1,-1 1 0,1 2 0,-1 0 0,-57 5 0,-399 35 6,123-7-3,-253 11-3,568-37 0,24-2 0,0 0 0,0-2 0,0-1 0,-48-4 0,74 3 0,-1 1 0,1-1 0,0 1 0,0-1 0,0 0 0,1 0 0,-1 0 0,0 0 0,0 0 0,1-1 0,-1 1 0,0-1 0,1 0 0,0 1 0,-1-1 0,1 0 0,-2-2 0,3 2 0,0 0 0,0 0 0,0 0 0,1 0 0,-1 0 0,0 0 0,1 0 0,0 0 0,0 0 0,0 0 0,0 0 0,0 0 0,0-1 0,0 1 0,1 0 0,-1 0 0,2-2 0,3-5 0,0 0 0,0 0 0,1 0 0,0 1 0,1 0 0,0 0 0,1 0 0,8-6 0,27-22 1,2 3-1,87-50 0,111-40-10,106-21-19,5-2 13,-326 133 16,-1-2 0,-1 0 0,35-26 0,-46 29 0,0-1 0,-2-1 0,0 1 0,0-2 0,-2 1 0,11-18 0,-7 5 88,-1-1 0,-2 0 0,16-58 0,5-89 263,-26 137-351,1 1 0,3 0 0,2 1 0,1 0 0,3 1 0,1 0 0,35-47 0,1-12 0,8-11 0,-59 101 0,-1 0 0,1 0 0,0 1 0,0-1 0,0 1 0,1 0 0,-1 0 0,1 0 0,0 0 0,0 0 0,0 0 0,1 1 0,-1 0 0,1 0 0,8-3 0,-7 4 0,-1 1 0,0 0 0,1 0 0,-1 0 0,1 0 0,-1 1 0,0-1 0,1 1 0,-1 1 0,0-1 0,0 0 0,0 1 0,0 0 0,0 0 0,0 0 0,-1 1 0,7 3 0,13 9 0,0 1 0,0 0 0,30 30 0,99 119-164,25 63-612,223 395-981,-52 22 34,-227-395 1441,23 93-391,-142-335 681,18 69-29,-20-73 34,0 1 1,0-1 0,-1 1-1,0 0 1,0-1-1,0 1 1,-1-1 0,1 1-1,-1-1 1,-1 1 0,1-1-1,-3 6 1,4-10 5,-1 1-1,1-1 1,0 1 0,-1-1-1,1 1 1,0-1 0,-1 0-1,1 1 1,-1-1 0,1 1-1,-1-1 1,1 0 0,-1 1-1,1-1 1,-1 0 0,1 1-1,-1-1 1,0 0 0,1 0-1,-1 0 1,1 0 0,-1 1-1,0-1 1,1 0 0,-1 0-1,0 0 1,1 0 0,-2 0-1,-15-10 311,11 5-219,1 0 1,0 0 0,-7-13-1,-5-14 432,1-1 1,3-1-1,-13-48 0,4 12 140,-7-24-472,4-1-1,5-1 1,5 0 0,1-162-1,14 198-209,7-194 0,-4 235 0,0-1 0,2 1 0,1 0 0,0 1 0,2-1 0,0 1 0,2 0 0,13-18 0,-3 8 0,2 0 0,1 1 0,53-46 0,33-35 0,-42 39 0,-42 48 0,1 1 0,1 0 0,57-30 0,-72 44 0,0 0 0,0 1 0,0 0 0,1 1 0,0 0 0,0 0 0,0 1 0,1 1 0,14-2 0,-7 3 0,-1 0 0,1 1 0,0 1 0,0 1 0,27 5 0,-1 3 0,0 2 0,-1 2 0,-1 2 0,53 25 0,-12-1 0,-1 4 0,106 72 0,-85-40 0,106 96 0,-158-118 0,80 101 0,-113-129 0,-6-6 0,0-1 0,-2 2 0,-1-1 0,-1 2 0,-1-1 0,-1 1 0,-1 0 0,-2 1 0,0 0 0,-2 0 0,1 39 0,-8 295 0,-2-151 0,5-203 0,-2 31 0,2-34 0,0 0 0,0-1 0,0 1 0,0 0 0,0 0 0,0 0 0,0 0 0,0 0 0,0 0 0,0 0 0,0 0 0,0 0 0,-1 0 0,1 0 0,0 0 0,0 0 0,0 0 0,0 0 0,0 0 0,0 0 0,0 0 0,0 0 0,0 0 0,0 0 0,0 0 0,-1 0 0,1 0 0,0 0 0,0 0 0,0 0 0,0 0 0,0 0 0,0 0 0,0 0 0,0 0 0,0 0 0,0 0 0,0 0 0,0 0 0,-1 0 0,1 0 0,-5-23 0,-122-543-164,59 329-143,-95-393-264,97 360 1603,55 227-1029,2 0-1,3-1 0,1 0 1,4-55-1,-2-28-4,-19-8 2,1 6 0,18 107 0,2 14 0,0 0 0,0 0 0,0 0 0,2 0 0,-1 0 0,3-11 0,-3 19 0,0 0 0,0 0 0,0-1 0,0 1 0,0 0 0,0 0 0,0 0 0,0 0 0,1 0 0,-1 0 0,0-1 0,0 1 0,0 0 0,0 0 0,0 0 0,1 0 0,-1 0 0,0 0 0,0 0 0,0 0 0,0 0 0,1-1 0,-1 1 0,0 0 0,0 0 0,0 0 0,0 0 0,1 0 0,-1 0 0,0 0 0,0 0 0,0 0 0,1 0 0,-1 0 0,0 0 0,0 0 0,0 0 0,0 0 0,1 1 0,-1-1 0,0 0 0,0 0 0,14 10 0,23 26 0,42 56 0,-30-35 0,605 652-1062,-651-705 1062,194 213 0,-184-201 0,-1 1 0,0 0 0,11 24 0,-21-36 0,0 0 0,0 0 0,-1 0 0,0 0 0,0 1 0,0-1 0,-1 0 0,0 0 0,0 1 0,0-1 0,-1 0 0,0 0 0,0 0 0,0 0 0,-1 0 0,0 0 0,-3 5 0,-8 7 23,0-1 1,-1 0-1,-2-1 1,1 0-1,-2-1 1,-26 17-1,-2 0 202,-3-1-1,0-2 1,-89 38-1,132-64-224,1 0 0,-1 0 0,1-1 0,-1 1 0,0-1 0,1 0 0,-1 0 0,0 0 0,0-1 0,0 1 0,0-1 0,0 0 0,0 0 0,-8-1 0,10 0 0,1-1 0,-1 1 0,0 0 0,0-1 0,1 1 0,-1-1 0,1 0 0,-1 0 0,1 1 0,0-1 0,0-1 0,0 1 0,0 0 0,0 0 0,1-1 0,-1 1 0,1 0 0,0-1 0,0 1 0,0-1 0,0 0 0,0-4 0,-5-15 0,2 0 0,0 0 0,1-32 0,9-71 0,-2 60 0,10-441 0,-14 480 0,-2 0 0,-1 1 0,-1-1 0,-1 1 0,-2-1 0,-2 2 0,0-1 0,-2 1 0,-1 0 0,-1 1 0,-2 0 0,0 1 0,-28-30 0,8 10 0,-34-57 0,62 89 0,3 4 0,-1 0 0,1 0 0,-2 0 0,1 1 0,-1 0 0,0-1 0,0 2 0,0-1 0,-1 1 0,0-1 0,0 2 0,-1-1 0,1 1 0,-1-1 0,-12-2 0,-14-5 0,-1 2 0,-70-11 0,-93 0 0,-143 0-164,-97 8-655,-79 6-164,-72 3 0,-81 3 0,-4364 7-7345,4592-2 9529,-687 82 0,376 53 1379,750-140-2579,-18 5 112,-25 6 618,114-18 227,163-22-114,143-22-745,123-16-752,565-50-2051,1503-6 1,-2511 123 2652,-13-1 287,-1 1 0,0 2-1,68 10 1,-103-11-153,-1 0 0,0 0-1,0 0 1,0 0 0,0 1 0,0 0 0,0 0-1,0 0 1,5 4 0,-7-5-27,0 0 0,-1 1 0,1 0 0,-1-1 0,1 1 0,-1 0 0,0-1 0,0 1-1,0 0 1,0 0 0,0 0 0,-1 0 0,1 0 0,0 2 0,-1 2 51,0 0 0,-1-1 0,0 1-1,0 0 1,-1 0 0,1-1 0,-1 1 0,-1-1-1,1 1 1,-1-1 0,-6 8 0,-13 16 174,-1-2 0,-2 0 0,-1-1-1,-1-1 1,-1-1 0,-34 21 0,-30 18 119,-4-4 0,-3-4 0,-3-3 1,-2-4-1,-112 37 0,-564 148-1616,-236-8 969,804-188-118,201-36 346,-31 6-44,35-6 55,9-3 7,126-31 1,203-41 0,179-35-164,1281-326-2621,-1341 296 1930,-157 25 615,-267 102 292,29-18 1,-52 27-40,1 1 0,0 0 0,-1-1 0,0 0 0,1 1 0,-1-1 0,0 0 1,-1-1-1,4-3 0,-6 6-12,0 1 1,1-1 0,-1 1-1,0-1 1,0 0-1,0 1 1,0-1 0,0 0-1,0 1 1,0-1-1,0 1 1,0-1 0,0 0-1,0 1 1,0-1 0,-1 1-1,1-1 1,0 0-1,0 1 1,-1-1 0,1 1-1,-1-1 1,1 1-1,0-1 1,-1 1 0,1-1-1,-1 1 1,1-1-1,-1 1 1,0-1 0,1 1-1,-1 0 1,0-1-1,1 1 1,-1 0 0,-1-1-1,-3 0 0,-1-1 0,1 1 0,-1 0 0,1 0 1,-1 1-1,1-1 0,-9 1 0,-45 3-1,-98 15 0,-211 38-164,-131 19-655,-2259 316 797,2504-364 733,241-26-681,-1-1-1,1 0 1,-16-2 0,29 2-30,-1 0 1,0 1 0,0-1 0,1 0-1,-1-1 1,0 1 0,1 0 0,-1 0-1,0 0 1,1 0 0,-1 0-1,0-1 1,1 1 0,-1 0 0,0 0-1,1-1 1,-1 1 0,1 0 0,-1-1-1,1 1 1,-1 0 0,1-1-1,-1 1 1,1-1 0,-1 1 0,1-1-1,0 1 1,-1-1 0,1 1 0,0-1-1,-1 1 1,1-1 0,0 0 0,0 0-1,0-1-1,1 0 1,1 1-1,-1-1 0,0 1 0,0-1 0,1 1 0,-1 0 0,1-1 0,-1 1 0,1 0 1,0 0-1,0 0 0,2-2 0,50-23 6,154-50-5,344-84 745,-193 59-197,667-230 2463,-972 310-2370,81-42 0,-131 61-631,3-2 33,0 0 0,1 1-1,-1-1 1,15-3 0,-21 7-31,-1-1 1,1 1-1,-1 0 0,1 0 1,-1 0-1,1 0 0,-1 0 1,0 0-1,1 0 1,-1 0-1,1 0 0,-1 1 1,1-1-1,-1 0 0,1 0 1,-1 0-1,1 0 0,-1 0 1,0 1-1,1-1 0,-1 0 1,1 0-1,-1 1 0,0-1 1,1 0-1,-1 1 1,1-1-1,0 16 443,-4-7-311,0-1 0,-1 1-1,0-1 1,-1 1 0,-7 9 0,-37 47 97,-4-2 1,-67 63 0,106-112-241,-463 501-1055,388-406 699,6 3 0,-128 235 0,136-175 325,68-150 29,0 0 0,2 1 0,2-1 0,0 1 1,1 37-1,3-53 0,-1 0 0,1-1 0,1 1 0,-1-1 0,1 1 0,0-1 0,1 0 0,0 0 0,0 0 1,1 0-1,0 0 0,0 0 0,6 5 0,-4-5 16,0-1-1,1 0 1,0-1 0,0 1-1,0-1 1,1 0 0,0-1 0,0 1-1,0-1 1,0-1 0,10 3-1,33 7 227,2-2 0,0-2-1,81 3 1,168-8 728,-227-4-910,490-4-59,-552 6 0,-1-2 0,1 0 0,-1 0 0,1 0 0,22-7 0,-27 5 0,-1 1 0,0-2 0,1 1 0,-1-1 0,0 0 0,-1 0 0,1 0 0,-1-1 0,10-10 0,134-144 0,-108 111 0,184-236 0,-223 280 0,0 0 0,0 0 0,0 0 0,0 0 0,-1 0 0,0 0 0,0-1 0,2-7 0,-4 10 0,0 1 0,0-1 0,0 0 0,0 1 0,-1-1 0,1 1 0,0-1 0,-1 1 0,0 0 0,1-1 0,-1 1 0,0-1 0,0 1 0,0 0 0,0 0 0,0-1 0,-1 1 0,1 0 0,0 0 0,0 0 0,-1 0 0,1 0 0,-1 0 0,1 0 0,-1 1 0,0-1 0,1 0 0,-1 1 0,0-1 0,-2 0 0,-15-4 0,-1 1 0,0 0 0,-36-3 0,-122-5-313,-200 9-1,242 5 58,-1046 8-228,959-8 484,198-1 0,0 0 0,-29 5 0,51-4 0,9 1 0,39 2 0,173 3 0,163-10-164,114-17-655,359-47-674,0-19-303,-646 63 1207,-176 18 389,1 1 0,55 1 0,-88 2 199,0 0 0,0 0-1,1 0 1,-1 0-1,0 0 1,0 0 0,1 0-1,-1 0 1,0 0 0,1 0-1,-1 0 1,0 0 0,0 0-1,1 0 1,-1 1-1,0-1 1,0 0 0,1 0-1,-1 0 1,0 0 0,0 0-1,0 1 1,1-1 0,-1 0-1,0 0 1,0 0-1,0 0 1,0 1 0,1-1-1,-1 0 1,0 0 0,0 0-1,0 1 1,0-1 0,0 0-1,0 0 1,0 1-1,0-1 1,0 0 0,0 0-1,0 0 1,0 1 0,0-1-1,0 0 1,0 0 0,0 1-1,0-1 1,0 0-1,0 0 1,0 0 0,0 1-1,-1-1 1,1 0 0,0 0-1,0 0 1,0 1 0,0-1-1,-1 0 1,1 0 0,0 0-1,0 0 1,0 1-1,-1-1 1,1 0 0,0 0-1,0 0 1,-1 0 0,1 0-1,-1 0 1,-44 20-13,-180 45 14,-169 28-164,-135 9-655,-98 6-164,-46-6 0,48-5 150,117-10 775,141-18 705,158-22-459,207-47-188,0 1 1,0-1-1,0 1 0,0 0 1,0-1-1,0 1 0,0 0 1,0 0-1,1 0 0,-1 0 1,0 1-1,1-1 0,-1 0 1,1 0-1,-2 2 0,3-2 0,1 0 0,-1 0 1,1-1-1,-1 1 0,1 0 0,-1-1 0,1 1 0,-1 0 0,1-1 0,0 1 0,0-1 0,-1 1 0,1-1 0,0 1 0,0-1 0,0 1 0,0-1 0,-1 0 0,1 1 0,0-1 0,0 0 0,0 0 0,0 1 0,0-1 0,0 0 0,0 0 0,0 0 0,1 0 0,56 7 0,102 0 0,290-2-85,184-5-256,124-3 171,2103-10-1094,-2456 15 960,-347 0 232,0 2 0,58 10-1,-109-12 71,1-1-1,-1 1 1,1 0-1,-1 1 1,0-1-1,11 7 1,-17-8 11,1-1 1,-1 1 0,1 0 0,-1 1-1,1-1 1,-1 0 0,0 0-1,0 0 1,0 1 0,1-1 0,-2 1-1,1-1 1,0 0 0,0 1 0,0-1-1,-1 1 1,1 0 0,0 2-1,-1-1 19,-1-1 0,1 1 0,0 0 0,-1-1 0,1 1 0,-1-1 0,0 1 0,0-1 0,-1 1 0,1-1-1,-3 4 1,-32 35 405,3-12-129,-1-2 0,-45 27 0,-485 276 1678,398-239-1370,-606 343 2985,725-407-2923,-72 31-1,99-50-551,0-1 1,0-1-1,-1 0 0,0-2 0,0 0 0,-39 3 1,-54-4 873,-177-16 1,275 12-984,1-1 0,0 0 0,-1-1 0,1 0 0,0-1 0,1 0 0,-23-10 0,30 11-14,0-1 0,1 1 0,0-1-1,0 0 1,0-1 0,1 1 0,-1-1 0,1 0 0,0 0 0,1 0-1,0-1 1,0 1 0,0-1 0,1 0 0,0 0 0,0 0-1,-1-7 1,1 3 1,1 0 0,1 0 0,0 0 0,1 0 0,0 0 0,1 0 0,1 0 0,-1 0 0,2 0 0,0 0 0,0 0 0,1 1 0,0-1 0,10-14 0,5-4 0,2 0 0,1 1 0,33-32 0,32-24 0,4 3 0,202-137 0,-158 140 0,-135 77 0,0 0 0,0 0 0,0 0 0,0 0 0,0 0 0,0 0 0,0 0 0,0 0 0,0 0 0,0-1 0,0 1 0,-1 0 0,1 0 0,0 0 0,0 0 0,0 0 0,0 0 0,0 0 0,0 0 0,0 0 0,0 0 0,0 0 0,0 0 0,0 0 0,0 0 0,0 0 0,0-1 0,0 1 0,0 0 0,0 0 0,0 0 0,0 0 0,0 0 0,0 0 0,0 0 0,0 0 0,0 0 0,0 0 0,0 0 0,0 0 0,-25 4 0,-395 62 0,-72-3-164,-160 20-655,-177 19-290,-1101 142-1714,1499-183 1840,273-36 591,59-11-953,266-55 133,270-58 229,204-45 117,177-42 419,110-30 29,847-178-444,2 38-1214,-1252 260 1421,-200 37 1205,-281 51-267,63-3-1,-106 11-257,0 0 0,0 0 0,1 0 0,-1 0 0,0 0 0,0 0 0,1 0 0,-1 0 0,0 0 0,0 1 0,1-1 0,-1 0 0,0 1 0,0-1 0,2 2 0,-3-2-8,0 0 0,0 1 0,0-1 0,0 1 0,0-1 0,0 1 1,0-1-1,0 1 0,0-1 0,-1 0 0,1 1 0,0-1 0,0 1 0,0-1 0,-1 1 0,1-1 0,0 0 1,-1 1-1,1-1 0,0 0 0,-1 1 0,1-1 0,-1 0 0,1 0 0,0 1 0,-1-1 0,0 1 0,-34 20 566,-1 0 0,-66 27-1,72-34-364,-699 330 3714,511-241-1966,-263 166 0,462-258-1807,-67 47 645,78-52-668,-1 1 1,1 0-1,0 0 1,1 0 0,0 1-1,-7 11 1,13-18-121,0 0 0,1 0 0,-1 0 0,0 0 0,1 1 0,-1-1 0,1 0 0,0 0 0,-1 1 1,1-1-1,0 0 0,0 0 0,0 1 0,0-1 0,0 0 0,0 1 0,0-1 0,1 0 0,-1 0 0,1 1 1,-1-1-1,1 0 0,-1 0 0,1 0 0,0 0 0,0 0 0,-1 1 0,1-1 0,0 0 0,0 0 0,0-1 1,1 1-1,-1 0 0,0 0 0,0 0 0,0-1 0,1 1 0,1 0 0,12 5 1,0-1-1,0-1 1,1 0 0,0-1-1,0 0 1,29 1-1,255 12-16,150-9-164,105-9-655,80-23-164,1433-187-1966,-1539 132 1966,-165 12 65,-343 64 853,222-41-918,-176 39 504,-66 5 471,0 1 1,0 0-1,0 0 1,0 0-1,0 0 1,1 0-1,-1 0 0,0 0 1,0 0-1,0 0 1,0 0-1,0 1 1,0-1-1,0 0 1,0 1-1,0-1 1,0 0-1,0 1 1,0-1-1,0 1 1,-1-1-1,1 1 1,1 0-1,-2 1 11,-1-1 1,1 0-1,-1 0 0,1 0 0,-1 0 0,1 0 1,-1 0-1,0 0 0,1 0 0,-1 0 1,0 0-1,0-1 0,0 1 0,0 0 0,0 0 1,0-1-1,0 1 0,0 0 0,-2 0 1,-56 30 250,-177 67-125,-152 49 34,-133 35 548,-132 14-492,-64 9-923,-727 175 11,-29-75 709,896-216-180,118-30-602,129-26 161,144-18 494,183-15 111,-26 1 23,41-7 118,135-38 678,155-30 95,130-24-207,1110-193 803,-1423 270-1495,374-61-15,-80 22 151,-94 22 457,62 8-881,-284 28-1854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52.545"/>
    </inkml:context>
    <inkml:brush xml:id="br0">
      <inkml:brushProperty name="width" value="0.35" units="cm"/>
      <inkml:brushProperty name="height" value="0.35" units="cm"/>
      <inkml:brushProperty name="color" value="#FFFFFF"/>
    </inkml:brush>
  </inkml:definitions>
  <inkml:trace contextRef="#ctx0" brushRef="#br0">0 25 24575,'9'-7'0,"12"-10"0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4:02.349"/>
    </inkml:context>
    <inkml:brush xml:id="br0">
      <inkml:brushProperty name="width" value="0.35" units="cm"/>
      <inkml:brushProperty name="height" value="0.35" units="cm"/>
      <inkml:brushProperty name="color" value="#FFFFFF"/>
    </inkml:brush>
  </inkml:definitions>
  <inkml:trace contextRef="#ctx0" brushRef="#br0">1050 1112 24575,'8'-6'0,"0"1"0,1 1 0,-1 0 0,1 0 0,0 1 0,0 0 0,14-3 0,10-3 0,712-152-670,-587 132 357,714-117-1056,-88 19 1493,-731 117-124,-48 6 0,-11 1 0,-92 0 0,-1139 6-21,188 2 1939,1040-5-1863,-11 0 24,1-1 0,-30-4 0,47 5-78,-1-1 1,0 1-1,1 0 1,-1-1-1,0 0 0,1 0 1,-1 0-1,1 0 1,0 0-1,-1 0 1,1 0-1,0-1 1,-1 1-1,1-1 1,0 0-1,0 0 1,0 0-1,1 0 1,-1 0-1,0 0 0,1 0 1,-1 0-1,1-1 1,0 1-1,0 0 1,-1-4-1,2 5-1,0 0 0,0 0 0,0 0 0,0 0 0,0 0 0,0-1 0,0 1 0,0 0 0,1 0 0,-1 0 0,0 0 0,1 0 0,-1 0 0,1 0 0,0 0 0,-1 0 0,1 0 0,1-1 0,1-2 0,0 2 0,0-1 0,0 0 0,1 1 0,-1-1 0,1 1 0,6-3 0,21-7 0,0 1 0,1 2 0,52-9 0,265-28-164,168 4-655,124 5-164,2335-221-3932,-2713 222 3932,-133 10 0,-122 23 739,-42 3-379,-156 11 267,-169 5 329,-153 0 110,-780 5 143,-444 15-750,1358-18 316,107 2-166,100-5 357,-298 12 6822,284-26-5220,-126-6 936,167-16-2521,99 12 0,-82-4 0,122 12 0,1 1 0,0 0 0,-1 0 0,1 1 0,0-1 0,-1 1 0,1 0 0,0 0 0,0 1 0,0-1 0,-1 1 0,2 0 0,-1 0 0,0 0 0,0 0 0,1 1 0,-1 0 0,1-1 0,0 1 0,0 0 0,0 1 0,0-1 0,0 1 0,1-1 0,-1 1 0,1 0 0,0 0 0,0 0 0,1 0 0,-1 0 0,1 0 0,0 0 0,0 0 0,-1 9 0,-2 27 0,2-1 0,1 1 0,6 45 0,-1-5 0,1 499 0,-5-487 0,0-62 0,1 0 0,1 0 0,2-1 0,1 1 0,13 42 0,4-3 0,24 118 0,-25-95 0,4 0 0,44 105 0,-57-160 0,-1 1 0,-2 1 0,-2 0 0,4 71 0,-12 159 0,-3-123 0,3 16 0,1-161 0,0 7 0,0 0 0,0 0 0,1-1 0,2 11 0,-2-15 0,0 0 0,0 0 0,1 0 0,-1 0 0,1 0 0,0 0 0,-1-1 0,1 1 0,0-1 0,1 1 0,-1-1 0,0 0 0,1 0 0,3 3 0,3 0 0,0 0 0,1-1 0,-1 0 0,1-1 0,-1 0 0,1 0 0,10 1 0,156 16 0,106-9-164,96-7-655,2057-7-3452,-663-3 2395,-1661 7 2389,149-4 2131,-221 1-2234,-1-3 0,0-1 0,0-2 1,55-18-1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9:52.546"/>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0:00:35.709"/>
    </inkml:context>
    <inkml:brush xml:id="br0">
      <inkml:brushProperty name="width" value="0.35" units="cm"/>
      <inkml:brushProperty name="height" value="0.35" units="cm"/>
      <inkml:brushProperty name="color" value="#FFFFFF"/>
    </inkml:brush>
  </inkml:definitions>
  <inkml:trace contextRef="#ctx0" brushRef="#br0">0 1 24575,'2026'0'0,"-2021"0"0,17 0 0,1 0 0,-1 2 0,39 7 0,-55-8 0,-1 1 0,1-1 0,0 1 0,-1 1 0,1-1 0,-1 1 0,0 0 0,0 0 0,0 1 0,0 0 0,-1-1 0,1 1 0,-1 1 0,0-1 0,0 1 0,0 0 0,-1-1 0,0 2 0,3 4 0,-2 1 0,0 0 0,-1 1 0,-1-1 0,0 0 0,0 1 0,-1-1 0,-1 1 0,0 0 0,0-1 0,-1 1 0,-1-1 0,-3 17 0,-1-6 0,0-1 0,-1 1 0,-1-1 0,-1 0 0,-18 30 0,14-32 0,0-1 0,-2-1 0,1 0 0,-2-1 0,-21 18 0,-95 64 0,103-79 0,-25 17 0,-1-3 0,-2-3 0,-1-2 0,-101 33 0,96-38 0,-45 13 0,95-32 0,-1 0 0,-1-2 0,1 1 0,0-2 0,-17 0 0,30-1 0,-1 0 0,1 0 0,-1 0 0,1 0 0,-1 0 0,1-1 0,0 1 0,-1 0 0,1-1 0,-1 1 0,1-1 0,0 0 0,0 1 0,-1-1 0,-1-1 0,3 1 0,0 0 0,0 1 0,0-1 0,0 0 0,0 0 0,0 1 0,0-1 0,0 0 0,1 1 0,-1-1 0,0 0 0,0 1 0,1-1 0,-1 0 0,0 1 0,1-1 0,-1 0 0,0 1 0,1-1 0,-1 1 0,1-1 0,-1 1 0,1-1 0,-1 1 0,1-1 0,0 1 0,-1 0 0,1-1 0,-1 1 0,1 0 0,0-1 0,-1 1 0,1 0 0,1 0 0,22-13 0,0 2 0,45-16 0,-34 15 0,827-257 0,-630 201 0,-126 39-1365,-18 7-5461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0:00:49.102"/>
    </inkml:context>
    <inkml:brush xml:id="br0">
      <inkml:brushProperty name="width" value="0.35" units="cm"/>
      <inkml:brushProperty name="height" value="0.35" units="cm"/>
      <inkml:brushProperty name="color" value="#FFFFFF"/>
    </inkml:brush>
  </inkml:definitions>
  <inkml:trace contextRef="#ctx0" brushRef="#br0">7860 2667 24575,'198'-8'0,"221"-38"0,-127 10 0,-59 9 0,-274 30 0,-62 15 0,42-6 0,-922 107-666,-27-99 0,970-21 762,3-1 297,0 2-1,-72 9 1,93-2-335,24-1-43,43 2-30,360 18 56,-34-5-246,877 125-2359,-1205-140 2480,841 141-1564,-582-92 1161,-201-37 1216,0-4 1,1-5 0,112-6-1,-59-9 1290,-148 5-2018,1-1 1,-1 0 0,1-1-1,-1-1 1,0 0 0,0 0-1,22-12 1,-9 2-3,-2-1 0,38-29 0,-55 39 1,-1-1 0,1 0 0,-1 0 0,0 0 0,-1-1 0,1 0 0,-1 0 0,-1 0 0,1 0 0,-1-1 0,4-11 0,-7 14 0,1-1 0,-1 1 0,0-1 0,-1 1 0,1-1 0,-1 1 0,0-1 0,-1 1 0,1-1 0,-1 0 0,0 1 0,-1 0 0,1-1 0,-1 1 0,0 0 0,0 0 0,-1 0 0,-5-9 0,-2 0 0,0 1 0,0 0 0,-2 0 0,1 1 0,-25-18 0,2 5 0,-46-25 0,-46-16 0,-187-69 0,190 86 0,-220-120 0,326 160 0,1-2 0,0 0 0,1 0 0,0-2 0,1 1 0,1-2 0,0 0 0,0-1 0,2 0 0,0-1 0,0 0 0,2 0 0,0-1 0,1-1 0,-10-31 0,6 6 0,2-1 0,2 0 0,2 0 0,0-51 0,12-183 0,-1 176 0,-2 33 0,3-1 0,3 1 0,3 0 0,21-67 0,-30 127 0,-1 0 0,2 0 0,-1 1 0,1-1 0,10-15 0,-13 23 0,-1 1 0,1-1 0,-1 0 0,1 1 0,0-1 0,-1 0 0,1 1 0,0-1 0,0 1 0,-1-1 0,1 1 0,0-1 0,0 1 0,0 0 0,0-1 0,0 1 0,0 0 0,-1 0 0,1-1 0,0 1 0,0 0 0,0 0 0,0 0 0,0 0 0,0 0 0,0 1 0,0-1 0,0 0 0,0 0 0,0 1 0,-1-1 0,1 0 0,0 1 0,0-1 0,0 1 0,0-1 0,-1 1 0,1-1 0,0 1 0,-1 0 0,2 0 0,2 4 0,0 0 0,-1 1 0,1-1 0,-1 1 0,0 0 0,0 0 0,-1 0 0,0 0 0,2 11 0,12 62 0,-3 0 0,3 110 0,-2 75-204,32 332-490,-26-464 694,-6-72 0,-14-60 0,0 1 0,0-1 0,0 0 0,0 1 0,0-1 0,0 0 0,0 1 0,0-1 0,0 0 0,0 1 0,0-1 0,0 0 0,0 0 0,0 1 0,1-1 0,-1 0 0,0 1 0,0-1 0,0 0 0,1 0 0,-1 1 0,0-1 0,0 0 0,0 0 0,1 0 0,-1 1 0,0-1 0,1 0 0,-1 0 0,0 0 0,0 0 0,1 1 0,-1-1 0,0 0 0,1 0 0,-1 0 0,0 0 0,1 0 0,4-29 0,-5-52 0,-3-1 0,-16-87 0,-28-136-164,-136-611-1853,62 330 2501,82 381-353,39 205-131,0 0 0,0 0 0,0 0 0,0 0 0,-1 0 0,1 0 0,0 0 0,0 0 0,0 0 0,0 0 0,0 0 0,0 0 0,0 0 0,0 0 0,0 0 0,0 0 0,0 0 0,0 0 0,0 0 0,0 0 0,-1 0 0,1 0 0,0 0 0,0 0 0,0 0 0,0 0 0,0 0 0,0 0 0,0 0 0,0 0 0,0 0 0,0 0 0,0 0 0,0 0 0,0 0 0,0 0 0,0 0 0,0 0 0,0 0 0,0 0 0,0-1 0,0 1 0,0 0 0,0 0 0,0 0 0,0 0 0,-2 12 0,3 28 0,42 224 993,-10-75-100,10 105-729,98 505-599,-101-644 425,43 193-11,-65-254 107,9 164 1,-30 181 620,-18-286-707,1-17 0,7-18 0,-55 231 0,64-336 0,-1 0 0,0 0 0,0-1 0,-2 0 0,1 0 0,-11 13 0,14-22 0,1 0 0,-1 0 0,0 0 0,0 0 0,0 0 0,-1-1 0,1 1 0,0-1 0,-1 0 0,-6 3 0,8-4 0,-1-1 0,1 1 0,0-1 0,-1 1 0,1-1 0,0 0 0,-1 0 0,1 0 0,0 0 0,0-1 0,-1 1 0,1-1 0,0 1 0,-1-1 0,1 0 0,0 0 0,0 0 0,0 0 0,0 0 0,-3-2 0,-2-2 0,1-1 0,-1 0 0,1-1 0,0 1 0,0-1 0,1 0 0,0 0 0,-8-14 0,-27-69 0,29 61 0,-10-24 0,3-1 0,-15-83 0,-8-115 0,2 3 0,-3-20 0,37 234 0,-1-1 0,-22-65 0,-1-8 0,14 23 0,-9-161 0,22-94 0,3 287 0,-1 22 0,1-1 0,10-55 0,-10 83 0,0 0 0,1 0 0,-1 0 0,1 1 0,0-1 0,0 0 0,1 1 0,2-5 0,-4 9 0,-1-1 0,0 1 0,1 0 0,-1-1 0,0 1 0,1 0 0,-1-1 0,0 1 0,1 0 0,-1 0 0,1-1 0,-1 1 0,1 0 0,-1 0 0,1 0 0,-1 0 0,1 0 0,-1-1 0,1 1 0,-1 0 0,1 0 0,-1 0 0,1 0 0,0 1 0,12 10 0,-5 0 0,-1 1 0,0 0 0,-1 1 0,0-1 0,4 17 0,20 75 0,-21-68 0,138 675 0,-106-486 0,-7-23 0,-30-141 0,-4-61 0,0 1 0,0 0 0,0-1 0,0 1 0,0-1 0,0 1 0,0 0 0,0-1 0,-1 1 0,1-1 0,0 1 0,0-1 0,0 1 0,-1 0 0,1-1 0,0 1 0,-1-1 0,1 1 0,-1-1 0,1 1 0,0-1 0,-1 0 0,0 1 0,-9-7 0,-10-27 0,3-10 0,2 0 0,-12-56 0,-10-95 0,26 125 0,-44-293-458,-9-430-1,9 116 294,22 473 165,31 195 40,0-1 1,0 0-1,-1 1 1,0 0-1,-1-1 0,0 1 1,0 1-1,-1-1 0,1 0 1,-8-7-1,9 12-18,0 0-1,0 0 1,0 0-1,-1 1 1,1-1-1,-1 1 1,1 0-1,-1 0 0,0 0 1,0 1-1,0-1 1,0 1-1,0 0 1,0 0-1,0 0 1,0 0-1,0 1 1,-1 0-1,1 0 1,0 0-1,0 0 1,-8 2-1,3 1-8,1 0 0,0 0 0,0 1-1,0 0 1,0 0 0,0 1 0,1-1 0,-9 9-1,-219 199 22,13-9-34,185-174-1,-1-1 0,-1-3 0,-1 0 0,-63 26 0,38-26 1,-2-3 0,0-2 0,-90 12 0,-211 12 0,-7 2 0,352-43 0,15-2 0,0 0 0,0 0 0,0 1 0,0 0 0,0 1 0,0 0 0,1 0 0,-13 7 0,20-10 0,0 0 0,0 0 0,0 0 0,-1 0 0,1 0 0,0 0 0,0 0 0,0 1 0,0-1 0,-1 0 0,1 0 0,0 0 0,0 0 0,0 1 0,0-1 0,0 0 0,0 0 0,0 0 0,-1 1 0,1-1 0,0 0 0,0 0 0,0 0 0,0 1 0,0-1 0,0 0 0,0 0 0,0 0 0,0 1 0,0-1 0,0 0 0,0 0 0,0 1 0,0-1 0,1 0 0,-1 0 0,0 0 0,0 1 0,0-1 0,0 0 0,0 0 0,0 0 0,0 0 0,1 1 0,-1-1 0,0 0 0,0 0 0,0 0 0,0 0 0,1 0 0,-1 1 0,0-1 0,0 0 0,0 0 0,1 0 0,-1 0 0,0 0 0,0 0 0,1 0 0,4 2 0,0-1 0,0 0 0,0 0 0,1 0 0,-1-1 0,0 1 0,1-1 0,-1-1 0,0 1 0,1-1 0,-1 0 0,0 0 0,0 0 0,0-1 0,9-3 0,6-4 0,0 0 0,32-21 0,20-22 0,-50 35 0,2 0 0,40-22 0,-56 38 0,-15 10 0,-35 24 0,-2-3 0,-68 38 0,-579 262 0,635-306 0,-1 0 0,0 2 0,-86 56 0,136-78 0,1 0 0,0 0 0,0 1 0,1 0 0,-1 0 0,1 0 0,0 1 0,1 0 0,-1 0 0,1 0 0,0 0 0,1 1 0,0 0 0,0-1 0,0 1 0,0 0 0,1 1 0,1-1 0,-1 0 0,1 1 0,0-1 0,1 0 0,0 1 0,0-1 0,0 1 0,1-1 0,0 1 0,3 7 0,2 13 0,1 0 0,2-1 0,0 0 0,23 44 0,-1-15 0,39 52 0,-63-97 0,0-1 0,1 0 0,0-1 0,1 1 0,0-2 0,1 1 0,-1-1 0,2-1 0,-1 1 0,1-2 0,0 0 0,0 0 0,1-1 0,0 0 0,0-1 0,0 0 0,0-1 0,1-1 0,-1 0 0,1 0 0,-1-1 0,1-1 0,0 0 0,18-3 0,95-25 0,-47 8 0,113-19 0,116-29 0,-122 13 0,251-109 0,-407 151 0,-16 7 0,0 1 0,0-2 0,-1 0 0,0-1 0,0 0 0,21-18 0,-33 25 0,0 0 0,-1 1 0,1-1 0,0 0 0,0 0 0,-1 0 0,1 1 0,0-1 0,-1 0 0,1 0 0,-1 0 0,1 0 0,-1 0 0,1 0 0,-1 0 0,0 0 0,1 0 0,-1 0 0,0 0 0,0-1 0,0 1 0,0 0 0,0 0 0,0 0 0,0 0 0,0 0 0,-1 0 0,1 0 0,0 0 0,-1 0 0,1 0 0,-1-2 0,-2 0 0,0 0 0,0 0 0,0 1 0,-1-1 0,1 1 0,-1 0 0,1 0 0,-6-3 0,-123-55 0,-245-77 0,102 65 0,265 70 0,0-1 0,0 0 0,0-1 0,-16-9 0,26 13 0,-1 0 0,1-1 0,0 1 0,-1 0 0,1 0 0,0-1 0,-1 1 0,1 0 0,0-1 0,-1 1 0,1 0 0,0-1 0,0 1 0,-1 0 0,1-1 0,0 1 0,0-1 0,0 1 0,0-1 0,-1 1 0,1 0 0,0-1 0,0 1 0,0-1 0,0 1 0,0-1 0,0 0 0,14-8 0,13 2 0,1 2 0,0 1 0,0 1 0,49 1 0,-31 0 0,469-3 0,-471 4 0,0 3 0,0 1 0,64 13 0,-102-15 0,0 1 0,-1 0 0,1-1 0,-1 2 0,0-1 0,0 1 0,0-1 0,0 1 0,0 1 0,0-1 0,-1 1 0,0 0 0,0 0 0,7 7 0,-8-5 0,0 0 0,0 1 0,0-1 0,-1 1 0,1-1 0,-2 1 0,1 0 0,-1 0 0,0 0 0,0-1 0,-1 11 0,-1 47 0,-18 111 0,2-33 0,16-130 0,-5 62 0,5 141 0,2-210 0,0 1 0,0-1 0,1 1 0,0-1 0,0 0 0,0 1 0,0-1 0,1 0 0,0 0 0,0-1 0,0 1 0,6 5 0,-9-9 0,1-1 0,-1 1 0,1-1 0,-1 0 0,1 1 0,-1-1 0,1 0 0,-1 1 0,0-1 0,1 1 0,-1-1 0,0 1 0,1-1 0,-1 1 0,0-1 0,0 1 0,1-1 0,-1 1 0,0-1 0,0 1 0,0-1 0,0 1 0,0 0 0,0-1 0,0 1 0,0-1 0,0 1 0,0-1 0,0 1 0,0 0 0,0-1 0,0 1 0,-1-1 0,1 1 0,0-1 0,0 1 0,-1-1 0,1 1 0,0-1 0,-1 1 0,1-1 0,0 1 0,-1-1 0,1 0 0,-1 1 0,1-1 0,-1 1 0,-38 6 0,-314-1 0,219-8 0,-126 0-164,-65-1-602,-851-1-1824,140 64 1208,802-31 1163,-209 23-227,-1-33 3783,-12-25-1107,447 6-2230,-4 1 0,0-2 0,1 1 0,-1-1 0,0-1 0,-21-6 0,32 8 0,1-1 0,-1 0 0,0 1 0,1-1 0,-1 0 0,0 0 0,1 0 0,-1 0 0,1 0 0,-1 0 0,1-1 0,0 1 0,0 0 0,-1-1 0,1 1 0,0-1 0,0 1 0,0-1 0,1 0 0,-1 1 0,0-1 0,0 0 0,1 1 0,-1-1 0,1 0 0,0 0 0,0 0 0,-1 0 0,1 1 0,0-1 0,1 0 0,-1 0 0,0 0 0,0 0 0,1 1 0,-1-1 0,1 0 0,-1 0 0,3-2 0,2-7 0,0 0 0,1 1 0,0-1 0,1 1 0,9-10 0,27-28 0,2 2 0,2 3 0,69-51 0,-83 69 0,2 2 0,1 2 0,0 1 0,2 1 0,0 3 0,53-17 0,-42 20 0,0 2 0,1 2 0,1 3 0,91-1 0,211-14 0,-76 0 0,353 19 0,-383 3 0,-532 17 0,116-5 0,-672 8 0,706-26 0,1-7 0,1-5 0,-169-44 0,288 57 0,0 0 0,0-1 0,0-1 0,1 0 0,0-1 0,0 0 0,1-1 0,-19-14 0,26 17 0,0 1 0,1-1 0,-1-1 0,1 1 0,0 0 0,0-1 0,1 0 0,-1 0 0,2 0 0,-1-1 0,0 1 0,1-1 0,0 1 0,1-1 0,0 0 0,0 1 0,0-1 0,1 0 0,0 0 0,0-8 0,2 3 0,0 1 0,0-1 0,1 0 0,0 1 0,1 0 0,1 0 0,-1 0 0,2 0 0,0 1 0,0 0 0,0 0 0,1 0 0,1 1 0,8-9 0,4 0 0,0 1 0,1 1 0,0 0 0,1 2 0,38-19 0,33-9-157,1 3-1,3 5 0,149-33 0,306-33-472,-273 65 630,-138 21 0,237-57 0,-371 69 0,0 1 0,-1-2 0,1 1 0,-1-1 0,1 0 0,8-6 0,-14 9 0,-1 0 0,0 0 0,0 0 0,0 0 0,1-1 0,-1 1 0,0 0 0,0 0 0,0 0 0,0-1 0,1 1 0,-1 0 0,0 0 0,0-1 0,0 1 0,0 0 0,0 0 0,0-1 0,0 1 0,0 0 0,0 0 0,0-1 0,0 1 0,0 0 0,0 0 0,0-1 0,0 1 0,0 0 0,0 0 0,0-1 0,0 1 0,0 0 0,0 0 0,0-1 0,-1 1 0,1 0 0,0-1 0,-15-6 0,-14 2 0,0 0 0,0 2 0,-41 1 0,43 1 0,-128 2 315,-267 35 0,-149 67 316,465-75-631,2 4 0,-175 79 0,230-91 0,-2-2 0,0-2 0,-57 9 0,-165 10 0,-44 7 0,252-24 0,55-14 0,0-1 0,0 0 0,0-1 0,0 0 0,-1 0 0,1-1 0,-1 0 0,1-1 0,-17-1 0,26 1 0,0 0 0,0 0 0,1 0 0,-1 0 0,0 0 0,1-1 0,-1 1 0,0 0 0,0 0 0,1 0 0,-1-1 0,0 1 0,1 0 0,-1-1 0,0 1 0,1 0 0,-1-1 0,1 1 0,-1-1 0,1 1 0,-1-1 0,1 1 0,-1-1 0,1 0 0,-1 1 0,1-1 0,0 0 0,-1 1 0,1-1 0,0 0 0,0 1 0,-1-1 0,1 0 0,0 1 0,0-1 0,0 0 0,0 0 0,0 1 0,0-1 0,0 0 0,0-1 0,2-1 0,-1 0 0,1-1 0,0 1 0,0 0 0,0 0 0,1 0 0,-1 1 0,5-5 0,28-25 0,2 1 0,76-48 0,93-36 0,-133 80 0,96-33 0,-135 57 0,0 1 0,0 2 0,1 2 0,0 1 0,54-1 0,-78 6 0,0 1 0,0 0 0,-1 1 0,1 0 0,-1 1 0,1 0 0,-1 1 0,0 0 0,-1 0 0,1 1 0,9 6 0,-6-1 0,0-1 0,-1 2 0,0 0 0,0 0 0,-1 1 0,16 24 0,-9-9 0,-2 1 0,-1 1 0,-2 0 0,0 1 0,-2 1 0,14 61 0,-14-23 0,-2 0 0,-3 0 0,-6 115 0,-36 214 0,19-244 0,-27 488 0,44-629 0,0-1 0,0 1 0,2 0 0,-1-1 0,2 1 0,5 20 0,-6-28 0,1-1 0,-1 1 0,1-1 0,0 0 0,0 0 0,0 0 0,1 0 0,-1-1 0,1 1 0,0-1 0,0 0 0,0 0 0,0 0 0,1-1 0,-1 1 0,1-1 0,0 0 0,-1 0 0,1-1 0,0 1 0,5 0 0,40 6 0,-1-2 0,1-3 0,99-4 0,-60-7 0,0-3 0,138-36 0,168-71 0,-246 70 0,-32 10 0,-108 35 0,0 0 0,-1 0 0,0-1 0,14-9 0,-22 13 0,0 0 0,0 0 0,1 0 0,-1 0 0,0-1 0,0 1 0,0 0 0,1 0 0,-1 0 0,0-1 0,0 1 0,0 0 0,0 0 0,1-1 0,-1 1 0,0 0 0,0 0 0,0-1 0,0 1 0,0 0 0,0-1 0,0 1 0,0 0 0,0 0 0,0-1 0,0 1 0,0 0 0,0-1 0,0 1 0,0 0 0,0 0 0,0-1 0,-12-5 0,-8 2 0,-1 1 0,0 1 0,1 0 0,-29 3 0,11 0 0,11-1 0,-720 11 0,526 15 0,143-13 0,-79 1 0,89-13 0,-113 7 0,-510 36 0,-4-44 0,331-3 0,-1263 3 0,1611 0 0,-1 0 0,1 1 0,-1 1 0,1 0 0,-1 2 0,1 0 0,0 0 0,1 2 0,-1 0 0,1 0 0,0 2 0,-20 13 0,-173 95 0,149-84 0,47-19 0,12-12 0,0-1 0,0 1 0,0-1 0,0 1 0,0-1 0,0 0 0,0 1 0,0-1 0,0 1 0,0-1 0,0 0 0,0 1 0,0-1 0,0 1 0,1-1 0,-1 0 0,0 1 0,0-1 0,0 1 0,1-1 0,-1 0 0,0 1 0,0-1 0,1 0 0,-1 0 0,0 1 0,1-1 0,0 1 0,5 2 0,0 0 0,0 0 0,1-1 0,-1 0 0,1 0 0,-1 0 0,1-1 0,0 0 0,12 1 0,80-2 0,227-40-23,-245 27-118,711-94-621,13 55 245,-421 56 1447,-155 0-452,-216-4-599,1-1 0,-1 0 0,0-1 0,1 0 0,-1-1 0,0 0 1,-1-1-1,1-1 0,-1 0 0,20-11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8:19:55.16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8:19:59.374"/>
    </inkml:context>
    <inkml:brush xml:id="br0">
      <inkml:brushProperty name="width" value="0.35" units="cm"/>
      <inkml:brushProperty name="height" value="0.35" units="cm"/>
      <inkml:brushProperty name="color" value="#FFFFFF"/>
    </inkml:brush>
  </inkml:definitions>
  <inkml:trace contextRef="#ctx0" brushRef="#br0">2035 732 24575,'-565'0'0,"784"0"0,17 0 0,1478 0-3232,-2093-22 3232,8-17-164,-552-98-1638,131-37 409,215 45 964,259 64-12,117 21 331,192 42 108,0 0 0,-1-1 1,1 0-1,1-1 0,-1 0 1,-9-6-1,17 10 3,1 0-1,0-1 1,-1 1 0,1 0-1,0-1 1,-1 1 0,1 0 0,0-1-1,-1 1 1,1 0 0,0-1 0,-1 1-1,1-1 1,0 1 0,0-1 0,0 1-1,0-1 1,-1 1 0,1-1 0,0 1-1,0 0 1,0-1 0,0 1 0,0-1-1,0 1 1,0-1 0,0 1 0,0-1-1,1 1 1,-1-1 0,0 1 0,0-1-1,0 1 1,0-1 0,1 0 0,1-1 12,0 0 1,0 1-1,0-1 1,0 0-1,1 1 1,-1-1-1,1 1 1,-1 0 0,1 0-1,3-2 1,32-8 324,0 2 1,0 2-1,1 1 1,43-1 0,-80 7-331,951-19 650,-732 21 145,259 1 2054,-437 1-2343,-43-4-508,0 0 0,1 0 0,-1 0 0,1 0-1,-1 0 1,0 0 0,0 0 0,1 0 0,-1 1 0,0-1 0,1 0 0,-1 0 0,0 0 0,1 0 0,-1 0-1,0 1 1,0-1 0,1 0 0,-1 0 0,0 1 0,0-1 0,1 0 0,-1 0 0,0 1 0,0-1 0,0 0 0,1 0-1,-1 1 1,0-1 0,0 0 0,0 1 0,0-1 0,0 0 0,0 1 0,0-1 0,0 0 0,0 1 0,0-1 0,0 0-1,0 1 1,0-1 0,0 0 0,0 1 0,-4 3 4,-1 1-1,1-2 0,-1 1 1,0 0-1,0-1 1,0 0-1,-6 3 0,0 0-20,-3 2 17,-40 25-17,50-30 20,0 0 1,0 0 0,0 0-1,1 0 1,-1 1 0,1-1 0,0 1-1,0 0 1,-3 5 0,5-8 1,1 1 1,0-1-1,0 0 1,-1 0-1,1 1 0,0-1 1,0 0-1,0 0 1,0 1-1,1-1 1,-1 0-1,0 0 1,0 1-1,1-1 1,-1 0-1,1 0 1,-1 0-1,1 0 1,0 0-1,-1 0 0,1 1 1,0-1-1,0-1 1,-1 1-1,1 0 1,0 0-1,0 0 1,0 0-1,0-1 1,0 1-1,2 1 1,9 5 7,0 1 0,0-1 0,1-1 0,-1 0 0,19 5 0,79 20-41,-102-29 21,620 138-761,-338-79 535,149 25-252,4-18 0,2-21 0,470-9 0,-836-43 628,-751-2 587,413 7-654,-770 0-67,920-2-15,89-1 0,20 3 0,0 0 0,0-1 0,0 1 0,0 0 0,0 0 0,0 0 0,0-1 0,0 1 0,0 0 0,0 0 0,0 0 0,0-1 0,0 1 0,0 0 0,0 0 0,0 0 0,0-1 0,1 1 0,-1 0 0,0 0 0,0 0 0,0 0 0,0-1 0,0 1 0,0 0 0,1 0 0,-1 0 0,0 0 0,0 0 0,0-1 0,0 1 0,1 0 0,-1 0 0,0 0 0,0 0 0,0 0 0,1 0 0,-1 0 0,0 0 0,0 0 0,0 0 0,1 0 0,-1 0 0,0 0 0,0 0 0,0 0 0,1 0 0,-1 0 0,0 0 0,0 0 0,1 0 0,94-20 0,110-10 0,131-9-164,146-27-656,111-9-163,2043-112-3932,-2290 185 3506,159 9 4532,47 0 1182,-133-7-1519,-411 0-2786,0 0 0,1 0 0,-1 1 0,0 1 0,11 2 0,-18-4 0,0 0 0,0 1 0,0-1 0,0 1 0,0-1 0,0 1 0,-1-1 0,1 1 0,0-1 0,0 1 0,0 0 0,-1-1 0,1 1 0,0 0 0,-1 0 0,1-1 0,-1 1 0,1 0 0,-1 0 0,1 0 0,-1 0 0,1 1 0,-1 0 0,0 0 0,-1 0 0,1 0 0,0-1 0,-1 1 0,1 0 0,-1 0 0,0-1 0,0 1 0,0 0 0,1-1 0,-1 1 0,-1-1 0,1 1 0,0-1 0,0 1 0,-3 1 0,-22 20 0,-1-1 0,-2-1 0,0-1 0,-44 22 0,-167 84 0,124-67 0,35-14 0,79-44 0,0 1 0,0-1 0,0 1 0,0-1 0,0 1 0,0 0 0,1 0 0,-1 0 0,1 0 0,-2 2 0,3-4 0,0 1 0,-1-1 0,1 0 0,0 1 0,0-1 0,0 1 0,0-1 0,0 0 0,0 1 0,0-1 0,0 1 0,0-1 0,0 0 0,0 1 0,0-1 0,1 1 0,-1-1 0,0 0 0,0 1 0,0-1 0,0 0 0,1 1 0,-1-1 0,0 0 0,0 1 0,1-1 0,-1 0 0,0 0 0,1 1 0,-1-1 0,0 0 0,1 0 0,-1 1 0,0-1 0,1 0 0,-1 0 0,7 2 0,0 0 0,0-1 0,0 1 0,0-2 0,0 1 0,13-1 0,151-13 0,107-29-164,1602-156-3083,-1848 197 3234,7-1 7,-75 2 6,-1221 10 2380,1424-20-2037,116-12-343,569-79-1899,-720 84 1096,102-13-3979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0:00:49.102"/>
    </inkml:context>
    <inkml:brush xml:id="br0">
      <inkml:brushProperty name="width" value="0.35" units="cm"/>
      <inkml:brushProperty name="height" value="0.35" units="cm"/>
      <inkml:brushProperty name="color" value="#FFFFFF"/>
    </inkml:brush>
  </inkml:definitions>
  <inkml:trace contextRef="#ctx0" brushRef="#br0">8100 2888 24575,'198'-8'0,"221"-38"0,-127 10 0,-59 9 0,-274 30 0,-62 15 0,42-6 0,-922 107-666,-27-99 0,970-21 762,3-1 297,0 2-1,-72 9 1,93-2-335,24-1-43,43 2-30,360 18 56,-34-5-246,877 125-2359,-1205-140 2480,841 141-1564,-582-92 1161,-201-37 1216,0-4 1,1-5 0,112-6-1,-59-9 1290,-148 5-2018,1-1 1,-1 0 0,1-1-1,-1-1 1,0 0 0,0 0-1,22-12 1,-9 2-3,-2-1 0,38-29 0,-55 39 1,-1-1 0,1 0 0,-1 0 0,0 0 0,-1-1 0,1 0 0,-1 0 0,-1 0 0,1 0 0,-1-1 0,4-11 0,-7 14 0,1-1 0,-1 1 0,0-1 0,-1 1 0,1-1 0,-1 1 0,0-1 0,-1 1 0,1-1 0,-1 0 0,0 1 0,-1 0 0,1-1 0,-1 1 0,0 0 0,0 0 0,-1 0 0,-5-9 0,-2 0 0,0 1 0,0 0 0,-2 0 0,1 1 0,-25-18 0,2 5 0,-46-25 0,-46-16 0,-187-69 0,190 86 0,-220-120 0,326 160 0,1-2 0,0 0 0,1 0 0,0-2 0,1 1 0,1-2 0,0 0 0,0-1 0,2 0 0,0-1 0,0 0 0,2 0 0,0-1 0,1-1 0,-10-31 0,6 6 0,2-1 0,2 0 0,2 0 0,0-51 0,12-183 0,-1 176 0,-2 33 0,3-1 0,3 1 0,3 0 0,21-67 0,-30 127 0,-1 0 0,2 0 0,-1 1 0,1-1 0,10-15 0,-13 23 0,-1 1 0,1-1 0,-1 0 0,1 1 0,0-1 0,-1 0 0,1 1 0,0-1 0,0 1 0,-1-1 0,1 1 0,0-1 0,0 1 0,0 0 0,0-1 0,0 1 0,0 0 0,-1 0 0,1-1 0,0 1 0,0 0 0,0 0 0,0 0 0,0 0 0,0 0 0,0 1 0,0-1 0,0 0 0,0 0 0,0 1 0,-1-1 0,1 0 0,0 1 0,0-1 0,0 1 0,0-1 0,-1 1 0,1-1 0,0 1 0,-1 0 0,2 0 0,2 4 0,0 0 0,-1 1 0,1-1 0,-1 1 0,0 0 0,0 0 0,-1 0 0,0 0 0,2 11 0,12 62 0,-3 0 0,3 110 0,-2 75-204,32 332-490,-26-464 694,-6-72 0,-14-60 0,0 1 0,0-1 0,0 0 0,0 1 0,0-1 0,0 0 0,0 1 0,0-1 0,0 0 0,0 1 0,0-1 0,0 0 0,0 0 0,0 1 0,1-1 0,-1 0 0,0 1 0,0-1 0,0 0 0,1 0 0,-1 1 0,0-1 0,0 0 0,0 0 0,1 0 0,-1 1 0,0-1 0,1 0 0,-1 0 0,0 0 0,0 0 0,1 1 0,-1-1 0,0 0 0,1 0 0,-1 0 0,0 0 0,1 0 0,4-29 0,-5-52 0,-3-1 0,-16-87 0,-28-136-164,-136-611-1853,62 330 2501,82 381-353,39 205-131,0 0 0,0 0 0,0 0 0,0 0 0,-1 0 0,1 0 0,0 0 0,0 0 0,0 0 0,0 0 0,0 0 0,0 0 0,0 0 0,0 0 0,0 0 0,0 0 0,0 0 0,0 0 0,0 0 0,0 0 0,-1 0 0,1 0 0,0 0 0,0 0 0,0 0 0,0 0 0,0 0 0,0 0 0,0 0 0,0 0 0,0 0 0,0 0 0,0 0 0,0 0 0,0 0 0,0 0 0,0 0 0,0 0 0,0 0 0,0 0 0,0-1 0,0 1 0,0 0 0,0 0 0,0 0 0,0 0 0,-2 12 0,3 28 0,42 224 993,-10-75-100,10 105-729,98 505-599,-101-644 425,43 193-11,-65-254 107,9 164 1,-30 181 620,-18-286-707,1-17 0,7-18 0,-55 231 0,64-336 0,-1 0 0,0 0 0,0-1 0,-2 0 0,1 0 0,-11 13 0,14-22 0,1 0 0,-1 0 0,0 0 0,0 0 0,0 0 0,-1-1 0,1 1 0,0-1 0,-1 0 0,-6 3 0,8-4 0,-1-1 0,1 1 0,0-1 0,-1 1 0,1-1 0,0 0 0,-1 0 0,1 0 0,0 0 0,0-1 0,-1 1 0,1-1 0,0 1 0,-1-1 0,1 0 0,0 0 0,0 0 0,0 0 0,0 0 0,-3-2 0,-2-2 0,1-1 0,-1 0 0,1-1 0,0 1 0,0-1 0,1 0 0,0 0 0,-8-14 0,-27-69 0,29 61 0,-10-24 0,3-1 0,-15-83 0,-8-115 0,2 3 0,-3-20 0,37 234 0,-1-1 0,-22-65 0,-1-8 0,14 23 0,-9-161 0,22-94 0,3 287 0,-1 22 0,1-1 0,10-55 0,-10 83 0,0 0 0,1 0 0,-1 0 0,1 1 0,0-1 0,0 0 0,1 1 0,2-5 0,-4 9 0,-1-1 0,0 1 0,1 0 0,-1-1 0,0 1 0,1 0 0,-1-1 0,0 1 0,1 0 0,-1 0 0,1-1 0,-1 1 0,1 0 0,-1 0 0,1 0 0,-1 0 0,1 0 0,-1-1 0,1 1 0,-1 0 0,1 0 0,-1 0 0,1 0 0,0 1 0,12 10 0,-5 0 0,-1 1 0,0 0 0,-1 1 0,0-1 0,4 17 0,20 75 0,-21-68 0,138 675 0,-106-486 0,-7-23 0,-30-141 0,-4-61 0,0 1 0,0 0 0,0-1 0,0 1 0,0-1 0,0 1 0,0 0 0,0-1 0,-1 1 0,1-1 0,0 1 0,0-1 0,0 1 0,-1 0 0,1-1 0,0 1 0,-1-1 0,1 1 0,-1-1 0,1 1 0,0-1 0,-1 0 0,0 1 0,-9-7 0,-10-27 0,3-10 0,2 0 0,-12-56 0,-10-95 0,26 125 0,-44-293-458,-9-430-1,9 116 294,22 473 165,31 195 40,0-1 1,0 0-1,-1 1 1,0 0-1,-1-1 0,0 1 1,0 1-1,-1-1 0,1 0 1,-8-7-1,9 12-18,0 0-1,0 0 1,0 0-1,-1 1 1,1-1-1,-1 1 1,1 0-1,-1 0 0,0 0 1,0 1-1,0-1 1,0 1-1,0 0 1,0 0-1,0 0 1,0 0-1,0 1 1,-1 0-1,1 0 1,0 0-1,0 0 1,-8 2-1,3 1-8,1 0 0,0 0 0,0 1-1,0 0 1,0 0 0,0 1 0,1-1 0,-9 9-1,-219 199 22,13-9-34,185-174-1,-1-1 0,-1-3 0,-1 0 0,-63 26 0,38-26 1,-2-3 0,0-2 0,-90 12 0,-211 12 0,-7 2 0,352-43 0,15-2 0,0 0 0,0 0 0,0 1 0,0 0 0,0 1 0,0 0 0,1 0 0,-13 7 0,20-10 0,0 0 0,0 0 0,0 0 0,-1 0 0,1 0 0,0 0 0,0 0 0,0 1 0,0-1 0,-1 0 0,1 0 0,0 0 0,0 0 0,0 1 0,0-1 0,0 0 0,0 0 0,0 0 0,-1 1 0,1-1 0,0 0 0,0 0 0,0 0 0,0 1 0,0-1 0,0 0 0,0 0 0,0 0 0,0 1 0,0-1 0,0 0 0,0 0 0,0 1 0,0-1 0,1 0 0,-1 0 0,0 0 0,0 1 0,0-1 0,0 0 0,0 0 0,0 0 0,0 0 0,1 1 0,-1-1 0,0 0 0,0 0 0,0 0 0,0 0 0,1 0 0,-1 1 0,0-1 0,0 0 0,0 0 0,1 0 0,-1 0 0,0 0 0,0 0 0,1 0 0,4 2 0,0-1 0,0 0 0,0 0 0,1 0 0,-1-1 0,0 1 0,1-1 0,-1-1 0,0 1 0,1-1 0,-1 0 0,0 0 0,0 0 0,0-1 0,9-3 0,6-4 0,0 0 0,32-21 0,20-22 0,-50 35 0,2 0 0,40-22 0,-56 38 0,-15 10 0,-35 24 0,-2-3 0,-68 38 0,-579 262 0,635-306 0,-1 0 0,0 2 0,-86 56 0,136-78 0,1 0 0,0 0 0,0 1 0,1 0 0,-1 0 0,1 0 0,0 1 0,1 0 0,-1 0 0,1 0 0,0 0 0,1 1 0,0 0 0,0-1 0,0 1 0,0 0 0,1 1 0,1-1 0,-1 0 0,1 1 0,0-1 0,1 0 0,0 1 0,0-1 0,0 1 0,1-1 0,0 1 0,3 7 0,2 13 0,1 0 0,2-1 0,0 0 0,23 44 0,-1-15 0,39 52 0,-63-97 0,0-1 0,1 0 0,0-1 0,1 1 0,0-2 0,1 1 0,-1-1 0,2-1 0,-1 1 0,1-2 0,0 0 0,0 0 0,1-1 0,0 0 0,0-1 0,0 0 0,0-1 0,1-1 0,-1 0 0,1 0 0,-1-1 0,1-1 0,0 0 0,18-3 0,95-25 0,-47 8 0,113-19 0,116-29 0,-122 13 0,251-109 0,-407 151 0,-16 7 0,0 1 0,0-2 0,-1 0 0,0-1 0,0 0 0,21-18 0,-33 25 0,0 0 0,-1 1 0,1-1 0,0 0 0,0 0 0,-1 0 0,1 1 0,0-1 0,-1 0 0,1 0 0,-1 0 0,1 0 0,-1 0 0,1 0 0,-1 0 0,0 0 0,1 0 0,-1 0 0,0 0 0,0-1 0,0 1 0,0 0 0,0 0 0,0 0 0,0 0 0,0 0 0,-1 0 0,1 0 0,0 0 0,-1 0 0,1 0 0,-1-2 0,-2 0 0,0 0 0,0 0 0,0 1 0,-1-1 0,1 1 0,-1 0 0,1 0 0,-6-3 0,-123-55 0,-245-77 0,102 65 0,265 70 0,0-1 0,0 0 0,0-1 0,-16-9 0,26 13 0,-1 0 0,1-1 0,0 1 0,-1 0 0,1 0 0,0-1 0,-1 1 0,1 0 0,0-1 0,-1 1 0,1 0 0,0-1 0,0 1 0,-1 0 0,1-1 0,0 1 0,0-1 0,0 1 0,0-1 0,-1 1 0,1 0 0,0-1 0,0 1 0,0-1 0,0 1 0,0-1 0,0 0 0,14-8 0,13 2 0,1 2 0,0 1 0,0 1 0,49 1 0,-31 0 0,469-3 0,-471 4 0,0 3 0,0 1 0,64 13 0,-102-15 0,0 1 0,-1 0 0,1-1 0,-1 2 0,0-1 0,0 1 0,0-1 0,0 1 0,0 1 0,0-1 0,-1 1 0,0 0 0,0 0 0,7 7 0,-8-5 0,0 0 0,0 1 0,0-1 0,-1 1 0,1-1 0,-2 1 0,1 0 0,-1 0 0,0 0 0,0-1 0,-1 11 0,-1 47 0,-18 111 0,2-33 0,16-130 0,-5 62 0,5 141 0,2-210 0,0 1 0,0-1 0,1 1 0,0-1 0,0 0 0,0 1 0,0-1 0,1 0 0,0 0 0,0-1 0,0 1 0,6 5 0,-9-9 0,1-1 0,-1 1 0,1-1 0,-1 0 0,1 1 0,-1-1 0,1 0 0,-1 1 0,0-1 0,1 1 0,-1-1 0,0 1 0,1-1 0,-1 1 0,0-1 0,0 1 0,1-1 0,-1 1 0,0-1 0,0 1 0,0-1 0,0 1 0,0 0 0,0-1 0,0 1 0,0-1 0,0 1 0,0-1 0,0 1 0,0 0 0,0-1 0,0 1 0,-1-1 0,1 1 0,0-1 0,0 1 0,-1-1 0,1 1 0,0-1 0,-1 1 0,1-1 0,0 1 0,-1-1 0,1 0 0,-1 1 0,1-1 0,-1 1 0,-38 6 0,-314-1 0,219-8 0,-126 0-164,-65-1-602,-851-1-1824,140 64 1208,802-31 1163,-209 23-227,-1-33 3783,-12-25-1107,447 6-2230,-4 1 0,0-2 0,1 1 0,-1-1 0,0-1 0,-21-6 0,32 8 0,1-1 0,-1 0 0,0 1 0,1-1 0,-1 0 0,0 0 0,1 0 0,-1 0 0,1 0 0,-1 0 0,1-1 0,0 1 0,0 0 0,-1-1 0,1 1 0,0-1 0,0 1 0,0-1 0,1 0 0,-1 1 0,0-1 0,0 0 0,1 1 0,-1-1 0,1 0 0,0 0 0,0 0 0,-1 0 0,1 1 0,0-1 0,1 0 0,-1 0 0,0 0 0,0 0 0,1 1 0,-1-1 0,1 0 0,-1 0 0,3-2 0,2-7 0,0 0 0,1 1 0,0-1 0,1 1 0,9-10 0,27-28 0,2 2 0,2 3 0,69-51 0,-83 69 0,2 2 0,1 2 0,0 1 0,2 1 0,0 3 0,53-17 0,-42 20 0,0 2 0,1 2 0,1 3 0,91-1 0,211-14 0,-76 0 0,353 19 0,-383 3 0,-532 17 0,116-5 0,-672 8 0,706-26 0,1-7 0,1-5 0,-169-44 0,288 57 0,0 0 0,0-1 0,0-1 0,1 0 0,0-1 0,0 0 0,1-1 0,-19-14 0,26 17 0,0 1 0,1-1 0,-1-1 0,1 1 0,0 0 0,0-1 0,1 0 0,-1 0 0,2 0 0,-1-1 0,0 1 0,1-1 0,0 1 0,1-1 0,0 0 0,0 1 0,0-1 0,1 0 0,0 0 0,0-8 0,2 3 0,0 1 0,0-1 0,1 0 0,0 1 0,1 0 0,1 0 0,-1 0 0,2 0 0,0 1 0,0 0 0,0 0 0,1 0 0,1 1 0,8-9 0,4 0 0,0 1 0,1 1 0,0 0 0,1 2 0,38-19 0,33-9-157,1 3-1,3 5 0,149-33 0,306-33-472,-273 65 630,-138 21 0,237-57 0,-371 69 0,0 1 0,-1-2 0,1 1 0,-1-1 0,1 0 0,8-6 0,-14 9 0,-1 0 0,0 0 0,0 0 0,0 0 0,1-1 0,-1 1 0,0 0 0,0 0 0,0 0 0,0-1 0,1 1 0,-1 0 0,0 0 0,0-1 0,0 1 0,0 0 0,0 0 0,0-1 0,0 1 0,0 0 0,0 0 0,0-1 0,0 1 0,0 0 0,0 0 0,0-1 0,0 1 0,0 0 0,0 0 0,0-1 0,0 1 0,0 0 0,0 0 0,0-1 0,-1 1 0,1 0 0,0-1 0,-15-6 0,-14 2 0,0 0 0,0 2 0,-41 1 0,43 1 0,-128 2 315,-267 35 0,-149 67 316,465-75-631,2 4 0,-175 79 0,230-91 0,-2-2 0,0-2 0,-57 9 0,-165 10 0,-44 7 0,252-24 0,55-14 0,0-1 0,0 0 0,0-1 0,0 0 0,-1 0 0,1-1 0,-1 0 0,1-1 0,-17-1 0,26 1 0,0 0 0,0 0 0,1 0 0,-1 0 0,0 0 0,1-1 0,-1 1 0,0 0 0,0 0 0,1 0 0,-1-1 0,0 1 0,1 0 0,-1-1 0,0 1 0,1 0 0,-1-1 0,1 1 0,-1-1 0,1 1 0,-1-1 0,1 1 0,-1-1 0,1 0 0,-1 1 0,1-1 0,0 0 0,-1 1 0,1-1 0,0 0 0,0 1 0,-1-1 0,1 0 0,0 1 0,0-1 0,0 0 0,0 0 0,0 1 0,0-1 0,0 0 0,0-1 0,2-1 0,-1 0 0,1-1 0,0 1 0,0 0 0,0 0 0,1 0 0,-1 1 0,5-5 0,28-25 0,2 1 0,76-48 0,93-36 0,-133 80 0,96-33 0,-135 57 0,0 1 0,0 2 0,1 2 0,0 1 0,54-1 0,-78 6 0,0 1 0,0 0 0,-1 1 0,1 0 0,-1 1 0,1 0 0,-1 1 0,0 0 0,-1 0 0,1 1 0,9 6 0,-6-1 0,0-1 0,-1 2 0,0 0 0,0 0 0,-1 1 0,16 24 0,-9-9 0,-2 1 0,-1 1 0,-2 0 0,0 1 0,-2 1 0,14 61 0,-14-23 0,-2 0 0,-3 0 0,-6 115 0,-36 214 0,19-244 0,-27 488 0,44-629 0,0-1 0,0 1 0,2 0 0,-1-1 0,2 1 0,5 20 0,-6-28 0,1-1 0,-1 1 0,1-1 0,0 0 0,0 0 0,0 0 0,1 0 0,-1-1 0,1 1 0,0-1 0,0 0 0,0 0 0,0 0 0,1-1 0,-1 1 0,1-1 0,0 0 0,-1 0 0,1-1 0,0 1 0,5 0 0,40 6 0,-1-2 0,1-3 0,99-4 0,-60-7 0,0-3 0,138-36 0,168-71 0,-246 70 0,-32 10 0,-108 35 0,0 0 0,-1 0 0,0-1 0,14-9 0,-22 13 0,0 0 0,0 0 0,1 0 0,-1 0 0,0-1 0,0 1 0,0 0 0,1 0 0,-1 0 0,0-1 0,0 1 0,0 0 0,0 0 0,1-1 0,-1 1 0,0 0 0,0 0 0,0-1 0,0 1 0,0 0 0,0-1 0,0 1 0,0 0 0,0 0 0,0-1 0,0 1 0,0 0 0,0-1 0,0 1 0,0 0 0,0 0 0,0-1 0,-12-5 0,-8 2 0,-1 1 0,0 1 0,1 0 0,-29 3 0,11 0 0,11-1 0,-720 11 0,526 15 0,143-13 0,-79 1 0,89-13 0,-113 7 0,-510 36 0,-4-44 0,331-3 0,-1263 3 0,1611 0 0,-1 0 0,1 1 0,-1 1 0,1 0 0,-1 2 0,1 0 0,0 0 0,1 2 0,-1 0 0,1 0 0,0 2 0,-20 13 0,-173 95 0,149-84 0,47-19 0,12-12 0,0-1 0,0 1 0,0-1 0,0 1 0,0-1 0,0 0 0,0 1 0,0-1 0,0 1 0,0-1 0,0 0 0,0 1 0,0-1 0,0 1 0,1-1 0,-1 0 0,0 1 0,0-1 0,0 1 0,1-1 0,-1 0 0,0 1 0,0-1 0,1 0 0,-1 0 0,0 1 0,1-1 0,0 1 0,5 2 0,0 0 0,0 0 0,1-1 0,-1 0 0,1 0 0,-1 0 0,1-1 0,0 0 0,12 1 0,80-2 0,227-40-23,-245 27-118,711-94-621,13 55 245,-421 56 1447,-155 0-452,-216-4-599,1-1 0,-1 0 0,0-1 0,1 0 0,-1-1 0,0 0 1,-1-1-1,1-1 0,-1 0 0,20-11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0:01:10.774"/>
    </inkml:context>
    <inkml:brush xml:id="br0">
      <inkml:brushProperty name="width" value="0.35" units="cm"/>
      <inkml:brushProperty name="height" value="0.35" units="cm"/>
      <inkml:brushProperty name="color" value="#FFFFFF"/>
    </inkml:brush>
  </inkml:definitions>
  <inkml:trace contextRef="#ctx0" brushRef="#br0">4757 1881 24575,'-10'-9'0,"0"2"0,0-1 0,-1 1 0,0 1 0,0 0 0,-1 0 0,0 1 0,1 1 0,-2 0 0,-14-3 0,-19-2 0,-65-4 0,85 11 0,-622-15 0,242 15 0,4-33 0,362 30 0,0-2 0,0-3 0,1 0 0,-60-26 0,93 33 0,-1 0 0,1 0 0,0-1 0,0 1 0,1-1 0,-1-1 0,1 1 0,0-1 0,0 0 0,0 0 0,0-1 0,1 1 0,0-1 0,0 0 0,1 0 0,-5-11 0,7 14 0,0-1 0,1 0 0,-1 0 0,1 1 0,0-1 0,0 0 0,0 0 0,0 1 0,1-1 0,-1 0 0,1 1 0,0-1 0,2-4 0,0 2 0,0 0 0,0 0 0,1 1 0,-1-1 0,1 1 0,1-1 0,-1 1 0,1 1 0,5-6 0,11-6 0,2 1 0,-1 0 0,2 2 0,32-15 0,195-67 0,97 1-164,514-63-1688,-467 92 1122,-314 51 653,822-121-829,-713 125 715,-178 10 190,1 0 0,0 1 0,-1 1 0,1 0 0,-1 0 0,22 9 0,-33-11 1,0 0 0,0 1 0,0-1 0,0 1 0,-1-1 0,1 1 0,0-1 0,0 1 0,-1 0 0,1-1 0,0 1 0,-1 0 0,1 0 0,0-1 0,-1 1 0,1 0 0,-1 0 0,0 0 0,1 0 0,-1 0 0,0 0 0,1 1 0,-1 0 0,0-1 0,-1 1 0,1-1 0,-1 0 0,1 1 0,-1-1 0,1 0 0,-1 1 0,0-1 0,1 0 0,-1 0 0,0 1 0,0-1 0,0 0 0,0 0 0,-2 1 0,-8 7 0,-1 0 0,0-1 0,0-1 0,-1 0 0,0 0 0,-15 4 0,-32 11 0,-80 18 0,-155 19 105,-76-10 314,-72-14-478,-76-12-761,-1034-5-1886,986-17 1555,239 5 631,131 2 431,158-3 109,34-3 29,11 0 45,119 5 637,156-2-264,123-1-378,81-2-37,96-3-38,807 12-16,-1126-1 166,-165-1 494,-93-6-417,-10-1 31,-49 3 359,-144 2 284,-112-3-531,-103-2-1108,-2041-3-3168,2147-2 4686,246 1-333,-82-15 1,133 16-398,-1-2 1,1 1-1,0-2 1,0 1-1,0-2 0,0 1 1,1-1-1,-11-7 1,20 11-58,-1 0 0,1 0 0,0 0 1,-1 0-1,1 0 0,0 0 0,0 0 1,0-1-1,0 1 0,0 0 0,0-1 1,0 1-1,0 0 0,0-1 0,1 1 0,-1-1 1,1 0-1,-1 1 0,1-1 0,0 1 1,-1-1-1,1 0 0,0 1 0,0-1 1,0 0-1,0 1 0,0-1 0,1 1 1,-1-1-1,0 0 0,1 1 0,-1-1 1,1 1-1,0-1 0,-1 1 0,3-3 0,3-4 68,1 1-1,0 0 1,0 1-1,1 0 1,0 0-1,0 1 1,0 0-1,1 0 1,0 1-1,13-5 1,39-15 364,105-25 0,177-24 103,500-42-95,10 41-173,-498 45-242,-190 13-32,-147 11 0,-44 2 0,-148 10 0,-137 20-164,-740 88-1700,119-12 951,863-94 1309,54-4-1,28-3 540,581-2-371,-331-5-528,-229 5-17,76 0 281,-99 1-205,1 0 0,-1 0 0,0 1 0,0 0 0,-1 1-1,13 5 1,-22-8-74,0 0-1,-1 1 1,1-1-1,0 0 1,-1 1-1,1-1 1,0 0-1,-1 1 1,1-1-1,0 1 1,-1-1-1,1 1 1,-1 0-1,1-1 1,-1 1-1,1-1 1,-1 1-1,0 0 0,1-1 1,-1 1-1,0 0 1,1 0-1,-1 1 1,0-1 3,0 0 1,-1 0 0,1 0-1,-1 0 1,1 0-1,-1 0 1,1 0-1,-1 0 1,1-1 0,-1 1-1,0 0 1,1 0-1,-1 0 1,0-1 0,0 1-1,0 0 1,0-1-1,0 1 1,0 0-1,-18 8 210,1 0 0,-1-1-1,-37 9 1,-166 39 393,-440 59-1487,303-58-15,136-20 580,-319 62-92,500-89 359,-58 20 0,96-29 28,0 1 0,-1-1 0,1 1 0,0 0 0,0 0 0,0 0 0,0 1 0,1-1 0,-1 1 0,0 0 0,1 0 0,0 0 0,0 0 0,0 1 0,0-1 0,1 1 0,-1 0 0,-2 5 0,4-6 0,1-1 0,0 1 0,-1-1 0,1 1 0,0-1 0,0 1 0,1-1 0,-1 1 0,0-1 0,1 1 0,0-1 0,-1 0 0,1 1 0,1 2 0,2 2 0,0-1 0,0 1 0,0-1 0,1 0 0,10 10 0,14 11 0,1-2 0,2-1 0,53 30 0,223 112-164,118 40-655,105 44-164,456 199-599,800 382-1285,-1482-676 2119,-300-153 741,244 140-513,-209-116 760,-2 2 1,0 2-1,58 60 1,-86-79-19,0 1 0,-1 0 0,0 0 0,-1 1 0,0 0 0,-1 1 0,9 24 0,-14-33-132,0 1 0,-1-1 0,1 1 0,-1-1 0,-1 1-1,1-1 1,-1 1 0,0 0 0,0 0 0,0-1-1,-1 1 1,0-1 0,0 1 0,-1-1 0,1 1-1,-1-1 1,0 0 0,-1 1 0,1-1 0,-1 0-1,0-1 1,0 1 0,-5 4 0,1-2 23,0 0 1,-1-1-1,0 0 1,0 0 0,0-1-1,-1 0 1,0-1-1,0 0 1,-12 4-1,-12 2 303,-52 9-1,-109 5 568,-89-11-292,-1318-10-3003,1293-6 1534,70-1 261,214 4 483,-14-1-1,-48-8 1,76 8 34,1-1 0,-1 0 0,1-1 0,0 0 0,-1-1 1,1 0-1,1 0 0,-1-1 0,-12-9 0,17 10 32,-1 0 1,1 0-1,0 0 0,0-1 0,0 0 0,0 1 0,1-1 1,0-1-1,0 1 0,0 0 0,1-1 0,0 1 0,0-1 1,0 0-1,1 0 0,0 0 0,0 0 0,0 0 0,1 0 1,0 0-1,1-9 0,1 0 111,0-1 0,2 1 0,0 0 0,1 0 0,0 1 0,1-1 0,11-19 0,1 3 77,2 0 1,1 1-1,1 1 1,1 1-1,1 1 1,2 1-1,49-38 1,-15 22-39,1 2 0,2 3 1,76-32-1,286-99-858,137-5-307,92-2 0,355-44-419,4 36-145,-511 93 690,-169 20 543,-308 65 304,0-1 1,-1-1-1,44-20 1,-67 27 9,-1 0 0,0 0 0,0 0 0,1 0 0,-1 0 0,0-1 0,0 1 0,1 0 0,-1 0 0,0 0 0,0 0 0,1-1 0,-1 1 0,0 0 0,0 0 0,0 0 0,0-1 0,1 1 0,-1 0 0,0 0 0,0-1 0,0 1 0,0 0 0,0 0 0,0-1 0,0 1 0,0 0 0,1 0 0,-1-1 0,0 1 0,0 0 0,0-1 0,0 1 0,-1 0 0,1 0 0,0-1 0,0 1 0,0 0 0,0 0 0,0-1 0,0 1 0,0 0 0,0 0 0,-1-1 0,1 1 0,0 0 0,0 0 0,0-1 0,0 1 0,-1 0 0,1 0 0,0 0 0,0 0 0,-1-1 0,1 1 0,0 0 0,0 0 0,-1 0 0,1 0 0,0 0 0,0 0 0,-1 0 0,1 0 0,0 0 0,0 0 0,-1 0 0,1 0 0,-1 0 0,-48-6 0,-183 17 0,-142 36-48,352-44 41,-490 66-214,-1645 253 342,1384-202-1619,521-84 1344,454-60 1404,-20 3-767,264-36 114,327-40-253,543-74-164,-1047 128 639,-196 24-251,-62 12-344,-13 1-37,-18 1-105,1 2 1,0 0 0,-1 1 0,-22 0 0,-277-7-1,-169 7-246,-129 2-655,-2486 11-3622,2775-12 3763,109-9 549,203 8 156,0 0 1,0-1-1,0-1 0,0 0 1,-23-10-1,37 13 7,0 0-1,0 0 1,0 0 0,0 0 0,0-1-1,0 1 1,0-1 0,1 1 0,-1-1-1,0 0 1,1 1 0,-1-1-1,1 0 1,0 0 0,-2-3 0,3 3-9,-1 1 0,1-1 0,0 1 0,0-1 0,0 1 0,0-1 0,0 1 0,0-1 0,0 1 0,0-1 0,0 1 0,1-1 0,-1 1 0,1-1 0,-1 1 0,1-1 0,0 1 0,1-2 0,3-4 72,1 0 1,0 0-1,0 1 1,1 0-1,0 0 1,0 0-1,12-6 1,24-13 165,2 1 0,50-18 0,225-72 58,137-8 474,2324-385-1438,-2450 468-46,-135 18 389,-149 14 270,-39 5 25,-10 1 4,-63 1 3,-112 3-2,-105 1 145,-80 1 433,-90-2-326,-2660 3 471,3498-6-723,87 0-164,206-1-655,203 1-164,4387 1-4771,-5176-1 6553,-177 0 29,-141 2-638,-126 16-19,-92 18 648,-624 126 559,4 55-164,306-60-622,633-133-520,-134 30-56,361-89-16,13-6 0,240-68-86,140-30-258,106-18 258,1935-369-854,-2120 454 789,-121 26 113,-2 11 202,-285 35 726,-23 4-510,-50 6 71,-137 16 42,-264 30 277,-331 44 1110,12 35-264,669-106-687,97-19-565,18-10-356,0 1-1,1-1 1,-1 1-1,0-1 1,1 0-1,-1 1 1,0-1-1,1 1 1,-1-1-1,0 0 1,1 0-1,-1 1 1,1-1 0,-1 0-1,1 0 1,-1 1-1,1-1 1,-1 0-1,0 0 1,1 0-1,-1 0 1,1 0-1,-1 0 1,1 0-1,-1 0 1,1 0-1,0 0 1,-1 0-1,1 0 1,-1 0-1,1 0 1,40 0 47,58-8 0,183-28-55,132-26-164,106-18-655,83-6-164,1707-257-2949,-1972 280 2949,-278 51 534,65-22 0,-123 33 429,0 0 0,0 1 0,0-1 0,0 0 0,0 0 0,0 0 0,0 0 0,0 0 0,-1-1 0,1 1 0,-1 0 0,1-1 0,1-2 0,-3 4 19,0-1 0,0 1 0,0-1 0,0 0 0,0 1 0,0-1 0,-1 1 0,1-1 0,0 1 0,0-1 0,-1 1 0,1-1 0,0 1 0,-1-1 0,1 1 0,0-1 0,-1 1 0,1-1 0,-1 1 0,1 0 0,-1-1 0,1 1 0,-1 0 0,1-1 0,-1 1 0,1 0 0,-1 0 0,0-1 0,1 1 0,-1 0 0,1 0 0,-1 0 0,0 0 0,0 0 0,-28-6 186,0 1 1,0 2-1,-31-1 0,-251-4 708,-159 6-367,-149 4-187,-156-1-437,-111-5-721,-2780-26-3113,3004 25 2949,168-8 94,163-19 613,306 28 396,0-1 1,0-2-1,1 0 1,-1-1-1,-42-22 1,62 27-73,-1 0 1,1 0-1,0-1 1,0 0 0,0 0-1,0 0 1,1 0-1,0-1 1,0 1-1,0-1 1,0 0-1,1 0 1,-1-1-1,2 1 1,-1-1-1,-2-6 1,4 9-15,1 0-1,-1-1 1,1 1 0,0 0-1,0 0 1,0-1 0,1 1-1,-1 0 1,1 0 0,-1 0-1,1 0 1,0-1 0,2-2-1,0 0 27,1 0-1,-1 0 1,1 1 0,0 0-1,0 0 1,1 0-1,0 0 1,5-4-1,14-8 105,0 1 0,0 1 0,2 1-1,0 1 1,39-13 0,33-8 328,152-30-1,258-18 492,143 16-275,113 18-990,1038-5-981,-20 50-1414,-1468 8 2438,-248 0 528,-57-1-82,-15 1 6,-55 9 98,-66 6 0,-322 38-103,-193 8 168,-2219 219-211,2418-230-847,198-16 412,242-38 267,-1-1 1,1 1 0,-1 0-1,1 0 1,0 0 0,-1 0-1,1 1 1,0-1 0,-4 4-1,6-5 3,1 0 0,0 1 0,0-1 0,0 0 0,0 0 0,0 0 0,0 1 0,0-1 0,0 0 0,1 0 0,-1 0 0,0 1-1,0-1 1,0 0 0,0 0 0,0 0 0,0 0 0,0 1 0,0-1 0,0 0 0,1 0 0,-1 0 0,0 0 0,0 0 0,0 1 0,0-1 0,0 0-1,1 0 1,-1 0 0,0 0 0,0 0 0,0 0 0,1 0 0,-1 0 0,0 0 0,0 1 0,0-1 0,0 0 0,1 0 0,-1 0 0,21 4-1,230 9 1,242-8-58,232-5-174,194-2 130,2955-9-1656,-3238 12 1648,-193 9 110,-383-7 0,-1 2 0,94 21 0,-143-24 11,-1 0-1,1 1 0,-1 1 0,0-1 1,0 1-1,0 1 0,-1 0 0,1 0 1,-1 1-1,0 0 0,13 13 0,-19-17 9,0 1 0,-1 0 0,1 0 0,-1-1 0,1 1 0,-1 0 0,0 0 0,0 0 0,0 0 0,-1 1 0,1-1 0,-1 0 0,1 0 0,-1 0 0,0 5 0,-1-2 32,0 0-1,-1-1 1,0 1 0,1 0-1,-2-1 1,1 1-1,-1-1 1,0 0-1,0 0 1,-6 8-1,-13 12 135,0-1-1,-2-1 0,-1 0 0,-48 31 1,-235 140 551,-141 34 186,-150 23 17,-103 12-292,-1574 435-526,1635-527-121,117-28-39,132-34-115,129-28 115,235-72 39,0 2 0,1 0 0,-31 19 0,56-30 1,1 1 0,0 0 1,0 0-1,0-1 0,0 1 0,-1 0 0,1 0 0,0 0 0,1 0 0,-1 0 0,0 1 0,0-1 0,0 0 0,1 0 0,-1 0 0,1 1 0,-1-1 0,1 0 0,-1 3 0,1-3 5,0 0 0,1 0 0,-1 0 0,1 0 0,-1 0 0,1-1 0,-1 1 0,1 0 0,-1 0 0,1 0 0,0 0 0,-1 0 0,1-1 0,0 1 0,0 0-1,0-1 1,0 1 0,0-1 0,0 1 0,0-1 0,0 1 0,0-1 0,1 1 0,19 5 158,0 0 0,0-2 0,1 0 0,33 0-1,221 9 724,113-9-289,91-5 288,1068-90 223,-1161 34-1242,-108 5-395,-105 4 396,-162 44 132,1-1 0,-2 0 0,1-1 0,18-11 0,-28 15 0,0 1 0,0-1 0,-1 1 0,1-1 0,0 0 0,0 0 0,-1 1 0,1-1 0,-1 0 0,0 0 0,0-1 0,0 1 0,0 0 0,0 0 0,0-1 0,0 1 0,-1 0 0,1-1 0,-1 1 0,1 0 0,-1-1 0,0 1 0,0-1 0,0 1 0,-1-1 0,1 1 0,0 0 0,-2-3 0,0-1 0,0 0 0,-1 1 0,0-1 0,0 1 0,-1 0 0,1 0 0,-1 1 0,0-1 0,0 1 0,-1-1 0,1 1 0,-7-4 0,-15-10 0,-37-19 0,-108-45 0,-82-8 164,8 24 341,-3 11 0,-308-27 0,-519 13-322,870 56 514,187 11-641,0-1-1,1-1 0,-1 0 1,1-1-1,-27-12 0,41 15-51,-1 0-1,1 0 1,-1 0-1,1 0 1,0-1-1,0 1 0,0-1 1,0 0-1,0 0 1,-3-6-1,5 7-3,0 1 1,0-1-1,0 0 1,0 0-1,1 0 0,-1 0 1,1 0-1,0 0 1,-1 0-1,1 0 1,0 0-1,0 0 0,0 0 1,1 0-1,-1 0 1,0 0-1,1-2 0,3-3 0,0-1 0,0 1 0,0 0-1,1 0 1,0 0 0,0 1 0,1 0-1,0 0 1,0 0 0,13-8 0,36-27 0,84-46 0,146-61-164,113-16-655,111 2-164,-80 55-142,631-74 0,449 74 356,-1098 103-27,-357 4 553,-1 3 0,102 18 1,-147-19 224,-1 1 0,1-1 1,0 1-1,-1 0 0,1 1 1,-1 0-1,9 6 1,-14-8 15,0-1 0,0 1 0,0 0 0,-1 0 0,1 0 0,0 0 0,-1 0 0,0 0 0,1 0 0,-1 1 0,0-1 0,0 0 0,0 1 0,0-1 0,0 1 0,-1-1 0,1 3 0,-1-1 4,0-1-1,0 1 0,-1-1 1,1 1-1,-1-1 0,0 0 1,0 1-1,0-1 0,0 0 1,-1 0-1,1 1 1,-4 4-1,-1 0 2,0 1 1,-1-1-1,0 0 1,-14 11 0,-15 9-4,-1-2 0,-78 41 0,-169 67 41,-284 82 161,-16-28-208,-92 33 179,160-11 2612,515-210-2773,-6 3 122,0 0 0,1 1 0,-1 0 0,1 0 0,-7 5 0,13-9-123,0 1 1,0-1-1,-1 0 1,1 0-1,0 0 1,0 1-1,0-1 1,0 0-1,-1 1 1,1-1-1,0 0 1,0 0-1,0 1 1,0-1-1,0 0 1,0 1-1,0-1 1,0 0-1,0 1 1,0-1-1,0 0 1,0 0-1,0 1 1,0-1-1,0 0 0,0 1 1,0-1-1,0 0 1,0 1-1,0-1 1,0 0-1,0 0 1,1 1-1,-1-1 1,0 0-1,0 0 1,0 1-1,1-1 1,-1 0-1,0 0 1,1 1-1,1 0 50,1 1 0,0-1 0,0 0 0,-1 0 0,1 0-1,0-1 1,0 1 0,4 0 0,58 5 129,110-5 0,-97-2-189,200-3 32,157-13 108,551-91-1,-941 100 87,80-23 0,-124 31-223,0 0 0,0 0 0,0-1 0,0 1 0,0 0 0,0-1 0,0 1 0,0 0 0,0-1 0,0 0 0,0 1 0,0-1 0,-1 1 0,1-1 0,0 0 0,-1 1 0,1-1 0,0 0-1,-1 0 1,1 0 0,-1 0 0,1 1 0,-1-1 0,1-2 0,-2 2-3,1 0 0,-1 0 0,0 0-1,-1 0 1,1 0 0,0 0 0,0 0-1,0 1 1,0-1 0,-1 0 0,1 1-1,0-1 1,-1 1 0,1-1 0,0 1-1,-1-1 1,1 1 0,-3 0 0,-31-6-1,-1 1 0,-70 1 0,-227 18 0,-117 23-164,-1049 116-2528,1076-95 2245,98-1 364,135-22 243,154-32 634,37-4-780,-1 1 1,0-1-1,0 1 0,0-1 1,1 1-1,-1-1 1,0 1-1,1-1 1,-1 1-1,1-1 0,-1 1 1,0-1-1,1 1 1,-1-1-1,1 1 1,-1 0-1,1-1 1,-1 1-1,1 0 0,-1-1 1,1 1-1,0 0 1,-1 0-1,1 0 1,-1-1-1,2 1 1,84-37 413,-84 37-413,217-80 147,510-142-837,28 72 0,-518 124 839,-86 18 655,-150 8-770,-1 0 0,1 0 1,0 1-1,-1-1 0,1 0 0,-1 1 0,1 0 0,0 0 0,3 2 1,-6-3-41,0 0 1,1 0 0,-1 1 0,0-1 0,0 0 0,0 1-1,0-1 1,0 0 0,0 1 0,0-1 0,1 0 0,-1 1-1,0-1 1,0 0 0,0 1 0,0-1 0,0 0 0,-1 1-1,1-1 1,0 0 0,0 1 0,0-1 0,0 0-1,0 1 1,0-1 0,0 0 0,-1 1 0,1-1 0,0 0-1,0 0 1,0 1 0,-1-1 0,1 0 0,0 0 0,0 1-1,-1-1 1,1 0 0,0 0 0,-1 0 0,1 0 0,0 1-1,-1-1 1,1 0 0,0 0 0,-1 0 0,1 0 0,0 0-1,-1 0 1,1 0 0,-21 8 219,0-1 0,-1 0 0,-42 5 0,-199 24 323,-107-6-619,-1353 20-2573,1439-50 2803,94-10 558,176 9-651,0-1 0,1 0 0,-1-1-1,1-1 1,-20-7 0,29 10-67,1-1 0,0 0 0,0 0 1,-1 0-1,1 0 0,1-1 0,-1 1 1,0-1-1,0 0 0,1 0 0,0 0 0,0 0 1,-1 0-1,2-1 0,-1 1 0,0 0 1,1-1-1,-1 1 0,1-1 0,0 0 0,0 1 1,0-5-1,1 1-3,-1 1 0,1 0 0,1 0 0,-1 0 0,1 0 0,0 0 0,0 0 0,1 0 0,0 0 0,0 0 0,0 1 0,1-1 0,0 1 0,0 0 0,3-6 0,7-6 0,1 1 0,0 0 0,1 1 0,0 1 0,1 0 0,1 1 0,18-11 0,24-12-55,1 3 1,120-48-1,314-79-764,146 1-164,905-170-1246,-614 136 775,-606 119 1304,-168 30 136,-145 39 12,-11 1 1,-30 4 0,-142 22 1,-155 27 57,-154 13 167,-152 2-240,-103 10-273,-87-1 53,-1655 16-2549,1915-89 1887,179-15 418,258-1 410,112 14 68,0-1 0,0 0 0,0-1 1,-14-7-1,25 10 3,0 0 0,0 0 0,0 0 0,0 0 0,0-1 0,0 1 1,0-1-1,0 1 0,1-1 0,-1 0 0,0 1 0,1-1 0,0 0 0,-1 0 1,1 0-1,0 0 0,-2-4 0,3 4 6,0 0 0,0 0-1,0 1 1,0-1 0,0 0 0,0 0 0,1 0 0,-1 0-1,0 0 1,1 1 0,-1-1 0,1 0 0,0 0 0,0 1-1,0-1 1,0 0 0,0 1 0,0-1 0,0 1 0,2-2-1,2-3 44,1 0 0,1 1 0,-1 0-1,1 0 1,0 0 0,8-4 0,12-4 185,42-16 1,254-61 747,162-5 0,129 6-85,1868-88-135,-2115 171-1473,-153 15 329,-205-8 369,0 0 0,0 1 1,17 5-1,-25-7 11,-1 0 1,1 0 0,-1 0 0,1 1-1,-1-1 1,1 0 0,-1 0 0,1 1-1,0-1 1,-1 0 0,1 1-1,-1-1 1,0 0 0,1 1 0,-1-1-1,1 1 1,-1-1 0,0 0-1,1 1 1,-1-1 0,0 1 0,1-1-1,-1 1 1,0 0 0,0-1 0,1 1-1,-1-1 1,0 1 0,0-1-1,0 1 1,0 0 0,0-1 0,0 1-1,0-1 1,0 2 0,-4 3 0,-1-1 0,0 1 1,0-1-1,0 0 0,-1 0 0,1-1 1,-1 1-1,0-1 0,0 0 1,-9 3-1,-182 72 0,-366 95 766,155-51 107,341-100-822,-375 123 153,24 26 1638,406-166-1678,0 1 0,1 0 0,0 0-1,0 1 1,-17 15 0,28-22-149,-1 1 1,1-1-1,-1 1 1,1-1-1,-1 1 0,1-1 1,0 1-1,-1-1 0,1 1 1,0-1-1,0 1 0,0 0 1,-1-1-1,1 1 0,0 0 1,0-1-1,0 1 1,0 0-1,0-1 0,0 1 1,0 0-1,0-1 0,0 1 1,0-1-1,0 1 0,1 0 1,-1-1-1,0 1 0,0-1 1,1 1-1,-1 0 1,2 1 25,0 0-1,0-1 1,0 1 0,0-1 0,0 0 0,0 0 0,0 0 0,0 0 0,1 0 0,-1 0 0,4 1 0,28 5 275,1-1-1,52 2 0,192 2 358,90-7-666,1301-35-519,-1401 22 869,-222 9-312,81 10 0,-119-8-45,-1 0 0,0 1 0,0 1 0,9 3 0,-15-5 0,-1-1 0,0 1 0,0-1 0,0 1 0,0-1 0,1 1 0,-1 0 0,0 0 0,0 0 0,-1 0 0,1-1 0,0 1 0,0 0 0,0 0 0,-1 1 0,1-1 0,0 0 0,-1 0 0,1 0 0,0 2 0,-1-1 0,0-1 0,0 0 0,-1 1 0,1-1 0,0 1 0,-1-1 0,1 0 0,-1 1 0,1-1 0,-1 0 0,0 1 0,1-1 0,-1 0 0,0 0 0,0 0 0,0 0 0,0 0 0,0 0 0,-1 2 0,-6 3 0,0 0 0,1 0 0,-18 9 0,-35 14 0,-84 29 0,-205 51-164,-139-3-655,-716 61-1074,-11-68-147,802-73 1083,125-12 238,162-8 557,207-7 164,64-1 20,304-1-162,191 0-417,170 0 254,-90 2-205,1792-17-1444,-2046 14 1835,-399 5 117,112 15 0,-177-15 0,1-1 0,-1 0 0,0 1 0,1-1 0,-1 1 0,0 0 0,0-1 0,0 1 0,0 0 0,1 0 0,-1 1 0,-1-1 0,1 0 0,0 1 0,3 2 0,-5-3 0,0 0 0,0 0 0,-1 0 0,1 0 0,0 0 0,0 0 0,-1 0 0,1 0 0,-1 0 0,1 0 0,-1 0 0,1 0 0,-1 0 0,1 0 0,-1 0 0,0-1 0,0 1 0,1 0 0,-1 0 0,0-1 0,0 1 0,0-1 0,0 1 0,0-1 0,0 1 0,1-1 0,-1 1 0,-2-1 0,-34 18 0,-1-2 0,-78 23 0,-274 54 19,-207-1 55,-195-17-55,-119-22-19,-1365 7-978,2-66 156,2010 1 1090,232 4 5,-1-1 0,-49-11 0,79 13-218,-1-1-1,1 0 0,-1 0 0,1 0 1,-1-1-1,1 1 0,0-1 0,-1 0 1,1 0-1,0 0 0,0 0 0,0 0 0,1-1 1,-1 1-1,1-1 0,-5-5 0,6 6-13,1-1-1,-1 1 0,1 0 0,0-1 0,0 1 0,-1-1 0,2 1 1,-1 0-1,0-1 0,0 1 0,1 0 0,-1-1 0,1 1 1,0 0-1,0-1 0,0 1 0,0 0 0,0 0 0,0 0 1,0 0-1,1 0 0,-1 0 0,1 0 0,-1 0 0,4-2 0,7-8 124,0 1 0,1 0 0,0 1 0,1 0 0,17-9-1,156-74 820,253-73 558,20 24-245,-420 130-1183,505-141 1308,-12 34 361,-514 117-1301,-37 8-66,-474 93 131,28-36-710,-470 18-1256,-12-25-234,670-41 1179,-58 3 530,113-11 0,209-6-55,1-2 0,-1 1 0,1-1 0,0-1 0,-1 0 0,-10-4 0,21 6 0,1 0 0,-1 0 0,1-1 0,-1 1 0,1 0 0,-1 0 0,1-1 0,-1 1 0,1 0 0,0-1 0,-1 1 0,1 0 0,-1-1 0,1 1 0,0-1 0,-1 1 0,1 0 0,0-1 0,0 1 0,-1-1 0,1 1 0,0-1 0,0 1 0,0-1 0,-1 0 0,1 1 0,0-1 0,0 1 0,0-1 0,0 1 0,0-1 0,0 1 0,0-1 0,0 1 0,1-1 0,-1 1 0,0-1 0,0 0 0,0 1 0,0-1 0,1 0 0,2-2 0,0-1 0,0 1 0,1-1 0,-1 1 0,1 0 0,0 1 0,0-1 0,0 1 0,5-3 0,40-19 0,85-28 0,187-49-164,117-11-655,87 7-76,1800-156 356,-1926 244 703,-124 19 528,-233 0-536,82 16-1,-118-17-152,1 0-1,-1 1 1,0 0-1,0 0 0,0 0 1,0 1-1,0 0 1,0 0-1,-1 1 1,6 4-1,-10-8-1,0 1 0,-1 0 0,1 0 0,-1-1 0,1 1 0,-1 0 0,1 0 0,-1 0 0,0 0 0,1 0 0,-1 0 0,0 0 1,0 0-1,1 0 0,-1 0 0,0 0 0,0 0 0,0 0 0,0 0 0,-1 0 0,1 0 0,0 0 0,0 0 0,0 0 0,-1 1 0,-1 1 12,0 0 1,0 1-1,-1-1 0,1 0 1,-1-1-1,1 1 0,-1 0 1,0-1-1,0 1 0,-4 2 1,-17 9 150,1-1-1,-2-1 1,1-1 0,-32 9 0,-232 56 733,-128 2-344,-897 133-85,681-113-642,332-54-535,270-40 613,-1-1 1,1-2-1,-31-2 0,51-3 65,12-2 15,37-10 9,181-32 7,188-23-164,153-5-655,2635-138-3468,-2826 208 3969,-145 6 280,-184 0 77,3 1 275,-95 6 316,-119 13 311,-99 17-126,-103 23 125,-93 14-104,68-11-649,-859 138-127,754-116-60,99-20 0,130-30 0,257-33 0,-1-1 0,1 0 0,0-1 0,-1-1 0,-29-5 0,46 6 0,-1 0 0,1 0 0,-1 0 0,1 0 0,-1 0 0,1-1 0,-1 1 0,1 0 0,-1 0 0,1-1 0,-1 1 0,1 0 0,0-1 0,-1 1 0,1 0 0,-1-1 0,1 1 0,0-1 0,-1 1 0,1 0 0,0-1 0,0 1 0,-1-1 0,1 1 0,0-1 0,0 1 0,0-1 0,0 1 0,-1-1 0,1 0 0,0 1 0,0-1 0,0 1 0,0-1 0,0 1 0,0-1 0,1 0 0,0-2 0,1 1 0,-1-1 0,1 0 0,0 1 0,0-1 0,0 1 0,0 0 0,0 0 0,4-3 0,18-14 0,1 0 0,1 2 0,34-17 0,195-78 0,93-2-81,701-137-337,-504 131 596,-254 52 642,-73 18 93,-91 17-374,-126 33-535,0 0-1,0 0 1,0 0 0,0-1 0,-1 1 0,1 0 0,0-1 0,0 1 0,0 0 0,0-1 0,-1 1 0,1-1-1,0 0 1,0 1 0,-1-1 0,1 1 0,-1-1 0,1 0 0,0 0 0,0-1 0,-2 2-4,0-1 1,0 0 0,0 0 0,0 1-1,0-1 1,-1 1 0,1-1-1,0 1 1,0-1 0,0 1-1,-1-1 1,1 1 0,0 0-1,0 0 1,-1 0 0,-1 0-1,-169-8 0,-178 6-163,-192 4-657,-164 2-163,-3429 7-4435,3872-14 5317,227 2 156,0-2-1,-42-10 1,72 12 12,0-1 0,0 0 0,0 0-1,1 0 1,-1-1 0,1 0 0,-10-6 0,13 8-7,0-1 0,0 0 0,0 0 0,0-1-1,0 1 1,0 0 0,0-1 0,1 1 0,-1-1 0,1 1 0,0-1 0,-2-5-1,2 0 75,0 0 0,1 0 0,0 0 0,0 0-1,1 0 1,0 0 0,0 0 0,1 0-1,0 0 1,3-7 0,14-51 631,58-226 2402,-70 267-2896,1 0-1,1 0 0,0 1 1,2 0-1,1 1 1,1 0-1,1 1 1,1 0-1,34-37 1,-27 36 6,2 0-1,1 1 1,1 2 0,0 0-1,2 2 1,0 1 0,44-20-1,77-20-276,-142 55 0,0 0 0,0 0 0,1 1 0,-1 0 0,1 0 0,-1 1 0,1 0 0,13 1 0,-2 3 0,0 0 0,20 8 0,9 3 0,293 55-184,11-23-240,-174-25 178,226 36-92,125 16 269,-206-18 56,-271-47 229,1-3 0,0-2 0,1-2 0,53-6 1,-2 2-24,70 0-193,323 3 0,-385 7 0,-97-6 0,-10-2 0,0 0 0,0 1 0,0 0 0,0 0 0,7 3 0,-13-4 0,0 0 0,0 1 0,0-1 0,0 0 0,0 0 0,0 1 0,0-1 0,0 0 0,0 0 0,0 0 0,0 1 0,0-1 0,0 0 0,0 0 0,0 1 0,0-1 0,0 0 0,0 0 0,-1 0 0,1 1 0,0-1 0,0 0 0,0 0 0,0 0 0,0 0 0,0 1 0,-1-1 0,1 0 0,0 0 0,0 0 0,0 0 0,-1 0 0,1 1 0,0-1 0,0 0 0,0 0 0,-1 0 0,1 0 0,0 0 0,0 0 0,-1 0 0,1 0 0,0 0 0,0 0 0,0 0 0,-1 0 0,1 0 0,0 0 0,-38 10 0,-118 24 0,-109 16 0,-103 9-164,-403 55-1307,-251 40-345,697-97 1019,61-4 328,-107 18 404,317-61 802,0 2 1,1 2-1,-82 34 0,132-47-655,1 0-1,-1 0 0,1 0 1,-1 0-1,1 1 1,-1 0-1,1-1 1,0 1-1,0 0 0,-4 4 1,6-6-72,0 0 1,0 0-1,0 1 0,0-1 1,0 0-1,1 0 1,-1 0-1,0 1 1,0-1-1,0 0 0,0 0 1,0 0-1,0 1 1,0-1-1,0 0 0,1 0 1,-1 0-1,0 0 1,0 0-1,0 1 1,0-1-1,1 0 0,-1 0 1,0 0-1,0 0 1,0 0-1,1 0 1,-1 0-1,0 1 0,0-1 1,0 0-1,1 0 1,-1 0-1,0 0 0,0 0 1,0 0-1,1 0 1,-1 0-1,0 0 1,0 0-1,1-1 0,25 0 349,13-6-305,1-2 1,65-25-1,-22 6-76,169-43-142,92 0-655,441-42-955,-242 40 618,-138 11 411,-78 13 478,-208 31 25,25-5 58,157-3 1,-208 29 1169,0 4 1,129 26 0,-14-1 694,287 39-888,63 7-1610,234-34 759,2-45 1,-404-26 611,-39 0-76,543 24-478,-452 6 0,-368-7 0,110-18 0,23-3 0,-46 25 0,-111 2 0,1-2 0,0-2 0,98-18 0,27-26 0,165-34 0,-240 69 0,1 5 0,135 10 0,-79-1 0,145-2 0,-331 2 0,1 1 0,-31 9 0,43-10 0,-65 18 0,1 3 0,2 3 0,0 4 0,2 3 0,-117 72 0,144-75 0,-33 23 0,-2-5 0,-98 44 0,70-54 0,-1-5 0,-145 25 0,209-49 0,-441 73 0,328-57 0,1 8 0,-261 91 0,350-102 0,0-3 0,-2-3 0,0-3 0,-81 5 0,146-19 0,0 0 0,0 0 0,0 0 0,0-1 0,0 0 0,0-1 0,0 0 0,0 0 0,1-1 0,-10-4 0,12 5 0,1-1 0,0 0 0,-1 0 0,1 0 0,0-1 0,1 1 0,-1-1 0,1 0 0,-1 0 0,1 0 0,0 0 0,1-1 0,-1 1 0,1-1 0,0 0 0,0 0 0,-2-8 0,1 0 0,1 0 0,1 0 0,0 1 0,0-1 0,1 0 0,4-24 0,3 0 0,13-45 0,-4 32 0,3 1 0,1 1 0,3 1 0,1 1 0,54-75 0,-34 62 0,3 2 0,2 3 0,85-73 0,-94 96 0,1 2 0,2 2 0,81-39 0,-94 51 0,-10 6 0,0 1 0,1 0 0,-1 2 0,1 0 0,0 1 0,25-1 0,130-1 0,-79 6 0,16-4 0,-1-5 0,0-5 0,-1-4 0,111-35 0,-129 25 0,308-87 0,-112 22 0,-144 46 0,-126 38 0,-19 10 0,1 0 0,-1 0 0,0 0 0,0 0 0,0-1 0,0 1 0,0 0 0,0 0 0,0 0 0,0-1 0,0 1 0,0 0 0,0 0 0,0 0 0,0 0 0,-1-1 0,1 1 0,0 0 0,0 0 0,0 0 0,0 0 0,0-1 0,0 1 0,0 0 0,0 0 0,0 0 0,-1 0 0,1 0 0,0-1 0,0 1 0,0 0 0,0 0 0,-1 0 0,1 0 0,0 0 0,0 0 0,0 0 0,0 0 0,-1 0 0,1 0 0,0 0 0,0 0 0,0 0 0,0 0 0,-1 0 0,1 0 0,0 0 0,0 0 0,-47-5 0,-503 1-512,339 6 228,-2230 3-854,2394-3 1543,1 3 0,-64 13-1,-57 7 316,135-21-720,1 2 0,0 1 0,-60 21 0,50-14 0,-50 9 0,4-10 0,-96 0 0,32-4 0,117-6 0,-542 65 0,519-59 0,-92 20 0,-199 49 0,342-77 0,-28 4 0,32-2 0,21-1 0,442 0 16,-264-4-190,787-1-617,-594 29 1298,-33 1-65,-37-1-442,30 0 0,905-28 0,-1582 2 0,-11 0-164,-112 0-655,-4175 0-6651,4508 1 8076,-29 0 1491,-209-23 1,-101-14-563,1 37 224,211 2-1401,-1372-2-358,1569-1 0,1 3 0,0 2 0,0 2 0,0 2 0,-76 25 0,46-9 0,-1-4 0,-143 21 0,160-34 0,51-6 0,18 0 0,139 0 0,-80-3 0,3057-4-1429,-3049 9 2101,135 24 1,-144-17-589,21 4-84,41 6 0,144 6 0,404-25 0,-322-5 0,-221 5 0,-130-2 0,-1 0 0,0 1 0,1-1 0,-1 1 0,1 0 0,-1 0 0,5 3 0,-7-4 0,-1 0 0,1 0 0,0 1 0,-1-1 0,1 0 0,-1 1 0,1-1 0,-1 1 0,0-1 0,1 1 0,-1-1 0,1 1 0,-1-1 0,0 1 0,1-1 0,-1 1 0,0-1 0,0 1 0,0 0 0,1-1 0,-1 1 0,0-1 0,0 1 0,0 0 0,0-1 0,0 2 0,-1 1 0,-1-1 0,1 1 0,-1-1 0,1 1 0,-1-1 0,0 0 0,0 0 0,0 0 0,0 0 0,-1 0 0,1 0 0,0 0 0,-1-1 0,1 1 0,-1-1 0,0 1 0,-2 0 0,-65 28 0,-106 32 0,40-15 0,-164 77 0,252-100 0,1 2 0,1 2 0,-83 68 0,103-73 0,1 2 0,2 0 0,0 2 0,2 1 0,1 0 0,-17 32 0,16-20 0,2 2 0,2 0 0,1 1 0,-11 53 0,-120 485 0,132-525 0,-3 0 0,-2-1 0,-2-1 0,-3-1 0,-2-1 0,-58 82 0,76-122 0,0-1 0,-1-1 0,0 0 0,0 0 0,-1-1 0,-1 0 0,-23 13 0,30-19 0,0 0 0,0 0 0,0-1 0,0 0 0,-1 0 0,1-1 0,-1 0 0,0 0 0,1 0 0,-1 0 0,0-1 0,1 0 0,-1 0 0,0-1 0,1 1 0,-1-1 0,0 0 0,1-1 0,-1 1 0,1-1 0,0 0 0,-9-5 0,7 1 0,-1 1 0,1-1 0,0-1 0,0 1 0,1-1 0,0-1 0,0 1 0,1-1 0,0 0 0,0 0 0,1 0 0,-5-12 0,-1-7 0,2-1 0,-11-52 0,4-20 0,-5-187 0,33-102 0,-7 315 0,4 0 0,31-121 0,-27 151 0,1 0 0,2 1 0,1 1 0,3 1 0,36-55 0,-38 66 0,1 2 0,1 1 0,1 0 0,2 2 0,37-32 0,-58 55 0,-1 0 0,0 0 0,1 0 0,-1 1 0,1-1 0,-1 1 0,1 0 0,-1 0 0,1 0 0,0 0 0,0 0 0,0 1 0,0-1 0,-1 1 0,1-1 0,0 1 0,0 0 0,0 0 0,4 1 0,-5 0 0,0 1 0,0-1 0,-1 0 0,1 0 0,-1 1 0,1-1 0,-1 1 0,1-1 0,-1 1 0,0 0 0,0-1 0,0 1 0,0 0 0,0 0 0,0 0 0,0 0 0,-1 0 0,1 0 0,-1 0 0,1 0 0,-1 0 0,0 0 0,0 0 0,0 0 0,0 0 0,0 4 0,-2 14 0,0-1 0,-1 1 0,0-1 0,-2 0 0,0 0 0,-2 0 0,0-1 0,-1 0 0,0-1 0,-2 1 0,0-1 0,-1-1 0,0 0 0,-1-1 0,-1 0 0,-1-1 0,0 0 0,-29 21 0,19-21 0,0 0 0,0-2 0,-41 15 0,-81 18 0,80-32 0,51-11 0,0 1 0,0 0 0,0 1 0,0 1 0,-23 11 0,34-14 0,1 0 0,0 0 0,0 0 0,0 1 0,0-1 0,1 1 0,-1 0 0,1 0 0,-1 0 0,1 0 0,0 0 0,0 0 0,0 0 0,1 1 0,-1-1 0,1 1 0,0 0 0,0-1 0,0 1 0,0 0 0,1-1 0,0 1 0,0 0 0,0 0 0,0 0 0,1 3 0,3 26 0,2 0 0,1-1 0,2 0 0,1-1 0,21 45 0,355 753-1070,-295-651 1061,122 175 0,-179-304 9,-20-31 0,-1 0 0,-1 0 0,-1 1 0,17 40 0,-27-58 0,-1 1 0,1 0 0,-1-1 0,1 1 0,-1-1 0,1 1 0,-1 0 0,0 0 0,0-1 0,0 1 0,0 0 0,0-1 0,-1 1 0,1 0 0,0 0 0,-1-1 0,1 1 0,-1-1 0,0 1 0,1 0 0,-1-1 0,0 1 0,0-1 0,0 0 0,0 1 0,-2 1 0,0-1 0,-1 0 0,1 0 0,-1 0 0,0 0 0,1-1 0,-1 1 0,0-1 0,0 0 0,0 0 0,-5 0 0,-22 3 82,0-1 0,-1-2 0,0-1 0,-46-6 0,-131-31 516,128 21-518,-125-18-80,-356-13 0,-61 8 0,610 36 0,27 1 0,372-22 0,-4 1-164,2349-41-4055,-2655 64 4219,-74 0 0,-12 1 0,-52-1 0,-200 1 0,-198 0-164,-179-1-655,-135 1-164,-2259-1-2949,2581 0 2949,151-3 104,261 2 798,0-2 1,-46-10 0,82 12 116,1 0 1,0 1-1,0-1 1,0-1-1,0 1 1,0 0-1,0-1 1,0 1-1,0-1 1,0 0-1,1 0 0,-4-3 1,5 4-19,1 0 0,-1 0 0,1 1 0,-1-1 0,1 0 0,0 0 0,-1 0 0,1 0 0,0 0 0,0 0 0,-1 0 0,1 0 0,0 0 0,0 0 0,0 0 0,0 0 0,0 0 0,0 0 0,1 0 0,-1 0 0,0 0 0,0 0-1,1 0 1,-1 0 0,1-1 0,4-5 67,0 1-1,0 1 1,0-1-1,0 1 0,1 0 1,0 0-1,0 0 0,11-5 1,21-13 116,1 2 1,45-16-1,106-33-27,-35 24 400,1 7-1,308-35 1,331 29 1637,933 50-205,-1672-3-2047,-54-2 50,-7 0 23,-33 1 132,-114-1 536,-93 1-356,-1197-2-22,1399 1-334,10 2 11,-1-2 0,0-2 0,0-1 0,-62-14-1,93 17 2,1 0 0,0-1 0,0 0 0,-1 1 0,1-1 0,0 0 0,0 0 0,0 0 0,0 0 0,0-1 0,0 1 0,0 0 0,1-1 0,-1 1 0,0-1 0,1 0 0,-1 0 0,1 1 0,-1-1 0,-1-4 0,3 5 0,0 1 0,0-1 0,0 0 0,1 0 0,-1 0 0,0 0 0,0 1 0,0-1 0,1 0 0,-1 0 0,0 0 0,1 1 0,-1-1 0,1 0 0,-1 0 0,1 1 0,-1-1 0,1 0 0,-1 1 0,2-1 0,25-16 0,23-1 327,0 2 0,1 2 0,60-7 0,-18 2 180,-53 11-347,-1-1 0,0-2 0,49-22 0,-63 15-160,-25 18 0,1 0 0,-1-1 0,0 1 0,0-1 0,1 1 0,-1-1 0,0 1 0,0 0 0,0-1 0,1 1 0,-1-1 0,0 1 0,0-1 0,0 1 0,0-1 0,0 1 0,0-1 0,0 1 0,0-1 0,0 1 0,0-1 0,0 1 0,-1-1 0,1 1 0,0 0 0,0-1 0,0 1 0,-1-1 0,1 1 0,-1-1 0,-2-2 0,-1 1 0,1-1 0,-1 1 0,0 0 0,0 1 0,0-1 0,0 1 0,0-1 0,0 1 0,0 0 0,-6 0 0,-82-11 0,-136-1 0,203 12 0,-741 14-575,683-9 575,60-5 0,54-2 0,714-12 504,-536 16-433,479-1-71,-714 2 0,0 2 0,0 0 0,-48 16 0,70-19 0,0 0 0,0 0 0,1 1 0,-1 0 0,0-1 0,1 1 0,-1 1 0,-5 4 0,8-7 0,1 0 0,0 1 0,0-1 0,0 0 0,0 0 0,0 1 0,0-1 0,-1 0 0,1 1 0,0-1 0,0 0 0,0 1 0,0-1 0,0 0 0,0 1 0,0-1 0,0 0 0,1 0 0,-1 1 0,0-1 0,0 0 0,0 1 0,0-1 0,0 0 0,0 0 0,1 1 0,-1-1 0,0 0 0,0 0 0,0 1 0,1-1 0,-1 0 0,0 0 0,0 0 0,0 1 0,1-1 0,-1 0 0,0 0 0,1 0 0,-1 0 0,0 0 0,1 1 0,35 8 0,6-6 0,67-2 0,153-17 0,94-12-164,842-89-2323,-938 86 2350,-236 28 137,0-1 0,27-8 0,-47 7 0,-13 1 0,-58-3 0,-200 0 0,-160 5-163,-1477 6-3022,1060-1 1491,640-4 2330,192 2-548,1-1 0,0-1-1,0 0 1,0 0 0,0-1 0,-20-6 0,31 8-86,-1 0 0,1-1 0,0 1 0,0 0 0,-1 0 0,1-1 0,0 1 0,0 0 0,-1-1 0,1 1 1,0 0-1,0-1 0,0 1 0,0 0 0,-1-1 0,1 1 0,0 0 0,0-1 0,0 1 0,0-1 0,0 1 0,0 0 0,0-1 0,0 1 0,0 0 0,0-1 0,0 1 0,0-1 1,1 1-1,-1 0 0,0-1 0,0 1 0,0 0 0,0-1 0,1 1 0,-1 0 0,0-1 0,0 1 0,0 0 0,1 0 0,-1-1 0,0 1 0,1 0 0,-1 0 0,0-1 1,1 1-1,-1 0 0,5-4 0,0 1 0,0 0 1,0 0-1,0 1 0,9-4 1,43-13-3,81-16 0,194-29 147,1357-211 586,-1439 244-569,-186 29 165,-62 2-298,0 0-1,0 0 1,-1 0 0,1 0 0,0 0-1,0 1 1,-1-1 0,1 1 0,0-1-1,-1 1 1,1-1 0,0 1 0,-1 0-1,3 1 1,-4-1-16,0 0 0,0-1 0,0 1 0,0 0 0,0 0 1,-1-1-1,1 1 0,0 0 0,0-1 0,0 1 0,-1 0 0,1-1 0,0 1 0,-1-1 0,1 1 1,-1-1-1,1 1 0,-1 0 0,1-1 0,-1 0 0,1 1 0,-1-1 0,1 1 0,-1-1 0,0 0 0,1 1 1,-1-1-1,1 0 0,-1 1 0,0-1 0,0 0 0,-58 26 380,-184 43-115,-163 17-414,-123 10-686,202-40 270,-335 58-544,16 25 563,240-27 325,99-8-488,243-78 618,-79 44-1,120-57 288,1 1-1,-41 34 1,57-43-127,-1 1 1,1 1-1,1-1 1,-1 1 0,1 0-1,1 0 1,-1 1 0,1-1-1,0 1 1,1 0-1,-4 13 1,6-16-67,0-1 0,0 0 0,0 1 0,1-1 0,0 0 0,0 1 0,0-1 0,1 1 0,-1-1 0,1 0 0,0 1 0,0-1 0,1 0 0,-1 0 0,1 0 0,0 0 0,0 0 0,0 0 1,1 0-1,3 4 0,2 0-16,0 1 1,1-1 0,0-1 0,1 0 0,0 0 0,19 10 0,2-2-3,1-1 0,0-2 0,56 14 0,220 36 152,137 12 456,127 1-620,1852 133-2868,-2048-182 2146,-114 5 254,-237-27 460,-1 1 0,1 1 1,45 17-1,-68-22 21,0 0 1,0 0-1,0 0 0,-1 0 1,1 0-1,0 0 0,-1 0 1,1 1-1,-1-1 1,1 1-1,-1-1 0,0 1 1,0-1-1,2 3 0,-3-3 4,0 0 0,0 0 0,0 0-1,0-1 1,0 1 0,0 0 0,0 0 0,0 0-1,0 0 1,0-1 0,0 1 0,-1 0-1,1 0 1,0-1 0,-1 1 0,1 0 0,-1 0-1,1-1 1,0 1 0,-1 0 0,0-1-1,1 1 1,-1-1 0,1 1 0,-1-1 0,0 1-1,1-1 1,-1 1 0,-1 0 0,-13 6 112,-1-1 0,0 0 0,0-1 0,-1 0 0,1-1 0,-23 1 0,-236 27 725,-115-3-422,-919 26 1625,1151-49-1577,137-6-290,-3 1 181,28-3-96,373-49-103,968-161-1864,-1179 173 2523,-162 38-745,0 0 0,0-1 1,-1 1-1,1 0 0,0-1 0,-1 0 0,1 0 1,-1 0-1,7-6 0,-10 8-63,0-1 0,0 1 0,0 0 1,0-1-1,0 1 0,0-1 0,0 1 0,0-1 0,0 1 0,0-1 1,0 1-1,0-1 0,0 1 0,0-1 0,0 1 0,-1-1 0,1 1 1,0 0-1,0-1 0,0 1 0,-1-1 0,1 1 0,0 0 0,-1-1 1,1 1-1,0 0 0,-1-1 0,1 1 0,0 0 0,-1-1 0,1 1 1,-1 0-1,1 0 0,-1 0 0,1-1 0,0 1 0,-1 0 0,1 0 1,-1 0-1,1 0 0,-1 0 0,1 0 0,-2 0 0,-16-5 132,-1 2 0,1 0 0,-22 0-1,-191-2 27,-1484 124-2128,1550-97 2462,-189 29 184,218-20-687,133-30 22,1-1 0,0 1 0,-1-1 0,1 1 0,0-1 0,-1 0 0,1 0 0,0 0 1,-1-1-1,1 1 0,0-1 0,-4 0 0,5 0 12,0 1 0,0-1 0,0 0 0,0 1 0,0-1 0,0 0 0,1 1 1,-1-1-1,0 0 0,0 0 0,1 0 0,-1 0 0,1 0 0,-1 0 0,1 0 0,-1 0 0,1 0 0,0 0 0,-1-1 1,0-5 192,1 0 1,0-1 0,0 1 0,1 0 0,0 0 0,3-12 0,-2 13-157,-1 0 0,0 0 0,0 0 1,-1 0-1,0-11 0,-1 14-71,0 0 1,-1 1-1,1-1 1,-1 1-1,1 0 1,-1-1-1,0 1 1,0 0-1,0 0 1,0 0-1,0 1 1,0-1-1,-1 0 1,1 1-1,-1-1 1,1 1-1,-1 0 1,-3-1-1,-12-8-1,10 4 1,-1 0 0,1 0 0,0-1 0,1 0 0,0-1 0,0 1 0,0-1 0,1-1 0,0 1 0,1-1 0,-8-16 0,10 18 0,0 1 0,1-1 0,0-1 0,0 1 0,1 0 0,0 0 0,0-1 0,1 1 0,0-1 0,0 1 0,1 0 0,0-1 0,0 1 0,0 0 0,1-1 0,0 1 0,1 0 0,3-7 0,4-3 0,0 0 0,1 1 0,1 0 0,0 1 0,2 0 0,24-22 0,5 2 0,65-42 0,-16 20-191,109-48 0,105-29-551,46-22 236,-303 127 506,-47 28 0,0 0 0,-1 0 0,0 0 0,1 0 0,-1 0 0,0 0 0,1-1 0,-1 1 0,0 0 0,0-1 0,0 1 0,0-1 0,0 1 0,1-4 0,-2 5 0,-1-1 0,1 0 0,0 0 0,0 1 0,0-1 0,-1 0 0,1 1 0,0-1 0,-1 0 0,1 1 0,-1-1 0,1 1 0,0-1 0,-1 0 0,0 1 0,1-1 0,-1 1 0,1-1 0,-1 1 0,0 0 0,1-1 0,-1 1 0,0 0 0,1-1 0,-1 1 0,0 0 0,1 0 0,-1 0 0,0-1 0,-1 1 0,-8-2 0,0-1 0,-1 2 0,-14-1 0,-172 5 0,-315 38-943,-509 110 0,897-126 785,21-3 500,-128 11 0,223-34-56,25-3-122,52-7-74,688-49-16,6 46 14,-649 13-86,76-1 41,337 6 318,-518-3-341,23 1 20,37 7 1,-62-8-43,0 0 0,-1 1 1,1 0-1,-1 0 0,0 1 1,0-1-1,0 1 0,0 1 1,0-1-1,-1 1 0,8 6 1,-12-9 1,0 0 0,0 0 0,0 0 0,0 0 0,-1 0 0,1 1 0,0-1 0,0 0 0,-1 0 0,1 1 0,-1-1 0,1 0 0,-1 1 0,0-1 0,1 1 0,-1-1 0,0 0 0,0 1 0,0-1 0,0 1 0,0-1 0,0 1 0,0-1 0,-1 0 0,1 1 0,-1-1 0,1 1 0,-1 1 0,-2 1 0,0 1 0,0-1 0,0 0 0,0 0 0,-1 0 0,-4 5 0,-26 19 386,0-1 1,-2-1 0,-44 24 0,22-15-133,56-34-254,0 0 0,0 0 0,0 1 0,0-1 0,0 0 0,0 1 0,0-1 0,0 1 0,0-1 0,1 1 0,-1 0 0,1 0 0,-1 0 0,1 0 0,0 0 0,-1 0 0,0 3 0,2-4 0,1 0 0,-1 0 0,1-1 0,-1 1 0,0 0 0,1-1 0,-1 1 0,1 0 0,0-1 0,-1 1 0,1-1 0,-1 1 0,1-1 0,0 1 0,-1-1 0,1 1 0,0-1 0,0 0 0,-1 1 0,1-1 0,2 1 0,41 9 0,148 5 0,119-10-164,125-20-655,99-26-164,907-136-1390,-680 75 814,-446 70 718,-299 30 805,0 1 0,1 0 0,-1 2 0,1 0 0,-1 1 0,29 7 0,-46-9 36,1 0-1,0 1 1,0-1-1,-1 0 0,1 0 1,0 1-1,-1-1 1,1 1-1,0-1 1,-1 0-1,1 1 1,-1-1-1,1 1 0,-1-1 1,1 1-1,-1 0 1,1-1-1,-1 1 1,1-1-1,-1 1 0,0 0 1,1 0-1,-1-1 1,0 1-1,0 0 1,1-1-1,-1 1 0,0 0 1,0 0-1,0-1 1,0 1-1,0 0 1,0 1-1,-1 0 1,-1 0 0,1 0-1,0 0 1,-1 0 0,0 0 0,1 0 0,-1 0-1,0-1 1,0 1 0,0-1 0,0 1 0,0-1 0,-4 3-1,-37 15 1,0-1 0,-61 16 0,-244 71-76,281-85 35,-342 98-224,-181 21 79,-706 54-354,-15-102 366,859-78-645,146-11-1,169-6 654,132 3 166,10-1 0,41-5 0,-43 7 0,236-32 0,182-25-81,144-19-241,105-9 197,2218-344-95,-2275 327 171,-92 12-145,-115 17 51,-119 18-238,-116 19 449,-164 35 45,0-1-1,0 0 1,-1 0-1,1 0 1,0-1-1,8-4 0,-28 4 380,-31 7-57,-132 23 28,-101 16-224,-786 120 2382,266-43-1474,740-112-823,13-4 223,0 3 0,-60 16 1,104-23-539,0 0 1,0 0-1,-1 0 1,1 0 0,0 0-1,0 0 1,-1 0-1,1 0 1,0 0 0,0 0-1,-1 0 1,1 0-1,0 0 1,0 0 0,-1 0-1,1 0 1,0 1-1,0-1 1,0 0 0,-1 0-1,1 0 1,0 0-1,0 0 1,0 1 0,-1-1-1,1 0 1,0 0-1,0 0 1,0 1 0,0-1-1,-1 0 1,1 0-1,0 0 1,0 1 0,0-1-1,0 0 1,0 0-1,0 1 1,0-1-1,0 0 1,0 0 0,0 1-1,0-1 1,0 0-1,0 0 1,0 1 0,0-1-1,0 0 1,24 6 337,124 2-183,114-4-164,84-2-129,176-15-234,977-151 0,-1251 117 39,-191 35 254,-20 6 68,1-3-1,-1 0 0,50-22 0,-87 31 3,1 0 0,-1 0 0,0 0 0,0 0 0,0 0 0,1 0 0,-1 0 0,0 0 0,0 0 0,1 0 0,-1 0 0,0 0 0,0 0 0,0 0 0,1 0 0,-1 0 0,0 0 0,0 0 0,0 0 0,0-1 0,1 1 0,-1 0 0,0 0 0,0 0 0,0 0 0,0 0 0,1-1 0,-1 1 0,0 0 0,0 0 0,0 0 0,0-1 0,0 1 0,0 0 0,0 0 0,0 0 0,0-1 0,0 1 0,0 0 0,0 0 0,0 0 0,0-1 0,0 1 0,0 0 0,0 0 0,0 0 0,0-1 0,0 1 0,-20 2 0,-372 94 0,-17-14-164,-127 13-655,-1624 250-1099,1832-296 1411,207-30 464,-139 39 0,223-46 193,1 2-1,1 1 0,-63 36 0,75-37 187,1 2 0,1 0 0,0 1 0,1 1 0,1 1 0,-17 21 0,33-36-237,-1 1-1,1-1 1,0 1-1,0 0 1,0 0-1,0 0 1,1 1-1,-2 6 0,4-11-68,-1 0 0,1 1 0,0-1 0,0 1 0,0-1 0,0 0 0,0 1-1,1-1 1,-1 1 0,0-1 0,1 0 0,-1 1 0,1-1 0,-1 0 0,1 0-1,1 3 1,-1-3 14,1 1 0,0 0 0,0 0 0,0-1 0,0 1 0,0-1 0,0 1 0,0-1 0,0 0 0,1 0 0,-1 0 0,4 1 0,14 2 153,0 0 0,0-2-1,0 0 1,36-2-1,193-17 672,111-32-676,119-22-963,112-21-212,272-33-239,395-61-505,-648 89 744,-134 21 0,-144 27 138,-226 35 635,-24 2 119,-196 23 98,-186 23-7,-142 9-94,-840 39-474,-5-42 1626,910-29-486,75 0-1105,139-6 323,-185 12 319,337-16 29,0 0 0,0 1-1,0 0 1,-16 5 0,25-6-100,0-1 1,0 1-1,0 0 0,0 0 1,0 0-1,0 0 1,1 0-1,-1 1 0,0-1 1,1 1-1,-1-1 0,1 1 1,0-1-1,-1 1 1,1 0-1,0-1 0,0 1 1,0 0-1,0 0 1,0 0-1,0 0 0,1 0 1,-1 0-1,1 0 1,-1 0-1,1 0 0,0 0 1,0 4-1,1-2 24,-1 0-1,2 1 1,-1-1-1,0 0 0,1 0 1,0 0-1,0 0 1,0 0-1,0 0 1,1 0-1,-1-1 0,1 1 1,0-1-1,0 0 1,6 5-1,7 6 103,0-1 0,1-1 0,1-1 0,0 0-1,23 9 1,22 7 328,102 29-1,16-10-229,1-9 1,220 17-1,372-10-1366,-359-35 139,-72-6 80,-82-3 184,-82 5 563,-166-4 138,0 0 0,0 1 0,0 0 0,-1 0 0,1 2 0,12 4 0,-24-8 4,1 1 0,-1-1-1,0 1 1,0-1 0,0 1 0,0 0 0,0-1 0,0 1 0,0 0 0,0 0 0,0 0 0,-1 0-1,1-1 1,0 1 0,0 0 0,-1 0 0,1 1 0,-1-1 0,1 0 0,-1 0 0,1 0 0,-1 0-1,0 0 1,1 0 0,-1 1 0,0-1 0,0 0 0,0 0 0,0 0 0,0 1 0,0-1 0,0 0-1,0 0 1,-1 0 0,1 1 0,0-1 0,-1 0 0,1 0 0,-1 0 0,1 0 0,-2 2 0,-3 2 68,0 1 0,-1-1 0,1 0 0,-1 0 0,-1 0 0,1-1 1,0 0-1,-1 0 0,0-1 0,-8 3 0,-22 9 167,-1-1-1,-52 11 1,-175 23 55,-118-10 331,-166-6-633,-1893 28-3115,-24-65 71,2446 5 3034,-77-1 931,93 1-537,14 0 5,65 0 292,159 0 310,145 0-148,140 0-608,126 0-375,89 0-671,-72 1-8,981-5-1295,-1006-13 1139,-125-15 0,-129-9 58,-121 1 337,-122 9 646,-115 21 290,-25 10-340,0 0 0,0 0 0,0 0-1,0 0 1,-1 0 0,1 0 0,0 0-1,0 0 1,0 0 0,0 0-1,0 0 1,-1 0 0,1 0 0,0 0-1,0 0 1,0 0 0,0 0-1,0 0 1,0 0 0,0 0 0,-1 0-1,1 0 1,0 0 0,0 0-1,0-1 1,0 1 0,0 0 0,0 0-1,0 0 1,0 0 0,-1 0 0,1 0-1,0 0 1,0-1 0,0 1-1,0 0 1,0 0 0,0 0 0,0 0-1,0 0 1,0 0 0,0 0-1,0-1 1,0 1 0,0 0 0,0 0-1,0 0 1,0 0 0,0 0 0,0-1-1,0 1 1,0 0 0,0 0-1,0 0 1,0 0 0,0 0 0,0 0-1,1 0 1,-1-1 0,0 1-1,-22 0 485,-40 6-1,-961 139 2604,-306 103-431,1196-224-1681,103-16-492,30-8-482,0 0-1,0 0 1,0 0-1,1 0 1,-1 0-1,0 0 1,0 0-1,0 0 1,0 0-1,0 1 1,1-1-1,-1 0 0,0 0 1,0 0-1,0 0 1,0 0-1,0 0 1,0 0-1,0 0 1,1 0-1,-1 1 1,0-1-1,0 0 1,0 0-1,0 0 1,0 0-1,0 0 1,0 1-1,0-1 1,0 0-1,0 0 1,0 0-1,0 0 0,0 0 1,0 1-1,0-1 1,0 0-1,0 0 1,0 0-1,0 0 1,0 0-1,0 1 1,0-1-1,0 0 1,0 0-1,0 0 1,0 0-1,0 0 1,0 0-1,0 1 1,0-1-1,-1 0 0,1 0 1,0 0-1,0 0 1,0 0-1,0 0 1,33 4 419,52 0 0,201-6-116,141-25-439,1964-320-3096,-2168 296 3921,-198 45-576,0-1 0,32-13 0,-57 19-119,1 1 0,-1 0 0,0 0 0,1 0 0,-1 0 0,1 0 0,-1-1 0,0 1 0,1 0 0,-1 0 0,1 0 0,-1-1 0,0 1 0,1 0 0,-1-1 0,0 1 0,0 0 0,1-1 0,-1 1 0,0 0 0,0-1 0,1 1 0,-1-1 0,0 1 0,0-1 0,0 1 0,0 0 0,0-1 0,1 1 0,-1-1 0,0 1 0,0-1 0,0 0 0,-1 1 2,0-1 0,0 0 0,-1 0 0,1 1 0,0-1 0,0 0 0,0 1 0,0-1 0,-1 1 0,1-1 0,0 1 0,0 0 0,-3-1 0,-29-3 11,-45 0 0,-694 5-902,447 4 495,-1335 3 1535,1575-11-1144,71-3 20,14 5-14,0 1 0,0-1 0,0 1 0,0-1 0,0 1 0,0-1 0,0 1 0,0-1 0,0 1 0,0-1 0,0 1 0,0-1 0,0 1 0,0-1 0,1 1 0,-1-1 0,0 1 0,0-1 0,1 1 0,-1 0 0,0-1 0,1 1 0,0-1 0,12-12 218,1 1 0,0 0 0,1 1 0,22-12 0,-6 2 21,-16 11-72,38-28 490,-51 36-606,1 1 1,-1-1 0,0 0-1,0-1 1,0 1 0,0 0-1,0-1 1,0 1 0,-1-1 0,1 1-1,-1-1 1,0 0 0,0 1-1,0-1 1,0 0 0,0-4-1,-1 6-34,0-1 0,-1 1 0,1-1 0,-1 1 0,0-1 0,1 1 0,-1-1-1,0 1 1,0-1 0,0 1 0,0 0 0,0-1 0,0 1 0,0 0 0,-1 0-1,1 0 1,0 0 0,-1 0 0,1 0 0,-1 1 0,1-1 0,-1 0-1,1 1 1,-4-2 0,-12-4-2,-1 0 0,0 1 0,0 1 0,-1 1 0,-19-2 0,-102 1-40,95 3 14,-17 1 5,30 2 0,1-3 0,-1 0 0,1-2 0,0-1 0,0-1 0,-31-10 0,57 13 0,-1 0 0,0-1 0,1 0 0,0 1 0,-1-1 0,1-1 0,0 1 0,1-1 0,-1 0 0,1 0 0,-7-8 0,9 9 0,0 0 0,1 0 0,-1 0 0,1 0 0,-1 0 0,1-1 0,0 1 0,1 0 0,-1 0 0,1-1 0,-1 1 0,1-1 0,0 1 0,0 0 0,0-1 0,1 1 0,-1-1 0,1 1 0,0 0 0,0 0 0,2-5 0,0 0 0,1 0 0,0 1 0,0 0 0,1 0 0,0 0 0,0 0 0,1 1 0,-1 0 0,2 0 0,-1 0 0,1 1 0,-1 0 0,1 0 0,15-7 0,8-2 0,1 1 0,49-13 0,-67 22 0,283-70 0,51-17 0,-332 86 0,0-1 0,-1 0 0,15-9 0,-29 15 0,0 0 0,0 0 0,0 0 0,1 0 0,-1 0 0,0 0 0,0 0 0,0 0 0,1 0 0,-1 0 0,0 0 0,0 0 0,0 0 0,0 0 0,1 0 0,-1-1 0,0 1 0,0 0 0,0 0 0,0 0 0,0 0 0,1 0 0,-1-1 0,0 1 0,0 0 0,0 0 0,0 0 0,0 0 0,0-1 0,0 1 0,0 0 0,0 0 0,0 0 0,0-1 0,0 1 0,0 0 0,0 0 0,0 0 0,0-1 0,0 1 0,0 0 0,0 0 0,0 0 0,0-1 0,0 1 0,0 0 0,0 0 0,0 0 0,0 0 0,0-1 0,-19 3 0,-180 56 0,97-24 0,-128 36-189,-356 117-586,560-178 775,-39 20 0,50-15 0,15-14 0,0 0 0,0 1 0,0-1 0,0 0 0,0 1 0,0-1 0,0 0 0,1 0 0,-1 1 0,0-1 0,0 0 0,0 1 0,0-1 0,0 0 0,1 1 0,-1-1 0,0 0 0,0 0 0,0 0 0,1 1 0,-1-1 0,0 0 0,0 0 0,1 1 0,-1-1 0,0 0 0,1 0 0,-1 0 0,0 0 0,1 0 0,-1 0 0,0 0 0,1 1 0,-1-1 0,0 0 0,1 0 0,-1 0 0,0 0 0,1-1 0,13 2 0,0 0 0,0-2 0,0 0 0,22-4 0,199-41-314,307-102 0,-462 123 703,105-47 0,-179 69-356,0 0-1,0-1 1,0 1-1,0-1 0,6-5 1,-12 8-34,0 1 0,1-1 1,-1 1-1,0 0 0,1-1 1,-1 1-1,0-1 0,0 1 1,1 0-1,-1-1 0,0 1 0,0-1 1,1 1-1,-1-1 0,0 1 1,0-1-1,0 1 0,0-1 1,0 1-1,0-1 0,0 1 1,0-1-1,0 1 0,0-1 0,0 1 1,0-1-1,-1 0 0,0 0 0,0 0 0,0 0-1,0 0 1,0 0 0,0 0 0,0 0-1,-1 0 1,1 1 0,0-1-1,-1 0 1,1 1 0,0-1 0,-1 1-1,-2-1 1,-30-5 1,-1 1 0,1 2 0,-1 1 0,-57 5 0,-399 42 6,123-7-3,-253 12-3,568-45 0,24 0 0,0-3 0,0 0 0,0-2 0,-48-5 0,74 4 0,-1 1 0,1-1 0,0 0 0,0 1 0,0-2 0,1 1 0,-1 0 0,0 0 0,0-1 0,1 0 0,-1 1 0,0-1 0,1 0 0,0 0 0,-1-1 0,1 1 0,-2-3 0,3 3 0,0 0 0,0-1 0,0 1 0,1 0 0,-1-1 0,0 1 0,1-1 0,0 1 0,0-1 0,0 1 0,0 0 0,0-1 0,0 1 0,0-1 0,1 1 0,-1-1 0,2-2 0,3-6 0,0 0 0,0 1 0,1 0 0,0 0 0,1 0 0,0 0 0,1 1 0,8-8 0,27-25 1,2 3-1,87-60 0,111-47-10,106-25-19,5-3 13,-326 158 16,-1-1 0,-1-1 0,35-31 0,-46 34 0,0 0 0,-2-1 0,0 0 0,0-1 0,-2-1 0,11-20 0,-7 6 88,-1-1 0,-2-1 0,16-67 0,5-108 263,-26 165-351,1 0 0,3 0 0,2 1 0,1 0 0,3 1 0,1 1 0,35-57 0,1-14 0,8-13 0,-59 121 0,-1-1 0,1 1 0,0-1 0,0 1 0,0 0 0,1 0 0,-1 1 0,1-1 0,0 1 0,0 0 0,0 0 0,1 0 0,-1 0 0,1 1 0,8-4 0,-7 5 0,-1 0 0,0 1 0,1 0 0,-1 0 0,1 1 0,-1-1 0,0 1 0,1 0 0,-1 1 0,0-1 0,0 1 0,0 0 0,0 1 0,0-1 0,0 1 0,-1 0 0,7 4 0,13 11 0,0 1 0,0 0 0,30 36 0,99 140-164,25 77-612,223 468-981,-52 28 34,-227-471 1441,23 111-391,-142-399 681,18 83-29,-20-87 34,0 0 1,0 1 0,-1-1-1,0 1 1,0-1-1,0 0 1,-1 1 0,1-1-1,-1 1 1,-1-1 0,1 0-1,-3 6 1,4-10 5,-1 0-1,1-1 1,0 1 0,-1-1-1,1 1 1,0-1 0,-1 1-1,1-1 1,-1 1 0,1-1-1,-1 1 1,1-1 0,-1 1-1,1-1 1,-1 0 0,1 1-1,-1-1 1,0 0 0,1 0-1,-1 1 1,1-1 0,-1 0-1,0 0 1,1 0 0,-1 0-1,0 0 1,1 0 0,-2 0-1,-15-11 311,11 5-219,1 0 1,0-1 0,-7-13-1,-5-19 432,1 0 1,3-1-1,-13-58 0,4 15 140,-7-29-472,4-1-1,5-1 1,5 0 0,1-194-1,14 238-209,7-232 0,-4 279 0,0 0 0,2 0 0,1 0 0,0 1 0,2 0 0,0 1 0,2-1 0,13-20 0,-3 8 0,2 1 0,1 1 0,53-55 0,33-41 0,-42 46 0,-42 57 0,1 1 0,1 0 0,57-35 0,-72 51 0,0 2 0,0-1 0,0 1 0,1 1 0,0 1 0,0-1 0,0 2 0,1 0 0,14-1 0,-7 2 0,-1 1 0,1 1 0,0 2 0,0 0 0,27 6 0,-1 4 0,0 3 0,-1 1 0,-1 3 0,53 29 0,-12 0 0,-1 4 0,106 86 0,-85-48 0,106 115 0,-158-141 0,80 121 0,-113-154 0,-6-8 0,0 0 0,-2 2 0,-1-1 0,-1 1 0,-1 1 0,-1 0 0,-1 1 0,-2-1 0,0 1 0,-2 1 0,1 46 0,-8 351 0,-2-181 0,5-241 0,-2 38 0,2-41 0,0 0 0,0 0 0,0 0 0,0 0 0,0 0 0,0-1 0,0 1 0,0 0 0,0 0 0,0 0 0,0 0 0,0 0 0,-1 0 0,1 0 0,0 0 0,0 0 0,0 0 0,0 0 0,0 0 0,0 0 0,0 0 0,0 0 0,0 0 0,0 0 0,0 0 0,-1 0 0,1 0 0,0 0 0,0 0 0,0 0 0,0 0 0,0 0 0,0 0 0,0 0 0,0 0 0,0 0 0,0 0 0,0 0 0,0 0 0,-1 0 0,1 0 0,-5-27 0,-122-646-164,59 391-143,-95-468-264,97 430 1603,55 269-1029,2 0-1,3-2 0,1 1 1,4-66-1,-2-33-4,-19-9 2,1 7 0,18 127 0,2 16 0,0 1 0,0-1 0,0 0 0,2 1 0,-1-1 0,3-12 0,-3 21 0,0 1 0,0 0 0,0 0 0,0 0 0,0 0 0,0-1 0,0 1 0,0 0 0,1 0 0,-1 0 0,0 0 0,0 0 0,0-1 0,0 1 0,0 0 0,1 0 0,-1 0 0,0 0 0,0 0 0,0 0 0,0 0 0,1 0 0,-1 0 0,0-1 0,0 1 0,0 0 0,0 0 0,1 0 0,-1 0 0,0 0 0,0 0 0,0 0 0,1 0 0,-1 0 0,0 0 0,0 0 0,0 1 0,0-1 0,1 0 0,-1 0 0,0 0 0,0 0 0,14 12 0,23 31 0,42 66 0,-30-41 0,605 775-1062,-651-838 1062,194 253 0,-184-239 0,-1 1 0,0 0 0,11 30 0,-21-45 0,0 1 0,0 0 0,-1 0 0,0 0 0,0 0 0,0 1 0,-1-1 0,0 0 0,0 0 0,0 1 0,-1-1 0,0 0 0,0 0 0,0 0 0,-1 0 0,0 0 0,-3 6 0,-8 8 23,0-1 1,-1-1-1,-2 1 1,1-2-1,-2 0 1,-26 20-1,-2 0 202,-3-2-1,0-1 1,-89 44-1,132-75-224,1-1 0,-1 0 0,1 0 0,-1 0 0,0-1 0,1 0 0,-1 1 0,0-2 0,0 1 0,0 0 0,0-1 0,0 0 0,0 0 0,-8-2 0,10 1 0,1-1 0,-1 1 0,0-1 0,0 1 0,1-1 0,-1 0 0,1 0 0,-1-1 0,1 1 0,0 0 0,0-1 0,0 1 0,0-1 0,0 0 0,1 1 0,-1-1 0,1 0 0,0 0 0,0 0 0,0 0 0,0 0 0,0-6 0,-5-17 0,2 0 0,0-1 0,1-37 0,9-85 0,-2 72 0,10-524 0,-14 570 0,-2 0 0,-1 1 0,-1-1 0,-1 1 0,-2 0 0,-2 0 0,0 1 0,-2 0 0,-1 1 0,-1 0 0,-2 1 0,0 1 0,-28-35 0,8 11 0,-34-68 0,62 106 0,3 5 0,-1 0 0,1 0 0,-2 0 0,1 0 0,-1 1 0,0 0 0,0 0 0,0 1 0,-1-1 0,0 2 0,0-1 0,-1 1 0,1 0 0,-1 0 0,-12-4 0,-14-4 0,-1 1 0,-70-13 0,-93 0 0,-143 1-164,-97 8-655,-79 8-164,-72 3 0,-81 4 0,-4364 8-7345,4592-2 9529,-687 98 0,376 62 1379,750-165-2579,-18 4 112,-25 8 618,114-21 227,163-27-114,143-25-745,123-19-752,565-61-2051,1503-6 1,-2511 146 2652,-13-2 287,-1 3 0,0 1-1,68 12 1,-103-13-153,-1 0 0,0 1-1,0-1 1,0 1 0,0 0 0,0 0 0,0 0-1,0 0 1,5 5 0,-7-5-27,0 0 0,-1 0 0,1 0 0,-1 0 0,1 0 0,-1 0 0,0 0 0,0 0-1,0 0 1,0 0 0,0 1 0,-1-1 0,1 0 0,0 3 0,-1 2 51,0 0 0,-1 0 0,0 0-1,0 0 1,-1-1 0,1 1 0,-1 0 0,-1-1-1,1 1 1,-1-1 0,-6 10 0,-13 18 174,-1-1 0,-2-2 0,-1 0-1,-1-1 1,-1-2 0,-34 26 0,-30 20 119,-4-3 0,-3-5 0,-3-5 1,-2-4-1,-112 44 0,-564 176-1616,-236-9 969,804-225-118,201-41 346,-31 7-44,35-8 55,9-3 7,126-38 1,203-48 0,179-42-164,1281-387-2621,-1341 351 1930,-157 31 615,-267 121 292,29-22 1,-52 33-40,1 0 0,0 1 0,-1-2 0,0 1 0,1 0 0,-1-1 0,0 1 1,-1-1-1,4-5 0,-6 9-12,0-1 1,1 0 0,-1 0-1,0 1 1,0-1-1,0 0 1,0 0 0,0 1-1,0-1 1,0 0-1,0 0 1,0 1 0,0-1-1,0 0 1,0 1 0,-1-1-1,1 0 1,0 0-1,0 1 1,-1-1 0,1 0-1,-1 1 1,1-1-1,0 1 1,-1-1 0,1 0-1,-1 1 1,1-1-1,-1 1 1,0-1 0,1 1-1,-1 0 1,0-1-1,1 1 1,-1 0 0,-1-1-1,-3-1 0,-1 0 0,1 1 0,-1-1 0,1 1 1,-1 1-1,1-1 0,-9 1 0,-45 3-1,-98 19 0,-211 45-164,-131 22-655,-2259 376 797,2504-433 733,241-31-681,-1 0-1,1-2 1,-16-1 0,29 2-30,-1 0 1,0 0 0,0 0 0,1 0-1,-1 0 1,0 0 0,1 0 0,-1 0-1,0 0 1,1 0 0,-1-1-1,0 1 1,1 0 0,-1-1 0,0 1-1,1 0 1,-1-1 0,1 1 0,-1 0-1,1-1 1,-1 1 0,1-1-1,-1 1 1,1-1 0,-1 0 0,1 1-1,0-1 1,-1 1 0,1-1 0,0 0-1,-1 1 1,1-1 0,0 0 0,0-1-1,0 0-1,1 0 1,1 0-1,-1 1 0,0-1 0,0 0 0,1 0 0,-1 1 0,1-1 0,-1 1 0,1-1 1,0 1-1,0 0 0,2-2 0,50-28 6,154-59-5,344-101 745,-193 71-197,667-274 2463,-972 370-2370,81-51 0,-131 73-631,3-3 33,0 0 0,1 1-1,-1 0 1,15-5 0,-21 8-31,-1 1 1,1 0-1,-1 0 0,1 0 1,-1 0-1,1 0 0,-1 0 1,0 0-1,1 0 1,-1 0-1,1 0 0,-1 0 1,1 1-1,-1-1 0,1 0 1,-1 0-1,1 0 0,-1 1 1,0-1-1,1 0 0,-1 0 1,1 1-1,-1-1 0,0 0 1,1 1-1,-1-1 1,1 1-1,0 17 443,-4-7-311,0-1 0,-1 1-1,0-1 1,-1 0 0,-7 11 0,-37 57 97,-4-3 1,-67 74 0,106-132-241,-463 595-1055,388-483 699,6 4 0,-128 280 0,136-208 325,68-179 29,0 1 0,2-1 0,2 1 0,0 0 1,1 45-1,3-64 0,-1 0 0,1 0 0,1-1 0,-1 1 0,1 0 0,0-1 0,1 1 0,0-1 0,0 0 1,1 0-1,0 0 0,0 0 0,6 6 0,-4-6 16,0-1-1,1 0 1,0-1 0,0 0-1,0 0 1,1 0 0,0-1 0,0 0-1,0 0 1,0-1 0,10 2-1,33 10 227,2-4 0,0-1-1,81 4 1,168-11 728,-227-4-910,490-5-59,-552 7 0,-1-2 0,1 0 0,-1 0 0,1-1 0,22-7 0,-27 6 0,-1-1 0,0 0 0,1 0 0,-1 0 0,0-1 0,-1 0 0,1 0 0,-1-1 0,10-11 0,134-173 0,-108 133 0,184-280 0,-223 332 0,0 0 0,0 1 0,0-1 0,0 0 0,-1 0 0,0 0 0,0 0 0,2-10 0,-4 13 0,0 0 0,0 0 0,0 1 0,0-1 0,-1 0 0,1 0 0,0 0 0,-1 1 0,0-1 0,1 0 0,-1 1 0,0-1 0,0 0 0,0 1 0,0-1 0,0 1 0,-1 0 0,1-1 0,0 1 0,0 0 0,-1 0 0,1 0 0,-1 0 0,1 0 0,-1 0 0,0 0 0,1 0 0,-1 1 0,0-1 0,-2 0 0,-15-5 0,-1 0 0,0 2 0,-36-4 0,-122-6-313,-200 10-1,242 6 58,-1046 10-228,959-9 484,198-3 0,0 2 0,-29 5 0,51-4 0,9 0 0,39 2 0,173 5 0,163-12-164,114-21-655,359-55-674,0-23-303,-646 75 1207,-176 21 389,1 2 0,55 0 0,-88 3 199,0 0 0,0 0-1,1 0 1,-1 0-1,0 0 1,0 0 0,1 0-1,-1 0 1,0 0 0,1 0-1,-1 0 1,0 0 0,0 0-1,1 0 1,-1 1-1,0-1 1,0 0 0,1 0-1,-1 0 1,0 0 0,0 1-1,0-1 1,1 0 0,-1 0-1,0 0 1,0 1-1,0-1 1,0 0 0,1 0-1,-1 0 1,0 1 0,0-1-1,0 0 1,0 1 0,0-1-1,0 0 1,0 0-1,0 1 1,0-1 0,0 0-1,0 0 1,0 1 0,0-1-1,0 0 1,0 1 0,0-1-1,0 0 1,0 0-1,0 1 1,0-1 0,0 0-1,-1 0 1,1 1 0,0-1-1,0 0 1,0 0 0,0 0-1,-1 1 1,1-1 0,0 0-1,0 0 1,0 0-1,-1 0 1,1 1 0,0-1-1,0 0 1,-1 0 0,1 0-1,-1 0 1,-44 24-13,-180 53 14,-169 34-164,-135 9-655,-98 9-164,-46-8 0,48-5 150,117-13 775,141-21 705,158-26-459,207-56-188,0 1 1,0 0-1,0-1 0,0 1 1,0 0-1,0 0 0,0 0 1,0 0-1,1 1 0,-1-1 1,0 0-1,1 1 0,-1-1 1,1 1-1,-2 2 0,3-4 0,1 1 0,-1 0 1,1 0-1,-1 0 0,1 0 0,-1 0 0,1-1 0,-1 1 0,1 0 0,0-1 0,0 1 0,-1 0 0,1-1 0,0 1 0,0-1 0,0 1 0,0-1 0,-1 1 0,1-1 0,0 0 0,0 1 0,0-1 0,0 0 0,0 0 0,0 0 0,0 0 0,0 0 0,1 0 0,56 8 0,102 2 0,290-4-85,184-7-256,124-3 171,2103-11-1094,-2456 18 960,-347-1 232,0 3 0,58 12-1,-109-16 71,1 1-1,-1 1 1,1-1-1,-1 1 1,0 0-1,11 7 1,-17-9 11,1 0 1,-1 0 0,1 0 0,-1 1-1,1-1 1,-1 0 0,0 1-1,0 0 1,0-1 0,1 1 0,-2-1-1,1 1 1,0 0 0,0 0 0,0-1-1,-1 1 1,1 0 0,0 3-1,-1-1 19,-1-1 0,1 0 0,0 0 0,-1 0 0,1 0 0,-1 0 0,0 0 0,0 0 0,-1 0 0,1 0-1,-3 4 1,-32 41 405,3-13-129,-1-3 0,-45 33 0,-485 326 1678,398-282-1370,-606 408 2985,725-485-2923,-72 36-1,99-59-551,0 0 1,0-2-1,-1 0 0,0-2 0,0 0 0,-39 3 1,-54-5 873,-177-18 1,275 14-984,1-1 0,0-1 0,-1 0 0,1-1 0,0 0 0,1-2 0,-23-10 0,30 12-14,0 0 0,1 0 0,0-1-1,0 0 1,0 0 0,1 0 0,-1-1 0,1 0 0,0 0 0,1 0-1,0-1 1,0 0 0,0 1 0,1-1 0,0 0 0,0-1-1,-1-7 1,1 3 1,1 0 0,1 0 0,0 0 0,1 0 0,0 0 0,1 0 0,1 0 0,-1 1 0,2-1 0,0 0 0,0 1 0,1-1 0,0 1 0,10-17 0,5-7 0,2 2 0,1 1 0,33-38 0,32-29 0,4 4 0,202-162 0,-158 165 0,-135 92 0,0 0 0,0 0 0,0 0 0,0 0 0,0 0 0,0-1 0,0 1 0,0 0 0,0 0 0,0 0 0,0 0 0,-1 0 0,1 0 0,0 0 0,0 0 0,0 0 0,0 0 0,0 0 0,0 0 0,0 0 0,0-1 0,0 1 0,0 0 0,0 0 0,0 0 0,0 0 0,0 0 0,0 0 0,0 0 0,0 0 0,0 0 0,0 0 0,0 0 0,0-1 0,0 1 0,0 0 0,0 0 0,0 0 0,0 0 0,0 0 0,-25 5 0,-395 74 0,-72-4-164,-160 23-655,-177 23-290,-1101 170-1714,1499-219 1840,273-42 591,59-14-953,266-65 133,270-67 229,204-56 117,177-49 419,110-36 29,847-212-444,2 46-1214,-1252 309 1421,-200 44 1205,-281 61-267,63-5-1,-106 14-257,0 0 0,0 0 0,1 0 0,-1 0 0,0 0 0,0 0 0,1 0 0,-1 0 0,0 1 0,0-1 0,1 0 0,-1 1 0,0-1 0,0 1 0,2 1 0,-3-2-8,0 1 0,0-1 0,0 1 0,0-1 0,0 1 0,0-1 1,0 1-1,0-1 0,0 1 0,-1-1 0,1 1 0,0-1 0,0 1 0,0-1 0,-1 1 0,1-1 0,0 1 1,-1-1-1,1 1 0,0-1 0,-1 0 0,1 1 0,-1-1 0,1 0 0,0 1 0,-1-1 0,0 1 0,-34 25 566,-1-2 0,-66 33-1,72-40-364,-699 392 3714,511-286-1966,-263 196 0,462-305-1807,-67 54 645,78-61-668,-1 1 1,1 0-1,0 1 1,1 0 0,0 0-1,-7 13 1,13-20-121,0-1 0,1 0 0,-1 1 0,0-1 0,1 1 0,-1-1 0,1 1 0,0-1 0,-1 1 1,1-1-1,0 1 0,0-1 0,0 1 0,0-1 0,0 1 0,0-1 0,0 1 0,1-1 0,-1 1 0,1-1 1,-1 1-1,1-1 0,-1 0 0,1 1 0,0-1 0,0 0 0,-1 1 0,1-1 0,0 0 0,0 0 0,0 0 1,1 0-1,-1 0 0,0 0 0,0 0 0,0 0 0,1 0 0,1 0 0,12 6 1,0-2-1,0 1 1,1-2 0,0 0-1,0-1 1,29 2-1,255 14-16,150-10-164,105-12-655,80-26-164,1433-224-1966,-1539 158 1966,-165 14 65,-343 76 853,222-48-918,-176 46 504,-66 6 471,0 1 1,0 0-1,0 0 1,0 0-1,0 0 1,1 0-1,-1 0 0,0 0 1,0 0-1,0 0 1,0 0-1,0 1 1,0-1-1,0 0 1,0 1-1,0-1 1,0 1-1,0-1 1,0 1-1,0 0 1,-1-1-1,1 1 1,1 1-1,-2-1 11,-1 0 1,1 1-1,-1-1 0,1 0 0,-1 0 0,1 0 1,-1 1-1,0-1 0,1 0 0,-1 0 1,0 0-1,0 0 0,0 0 0,0 0 0,0 0 1,0-1-1,0 1 0,0 0 0,-2 1 1,-56 34 250,-177 81-125,-152 58 34,-133 41 548,-132 17-492,-64 11-923,-727 208 11,-29-90 709,896-255-180,118-38-602,129-29 161,144-23 494,183-17 111,-26 2 23,41-9 118,135-46 678,155-35 95,130-28-207,1110-230 803,-1423 321-1495,374-73-15,-80 27 151,-94 25 457,62 11-881,-284 33-1854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0:01:10.775"/>
    </inkml:context>
    <inkml:brush xml:id="br0">
      <inkml:brushProperty name="width" value="0.35" units="cm"/>
      <inkml:brushProperty name="height" value="0.35" units="cm"/>
      <inkml:brushProperty name="color" value="#FFFFFF"/>
    </inkml:brush>
  </inkml:definitions>
  <inkml:trace contextRef="#ctx0" brushRef="#br0">0 30 24575,'9'-9'0,"12"-11"0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7T00:01:10.776"/>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7T08:33:48.94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2937 115,'-26'0,"-63"0,-41 0,-26 0,5 8,20 13,31 10,25 1,16-6,9-7,48-6,78-6,105-22,127-8,171-8,47 0,-48 6,-87 7,-182 6,-196 6,-215 4,-179 1,-130 2,-49 1,0-1,17 0,55 0,77-1,98 1,68-1,49-9,49-3,76 1,138 2,163 3,175 2,160 2,133 1,45 1,-42 0,-87-26,-149-9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4:42.221"/>
    </inkml:context>
    <inkml:brush xml:id="br0">
      <inkml:brushProperty name="width" value="0.35" units="cm"/>
      <inkml:brushProperty name="height" value="0.35" units="cm"/>
      <inkml:brushProperty name="color" value="#FFFFFF"/>
    </inkml:brush>
  </inkml:definitions>
  <inkml:trace contextRef="#ctx0" brushRef="#br0">887 476 24575,'1'-3'0,"-1"0"0,1 0 0,0 0 0,0-1 0,0 1 0,0 0 0,0 0 0,1 0 0,-1 1 0,1-1 0,0 0 0,0 0 0,0 1 0,0-1 0,1 1 0,-1 0 0,1 0 0,-1 0 0,1 0 0,3-2 0,8-5 0,1 1 0,25-10 0,-35 16 0,31-12 0,1 2 0,0 2 0,0 1 0,1 2 0,60-3 0,199 9 0,-158 4 0,-129-3 0,508 22 0,-200 5 0,-239-21 0,106 15 0,48 3 0,147 23 0,-107-8 0,233-12 0,2-30 0,-151 0 0,2897 3 0,-3207-3 0,85-14 0,13-2 0,-137 19 0,-1 0 0,1 0 0,0 0 0,0 1 0,0 0 0,0 1 0,12 4 0,-16-5 0,0 1 0,0 0 0,0 0 0,0 1 0,-1-1 0,1 1 0,-1 0 0,1 0 0,-1 0 0,0 0 0,0 0 0,0 1 0,-1 0 0,1-1 0,2 6 0,5 15 0,0 1 0,9 38 0,-9-29 0,121 583 0,-106-477 0,-10-77 0,2 0 0,3-2 0,3-1 0,59 113 0,-46-95 0,-3 2 0,-3 2 0,32 146 0,-50-165 0,6 106 0,-4-19 0,1-36 0,-4 0 0,-9 183 0,-2-281 0,-2-1 0,-1 1 0,0-1 0,-6 21 0,7-30 0,-1 0 0,0 1 0,0-1 0,0 0 0,-1 0 0,0 0 0,0-1 0,-1 0 0,1 1 0,-1-1 0,0-1 0,-9 7 0,-7 1 0,-1-1 0,-1-1 0,1-1 0,-1 0 0,-42 7 0,37-8 0,-311 58 0,-5-26 0,269-33 0,-274 18 0,-14 1 0,-200 6 0,-5-32 0,290-2 0,-2987 0 0,1815 3 0,1421 1 0,1 1 0,-1 1 0,1 2 0,-48 16 0,-15 3 0,-16 1 0,-108 21 0,159-37 0,-109 3 0,97-12 0,-107 16 0,134-10 0,-69 9 0,95-14 0,0-2 0,0 0 0,-1-1 0,1 0 0,-16-4 0,26 3 0,0 1 0,1-1 0,-1 0 0,1 0 0,-1-1 0,1 1 0,0-1 0,0 0 0,0 0 0,0 0 0,1-1 0,-1 0 0,1 1 0,0-1 0,0 0 0,0 0 0,1-1 0,-1 1 0,1 0 0,0-1 0,0 0 0,1 1 0,-1-1 0,0-7 0,-2-11 0,0 0 0,2 0 0,1-43 0,1 57 0,14-679 0,-12 666 0,0 0 0,2 0 0,0 0 0,1 1 0,1 0 0,2 0 0,12-28 0,-8 18 0,-2-1 0,-1 0 0,-2-1 0,-1 0 0,1-35 0,-3-168 0,-4 227 0,-4-58 0,-19-94 0,0-8 0,19-100 0,2 23 0,-3 213 0,-1 0 0,-2 1 0,-1-1 0,-1 1 0,-25-52 0,17 44 0,3-1 0,-17-65 0,24 63 0,2 0 0,1-1 0,2-49 0,3 70 0,2 1 0,0-1 0,2 1 0,0-1 0,2 1 0,0 0 0,16-36 0,-18 51 0,0 0 0,0 0 0,0 0 0,1 0 0,0 1 0,0 0 0,1 0 0,0 0 0,0 1 0,8-6 0,-10 8 0,-1 1 0,1 0 0,0 0 0,0 0 0,0 1 0,0 0 0,0-1 0,0 1 0,1 1 0,-1-1 0,0 1 0,0-1 0,1 1 0,-1 1 0,0-1 0,0 0 0,1 1 0,-1 0 0,0 0 0,0 0 0,4 2 0,1 2 0,1 0 0,-1 0 0,0 1 0,-1 0 0,0 0 0,0 1 0,0 0 0,11 14 0,5 10 0,24 36 0,6 21-155,61 137-1,27 110-331,-71-161 386,43 86 101,149 407 0,-242-584 238,13 115 0,-22-114-26,23 83-1,-30-149-211,1 1 0,1-2 0,14 29 0,-16-38 0,0 0 0,1 0 0,0 0 0,0-1 0,1 0 0,-1 0 0,2-1 0,-1 0 0,13 8 0,-4-5 0,0-1 0,1 0 0,0-2 0,0 0 0,0-1 0,1 0 0,34 3 0,8-3 0,72-3 0,40-10-522,296-52-1,161-79-575,-626 138 1097,607-170-34,-598 168 35,-1-1 0,0-1 0,-1 0 0,13-8 0,-23 13 0,0 0 0,1 0 0,-1-1 0,1 1 0,-1 0 0,0 0 0,1-1 0,-1 1 0,0 0 0,1-1 0,-1 1 0,0-1 0,1 1 0,-1 0 0,0-1 0,0 1 0,0-1 0,1 1 0,-1 0 0,0-1 0,0 1 0,0-1 0,0 1 0,0-1 0,0 1 0,0-1 0,0 1 0,0-1 0,0 1 0,0 0 0,0-1 0,0 1 0,0-1 0,0 1 0,-1-1 0,1 1 0,0-1 0,0 1 0,-1-1 0,-2-1 0,1 0 0,-1 1 0,0-1 0,0 1 0,0 0 0,0-1 0,0 1 0,0 1 0,0-1 0,-6 0 0,-41-6 0,-52-1 0,-161 1 0,-1226 10-192,956 1 152,478-4 41,-24 2-1,-106-13 0,178 10 0,-1 0 0,1 0 0,0 0 0,0-1 0,0 0 0,0-1 0,0 0 0,1 0 0,-1 0 0,1-1 0,0 0 0,-10-8 0,14 11 0,1-1 0,0 1 0,0-1 0,0 0 0,0 0 0,0 1 0,0-1 0,0 0 0,1 0 0,-1 0 0,0 0 0,1 0 0,0 0 0,-1 0 0,1 0 0,0 0 0,0 0 0,0 0 0,1-2 0,0 0 0,0-1 0,1 1 0,-1 0 0,1-1 0,0 1 0,1 0 0,-1 0 0,1 0 0,-1 1 0,1-1 0,5-4 0,8-7 0,1 0 0,1 1 0,0 1 0,1 1 0,20-11 0,217-96 0,139-20-164,150-8-656,140-7-163,98 8 0,2490-329-2949,-2672 403 2949,-158 24 0,-168 22 15,-251 24 684,49 1-1,-73 3 309,-11 2 85,-50 6 403,-170 19 471,-140 19 0,-94 10 0,-481 73 663,238-32-1146,161-24-464,50 6-200,88-7-631,98-15 74,223-43 629,-188 31 208,217-44 352,59-2-455,0-1 0,-1 0 0,1 0 0,0 0 0,-1 0 0,1 0 0,-1 0 0,1 0-1,0 0 1,-1 0 0,1 0 0,0 0 0,-1 0 0,1 0 0,-1 0 0,1-1 0,0 1-1,-1 0 1,1 0 0,0 0 0,-1 0 0,1-1 0,0 1 0,0 0 0,-1 0 0,1-1-1,0 1 1,-1 0 0,1-1 0,0 1 0,0 0 0,0-1 0,-1 1 0,3-2 68,-1 1 0,1-1 1,0 1-1,-1 0 1,1 0-1,0 0 0,0 0 1,0 0-1,0 0 1,3-1-1,79-27 561,1 4 0,121-21 0,-195 44-602,352-62 918,1389-163-1505,-1673 217 469,-74 8 66,-18 1 11,-125 10 7,-104 29-6,-73 17 102,-261 33 151,-359 65 0,641-91-89,82-12 586,190-44-510,-38 14 1,60-20-239,0 0 0,0 0 1,0 0-1,0 0 0,0 1 1,1-1-1,-1 0 0,0 0 0,0 0 1,0 0-1,0 0 0,0 0 1,1 0-1,-1 0 0,0 1 1,0-1-1,0 0 0,0 0 0,0 0 1,0 0-1,0 0 0,0 1 1,0-1-1,0 0 0,0 0 1,0 0-1,0 0 0,1 1 1,-1-1-1,0 0 0,0 0 0,0 0 1,-1 0-1,1 1 0,0-1 1,0 0-1,0 0 0,0 0 1,0 0-1,0 1 0,0-1 0,0 0 1,0 0-1,0 0 0,0 0 1,0 0-1,0 0 0,-1 1 1,1-1-1,0 0 0,0 0 1,0 0-1,0 0 0,49 0 27,123-18-29,286-62-640,5-26-113,10-2 881,-421 97 10,207-38 1337,-248 48-1443,-1 0 0,0 0 0,0 1-1,14 1 1,-23-1-32,-1 0 0,1-1 0,-1 1 0,0 0 0,1 0 0,-1 0 0,1 0 0,-1 0 0,1 0 0,-1 0 0,0 1 0,1-1 0,-1 0 0,1 0 0,-1 0 0,0 0 0,1 0 0,-1 1 0,1-1 0,-1 0 0,0 0 0,1 1 0,-1-1 0,0 0 0,1 1 0,-1-1 0,0 0 0,0 1 0,1-1 0,-1 0 0,0 1 0,0-1 0,0 1 0,1-1 0,-1 0 0,0 1 0,0-1 0,0 1 0,0-1 0,0 1 0,0-1 0,0 0 0,0 1 0,0-1 0,0 1 0,0-1 0,0 1 0,0-1 0,0 0 0,0 1 0,-1-1 0,1 1 0,0-1 0,0 0 0,0 1 0,-1-1 0,1 0 0,-1 1 0,-21 20 0,18-19 0,-14 12 28,-210 167 1809,216-169-1830,0 0 0,0 1 1,2 1-1,-1 0 1,2 0-1,0 1 1,0 0-1,-10 27 1,0 11-15,-16 71 0,31-110 7,-1 8 0,0-1 0,1 1 0,-1 42 0,5-55 0,0 1 0,1-1 0,0 0 0,1 0 0,0 0 0,0-1 0,1 1 0,1 0 0,-1-1 0,1 0 0,0 0 0,8 10 0,3 1 0,1 0 0,1-2 0,1 0 0,0-1 0,1-1 0,1 0 0,0-2 0,1 0 0,0-1 0,37 14 0,-13-9 0,0-2 0,1-2 0,1-2 0,75 8 0,90-7 0,220-14 0,-231-3 0,365 1 0,-729 4 0,-63 0 0,-102 0-164,-96 0-655,-76 0-164,-2260 0-4210,2687 1 5090,30 0 93,-1-1 1,1-2-1,-44-9 1,85 11 14,1 0 1,-1 0-1,0 0 1,1-1 0,-1 1-1,1-1 1,-1 1-1,1-1 1,-1 0 0,1 0-1,-1 0 1,1 1-1,0-1 1,-1 0-1,-1-3 1,3 4 2,0-1 0,0 1-1,0-1 1,0 1 0,0-1 0,0 0-1,0 1 1,0-1 0,0 1 0,0-1-1,1 1 1,-1-1 0,0 1 0,0-1-1,0 1 1,1-1 0,-1 1 0,0-1-1,1 1 1,-1 0 0,0-1 0,1 1-1,-1-1 1,1 1 0,-1 0 0,1-1-1,-1 1 1,0 0 0,2-1 0,8-5 157,1 0 0,0 1 0,14-4 1,129-38 689,105-3-544,111 0-205,110 9 172,98 10-372,939-10-2212,-1320 37 1989,155 5 148,-234 13 167,-107-12 2,0 0 0,-1 1 0,1 0 0,0 1 0,9 5 0,-18-8 0,0 0 0,0 0 0,-1 0 0,1 0 0,0 1 0,-1-1 0,1 0 0,-1 1 0,1-1 0,-1 1 0,0-1 0,1 1 0,-1 0 0,0 0 0,0-1 0,0 1 0,-1 0 0,1 0 0,1 4 0,-2-4 0,0 0 0,-1 0 0,1 1 0,0-1 0,-1 0 0,1 0 0,-1 1 0,0-1 0,0 0 0,0 0 0,0 0 0,0 0 0,0 0 0,0 0 0,-1 0 0,1-1 0,-3 4 0,-4 2 0,0 0 0,0 0 0,-1-1 0,0 0 0,-10 6 0,-13 5 0,-41 15 0,-275 79-164,-137 14-655,-1856 330-1332,1892-385 2810,103-20-558,112-21-397,147-21 299,80-9 98,11-2 73,42-9 457,138-26 254,121-7-291,86 4 292,1338-33-102,-1430 73-1120,-112 11 252,-143-1 89,-43-9-6,0 1 1,0-1-1,-1 0 1,1 0-1,0 1 1,0-1-1,-1 1 1,1-1-1,0 1 1,-1-1-1,1 1 1,0-1-1,-1 1 1,1-1-1,-1 1 1,1 0-1,-1-1 1,1 1-1,-1 0 1,0-1-1,1 1 1,0 1-1,-2-1 3,1 0-1,0 0 1,0-1-1,0 1 1,-1 0 0,1 0-1,0-1 1,-1 1-1,1 0 1,-1 0-1,1-1 1,-1 1 0,1 0-1,-1-1 1,1 1-1,-1-1 1,0 1-1,1-1 1,-1 1-1,-1 0 1,-28 15 136,-160 44 1664,188-60-1749,1 1 0,-1-1 0,1 1 0,-1-1 0,1 1 0,0 0 0,-1-1 0,1 1 0,0 0-1,0 0 1,-1 0 0,1 0 0,0 0 0,0 0 0,-2 3 0,3-4-37,1 1 0,-1-1 0,0 1-1,0-1 1,1 1 0,-1-1 0,0 1 0,1-1 0,-1 1 0,0-1-1,1 0 1,-1 1 0,0-1 0,1 0 0,-1 1 0,1-1 0,-1 0-1,1 1 1,-1-1 0,1 0 0,-1 0 0,1 1 0,-1-1 0,1 0-1,-1 0 1,1 0 0,0 0 0,0 0 0,17 4 204,0-2-1,19 2 1,164 3 635,1464-8-1012,-1658 1 157,-22-1 0,-43 1 0,-21-1 0,-701 22 0,695-10 0,85-12 1,0 1-1,0 0 1,0 0-1,-1 0 0,1 0 1,0 0-1,0 0 1,0 0-1,-1 0 1,1 0-1,0 0 0,0 0 1,-1 0-1,1 0 1,0 0-1,0 0 1,0 0-1,-1 0 0,1 0 1,0 0-1,0 1 1,0-1-1,-1 0 1,1 0-1,0 0 1,0 0-1,0 0 0,0 0 1,-1 1-1,1-1 1,0 0-1,0 0 1,0 0-1,0 0 0,0 1 1,0-1-1,-1 0 1,1 0-1,0 0 1,0 1-1,0-1 1,0 0-1,0 0 0,0 1 1,0-1-1,0 0 1,20 4 142,62 2 414,1-4 0,97-10 0,189-33-791,-222 23-230,778-106-207,-694 84 671,-190 32 0,68-24 0,-106 31 0,1-1 0,-1 1 0,0-1 0,1 0 0,-1 0 0,0 0 0,5-4 0,-8 5 0,0 1 0,1 0 0,-1-1 0,0 1 0,1-1 0,-1 1 0,0 0 0,0-1 0,0 1 0,1-1 0,-1 1 0,0 0 0,0-1 0,0 1 0,0-1 0,0 1 0,0-1 0,0 1 0,0-1 0,0 1 0,0-1 0,0 1 0,0-1 0,0 1 0,0-1 0,0 1 0,0 0 0,0-1 0,-1 1 0,1-1 0,0 1 0,0-1 0,-1 1 0,1 0 0,0-1 0,0 1 0,-1-1 0,-2-1 0,0 0 0,0 1 0,1-1 0,-1 0 0,0 1 0,0 0 0,0 0 0,-6-1 0,-56-10 0,-176-3 0,-139 21-164,-120 11-655,-104 4-164,-3307 33-3892,3829-55 4875,182 0 0,199-3 0,176-12-164,177-12-522,165-20 235,1319-161-943,-13-75-1693,-1917 252 3667,-163 22-239,-37 7-178,-11 0 15,-24 0 124,0 1 1,-38 4-1,-213 18 681,-132 29 0,-112 12 20,-905 127 1142,1117-131-1394,271-49-578,1 2 0,-46 18 0,84-27-169,1-1 1,-1 1 0,1 0 0,-1-1 0,0 1 0,1 0 0,-1 0-1,1 0 1,0 0 0,-1 1 0,1-1 0,0 0 0,0 0 0,-1 1-1,0 2 1,2-4-4,0 1-1,0 0 0,1-1 1,-1 1-1,0 0 0,0 0 1,1-1-1,-1 1 0,1 0 1,-1-1-1,0 1 0,1-1 1,-1 1-1,1 0 1,-1-1-1,1 1 0,0-1 1,-1 0-1,1 1 0,0-1 1,-1 1-1,1-1 0,0 0 1,-1 1-1,1-1 0,0 0 1,-1 0-1,1 0 1,0 0-1,1 1 0,28 6 0,1-2 0,59 4 0,179 2 0,356-12-832,-2-49 245,-579 43 997,64-16-1,-77 8 83,-30 15-481,-1 0-1,0-1 1,0 1 0,1 0 0,-1 0 0,0-1 0,0 1 0,1 0 0,-1 0 0,0-1 0,0 1 0,0 0 0,1-1 0,-1 1-1,0 0 1,0-1 0,0 1 0,0 0 0,0-1 0,0 1 0,0 0 0,0-1 0,0 1 0,0 0 0,0-1 0,0 1-1,0 0 1,0-1 0,0 1 0,0 0 0,0-1 0,0 1 0,0 0 0,-1-1 0,1 1 0,0 0 0,0-1 0,0 1 0,-1 0-1,1 0 1,0-1 0,0 1 0,-1 0 0,1-1 0,-9-3 112,0 0 0,0 1 0,0 0 0,0 1-1,-1 0 1,1 0 0,-16 0 0,-172-15 860,-109 7-328,-99 5-1310,-1324 5-677,1715 0 1332,-276-1 164,238-1 239,-96-16 1,137 16-319,-1 0 1,1-1-1,0-1 1,0 0 0,0 0-1,1-1 1,-1-1-1,-17-12 1,25 16-81,1 0 0,0 0 0,-1 0 0,1 0 0,0-1 0,0 1 0,0-1 0,1 0 1,-1 1-1,0-1 0,1 0 0,0 0 0,0 0 0,0 0 0,0 0 0,0 0 0,0 0 0,1-1 0,0 1 1,0 0-1,0 0 0,0 0 0,0 0 0,0-1 0,1 1 0,-1 0 0,1 0 0,0 0 0,0 0 0,0 0 1,2-3-1,3-5-7,1 1 1,0-1-1,1 1 1,0 1 0,0 0-1,1 0 1,12-10-1,19-12 2,0 2 0,62-32 0,139-65-797,494-182 0,292-16 251,-743 239 795,-137 37 570,-142 47-744,-1 0 0,0-1 0,0 1 0,0-1 1,0 0-1,0-1 0,0 1 0,-1 0 0,1-1 1,6-6-1,-10 9-67,0-1 1,0 1-1,0 0 1,0-1-1,0 1 1,0 0-1,0-1 1,0 1-1,-1 0 0,1-1 1,0 1-1,0 0 1,0-1-1,0 1 1,0 0-1,-1-1 1,1 1-1,0 0 1,0-1-1,0 1 1,-1 0-1,1 0 1,0-1-1,-1 1 1,1 0-1,0 0 0,0 0 1,-1-1-1,1 1 1,0 0-1,-1 0 1,1 0-1,0 0 1,-1 0-1,0-1 1,-31-5 167,-41 0-140,-88 6 0,91 1-43,-1226 13-1582,-363-9 386,1809-24 2094,121-6-441,1286-166-333,-1372 166-192,-182 24 73,321-34-23,-417 53 25,-599 38 1348,-1-37 69,755-21-1391,80-13 0,-36 1-33,275-30-156,147-13-657,1617-218-2468,-1359 168 1661,-481 71 644,-256 31 492,74 3-1,-120 2 447,0 0 0,0 1 0,0-1 0,0 1 0,0-1 0,0 1 0,0 0 0,0 0 0,3 2 0,-5-3 40,-1 0 0,0 1 1,0-1-1,1 1 0,-1-1 1,0 0-1,0 1 1,0-1-1,1 0 0,-1 1 1,0-1-1,0 1 0,0-1 1,0 1-1,0-1 0,0 1 1,0-1-1,0 0 0,0 1 1,0-1-1,0 1 0,0-1 1,0 1-1,0-1 0,0 0 1,0 1-1,-1-1 0,1 1 1,0-1-1,0 0 0,-1 1 1,1-1-1,0 1 1,0-1-1,-1 0 0,1 0 1,0 1-1,-1-1 0,1 0 1,0 1-1,-1-1 0,1 0 1,-1 0-1,-17 13 169,0-1 0,0-2-1,-40 18 1,-157 56 660,-94 5-479,-1380 260 2108,733-202-1822,2-78 1,934-69-638,-57-2-27,72 1 47,1 1 0,0-1 1,0 1-1,0-1 1,0-1-1,-1 1 1,2-1-1,-1 1 1,0-1-1,0 0 1,0 0-1,1-1 1,-4-2-1,6 4 9,0 0-1,0 0 0,1 0 0,-1 0 0,1 0 0,-1 0 0,1 0 1,-1 0-1,1-1 0,0 1 0,-1 0 0,1 0 0,0 0 0,0-1 0,0 1 1,0 0-1,0 0 0,0 0 0,0-1 0,0 1 0,0 0 0,1 0 1,-1 0-1,0 0 0,1-1 0,-1 1 0,1 0 0,0 0 0,-1 0 1,1 0-1,0 0 0,-1 0 0,1 0 0,0 1 0,0-1 0,1-1 1,7-5 88,0 0 0,0 1 0,1 0 1,0 0-1,0 1 0,0 0 0,11-3 1,160-52 335,80-11-446,520-86-844,0 46-660,-665 94 1497,-109 14 6,-8 0 0,-31 0 0,-146 0 0,-133 4-163,-2007 11-1817,2255-12 2176,0 1 370,-117-13 0,173 12-465,1-1-1,0-1 1,0 1-1,0-1 0,0 0 1,0 0-1,1-1 1,-1 0-1,1 0 0,-1 0 1,-6-6-1,10 7-75,1 1 1,-1-1-1,1 0 0,-1 0 0,1-1 0,0 1 0,0 0 0,0 0 1,0 0-1,1-1 0,-1 1 0,0-1 0,1 1 0,0 0 1,-1-1-1,1 1 0,0-1 0,0 1 0,1 0 0,-1-1 1,0 1-1,1-1 0,-1 1 0,1 0 0,0-1 0,0 1 0,0 0 1,2-4-1,1-1 25,0 0 1,1 1 0,0-1-1,0 1 1,0 0 0,1 0-1,0 1 1,0 0 0,0 0-1,1 0 1,-1 0 0,1 1-1,11-4 1,11-5 332,1 2 0,32-8 0,-46 14-276,115-29 124,2 5 0,228-19-1,273 32-8,-617 16-222,1 0 0,1 0 0,-1 1 0,1 2 0,22 4 0,-37-6 0,0 0 0,-1 0 0,1 1 0,-1-1 0,1 1 0,-1 0 0,1-1 0,-1 2 0,0-1 0,0 0 0,0 1 0,0-1 0,-1 1 0,1 0 0,-1 0 0,1 0 0,-1 0 0,0 0 0,0 0 0,-1 1 0,1-1 0,-1 1 0,1-1 0,-1 1 0,0 0 0,0 4 0,0-3 0,-1 0 0,1 0 0,-1-1 0,-1 1 0,1 0 0,-1 0 0,0-1 0,0 1 0,0 0 0,0-1 0,-1 1 0,0-1 0,-4 7 0,1-2 0,-1-1 0,-1 0 0,1-1 0,-1 1 0,0-1 0,-11 8 0,-34 21 0,-1-2 0,-1-3 0,-71 31 0,-237 83-367,-9-23-213,189-64 454,130-41 119,-316 95-9,283-91 18,-1-4-1,-119 9 1,151-23-17,20-2 51,0 1 0,1 2-1,-1 1 1,-34 11 0,24-1 70,0 2 0,1 2 0,-60 37 0,-113 88 282,55-33-273,50-52-115,89-50 0,0 1 0,1 2 0,0 0 0,1 1 0,1 0 0,0 2 0,-20 20 0,-4 19 0,2 2 0,3 1 0,-40 82 0,74-132 0,-10 24 0,1-1 0,1 2 0,2 0 0,1 0 0,2 0 0,1 1 0,-2 42 0,7-69 0,0 0 0,0 1 0,0-1 0,-1 0 0,1 0 0,-1 0 0,-1 0 0,1-1 0,-1 1 0,0 0 0,-1-1 0,1 0 0,-1 0 0,0 0 0,0 0 0,-1-1 0,1 0 0,-1 1 0,0-2 0,0 1 0,0 0 0,-1-1 0,1 0 0,-1-1 0,0 1 0,0-1 0,0 0 0,0 0 0,0-1 0,0 0 0,0 0 0,-1 0 0,-11-1 0,3 0 0,0-2 0,1 1 0,-1-2 0,0 0 0,1-1 0,0 0 0,0-1 0,0-1 0,0 0 0,1-1 0,0 0 0,0-1 0,1 0 0,0-1 0,-17-17 0,7 4 0,2-1 0,0-1 0,2 0 0,0-1 0,2-1 0,-25-53 0,-5-27 0,5-2 0,4-1 0,5-2 0,5-1 0,-16-146 0,37 211 0,3 1 0,1 0 0,3-1 0,12-90 0,-3 85 0,-5 19 0,2 1 0,15-46 0,-20 72 0,0-1 0,1 1 0,0-1 0,0 1 0,0 0 0,1 1 0,0-1 0,0 0 0,1 1 0,0 0 0,-1 0 0,2 1 0,-1-1 0,0 1 0,1 0 0,0 0 0,8-3 0,-13 6 0,1 0 0,0 1 0,0-1 0,-1 1 0,1-1 0,0 1 0,0 0 0,0-1 0,0 1 0,-1 0 0,1 0 0,0 0 0,0 1 0,0-1 0,0 0 0,-1 1 0,1-1 0,0 1 0,0 0 0,-1-1 0,1 1 0,0 0 0,-1 0 0,1 0 0,-1 0 0,1 0 0,-1 1 0,2 0 0,1 4 0,0 0 0,0 0 0,0 1 0,-1-1 0,0 1 0,0-1 0,3 13 0,14 65 0,-4 0 0,7 93 0,-19-143 0,43 407-341,45 350-491,-51-460 730,-26 0 1027,-15-318-872,-1 0 1,0-1-1,-1 1 1,0 0-1,-7 20 1,8-30-53,0 0 0,0 0 0,0-1-1,-1 1 1,1-1 0,-1 1 0,1-1 0,-1 1 0,0-1 0,0 0 0,0 0 0,0 0 0,0 0 0,-1 0 0,1-1 0,-1 1-1,1-1 1,-1 1 0,1-1 0,-1 0 0,0 0 0,0 0 0,1 0 0,-1-1 0,0 1 0,0-1 0,0 0 0,0 1-1,0-1 1,0-1 0,-3 1 0,-1-1-1,1-1 0,-1 0 0,0 0 0,1 0 0,-1-1 0,1 0 0,0 0 0,-9-6 0,-46-39 0,53 42 0,-19-18 0,0-1 0,1-1 0,2-1 0,0-1 0,2-1 0,1-1 0,2-1 0,1 0 0,1-2 0,2 0 0,1-1 0,2 0 0,1-1 0,-12-69 0,17 36 0,5-117 0,2 44 0,-5 98 0,-2 0 0,-1 0 0,-20-60 0,14 57 0,2-1 0,-8-78 0,19 113 0,0 1 0,1-1 0,0 1 0,1-1 0,0 1 0,1 0 0,6-17 0,5-5 0,19-34 0,-17 37 0,18-49 0,-12 7 0,-3 0 0,-4-2 0,-2 0 0,-4 0 0,-1-137 0,-8 166 0,-2 0 0,-1 0 0,-3 1 0,-19-72 0,16 96 0,9 20 0,0-1 0,0 1 0,0 0 0,-1 0 0,1 0 0,0-1 0,0 1 0,0 0 0,-1 0 0,1 0 0,0-1 0,0 1 0,0 0 0,-1 0 0,1 0 0,0 0 0,0 0 0,-1 0 0,1 0 0,0 0 0,-1-1 0,1 1 0,0 0 0,0 0 0,-1 0 0,1 0 0,0 0 0,-1 0 0,1 1 0,0-1 0,0 0 0,-1 0 0,1 0 0,0 0 0,-1 0 0,-1 3 0,0 0 0,0 0 0,0 0 0,1 0 0,-1 0 0,1 1 0,-1-1 0,1 1 0,0-1 0,-1 6 0,-16 72 0,-12 110 0,5 94 0,23-245 0,-11 758 0,16-493 0,-3-265 0,2 0 0,2 0 0,1 0 0,15 52 0,-12-67 0,0-1 0,1-1 0,2 1 0,0-2 0,1 1 0,2-2 0,30 39 0,-16-27 0,50 43 0,-64-64 0,1 0 0,0-1 0,1-1 0,0-1 0,0 0 0,22 7 0,33 9 0,-23-9 0,71 34 0,107 53 0,-183-88 0,0-2 0,0-2 0,69 9 0,347 30 0,-289-27 0,106 8 0,471-28 0,-362-6 0,-314 2 0,94 3 0,-159-1 0,1 0 0,-1 0 0,0 1 0,1-1 0,-1 1 0,0 1 0,0-1 0,6 4 0,-11-5 0,0 0 0,1-1 0,-1 1 0,0 0 0,0 0 0,0 0 0,0 0 0,0 0 0,0 0 0,0 0 0,0 0 0,0 1 0,-1-1 0,1 0 0,0 0 0,-1 1 0,1-1 0,-1 0 0,1 1 0,-1-1 0,0 1 0,0-1 0,0 1 0,1-1 0,-1 0 0,0 1 0,-1-1 0,1 1 0,0-1 0,0 1 0,-1-1 0,1 0 0,-1 1 0,1-1 0,-1 0 0,1 1 0,-1-1 0,0 0 0,0 0 0,0 0 0,1 0 0,-3 2 0,-4 5 0,0-1 0,0 0 0,-1 0 0,0-1 0,0 0 0,-13 7 0,-63 29 0,69-34 0,-479 185 0,382-154 0,40-12 0,-1-4 0,-1-4 0,-1-2 0,0-4 0,-94 5 0,-244-23 0,125-1 0,-408 7 0,654-4 0,0-1 0,-61-13 0,-38-6 0,101 17 0,0-2 0,0-1 0,0-3 0,-74-32 0,68 25 0,-1 1 0,-88-19 0,96 32 0,-60 0 0,22 2 0,74 2 0,-1 1 0,1 0 0,-1-1 0,1 1 0,0-1 0,-1 0 0,-5-3 0,9 4 0,0 0 0,-1-1 0,1 1 0,-1 0 0,1-1 0,-1 1 0,1 0 0,0-1 0,-1 1 0,1-1 0,0 1 0,-1-1 0,1 1 0,0-1 0,0 1 0,0-1 0,-1 1 0,1-1 0,0 1 0,0-1 0,0 1 0,0-2 0,0 1 0,0 0 0,1-1 0,-1 1 0,0 0 0,1-1 0,0 1 0,-1 0 0,1 0 0,0-1 0,-1 1 0,1 0 0,0 0 0,1-1 0,5-5 0,-1 1 0,1 0 0,0 0 0,1 1 0,0 0 0,14-7 0,58-22 0,-17 12 16,111-22 1,72 3-35,-41 9-161,59-19-209,262-45-146,-489 90 535,526-75 202,-389 65 23,222 6-1,-256 11 82,67 5-183,-131 4-124,138 37 0,-171-37 0,190 59 0,112 25 0,-219-74 0,-59-10 0,0 2 0,122 39 0,-53 4 0,134 46 0,-228-89 0,1-1 0,0-2 0,0-3 0,72 3 0,592-18 0,1971 9 0,-2662 0 0,1 0 0,0-1 0,-1 0 0,1-2 0,-1 0 0,23-7 0,-33 8 0,-1-1 0,-1 1 0,1-1 0,0 0 0,0 0 0,-1 0 0,0-1 0,0 1 0,0-1 0,0 0 0,0 0 0,-1-1 0,0 1 0,0-1 0,0 0 0,0 0 0,-1 0 0,0 0 0,0 0 0,0 0 0,-1 0 0,1-1 0,-1 1 0,0-6 0,0-5 0,0 0 0,-1-1 0,-1 1 0,-1 0 0,0 0 0,-1 0 0,0 1 0,-8-19 0,-55-126 0,37 96 0,-71-188 0,87 211 0,1-1 0,3 0 0,1-1 0,-2-54 0,13-226 0,2 117 0,-5-936 0,0 1137 0,0-1 0,0 1 0,0 0 0,-1-1 0,0 1 0,0 0 0,-1-1 0,1 1 0,-1 0 0,0 0 0,0 0 0,-1 0 0,1 1 0,-5-6 0,3 5 0,-1 1 0,0-1 0,-1 1 0,1 1 0,-1-1 0,1 1 0,-1-1 0,0 2 0,0-1 0,0 1 0,-13-3 0,-26-5 0,-1 2 0,0 2 0,-78 0 0,99 5 0,-1089-3-2432,699 8 1749,-538 1 537,785-4-89,-294 40 1,-31 45 2442,348-66-1492,98-15-515,-1 1 1,1 3 0,-78 24-1,119-30-201,-1 0 0,0 0 0,0 1 0,-7 5 0,13-8 0,0-1 0,0 1 0,1-1 0,-1 1 0,0 0 0,1-1 0,-1 1 0,1 0 0,-1-1 0,1 1 0,-1 0 0,1 0 0,-1 0 0,1-1 0,0 1 0,-1 0 0,1 0 0,0 0 0,0 1 0,0 0 0,0-1 0,1 0 0,-1 0 0,1 0 0,-1 0 0,1-1 0,0 1 0,-1 0 0,1 0 0,0 0 0,-1 0 0,1 0 0,0-1 0,0 1 0,0 0 0,0-1 0,0 1 0,0-1 0,0 1 0,0-1 0,2 1 0,13 5 0,0-1 0,1-1 0,33 4 0,337 23-183,15-26-367,-277-5 300,88-1-256,117 1-173,-10 22 382,-301-19 297,0-1 0,0 2 0,0 1 0,0 0 0,-1 1 0,22 11 0,-35-15 0,-1 1 0,0 0 0,1-1 0,-1 1 0,-1 1 0,1-1 0,0 0 0,-1 1 0,0 0 0,1 0 0,-2 0 0,1 0 0,0 0 0,-1 1 0,0-1 0,0 1 0,0 0 0,0-1 0,-1 1 0,0 0 0,0 0 0,0 0 0,-1 0 0,0 0 0,0 0 0,0 0 0,0 0 0,-2 5 0,0 3 0,-1 0 0,-1 0 0,0 0 0,-1 0 0,0-1 0,-1 0 0,0 0 0,-16 22 0,-1-5 0,-1 0 0,-34 30 0,-23 14 38,-4-3 1,-2-4-1,-124 70 1,-300 134-265,-331 126-716,-17-52 379,735-302 563,57-17 161,67-25-156,-1 0 0,1 0-1,0 0 1,0 0 0,0 1 0,0-1-1,0 0 1,-1 0 0,1 0-1,0 0 1,0 0 0,0 0-1,0 0 1,0 0 0,0 0-1,-1 0 1,1 1 0,0-1 0,0 0-1,0 0 1,0 0 0,0 0-1,0 0 1,0 0 0,0 1-1,0-1 1,0 0 0,0 0-1,0 0 1,0 0 0,0 1-1,0-1 1,0 0 0,0 0 0,0 0-1,0 0 1,0 0 0,0 1-1,0-1 1,0 0 0,0 0-1,0 0 1,0 0 0,0 0-1,0 1 1,0-1 0,0 0-1,0 0 1,0 0 0,0 0 0,1 0-1,-1 0 1,0 1 0,0-1-1,0 0 1,0 0 0,0 0-1,0 0 1,1 0 0,-1 0-1,0 0 1,0 0 0,0 0 0,0 0-1,0 0 1,1 0 0,-1 0-1,0 0 1,28 1 319,128-26-163,153-42-161,155-27-163,121-23-657,2153-345-4090,-2488 426 4108,-117 10 642,-132 26 162,1-1-1,0 1 1,-1-1-1,1 1 1,-1-1-1,1 0 1,-1 0 0,1 0-1,-1 0 1,0 0-1,1 0 1,0-1-1,-2 1 3,0 1 0,1 0 0,-1-1 0,0 1-1,0 0 1,0-1 0,0 1 0,0 0-1,0-1 1,0 1 0,0 0 0,-1-1-1,1 1 1,0 0 0,0-1 0,0 1 0,0 0-1,0-1 1,0 1 0,-1 0 0,1-1-1,0 1 1,0 0 0,-1 0 0,1-1 0,0 1-1,0 0 1,-1 0 0,1 0 0,0-1-1,-1 1 1,1 0 0,0 0 0,0 0-1,-1 0 1,1 0 0,-1-1 0,-11-3 132,0 1 1,0 0-1,0 0 1,0 1-1,-15 0 1,-171-11 846,-95 5 0,-1806 3 949,1499 8-2624,599-3 689,-43 1-88,-51-6 0,95 5 91,0 0 0,0 0 0,0-1 0,1 1 0,-1 0 0,0 0 0,0 0 0,0 0 0,1-1-1,-1 1 1,0 0 0,0 0 0,0 0 0,0-1 0,0 1 0,0 0 0,0 0 0,1 0 0,-1-1 0,0 1 0,0 0 0,0 0 0,0-1 0,0 1-1,0 0 1,0 0 0,0-1 0,0 1 0,0 0 0,0 0 0,0-1 0,-1 1 0,1 0 0,0 0 0,0 0 0,0-1 0,0 1 0,0 0 0,0 0-1,0 0 1,-1-1 0,1 1 0,0 0 0,0 0 0,0 0 0,0 0 0,-1-1 0,1 1 0,0 0 0,0 0 0,0 0 0,-1 0 0,1 0 0,0 0-1,0 0 1,-1 0 0,1 0 0,0-1 0,0 1 0,-1 0 0,1 0 0,0 0 0,0 0 0,-1 0 0,1 1 0,0-1 0,0 0 0,-1 0-1,40-19 1,157-48 0,134-22-118,86-20-355,1477-272-376,-1562 333 897,-94 15 145,-106 14-145,-111 13-48,-35 4 0,-78 4 0,-99 15 0,37-1 0,-293 22-155,-113 4-463,175-16 511,-1396 121 223,1499-111 703,153-18 164,122-15-738,10-2-4,31-5 211,147-32 188,131-31-684,671-115-1828,-350 69 1740,-496 86 493,84-12 1080,-200 38-594,-20 1-840,0 0 0,0 1 1,0-1-1,1 0 0,-1 0 0,0 0 0,0 0 1,0 0-1,0 0 0,0 0 0,0 0 0,0 1 0,0-1 1,0 0-1,1 0 0,-1 0 0,0 0 0,0 0 1,0 0-1,0 1 0,0-1 0,0 0 0,0 0 0,0 0 1,0 0-1,0 0 0,0 0 0,0 1 0,0-1 1,0 0-1,0 0 0,0 0 0,0 0 0,0 0 1,0 1-1,-1-1 0,1 0 0,0 0 0,0 0 0,0 0 1,0 0-1,0 0 0,0 0 0,0 1 0,0-1 1,0 0-1,-1 0 0,1 0 0,0 0 0,0 0 0,0 0 1,0 0-1,-1 0 0,-26 18 263,22-15-152,-1 0-95,-23 13 194,0 1 1,0 2-1,2 1 1,-48 45-1,72-62-144,0 0-1,0 1 1,0-1-1,1 0 1,-1 1-1,1 0 1,0 0-1,0 0 1,1 0-1,-1 0 1,1 0-1,-1 4 1,2-6-44,0-1 0,0 1 1,0 0-1,0-1 1,0 1-1,1-1 1,-1 1-1,0-1 1,1 1-1,0-1 1,-1 1-1,1-1 1,0 1-1,0-1 0,1 2 1,1 0 13,-1 0 1,1 0-1,0-1 0,0 1 1,1-1-1,-1 0 0,0 0 1,7 2-1,16 5 0,0-1-1,0-1 1,45 5 0,172 12-42,640-3-1599,-553-19 1243,-312-2 355,140 5 0,-133-2 0,0 0 0,-1 1 0,44 15 0,-63-18 0,1 1 0,-1 1 0,0-1 0,0 1 0,0-1 0,-1 2 0,1-1 0,-1 0 0,1 1 0,-1 0 0,0 0 0,-1 0 0,1 0 0,-1 1 0,1-1 0,-2 1 0,1 0 0,0 0 0,-1 0 0,0 0 0,0 1 0,0-1 0,-1 0 0,2 10 0,-2 2 0,-1-1 0,0 0 0,-1 0 0,-1 1 0,0-1 0,-1 0 0,-7 20 0,-14 32 0,-2-1 0,-48 87 0,48-101 0,-27 49 256,-73 106-1,84-148-79,-2-1-1,-104 102 1,72-91-174,-3-3 1,-2-4 0,-144 84 0,203-134-3,-40 15 0,57-25 0,-1-2 0,1 1 0,-1-1 0,0 1 0,1-1 0,-1-1 0,0 1 0,0-1 0,1 0 0,-1-1 0,0 1 0,-9-3 0,12 2-2,1 0 1,-1 0 0,0-1-1,1 1 1,-1 0 0,1-1 0,0 0-1,-1 1 1,1-1 0,0 0-1,0 0 1,0 0 0,0-1-1,1 1 1,-1 0 0,0-1 0,1 1-1,0-1 1,0 0 0,-1 1-1,2-1 1,-1 0 0,0 0-1,0 1 1,1-1 0,0 0 0,-1 0-1,1-5 1,1-4 28,0 1 0,0 0 0,1 0 0,0 0 0,1 0-1,5-12 1,1 0 5,1 0 0,2 1-1,0 0 1,1 1 0,1 1-1,1 0 1,1 1 0,1 1-1,26-23 1,18-10 113,109-67 0,-113 82-96,-2-2 0,84-76 0,-136 111-49,3-3 0,1-1 0,-1 0 0,0 0 0,7-13 0,-12 19 0,0-1 0,0 1 0,0-1 0,-1 0 0,1 1 0,0-1 0,-1 0 0,1 1 0,-1-1 0,0 0 0,0 0 0,0 0 0,0 1 0,0-1 0,0 0 0,0 0 0,0 0 0,-1 1 0,1-1 0,-1 0 0,1 0 0,-1 1 0,0-1 0,0 1 0,1-1 0,-1 0 0,0 1 0,0 0 0,-1-1 0,-1-1 0,-3-2 0,-1 0 0,1 1 0,-1 0 0,-1 0 0,1 1 0,0 0 0,-1 0 0,1 0 0,-1 1 0,-12-2 0,-90-9 0,108 13 0,-68-3 0,1 4 0,-137 17 0,-134 47 0,233-42 0,89-19 0,0-1 0,-25 2 0,42-5 0,0 0 0,0 0 0,0 0 0,0 0 0,0 0 0,1-1 0,-1 1 0,0 0 0,0 0 0,0 0 0,0-1 0,0 1 0,1 0 0,-1-1 0,0 1 0,0-1 0,0 0 0,0 0 0,1 1 0,0-1 0,0 1 0,0-1 0,0 0 0,0 1 0,0-1 0,0 1 0,0-1 0,1 0 0,-1 1 0,0-1 0,0 1 0,0-1 0,1 0 0,-1 1 0,0-1 0,0 1 0,1-1 0,-1 1 0,1-1 0,-1 1 0,0 0 0,1-1 0,0 0 0,19-17 0,0 1 0,32-21 0,150-96 0,86-39-164,745-452-2205,-750 455 2255,104-50-27,-279 161 112,-82 50 29,-25 9 0,-1-1 0,0 1 0,0 0 0,0 0 0,0 0 0,0 0 0,0 0 0,1 0 0,-1 0 0,0 0 0,0 0 0,0 0 0,0 0 0,0 0 0,1 0 0,-1 0 0,0 0 0,0 0 0,0 0 0,0 0 0,1 0 0,-1 0 0,0 0 0,0 0 0,0 0 0,0 0 0,0 1 0,0-1 0,1 0 0,-1 0 0,0 0 0,0 0 0,0 0 0,0 0 0,0 0 0,0 0 0,0 1 0,0-1 0,1 0 0,-1 0 0,0 0 0,0 0 0,0 0 0,0 1 0,0-1 0,0 0 0,0 0 0,0 0 0,0 0 0,0 0 0,0 1 0,0-1 0,0 0 0,0 0 0,0 0 0,0 0 0,0 0 0,0 1 0,0-1 0,0 0 0,-1 0 0,1 0 0,0 0 0,0 0 0,0 1 0,0-1 0,0 0 0,0 0 0,0 0 0,-10 10 0,1-1 0,-1-1 0,0 0 0,-18 11 0,-141 90 0,-89 47-163,-803 390-1599,739-391 1755,321-155 7,-651 281-364,640-276 368,-161 51 730,153-51-574,-1-1 0,0 0 0,0-2 0,0 0 0,0-2 1,-26-1-1,41 0-79,1 0-1,-1-1 1,0 1 0,1-1-1,-1 0 1,1 0 0,0-1 0,0 1-1,0-1 1,0 0 0,0-1 0,0 1-1,1-1 1,0 0 0,0 0 0,0 0-1,0-1 1,0 1 0,1-1-1,0 0 1,0 0 0,-3-8 0,-2-7 198,1-1 1,0 0-1,2 0 1,-5-36-1,8 45-279,-15-139 0,16 135 0,1-1 0,1 0 0,1 0 0,0 1 0,1-1 0,1 1 0,7-22 0,-1 17 0,1 1 0,1 0 0,0 0 0,2 1 0,0 1 0,1 0 0,1 1 0,1 1 0,0 1 0,22-16 0,22-13 0,123-64 0,5 14 0,-170 79 0,-19 15 0,0-1 0,0 1 0,0 0 0,0 0 0,1 0 0,-1-1 0,0 1 0,0 0 0,0 0 0,0-1 0,0 1 0,0 0 0,0 0 0,0-1 0,0 1 0,0 0 0,0-1 0,0 1 0,0 0 0,0 0 0,0-1 0,0 1 0,0 0 0,0 0 0,0-1 0,0 1 0,0 0 0,0 0 0,-1-1 0,1 1 0,0 0 0,0 0 0,0-1 0,0 1 0,-1 0 0,1 0 0,-2-1 0,-1 0 0,1 0 0,0 0 0,-1 1 0,1-1 0,0 1 0,-1 0 0,1 0 0,-1 0 0,1 0 0,-5 0 0,-33 7 0,0 1 0,1 2 0,-64 25 0,15-5 0,49-17 0,19-6 0,0 0 0,0-1 0,-1-1 0,-33 3 0,54-8 0,0 0 0,0 1 0,0-1 0,0 0 0,0 0 0,-1 0 0,1 0 0,0 0 0,0 0 0,0 0 0,0 0 0,0 0 0,-1 0 0,1 0 0,0 0 0,0 0 0,0 0 0,0 0 0,-1 0 0,1-1 0,0 1 0,0 0 0,0 0 0,0 0 0,0 0 0,0 0 0,-1 0 0,1 0 0,0 0 0,0 0 0,0-1 0,0 1 0,0 0 0,0 0 0,0 0 0,0 0 0,0 0 0,0 0 0,-1-1 0,1 1 0,0 0 0,0 0 0,0 0 0,0 0 0,0 0 0,0-1 0,0 1 0,0 0 0,0 0 0,0 0 0,0 0 0,0 0 0,0-1 0,0 1 0,1 0 0,-1 0 0,0 0 0,0 0 0,0 0 0,0-1 0,0 1 0,0 0 0,0 0 0,0 0 0,19-14 0,44-20 0,2 4 0,73-24 0,-4 7 0,2 5 0,1 7 0,265-33 0,-351 64 0,1 1 0,-1 3 0,0 2 0,70 13 0,-100-12 0,-1 2 0,-1 0 0,1 1 0,-1 1 0,0 1 0,0 1 0,-1 0 0,0 2 0,-1 0 0,0 1 0,-1 0 0,0 1 0,21 23 0,-27-24 0,7 8 0,29 28 0,-37-41 0,-1-1 0,1 0 0,0 0 0,0-1 0,1 0 0,19 8 0,4-4 0,67 11 0,-66-16 0,-1 3 0,61 19 0,-69-15 0,0 1 0,-1 1 0,0 1 0,-1 1 0,-1 1 0,0 1 0,-1 1 0,-1 1 0,19 23 0,-11-9 0,-2 2 0,-2 1 0,-1 1 0,-2 1 0,18 43 0,-3 11 0,-4 1 0,36 170 0,-1 199 0,-62-427 0,-2-16 0,-1-1 0,0 1 0,-1-1 0,-1 1 0,-1-1 0,-4 20 0,5-37 0,0-1 0,0 1 0,0-1 0,0 1 0,0-1 0,0 1 0,-1-1 0,1 1 0,0-1 0,0 1 0,-1-1 0,1 1 0,0-1 0,-1 0 0,1 1 0,0-1 0,-1 0 0,1 1 0,0-1 0,-1 0 0,1 1 0,-1-1 0,1 0 0,-1 1 0,-15-9 0,-8-15 0,1-1 0,1-2 0,1 0 0,-30-51 0,24 36 0,-88-134-149,8-4-1,8-5 0,-89-234 0,168 365 250,2-1 0,-16-91 0,29 117-63,2 1 1,1-1-1,1 0 1,2 0-1,0 0 0,2 0 1,8-34-1,-2 33-37,1 0 0,2 0 0,23-40 0,6-16 0,-31 62 0,6-17 0,2 1 0,1 1 0,2 1 0,28-39 0,-37 64 0,1 0 0,0 1 0,0 1 0,1 0 0,0 1 0,1 0 0,0 2 0,0-1 0,19-5 0,-10 3 0,-1-1 0,38-24 0,-8-6 0,27-20 0,-73 57 0,0 0 0,0 0 0,1 0 0,0 1 0,0 0 0,-1 0 0,2 1 0,-1 0 0,9-1 0,-13 3 0,-1 0 0,1 0 0,-1 0 0,1 0 0,-1 1 0,1-1 0,-1 1 0,1 0 0,-1 0 0,0 0 0,1 1 0,-1-1 0,0 1 0,0 0 0,0 0 0,0 0 0,0 0 0,-1 0 0,1 0 0,-1 1 0,1-1 0,-1 1 0,0 0 0,0 0 0,0 0 0,0 0 0,0 0 0,1 6 0,3 7 0,-1 0 0,-1 0 0,-1 0 0,3 30 0,-5-37 0,10 89 0,25 342 0,-38 951 0,4-1358 0,1 1 0,16 63 0,3 29 0,-14-9 0,-12 193 0,3-296 0,-1 0 0,0-1 0,-1 1 0,0-1 0,-11 24 0,13-34 0,0 1 0,-1-1 0,1 0 0,-1 1 0,0-1 0,0 0 0,0 0 0,-1 0 0,1-1 0,-1 1 0,1-1 0,-1 1 0,0-1 0,0 0 0,0 0 0,0 0 0,0 0 0,-1 0 0,1-1 0,0 0 0,-1 1 0,1-1 0,-1-1 0,0 1 0,-6 0 0,7-1 0,1 0 0,-1-1 0,1 0 0,-1 1 0,1-1 0,-1 0 0,1 0 0,0-1 0,-1 1 0,1 0 0,0-1 0,0 1 0,0-1 0,0 0 0,0 0 0,0 1 0,0-1 0,1 0 0,-1-1 0,-1-2 0,-3-6 0,0-1 0,-9-22 0,12 25 0,-22-65 0,-27-139 0,37 140 0,-19-103 0,-16-275 0,40-188 0,7 565 0,-3 1 0,-3 0 0,-24-91 0,-15-112 0,41-225 0,10 282 0,-4 113 0,4-117 0,2 191 0,1 0 0,1 1 0,2 0 0,1 0 0,28-55 0,-30 70 0,0 0 0,1 1 0,1 0 0,12-15 0,-19 27 0,0-1 0,1 1 0,-1 0 0,1 0 0,-1 0 0,1 0 0,0 1 0,0 0 0,6-3 0,-8 4 0,1 1 0,-1-1 0,0 1 0,1-1 0,-1 1 0,0 0 0,1 0 0,-1 0 0,0 0 0,1 0 0,-1 1 0,1-1 0,-1 1 0,0 0 0,0-1 0,1 1 0,-1 0 0,0 0 0,2 2 0,2 2 0,0 0 0,0 0 0,-1 0 0,1 1 0,-2 0 0,1 0 0,-1 1 0,0-1 0,0 1 0,0 0 0,-1 0 0,0 0 0,-1 0 0,4 13 0,1 10 0,-1 1 0,2 38 0,-5 172 0,-4-48 0,9-140 0,-4-38 0,-2 0 0,0 0 0,0 29 0,-2-41 0,0 1 0,0-1 0,-1 0 0,1 1 0,-1-1 0,0 0 0,0 0 0,0 1 0,-1-1 0,1 0 0,-1 0 0,0 0 0,1-1 0,-1 1 0,-1 0 0,1-1 0,0 1 0,0-1 0,-1 0 0,0 0 0,1 0 0,-5 3 0,-110 51 0,33-17 0,-72 31 0,89-42 0,1 3 0,-66 41 0,92-45 0,1 2 0,1 1 0,-40 43 0,57-51 0,1 2 0,1 0 0,1 1 0,1 1 0,1 0 0,-13 33 0,2-1 0,4 2 0,2 0 0,-16 74 0,-7 109 0,11 2 0,-4 304 0,34-495 0,-15 82 0,9-85 0,-3 81 0,13-123 0,-1 0 0,1 0 0,1 0 0,0-1 0,0 1 0,0 0 0,7 12 0,32 56 0,-29-58 0,-2 0 0,0 0 0,10 28 0,-8-2 0,-2 0 0,-2 0 0,-2 1 0,-1 0 0,-3 61 0,-2-99 0,-1-1 0,0 1 0,0 0 0,0 0 0,-1-1 0,0 1 0,0 0 0,-1-1 0,0 0 0,-6 10 0,6-12 0,0-2 0,-1 1 0,1 0 0,-1-1 0,1 1 0,-1-1 0,0 0 0,0 0 0,-1 0 0,1-1 0,0 0 0,-1 0 0,0 0 0,1 0 0,-1-1 0,0 1 0,-7 0 0,-2-1 0,0-1 0,0 0 0,0 0 0,0-2 0,0 1 0,1-2 0,-1 0 0,1-1 0,-1 0 0,1-1 0,0 0 0,1-1 0,-1-1 0,-16-11 0,-10-9 0,0-2 0,-64-63 0,40 31 0,-101-93 0,143 140 0,-1 0 0,0 2 0,-1 0 0,0 1 0,-1 2 0,0 0 0,0 2 0,-1 0 0,-32-3 0,-26 2 0,0 4 0,-86 7 0,49 0 0,79-2 0,17 0 0,-47-4 0,72 3 0,-1 0 0,0 0 0,0 0 0,0 0 0,0 0 0,0 0 0,0 0 0,0-1 0,0 1 0,0 0 0,0 0 0,0 0 0,0 0 0,0 0 0,0 0 0,0 0 0,0 0 0,0 0 0,0 0 0,0-1 0,0 1 0,0 0 0,0 0 0,0 0 0,0 0 0,0 0 0,0 0 0,0 0 0,0 0 0,0 0 0,0 0 0,0 0 0,0-1 0,0 1 0,0 0 0,0 0 0,-1 0 0,1 0 0,0 0 0,0 0 0,0 0 0,0 0 0,0 0 0,0 0 0,0 0 0,0 0 0,0 0 0,0 0 0,0 0 0,-1 0 0,1 0 0,0 0 0,0 0 0,0 0 0,0 0 0,0 0 0,0 0 0,0 0 0,0 0 0,0 0 0,16-6 0,1388-350-1446,-1069 299 1418,-305 52 22,40-11 1,-43 9 446,40-6 0,-65 13-432,-1-1 1,1 1-1,-1 0 1,1-1-1,-1 1 1,1 0-1,0 0 1,-1 1-1,1-1 0,-1 0 1,1 0-1,-1 1 1,1-1-1,-1 1 1,1-1-1,-1 1 1,0 0-1,1-1 1,-1 1-1,0 0 0,1 0 1,-1 0-1,0 0 1,0 0-1,0 0 1,0 0-1,0 1 1,0-1-1,0 0 1,0 0-1,-1 1 0,1-1 1,0 1-1,-1-1 1,1 0-1,-1 1 1,0-1-1,1 1 1,-1 0-1,0-1 1,0 1-1,0-1 0,0 1 1,0-1-1,0 1 1,0-1-1,-1 1 1,0 2-1,-1 5 9,0 1-1,-1-1 1,0 0-1,0 0 1,-1-1-1,0 1 1,-7 9-1,-19 28-17,-3-3 0,-1 0 0,-3-2 0,0-2 0,-64 50 0,78-73 4,0-1 0,-1-2-1,-1 0 1,0-2 0,-1 0 0,0-2-1,-1-1 1,0-1 0,0-1-1,-49 4 1,-14-5-72,-1-4 0,-100-12-1,-172-28-750,-61-16-164,-2299-145-2579,2640 198 3455,-216-7-209,157-7 567,92 8 1252,0 3 0,-95 2 0,119 7-1287,0 2 1,0 0-1,1 2 1,-39 17-1,4-2-107,26-8-109,0 1 0,-56 35 0,62-33 0,1-2 0,-2-1 0,0-1 0,-47 15 0,-180 52 0,210-62 0,-104 46 0,136-58 0,0 1 0,1 1 0,0 0 0,1 0 0,-1 2 0,2-1 0,0 2 0,-10 12 0,15-17 0,1 1 0,0 1 0,0-1 0,1 0 0,0 1 0,1 0 0,0 0 0,0 0 0,1 0 0,0 1 0,1-1 0,0 1 0,0-1 0,1 1 0,0-1 0,1 1 0,0-1 0,0 1 0,1-1 0,5 16 0,-1-9 0,1-1 0,0 0 0,1-1 0,1 1 0,0-2 0,1 1 0,0-1 0,1-1 0,1 0 0,-1 0 0,15 9 0,-9-8 0,0-1 0,1-1 0,0-1 0,1 0 0,0-1 0,1-1 0,-1-1 0,2-1 0,-1-1 0,27 4 0,9-4 0,1-1 0,91-8 0,-54 0 0,87-6 0,-152 6 0,-1-1 0,0-1 0,0-1 0,35-14 0,38-22 0,140-54 0,-188 79 0,0 3 0,93-15 0,210-37 0,-71 11 0,177-10 0,6 39 0,-461 27 0,57 1 0,1-2 0,0-3 0,99-19 0,-88 4 0,-13 1 0,1 4 0,0 2 0,79-3 0,111 17 0,71-2 0,-254-11 0,-57 8 0,0 1 0,0 0 0,1 0 0,-1 2 0,25 1 0,-32 3 0,-14 7 0,-18 6 0,-1 0 0,0-2 0,-40 17 0,49-23 0,-67 29 0,-1-4 0,-2-3 0,-2-4 0,-146 25 0,92-28 0,-615 87 0,-59-93 0,504-22 0,-344 4 0,591-3 0,-106-18 0,7-1 0,33 15 0,68 5 0,-1-3 0,-91-18 0,90 7 0,-1-2 0,-1 3 0,-1 3 0,-110-5 0,121 17 0,0 2 0,0 3 0,-62 12 0,47-3 0,-1-4 0,-80 1 0,-150-11 0,131-3 0,-369 3 0,535 0 0,-10 1 0,1-2 0,0 0 0,-1 0 0,-21-6 0,33 5 0,0 0 0,0 1 0,0-2 0,0 1 0,0-1 0,0 0 0,1 0 0,-1 0 0,1 0 0,0-1 0,0 0 0,0 1 0,0-2 0,1 1 0,0 0 0,0-1 0,-5-8 0,-1-7 0,1-1 0,1 0 0,1-1 0,0 0 0,2 0 0,-3-31 0,1-142 0,9 119 0,2 1 0,5 0 0,2 1 0,4 0 0,3 1 0,34-86 0,24-77 0,-67 194 0,-2-1 0,-1 0 0,1-72 0,-18-544 0,11 192 0,-11 584 0,-61 592-918,7-297 530,-56 506 115,120-528 1374,5-167-623,-5-70-478,-2-274 0,-5-87 0,-9 12 0,-11-417 0,31 567 0,1 0 0,3 0 0,2 0 0,2 1 0,1 1 0,3 0 0,1 0 0,3 2 0,37-62 0,-17 35 0,-17 28 0,42-57 0,-5 14 0,17-21 0,55-37 0,-90 98 0,-21 23 0,1 2 0,1 0 0,1 1 0,34-19 0,-3 7 0,60-23 0,-44 26 0,0 4 0,2 3 0,0 3 0,122-12 0,-129 21 0,456-35 0,-54 43 0,-234 2 0,-158 0 0,0 4 0,0 4 0,101 25 0,210 80 0,-366-109 0,230 80 0,-58-18 0,233 49 0,-304-93 0,0 6 0,221 85 0,-61 18 0,-265-125 0,45 25 0,-58-31 0,-1 0 0,1 1 0,-1-1 0,0 1 0,0-1 0,0 1 0,0 0 0,0 0 0,-1 1 0,1-1 0,-1 0 0,3 7 0,-5-9 0,0 1 0,0 0 0,0 0 0,0 0 0,0-1 0,0 1 0,-1 0 0,1 0 0,-1-1 0,1 1 0,-1 0 0,0-1 0,1 1 0,-1 0 0,0-1 0,0 1 0,0-1 0,0 0 0,0 1 0,-1-1 0,1 0 0,0 1 0,-1-1 0,1 0 0,-3 1 0,-11 11 0,-1-1 0,0-1 0,-1 0 0,-32 14 0,-94 31 0,-94 10 0,-456 66-1150,325-67 440,-84 15 284,-62 11 364,318-48-68,160-34 114,-44 17 0,59-13 16,21-13 0,0 0 0,0 1 0,0-1 0,0 0 0,0 0 0,0 1 0,0-1 0,0 0 0,0 0 0,0 1 0,0-1 0,0 0 0,0 0 0,0 0 0,0 1 0,0-1 0,0 0 0,1 0 0,-1 1 0,0-1 0,0 0 0,0 0 0,0 0 0,0 1 0,0-1 0,1 0 0,-1 0 0,0 0 0,0 0 0,0 1 0,1-1 0,-1 0 0,0 0 0,0 0 0,0 0 0,1 0 0,-1 0 0,0 0 0,0 0 0,1 1 0,-1-1 0,0 0 0,0 0 0,1 0 0,-1 0 0,0 0 0,0 0 0,1 0 0,-1-1 0,0 1 0,0 0 0,1 0 0,-1 0 0,21 0 0,0-1 0,0-2 0,22-4 0,178-36 0,98-18-164,1350-191-2048,-1382 213 2404,-47 4 521,-95 8-286,-108 15-298,-36 12-128,-1 0 0,0 0 0,0 0 0,0 0 0,1 0 0,-1 0 0,0 0 0,0 0 0,0 0 0,1 0 0,-1 0 0,0 0 0,0 0 0,0 0 0,1 0 0,-1 0 0,0 0 0,0 0 0,0-1 0,1 1 0,-1 0 0,0 0 0,0 0 0,0 0 0,0 0 0,0-1 0,0 1 0,1 0 0,-1 0 0,0 0 0,0-1 0,0 1 0,0 0 0,0 0 0,0 0 0,0-1 0,0 1 1,0 0-1,0 0 0,0 0 0,0-1 0,0 1 0,0 0 0,0 0 0,0 0 0,0-1 0,0 1 0,0 0 0,0 0 0,0 0 0,0-1 0,0 1 0,0 0 0,-1 0 0,1 0 0,0 0 0,0-1 0,0 1 0,-1 0 0,-7-2 3,0 0-1,-1 0 1,1 1-1,-1 0 1,-13 1-1,-158 3-3,-115 6-164,-110 2-655,-90 0-164,-2496 8-1183,2810-19 2032,458-1 134,120 0-88,126 1-262,1692 0-68,-1877 1 498,-111 12-60,-214-12-20,0 2 0,1-1 0,-1 1 0,0 1 0,-1 1 0,1-1 0,16 10 0,-27-13 9,1 1 0,-1-1-1,0 1 1,0-1 0,0 1-1,0-1 1,0 1 0,0 0-1,-1 0 1,1 0 0,-1 0-1,1 0 1,-1 0 0,0 1-1,0-1 1,0 0 0,0 1-1,0-1 1,0 1 0,-1-1-1,1 1 1,-1-1-1,1 1 1,-1-1 0,0 1-1,0 0 1,-1-1 0,1 1-1,0-1 1,-2 5 0,-1 2 80,-1-1 0,0 0 1,-1 0-1,1 0 0,-1-1 1,-1 0-1,-10 11 0,-2 1 105,-2 0 0,0-2 0,0 0 0,-37 21 0,-106 48 199,-508 191 1459,17-8 435,613-249-2131,1 2 0,1 1 0,1 2 1,1 2-1,2 2 0,0 1 0,2 1 0,2 2 0,-34 45 0,52-58-117,2 0 0,0 1 0,1 1 0,1-1 0,2 2 0,0-1 0,-7 41-1,9-37-36,-1 0-1,-2-1 0,0 0 1,-1 0-1,-20 35 0,19-44-1,0-1 0,-1 0 0,-1 0 0,0-1 0,-1 0 0,-29 22 0,41-35 0,0 0 0,0 0 0,-1 0 0,1 0 0,0-1 0,-1 1 0,1 0 0,-1-1 0,1 1 0,-1-1 0,1 0 0,-1 1 0,1-1 0,-1 0 0,1 0 0,-1 0 0,1 0 0,-3-1 0,4 1 0,-1 0 0,1 0 0,0-1 0,-1 1 0,1 0 0,0 0 0,0-1 0,-1 1 0,1 0 0,0-1 0,0 1 0,-1 0 0,1-1 0,0 1 0,0 0 0,0-1 0,0 1 0,-1-1 0,1 1 0,0 0 0,0-1 0,0 1 0,0-1 0,0 1 0,0 0 0,0-1 0,0 0 0,9-21 0,0 8 0,1 1 0,1 0 0,1 1 0,16-15 0,123-97 0,88-52-164,247-155-1138,33 29 422,-181 141 842,614-202 0,-1071 396 38,-103 26 0,-568 100-1314,236-53 578,-176 39 1986,606-117-1193,101-21-57,23-5 0,8-1 0,103-8 0,462-48-157,191-14-1196,-651 62-2163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7T08:33:49.16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7T08:33:49.33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7T08:34:23.451"/>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1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7T08:34:24.220"/>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1 21,'0'-9,"0"-3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4:45.298"/>
    </inkml:context>
    <inkml:brush xml:id="br0">
      <inkml:brushProperty name="width" value="0.35" units="cm"/>
      <inkml:brushProperty name="height" value="0.35" units="cm"/>
      <inkml:brushProperty name="color" value="#FFFFFF"/>
    </inkml:brush>
  </inkml:definitions>
  <inkml:trace contextRef="#ctx0" brushRef="#br0">743 291 24575,'2055'0'-860,"-2028"-1"860,-12 0 0,-1 1 0,0 1 0,28 4 0,-38-5 0,-1 1 0,0 0 0,0 0 0,0 0 0,1 1 0,-1-1 0,-1 1 0,1-1 0,0 1 0,0 0 0,-1 0 0,1 0 0,-1 1 0,1-1 0,-1 1 0,0-1 0,0 1 0,0 0 0,0 0 0,-1-1 0,3 7 0,-2-4 15,-1 0 0,0 0-1,0 0 1,0 0 0,-1 0 0,0 0-1,0 0 1,0-1 0,0 1 0,-1 0 0,0 0-1,0 0 1,0 0 0,-1 0 0,1-1-1,-5 8 1,-2 2 78,0 0 0,-1 0 1,0-1-1,-17 16 0,0-1-54,-1-1 0,-2-2 0,-47 33 0,-111 54-216,75-57-209,-2-4-1,-135 40 0,-246 39-771,173-69 78,-469 28-1,732-86 1163,-115 22 0,167-23 29,1-1 0,0 1 0,0 0 1,-11 6-1,17-8-105,0 0 0,-1 0 0,1 0 1,0 0-1,0 0 0,0 1 1,-1-1-1,1 0 0,0 0 1,0 0-1,0 0 0,0 0 1,0 1-1,-1-1 0,1 0 0,0 0 1,0 0-1,0 1 0,0-1 1,0 0-1,0 0 0,0 0 1,0 1-1,0-1 0,0 0 0,0 0 1,0 0-1,0 1 0,0-1 1,0 0-1,0 0 0,0 1 1,0-1-1,0 0 0,0 0 1,0 0-1,0 1 0,0-1 0,0 0 1,0 0-1,0 0 0,0 0 1,1 1-1,-1-1 0,0 0 1,0 0-1,0 0 0,0 0 0,1 1 1,-1-1-1,29 9 324,47 0 436,114-1 1,-127-7-567,1085 4 537,-814-27-737,-87 4 0,-207 20 0,-38 2 0,-10 1 0,-69 21 0,-1139 248-864,297-127 267,822-137 597,88-11 0,8-2 0,29-9 0,164-37 0,182-24-164,140-26-655,1407-241-2193,-1411 253 2092,-76 9-63,-139 14 70,-248 51 643,71-29 0,-112 40 271,-1-1 0,1 1 0,0-1 0,-1 0-1,0 0 1,0-1 0,0 1 0,0-1 0,5-6 0,-10 9 12,1 0 0,-1 0 0,1 1 0,-1-1 0,0 0 0,1 0 0,-1 0 0,0 0-1,0 0 1,0 1 0,1-1 0,-1 0 0,0 0 0,0 0 0,0 0 0,-1 0 0,1 0 0,0 0-1,0 0 1,0 1 0,-1-1 0,1-1 0,-2-1 45,1 1 1,-1 0-1,0-1 0,0 1 0,0 0 1,0 0-1,0 0 0,0 0 0,-5-3 0,-20-11 351,-1 1 0,0 1 0,-44-14 0,30 12-78,-65-29 652,2-4 0,2-5 0,2-4 0,-101-78 0,164 105-676,1-2 0,2-1 1,2-1-1,0-2 1,-41-63-1,66 87-307,1 1 0,-1 1 0,0 0 0,-1 0 0,0 1 0,-14-12 0,20 19 0,0 1 0,0 0 0,0 0 0,-1 0 0,1 0 0,-1 1 0,0 0 0,1-1 0,-1 1 0,0 0 0,0 1 0,0-1 0,0 1 0,1 0 0,-1-1 0,0 2 0,0-1 0,0 0 0,0 1 0,0 0 0,0 0 0,1 0 0,-8 3 0,-2 3 0,0 0 0,0 0 0,1 1 0,0 1 0,0 0 0,-11 12 0,-64 73 0,81-88 0,-134 162 0,-208 328 0,204-238-1365,100-164-5461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4:48.785"/>
    </inkml:context>
    <inkml:brush xml:id="br0">
      <inkml:brushProperty name="width" value="0.35" units="cm"/>
      <inkml:brushProperty name="height" value="0.35" units="cm"/>
      <inkml:brushProperty name="color" value="#FFFFFF"/>
    </inkml:brush>
  </inkml:definitions>
  <inkml:trace contextRef="#ctx0" brushRef="#br0">1330 25 24575,'3'-2'0,"0"-1"0,0 1 0,0 0 0,1 0 0,-1 0 0,0 0 0,1 1 0,-1-1 0,1 1 0,0 0 0,-1 0 0,1 0 0,7-1 0,3 2 0,0 0 0,21 2 0,-8 1 0,29-1 0,-17-2 0,-1 2 0,0 2 0,0 2 0,57 15 0,84 45 0,-175-64 0,0 0 0,1-1 0,-1 1 0,0 0 0,-1 1 0,1-1 0,0 1 0,-1 0 0,1 0 0,-1 0 0,0 0 0,0 0 0,0 1 0,0 0 0,-1-1 0,1 1 0,-1 0 0,3 8 0,-3-5 0,-1 1 0,0-1 0,0 1 0,-1-1 0,0 1 0,0 0 0,-1-1 0,0 1 0,0-1 0,-1 1 0,-2 7 0,-3 9 0,-2-1 0,0 0 0,-1 0 0,-1-1 0,-17 24 0,3-11 0,-1-1 0,-42 44 0,6-19-168,-2-3 0,-3-3 0,-101 63 0,-243 105-660,248-150 802,-4-8 0,-2-7 0,-329 63 0,491-117 26,-1 0 0,0-1 0,1 0 0,-1 0 0,-12-1 0,76-24 0,95-34-17,397-146-761,-361 143 694,195-36 1,243-4 1605,-596 98-1340,-1 0 0,42 4-1,-17 0 103,-53-1-283,194-7 203,110-32-358,93-24-665,922-209-2130,-982 193 1966,-78 25 52,-234 49 778,0 1 1,0 1-1,43 0 0,-68 3 151,1 0 0,-1 0-1,1 0 1,-1 0 0,1 0 0,-1 0-1,1 0 1,-1 0 0,1 0 0,-1 0 0,1 0-1,-1 0 1,0 0 0,1 1 0,-1-1-1,1 0 1,-1 0 0,1 0 0,-1 1 0,0-1-1,1 0 1,-1 1 0,1-1 0,-1 0-1,0 1 1,1-1 0,-1 0 0,0 1 0,0-1-1,1 1 1,-1-1 0,0 1 0,0-1-1,0 0 1,1 1 0,-1-1 0,0 1 0,0-1-1,0 1 1,0-1 0,0 1 0,0-1-1,0 1 1,-2 2 1,0-1 0,1 0 0,-1 1 0,0-1-1,0 0 1,-1-1 0,1 1 0,0 0 0,-1 0 0,1-1-1,-3 2 1,-45 21 1,-89 31 0,-224 62-139,-143 20-417,-166 28 126,-730 194-119,1152-277 1088,245-81-525,0 1-1,0 1 0,0-1 0,1 1 0,-1 0 0,1 0 0,-1 0 0,-5 7 1,9-10-14,1 1 1,0-1-1,0 1 1,-1-1-1,1 0 1,0 1 0,0-1-1,0 1 1,-1-1-1,1 1 1,0-1-1,0 1 1,0-1-1,0 1 1,0-1 0,0 1-1,0-1 1,0 1-1,0-1 1,0 1-1,0-1 1,1 1 0,-1-1-1,0 1 1,0 0-1,15 10 2,-1-7-2,0 0 0,0 0 0,25 2 0,108 7 0,329 1-163,185-11-657,1784-18-2276,-1776 9 3388,-379 5-98,-109 10-187,-174-8 18,-1 0-1,1 0 1,-1 0-1,0 1 1,1 0 0,-1 0-1,0 1 1,0-1-1,8 7 1,-13-9-15,-1 0 0,1 1 1,-1-1-1,1 1 0,-1-1 0,1 1 0,-1 0 1,0-1-1,1 1 0,-1-1 0,0 1 1,1 0-1,-1-1 0,0 1 0,0 0 1,0-1-1,1 1 0,-1 0 0,0 0 1,0-1-1,0 1 0,0 0 0,0-1 1,0 1-1,-1 0 0,1-1 0,0 1 1,0 0-1,-1 0 0,0 2 26,-1-1 0,0 1 0,0-1-1,0 0 1,0 0 0,0 0 0,0 0 0,-1 0 0,1-1-1,0 1 1,-4 1 0,-18 8 292,1-1-1,-49 14 1,-133 30 541,-78 10-344,-564 65 1585,2-48-1172,702-67-119,122-10-339,37-1-74,269 0 80,-165-4-476,236-2-174,-115-5-706,361-57 0,-210-21 299,-64-9 634,-205 56 336,170-81 1,-185 61-4432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4:42.221"/>
    </inkml:context>
    <inkml:brush xml:id="br0">
      <inkml:brushProperty name="width" value="0.35" units="cm"/>
      <inkml:brushProperty name="height" value="0.35" units="cm"/>
      <inkml:brushProperty name="color" value="#FFFFFF"/>
    </inkml:brush>
  </inkml:definitions>
  <inkml:trace contextRef="#ctx0" brushRef="#br0">1145 690 24575,'1'-3'0,"-1"0"0,1 0 0,0 0 0,0-1 0,0 2 0,0-1 0,0 0 0,1 0 0,-1 1 0,1-1 0,0 1 0,1-1 0,-1 1 0,0-1 0,1 1 0,-1 0 0,1 0 0,-1 0 0,1 1 0,3-3 0,8-5 0,2 2 0,24-10 0,-34 15 0,30-11 0,2 1 0,0 3 0,0 0 0,0 3 0,62-4 0,203 9 0,-161 4 0,-131-3 0,517 21 0,-203 4 0,-245-19 0,109 14 0,49 3 0,150 21 0,-110-7 0,239-12 0,1-27 0,-153-1 0,2956 3 0,-3273-3 0,86-13 0,14-2 0,-139 18 0,-2 0 0,1 0 0,0 0 0,0 1 0,0 0 0,0 1 0,13 3 0,-17-4 0,0 1 0,0 0 0,0 0 0,0 1 0,-1-1 0,1 0 0,0 1 0,0 0 0,-1 0 0,0 0 0,0 0 0,0 0 0,-1 1 0,1-1 0,2 6 0,5 13 0,0 2 0,10 35 0,-10-27 0,124 551 0,-109-451 0,-9-72 0,1-1 0,3-1 0,4-1 0,60 106 0,-48-89 0,-2 1 0,-3 3 0,32 137 0,-51-156 0,6 101 0,-3-18 0,0-35 0,-4 1 0,-9 173 0,-2-266 0,-2-1 0,-1 1 0,0-1 0,-6 20 0,7-28 0,-1-1 0,0 2 0,0-1 0,0-1 0,-1 1 0,0 0 0,-1-2 0,0 1 0,1 1 0,-1-1 0,0-2 0,-9 8 0,-8 0 0,0-1 0,-2 0 0,2-2 0,-2 1 0,-42 6 0,38-7 0,-318 54 0,-6-24 0,276-32 0,-280 18 0,-15 0 0,-203 7 0,-6-31 0,296-2 0,-3048 0 0,1852 3 0,1451 1 0,0 1 0,-1 0 0,2 3 0,-50 15 0,-15 2 0,-16 2 0,-110 19 0,162-34 0,-112 2 0,100-11 0,-110 15 0,137-9 0,-70 8 0,97-13 0,-1-2 0,1 0 0,-1-1 0,0 0 0,-15-4 0,26 3 0,0 1 0,1-1 0,-2 0 0,2 1 0,-1-2 0,1 1 0,0-1 0,0 0 0,0 0 0,0 0 0,1 0 0,-1-1 0,1 1 0,0-1 0,0 1 0,-1-1 0,2-1 0,-1 1 0,1 0 0,0 0 0,0-1 0,1 1 0,-1 0 0,0-8 0,-2-10 0,0 1 0,2-1 0,1-40 0,1 53 0,14-641 0,-12 630 0,0-1 0,2 0 0,0 0 0,2 2 0,0-1 0,2 0 0,12-26 0,-7 16 0,-3 0 0,-1 0 0,-2-1 0,-1 0 0,1-34 0,-3-158 0,-4 215 0,-4-55 0,-19-89 0,-1-8 0,20-94 0,2 22 0,-3 200 0,-1 1 0,-2 1 0,-1-1 0,-2 1 0,-24-50 0,16 43 0,4-2 0,-18-61 0,25 59 0,2 1 0,1-2 0,2-46 0,3 66 0,2 2 0,0-2 0,2 1 0,0-1 0,2 2 0,0-1 0,17-34 0,-19 48 0,0 1 0,0-1 0,0 1 0,1-1 0,0 1 0,1 1 0,0-1 0,0 0 0,0 2 0,8-7 0,-10 8 0,-1 2 0,1-1 0,0 0 0,1 0 0,-1 1 0,0 0 0,0-1 0,0 1 0,1 1 0,-1-1 0,0 1 0,0-1 0,1 1 0,-1 1 0,1-1 0,-1 0 0,1 1 0,-1 0 0,0 0 0,0 0 0,4 2 0,1 2 0,2-1 0,-2 1 0,0 1 0,-1-1 0,0 1 0,0 1 0,1-1 0,10 14 0,5 9 0,25 35 0,7 19-155,61 129-1,28 105-331,-73-153 386,45 81 101,151 385 0,-247-551 238,14 108 0,-23-108-26,24 79-1,-31-141-211,1 1 0,2-2 0,13 27 0,-16-35 0,0-1 0,1 1 0,0-1 0,1 0 0,0 0 0,-1-1 0,2 0 0,-1 0 0,14 7 0,-5-5 0,0 0 0,2-1 0,-1-1 0,0 0 0,1-1 0,0-1 0,35 4 0,8-3 0,74-4 0,41-8-522,301-50-1,165-74-575,-639 130 1097,620-161-34,-611 160 35,-1-2 0,0-1 0,0 0 0,12-7 0,-23 12 0,0 0 0,1 0 0,-1-1 0,1 1 0,-1 0 0,0 0 0,1-1 0,-1 1 0,0 0 0,1-1 0,-1 1 0,0-1 0,1 1 0,-1 0 0,0-1 0,0 1 0,0-1 0,1 1 0,-1 0 0,0 0 0,0 0 0,0-1 0,0 1 0,0-1 0,0 1 0,0-1 0,0 1 0,0-1 0,0 1 0,0 0 0,0-1 0,0 1 0,0-1 0,0 1 0,-1-1 0,1 1 0,0-1 0,0 1 0,-1-1 0,-2-1 0,1 0 0,-1 1 0,0-1 0,0 1 0,0 1 0,0-2 0,0 1 0,0 1 0,0-1 0,-7 0 0,-41-6 0,-53 0 0,-164 0 0,-1252 10-192,976 1 152,488-4 41,-25 2-1,-107-13 0,181 10 0,-2 0 0,2 0 0,0 0 0,0-1 0,0 1 0,0-2 0,-1 0 0,2 0 0,-1 0 0,1-1 0,0 1 0,-10-9 0,14 11 0,1 0 0,0 0 0,0-1 0,0 0 0,-1 0 0,1 1 0,0-1 0,0 0 0,1 0 0,-1 0 0,0 1 0,1-1 0,0 0 0,-1 0 0,1 0 0,0 0 0,0 0 0,0 0 0,1-1 0,0-1 0,0-1 0,1 1 0,-1 0 0,2 0 0,-1 0 0,1 0 0,-1 0 0,1 1 0,-1 0 0,1-1 0,5-4 0,8-6 0,2 0 0,0 1 0,0 1 0,2 0 0,20-9 0,221-92 0,142-18-164,153-8-656,143-6-163,100 7 0,2542-311-2949,-2728 381 2949,-161 23 0,-171 20 15,-256 23 684,49 1-1,-74 3 309,-11 2 85,-51 6 403,-174 17 471,-143 18 0,-95 10 0,-492 69 663,244-31-1146,163-22-464,52 6-200,90-8-631,99-13 74,228-41 629,-191 30 208,220-42 352,61-3-455,0 0 0,-1 0 0,1 0 0,0 0 0,-1 0 0,1 0 0,-1 0 0,1 0-1,0 0 1,-1 0 0,1 0 0,0 0 0,-1 0 0,1 0 0,-1 0 0,1 0 0,0 0-1,-1 0 1,1 0 0,0 0 0,-1 0 0,1-1 0,0 1 0,0 0 0,-1 0 0,1-1-1,0 1 1,-1 0 0,1-1 0,0 1 0,0 0 0,0-1 0,-1 1 0,3-2 68,-1 1 0,1-1 1,0 1-1,-1 0 1,1 0-1,1 0 0,-1 0 1,0 0-1,0 0 1,3 0-1,80-27 561,2 5 0,123-21 0,-198 42-602,358-58 918,1418-155-1505,-1707 206 469,-76 7 66,-18 1 11,-128 10 7,-106 27-6,-75 15 102,-265 33 151,-368 60 0,655-85-89,84-12 586,193-42-510,-38 14 1,61-19-239,0 0 0,0 0 1,0 0-1,0 0 0,0 1 1,1-1-1,-1 0 0,0 0 0,0 0 1,0 0-1,0 0 0,0 0 1,1 0-1,-1 0 0,0 1 1,0-1-1,0 0 0,0 0 0,0 0 1,0 0-1,0 0 0,0 1 1,0-1-1,0 0 0,0 0 1,0 0-1,0 0 0,1 1 1,-1-1-1,0 0 0,0 0 0,0 0 1,-1 0-1,1 1 0,0-1 1,0 0-1,0 0 0,0 0 1,0 0-1,0 1 0,0-1 0,0 0 1,0 0-1,0 0 0,0 0 1,0 0-1,0 0 0,-1 1 1,1-1-1,0 0 0,0 0 1,0 0-1,0 0 0,50 0 27,126-17-29,291-59-640,6-24-113,9-2 881,-428 92 10,210-36 1337,-253 45-1443,-1 0 0,0 0 0,1 1-1,13 1 1,-23-1-32,-1 0 0,1-1 0,-1 1 0,0 0 0,1 0 0,-1 0 0,1 0 0,-1 0 0,1 0 0,-1 0 0,0 1 0,1-1 0,-1 0 0,1 0 0,-1 0 0,0 0 0,1 0 0,-1 1 0,1-1 0,-1 0 0,0 0 0,1 1 0,-1-1 0,0 0 0,1 1 0,-1-1 0,0 0 0,0 1 0,1-1 0,-1 0 0,0 1 0,0-1 0,0 0 0,1 0 0,-1 0 0,0 1 0,0-1 0,0 1 0,0-1 0,0 1 0,0-1 0,0 0 0,0 1 0,0-1 0,0 1 0,0-1 0,0 1 0,0-1 0,0 0 0,0 1 0,-1-1 0,1 1 0,0-1 0,0 0 0,0 1 0,-1-1 0,1 0 0,-1 1 0,-21 19 0,18-18 0,-15 11 28,-213 158 1809,220-160-1830,-1 0 0,1 2 1,2 0-1,-1 0 1,1 0-1,1 2 1,0-1-1,-10 25 1,-1 11-15,-15 68 0,30-105 7,0 8 0,0-2 0,1 2 0,-1 40 0,5-53 0,0 2 0,1-2 0,0 1 0,1-1 0,0 1 0,0-2 0,1 2 0,1-1 0,-1 0 0,2-1 0,-1 1 0,8 9 0,3 1 0,2 0 0,0-2 0,1 0 0,1-1 0,0-1 0,1 0 0,1-2 0,0 1 0,1-2 0,37 14 0,-13-9 0,0-2 0,1-2 0,1-1 0,76 6 0,93-5 0,223-14 0,-234-3 0,371 1 0,-743 4 0,-65 0 0,-104 0-164,-97 0-655,-79 0-164,-2305 0-4210,2741 1 5090,31 0 93,-1-1 1,1-2-1,-44-8 1,86 10 14,1 0 1,-1 0-1,-1 0 1,2-1 0,-1 1-1,1-1 1,-1 1-1,1-1 1,-1 0 0,1 0-1,-1 0 1,1 1-1,0-1 1,-1 0-1,-1-2 1,3 3 2,0-1 0,0 1-1,0-1 1,0 1 0,0-1 0,0 0-1,0 1 1,0-1 0,0 1 0,0-1-1,1 1 1,-1-1 0,0 1 0,0-1-1,0 1 1,1-1 0,-1 1 0,0-1-1,1 1 1,-1 0 0,0-1 0,1 1-1,-1-1 1,1 1 0,-1 0 0,1-1-1,-1 1 1,0 0 0,2-1 0,8-4 157,2-1 0,-1 1 0,14-3 1,133-36 689,106-4-544,114 1-205,111 8 172,101 10-372,959-10-2212,-1348 36 1989,158 4 148,-239 12 167,-108-11 2,-1 0 0,-1 0 0,1 1 0,0 1 0,10 4 0,-19-7 0,0 0 0,0 0 0,-1 0 0,1 0 0,0 1 0,-1-1 0,1 0 0,-1 1 0,1-1 0,-1 1 0,0-1 0,1 1 0,-1-1 0,0 1 0,0-1 0,0 1 0,-1 0 0,1 0 0,1 4 0,-2-5 0,0 1 0,-1 0 0,1 1 0,0-1 0,-1 0 0,1 0 0,-1 1 0,0-2 0,0 1 0,0 0 0,0 0 0,0 0 0,0 0 0,0 0 0,-1 0 0,1-1 0,-3 3 0,-4 3 0,0 0 0,0-1 0,-2 0 0,1 0 0,-10 5 0,-14 5 0,-41 14 0,-282 75-164,-139 13-655,-1894 312-1332,1931-364 2810,105-19-558,114-20-397,150-19 299,82-9 98,11-2 73,43-8 457,141-25 254,123-6-291,88 3 292,1366-31-102,-1460 69-1120,-114 10 252,-146 0 89,-44-9-6,0 1 1,0-1-1,-1 0 1,1 0-1,0 1 1,0-1-1,-1 1 1,1-1-1,0 1 1,-1-1-1,1 1 1,0-1-1,-1 1 1,1-1-1,-1 1 1,1-1-1,-1 0 1,1 1-1,-1 0 1,0-1-1,1 1 1,0 1-1,-2-1 3,1 0-1,0 0 1,0-1-1,0 1 1,-1 0 0,1 0-1,0-1 1,-1 1-1,1 0 1,-1 0-1,1-1 1,-1 1 0,1 0-1,-1-1 1,1 1-1,-1-1 1,0 0-1,1 0 1,-1 1-1,-1 0 1,-29 14 136,-163 42 1664,192-57-1749,1 1 0,-1-1 0,1 1 0,-1-1 0,1 1 0,0 0 0,-1-1 0,1 1 0,0 0-1,0 0 1,-1 0 0,1 0 0,0 0 0,0 0 0,-2 2 0,3-3-37,1 1 0,-1-1 0,0 1-1,0-1 1,1 1 0,-1-1 0,0 1 0,1-1 0,-1 1 0,0-1-1,1 0 1,-1 1 0,0-1 0,1 0 0,-1 1 0,1-1 0,-1 0-1,1 1 1,-1-1 0,1 0 0,-1 0 0,1 1 0,-1-1 0,1 0-1,-1 0 1,1 0 0,0 0 0,0 0 0,18 4 204,-1-3-1,20 3 1,167 3 635,1494-8-1012,-1692 1 157,-22-1 0,-44 1 0,-22-1 0,-715 21 0,709-10 0,87-11 1,0 1-1,0 0 1,0 0-1,-1 0 0,1 0 1,0 0-1,0 0 1,0 0-1,-1 0 1,1 0-1,0 0 0,0 0 1,-1 0-1,1 0 1,0 0-1,0 0 1,0 0-1,-1 0 0,1 0 1,0 0-1,0 1 1,0-1-1,-1 0 1,1 0-1,0 0 1,0 0-1,0 0 0,0 0 1,-1 1-1,1-1 1,0 0-1,0 0 1,0 0-1,0 0 0,0 1 1,0-1-1,-1 0 1,1 0-1,0 0 1,0 1-1,0-1 1,0 0-1,0 0 0,0 1 1,0-1-1,0 0 1,21 4 142,62 1 414,2-3 0,99-9 0,192-32-791,-226 22-230,794-100-207,-708 79 671,-194 31 0,69-24 0,-108 30 0,1 0 0,-1 0 0,0-1 0,2 0 0,-2 0 0,0 0 0,5-4 0,-8 5 0,0 1 0,1 0 0,-1 0 0,0 0 0,1-1 0,-1 1 0,0 0 0,0-1 0,0 1 0,1-1 0,-1 1 0,0 0 0,0-1 0,0 1 0,0-1 0,0 1 0,0-1 0,0 1 0,0-1 0,0 1 0,0-1 0,0 1 0,0-1 0,0 1 0,0-1 0,0 1 0,0 0 0,0-1 0,-1 1 0,1-1 0,0 1 0,0-1 0,-1 1 0,1 0 0,0-1 0,0 1 0,-1-1 0,-2-1 0,0 1 0,0 0 0,1-1 0,-1 0 0,-1 1 0,1 0 0,0 0 0,-6-1 0,-57-9 0,-180-3 0,-142 19-164,-122 11-655,-107 4-164,-3374 31-3892,3907-52 4875,186 0 0,203-2 0,180-13-164,181-10-522,167-19 235,1347-153-943,-13-70-1693,-1957 238 3667,-166 20-239,-38 8-178,-11-1 15,-24 0 124,-1 1 1,-38 4-1,-218 17 681,-135 27 0,-113 12 20,-925 119 1142,1141-123-1394,276-46-578,1 1 0,-47 17 0,86-25-169,1-1 1,-1 1 0,1 0 0,-1-1 0,0 1 0,1 0 0,-1 0-1,1 0 1,0 0 0,-1 1 0,1-1 0,0 0 0,0 0 0,-1 1-1,0 1 1,2-3-4,0 1-1,0 0 0,1-1 1,-1 1-1,0 0 0,0 0 1,1-1-1,-1 1 0,1 0 1,-1-1-1,0 1 0,1-1 1,-1 1-1,1 0 1,-1-1-1,1 1 0,0-1 1,-1 0-1,1 1 0,0-1 1,-1 1-1,1-1 0,0 0 1,-1 1-1,1-1 0,0 0 1,-1 0-1,1 0 1,0 0-1,1 1 0,29 5 0,0-1 0,61 3 0,183 3 0,363-12-832,-3-46 245,-590 40 997,66-15-1,-80 8 83,-30 14-481,-1 0-1,0-1 1,0 1 0,1 0 0,-1 0 0,0-1 0,0 1 0,1 0 0,-1 0 0,0-1 0,0 1 0,0 0 0,1-1 0,-1 1-1,0 0 1,0-1 0,0 1 0,0 0 0,0-1 0,0 1 0,0 0 0,0 0 0,0 0 0,0 0 0,0-1 0,0 1-1,0 0 1,0-1 0,0 1 0,0 0 0,0-1 0,0 1 0,0 0 0,-1-1 0,1 1 0,0 0 0,0-1 0,0 1 0,-1 0-1,1 0 1,0-1 0,0 1 0,-1 0 0,1-1 0,-9-3 112,0 0 0,0 2 0,0-1 0,-1 1-1,0 0 1,1 0 0,-17 0 0,-175-14 860,-111 7-328,-101 4-1310,-1352 5-677,1751 0 1332,-282-1 164,243-1 239,-98-15 1,140 15-319,-2 0 1,2-1-1,0 0 1,0-1 0,-1 0-1,2-1 1,-1 0-1,-18-12 1,26 15-81,1 0 0,0 0 0,-1 0 0,1 0 0,0-1 0,0 2 0,0-2 0,1 0 1,-1 1-1,0-1 0,1 0 0,0 1 0,0-1 0,0 0 0,0 0 0,0 0 0,0 0 0,1 0 0,0 0 1,0 0-1,0 0 0,0 0 0,0 0 0,0 0 0,1 0 0,-1 0 0,1 0 0,0 0 0,0 0 0,0 1 1,2-4-1,3-4-7,1 0 1,0 0-1,1 0 1,1 2 0,-1-1-1,1 1 1,12-10-1,20-11 2,0 1 0,63-29 0,142-62-797,504-172 0,298-15 251,-758 225 795,-140 36 570,-145 44-744,0 0 0,-1-1 0,0 1 0,0 0 1,0-1-1,0-1 0,0 1 0,-1 0 0,1-1 1,6-5-1,-10 8-67,0-1 1,0 1-1,0 0 1,0-1-1,0 1 1,0 0-1,0-1 1,0 1-1,-1 0 0,1-1 1,0 1-1,0 0 1,0-1-1,0 1 1,0 0-1,-1-1 1,1 1-1,0 0 1,0-1-1,0 1 1,-1 0-1,1 0 1,0-1-1,-1 1 1,1 0-1,0 0 0,0 0 1,-1-1-1,1 1 1,0 0-1,-1 0 1,1 0-1,0 0 1,-1 0-1,0-1 1,-31-4 167,-43-1-140,-89 6 0,92 1-43,-1250 12-1582,-372-8 386,1847-23 2094,124-6-441,1312-156-333,-1400 156-192,-186 23 73,328-32-23,-426 50 25,-611 36 1348,-2-35 69,772-20-1391,80-12 0,-35 1-33,279-29-156,151-12-657,1651-205-2468,-1388 158 1661,-491 67 644,-261 29 492,76 3-1,-123 2 447,0 0 0,0 1 0,0-1 0,0 1 0,0-1 0,0 1 0,0 0 0,0 0 0,3 2 0,-5-3 40,-1 0 0,0 1 1,0-1-1,1 0 0,-1 0 1,0 0-1,0 1 1,0-1-1,1 0 0,-1 1 1,0-1-1,0 1 0,0-1 1,0 1-1,0-1 0,0 1 1,0-1-1,0 0 0,0 1 1,0-1-1,0 1 0,0-1 1,0 1-1,0-1 0,0 0 1,0 1-1,-1-1 0,1 1 1,0-1-1,0 0 0,-1 1 1,1-1-1,0 1 1,0-1-1,-1 0 0,1 0 1,0 1-1,-1-1 0,1 0 1,0 1-1,-1-1 0,1 0 1,-1 0-1,-17 12 169,-1-1 0,1-1-1,-41 16 1,-161 54 660,-95 4-479,-1409 245 2108,749-190-1822,1-74 1,954-65-638,-59-2-27,74 1 47,1 1 0,0-1 1,0 1-1,0-1 1,-1 0-1,0 0 1,2-1-1,-1 1 1,0-1-1,0 0 1,0 0-1,1-1 1,-4-1-1,6 3 9,0 0-1,0 0 0,1 0 0,-1 0 0,1 0 0,-1 0 0,1 0 1,-1 0-1,1-1 0,0 1 0,-1 0 0,1 0 0,0 0 0,0 0 0,0 0 1,0 0-1,0 0 0,0 0 0,0-1 0,0 1 0,0 0 0,1 0 1,-1 0-1,0 0 0,1-1 0,-1 1 0,1 0 0,0 0 0,-1 0 1,1 1-1,0-1 0,-1 0 0,1 0 0,0 1 0,0-1 0,1-1 1,7-5 88,0 1 0,0 0 0,2 0 1,-1 1-1,0 0 0,0 0 0,12-2 1,162-50 335,83-10-446,530-81-844,0 43-660,-679 89 1497,-111 13 6,-8 0 0,-31 0 0,-150 0 0,-135 4-163,-2049 11-1817,2302-12 2176,-1 1 370,-118-13 0,175 12-465,2-1-1,0-1 1,0 2-1,0-2 0,0 0 1,0 0-1,1-1 1,-1 0-1,0 0 0,0 1 1,-6-7-1,10 7-75,1 1 1,-1-1-1,1 0 0,-1 1 0,1-2 0,0 1 0,0 0 0,0 0 1,0 0-1,1-1 0,-1 1 0,0 0 0,1 0 0,0 0 1,-1-1-1,1 1 0,0-1 0,0 1 0,1 0 0,-1 0 1,0 0-1,1-1 0,-1 1 0,1 0 0,0-1 0,0 1 0,0 1 1,2-5-1,1-1 25,0 1 1,1 0 0,0-1-1,0 2 1,0-1 0,2 0-1,-1 2 1,0-1 0,0 0-1,1 0 1,-1 1 0,1 0-1,12-4 1,10-4 332,2 2 0,32-8 0,-46 13-276,116-27 124,3 5 0,232-19-1,280 31-8,-631 15-222,1 0 0,2 0 0,-2 1 0,1 2 0,23 4 0,-38-7 0,0 1 0,-1 0 0,2 1 0,-2-1 0,1 1 0,-1 0 0,1-1 0,-1 2 0,0-1 0,0 0 0,0 0 0,0 0 0,-1 1 0,1 0 0,-1 0 0,1 0 0,-1-1 0,0 1 0,0 0 0,-1 1 0,2-1 0,-2 0 0,1 0 0,-1 1 0,0 0 0,0 3 0,0-2 0,-1 0 0,1 0 0,-1-2 0,-1 2 0,1 0 0,-1 0 0,0-2 0,0 2 0,0 0 0,0-1 0,-1 0 0,-1 0 0,-3 6 0,1-1 0,-1-2 0,-1 1 0,1-1 0,-1 0 0,0 0 0,-12 7 0,-34 20 0,-1-2 0,-1-3 0,-73 30 0,-241 78-367,-10-22-213,194-60 454,131-39 119,-321 90-9,288-86 18,-1-4-1,-121 8 1,154-21-17,20-2 51,1 1 0,0 2-1,-1 0 1,-34 11 0,24 0 70,0 1 0,1 2 0,-61 34 0,-115 84 282,55-31-273,52-49-115,90-48 0,1 2 0,1 1 0,-1 1 0,2 0 0,0 0 0,1 2 0,-21 19 0,-4 18 0,2 2 0,4 1 0,-42 77 0,76-124 0,-10 22 0,0 0 0,2 1 0,2 0 0,1 0 0,2 0 0,1 2 0,-3 38 0,8-64 0,0 0 0,0 0 0,0 0 0,-1 0 0,1-1 0,-1 1 0,-1 0 0,1-2 0,-1 2 0,0 0 0,-1-1 0,1-1 0,-1 1 0,0 0 0,0-1 0,-2 0 0,2 0 0,-1 1 0,0-2 0,0 0 0,0 1 0,-1-1 0,1 0 0,-1-1 0,-1 0 0,1 0 0,0 0 0,0 0 0,0-1 0,0 0 0,0 0 0,-1 0 0,-12-1 0,4 0 0,0-2 0,0 1 0,0-2 0,0 0 0,0 0 0,1-1 0,0-1 0,0-1 0,-1 1 0,2-2 0,0 1 0,-1-2 0,2 0 0,0 0 0,-18-17 0,8 5 0,1-2 0,1-1 0,2 1 0,-1-2 0,3-1 0,-26-49 0,-5-26 0,5-2 0,5-1 0,4-2 0,5-1 0,-15-138 0,36 200 0,4 1 0,1-1 0,3 0 0,13-86 0,-4 81 0,-5 18 0,2 1 0,15-44 0,-19 69 0,-1-2 0,1 1 0,0 0 0,0 0 0,0 0 0,1 2 0,0-2 0,0 0 0,1 2 0,0-1 0,-1 0 0,2 1 0,0 0 0,-1 0 0,1 0 0,0 0 0,8-2 0,-13 5 0,1 0 0,0 1 0,0-1 0,-1 1 0,1-1 0,0 1 0,1 0 0,-1-1 0,0 1 0,-1 0 0,1 0 0,0 0 0,0 1 0,0-1 0,0 0 0,-1 1 0,1-1 0,0 1 0,0 0 0,-1-1 0,1 1 0,0 0 0,-1 0 0,1 0 0,-1 0 0,1-1 0,-1 2 0,2 0 0,1 4 0,0 0 0,1-1 0,-1 2 0,-1-1 0,0 0 0,0 0 0,3 12 0,14 61 0,-3 0 0,6 89 0,-19-136 0,44 384-341,46 331-491,-52-434 730,-27-1 1027,-15-299-872,-1-1 1,0-1-1,-1 2 1,0-1-1,-7 19 1,8-28-53,0 0 0,0-1 0,0 0-1,-1 1 1,1-1 0,-1 1 0,1-1 0,-1 1 0,0-1 0,0-1 0,0 1 0,-1 0 0,1 0 0,-1 0 0,1-1 0,-1 1-1,1-1 1,-1 1 0,1-1 0,-1 0 0,0-1 0,0 1 0,1 0 0,-1-1 0,0 1 0,0-1 0,0 0 0,0 1-1,0-1 1,-1-1 0,-2 1 0,-1-1-1,1-1 0,-1 1 0,0-1 0,1 0 0,-1-1 0,0 0 0,1 0 0,-9-5 0,-47-38 0,54 41 0,-20-18 0,0 0 0,2-2 0,1-1 0,1 0 0,1-1 0,2-2 0,2 0 0,0 0 0,2-2 0,2-1 0,0 0 0,3 0 0,1-1 0,-13-65 0,18 34 0,5-111 0,2 42 0,-5 92 0,-2 1 0,-1-1 0,-21-56 0,15 53 0,2 0 0,-9-74 0,20 107 0,0 0 0,1 0 0,1 0 0,0 0 0,0 1 0,1-1 0,6-15 0,5-5 0,20-33 0,-18 36 0,19-47 0,-13 7 0,-2 0 0,-5-1 0,-2-1 0,-4 0 0,0-129 0,-9 156 0,-2 1 0,-1-1 0,-4 2 0,-18-69 0,16 91 0,9 19 0,0-1 0,0 1 0,0 0 0,-1 0 0,1 0 0,0-1 0,0 1 0,0 0 0,-1 0 0,1 0 0,0-1 0,0 1 0,0 0 0,-1 0 0,1 0 0,0 0 0,0 0 0,-1 0 0,1 0 0,0 0 0,-1-1 0,1 1 0,0 0 0,0 0 0,-1 0 0,1 0 0,0 0 0,-1 0 0,1 1 0,0-1 0,0 0 0,-1 0 0,1 0 0,0 0 0,-2 0 0,0 3 0,0 0 0,0 0 0,0 0 0,1-1 0,-1 1 0,1 1 0,-1-1 0,1 1 0,0-2 0,-1 7 0,-16 67 0,-13 105 0,6 88 0,23-231 0,-12 715 0,17-465 0,-3-250 0,2 0 0,2 0 0,2 0 0,14 48 0,-12-62 0,0-1 0,2-2 0,1 2 0,0-2 0,1 1 0,3-3 0,29 38 0,-15-26 0,51 41 0,-66-61 0,1 1 0,1-2 0,0 0 0,0-2 0,1 1 0,21 6 0,35 8 0,-24-8 0,72 33 0,110 49 0,-187-83 0,0-2 0,-1-1 0,72 8 0,353 28 0,-294-25 0,107 7 0,482-26 0,-370-6 0,-321 2 0,97 3 0,-163-1 0,1 0 0,-1 0 0,0 0 0,1 0 0,-1 1 0,1 1 0,-1-1 0,6 4 0,-11-5 0,0 0 0,1-1 0,-1 1 0,0-1 0,0 1 0,0 0 0,0 0 0,0 0 0,0 0 0,0 0 0,0 0 0,0 1 0,-1-1 0,1 0 0,0 0 0,-1 1 0,1-1 0,-1 0 0,1 0 0,-1 0 0,0 1 0,0-1 0,0 1 0,1-1 0,-1 0 0,0 1 0,-1-1 0,1 1 0,0-1 0,0 1 0,-1-1 0,1-1 0,-1 2 0,1-1 0,-1 0 0,1 1 0,-1-1 0,0 0 0,0 0 0,0 0 0,1 0 0,-3 2 0,-4 4 0,0 0 0,0-1 0,-2 1 0,1-1 0,0-1 0,-13 8 0,-65 26 0,71-31 0,-490 174 0,391-145 0,41-11 0,-2-5 0,0-3 0,-2-2 0,1-3 0,-97 4 0,-248-22 0,127-1 0,-417 7 0,668-4 0,1-1 0,-64-12 0,-37-5 0,102 15 0,0-2 0,0 0 0,0-3 0,-75-31 0,69 24 0,-1 1 0,-90-18 0,98 30 0,-61 1 0,23 1 0,75 2 0,-1 1 0,1 0 0,-1-1 0,0 1 0,1-1 0,-1 0 0,-5-3 0,9 4 0,0 0 0,-1-1 0,1 1 0,-1 0 0,1-1 0,-1 1 0,1 0 0,0 0 0,-1 0 0,1-1 0,0 1 0,-1-1 0,1 1 0,0-1 0,0 1 0,0-1 0,-1 1 0,1-1 0,0 1 0,0-1 0,0 1 0,0-2 0,0 1 0,0 0 0,1-1 0,-1 1 0,0 0 0,1-1 0,0 1 0,-1 1 0,1-1 0,0-1 0,-1 1 0,1 0 0,0 0 0,1-1 0,5-5 0,-1 2 0,2-1 0,-1 0 0,1 2 0,0-1 0,15-6 0,58-22 0,-17 13 16,114-22 1,73 3-35,-42 9-161,61-18-209,267-43-146,-500 86 535,538-72 202,-397 62 23,226 6-1,-261 10 82,68 4-183,-134 5-124,142 34 0,-175-34 0,194 55 0,114 23 0,-224-69 0,-59-9 0,-1 1 0,125 37 0,-54 4 0,136 44 0,-232-85 0,1-1 0,0-1 0,0-3 0,73 2 0,605-16 0,2011 8 0,-2717 0 0,2 0 0,-1-1 0,-1 0 0,2-2 0,-2 0 0,24-6 0,-34 7 0,-1-1 0,-1 1 0,1-1 0,0 0 0,0 0 0,-1 1 0,0-2 0,1 1 0,-1-1 0,0 0 0,0 1 0,-1-2 0,0 1 0,0-1 0,0 1 0,0-1 0,-1 0 0,0 1 0,0-1 0,0 0 0,-1 0 0,1 0 0,-1 0 0,0-5 0,0-6 0,0 1 0,-1-1 0,-1 1 0,-1 0 0,0 0 0,-1 0 0,0 1 0,-8-18 0,-56-120 0,37 92 0,-72-178 0,89 199 0,0 0 0,4-1 0,1-1 0,-2-50 0,13-214 0,2 110 0,-5-883 0,0 1073 0,0-1 0,0 2 0,0-1 0,-1-1 0,0 1 0,0 1 0,-1-2 0,1 1 0,-1 1 0,0-1 0,0 0 0,-1 0 0,1 2 0,-5-7 0,2 6 0,0 0 0,0-1 0,-1 1 0,1 1 0,-1 0 0,1 0 0,-1-1 0,0 2 0,-1-1 0,1 1 0,-13-2 0,-27-6 0,-1 3 0,0 1 0,-79 0 0,100 5 0,-1111-2-2432,714 6 1749,-550 2 537,801-4-89,-299 38 1,-32 42 2442,355-62-1492,100-14-515,-1 0 1,1 4 0,-80 22-1,122-28-201,-1 0 0,0-1 0,0 2 0,-8 5 0,14-8 0,0-1 0,0 1 0,1-1 0,-1 1 0,0 0 0,1-1 0,-1 0 0,1 1 0,-1-1 0,1 1 0,-1 0 0,1 0 0,-1 0 0,1-1 0,0 1 0,-1 0 0,1 0 0,0 0 0,0 1 0,0 0 0,0-1 0,1 0 0,-1 0 0,1 0 0,-1-1 0,1 0 0,0 1 0,-1 0 0,1 0 0,0 0 0,-1 0 0,1 0 0,0-1 0,0 1 0,0 0 0,0-1 0,0 1 0,1-1 0,-1 1 0,0-1 0,2 1 0,13 5 0,0-2 0,2 0 0,33 4 0,344 21-183,15-24-367,-283-5 300,91-1-256,119 1-173,-11 20 382,-306-17 297,-1-1 0,0 2 0,1 1 0,-1-1 0,0 2 0,21 10 0,-35-14 0,0 1 0,-1 0 0,1-1 0,-1 0 0,-1 2 0,1-1 0,0 0 0,-1 1 0,0-1 0,1 1 0,-2 0 0,1 0 0,0-1 0,-1 2 0,1-1 0,-1 1 0,0-1 0,0 0 0,-1 1 0,0 0 0,0-1 0,0 1 0,-1 0 0,0 0 0,0-1 0,0 1 0,0 0 0,-2 4 0,0 3 0,-1 1 0,-1-1 0,-1 0 0,0 0 0,0 0 0,-1-1 0,0 0 0,-16 22 0,-2-6 0,0 0 0,-36 29 0,-22 13 38,-5-3 1,-2-4-1,-126 67 1,-307 126-265,-337 119-716,-18-49 379,751-286 563,57-15 161,69-24-156,-1 0 0,1 0-1,0 0 1,0 0 0,0 1 0,0-1-1,0 0 1,-1 0 0,1 0-1,0 0 1,0 0 0,0 0-1,0 0 1,0 0 0,0 0-1,-1 0 1,1 1 0,0-1 0,0 0-1,0 0 1,0 0 0,0 0-1,0 0 1,0 0 0,0 1-1,0-1 1,0 0 0,0 0-1,0 0 1,0 0 0,0 1-1,0-1 1,0 0 0,0 0 0,0 0-1,0 0 1,0 0 0,0 1-1,0-1 1,0 0 0,0 0-1,0 0 1,0 0 0,0 0-1,0 1 1,0-1 0,0 0-1,0 0 1,0 0 0,0 0 0,1 0-1,-1 0 1,0 1 0,0-1-1,0 0 1,0 0 0,0 0-1,0 0 1,1 0 0,-1 0-1,0 0 1,0 0 0,0 0 0,0 0-1,0 0 1,1 0 0,-1 0-1,0 0 1,29 1 319,130-25-163,156-39-161,159-26-163,123-22-657,2197-325-4090,-2538 402 4108,-121 10 642,-134 24 162,1-1-1,0 1 1,-1-1-1,2 1 1,-2-1-1,1 0 1,-1 0 0,1 0-1,-1 0 1,0 0-1,1 0 1,0-1-1,-2 1 3,0 1 0,1 0 0,-1-1 0,0 1-1,0 0 1,0-1 0,0 1 0,0 0-1,0-1 1,0 1 0,0 0 0,-1-1-1,1 1 1,0 0 0,0 0 0,0 0 0,0 0-1,0-1 1,0 1 0,-1 0 0,1-1-1,0 1 1,0 0 0,-1 0 0,1-1 0,0 1-1,0 0 1,-1 0 0,1 0 0,0-1-1,-1 1 1,1 0 0,0 0 0,0 0-1,-1 0 1,1 0 0,-1-1 0,-12-3 132,1 1 1,0 0-1,0 1 1,-1 0-1,-14 0 1,-175-11 846,-97 6 0,-1843 2 949,1529 8-2624,612-3 689,-44 1-88,-52-6 0,97 5 91,0 0 0,0 0 0,0-1 0,1 1 0,-1 0 0,0 0 0,0 0 0,0 0 0,1-1-1,-1 1 1,0 0 0,0 0 0,0 0 0,0-1 0,0 1 0,0 0 0,0 0 0,1 0 0,-1-1 0,0 1 0,0 0 0,0 0 0,0 0 0,0 0-1,0 0 1,0 0 0,0-1 0,0 1 0,0 0 0,0 0 0,0-1 0,-1 1 0,1 0 0,0 0 0,0 0 0,0-1 0,0 1 0,0 0 0,0 0-1,0 0 1,-1-1 0,1 1 0,0 0 0,0 0 0,0 0 0,0 0 0,-1-1 0,1 1 0,0 0 0,0 0 0,0 0 0,-1 0 0,1 0 0,0 0-1,0 0 1,-1 0 0,1 0 0,0-1 0,0 1 0,-1 0 0,1 0 0,0 0 0,0 0 0,-1 0 0,1 1 0,0-1 0,0 0 0,-1 0-1,41-18 1,160-45 0,137-21-118,87-19-355,1508-257-376,-1594 314 897,-96 15 145,-108 13-145,-114 13-48,-35 3 0,-80 4 0,-101 14 0,38-1 0,-299 21-155,-116 3-463,179-14 511,-1425 114 223,1531-105 703,155-17 164,125-14-738,10-2-4,31-5 211,151-30 188,134-30-684,684-107-1828,-357 64 1740,-506 81 493,85-10 1080,-203 35-594,-21 1-840,0 0 0,0 1 1,0-1-1,1 0 0,-1 0 0,0 0 0,0 0 1,0 0-1,0 0 0,0 0 0,0 0 0,0 1 0,0-1 1,0 0-1,1 0 0,-1 0 0,0 0 0,0 0 1,0 0-1,0 0 0,0 0 0,0 0 0,0 0 0,0 0 1,0 0-1,0 0 0,0 0 0,0 1 0,0-1 1,0 0-1,0 0 0,0 0 0,0 0 0,0 0 1,0 1-1,-1-1 0,1 0 0,0 0 0,0 0 0,0 0 1,0 0-1,0 0 0,0 0 0,0 1 0,0-1 1,0 0-1,-1 0 0,1 0 0,0 0 0,0 0 0,0 0 1,0 0-1,-2 0 0,-25 17 263,22-14-152,-1 0-95,-24 12 194,1 1 1,-1 2-1,2 1 1,-48 42-1,73-58-144,0 0-1,0 1 1,0-1-1,1-1 1,-2 2-1,2 0 1,0 0-1,0 0 1,1-1-1,-1 1 1,1 0-1,-1 3 1,2-5-44,0-1 0,0 1 1,0 0-1,0-1 1,0 1-1,1-1 1,-1 1-1,0-1 1,1 1-1,0-2 1,-1 2-1,1-1 1,0 1-1,0-1 0,1 2 1,1 0 13,-1 0 1,2-1-1,-1 0 0,0 1 1,1-1-1,-1 0 0,0 0 1,7 2-1,17 4 0,-1 0-1,1-2 1,45 6 0,176 10-42,653-2-1599,-564-18 1243,-318-2 355,142 5 0,-136-2 0,1-1 0,-2 2 0,46 14 0,-65-17 0,1 1 0,-1 1 0,0-1 0,0 1 0,0-2 0,-1 3 0,2-1 0,-2 0 0,1 1 0,-1-1 0,0 1 0,-1 0 0,1 0 0,-1 0 0,1 0 0,-2 1 0,1 0 0,0-1 0,-1 1 0,0 0 0,0 1 0,0-2 0,-1 1 0,3 9 0,-3 2 0,-1-1 0,0 0 0,-1 1 0,-1 0 0,-1-1 0,0 0 0,-7 19 0,-14 30 0,-3-1 0,-48 83 0,48-96 0,-27 46 256,-75 101-1,87-141-79,-3 0-1,-106 96 1,73-86-174,-3-3 1,-1-3 0,-148 79 0,208-127-3,-42 14 0,59-23 0,-1-2 0,1 1 0,-1-1 0,0 1 0,1-1 0,-1-1 0,-1 1 0,1-1 0,1 0 0,-1-1 0,0 1 0,-9-3 0,12 2-2,1 0 1,-1 0 0,-1-1-1,2 1 1,-1 0 0,1 0 0,0-1-1,-1 1 1,1-1 0,0 0-1,0 0 1,0 0 0,0-1-1,1 1 1,-1 1 0,0-2 0,1 1-1,0-1 1,0 0 0,-1 1-1,2-1 1,-1 1 0,0-1-1,0 1 1,1-1 0,0 0 0,-1 0-1,1-4 1,1-5 28,0 2 0,0 0 0,1-1 0,0 1 0,1 0-1,5-12 1,1 0 5,1 0 0,3 2-1,-1-1 1,1 1 0,2 1-1,0 0 1,1 1 0,2 1-1,25-21 1,20-11 113,110-62 0,-115 77-96,-2-2 0,86-72 0,-139 106-49,4-4 0,0-1 0,-1 1 0,0-1 0,7-12 0,-12 18 0,0-1 0,0 1 0,0 0 0,-1-1 0,1 1 0,0-1 0,-1 0 0,1 1 0,-1-1 0,0 0 0,0 0 0,0 0 0,0 1 0,0 0 0,0-1 0,0 0 0,0 0 0,-1 1 0,1-1 0,-1 0 0,1 0 0,-1 1 0,0-1 0,0 2 0,1-2 0,-1 0 0,0 1 0,0 0 0,-1-1 0,-1-1 0,-3-2 0,-1 1 0,1 0 0,-1 0 0,-2 0 0,2 2 0,0-1 0,-1 0 0,1 0 0,-1 1 0,-13-2 0,-91-8 0,110 12 0,-70-3 0,2 4 0,-140 16 0,-137 45 0,238-41 0,90-17 0,1-1 0,-26 2 0,43-5 0,0 0 0,0 0 0,0 0 0,0 0 0,0 0 0,1-1 0,-1 1 0,0 0 0,0 0 0,0 0 0,0-1 0,0 1 0,1 0 0,-1-1 0,0 1 0,0-1 0,0 0 0,0 0 0,1 1 0,0-1 0,0 1 0,0-1 0,0 0 0,0 1 0,0-1 0,0 1 0,0-1 0,1 0 0,-1 1 0,0-1 0,0 1 0,0-1 0,1 0 0,-1 1 0,0 0 0,0 0 0,1-1 0,-1 1 0,1-1 0,-1 1 0,0 0 0,1-1 0,0 0 0,19-16 0,1 1 0,32-20 0,153-91 0,88-36-164,760-427-2205,-765 429 2255,106-47-27,-285 153 112,-83 46 29,-26 9 0,-1-1 0,0 1 0,0 0 0,0 0 0,0 0 0,0 0 0,0 0 0,1 0 0,-1 0 0,0 0 0,0 0 0,0 0 0,0 0 0,0 0 0,1 0 0,-1 0 0,0 0 0,0 0 0,0 0 0,0 0 0,1 0 0,-1 0 0,0 0 0,0 0 0,0 0 0,0 0 0,0 1 0,0-1 0,1 0 0,-1 0 0,0 0 0,0 0 0,0 0 0,0 0 0,0 0 0,0 0 0,0 1 0,0-1 0,1 0 0,-1 0 0,0 0 0,0 0 0,0 0 0,0 1 0,0-1 0,0 0 0,0 0 0,0 0 0,0 0 0,0 0 0,0 1 0,0-1 0,0 0 0,0 0 0,0 0 0,0 0 0,0 0 0,0 1 0,0-1 0,0 0 0,-1 0 0,1 0 0,0 0 0,0 0 0,0 1 0,0-1 0,0 0 0,0 0 0,0 0 0,-11 9 0,2 0 0,-1-2 0,0 1 0,-19 10 0,-143 85 0,-92 44-163,-818 369-1599,753-370 1755,328-146 7,-664 265-364,652-260 368,-163 48 730,155-48-574,0-1 0,-1-1 0,1-1 0,0 0 0,-1-2 1,-26-1-1,42 0-79,1 0-1,-1-1 1,0 1 0,1 0-1,-2-1 1,2 0 0,0-1 0,0 1-1,0-1 1,0 0 0,0 0 0,0 0-1,1-1 1,0 0 0,-1 0 0,1 1-1,0-2 1,0 1 0,1-1-1,0 1 1,0-1 0,-3-7 0,-2-7 198,1-1 1,-1 0-1,3 0 1,-5-33-1,8 41-279,-15-130 0,16 126 0,1 0 0,1 0 0,1 0 0,0 1 0,1-1 0,1 1 0,7-21 0,-1 16 0,2 1 0,0 1 0,0-1 0,2 1 0,1 1 0,0 0 0,1 1 0,2 1 0,-1 0 0,23-14 0,22-12 0,126-61 0,5 13 0,-174 75 0,-19 14 0,0-1 0,0 1 0,0 0 0,0 0 0,1 0 0,-1-1 0,0 1 0,0 0 0,0 0 0,0-1 0,0 1 0,0 0 0,0 0 0,0-1 0,0 1 0,0 0 0,0-1 0,0 1 0,0 0 0,0 0 0,0-1 0,0 1 0,0 0 0,0 0 0,0-1 0,0 1 0,0 0 0,0 0 0,-1-1 0,1 1 0,0 0 0,0 0 0,0-1 0,0 1 0,-1 0 0,1 0 0,-2-1 0,-1 0 0,1 0 0,0 0 0,-1 1 0,1-1 0,0 1 0,-1 0 0,1 0 0,-1 0 0,1 0 0,-5 0 0,-34 7 0,0 1 0,1 1 0,-65 24 0,15-5 0,50-15 0,20-7 0,-1 1 0,1-1 0,-1-2 0,-34 4 0,55-8 0,0 0 0,0 1 0,0-1 0,0 0 0,0 0 0,-1 0 0,1 0 0,0 0 0,0 0 0,0 0 0,0 0 0,0 0 0,-2 0 0,2 0 0,0 0 0,0 0 0,0 0 0,0 0 0,-1 0 0,1-1 0,0 1 0,0 0 0,0 0 0,0 0 0,0 0 0,0 0 0,-1 0 0,1 0 0,0 0 0,0 0 0,0-1 0,0 1 0,0 0 0,0 0 0,0 0 0,0 0 0,0 0 0,0 0 0,-1-1 0,1 1 0,0 0 0,0 0 0,0 0 0,0 0 0,0 0 0,0-1 0,0 1 0,0 0 0,0 0 0,0 0 0,0 0 0,0 0 0,0-1 0,0 1 0,1 0 0,-1 0 0,0 0 0,0 0 0,0 0 0,0-1 0,0 1 0,0 0 0,0 0 0,0 0 0,20-13 0,44-19 0,2 3 0,75-22 0,-4 7 0,2 4 0,1 7 0,270-31 0,-358 60 0,1 2 0,-1 2 0,0 1 0,72 14 0,-103-13 0,0 3 0,-2 0 0,1 1 0,0 0 0,-1 2 0,1 0 0,-2 1 0,0 1 0,0 0 0,-1 2 0,-1-1 0,1 1 0,20 22 0,-26-22 0,6 7 0,30 26 0,-38-38 0,-1-2 0,1 1 0,1 0 0,-1-2 0,1 1 0,20 7 0,3-3 0,69 10 0,-67-16 0,-1 4 0,62 18 0,-71-15 0,1 1 0,-2 2 0,1 0 0,-2 1 0,0 1 0,-1 1 0,-1 1 0,0 1 0,19 22 0,-12-9 0,-1 2 0,-3 1 0,0 1 0,-3 1 0,19 40 0,-3 11 0,-5 1 0,38 160 0,-2 189 0,-63-404 0,-2-15 0,-1-1 0,0 1 0,-1-1 0,-1 1 0,-1-1 0,-4 18 0,5-34 0,0-1 0,0 1 0,0-1 0,0 1 0,0-1 0,0 1 0,-1-1 0,1 1 0,0-1 0,0 1 0,-1-1 0,1 1 0,0-1 0,-1 0 0,1 1 0,0-1 0,-1 0 0,1 1 0,0-1 0,-1 0 0,1 1 0,-1-1 0,1 0 0,-1 1 0,-15-9 0,-9-13 0,2-2 0,0-2 0,2 1 0,-31-49 0,24 34 0,-89-126-149,8-4-1,8-5 0,-91-220 0,172 343 250,1 0 0,-16-85 0,30 109-63,2 2 1,1-2-1,1 1 1,2-1-1,0 1 0,2-1 1,9-31-1,-3 30-37,1 1 0,2 0 0,24-38 0,6-16 0,-32 60 0,6-17 0,3 1 0,0 1 0,2 1 0,29-37 0,-37 61 0,0 0 0,0 0 0,1 2 0,0-1 0,0 2 0,1-1 0,1 3 0,-1-2 0,20-4 0,-11 2 0,0 0 0,38-23 0,-8-6 0,28-18 0,-75 53 0,0 0 0,0 0 0,1 1 0,0 0 0,1 0 0,-2 0 0,2 1 0,-1 0 0,9-1 0,-12 3 0,-2 0 0,1 0 0,-1 0 0,1 0 0,-1 1 0,1-1 0,-1 1 0,1 0 0,-1 0 0,0 0 0,1 1 0,-1-1 0,0 1 0,1 0 0,-1 0 0,0 0 0,0-1 0,-1 1 0,1 0 0,-1 1 0,1-1 0,-1 1 0,0 0 0,0-1 0,0 1 0,0 0 0,0 0 0,1 5 0,3 8 0,-1-1 0,0 0 0,-2 0 0,3 28 0,-5-34 0,10 83 0,26 324 0,-39 898 0,4-1283 0,1 1 0,16 60 0,4 27 0,-15-9 0,-12 183 0,3-280 0,-1 0 0,0-1 0,-1 2 0,-1-2 0,-10 23 0,13-32 0,0 1 0,-1-2 0,1 1 0,-1 1 0,0-1 0,0 0 0,0-1 0,-1 1 0,1-1 0,-1 1 0,1-1 0,-1 1 0,0-1 0,0 0 0,-1-1 0,1 1 0,0 0 0,-1 0 0,1-1 0,0 0 0,-1 1 0,1-1 0,-1-1 0,0 1 0,-6 0 0,7-1 0,1 0 0,-2-1 0,2 0 0,-1 1 0,1-1 0,-1 0 0,1 0 0,0-1 0,-1 1 0,1 0 0,0-1 0,0 1 0,0-1 0,0 1 0,0-1 0,0 1 0,0-1 0,1 0 0,-1-1 0,-1-2 0,-3-5 0,-1-1 0,-8-21 0,12 23 0,-22-61 0,-29-131 0,39 132 0,-20-97 0,-16-260 0,41-178 0,7 535 0,-3 0 0,-3 0 0,-25-86 0,-15-106 0,42-212 0,10 266 0,-4 107 0,4-111 0,2 181 0,1 0 0,1 1 0,3-1 0,0 1 0,29-52 0,-31 66 0,0 0 0,1 1 0,1-1 0,13-13 0,-20 25 0,0-1 0,1 2 0,-1-1 0,1 0 0,-1 0 0,1 0 0,0 1 0,1 1 0,5-4 0,-8 4 0,1 1 0,-1-1 0,0 1 0,1-1 0,-1 1 0,0 0 0,1 0 0,-1 0 0,0 0 0,1 0 0,-1 1 0,1-1 0,-1 1 0,0 0 0,0-1 0,2 1 0,-2 0 0,0 0 0,2 1 0,2 3 0,0 0 0,0 0 0,-1-1 0,1 2 0,-2 0 0,1-1 0,0 2 0,-1-1 0,0 0 0,0 1 0,-1-1 0,0 1 0,-1 0 0,4 12 0,1 9 0,-1 1 0,3 36 0,-6 163 0,-4-46 0,9-132 0,-4-36 0,-2 1 0,0-1 0,0 27 0,-2-38 0,0 1 0,0-1 0,-1 0 0,1 0 0,-1 0 0,0 0 0,0 0 0,0 1 0,-1-1 0,1-1 0,-1 1 0,0 0 0,1-1 0,-1 1 0,-1 0 0,1-2 0,-1 2 0,1-1 0,-1 0 0,0 0 0,1 0 0,-5 3 0,-112 47 0,33-15 0,-73 29 0,90-39 0,2 2 0,-68 39 0,95-42 0,0 1 0,1 1 0,-41 41 0,59-48 0,0 2 0,2-1 0,1 2 0,0 1 0,2-1 0,-14 32 0,3-1 0,3 1 0,3 1 0,-17 69 0,-7 104 0,12 1 0,-5 288 0,35-468 0,-16 77 0,10-80 0,-3 77 0,13-116 0,-1-1 0,1 1 0,1-1 0,0 0 0,0 0 0,0 1 0,7 10 0,33 54 0,-30-55 0,-1 0 0,-1 0 0,10 26 0,-7-1 0,-3-1 0,-2 1 0,-2 0 0,-1 1 0,-3 57 0,-2-94 0,-1 0 0,0 1 0,0-1 0,0 1 0,-1-2 0,0 2 0,0-1 0,-1 0 0,0 0 0,-6 9 0,6-12 0,0-1 0,-2 1 0,2 0 0,-1-1 0,1 0 0,-1 0 0,0 0 0,0 0 0,-1 0 0,1-1 0,0 0 0,-1-1 0,0 1 0,0 0 0,0-1 0,0 1 0,-7 0 0,-2-1 0,-1-1 0,1 0 0,0 0 0,0-2 0,-1 1 0,2-2 0,-1 0 0,0 0 0,0-1 0,1-1 0,0 0 0,0 0 0,0-2 0,-16-10 0,-11-8 0,0-3 0,-65-59 0,40 30 0,-102-89 0,146 133 0,-2 0 0,1 1 0,-2 1 0,1 1 0,-2 1 0,1 1 0,-1 1 0,0 1 0,-33-4 0,-27 3 0,0 3 0,-87 7 0,49-1 0,81-1 0,18 0 0,-49-4 0,74 3 0,-1 0 0,0 0 0,0 0 0,0 0 0,0 0 0,0 0 0,0 0 0,0 0 0,0 0 0,0 0 0,0 0 0,0 0 0,0 0 0,0 0 0,0 0 0,0 0 0,0 0 0,0 0 0,0 0 0,0-1 0,0 1 0,0 0 0,0 0 0,0 0 0,0 0 0,0 0 0,0 0 0,0 0 0,0 0 0,0 0 0,0 0 0,0 0 0,0-1 0,0 1 0,0 0 0,0 0 0,-1 0 0,1 0 0,0 0 0,0 0 0,0 0 0,0 0 0,0 0 0,0 0 0,0 0 0,0 0 0,0 0 0,0 0 0,0 0 0,-1 0 0,1 0 0,0 0 0,0 0 0,0 0 0,0 0 0,0 0 0,0 0 0,0 0 0,0 0 0,0 0 0,17-6 0,1416-330-1446,-1091 282 1418,-312 49 22,42-10 1,-45 9 446,42-7 0,-67 13-432,-1-1 1,1 1-1,-1 0 1,1-1-1,-1 1 1,1 0-1,0 0 1,-1 1-1,1-1 0,-1 0 1,1 0-1,-1 1 1,1-1-1,-1 1 1,1-1-1,-1 1 1,0 0-1,1-1 1,-1 1-1,0 0 0,1 0 1,-1 0-1,0 0 1,0 0-1,0 0 1,0 0-1,0 1 1,0-2-1,0 1 1,0 0-1,-1 1 0,1-1 1,1 1-1,-2-1 1,1 0-1,-1 1 1,0-1-1,1 1 1,-1 0-1,0-1 1,0 0-1,0 0 0,0 1 1,0-1-1,0 1 1,0-1-1,-1 1 1,0 2-1,-2 4 9,1 2-1,-1-2 1,0 1-1,0-1 1,-1 0-1,0 0 1,-7 9-1,-20 27-17,-2-4 0,-2 1 0,-3-2 0,0-3 0,-65 48 0,80-68 4,-1-2 0,0-2-1,-2 0 1,1-1 0,-2-1 0,1-1-1,-2-2 1,1 0 0,-1-2-1,-50 5 1,-13-5-72,-2-5 0,-102-10-1,-176-27-750,-61-15-164,-2347-137-2579,2694 188 3455,-220-8-209,160-6 567,94 7 1252,0 4 0,-97 1 0,121 7-1287,1 1 1,-1 1-1,2 2 1,-41 15-1,5-1-107,26-8-109,1 1 0,-58 33 0,63-31 0,2-2 0,-3 0 0,0-2 0,-47 14 0,-184 50 0,214-59 0,-106 43 0,138-54 0,1 0 0,1 2 0,-1-1 0,2 1 0,-1 1 0,2-1 0,-1 3 0,-9 10 0,15-15 0,1 1 0,0 0 0,0 0 0,1-1 0,-1 2 0,2-1 0,0 1 0,0-1 0,1 1 0,0 0 0,1 0 0,0 0 0,0 0 0,1 0 0,0 0 0,1 0 0,0 0 0,0 0 0,1-1 0,5 16 0,-1-9 0,2-1 0,-1 1 0,1-2 0,1 1 0,0-2 0,2 1 0,-1 0 0,1-2 0,1 0 0,-1 1 0,16 8 0,-10-8 0,1-1 0,0 0 0,0-2 0,2 0 0,-1 0 0,2-2 0,-2 0 0,2-1 0,0-2 0,27 5 0,9-4 0,1-2 0,93-6 0,-55-1 0,89-6 0,-156 7 0,0-2 0,0-1 0,-1 0 0,36-14 0,40-21 0,141-50 0,-190 74 0,-1 2 0,95-13 0,214-35 0,-72 10 0,180-9 0,7 36 0,-471 26 0,59 1 0,0-2 0,0-3 0,102-17 0,-91 3 0,-13 1 0,2 3 0,-1 3 0,81-3 0,113 16 0,73-2 0,-260-11 0,-57 9 0,-1 0 0,0 0 0,2 0 0,-2 2 0,26 1 0,-33 3 0,-14 6 0,-19 6 0,0 0 0,-1-2 0,-40 17 0,49-23 0,-67 28 0,-2-4 0,-2-3 0,-2-3 0,-149 23 0,94-26 0,-627 81 0,-61-87 0,515-20 0,-352 3 0,604-3 0,-109-17 0,8-1 0,33 15 0,70 4 0,-2-3 0,-92-17 0,92 7 0,-2-2 0,0 3 0,-1 3 0,-113-5 0,124 16 0,0 2 0,-1 2 0,-62 12 0,47-2 0,0-5 0,-82 1 0,-154-10 0,135-2 0,-377 2 0,546 0 0,-11 0 0,2 0 0,0-1 0,-2 0 0,-21-6 0,34 5 0,0 0 0,0 1 0,0-2 0,0 2 0,0-2 0,0 0 0,1 0 0,-2 0 0,2 0 0,0 0 0,0-1 0,0 1 0,0-2 0,1 2 0,0-1 0,0-1 0,-5-7 0,-1-7 0,0-1 0,2 0 0,1-1 0,0 1 0,2-1 0,-3-29 0,1-134 0,9 112 0,2 1 0,5 0 0,2 1 0,5 0 0,2 2 0,35-83 0,25-72 0,-69 184 0,-2-2 0,-1 1 0,1-69 0,-18-513 0,11 181 0,-11 551 0,-63 560-918,8-281 530,-57 478 115,122-499 1374,5-157-623,-5-67-478,-2-258 0,-5-83 0,-10 12 0,-10-394 0,31 536 0,1 0 0,3-1 0,2 1 0,3 0 0,0 2 0,3-1 0,1 0 0,4 3 0,37-59 0,-17 32 0,-18 28 0,44-55 0,-6 14 0,18-20 0,55-35 0,-91 92 0,-21 22 0,0 2 0,1 0 0,2 1 0,34-18 0,-3 7 0,62-22 0,-46 24 0,1 5 0,1 2 0,1 3 0,124-12 0,-132 21 0,466-34 0,-56 41 0,-238 2 0,-161 0 0,-1 4 0,1 3 0,102 24 0,215 76 0,-373-104 0,234 77 0,-59-18 0,238 46 0,-311-87 0,1 5 0,225 81 0,-62 17 0,-271-119 0,46 24 0,-59-29 0,-1 0 0,2 1 0,-2-1 0,0 1 0,0-1 0,0 0 0,0 1 0,0 0 0,-1 1 0,1-1 0,-1-1 0,3 8 0,-5-9 0,0 1 0,0 0 0,0 0 0,0-1 0,0 0 0,0 1 0,-1 0 0,1 0 0,-1-1 0,1 1 0,-1 0 0,0-1 0,1 1 0,-1-1 0,0 0 0,0 1 0,0-1 0,0 0 0,0 1 0,-1-1 0,1 0 0,0 1 0,-1-1 0,1 0 0,-3 1 0,-12 10 0,0-1 0,0 0 0,-2-1 0,-32 14 0,-96 29 0,-95 9 0,-467 63-1150,333-64 440,-87 14 284,-62 11 364,324-45-68,163-32 114,-45 15 0,61-12 16,21-12 0,0 0 0,0 1 0,0-1 0,0 0 0,0 0 0,0 1 0,0-1 0,0 0 0,0 0 0,0 1 0,0-1 0,0 0 0,0 0 0,0 0 0,0 1 0,0-1 0,0 0 0,1 0 0,-1 1 0,0-1 0,0 0 0,0 0 0,0 0 0,0 1 0,0-1 0,1 0 0,-1 0 0,0 0 0,0 0 0,0 1 0,1-1 0,-1 0 0,0 0 0,0 0 0,0 0 0,1 0 0,-1 0 0,0 0 0,0 0 0,1 1 0,-1-1 0,0 0 0,0 0 0,1 0 0,-1 0 0,0 0 0,0 0 0,1 0 0,-1-1 0,0 1 0,0 0 0,1 0 0,-1 0 0,22 0 0,-1-1 0,0-2 0,23-3 0,182-35 0,99-17-164,1379-180-2048,-1411 202 2404,-48 2 521,-97 9-286,-111 14-298,-36 11-128,-1 0 0,0 0 0,0 0 0,0 0 0,1 0 0,-1 0 0,0 0 0,0 0 0,0 0 0,2 0 0,-2 0 0,0 0 0,0 0 0,0 0 0,1 0 0,-1 0 0,0 0 0,0 0 0,0-1 0,1 1 0,-1 0 0,0 0 0,0 0 0,0 0 0,0 0 0,0-1 0,0 1 0,1 0 0,-1 0 0,0 0 0,0-1 0,0 1 0,0 0 0,0 0 0,0 0 0,0-1 0,0 1 1,0 0-1,0 0 0,0 0 0,0-1 0,0 1 0,0 0 0,0 0 0,0 0 0,0-1 0,0 1 0,0 0 0,0 0 0,0 0 0,0-1 0,0 1 0,0 0 0,-1 0 0,1 0 0,0 0 0,0-1 0,0 1 0,-1 0 0,-8-2 3,1 0-1,-1 0 1,1 1-1,-1 1 1,-14 0-1,-160 2-3,-119 7-164,-111 1-655,-92 1-164,-2548 7-1183,2869-18 2032,466-1 134,123 0-88,129 1-262,1727 0-68,-1916 1 498,-114 11-60,-217-11-20,-1 2 0,1-1 0,0 0 0,-1 2 0,-1 1 0,1-1 0,17 9 0,-28-12 9,1 1 0,-1-1-1,0 1 1,0-1 0,0 0-1,0 0 1,0 1 0,0 0-1,-1 0 1,1 0 0,-1 0-1,1 0 1,-1 0 0,0 0-1,1 0 1,-1 0 0,0 1-1,0-1 1,0 1 0,-1-1-1,1 0 1,-1 0-1,1 1 1,-1-1 0,0 1-1,0 0 1,-1-1 0,1 0-1,0 0 1,-2 5 0,-1 1 80,-2 0 0,1 0 1,-1-1-1,1 1 0,-1-2 1,-1 1-1,-10 10 0,-3 1 105,-1 0 0,-1-2 0,1 0 0,-38 20 0,-109 45 199,-517 181 1459,16-8 435,626-235-2131,2 1 0,0 2 0,1 2 1,1 1-1,2 3 0,1 0 0,1 1 0,2 2 0,-34 43 0,53-55-117,2 0 0,-1 1 0,2 0 0,1 0 0,2 2 0,0-1 0,-8 38-1,10-34-36,-1-1-1,-2 0 0,0 0 1,-1-1-1,-21 34 0,20-42-1,0-1 0,-2 0 0,0 0 0,0 0 0,-1-1 0,-30 21 0,42-33 0,0 0 0,0 0 0,-1 0 0,1 0 0,0-1 0,-1 1 0,1-1 0,-1 0 0,1 1 0,-2-1 0,2 0 0,-1 1 0,1-1 0,-1 0 0,1 0 0,-1 0 0,1 0 0,-3-1 0,4 1 0,-1 0 0,1 0 0,0-1 0,-1 1 0,1 0 0,0 0 0,0 0 0,-1 0 0,1 0 0,0-1 0,0 1 0,-1 0 0,1-1 0,0 1 0,0 0 0,0-1 0,0 1 0,-1-1 0,1 1 0,0 0 0,0-1 0,0 1 0,0-1 0,0 1 0,0 0 0,0-1 0,0 0 0,9-20 0,0 8 0,2 1 0,0-1 0,1 2 0,17-14 0,125-93 0,90-48-164,252-146-1138,33 26 422,-184 134 842,627-190 0,-1093 373 38,-106 24 0,-579 96-1314,240-51 578,-179 37 1986,619-111-1193,102-19-57,24-5 0,8-1 0,106-8 0,470-45-157,196-13-1196,-664 58-2163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6T23:55:29.71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4" name="Shape 1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673052-1C4D-4D99-A058-91D579108362}" type="slidenum">
              <a:rPr lang="en-US" smtClean="0"/>
              <a:pPr/>
              <a:t>11</a:t>
            </a:fld>
            <a:endParaRPr lang="en-US" dirty="0"/>
          </a:p>
        </p:txBody>
      </p:sp>
    </p:spTree>
    <p:extLst>
      <p:ext uri="{BB962C8B-B14F-4D97-AF65-F5344CB8AC3E}">
        <p14:creationId xmlns:p14="http://schemas.microsoft.com/office/powerpoint/2010/main" val="30232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 name="Slayt Numarası"/>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12/26/2025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
        <p:nvSpPr>
          <p:cNvPr id="6" name="Title 1"/>
          <p:cNvSpPr>
            <a:spLocks noGrp="1"/>
          </p:cNvSpPr>
          <p:nvPr>
            <p:ph type="title"/>
          </p:nvPr>
        </p:nvSpPr>
        <p:spPr>
          <a:xfrm>
            <a:off x="1219200" y="549279"/>
            <a:ext cx="21945600" cy="1431923"/>
          </a:xfrm>
        </p:spPr>
        <p:txBody>
          <a:bodyPr>
            <a:normAutofit/>
          </a:bodyPr>
          <a:lstStyle>
            <a:lvl1pPr algn="l">
              <a:defRPr sz="7467">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1219200" y="1710256"/>
            <a:ext cx="21945600" cy="1016000"/>
          </a:xfrm>
        </p:spPr>
        <p:txBody>
          <a:bodyPr>
            <a:noAutofit/>
          </a:bodyPr>
          <a:lstStyle>
            <a:lvl1pPr marL="0" indent="0">
              <a:buNone/>
              <a:defRPr sz="3733">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14298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 name="Slayt Numarası"/>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508519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83"/>
            <a:ext cx="13411201" cy="1422162"/>
          </a:xfrm>
        </p:spPr>
        <p:txBody>
          <a:bodyPr>
            <a:noAutofit/>
          </a:bodyPr>
          <a:lstStyle>
            <a:lvl1pPr>
              <a:defRPr sz="7198"/>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t>12/26/2025</a:t>
            </a:fld>
            <a:endParaRPr lang="en-US" dirty="0"/>
          </a:p>
        </p:txBody>
      </p:sp>
      <p:sp>
        <p:nvSpPr>
          <p:cNvPr id="4" name="Footer Placeholder 3"/>
          <p:cNvSpPr>
            <a:spLocks noGrp="1"/>
          </p:cNvSpPr>
          <p:nvPr>
            <p:ph type="ftr" sz="quarter" idx="11"/>
          </p:nvPr>
        </p:nvSpPr>
        <p:spPr/>
        <p:txBody>
          <a:bodyPr/>
          <a:lstStyle/>
          <a:p>
            <a:r>
              <a:rPr lang="en-US" dirty="0"/>
              <a:t>SlideModel.com</a:t>
            </a:r>
          </a:p>
        </p:txBody>
      </p:sp>
      <p:sp>
        <p:nvSpPr>
          <p:cNvPr id="5" name="Slide Number Placeholder 4"/>
          <p:cNvSpPr>
            <a:spLocks noGrp="1"/>
          </p:cNvSpPr>
          <p:nvPr>
            <p:ph type="sldNum" sz="quarter" idx="12"/>
          </p:nvPr>
        </p:nvSpPr>
        <p:spPr>
          <a:xfrm>
            <a:off x="22860000" y="12712707"/>
            <a:ext cx="1524003" cy="73025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28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14960602" y="724278"/>
            <a:ext cx="8229599" cy="1066800"/>
          </a:xfrm>
        </p:spPr>
        <p:txBody>
          <a:bodyPr anchor="ctr">
            <a:noAutofit/>
          </a:bodyPr>
          <a:lstStyle>
            <a:lvl1pPr marL="0" indent="0" algn="r">
              <a:buNone/>
              <a:defRPr sz="3998"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208696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Slaydı">
    <p:spTree>
      <p:nvGrpSpPr>
        <p:cNvPr id="1" name=""/>
        <p:cNvGrpSpPr/>
        <p:nvPr/>
      </p:nvGrpSpPr>
      <p:grpSpPr>
        <a:xfrm>
          <a:off x="0" y="0"/>
          <a:ext cx="0" cy="0"/>
          <a:chOff x="0" y="0"/>
          <a:chExt cx="0" cy="0"/>
        </a:xfrm>
      </p:grpSpPr>
      <p:sp>
        <p:nvSpPr>
          <p:cNvPr id="18" name="Başlık Metni"/>
          <p:cNvSpPr txBox="1">
            <a:spLocks noGrp="1"/>
          </p:cNvSpPr>
          <p:nvPr>
            <p:ph type="title"/>
          </p:nvPr>
        </p:nvSpPr>
        <p:spPr>
          <a:xfrm>
            <a:off x="3048000" y="2244724"/>
            <a:ext cx="18288000" cy="4775202"/>
          </a:xfrm>
          <a:prstGeom prst="rect">
            <a:avLst/>
          </a:prstGeom>
        </p:spPr>
        <p:txBody>
          <a:bodyPr lIns="91436" tIns="91436" rIns="91436" bIns="91436" anchor="b"/>
          <a:lstStyle>
            <a:lvl1pPr algn="ctr" defTabSz="1828800">
              <a:lnSpc>
                <a:spcPct val="90000"/>
              </a:lnSpc>
              <a:defRPr sz="12000" spc="0">
                <a:latin typeface="Poppins Light"/>
                <a:ea typeface="Poppins Light"/>
                <a:cs typeface="Poppins Light"/>
                <a:sym typeface="Poppins Light"/>
              </a:defRPr>
            </a:lvl1pPr>
          </a:lstStyle>
          <a:p>
            <a:r>
              <a:t>Başlık Metni</a:t>
            </a:r>
          </a:p>
        </p:txBody>
      </p:sp>
      <p:sp>
        <p:nvSpPr>
          <p:cNvPr id="19" name="Gövde Düzeyi Bir…"/>
          <p:cNvSpPr txBox="1">
            <a:spLocks noGrp="1"/>
          </p:cNvSpPr>
          <p:nvPr>
            <p:ph type="body" sz="quarter" idx="1"/>
          </p:nvPr>
        </p:nvSpPr>
        <p:spPr>
          <a:xfrm>
            <a:off x="3048000" y="7204074"/>
            <a:ext cx="18288000" cy="3311529"/>
          </a:xfrm>
          <a:prstGeom prst="rect">
            <a:avLst/>
          </a:prstGeom>
        </p:spPr>
        <p:txBody>
          <a:bodyPr lIns="91436" tIns="91436" rIns="91436" bIns="91436"/>
          <a:lstStyle>
            <a:lvl1pPr marL="0" indent="0" algn="ctr" defTabSz="1828800">
              <a:spcBef>
                <a:spcPts val="2000"/>
              </a:spcBef>
              <a:buSzTx/>
              <a:buNone/>
              <a:defRPr>
                <a:latin typeface="Poppins Light"/>
                <a:ea typeface="Poppins Light"/>
                <a:cs typeface="Poppins Light"/>
                <a:sym typeface="Poppins Light"/>
              </a:defRPr>
            </a:lvl1pPr>
            <a:lvl2pPr marL="0" indent="0" algn="ctr" defTabSz="1828800">
              <a:spcBef>
                <a:spcPts val="2000"/>
              </a:spcBef>
              <a:buSzTx/>
              <a:buNone/>
              <a:defRPr>
                <a:latin typeface="Poppins Light"/>
                <a:ea typeface="Poppins Light"/>
                <a:cs typeface="Poppins Light"/>
                <a:sym typeface="Poppins Light"/>
              </a:defRPr>
            </a:lvl2pPr>
            <a:lvl3pPr marL="0" indent="0" algn="ctr" defTabSz="1828800">
              <a:spcBef>
                <a:spcPts val="2000"/>
              </a:spcBef>
              <a:buSzTx/>
              <a:buNone/>
              <a:defRPr>
                <a:latin typeface="Poppins Light"/>
                <a:ea typeface="Poppins Light"/>
                <a:cs typeface="Poppins Light"/>
                <a:sym typeface="Poppins Light"/>
              </a:defRPr>
            </a:lvl3pPr>
            <a:lvl4pPr marL="0" indent="0" algn="ctr" defTabSz="1828800">
              <a:spcBef>
                <a:spcPts val="2000"/>
              </a:spcBef>
              <a:buSzTx/>
              <a:buNone/>
              <a:defRPr>
                <a:latin typeface="Poppins Light"/>
                <a:ea typeface="Poppins Light"/>
                <a:cs typeface="Poppins Light"/>
                <a:sym typeface="Poppins Light"/>
              </a:defRPr>
            </a:lvl4pPr>
            <a:lvl5pPr marL="0" indent="0" algn="ctr" defTabSz="1828800">
              <a:spcBef>
                <a:spcPts val="2000"/>
              </a:spcBef>
              <a:buSzTx/>
              <a:buNone/>
              <a:defRPr>
                <a:latin typeface="Poppins Light"/>
                <a:ea typeface="Poppins Light"/>
                <a:cs typeface="Poppins Light"/>
                <a:sym typeface="Poppins Ligh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20" name="Slayt Numarası"/>
          <p:cNvSpPr txBox="1">
            <a:spLocks noGrp="1"/>
          </p:cNvSpPr>
          <p:nvPr>
            <p:ph type="sldNum" sz="quarter" idx="2"/>
          </p:nvPr>
        </p:nvSpPr>
        <p:spPr>
          <a:xfrm>
            <a:off x="22203062" y="12835874"/>
            <a:ext cx="504540" cy="483902"/>
          </a:xfrm>
          <a:prstGeom prst="rect">
            <a:avLst/>
          </a:prstGeom>
        </p:spPr>
        <p:txBody>
          <a:bodyPr lIns="91436" tIns="91436" rIns="91436" bIns="91436"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taff 1">
    <p:spTree>
      <p:nvGrpSpPr>
        <p:cNvPr id="1" name=""/>
        <p:cNvGrpSpPr/>
        <p:nvPr/>
      </p:nvGrpSpPr>
      <p:grpSpPr>
        <a:xfrm>
          <a:off x="0" y="0"/>
          <a:ext cx="0" cy="0"/>
          <a:chOff x="0" y="0"/>
          <a:chExt cx="0" cy="0"/>
        </a:xfrm>
      </p:grpSpPr>
      <p:sp>
        <p:nvSpPr>
          <p:cNvPr id="35" name="Oval 5"/>
          <p:cNvSpPr/>
          <p:nvPr/>
        </p:nvSpPr>
        <p:spPr>
          <a:xfrm>
            <a:off x="4292210" y="3956148"/>
            <a:ext cx="4856489" cy="4856489"/>
          </a:xfrm>
          <a:prstGeom prst="ellipse">
            <a:avLst/>
          </a:prstGeom>
          <a:solidFill>
            <a:srgbClr val="268EA6"/>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6" name="Oval 6"/>
          <p:cNvSpPr/>
          <p:nvPr/>
        </p:nvSpPr>
        <p:spPr>
          <a:xfrm>
            <a:off x="10124054" y="3956148"/>
            <a:ext cx="4856489" cy="4856489"/>
          </a:xfrm>
          <a:prstGeom prst="ellipse">
            <a:avLst/>
          </a:prstGeom>
          <a:solidFill>
            <a:srgbClr val="50BFBF"/>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7" name="Oval 7"/>
          <p:cNvSpPr/>
          <p:nvPr/>
        </p:nvSpPr>
        <p:spPr>
          <a:xfrm>
            <a:off x="15991462" y="3956148"/>
            <a:ext cx="4856489" cy="4856489"/>
          </a:xfrm>
          <a:prstGeom prst="ellipse">
            <a:avLst/>
          </a:prstGeom>
          <a:solidFill>
            <a:srgbClr val="75C5DC"/>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8" name="Resim Yer Tutucusu 9"/>
          <p:cNvSpPr>
            <a:spLocks noGrp="1"/>
          </p:cNvSpPr>
          <p:nvPr>
            <p:ph type="pic" sz="quarter" idx="13"/>
          </p:nvPr>
        </p:nvSpPr>
        <p:spPr>
          <a:xfrm>
            <a:off x="4292210" y="2919191"/>
            <a:ext cx="4856485" cy="4857118"/>
          </a:xfrm>
          <a:prstGeom prst="rect">
            <a:avLst/>
          </a:prstGeom>
        </p:spPr>
        <p:txBody>
          <a:bodyPr lIns="91439" tIns="45719" rIns="91439" bIns="45719">
            <a:noAutofit/>
          </a:bodyPr>
          <a:lstStyle/>
          <a:p>
            <a:endParaRPr dirty="0"/>
          </a:p>
        </p:txBody>
      </p:sp>
      <p:sp>
        <p:nvSpPr>
          <p:cNvPr id="39" name="Resim Yer Tutucusu 9"/>
          <p:cNvSpPr>
            <a:spLocks noGrp="1"/>
          </p:cNvSpPr>
          <p:nvPr>
            <p:ph type="pic" sz="quarter" idx="14"/>
          </p:nvPr>
        </p:nvSpPr>
        <p:spPr>
          <a:xfrm>
            <a:off x="10124054" y="2919191"/>
            <a:ext cx="4856485" cy="4857118"/>
          </a:xfrm>
          <a:prstGeom prst="rect">
            <a:avLst/>
          </a:prstGeom>
        </p:spPr>
        <p:txBody>
          <a:bodyPr lIns="91439" tIns="45719" rIns="91439" bIns="45719">
            <a:noAutofit/>
          </a:bodyPr>
          <a:lstStyle/>
          <a:p>
            <a:endParaRPr dirty="0"/>
          </a:p>
        </p:txBody>
      </p:sp>
      <p:sp>
        <p:nvSpPr>
          <p:cNvPr id="40" name="Resim Yer Tutucusu 9"/>
          <p:cNvSpPr>
            <a:spLocks noGrp="1"/>
          </p:cNvSpPr>
          <p:nvPr>
            <p:ph type="pic" sz="quarter" idx="15"/>
          </p:nvPr>
        </p:nvSpPr>
        <p:spPr>
          <a:xfrm>
            <a:off x="15991462" y="2919191"/>
            <a:ext cx="4856485" cy="4857118"/>
          </a:xfrm>
          <a:prstGeom prst="rect">
            <a:avLst/>
          </a:prstGeom>
        </p:spPr>
        <p:txBody>
          <a:bodyPr lIns="91439" tIns="45719" rIns="91439" bIns="45719">
            <a:noAutofit/>
          </a:bodyPr>
          <a:lstStyle/>
          <a:p>
            <a:endParaRPr dirty="0"/>
          </a:p>
        </p:txBody>
      </p:sp>
      <p:sp>
        <p:nvSpPr>
          <p:cNvPr id="41" name="Gövde Düzeyi Bir…"/>
          <p:cNvSpPr txBox="1">
            <a:spLocks noGrp="1"/>
          </p:cNvSpPr>
          <p:nvPr>
            <p:ph type="body" sz="quarter" idx="1"/>
          </p:nvPr>
        </p:nvSpPr>
        <p:spPr>
          <a:xfrm>
            <a:off x="4292210" y="9037415"/>
            <a:ext cx="4856482" cy="3838583"/>
          </a:xfrm>
          <a:prstGeom prst="rect">
            <a:avLst/>
          </a:prstGeom>
        </p:spPr>
        <p:txBody>
          <a:bodyPr lIns="91436" tIns="91436" rIns="91436" bIns="91436"/>
          <a:lstStyle>
            <a:lvl1pPr marL="457200" indent="-457200" defTabSz="1828800">
              <a:spcBef>
                <a:spcPts val="2000"/>
              </a:spcBef>
              <a:buSzPct val="100000"/>
              <a:buFont typeface="Arial"/>
              <a:defRPr sz="3600">
                <a:latin typeface="Poppins Light"/>
                <a:ea typeface="Poppins Light"/>
                <a:cs typeface="Poppins Light"/>
                <a:sym typeface="Poppins Light"/>
              </a:defRPr>
            </a:lvl1pPr>
            <a:lvl2pPr marL="971550" indent="-514350" defTabSz="1828800">
              <a:spcBef>
                <a:spcPts val="2000"/>
              </a:spcBef>
              <a:buSzPct val="100000"/>
              <a:buFont typeface="Arial"/>
              <a:defRPr sz="3600">
                <a:latin typeface="Poppins Light"/>
                <a:ea typeface="Poppins Light"/>
                <a:cs typeface="Poppins Light"/>
                <a:sym typeface="Poppins Light"/>
              </a:defRPr>
            </a:lvl2pPr>
            <a:lvl3pPr marL="1502227" indent="-587827" defTabSz="1828800">
              <a:spcBef>
                <a:spcPts val="2000"/>
              </a:spcBef>
              <a:buSzPct val="100000"/>
              <a:buFont typeface="Arial"/>
              <a:defRPr sz="3600">
                <a:latin typeface="Poppins Light"/>
                <a:ea typeface="Poppins Light"/>
                <a:cs typeface="Poppins Light"/>
                <a:sym typeface="Poppins Light"/>
              </a:defRPr>
            </a:lvl3pPr>
            <a:lvl4pPr marL="2057400" indent="-685800" defTabSz="1828800">
              <a:spcBef>
                <a:spcPts val="2000"/>
              </a:spcBef>
              <a:buSzPct val="100000"/>
              <a:buFont typeface="Arial"/>
              <a:defRPr sz="3600">
                <a:latin typeface="Poppins Light"/>
                <a:ea typeface="Poppins Light"/>
                <a:cs typeface="Poppins Light"/>
                <a:sym typeface="Poppins Light"/>
              </a:defRPr>
            </a:lvl4pPr>
            <a:lvl5pPr marL="2514600" indent="-685800" defTabSz="1828800">
              <a:spcBef>
                <a:spcPts val="2000"/>
              </a:spcBef>
              <a:buSzPct val="100000"/>
              <a:buFont typeface="Arial"/>
              <a:defRPr sz="3600">
                <a:latin typeface="Poppins Light"/>
                <a:ea typeface="Poppins Light"/>
                <a:cs typeface="Poppins Light"/>
                <a:sym typeface="Poppins Ligh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42" name="Metin Yer Tutucusu 17"/>
          <p:cNvSpPr>
            <a:spLocks noGrp="1"/>
          </p:cNvSpPr>
          <p:nvPr>
            <p:ph type="body" sz="quarter" idx="16"/>
          </p:nvPr>
        </p:nvSpPr>
        <p:spPr>
          <a:xfrm>
            <a:off x="10124054" y="9037415"/>
            <a:ext cx="4856483" cy="3838581"/>
          </a:xfrm>
          <a:prstGeom prst="rect">
            <a:avLst/>
          </a:prstGeom>
        </p:spPr>
        <p:txBody>
          <a:bodyPr lIns="91436" tIns="91436" rIns="91436" bIns="91436"/>
          <a:lstStyle/>
          <a:p>
            <a:endParaRPr/>
          </a:p>
        </p:txBody>
      </p:sp>
      <p:sp>
        <p:nvSpPr>
          <p:cNvPr id="43" name="Metin Yer Tutucusu 17"/>
          <p:cNvSpPr>
            <a:spLocks noGrp="1"/>
          </p:cNvSpPr>
          <p:nvPr>
            <p:ph type="body" sz="quarter" idx="17"/>
          </p:nvPr>
        </p:nvSpPr>
        <p:spPr>
          <a:xfrm>
            <a:off x="15991462" y="9037415"/>
            <a:ext cx="4856483" cy="3838581"/>
          </a:xfrm>
          <a:prstGeom prst="rect">
            <a:avLst/>
          </a:prstGeom>
        </p:spPr>
        <p:txBody>
          <a:bodyPr lIns="91436" tIns="91436" rIns="91436" bIns="91436"/>
          <a:lstStyle/>
          <a:p>
            <a:endParaRPr/>
          </a:p>
        </p:txBody>
      </p:sp>
      <p:sp>
        <p:nvSpPr>
          <p:cNvPr id="44" name="Slayt Numarası"/>
          <p:cNvSpPr txBox="1">
            <a:spLocks noGrp="1"/>
          </p:cNvSpPr>
          <p:nvPr>
            <p:ph type="sldNum" sz="quarter" idx="2"/>
          </p:nvPr>
        </p:nvSpPr>
        <p:spPr>
          <a:xfrm>
            <a:off x="16970662" y="12470749"/>
            <a:ext cx="504540" cy="483903"/>
          </a:xfrm>
          <a:prstGeom prst="rect">
            <a:avLst/>
          </a:prstGeom>
        </p:spPr>
        <p:txBody>
          <a:bodyPr lIns="91436" tIns="91436" rIns="91436" bIns="91436"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ny Profile 2">
    <p:spTree>
      <p:nvGrpSpPr>
        <p:cNvPr id="1" name=""/>
        <p:cNvGrpSpPr/>
        <p:nvPr/>
      </p:nvGrpSpPr>
      <p:grpSpPr>
        <a:xfrm>
          <a:off x="0" y="0"/>
          <a:ext cx="0" cy="0"/>
          <a:chOff x="0" y="0"/>
          <a:chExt cx="0" cy="0"/>
        </a:xfrm>
      </p:grpSpPr>
      <p:sp>
        <p:nvSpPr>
          <p:cNvPr id="75" name="Resim Yer Tutucusu 12"/>
          <p:cNvSpPr>
            <a:spLocks noGrp="1"/>
          </p:cNvSpPr>
          <p:nvPr>
            <p:ph type="pic" idx="13"/>
          </p:nvPr>
        </p:nvSpPr>
        <p:spPr>
          <a:xfrm>
            <a:off x="11831011" y="2"/>
            <a:ext cx="12552989" cy="13716002"/>
          </a:xfrm>
          <a:prstGeom prst="rect">
            <a:avLst/>
          </a:prstGeom>
        </p:spPr>
        <p:txBody>
          <a:bodyPr lIns="91439" tIns="45719" rIns="91439" bIns="45719">
            <a:noAutofit/>
          </a:bodyPr>
          <a:lstStyle/>
          <a:p>
            <a:endParaRPr dirty="0"/>
          </a:p>
        </p:txBody>
      </p:sp>
      <p:sp>
        <p:nvSpPr>
          <p:cNvPr id="76" name="Slayt Numarası"/>
          <p:cNvSpPr txBox="1">
            <a:spLocks noGrp="1"/>
          </p:cNvSpPr>
          <p:nvPr>
            <p:ph type="sldNum" sz="quarter" idx="2"/>
          </p:nvPr>
        </p:nvSpPr>
        <p:spPr>
          <a:xfrm>
            <a:off x="16970656" y="12470747"/>
            <a:ext cx="504545" cy="483907"/>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m Sayfa Resim Çerçevesi">
    <p:spTree>
      <p:nvGrpSpPr>
        <p:cNvPr id="1" name=""/>
        <p:cNvGrpSpPr/>
        <p:nvPr/>
      </p:nvGrpSpPr>
      <p:grpSpPr>
        <a:xfrm>
          <a:off x="0" y="0"/>
          <a:ext cx="0" cy="0"/>
          <a:chOff x="0" y="0"/>
          <a:chExt cx="0" cy="0"/>
        </a:xfrm>
      </p:grpSpPr>
      <p:sp>
        <p:nvSpPr>
          <p:cNvPr id="96" name="Resim Yer Tutucusu 6"/>
          <p:cNvSpPr>
            <a:spLocks noGrp="1"/>
          </p:cNvSpPr>
          <p:nvPr>
            <p:ph type="pic" idx="13"/>
          </p:nvPr>
        </p:nvSpPr>
        <p:spPr>
          <a:xfrm>
            <a:off x="0" y="0"/>
            <a:ext cx="24384000" cy="13716000"/>
          </a:xfrm>
          <a:prstGeom prst="rect">
            <a:avLst/>
          </a:prstGeom>
        </p:spPr>
        <p:txBody>
          <a:bodyPr lIns="91439" tIns="45719" rIns="91439" bIns="45719">
            <a:noAutofit/>
          </a:bodyPr>
          <a:lstStyle/>
          <a:p>
            <a:endParaRPr dirty="0"/>
          </a:p>
        </p:txBody>
      </p:sp>
      <p:sp>
        <p:nvSpPr>
          <p:cNvPr id="97" name="Slayt Numarası"/>
          <p:cNvSpPr txBox="1">
            <a:spLocks noGrp="1"/>
          </p:cNvSpPr>
          <p:nvPr>
            <p:ph type="sldNum" sz="quarter" idx="2"/>
          </p:nvPr>
        </p:nvSpPr>
        <p:spPr>
          <a:xfrm>
            <a:off x="16970662" y="12470749"/>
            <a:ext cx="504540" cy="483903"/>
          </a:xfrm>
          <a:prstGeom prst="rect">
            <a:avLst/>
          </a:prstGeom>
        </p:spPr>
        <p:txBody>
          <a:bodyPr lIns="91436" tIns="91436" rIns="91436" bIns="91436"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982170" y="13014453"/>
            <a:ext cx="407164" cy="441146"/>
          </a:xfrm>
        </p:spPr>
        <p:txBody>
          <a:bodyPr/>
          <a:lstStyle>
            <a:lvl1pPr>
              <a:defRPr sz="2200"/>
            </a:lvl1pPr>
          </a:lstStyle>
          <a:p>
            <a:fld id="{0927871B-87C6-4208-A1D6-0927814BB590}" type="slidenum">
              <a:rPr lang="tr-TR" smtClean="0"/>
              <a:pPr/>
              <a:t>‹#›</a:t>
            </a:fld>
            <a:endParaRPr lang="tr-TR" dirty="0"/>
          </a:p>
        </p:txBody>
      </p:sp>
      <p:sp>
        <p:nvSpPr>
          <p:cNvPr id="7" name="Footer Placeholder 4"/>
          <p:cNvSpPr>
            <a:spLocks noGrp="1"/>
          </p:cNvSpPr>
          <p:nvPr>
            <p:ph type="ftr" sz="quarter" idx="3"/>
          </p:nvPr>
        </p:nvSpPr>
        <p:spPr>
          <a:xfrm>
            <a:off x="8077200" y="12712711"/>
            <a:ext cx="822960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tr-TR" dirty="0"/>
              <a:t>www.tto.boun.edu.tr</a:t>
            </a:r>
          </a:p>
          <a:p>
            <a:r>
              <a:rPr lang="tr-TR" sz="1576" dirty="0"/>
              <a:t>© 2018, Boğaziçi Üniversitesi Teknoloji Transfer Ofisi</a:t>
            </a:r>
            <a:endParaRPr lang="tr-TR" dirty="0"/>
          </a:p>
        </p:txBody>
      </p:sp>
    </p:spTree>
    <p:extLst>
      <p:ext uri="{BB962C8B-B14F-4D97-AF65-F5344CB8AC3E}">
        <p14:creationId xmlns:p14="http://schemas.microsoft.com/office/powerpoint/2010/main" val="339248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72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12/26/2025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
        <p:nvSpPr>
          <p:cNvPr id="6" name="Title 1"/>
          <p:cNvSpPr>
            <a:spLocks noGrp="1"/>
          </p:cNvSpPr>
          <p:nvPr>
            <p:ph type="title"/>
          </p:nvPr>
        </p:nvSpPr>
        <p:spPr>
          <a:xfrm>
            <a:off x="1219200" y="549279"/>
            <a:ext cx="21945600" cy="1431923"/>
          </a:xfrm>
        </p:spPr>
        <p:txBody>
          <a:bodyPr>
            <a:normAutofit/>
          </a:bodyPr>
          <a:lstStyle>
            <a:lvl1pPr algn="l">
              <a:defRPr sz="7467">
                <a:solidFill>
                  <a:schemeClr val="tx1"/>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1219200" y="1981200"/>
            <a:ext cx="21945600" cy="1016000"/>
          </a:xfrm>
        </p:spPr>
        <p:txBody>
          <a:bodyPr>
            <a:noAutofit/>
          </a:bodyPr>
          <a:lstStyle>
            <a:lvl1pPr marL="0" indent="0">
              <a:buNone/>
              <a:defRPr sz="3733">
                <a:solidFill>
                  <a:schemeClr val="bg1">
                    <a:lumMod val="50000"/>
                  </a:schemeClr>
                </a:solidFill>
              </a:defRPr>
            </a:lvl1pPr>
          </a:lstStyle>
          <a:p>
            <a:pPr lvl="0"/>
            <a:r>
              <a:rPr lang="en-US" dirty="0"/>
              <a:t>Subtitle</a:t>
            </a:r>
          </a:p>
        </p:txBody>
      </p:sp>
    </p:spTree>
    <p:extLst>
      <p:ext uri="{BB962C8B-B14F-4D97-AF65-F5344CB8AC3E}">
        <p14:creationId xmlns:p14="http://schemas.microsoft.com/office/powerpoint/2010/main" val="340657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12/26/2025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
        <p:nvSpPr>
          <p:cNvPr id="6" name="Title 1"/>
          <p:cNvSpPr>
            <a:spLocks noGrp="1"/>
          </p:cNvSpPr>
          <p:nvPr>
            <p:ph type="title"/>
          </p:nvPr>
        </p:nvSpPr>
        <p:spPr>
          <a:xfrm>
            <a:off x="1219200" y="549279"/>
            <a:ext cx="21945600" cy="1431923"/>
          </a:xfrm>
        </p:spPr>
        <p:txBody>
          <a:bodyPr>
            <a:normAutofit/>
          </a:bodyPr>
          <a:lstStyle>
            <a:lvl1pPr algn="l">
              <a:defRPr sz="7467">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1219200" y="1981200"/>
            <a:ext cx="21945600" cy="1016000"/>
          </a:xfrm>
        </p:spPr>
        <p:txBody>
          <a:bodyPr>
            <a:noAutofit/>
          </a:bodyPr>
          <a:lstStyle>
            <a:lvl1pPr marL="0" indent="0">
              <a:buNone/>
              <a:defRPr sz="3733">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54263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3653366" y="2743200"/>
            <a:ext cx="19507201" cy="213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Başlık Metni</a:t>
            </a:r>
          </a:p>
        </p:txBody>
      </p:sp>
      <p:sp>
        <p:nvSpPr>
          <p:cNvPr id="3" name="Gövde Düzeyi Bir…"/>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dirty="0"/>
          </a:p>
        </p:txBody>
      </p:sp>
      <p:sp>
        <p:nvSpPr>
          <p:cNvPr id="5" name="Dikdörtgen 4">
            <a:extLst>
              <a:ext uri="{FF2B5EF4-FFF2-40B4-BE49-F238E27FC236}">
                <a16:creationId xmlns:a16="http://schemas.microsoft.com/office/drawing/2014/main" id="{CF23D7C7-AA0F-4242-94A3-12585F17CBB0}"/>
              </a:ext>
            </a:extLst>
          </p:cNvPr>
          <p:cNvSpPr/>
          <p:nvPr userDrawn="1"/>
        </p:nvSpPr>
        <p:spPr>
          <a:xfrm>
            <a:off x="19582998" y="11483153"/>
            <a:ext cx="3466013" cy="1311128"/>
          </a:xfrm>
          <a:prstGeom prst="rect">
            <a:avLst/>
          </a:prstGeom>
          <a:solidFill>
            <a:schemeClr val="accent2"/>
          </a:solidFill>
        </p:spPr>
        <p:txBody>
          <a:bodyPr wrap="none" lIns="91440" tIns="45720" rIns="91440" bIns="45720">
            <a:spAutoFit/>
          </a:bodyPr>
          <a:lstStyle/>
          <a:p>
            <a:pPr algn="ctr"/>
            <a:r>
              <a:rPr lang="tr-TR"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8" r:id="rId5"/>
    <p:sldLayoutId id="2147483659" r:id="rId6"/>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1" y="549279"/>
            <a:ext cx="21945601" cy="1422162"/>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1219201" y="2276851"/>
            <a:ext cx="21945601" cy="9975478"/>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1219200" y="12712703"/>
            <a:ext cx="5689600" cy="730250"/>
          </a:xfrm>
          <a:prstGeom prst="rect">
            <a:avLst/>
          </a:prstGeom>
        </p:spPr>
        <p:txBody>
          <a:bodyPr vert="horz" lIns="121899" tIns="60949" rIns="121899" bIns="60949" rtlCol="0" anchor="ctr"/>
          <a:lstStyle>
            <a:lvl1pPr algn="l">
              <a:defRPr sz="3200">
                <a:solidFill>
                  <a:schemeClr val="tx1">
                    <a:tint val="75000"/>
                  </a:schemeClr>
                </a:solidFill>
              </a:defRPr>
            </a:lvl1pPr>
          </a:lstStyle>
          <a:p>
            <a:fld id="{425404F2-BE9A-4460-8815-8F645183555F}" type="datetimeFigureOut">
              <a:rPr lang="en-US" smtClean="0"/>
              <a:pPr/>
              <a:t>12/26/2025</a:t>
            </a:fld>
            <a:endParaRPr lang="en-US" dirty="0"/>
          </a:p>
        </p:txBody>
      </p:sp>
      <p:sp>
        <p:nvSpPr>
          <p:cNvPr id="5" name="Footer Placeholder 4"/>
          <p:cNvSpPr>
            <a:spLocks noGrp="1"/>
          </p:cNvSpPr>
          <p:nvPr>
            <p:ph type="ftr" sz="quarter" idx="3"/>
          </p:nvPr>
        </p:nvSpPr>
        <p:spPr>
          <a:xfrm>
            <a:off x="8331201" y="12712703"/>
            <a:ext cx="7721601" cy="730250"/>
          </a:xfrm>
          <a:prstGeom prst="rect">
            <a:avLst/>
          </a:prstGeom>
        </p:spPr>
        <p:txBody>
          <a:bodyPr vert="horz" lIns="121899" tIns="60949" rIns="121899" bIns="60949" rtlCol="0" anchor="ctr"/>
          <a:lstStyle>
            <a:lvl1pPr algn="ctr">
              <a:defRPr sz="3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5202" y="12712703"/>
            <a:ext cx="5689600" cy="730250"/>
          </a:xfrm>
          <a:prstGeom prst="rect">
            <a:avLst/>
          </a:prstGeom>
        </p:spPr>
        <p:txBody>
          <a:bodyPr vert="horz" lIns="121899" tIns="60949" rIns="121899" bIns="60949" rtlCol="0" anchor="ctr"/>
          <a:lstStyle>
            <a:lvl1pPr algn="r">
              <a:defRPr sz="32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9"/>
            <a:ext cx="21945600" cy="14221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1219200" y="2276851"/>
            <a:ext cx="21945600" cy="9975477"/>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04"/>
            <a:ext cx="5689600" cy="730251"/>
          </a:xfrm>
          <a:prstGeom prst="rect">
            <a:avLst/>
          </a:prstGeom>
        </p:spPr>
        <p:txBody>
          <a:bodyPr vert="horz" lIns="91436" tIns="45718" rIns="91436" bIns="45718" rtlCol="0" anchor="ctr"/>
          <a:lstStyle>
            <a:lvl1pPr algn="l">
              <a:defRPr sz="3200">
                <a:solidFill>
                  <a:schemeClr val="tx1">
                    <a:tint val="75000"/>
                  </a:schemeClr>
                </a:solidFill>
                <a:latin typeface="Segoe UI" panose="020B0502040204020203" pitchFamily="34" charset="0"/>
                <a:cs typeface="Segoe UI" panose="020B0502040204020203" pitchFamily="34" charset="0"/>
              </a:defRPr>
            </a:lvl1pPr>
          </a:lstStyle>
          <a:p>
            <a:fld id="{FD1176A7-B091-469C-82C8-89C693043C40}" type="datetimeFigureOut">
              <a:rPr lang="en-US" smtClean="0"/>
              <a:pPr/>
              <a:t>12/26/2025</a:t>
            </a:fld>
            <a:endParaRPr lang="en-US" dirty="0"/>
          </a:p>
        </p:txBody>
      </p:sp>
      <p:sp>
        <p:nvSpPr>
          <p:cNvPr id="5" name="Footer Placeholder 4"/>
          <p:cNvSpPr>
            <a:spLocks noGrp="1"/>
          </p:cNvSpPr>
          <p:nvPr>
            <p:ph type="ftr" sz="quarter" idx="3"/>
          </p:nvPr>
        </p:nvSpPr>
        <p:spPr>
          <a:xfrm>
            <a:off x="8331200" y="12712704"/>
            <a:ext cx="7721600" cy="730251"/>
          </a:xfrm>
          <a:prstGeom prst="rect">
            <a:avLst/>
          </a:prstGeom>
        </p:spPr>
        <p:txBody>
          <a:bodyPr vert="horz" lIns="91436" tIns="45718" rIns="91436" bIns="45718" rtlCol="0" anchor="ctr"/>
          <a:lstStyle>
            <a:lvl1pPr algn="ctr">
              <a:defRPr sz="3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7475203" y="12712704"/>
            <a:ext cx="5689600" cy="730251"/>
          </a:xfrm>
          <a:prstGeom prst="rect">
            <a:avLst/>
          </a:prstGeom>
        </p:spPr>
        <p:txBody>
          <a:bodyPr vert="horz" lIns="91436" tIns="45718" rIns="91436" bIns="45718" rtlCol="0" anchor="ctr"/>
          <a:lstStyle>
            <a:lvl1pPr algn="r">
              <a:defRPr sz="3200">
                <a:solidFill>
                  <a:schemeClr val="tx1">
                    <a:tint val="75000"/>
                  </a:schemeClr>
                </a:solidFill>
                <a:latin typeface="Segoe UI" panose="020B0502040204020203" pitchFamily="34" charset="0"/>
                <a:cs typeface="Segoe UI" panose="020B0502040204020203" pitchFamily="34" charset="0"/>
              </a:defRPr>
            </a:lvl1p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62" rtl="0" eaLnBrk="1" latinLnBrk="0" hangingPunct="1">
        <a:spcBef>
          <a:spcPct val="0"/>
        </a:spcBef>
        <a:buNone/>
        <a:defRPr sz="2400" kern="1200">
          <a:solidFill>
            <a:schemeClr val="tx1">
              <a:lumMod val="65000"/>
              <a:lumOff val="35000"/>
            </a:schemeClr>
          </a:solidFill>
          <a:latin typeface="+mj-lt"/>
          <a:ea typeface="+mj-ea"/>
          <a:cs typeface="Segoe UI" panose="020B0502040204020203" pitchFamily="34" charset="0"/>
        </a:defRPr>
      </a:lvl1pPr>
    </p:titleStyle>
    <p:bodyStyle>
      <a:lvl1pPr marL="342886" indent="-342886" algn="l" defTabSz="914362" rtl="0" eaLnBrk="1" latinLnBrk="0" hangingPunct="1">
        <a:spcBef>
          <a:spcPct val="20000"/>
        </a:spcBef>
        <a:buFont typeface="Arial" pitchFamily="34" charset="0"/>
        <a:buChar char="•"/>
        <a:defRPr sz="2700" kern="1200">
          <a:solidFill>
            <a:schemeClr val="tx1"/>
          </a:solidFill>
          <a:latin typeface="Segoe UI" panose="020B0502040204020203" pitchFamily="34" charset="0"/>
          <a:ea typeface="+mn-ea"/>
          <a:cs typeface="Segoe UI" panose="020B0502040204020203" pitchFamily="34" charset="0"/>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Segoe UI" panose="020B0502040204020203" pitchFamily="34" charset="0"/>
          <a:ea typeface="+mn-ea"/>
          <a:cs typeface="Segoe UI" panose="020B0502040204020203" pitchFamily="34" charset="0"/>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Segoe UI" panose="020B0502040204020203" pitchFamily="34" charset="0"/>
          <a:ea typeface="+mn-ea"/>
          <a:cs typeface="Segoe UI" panose="020B0502040204020203" pitchFamily="34" charset="0"/>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9"/>
            <a:ext cx="21945600" cy="14221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1219200" y="2276851"/>
            <a:ext cx="21945600" cy="9975477"/>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04"/>
            <a:ext cx="5689600" cy="730251"/>
          </a:xfrm>
          <a:prstGeom prst="rect">
            <a:avLst/>
          </a:prstGeom>
        </p:spPr>
        <p:txBody>
          <a:bodyPr vert="horz" lIns="91436" tIns="45718" rIns="91436" bIns="45718" rtlCol="0" anchor="ctr"/>
          <a:lstStyle>
            <a:lvl1pPr algn="l">
              <a:defRPr sz="3200">
                <a:solidFill>
                  <a:schemeClr val="tx1">
                    <a:tint val="75000"/>
                  </a:schemeClr>
                </a:solidFill>
              </a:defRPr>
            </a:lvl1pPr>
          </a:lstStyle>
          <a:p>
            <a:fld id="{FD1176A7-B091-469C-82C8-89C693043C40}" type="datetimeFigureOut">
              <a:rPr lang="en-US" smtClean="0"/>
              <a:pPr/>
              <a:t>12/26/2025</a:t>
            </a:fld>
            <a:endParaRPr lang="en-US" dirty="0"/>
          </a:p>
        </p:txBody>
      </p:sp>
      <p:sp>
        <p:nvSpPr>
          <p:cNvPr id="5" name="Footer Placeholder 4"/>
          <p:cNvSpPr>
            <a:spLocks noGrp="1"/>
          </p:cNvSpPr>
          <p:nvPr>
            <p:ph type="ftr" sz="quarter" idx="3"/>
          </p:nvPr>
        </p:nvSpPr>
        <p:spPr>
          <a:xfrm>
            <a:off x="8331200" y="12712704"/>
            <a:ext cx="7721600" cy="730251"/>
          </a:xfrm>
          <a:prstGeom prst="rect">
            <a:avLst/>
          </a:prstGeom>
        </p:spPr>
        <p:txBody>
          <a:bodyPr vert="horz" lIns="91436" tIns="45718" rIns="91436" bIns="45718" rtlCol="0" anchor="ctr"/>
          <a:lstStyle>
            <a:lvl1pPr algn="ctr">
              <a:defRPr sz="3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5203" y="12712704"/>
            <a:ext cx="5689600" cy="730251"/>
          </a:xfrm>
          <a:prstGeom prst="rect">
            <a:avLst/>
          </a:prstGeom>
        </p:spPr>
        <p:txBody>
          <a:bodyPr vert="horz" lIns="91436" tIns="45718" rIns="91436" bIns="45718" rtlCol="0" anchor="ctr"/>
          <a:lstStyle>
            <a:lvl1pPr algn="r">
              <a:defRPr sz="3200">
                <a:solidFill>
                  <a:schemeClr val="tx1">
                    <a:tint val="75000"/>
                  </a:schemeClr>
                </a:solidFill>
              </a:defRPr>
            </a:lvl1p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362"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2000">
              <a:srgbClr val="EEEEEE"/>
            </a:gs>
            <a:gs pos="41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9"/>
            <a:ext cx="21945600" cy="14221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1219200" y="2276851"/>
            <a:ext cx="21945600" cy="9975477"/>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04"/>
            <a:ext cx="5689600" cy="730251"/>
          </a:xfrm>
          <a:prstGeom prst="rect">
            <a:avLst/>
          </a:prstGeom>
        </p:spPr>
        <p:txBody>
          <a:bodyPr vert="horz" lIns="91436" tIns="45718" rIns="91436" bIns="45718" rtlCol="0" anchor="ctr"/>
          <a:lstStyle>
            <a:lvl1pPr algn="l">
              <a:defRPr sz="3200">
                <a:solidFill>
                  <a:schemeClr val="tx1">
                    <a:tint val="75000"/>
                  </a:schemeClr>
                </a:solidFill>
              </a:defRPr>
            </a:lvl1pPr>
          </a:lstStyle>
          <a:p>
            <a:fld id="{FD1176A7-B091-469C-82C8-89C693043C40}" type="datetimeFigureOut">
              <a:rPr lang="en-US" smtClean="0"/>
              <a:pPr/>
              <a:t>12/26/2025</a:t>
            </a:fld>
            <a:endParaRPr lang="en-US" dirty="0"/>
          </a:p>
        </p:txBody>
      </p:sp>
      <p:sp>
        <p:nvSpPr>
          <p:cNvPr id="5" name="Footer Placeholder 4"/>
          <p:cNvSpPr>
            <a:spLocks noGrp="1"/>
          </p:cNvSpPr>
          <p:nvPr>
            <p:ph type="ftr" sz="quarter" idx="3"/>
          </p:nvPr>
        </p:nvSpPr>
        <p:spPr>
          <a:xfrm>
            <a:off x="8331200" y="12712704"/>
            <a:ext cx="7721600" cy="730251"/>
          </a:xfrm>
          <a:prstGeom prst="rect">
            <a:avLst/>
          </a:prstGeom>
        </p:spPr>
        <p:txBody>
          <a:bodyPr vert="horz" lIns="91436" tIns="45718" rIns="91436" bIns="45718" rtlCol="0" anchor="ctr"/>
          <a:lstStyle>
            <a:lvl1pPr algn="ctr">
              <a:defRPr sz="3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5203" y="12712704"/>
            <a:ext cx="5689600" cy="730251"/>
          </a:xfrm>
          <a:prstGeom prst="rect">
            <a:avLst/>
          </a:prstGeom>
        </p:spPr>
        <p:txBody>
          <a:bodyPr vert="horz" lIns="91436" tIns="45718" rIns="91436" bIns="45718" rtlCol="0" anchor="ctr"/>
          <a:lstStyle>
            <a:lvl1pPr algn="r">
              <a:defRPr sz="3200">
                <a:solidFill>
                  <a:schemeClr val="tx1">
                    <a:tint val="75000"/>
                  </a:schemeClr>
                </a:solidFill>
              </a:defRPr>
            </a:lvl1pPr>
          </a:lstStyle>
          <a:p>
            <a:fld id="{5939B1FA-81F2-4940-9AF3-5EAFB5D6669B}"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79" r:id="rId1"/>
    <p:sldLayoutId id="2147483703" r:id="rId2"/>
  </p:sldLayoutIdLst>
  <p:txStyles>
    <p:titleStyle>
      <a:lvl1pPr algn="l" defTabSz="914362"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1" y="549281"/>
            <a:ext cx="21945601" cy="1422162"/>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1219201" y="2276851"/>
            <a:ext cx="21945601" cy="9975478"/>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05"/>
            <a:ext cx="5689600" cy="730250"/>
          </a:xfrm>
          <a:prstGeom prst="rect">
            <a:avLst/>
          </a:prstGeom>
        </p:spPr>
        <p:txBody>
          <a:bodyPr vert="horz" lIns="91436" tIns="45718" rIns="91436" bIns="45718" rtlCol="0" anchor="ctr"/>
          <a:lstStyle>
            <a:lvl1pPr algn="l">
              <a:defRPr sz="3200">
                <a:solidFill>
                  <a:schemeClr val="tx1">
                    <a:tint val="75000"/>
                  </a:schemeClr>
                </a:solidFill>
              </a:defRPr>
            </a:lvl1pPr>
          </a:lstStyle>
          <a:p>
            <a:pPr defTabSz="2437790"/>
            <a:fld id="{FD1176A7-B091-469C-82C8-89C693043C40}" type="datetimeFigureOut">
              <a:rPr lang="en-US" smtClean="0">
                <a:solidFill>
                  <a:prstClr val="black">
                    <a:tint val="75000"/>
                  </a:prstClr>
                </a:solidFill>
              </a:rPr>
              <a:pPr defTabSz="2437790"/>
              <a:t>12/26/2025</a:t>
            </a:fld>
            <a:endParaRPr lang="en-US" dirty="0">
              <a:solidFill>
                <a:prstClr val="black">
                  <a:tint val="75000"/>
                </a:prstClr>
              </a:solidFill>
            </a:endParaRPr>
          </a:p>
        </p:txBody>
      </p:sp>
      <p:sp>
        <p:nvSpPr>
          <p:cNvPr id="5" name="Footer Placeholder 4"/>
          <p:cNvSpPr>
            <a:spLocks noGrp="1"/>
          </p:cNvSpPr>
          <p:nvPr>
            <p:ph type="ftr" sz="quarter" idx="3"/>
          </p:nvPr>
        </p:nvSpPr>
        <p:spPr>
          <a:xfrm>
            <a:off x="8331201" y="12712705"/>
            <a:ext cx="7721601" cy="730250"/>
          </a:xfrm>
          <a:prstGeom prst="rect">
            <a:avLst/>
          </a:prstGeom>
        </p:spPr>
        <p:txBody>
          <a:bodyPr vert="horz" lIns="91436" tIns="45718" rIns="91436" bIns="45718" rtlCol="0" anchor="ctr"/>
          <a:lstStyle>
            <a:lvl1pPr algn="ctr">
              <a:defRPr sz="3200">
                <a:solidFill>
                  <a:schemeClr val="tx1">
                    <a:tint val="75000"/>
                  </a:schemeClr>
                </a:solidFill>
              </a:defRPr>
            </a:lvl1pPr>
          </a:lstStyle>
          <a:p>
            <a:pPr defTabSz="2437790"/>
            <a:endParaRPr lang="en-US" dirty="0">
              <a:solidFill>
                <a:prstClr val="black">
                  <a:tint val="75000"/>
                </a:prstClr>
              </a:solidFill>
            </a:endParaRPr>
          </a:p>
        </p:txBody>
      </p:sp>
      <p:sp>
        <p:nvSpPr>
          <p:cNvPr id="6" name="Slide Number Placeholder 5"/>
          <p:cNvSpPr>
            <a:spLocks noGrp="1"/>
          </p:cNvSpPr>
          <p:nvPr>
            <p:ph type="sldNum" sz="quarter" idx="4"/>
          </p:nvPr>
        </p:nvSpPr>
        <p:spPr>
          <a:xfrm>
            <a:off x="17475204" y="12712705"/>
            <a:ext cx="5689600" cy="730250"/>
          </a:xfrm>
          <a:prstGeom prst="rect">
            <a:avLst/>
          </a:prstGeom>
        </p:spPr>
        <p:txBody>
          <a:bodyPr vert="horz" lIns="91436" tIns="45718" rIns="91436" bIns="45718" rtlCol="0" anchor="ctr"/>
          <a:lstStyle>
            <a:lvl1pPr algn="r">
              <a:defRPr sz="3200">
                <a:solidFill>
                  <a:schemeClr val="tx1">
                    <a:tint val="75000"/>
                  </a:schemeClr>
                </a:solidFill>
              </a:defRPr>
            </a:lvl1pPr>
          </a:lstStyle>
          <a:p>
            <a:pPr defTabSz="2437790"/>
            <a:fld id="{5939B1FA-81F2-4940-9AF3-5EAFB5D6669B}" type="slidenum">
              <a:rPr lang="en-US" smtClean="0">
                <a:solidFill>
                  <a:prstClr val="black">
                    <a:tint val="75000"/>
                  </a:prstClr>
                </a:solidFill>
              </a:rPr>
              <a:pPr defTabSz="2437790"/>
              <a:t>‹#›</a:t>
            </a:fld>
            <a:endParaRPr lang="en-US" dirty="0">
              <a:solidFill>
                <a:prstClr val="black">
                  <a:tint val="75000"/>
                </a:prstClr>
              </a:solidFill>
            </a:endParaRPr>
          </a:p>
        </p:txBody>
      </p:sp>
    </p:spTree>
    <p:extLst>
      <p:ext uri="{BB962C8B-B14F-4D97-AF65-F5344CB8AC3E}">
        <p14:creationId xmlns:p14="http://schemas.microsoft.com/office/powerpoint/2010/main" val="4120090490"/>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1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image" Target="../media/image4.png"/><Relationship Id="rId12" Type="http://schemas.openxmlformats.org/officeDocument/2006/relationships/customXml" Target="../ink/ink5.xml"/><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customXml" Target="../ink/ink4.xml"/><Relationship Id="rId9" Type="http://schemas.openxmlformats.org/officeDocument/2006/relationships/image" Target="../media/image5.png"/><Relationship Id="rId14" Type="http://schemas.openxmlformats.org/officeDocument/2006/relationships/customXml" Target="../ink/ink6.xml"/></Relationships>
</file>

<file path=ppt/slides/_rels/slide10.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customXml" Target="../ink/ink27.xml"/><Relationship Id="rId18" Type="http://schemas.openxmlformats.org/officeDocument/2006/relationships/customXml" Target="../ink/ink30.xml"/><Relationship Id="rId26" Type="http://schemas.microsoft.com/office/2007/relationships/hdphoto" Target="../media/hdphoto7.wdp"/><Relationship Id="rId3" Type="http://schemas.openxmlformats.org/officeDocument/2006/relationships/customXml" Target="../ink/ink22.xml"/><Relationship Id="rId21" Type="http://schemas.openxmlformats.org/officeDocument/2006/relationships/image" Target="../media/image29.png"/><Relationship Id="rId7" Type="http://schemas.openxmlformats.org/officeDocument/2006/relationships/customXml" Target="../ink/ink24.xml"/><Relationship Id="rId12" Type="http://schemas.openxmlformats.org/officeDocument/2006/relationships/image" Target="../media/image261.png"/><Relationship Id="rId17" Type="http://schemas.openxmlformats.org/officeDocument/2006/relationships/image" Target="../media/image280.png"/><Relationship Id="rId25" Type="http://schemas.openxmlformats.org/officeDocument/2006/relationships/image" Target="../media/image31.png"/><Relationship Id="rId2" Type="http://schemas.openxmlformats.org/officeDocument/2006/relationships/image" Target="../media/image2.png"/><Relationship Id="rId16" Type="http://schemas.openxmlformats.org/officeDocument/2006/relationships/customXml" Target="../ink/ink29.xml"/><Relationship Id="rId20" Type="http://schemas.openxmlformats.org/officeDocument/2006/relationships/customXml" Target="../ink/ink31.xml"/><Relationship Id="rId1" Type="http://schemas.openxmlformats.org/officeDocument/2006/relationships/slideLayout" Target="../slideLayouts/slideLayout11.xml"/><Relationship Id="rId6" Type="http://schemas.openxmlformats.org/officeDocument/2006/relationships/image" Target="../media/image40.png"/><Relationship Id="rId11" Type="http://schemas.openxmlformats.org/officeDocument/2006/relationships/customXml" Target="../ink/ink26.xml"/><Relationship Id="rId24" Type="http://schemas.microsoft.com/office/2007/relationships/hdphoto" Target="../media/hdphoto6.wdp"/><Relationship Id="rId5" Type="http://schemas.openxmlformats.org/officeDocument/2006/relationships/customXml" Target="../ink/ink23.xml"/><Relationship Id="rId15" Type="http://schemas.openxmlformats.org/officeDocument/2006/relationships/image" Target="../media/image270.png"/><Relationship Id="rId23" Type="http://schemas.openxmlformats.org/officeDocument/2006/relationships/image" Target="../media/image30.png"/><Relationship Id="rId10" Type="http://schemas.openxmlformats.org/officeDocument/2006/relationships/image" Target="../media/image251.png"/><Relationship Id="rId19" Type="http://schemas.openxmlformats.org/officeDocument/2006/relationships/image" Target="../media/image290.png"/><Relationship Id="rId4" Type="http://schemas.openxmlformats.org/officeDocument/2006/relationships/image" Target="../media/image180.png"/><Relationship Id="rId9" Type="http://schemas.openxmlformats.org/officeDocument/2006/relationships/customXml" Target="../ink/ink25.xml"/><Relationship Id="rId14" Type="http://schemas.openxmlformats.org/officeDocument/2006/relationships/customXml" Target="../ink/ink28.xml"/><Relationship Id="rId22"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37.xml"/><Relationship Id="rId3" Type="http://schemas.openxmlformats.org/officeDocument/2006/relationships/customXml" Target="../ink/ink32.xml"/><Relationship Id="rId7" Type="http://schemas.openxmlformats.org/officeDocument/2006/relationships/customXml" Target="../ink/ink34.xml"/><Relationship Id="rId12" Type="http://schemas.openxmlformats.org/officeDocument/2006/relationships/image" Target="../media/image3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0.png"/><Relationship Id="rId11" Type="http://schemas.openxmlformats.org/officeDocument/2006/relationships/customXml" Target="../ink/ink36.xml"/><Relationship Id="rId5" Type="http://schemas.openxmlformats.org/officeDocument/2006/relationships/customXml" Target="../ink/ink33.xml"/><Relationship Id="rId10" Type="http://schemas.openxmlformats.org/officeDocument/2006/relationships/image" Target="../media/image300.png"/><Relationship Id="rId4" Type="http://schemas.openxmlformats.org/officeDocument/2006/relationships/image" Target="../media/image250.png"/><Relationship Id="rId9" Type="http://schemas.openxmlformats.org/officeDocument/2006/relationships/customXml" Target="../ink/ink35.xml"/><Relationship Id="rId14" Type="http://schemas.openxmlformats.org/officeDocument/2006/relationships/image" Target="../media/image320.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43.xml"/><Relationship Id="rId3" Type="http://schemas.openxmlformats.org/officeDocument/2006/relationships/customXml" Target="../ink/ink38.xml"/><Relationship Id="rId7" Type="http://schemas.openxmlformats.org/officeDocument/2006/relationships/customXml" Target="../ink/ink40.xml"/><Relationship Id="rId12"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0.png"/><Relationship Id="rId11" Type="http://schemas.openxmlformats.org/officeDocument/2006/relationships/customXml" Target="../ink/ink42.xml"/><Relationship Id="rId5" Type="http://schemas.openxmlformats.org/officeDocument/2006/relationships/customXml" Target="../ink/ink39.xml"/><Relationship Id="rId1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250.png"/><Relationship Id="rId9" Type="http://schemas.openxmlformats.org/officeDocument/2006/relationships/customXml" Target="../ink/ink41.xml"/><Relationship Id="rId14" Type="http://schemas.openxmlformats.org/officeDocument/2006/relationships/customXml" Target="../ink/ink44.xml"/></Relationships>
</file>

<file path=ppt/slides/_rels/slide15.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50.png"/><Relationship Id="rId5" Type="http://schemas.openxmlformats.org/officeDocument/2006/relationships/customXml" Target="../ink/ink46.xml"/><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customXml" Target="../ink/ink48.xml"/></Relationships>
</file>

<file path=ppt/slides/_rels/slide16.xml.rels><?xml version="1.0" encoding="UTF-8" standalone="yes"?>
<Relationships xmlns="http://schemas.openxmlformats.org/package/2006/relationships"><Relationship Id="rId8" Type="http://schemas.openxmlformats.org/officeDocument/2006/relationships/customXml" Target="../ink/ink49.xml"/><Relationship Id="rId13" Type="http://schemas.openxmlformats.org/officeDocument/2006/relationships/image" Target="../media/image60.png"/><Relationship Id="rId3"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customXml" Target="../ink/ink51.xml"/><Relationship Id="rId17" Type="http://schemas.openxmlformats.org/officeDocument/2006/relationships/image" Target="../media/image62.png"/><Relationship Id="rId2" Type="http://schemas.openxmlformats.org/officeDocument/2006/relationships/image" Target="../media/image32.png"/><Relationship Id="rId16" Type="http://schemas.openxmlformats.org/officeDocument/2006/relationships/customXml" Target="../ink/ink53.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59.png"/><Relationship Id="rId5" Type="http://schemas.openxmlformats.org/officeDocument/2006/relationships/hyperlink" Target="mailto:info@hyperionadvancedtech.com" TargetMode="External"/><Relationship Id="rId15" Type="http://schemas.openxmlformats.org/officeDocument/2006/relationships/image" Target="../media/image61.png"/><Relationship Id="rId10" Type="http://schemas.openxmlformats.org/officeDocument/2006/relationships/customXml" Target="../ink/ink50.xml"/><Relationship Id="rId4" Type="http://schemas.openxmlformats.org/officeDocument/2006/relationships/image" Target="../media/image38.png"/><Relationship Id="rId9" Type="http://schemas.openxmlformats.org/officeDocument/2006/relationships/image" Target="../media/image58.png"/><Relationship Id="rId14" Type="http://schemas.openxmlformats.org/officeDocument/2006/relationships/customXml" Target="../ink/ink5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12.xml"/><Relationship Id="rId18" Type="http://schemas.openxmlformats.org/officeDocument/2006/relationships/image" Target="../media/image21.png"/><Relationship Id="rId3" Type="http://schemas.openxmlformats.org/officeDocument/2006/relationships/image" Target="../media/image15.jpg"/><Relationship Id="rId7" Type="http://schemas.openxmlformats.org/officeDocument/2006/relationships/customXml" Target="../ink/ink9.xml"/><Relationship Id="rId12" Type="http://schemas.openxmlformats.org/officeDocument/2006/relationships/image" Target="../media/image19.png"/><Relationship Id="rId17" Type="http://schemas.openxmlformats.org/officeDocument/2006/relationships/image" Target="../media/image16.jpeg"/><Relationship Id="rId2" Type="http://schemas.openxmlformats.org/officeDocument/2006/relationships/image" Target="../media/image14.png"/><Relationship Id="rId16" Type="http://schemas.openxmlformats.org/officeDocument/2006/relationships/customXml" Target="../ink/ink1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customXml" Target="../ink/ink10.xml"/><Relationship Id="rId14" Type="http://schemas.openxmlformats.org/officeDocument/2006/relationships/customXml" Target="../ink/ink1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customXml" Target="../ink/ink20.xml"/><Relationship Id="rId2" Type="http://schemas.openxmlformats.org/officeDocument/2006/relationships/image" Target="../media/image2.pn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customXml" Target="../ink/ink19.xml"/><Relationship Id="rId5" Type="http://schemas.openxmlformats.org/officeDocument/2006/relationships/customXml" Target="../ink/ink16.xml"/><Relationship Id="rId15" Type="http://schemas.openxmlformats.org/officeDocument/2006/relationships/image" Target="../media/image22.jp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18.xml"/><Relationship Id="rId14" Type="http://schemas.openxmlformats.org/officeDocument/2006/relationships/customXml" Target="../ink/ink21.xml"/></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6" name="Başlık 1"/>
          <p:cNvSpPr txBox="1">
            <a:spLocks noGrp="1"/>
          </p:cNvSpPr>
          <p:nvPr>
            <p:ph type="title"/>
          </p:nvPr>
        </p:nvSpPr>
        <p:spPr>
          <a:xfrm>
            <a:off x="3059996" y="2314765"/>
            <a:ext cx="18288004" cy="4775206"/>
          </a:xfrm>
          <a:prstGeom prst="rect">
            <a:avLst/>
          </a:prstGeom>
        </p:spPr>
        <p:txBody>
          <a:bodyPr>
            <a:normAutofit/>
          </a:bodyPr>
          <a:lstStyle/>
          <a:p>
            <a:pPr lvl="1" algn="ctr" defTabSz="1335024">
              <a:lnSpc>
                <a:spcPct val="90000"/>
              </a:lnSpc>
              <a:defRPr sz="8000" spc="0">
                <a:solidFill>
                  <a:srgbClr val="2F5088"/>
                </a:solidFill>
                <a:latin typeface="Times New Roman"/>
                <a:ea typeface="Times New Roman"/>
                <a:cs typeface="Times New Roman"/>
                <a:sym typeface="Times New Roman"/>
              </a:defRPr>
            </a:pPr>
            <a:r>
              <a:rPr lang="tr-TR" sz="9600" dirty="0">
                <a:latin typeface="Calibri" panose="020F0502020204030204" pitchFamily="34" charset="0"/>
                <a:cs typeface="Calibri" panose="020F0502020204030204" pitchFamily="34" charset="0"/>
              </a:rPr>
              <a:t>HYPERION ADVANCED TECHNOLOGY INC.</a:t>
            </a:r>
            <a:endParaRPr sz="9600" dirty="0">
              <a:latin typeface="Calibri" panose="020F0502020204030204" pitchFamily="34" charset="0"/>
              <a:cs typeface="Calibri" panose="020F0502020204030204" pitchFamily="34" charset="0"/>
            </a:endParaRPr>
          </a:p>
        </p:txBody>
      </p:sp>
      <p:sp>
        <p:nvSpPr>
          <p:cNvPr id="107" name="Alt Başlık 2"/>
          <p:cNvSpPr txBox="1">
            <a:spLocks noGrp="1"/>
          </p:cNvSpPr>
          <p:nvPr>
            <p:ph type="body" sz="quarter" idx="1"/>
          </p:nvPr>
        </p:nvSpPr>
        <p:spPr>
          <a:xfrm>
            <a:off x="3048000" y="7246526"/>
            <a:ext cx="18288000" cy="3311524"/>
          </a:xfrm>
          <a:prstGeom prst="rect">
            <a:avLst/>
          </a:prstGeom>
        </p:spPr>
        <p:txBody>
          <a:bodyPr>
            <a:normAutofit/>
          </a:bodyPr>
          <a:lstStyle>
            <a:lvl1pPr>
              <a:defRPr sz="4000">
                <a:solidFill>
                  <a:srgbClr val="2F5088"/>
                </a:solidFill>
                <a:latin typeface="Times New Roman"/>
                <a:ea typeface="Times New Roman"/>
                <a:cs typeface="Times New Roman"/>
                <a:sym typeface="Times New Roman"/>
              </a:defRPr>
            </a:lvl1pPr>
          </a:lstStyle>
          <a:p>
            <a:r>
              <a:rPr lang="en-US" sz="4800" dirty="0">
                <a:latin typeface="Calibri" panose="020F0502020204030204" pitchFamily="34" charset="0"/>
                <a:cs typeface="Calibri" panose="020F0502020204030204" pitchFamily="34" charset="0"/>
              </a:rPr>
              <a:t>Look to the future with more confidence and health with Hyperion…</a:t>
            </a:r>
          </a:p>
          <a:p>
            <a:r>
              <a:rPr lang="en-US" sz="4800" dirty="0">
                <a:latin typeface="Calibri" panose="020F0502020204030204" pitchFamily="34" charset="0"/>
                <a:cs typeface="Calibri" panose="020F0502020204030204" pitchFamily="34" charset="0"/>
              </a:rPr>
              <a:t>Cancer Screening and Preliminary Diagnosis Device</a:t>
            </a:r>
          </a:p>
          <a:p>
            <a:r>
              <a:rPr lang="en-US" sz="4800" dirty="0">
                <a:latin typeface="Calibri" panose="020F0502020204030204" pitchFamily="34" charset="0"/>
                <a:cs typeface="Calibri" panose="020F0502020204030204" pitchFamily="34" charset="0"/>
              </a:rPr>
              <a:t>Taner KARATEKE/Founder</a:t>
            </a:r>
            <a:endParaRPr lang="tr-TR" sz="4800" dirty="0">
              <a:latin typeface="Calibri" panose="020F0502020204030204" pitchFamily="34" charset="0"/>
              <a:cs typeface="Calibri" panose="020F0502020204030204" pitchFamily="34" charset="0"/>
            </a:endParaRPr>
          </a:p>
        </p:txBody>
      </p:sp>
      <p:sp>
        <p:nvSpPr>
          <p:cNvPr id="108" name="Dikdörtgen 3"/>
          <p:cNvSpPr/>
          <p:nvPr/>
        </p:nvSpPr>
        <p:spPr>
          <a:xfrm>
            <a:off x="-4" y="13102208"/>
            <a:ext cx="4881604" cy="639193"/>
          </a:xfrm>
          <a:prstGeom prst="rect">
            <a:avLst/>
          </a:prstGeom>
          <a:solidFill>
            <a:srgbClr val="23518C"/>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109" name="Dikdörtgen 4"/>
          <p:cNvSpPr/>
          <p:nvPr/>
        </p:nvSpPr>
        <p:spPr>
          <a:xfrm>
            <a:off x="4881598" y="13102208"/>
            <a:ext cx="4881604" cy="639193"/>
          </a:xfrm>
          <a:prstGeom prst="rect">
            <a:avLst/>
          </a:prstGeom>
          <a:solidFill>
            <a:srgbClr val="03658C"/>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110" name="Dikdörtgen 5"/>
          <p:cNvSpPr/>
          <p:nvPr/>
        </p:nvSpPr>
        <p:spPr>
          <a:xfrm>
            <a:off x="9763196" y="13102208"/>
            <a:ext cx="4881605" cy="639193"/>
          </a:xfrm>
          <a:prstGeom prst="rect">
            <a:avLst/>
          </a:prstGeom>
          <a:solidFill>
            <a:srgbClr val="268EA6"/>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111" name="Dikdörtgen 6"/>
          <p:cNvSpPr/>
          <p:nvPr/>
        </p:nvSpPr>
        <p:spPr>
          <a:xfrm>
            <a:off x="14644796" y="13102208"/>
            <a:ext cx="4881603" cy="639193"/>
          </a:xfrm>
          <a:prstGeom prst="rect">
            <a:avLst/>
          </a:prstGeom>
          <a:solidFill>
            <a:srgbClr val="50BFBF"/>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112" name="Dikdörtgen 7"/>
          <p:cNvSpPr/>
          <p:nvPr/>
        </p:nvSpPr>
        <p:spPr>
          <a:xfrm>
            <a:off x="19526395" y="13102208"/>
            <a:ext cx="4881605" cy="639193"/>
          </a:xfrm>
          <a:prstGeom prst="rect">
            <a:avLst/>
          </a:prstGeom>
          <a:solidFill>
            <a:srgbClr val="75C5DC"/>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mc:AlternateContent xmlns:mc="http://schemas.openxmlformats.org/markup-compatibility/2006" xmlns:p14="http://schemas.microsoft.com/office/powerpoint/2010/main">
        <mc:Choice Requires="p14">
          <p:contentPart p14:bwMode="auto" r:id="rId3">
            <p14:nvContentPartPr>
              <p14:cNvPr id="7" name="Mürekkep 6">
                <a:extLst>
                  <a:ext uri="{FF2B5EF4-FFF2-40B4-BE49-F238E27FC236}">
                    <a16:creationId xmlns:a16="http://schemas.microsoft.com/office/drawing/2014/main" id="{33D045FD-7E3C-3D31-1026-728DB88857B8}"/>
                  </a:ext>
                </a:extLst>
              </p14:cNvPr>
              <p14:cNvContentPartPr/>
              <p14:nvPr/>
            </p14:nvContentPartPr>
            <p14:xfrm>
              <a:off x="18982521" y="11604820"/>
              <a:ext cx="2968920" cy="437760"/>
            </p14:xfrm>
          </p:contentPart>
        </mc:Choice>
        <mc:Fallback xmlns="">
          <p:pic>
            <p:nvPicPr>
              <p:cNvPr id="7" name="Mürekkep 6">
                <a:extLst>
                  <a:ext uri="{FF2B5EF4-FFF2-40B4-BE49-F238E27FC236}">
                    <a16:creationId xmlns:a16="http://schemas.microsoft.com/office/drawing/2014/main" id="{33D045FD-7E3C-3D31-1026-728DB88857B8}"/>
                  </a:ext>
                </a:extLst>
              </p:cNvPr>
              <p:cNvPicPr/>
              <p:nvPr/>
            </p:nvPicPr>
            <p:blipFill>
              <a:blip r:embed="rId5"/>
              <a:stretch>
                <a:fillRect/>
              </a:stretch>
            </p:blipFill>
            <p:spPr>
              <a:xfrm>
                <a:off x="18976401" y="11598700"/>
                <a:ext cx="298116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Mürekkep 8">
                <a:extLst>
                  <a:ext uri="{FF2B5EF4-FFF2-40B4-BE49-F238E27FC236}">
                    <a16:creationId xmlns:a16="http://schemas.microsoft.com/office/drawing/2014/main" id="{BB546D09-36C5-A92B-BAC6-1C231831B538}"/>
                  </a:ext>
                </a:extLst>
              </p14:cNvPr>
              <p14:cNvContentPartPr/>
              <p14:nvPr/>
            </p14:nvContentPartPr>
            <p14:xfrm>
              <a:off x="4963401" y="2817940"/>
              <a:ext cx="360" cy="360"/>
            </p14:xfrm>
          </p:contentPart>
        </mc:Choice>
        <mc:Fallback xmlns="">
          <p:pic>
            <p:nvPicPr>
              <p:cNvPr id="9" name="Mürekkep 8">
                <a:extLst>
                  <a:ext uri="{FF2B5EF4-FFF2-40B4-BE49-F238E27FC236}">
                    <a16:creationId xmlns:a16="http://schemas.microsoft.com/office/drawing/2014/main" id="{BB546D09-36C5-A92B-BAC6-1C231831B538}"/>
                  </a:ext>
                </a:extLst>
              </p:cNvPr>
              <p:cNvPicPr/>
              <p:nvPr/>
            </p:nvPicPr>
            <p:blipFill>
              <a:blip r:embed="rId7"/>
              <a:stretch>
                <a:fillRect/>
              </a:stretch>
            </p:blipFill>
            <p:spPr>
              <a:xfrm>
                <a:off x="4900761" y="27553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Mürekkep 9">
                <a:extLst>
                  <a:ext uri="{FF2B5EF4-FFF2-40B4-BE49-F238E27FC236}">
                    <a16:creationId xmlns:a16="http://schemas.microsoft.com/office/drawing/2014/main" id="{F1E81BAC-1C37-13D5-5BDB-642A52A5680E}"/>
                  </a:ext>
                </a:extLst>
              </p14:cNvPr>
              <p14:cNvContentPartPr/>
              <p14:nvPr/>
            </p14:nvContentPartPr>
            <p14:xfrm>
              <a:off x="19526399" y="11540285"/>
              <a:ext cx="3480168" cy="1195092"/>
            </p14:xfrm>
          </p:contentPart>
        </mc:Choice>
        <mc:Fallback xmlns="">
          <p:pic>
            <p:nvPicPr>
              <p:cNvPr id="10" name="Mürekkep 9">
                <a:extLst>
                  <a:ext uri="{FF2B5EF4-FFF2-40B4-BE49-F238E27FC236}">
                    <a16:creationId xmlns:a16="http://schemas.microsoft.com/office/drawing/2014/main" id="{F1E81BAC-1C37-13D5-5BDB-642A52A5680E}"/>
                  </a:ext>
                </a:extLst>
              </p:cNvPr>
              <p:cNvPicPr/>
              <p:nvPr/>
            </p:nvPicPr>
            <p:blipFill>
              <a:blip r:embed="rId9"/>
              <a:stretch>
                <a:fillRect/>
              </a:stretch>
            </p:blipFill>
            <p:spPr>
              <a:xfrm>
                <a:off x="19463758" y="11477309"/>
                <a:ext cx="3605810" cy="132140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Mürekkep 11">
                <a:extLst>
                  <a:ext uri="{FF2B5EF4-FFF2-40B4-BE49-F238E27FC236}">
                    <a16:creationId xmlns:a16="http://schemas.microsoft.com/office/drawing/2014/main" id="{9C975473-1B5B-5D99-094F-8A2463C6CF9E}"/>
                  </a:ext>
                </a:extLst>
              </p14:cNvPr>
              <p14:cNvContentPartPr/>
              <p14:nvPr/>
            </p14:nvContentPartPr>
            <p14:xfrm>
              <a:off x="19664361" y="11505820"/>
              <a:ext cx="2283480" cy="1094040"/>
            </p14:xfrm>
          </p:contentPart>
        </mc:Choice>
        <mc:Fallback xmlns="">
          <p:pic>
            <p:nvPicPr>
              <p:cNvPr id="12" name="Mürekkep 11">
                <a:extLst>
                  <a:ext uri="{FF2B5EF4-FFF2-40B4-BE49-F238E27FC236}">
                    <a16:creationId xmlns:a16="http://schemas.microsoft.com/office/drawing/2014/main" id="{9C975473-1B5B-5D99-094F-8A2463C6CF9E}"/>
                  </a:ext>
                </a:extLst>
              </p:cNvPr>
              <p:cNvPicPr/>
              <p:nvPr/>
            </p:nvPicPr>
            <p:blipFill>
              <a:blip r:embed="rId11"/>
              <a:stretch>
                <a:fillRect/>
              </a:stretch>
            </p:blipFill>
            <p:spPr>
              <a:xfrm>
                <a:off x="19601361" y="11443180"/>
                <a:ext cx="2409120" cy="121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Mürekkep 12">
                <a:extLst>
                  <a:ext uri="{FF2B5EF4-FFF2-40B4-BE49-F238E27FC236}">
                    <a16:creationId xmlns:a16="http://schemas.microsoft.com/office/drawing/2014/main" id="{F5DD8FD2-BC13-267E-6041-185E03267839}"/>
                  </a:ext>
                </a:extLst>
              </p14:cNvPr>
              <p14:cNvContentPartPr/>
              <p14:nvPr/>
            </p14:nvContentPartPr>
            <p14:xfrm>
              <a:off x="19554561" y="11323660"/>
              <a:ext cx="3493440" cy="1617120"/>
            </p14:xfrm>
          </p:contentPart>
        </mc:Choice>
        <mc:Fallback xmlns="">
          <p:pic>
            <p:nvPicPr>
              <p:cNvPr id="13" name="Mürekkep 12">
                <a:extLst>
                  <a:ext uri="{FF2B5EF4-FFF2-40B4-BE49-F238E27FC236}">
                    <a16:creationId xmlns:a16="http://schemas.microsoft.com/office/drawing/2014/main" id="{F5DD8FD2-BC13-267E-6041-185E03267839}"/>
                  </a:ext>
                </a:extLst>
              </p:cNvPr>
              <p:cNvPicPr/>
              <p:nvPr/>
            </p:nvPicPr>
            <p:blipFill>
              <a:blip r:embed="rId13"/>
              <a:stretch>
                <a:fillRect/>
              </a:stretch>
            </p:blipFill>
            <p:spPr>
              <a:xfrm>
                <a:off x="19491921" y="11261020"/>
                <a:ext cx="3619080" cy="174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Mürekkep 13">
                <a:extLst>
                  <a:ext uri="{FF2B5EF4-FFF2-40B4-BE49-F238E27FC236}">
                    <a16:creationId xmlns:a16="http://schemas.microsoft.com/office/drawing/2014/main" id="{F6600265-896A-CE52-5567-D7AF1D6D9114}"/>
                  </a:ext>
                </a:extLst>
              </p14:cNvPr>
              <p14:cNvContentPartPr/>
              <p14:nvPr/>
            </p14:nvContentPartPr>
            <p14:xfrm>
              <a:off x="19923921" y="12249220"/>
              <a:ext cx="1618200" cy="632520"/>
            </p14:xfrm>
          </p:contentPart>
        </mc:Choice>
        <mc:Fallback xmlns="">
          <p:pic>
            <p:nvPicPr>
              <p:cNvPr id="14" name="Mürekkep 13">
                <a:extLst>
                  <a:ext uri="{FF2B5EF4-FFF2-40B4-BE49-F238E27FC236}">
                    <a16:creationId xmlns:a16="http://schemas.microsoft.com/office/drawing/2014/main" id="{F6600265-896A-CE52-5567-D7AF1D6D9114}"/>
                  </a:ext>
                </a:extLst>
              </p:cNvPr>
              <p:cNvPicPr/>
              <p:nvPr/>
            </p:nvPicPr>
            <p:blipFill>
              <a:blip r:embed="rId15"/>
              <a:stretch>
                <a:fillRect/>
              </a:stretch>
            </p:blipFill>
            <p:spPr>
              <a:xfrm>
                <a:off x="19860921" y="12186220"/>
                <a:ext cx="174384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Mürekkep 14">
                <a:extLst>
                  <a:ext uri="{FF2B5EF4-FFF2-40B4-BE49-F238E27FC236}">
                    <a16:creationId xmlns:a16="http://schemas.microsoft.com/office/drawing/2014/main" id="{46A41D3A-FF08-1D09-2A45-FEEE1A9C5DEF}"/>
                  </a:ext>
                </a:extLst>
              </p14:cNvPr>
              <p14:cNvContentPartPr/>
              <p14:nvPr/>
            </p14:nvContentPartPr>
            <p14:xfrm>
              <a:off x="19880721" y="12326260"/>
              <a:ext cx="2538360" cy="666000"/>
            </p14:xfrm>
          </p:contentPart>
        </mc:Choice>
        <mc:Fallback xmlns="">
          <p:pic>
            <p:nvPicPr>
              <p:cNvPr id="15" name="Mürekkep 14">
                <a:extLst>
                  <a:ext uri="{FF2B5EF4-FFF2-40B4-BE49-F238E27FC236}">
                    <a16:creationId xmlns:a16="http://schemas.microsoft.com/office/drawing/2014/main" id="{46A41D3A-FF08-1D09-2A45-FEEE1A9C5DEF}"/>
                  </a:ext>
                </a:extLst>
              </p:cNvPr>
              <p:cNvPicPr/>
              <p:nvPr/>
            </p:nvPicPr>
            <p:blipFill>
              <a:blip r:embed="rId17"/>
              <a:stretch>
                <a:fillRect/>
              </a:stretch>
            </p:blipFill>
            <p:spPr>
              <a:xfrm>
                <a:off x="19817721" y="12263620"/>
                <a:ext cx="2664000" cy="791640"/>
              </a:xfrm>
              <a:prstGeom prst="rect">
                <a:avLst/>
              </a:prstGeom>
            </p:spPr>
          </p:pic>
        </mc:Fallback>
      </mc:AlternateContent>
      <p:pic>
        <p:nvPicPr>
          <p:cNvPr id="2" name="Resim 1">
            <a:extLst>
              <a:ext uri="{FF2B5EF4-FFF2-40B4-BE49-F238E27FC236}">
                <a16:creationId xmlns:a16="http://schemas.microsoft.com/office/drawing/2014/main" id="{D5DF9E3C-02F4-3533-94BE-5753D8B45D9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51538"/>
          <a:stretch/>
        </p:blipFill>
        <p:spPr>
          <a:xfrm>
            <a:off x="22360088" y="0"/>
            <a:ext cx="2072932" cy="155541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Metin kutusu 4"/>
          <p:cNvSpPr txBox="1"/>
          <p:nvPr/>
        </p:nvSpPr>
        <p:spPr>
          <a:xfrm>
            <a:off x="9037404" y="45954"/>
            <a:ext cx="8502423" cy="923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defTabSz="1828800">
              <a:lnSpc>
                <a:spcPct val="100000"/>
              </a:lnSpc>
              <a:spcBef>
                <a:spcPts val="0"/>
              </a:spcBef>
              <a:defRPr sz="8000">
                <a:solidFill>
                  <a:srgbClr val="305188"/>
                </a:solidFill>
                <a:latin typeface="Times New Roman"/>
                <a:ea typeface="Times New Roman"/>
                <a:cs typeface="Times New Roman"/>
                <a:sym typeface="Times New Roman"/>
              </a:defRPr>
            </a:lvl1pPr>
          </a:lstStyle>
          <a:p>
            <a:r>
              <a:rPr lang="en-US" sz="4800" b="1" dirty="0">
                <a:solidFill>
                  <a:schemeClr val="tx1"/>
                </a:solidFill>
                <a:latin typeface="Calibri" panose="020F0502020204030204" pitchFamily="34" charset="0"/>
                <a:cs typeface="Calibri" panose="020F0502020204030204" pitchFamily="34" charset="0"/>
              </a:rPr>
              <a:t>HOW DO WE DO IT?</a:t>
            </a:r>
            <a:endParaRPr sz="4800" b="1" dirty="0">
              <a:solidFill>
                <a:schemeClr val="tx1"/>
              </a:solidFill>
              <a:latin typeface="Calibri" panose="020F0502020204030204" pitchFamily="34" charset="0"/>
              <a:cs typeface="Calibri" panose="020F0502020204030204" pitchFamily="34" charset="0"/>
            </a:endParaRPr>
          </a:p>
        </p:txBody>
      </p:sp>
      <p:sp>
        <p:nvSpPr>
          <p:cNvPr id="179" name="Ok: Sağ 2"/>
          <p:cNvSpPr/>
          <p:nvPr/>
        </p:nvSpPr>
        <p:spPr>
          <a:xfrm>
            <a:off x="5671185" y="8390463"/>
            <a:ext cx="5998979" cy="2624870"/>
          </a:xfrm>
          <a:prstGeom prst="rightArrow">
            <a:avLst>
              <a:gd name="adj1" fmla="val 71301"/>
              <a:gd name="adj2" fmla="val 59027"/>
            </a:avLst>
          </a:prstGeom>
          <a:solidFill>
            <a:schemeClr val="accent1">
              <a:lumMod val="75000"/>
            </a:schemeClr>
          </a:solidFill>
          <a:ln w="88900" cap="sq">
            <a:solidFill>
              <a:srgbClr val="D0CECE"/>
            </a:solidFill>
            <a:bevel/>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180" name="Ok: Sağ 1"/>
          <p:cNvSpPr/>
          <p:nvPr/>
        </p:nvSpPr>
        <p:spPr>
          <a:xfrm>
            <a:off x="324377" y="8516142"/>
            <a:ext cx="5291656" cy="2396735"/>
          </a:xfrm>
          <a:prstGeom prst="rightArrow">
            <a:avLst>
              <a:gd name="adj1" fmla="val 71301"/>
              <a:gd name="adj2" fmla="val 43152"/>
            </a:avLst>
          </a:prstGeom>
          <a:solidFill>
            <a:schemeClr val="accent1">
              <a:lumMod val="75000"/>
            </a:schemeClr>
          </a:solidFill>
          <a:ln w="88900" cap="sq">
            <a:solidFill>
              <a:srgbClr val="D0CECE"/>
            </a:solidFill>
            <a:bevel/>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r>
              <a:rPr lang="en-US" sz="2800" b="1" dirty="0">
                <a:solidFill>
                  <a:schemeClr val="tx1">
                    <a:lumMod val="95000"/>
                    <a:lumOff val="5000"/>
                  </a:schemeClr>
                </a:solidFill>
              </a:rPr>
              <a:t>Acoustic waves sent to and scattered from the cellular structure</a:t>
            </a:r>
            <a:endParaRPr sz="2800" b="1" dirty="0">
              <a:solidFill>
                <a:schemeClr val="tx1">
                  <a:lumMod val="95000"/>
                  <a:lumOff val="5000"/>
                </a:schemeClr>
              </a:solidFill>
            </a:endParaRPr>
          </a:p>
        </p:txBody>
      </p:sp>
      <p:sp>
        <p:nvSpPr>
          <p:cNvPr id="182" name="Freeform 103"/>
          <p:cNvSpPr/>
          <p:nvPr/>
        </p:nvSpPr>
        <p:spPr>
          <a:xfrm>
            <a:off x="5992827" y="7583051"/>
            <a:ext cx="703650" cy="922103"/>
          </a:xfrm>
          <a:custGeom>
            <a:avLst/>
            <a:gdLst/>
            <a:ahLst/>
            <a:cxnLst>
              <a:cxn ang="0">
                <a:pos x="wd2" y="hd2"/>
              </a:cxn>
              <a:cxn ang="5400000">
                <a:pos x="wd2" y="hd2"/>
              </a:cxn>
              <a:cxn ang="10800000">
                <a:pos x="wd2" y="hd2"/>
              </a:cxn>
              <a:cxn ang="16200000">
                <a:pos x="wd2" y="hd2"/>
              </a:cxn>
            </a:cxnLst>
            <a:rect l="0" t="0" r="r" b="b"/>
            <a:pathLst>
              <a:path w="21600" h="21600" extrusionOk="0">
                <a:moveTo>
                  <a:pt x="19029" y="10103"/>
                </a:moveTo>
                <a:cubicBezTo>
                  <a:pt x="18000" y="11148"/>
                  <a:pt x="15943" y="12890"/>
                  <a:pt x="15943" y="14284"/>
                </a:cubicBezTo>
                <a:cubicBezTo>
                  <a:pt x="16457" y="14632"/>
                  <a:pt x="16971" y="14981"/>
                  <a:pt x="16971" y="15329"/>
                </a:cubicBezTo>
                <a:cubicBezTo>
                  <a:pt x="16971" y="15677"/>
                  <a:pt x="16457" y="16026"/>
                  <a:pt x="16457" y="16374"/>
                </a:cubicBezTo>
                <a:cubicBezTo>
                  <a:pt x="16457" y="16374"/>
                  <a:pt x="16971" y="16723"/>
                  <a:pt x="16971" y="17071"/>
                </a:cubicBezTo>
                <a:cubicBezTo>
                  <a:pt x="16971" y="17768"/>
                  <a:pt x="16457" y="18116"/>
                  <a:pt x="15943" y="18465"/>
                </a:cubicBezTo>
                <a:cubicBezTo>
                  <a:pt x="15943" y="18465"/>
                  <a:pt x="15943" y="18813"/>
                  <a:pt x="15943" y="18813"/>
                </a:cubicBezTo>
                <a:cubicBezTo>
                  <a:pt x="15943" y="19858"/>
                  <a:pt x="14914" y="20206"/>
                  <a:pt x="13886" y="20206"/>
                </a:cubicBezTo>
                <a:cubicBezTo>
                  <a:pt x="13371" y="21252"/>
                  <a:pt x="12343" y="21600"/>
                  <a:pt x="10800" y="21600"/>
                </a:cubicBezTo>
                <a:cubicBezTo>
                  <a:pt x="9771" y="21600"/>
                  <a:pt x="8229" y="21252"/>
                  <a:pt x="7714" y="20206"/>
                </a:cubicBezTo>
                <a:cubicBezTo>
                  <a:pt x="6686" y="20206"/>
                  <a:pt x="5657" y="19858"/>
                  <a:pt x="5657" y="18813"/>
                </a:cubicBezTo>
                <a:cubicBezTo>
                  <a:pt x="5657" y="18813"/>
                  <a:pt x="5657" y="18465"/>
                  <a:pt x="5657" y="18465"/>
                </a:cubicBezTo>
                <a:cubicBezTo>
                  <a:pt x="5143" y="18116"/>
                  <a:pt x="4629" y="17768"/>
                  <a:pt x="4629" y="17071"/>
                </a:cubicBezTo>
                <a:cubicBezTo>
                  <a:pt x="4629" y="16723"/>
                  <a:pt x="5143" y="16374"/>
                  <a:pt x="5143" y="16374"/>
                </a:cubicBezTo>
                <a:cubicBezTo>
                  <a:pt x="5143" y="16026"/>
                  <a:pt x="4629" y="15677"/>
                  <a:pt x="4629" y="15329"/>
                </a:cubicBezTo>
                <a:cubicBezTo>
                  <a:pt x="4629" y="14981"/>
                  <a:pt x="5143" y="14632"/>
                  <a:pt x="5657" y="14284"/>
                </a:cubicBezTo>
                <a:cubicBezTo>
                  <a:pt x="5657" y="12890"/>
                  <a:pt x="3600" y="11148"/>
                  <a:pt x="2571" y="10103"/>
                </a:cubicBezTo>
                <a:cubicBezTo>
                  <a:pt x="1029" y="9058"/>
                  <a:pt x="0" y="8013"/>
                  <a:pt x="0" y="6271"/>
                </a:cubicBezTo>
                <a:cubicBezTo>
                  <a:pt x="0" y="2787"/>
                  <a:pt x="5657" y="0"/>
                  <a:pt x="10800" y="0"/>
                </a:cubicBezTo>
                <a:cubicBezTo>
                  <a:pt x="15943" y="0"/>
                  <a:pt x="21600" y="2787"/>
                  <a:pt x="21600" y="6271"/>
                </a:cubicBezTo>
                <a:cubicBezTo>
                  <a:pt x="21600" y="8013"/>
                  <a:pt x="20571" y="9058"/>
                  <a:pt x="19029" y="10103"/>
                </a:cubicBezTo>
                <a:close/>
                <a:moveTo>
                  <a:pt x="10800" y="2090"/>
                </a:moveTo>
                <a:cubicBezTo>
                  <a:pt x="7200" y="2090"/>
                  <a:pt x="3086" y="3484"/>
                  <a:pt x="3086" y="6271"/>
                </a:cubicBezTo>
                <a:cubicBezTo>
                  <a:pt x="3086" y="7316"/>
                  <a:pt x="3600" y="8361"/>
                  <a:pt x="4114" y="9058"/>
                </a:cubicBezTo>
                <a:cubicBezTo>
                  <a:pt x="4629" y="9406"/>
                  <a:pt x="5143" y="9406"/>
                  <a:pt x="5657" y="9755"/>
                </a:cubicBezTo>
                <a:cubicBezTo>
                  <a:pt x="7200" y="11148"/>
                  <a:pt x="8229" y="12542"/>
                  <a:pt x="8229" y="13935"/>
                </a:cubicBezTo>
                <a:cubicBezTo>
                  <a:pt x="13371" y="13935"/>
                  <a:pt x="13371" y="13935"/>
                  <a:pt x="13371" y="13935"/>
                </a:cubicBezTo>
                <a:cubicBezTo>
                  <a:pt x="13371" y="12542"/>
                  <a:pt x="14400" y="11148"/>
                  <a:pt x="15943" y="9755"/>
                </a:cubicBezTo>
                <a:cubicBezTo>
                  <a:pt x="16457" y="9406"/>
                  <a:pt x="16971" y="9406"/>
                  <a:pt x="17486" y="9058"/>
                </a:cubicBezTo>
                <a:cubicBezTo>
                  <a:pt x="18000" y="8361"/>
                  <a:pt x="18514" y="7316"/>
                  <a:pt x="18514" y="6271"/>
                </a:cubicBezTo>
                <a:cubicBezTo>
                  <a:pt x="18514" y="3484"/>
                  <a:pt x="14400" y="2090"/>
                  <a:pt x="10800" y="2090"/>
                </a:cubicBezTo>
                <a:close/>
                <a:moveTo>
                  <a:pt x="14914" y="6968"/>
                </a:moveTo>
                <a:cubicBezTo>
                  <a:pt x="14400" y="6968"/>
                  <a:pt x="13886" y="6619"/>
                  <a:pt x="13886" y="6271"/>
                </a:cubicBezTo>
                <a:cubicBezTo>
                  <a:pt x="13886" y="5574"/>
                  <a:pt x="11829" y="5226"/>
                  <a:pt x="10800" y="5226"/>
                </a:cubicBezTo>
                <a:cubicBezTo>
                  <a:pt x="10286" y="5226"/>
                  <a:pt x="10286" y="4877"/>
                  <a:pt x="10286" y="4529"/>
                </a:cubicBezTo>
                <a:cubicBezTo>
                  <a:pt x="10286" y="4529"/>
                  <a:pt x="10286" y="4181"/>
                  <a:pt x="10800" y="4181"/>
                </a:cubicBezTo>
                <a:cubicBezTo>
                  <a:pt x="12857" y="4181"/>
                  <a:pt x="15429" y="4877"/>
                  <a:pt x="15429" y="6271"/>
                </a:cubicBezTo>
                <a:cubicBezTo>
                  <a:pt x="15429" y="6619"/>
                  <a:pt x="14914" y="6968"/>
                  <a:pt x="14914" y="6968"/>
                </a:cubicBezTo>
                <a:close/>
              </a:path>
            </a:pathLst>
          </a:custGeom>
          <a:solidFill>
            <a:srgbClr val="FFFFFF"/>
          </a:solidFill>
          <a:ln w="12700">
            <a:miter lim="400000"/>
          </a:ln>
        </p:spPr>
        <p:txBody>
          <a:bodyPr lIns="50800" tIns="50800" rIns="50800" bIns="50800"/>
          <a:lstStyle/>
          <a:p>
            <a:pPr defTabSz="1828800">
              <a:lnSpc>
                <a:spcPct val="100000"/>
              </a:lnSpc>
              <a:spcBef>
                <a:spcPts val="0"/>
              </a:spcBef>
              <a:defRPr sz="3600">
                <a:latin typeface="Calibri"/>
                <a:ea typeface="Calibri"/>
                <a:cs typeface="Calibri"/>
                <a:sym typeface="Calibri"/>
              </a:defRPr>
            </a:pPr>
            <a:endParaRPr dirty="0"/>
          </a:p>
        </p:txBody>
      </p:sp>
      <p:sp>
        <p:nvSpPr>
          <p:cNvPr id="183" name="Metin kutusu 9"/>
          <p:cNvSpPr txBox="1"/>
          <p:nvPr/>
        </p:nvSpPr>
        <p:spPr>
          <a:xfrm>
            <a:off x="2866469" y="6365217"/>
            <a:ext cx="2485067" cy="690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algn="ctr" defTabSz="1828800">
              <a:lnSpc>
                <a:spcPct val="100000"/>
              </a:lnSpc>
              <a:spcBef>
                <a:spcPts val="0"/>
              </a:spcBef>
              <a:defRPr sz="3300" b="1">
                <a:solidFill>
                  <a:srgbClr val="FFFFFF"/>
                </a:solidFill>
                <a:latin typeface="Poppins Light"/>
                <a:ea typeface="Poppins Light"/>
                <a:cs typeface="Poppins Light"/>
                <a:sym typeface="Poppins Light"/>
              </a:defRPr>
            </a:lvl1pPr>
          </a:lstStyle>
          <a:p>
            <a:endParaRPr dirty="0">
              <a:latin typeface="Calibri" panose="020F0502020204030204" pitchFamily="34" charset="0"/>
              <a:cs typeface="Calibri" panose="020F0502020204030204" pitchFamily="34" charset="0"/>
            </a:endParaRPr>
          </a:p>
        </p:txBody>
      </p:sp>
      <p:sp>
        <p:nvSpPr>
          <p:cNvPr id="184" name="Metin kutusu 10"/>
          <p:cNvSpPr txBox="1"/>
          <p:nvPr/>
        </p:nvSpPr>
        <p:spPr>
          <a:xfrm>
            <a:off x="5941619" y="8998583"/>
            <a:ext cx="4373231" cy="1046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6" tIns="91436" rIns="91436" bIns="91436">
            <a:spAutoFit/>
          </a:bodyPr>
          <a:lstStyle>
            <a:lvl1pPr algn="ctr" defTabSz="1828800">
              <a:lnSpc>
                <a:spcPct val="100000"/>
              </a:lnSpc>
              <a:spcBef>
                <a:spcPts val="0"/>
              </a:spcBef>
              <a:defRPr sz="3300" b="1">
                <a:solidFill>
                  <a:srgbClr val="FFFFFF"/>
                </a:solidFill>
                <a:latin typeface="Poppins Light"/>
                <a:ea typeface="Poppins Light"/>
                <a:cs typeface="Poppins Light"/>
                <a:sym typeface="Poppins Light"/>
              </a:defRPr>
            </a:lvl1pPr>
          </a:lstStyle>
          <a:p>
            <a:r>
              <a:rPr lang="en-US" sz="2800" dirty="0">
                <a:solidFill>
                  <a:schemeClr val="tx1">
                    <a:lumMod val="95000"/>
                    <a:lumOff val="5000"/>
                  </a:schemeClr>
                </a:solidFill>
                <a:latin typeface="Calibri" panose="020F0502020204030204" pitchFamily="34" charset="0"/>
                <a:cs typeface="Calibri" panose="020F0502020204030204" pitchFamily="34" charset="0"/>
              </a:rPr>
              <a:t>Detection and Processing of Scattered Acoustic Wave</a:t>
            </a:r>
            <a:endParaRPr sz="28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185" name="Oval 13"/>
          <p:cNvSpPr/>
          <p:nvPr/>
        </p:nvSpPr>
        <p:spPr>
          <a:xfrm>
            <a:off x="2278265" y="8524386"/>
            <a:ext cx="408381" cy="408381"/>
          </a:xfrm>
          <a:prstGeom prst="ellipse">
            <a:avLst/>
          </a:prstGeom>
          <a:solidFill>
            <a:srgbClr val="89197D"/>
          </a:solidFill>
          <a:ln w="76200">
            <a:solidFill>
              <a:srgbClr val="D0CECE"/>
            </a:solidFill>
            <a:miter/>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grpSp>
        <p:nvGrpSpPr>
          <p:cNvPr id="188" name="Oval 14"/>
          <p:cNvGrpSpPr/>
          <p:nvPr/>
        </p:nvGrpSpPr>
        <p:grpSpPr>
          <a:xfrm>
            <a:off x="1918813" y="6295130"/>
            <a:ext cx="1198370" cy="1198370"/>
            <a:chOff x="-1" y="-1"/>
            <a:chExt cx="1198369" cy="1198369"/>
          </a:xfrm>
        </p:grpSpPr>
        <p:sp>
          <p:nvSpPr>
            <p:cNvPr id="186" name="Daire"/>
            <p:cNvSpPr/>
            <p:nvPr/>
          </p:nvSpPr>
          <p:spPr>
            <a:xfrm>
              <a:off x="-1" y="-1"/>
              <a:ext cx="1198369" cy="1198369"/>
            </a:xfrm>
            <a:prstGeom prst="ellipse">
              <a:avLst/>
            </a:prstGeom>
            <a:solidFill>
              <a:srgbClr val="881A7C"/>
            </a:solid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p:txBody>
        </p:sp>
        <p:sp>
          <p:nvSpPr>
            <p:cNvPr id="187" name="1"/>
            <p:cNvSpPr txBox="1"/>
            <p:nvPr/>
          </p:nvSpPr>
          <p:spPr>
            <a:xfrm>
              <a:off x="266935" y="229849"/>
              <a:ext cx="664488" cy="738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6" tIns="91436" rIns="91436" bIns="91436" numCol="1" anchor="ctr">
              <a:spAutoFit/>
            </a:bodyPr>
            <a:lstStyle>
              <a:lvl1pPr algn="ctr" defTabSz="1828800">
                <a:lnSpc>
                  <a:spcPct val="100000"/>
                </a:lnSpc>
                <a:spcBef>
                  <a:spcPts val="0"/>
                </a:spcBef>
                <a:defRPr sz="3600">
                  <a:solidFill>
                    <a:srgbClr val="FFFFFF"/>
                  </a:solidFill>
                  <a:latin typeface="Poppins Light"/>
                  <a:ea typeface="Poppins Light"/>
                  <a:cs typeface="Poppins Light"/>
                  <a:sym typeface="Poppins Light"/>
                </a:defRPr>
              </a:lvl1pPr>
            </a:lstStyle>
            <a:p>
              <a:r>
                <a:rPr dirty="0">
                  <a:latin typeface="Calibri" panose="020F0502020204030204" pitchFamily="34" charset="0"/>
                  <a:cs typeface="Calibri" panose="020F0502020204030204" pitchFamily="34" charset="0"/>
                </a:rPr>
                <a:t>1</a:t>
              </a:r>
            </a:p>
          </p:txBody>
        </p:sp>
      </p:grpSp>
      <p:sp>
        <p:nvSpPr>
          <p:cNvPr id="189" name="Düz Bağlayıcı 16"/>
          <p:cNvSpPr/>
          <p:nvPr/>
        </p:nvSpPr>
        <p:spPr>
          <a:xfrm flipH="1">
            <a:off x="2487879" y="7565743"/>
            <a:ext cx="5" cy="922102"/>
          </a:xfrm>
          <a:prstGeom prst="line">
            <a:avLst/>
          </a:prstGeom>
          <a:ln w="76200">
            <a:solidFill>
              <a:srgbClr val="D0CECE"/>
            </a:solidFill>
            <a:miter/>
          </a:ln>
        </p:spPr>
        <p:txBody>
          <a:bodyPr lIns="45718" tIns="45718" rIns="45718" bIns="45718"/>
          <a:lstStyle/>
          <a:p>
            <a:endParaRPr dirty="0"/>
          </a:p>
        </p:txBody>
      </p:sp>
      <p:sp>
        <p:nvSpPr>
          <p:cNvPr id="190" name="Oval 20"/>
          <p:cNvSpPr/>
          <p:nvPr/>
        </p:nvSpPr>
        <p:spPr>
          <a:xfrm>
            <a:off x="8128235" y="10562603"/>
            <a:ext cx="408381" cy="408381"/>
          </a:xfrm>
          <a:prstGeom prst="ellipse">
            <a:avLst/>
          </a:prstGeom>
          <a:solidFill>
            <a:srgbClr val="A3296B"/>
          </a:solidFill>
          <a:ln w="76200">
            <a:solidFill>
              <a:srgbClr val="D0CECE"/>
            </a:solidFill>
            <a:miter/>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grpSp>
        <p:nvGrpSpPr>
          <p:cNvPr id="193" name="Oval 21"/>
          <p:cNvGrpSpPr/>
          <p:nvPr/>
        </p:nvGrpSpPr>
        <p:grpSpPr>
          <a:xfrm>
            <a:off x="7781771" y="12227698"/>
            <a:ext cx="1198370" cy="1198370"/>
            <a:chOff x="-1" y="-1"/>
            <a:chExt cx="1198369" cy="1198369"/>
          </a:xfrm>
        </p:grpSpPr>
        <p:sp>
          <p:nvSpPr>
            <p:cNvPr id="191" name="Daire"/>
            <p:cNvSpPr/>
            <p:nvPr/>
          </p:nvSpPr>
          <p:spPr>
            <a:xfrm>
              <a:off x="-1" y="-1"/>
              <a:ext cx="1198369" cy="1198369"/>
            </a:xfrm>
            <a:prstGeom prst="ellipse">
              <a:avLst/>
            </a:prstGeom>
            <a:solidFill>
              <a:srgbClr val="A3296B"/>
            </a:solid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p:txBody>
        </p:sp>
        <p:sp>
          <p:nvSpPr>
            <p:cNvPr id="192" name="2"/>
            <p:cNvSpPr txBox="1"/>
            <p:nvPr/>
          </p:nvSpPr>
          <p:spPr>
            <a:xfrm>
              <a:off x="266934" y="229849"/>
              <a:ext cx="664490" cy="738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6" tIns="91436" rIns="91436" bIns="91436" numCol="1" anchor="ctr">
              <a:spAutoFit/>
            </a:bodyPr>
            <a:lstStyle>
              <a:lvl1pPr algn="ctr" defTabSz="1828800">
                <a:lnSpc>
                  <a:spcPct val="100000"/>
                </a:lnSpc>
                <a:spcBef>
                  <a:spcPts val="0"/>
                </a:spcBef>
                <a:defRPr sz="3600">
                  <a:solidFill>
                    <a:srgbClr val="FFFFFF"/>
                  </a:solidFill>
                  <a:latin typeface="Poppins Light"/>
                  <a:ea typeface="Poppins Light"/>
                  <a:cs typeface="Poppins Light"/>
                  <a:sym typeface="Poppins Light"/>
                </a:defRPr>
              </a:lvl1pPr>
            </a:lstStyle>
            <a:p>
              <a:r>
                <a:rPr dirty="0">
                  <a:latin typeface="Calibri" panose="020F0502020204030204" pitchFamily="34" charset="0"/>
                  <a:cs typeface="Calibri" panose="020F0502020204030204" pitchFamily="34" charset="0"/>
                </a:rPr>
                <a:t>2</a:t>
              </a:r>
            </a:p>
          </p:txBody>
        </p:sp>
      </p:grpSp>
      <p:sp>
        <p:nvSpPr>
          <p:cNvPr id="194" name="Düz Bağlayıcı 26"/>
          <p:cNvSpPr/>
          <p:nvPr/>
        </p:nvSpPr>
        <p:spPr>
          <a:xfrm>
            <a:off x="8332420" y="10984437"/>
            <a:ext cx="5" cy="1203357"/>
          </a:xfrm>
          <a:prstGeom prst="line">
            <a:avLst/>
          </a:prstGeom>
          <a:ln w="76200">
            <a:solidFill>
              <a:srgbClr val="D0CECE"/>
            </a:solidFill>
            <a:miter/>
          </a:ln>
        </p:spPr>
        <p:txBody>
          <a:bodyPr lIns="45718" tIns="45718" rIns="45718" bIns="45718"/>
          <a:lstStyle/>
          <a:p>
            <a:endParaRPr dirty="0"/>
          </a:p>
        </p:txBody>
      </p:sp>
      <p:sp>
        <p:nvSpPr>
          <p:cNvPr id="197" name="Ok: Sağ 3"/>
          <p:cNvSpPr/>
          <p:nvPr/>
        </p:nvSpPr>
        <p:spPr>
          <a:xfrm>
            <a:off x="11726696" y="8586917"/>
            <a:ext cx="5747359" cy="2687823"/>
          </a:xfrm>
          <a:prstGeom prst="rightArrow">
            <a:avLst>
              <a:gd name="adj1" fmla="val 71301"/>
              <a:gd name="adj2" fmla="val 38523"/>
            </a:avLst>
          </a:prstGeom>
          <a:solidFill>
            <a:schemeClr val="accent1">
              <a:lumMod val="75000"/>
            </a:schemeClr>
          </a:solidFill>
          <a:ln w="44450" cap="sq">
            <a:solidFill>
              <a:srgbClr val="D0CECE"/>
            </a:solidFill>
            <a:bevel/>
          </a:ln>
        </p:spPr>
        <p:txBody>
          <a:bodyPr lIns="50800" tIns="50800" rIns="50800" bIns="50800" anchor="ctr"/>
          <a:lstStyle/>
          <a:p>
            <a:pPr algn="ctr" defTabSz="914400">
              <a:lnSpc>
                <a:spcPct val="100000"/>
              </a:lnSpc>
              <a:spcBef>
                <a:spcPts val="0"/>
              </a:spcBef>
              <a:defRPr sz="1800">
                <a:solidFill>
                  <a:srgbClr val="FFFFFF"/>
                </a:solidFill>
                <a:latin typeface="Calibri"/>
                <a:ea typeface="Calibri"/>
                <a:cs typeface="Calibri"/>
                <a:sym typeface="Calibri"/>
              </a:defRPr>
            </a:pPr>
            <a:r>
              <a:rPr lang="en-US" sz="2800" b="1" dirty="0">
                <a:solidFill>
                  <a:schemeClr val="tx1">
                    <a:lumMod val="95000"/>
                    <a:lumOff val="5000"/>
                  </a:schemeClr>
                </a:solidFill>
              </a:rPr>
              <a:t>Creating a large data bank</a:t>
            </a:r>
            <a:endParaRPr sz="2800" b="1" dirty="0">
              <a:solidFill>
                <a:schemeClr val="tx1">
                  <a:lumMod val="95000"/>
                  <a:lumOff val="5000"/>
                </a:schemeClr>
              </a:solidFill>
            </a:endParaRPr>
          </a:p>
        </p:txBody>
      </p:sp>
      <p:sp>
        <p:nvSpPr>
          <p:cNvPr id="198" name="Freeform 182"/>
          <p:cNvSpPr/>
          <p:nvPr/>
        </p:nvSpPr>
        <p:spPr>
          <a:xfrm>
            <a:off x="11838826" y="7983291"/>
            <a:ext cx="703650" cy="646791"/>
          </a:xfrm>
          <a:custGeom>
            <a:avLst/>
            <a:gdLst/>
            <a:ahLst/>
            <a:cxnLst>
              <a:cxn ang="0">
                <a:pos x="wd2" y="hd2"/>
              </a:cxn>
              <a:cxn ang="5400000">
                <a:pos x="wd2" y="hd2"/>
              </a:cxn>
              <a:cxn ang="10800000">
                <a:pos x="wd2" y="hd2"/>
              </a:cxn>
              <a:cxn ang="16200000">
                <a:pos x="wd2" y="hd2"/>
              </a:cxn>
            </a:cxnLst>
            <a:rect l="0" t="0" r="r" b="b"/>
            <a:pathLst>
              <a:path w="21600" h="21600" extrusionOk="0">
                <a:moveTo>
                  <a:pt x="11036" y="4050"/>
                </a:moveTo>
                <a:lnTo>
                  <a:pt x="4572" y="8437"/>
                </a:lnTo>
                <a:lnTo>
                  <a:pt x="0" y="4387"/>
                </a:lnTo>
                <a:lnTo>
                  <a:pt x="6622" y="0"/>
                </a:lnTo>
                <a:lnTo>
                  <a:pt x="11036" y="4050"/>
                </a:lnTo>
                <a:close/>
                <a:moveTo>
                  <a:pt x="11036" y="12487"/>
                </a:moveTo>
                <a:lnTo>
                  <a:pt x="6622" y="16537"/>
                </a:lnTo>
                <a:lnTo>
                  <a:pt x="0" y="12150"/>
                </a:lnTo>
                <a:lnTo>
                  <a:pt x="4572" y="8437"/>
                </a:lnTo>
                <a:lnTo>
                  <a:pt x="11036" y="12487"/>
                </a:lnTo>
                <a:close/>
                <a:moveTo>
                  <a:pt x="17185" y="17550"/>
                </a:moveTo>
                <a:lnTo>
                  <a:pt x="11036" y="21600"/>
                </a:lnTo>
                <a:lnTo>
                  <a:pt x="4572" y="17550"/>
                </a:lnTo>
                <a:lnTo>
                  <a:pt x="4572" y="16031"/>
                </a:lnTo>
                <a:lnTo>
                  <a:pt x="6622" y="17213"/>
                </a:lnTo>
                <a:lnTo>
                  <a:pt x="11036" y="13162"/>
                </a:lnTo>
                <a:lnTo>
                  <a:pt x="15451" y="17213"/>
                </a:lnTo>
                <a:lnTo>
                  <a:pt x="17185" y="16031"/>
                </a:lnTo>
                <a:lnTo>
                  <a:pt x="17185" y="17550"/>
                </a:lnTo>
                <a:close/>
                <a:moveTo>
                  <a:pt x="21600" y="4387"/>
                </a:moveTo>
                <a:lnTo>
                  <a:pt x="17501" y="8437"/>
                </a:lnTo>
                <a:lnTo>
                  <a:pt x="11036" y="4050"/>
                </a:lnTo>
                <a:lnTo>
                  <a:pt x="15451" y="0"/>
                </a:lnTo>
                <a:lnTo>
                  <a:pt x="21600" y="4387"/>
                </a:lnTo>
                <a:close/>
                <a:moveTo>
                  <a:pt x="21600" y="12150"/>
                </a:moveTo>
                <a:lnTo>
                  <a:pt x="15451" y="16537"/>
                </a:lnTo>
                <a:lnTo>
                  <a:pt x="11036" y="12487"/>
                </a:lnTo>
                <a:lnTo>
                  <a:pt x="17501" y="8437"/>
                </a:lnTo>
                <a:lnTo>
                  <a:pt x="21600" y="12150"/>
                </a:lnTo>
                <a:close/>
              </a:path>
            </a:pathLst>
          </a:custGeom>
          <a:solidFill>
            <a:srgbClr val="FFFFFF"/>
          </a:solidFill>
          <a:ln w="12700">
            <a:miter lim="400000"/>
          </a:ln>
        </p:spPr>
        <p:txBody>
          <a:bodyPr lIns="50800" tIns="50800" rIns="50800" bIns="50800"/>
          <a:lstStyle/>
          <a:p>
            <a:pPr defTabSz="914400">
              <a:lnSpc>
                <a:spcPct val="100000"/>
              </a:lnSpc>
              <a:spcBef>
                <a:spcPts val="0"/>
              </a:spcBef>
              <a:defRPr sz="1800">
                <a:latin typeface="Calibri"/>
                <a:ea typeface="Calibri"/>
                <a:cs typeface="Calibri"/>
                <a:sym typeface="Calibri"/>
              </a:defRPr>
            </a:pPr>
            <a:endParaRPr dirty="0"/>
          </a:p>
        </p:txBody>
      </p:sp>
      <p:sp>
        <p:nvSpPr>
          <p:cNvPr id="200" name="Metin kutusu 12"/>
          <p:cNvSpPr txBox="1"/>
          <p:nvPr/>
        </p:nvSpPr>
        <p:spPr>
          <a:xfrm>
            <a:off x="18971727" y="8975880"/>
            <a:ext cx="1242535" cy="396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914400">
              <a:lnSpc>
                <a:spcPct val="100000"/>
              </a:lnSpc>
              <a:spcBef>
                <a:spcPts val="0"/>
              </a:spcBef>
              <a:defRPr sz="2000" b="1">
                <a:solidFill>
                  <a:srgbClr val="FFFFFF"/>
                </a:solidFill>
                <a:latin typeface="Poppins Light"/>
                <a:ea typeface="Poppins Light"/>
                <a:cs typeface="Poppins Light"/>
                <a:sym typeface="Poppins Light"/>
              </a:defRPr>
            </a:lvl1pPr>
          </a:lstStyle>
          <a:p>
            <a:r>
              <a:rPr dirty="0"/>
              <a:t>ADIM 4</a:t>
            </a:r>
          </a:p>
        </p:txBody>
      </p:sp>
      <p:sp>
        <p:nvSpPr>
          <p:cNvPr id="201" name="Düz Bağlayıcı 26"/>
          <p:cNvSpPr/>
          <p:nvPr/>
        </p:nvSpPr>
        <p:spPr>
          <a:xfrm>
            <a:off x="14258003" y="11254191"/>
            <a:ext cx="4" cy="1203357"/>
          </a:xfrm>
          <a:prstGeom prst="line">
            <a:avLst/>
          </a:prstGeom>
          <a:ln w="76200">
            <a:solidFill>
              <a:srgbClr val="D0CECE"/>
            </a:solidFill>
            <a:miter/>
          </a:ln>
        </p:spPr>
        <p:txBody>
          <a:bodyPr lIns="45718" tIns="45718" rIns="45718" bIns="45718"/>
          <a:lstStyle/>
          <a:p>
            <a:endParaRPr dirty="0"/>
          </a:p>
        </p:txBody>
      </p:sp>
      <p:sp>
        <p:nvSpPr>
          <p:cNvPr id="202" name="Oval 20"/>
          <p:cNvSpPr/>
          <p:nvPr/>
        </p:nvSpPr>
        <p:spPr>
          <a:xfrm>
            <a:off x="14053813" y="10811142"/>
            <a:ext cx="408381" cy="408381"/>
          </a:xfrm>
          <a:prstGeom prst="ellipse">
            <a:avLst/>
          </a:prstGeom>
          <a:solidFill>
            <a:srgbClr val="D06F24"/>
          </a:solidFill>
          <a:ln w="76200">
            <a:solidFill>
              <a:srgbClr val="D0CECE"/>
            </a:solidFill>
            <a:miter/>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04" name="Ok: Sağ 2"/>
          <p:cNvSpPr/>
          <p:nvPr/>
        </p:nvSpPr>
        <p:spPr>
          <a:xfrm>
            <a:off x="17539827" y="8586917"/>
            <a:ext cx="5499707" cy="2724929"/>
          </a:xfrm>
          <a:prstGeom prst="rightArrow">
            <a:avLst>
              <a:gd name="adj1" fmla="val 71301"/>
              <a:gd name="adj2" fmla="val 59027"/>
            </a:avLst>
          </a:prstGeom>
          <a:solidFill>
            <a:schemeClr val="accent1">
              <a:lumMod val="75000"/>
            </a:schemeClr>
          </a:solidFill>
          <a:ln w="88900" cap="sq">
            <a:solidFill>
              <a:srgbClr val="D0CECE"/>
            </a:solidFill>
            <a:bevel/>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r>
              <a:rPr lang="en-US" sz="2800" b="1" dirty="0">
                <a:solidFill>
                  <a:schemeClr val="tx1">
                    <a:lumMod val="95000"/>
                    <a:lumOff val="5000"/>
                  </a:schemeClr>
                </a:solidFill>
              </a:rPr>
              <a:t>PRE-DIAGNOSIS with Machine Learning/Deep Learning method</a:t>
            </a:r>
            <a:endParaRPr sz="2800" b="1" dirty="0">
              <a:solidFill>
                <a:schemeClr val="tx1">
                  <a:lumMod val="95000"/>
                  <a:lumOff val="5000"/>
                </a:schemeClr>
              </a:solidFill>
            </a:endParaRPr>
          </a:p>
        </p:txBody>
      </p:sp>
      <p:sp>
        <p:nvSpPr>
          <p:cNvPr id="205" name="Freeform 103"/>
          <p:cNvSpPr/>
          <p:nvPr/>
        </p:nvSpPr>
        <p:spPr>
          <a:xfrm>
            <a:off x="17725091" y="7997360"/>
            <a:ext cx="507730" cy="618652"/>
          </a:xfrm>
          <a:custGeom>
            <a:avLst/>
            <a:gdLst/>
            <a:ahLst/>
            <a:cxnLst>
              <a:cxn ang="0">
                <a:pos x="wd2" y="hd2"/>
              </a:cxn>
              <a:cxn ang="5400000">
                <a:pos x="wd2" y="hd2"/>
              </a:cxn>
              <a:cxn ang="10800000">
                <a:pos x="wd2" y="hd2"/>
              </a:cxn>
              <a:cxn ang="16200000">
                <a:pos x="wd2" y="hd2"/>
              </a:cxn>
            </a:cxnLst>
            <a:rect l="0" t="0" r="r" b="b"/>
            <a:pathLst>
              <a:path w="21600" h="21600" extrusionOk="0">
                <a:moveTo>
                  <a:pt x="19029" y="10103"/>
                </a:moveTo>
                <a:cubicBezTo>
                  <a:pt x="18000" y="11148"/>
                  <a:pt x="15943" y="12890"/>
                  <a:pt x="15943" y="14284"/>
                </a:cubicBezTo>
                <a:cubicBezTo>
                  <a:pt x="16457" y="14632"/>
                  <a:pt x="16971" y="14981"/>
                  <a:pt x="16971" y="15329"/>
                </a:cubicBezTo>
                <a:cubicBezTo>
                  <a:pt x="16971" y="15677"/>
                  <a:pt x="16457" y="16026"/>
                  <a:pt x="16457" y="16374"/>
                </a:cubicBezTo>
                <a:cubicBezTo>
                  <a:pt x="16457" y="16374"/>
                  <a:pt x="16971" y="16723"/>
                  <a:pt x="16971" y="17071"/>
                </a:cubicBezTo>
                <a:cubicBezTo>
                  <a:pt x="16971" y="17768"/>
                  <a:pt x="16457" y="18116"/>
                  <a:pt x="15943" y="18465"/>
                </a:cubicBezTo>
                <a:cubicBezTo>
                  <a:pt x="15943" y="18465"/>
                  <a:pt x="15943" y="18813"/>
                  <a:pt x="15943" y="18813"/>
                </a:cubicBezTo>
                <a:cubicBezTo>
                  <a:pt x="15943" y="19858"/>
                  <a:pt x="14914" y="20206"/>
                  <a:pt x="13886" y="20206"/>
                </a:cubicBezTo>
                <a:cubicBezTo>
                  <a:pt x="13371" y="21252"/>
                  <a:pt x="12343" y="21600"/>
                  <a:pt x="10800" y="21600"/>
                </a:cubicBezTo>
                <a:cubicBezTo>
                  <a:pt x="9771" y="21600"/>
                  <a:pt x="8229" y="21252"/>
                  <a:pt x="7714" y="20206"/>
                </a:cubicBezTo>
                <a:cubicBezTo>
                  <a:pt x="6686" y="20206"/>
                  <a:pt x="5657" y="19858"/>
                  <a:pt x="5657" y="18813"/>
                </a:cubicBezTo>
                <a:cubicBezTo>
                  <a:pt x="5657" y="18813"/>
                  <a:pt x="5657" y="18465"/>
                  <a:pt x="5657" y="18465"/>
                </a:cubicBezTo>
                <a:cubicBezTo>
                  <a:pt x="5143" y="18116"/>
                  <a:pt x="4629" y="17768"/>
                  <a:pt x="4629" y="17071"/>
                </a:cubicBezTo>
                <a:cubicBezTo>
                  <a:pt x="4629" y="16723"/>
                  <a:pt x="5143" y="16374"/>
                  <a:pt x="5143" y="16374"/>
                </a:cubicBezTo>
                <a:cubicBezTo>
                  <a:pt x="5143" y="16026"/>
                  <a:pt x="4629" y="15677"/>
                  <a:pt x="4629" y="15329"/>
                </a:cubicBezTo>
                <a:cubicBezTo>
                  <a:pt x="4629" y="14981"/>
                  <a:pt x="5143" y="14632"/>
                  <a:pt x="5657" y="14284"/>
                </a:cubicBezTo>
                <a:cubicBezTo>
                  <a:pt x="5657" y="12890"/>
                  <a:pt x="3600" y="11148"/>
                  <a:pt x="2571" y="10103"/>
                </a:cubicBezTo>
                <a:cubicBezTo>
                  <a:pt x="1029" y="9058"/>
                  <a:pt x="0" y="8013"/>
                  <a:pt x="0" y="6271"/>
                </a:cubicBezTo>
                <a:cubicBezTo>
                  <a:pt x="0" y="2787"/>
                  <a:pt x="5657" y="0"/>
                  <a:pt x="10800" y="0"/>
                </a:cubicBezTo>
                <a:cubicBezTo>
                  <a:pt x="15943" y="0"/>
                  <a:pt x="21600" y="2787"/>
                  <a:pt x="21600" y="6271"/>
                </a:cubicBezTo>
                <a:cubicBezTo>
                  <a:pt x="21600" y="8013"/>
                  <a:pt x="20571" y="9058"/>
                  <a:pt x="19029" y="10103"/>
                </a:cubicBezTo>
                <a:close/>
                <a:moveTo>
                  <a:pt x="10800" y="2090"/>
                </a:moveTo>
                <a:cubicBezTo>
                  <a:pt x="7200" y="2090"/>
                  <a:pt x="3086" y="3484"/>
                  <a:pt x="3086" y="6271"/>
                </a:cubicBezTo>
                <a:cubicBezTo>
                  <a:pt x="3086" y="7316"/>
                  <a:pt x="3600" y="8361"/>
                  <a:pt x="4114" y="9058"/>
                </a:cubicBezTo>
                <a:cubicBezTo>
                  <a:pt x="4629" y="9406"/>
                  <a:pt x="5143" y="9406"/>
                  <a:pt x="5657" y="9755"/>
                </a:cubicBezTo>
                <a:cubicBezTo>
                  <a:pt x="7200" y="11148"/>
                  <a:pt x="8229" y="12542"/>
                  <a:pt x="8229" y="13935"/>
                </a:cubicBezTo>
                <a:cubicBezTo>
                  <a:pt x="13371" y="13935"/>
                  <a:pt x="13371" y="13935"/>
                  <a:pt x="13371" y="13935"/>
                </a:cubicBezTo>
                <a:cubicBezTo>
                  <a:pt x="13371" y="12542"/>
                  <a:pt x="14400" y="11148"/>
                  <a:pt x="15943" y="9755"/>
                </a:cubicBezTo>
                <a:cubicBezTo>
                  <a:pt x="16457" y="9406"/>
                  <a:pt x="16971" y="9406"/>
                  <a:pt x="17486" y="9058"/>
                </a:cubicBezTo>
                <a:cubicBezTo>
                  <a:pt x="18000" y="8361"/>
                  <a:pt x="18514" y="7316"/>
                  <a:pt x="18514" y="6271"/>
                </a:cubicBezTo>
                <a:cubicBezTo>
                  <a:pt x="18514" y="3484"/>
                  <a:pt x="14400" y="2090"/>
                  <a:pt x="10800" y="2090"/>
                </a:cubicBezTo>
                <a:close/>
                <a:moveTo>
                  <a:pt x="14914" y="6968"/>
                </a:moveTo>
                <a:cubicBezTo>
                  <a:pt x="14400" y="6968"/>
                  <a:pt x="13886" y="6619"/>
                  <a:pt x="13886" y="6271"/>
                </a:cubicBezTo>
                <a:cubicBezTo>
                  <a:pt x="13886" y="5574"/>
                  <a:pt x="11829" y="5226"/>
                  <a:pt x="10800" y="5226"/>
                </a:cubicBezTo>
                <a:cubicBezTo>
                  <a:pt x="10286" y="5226"/>
                  <a:pt x="10286" y="4877"/>
                  <a:pt x="10286" y="4529"/>
                </a:cubicBezTo>
                <a:cubicBezTo>
                  <a:pt x="10286" y="4529"/>
                  <a:pt x="10286" y="4181"/>
                  <a:pt x="10800" y="4181"/>
                </a:cubicBezTo>
                <a:cubicBezTo>
                  <a:pt x="12857" y="4181"/>
                  <a:pt x="15429" y="4877"/>
                  <a:pt x="15429" y="6271"/>
                </a:cubicBezTo>
                <a:cubicBezTo>
                  <a:pt x="15429" y="6619"/>
                  <a:pt x="14914" y="6968"/>
                  <a:pt x="14914" y="6968"/>
                </a:cubicBezTo>
                <a:close/>
              </a:path>
            </a:pathLst>
          </a:custGeom>
          <a:solidFill>
            <a:srgbClr val="FFFFFF"/>
          </a:solidFill>
          <a:ln w="12700">
            <a:miter lim="400000"/>
          </a:ln>
        </p:spPr>
        <p:txBody>
          <a:bodyPr lIns="50800" tIns="50800" rIns="50800" bIns="50800"/>
          <a:lstStyle/>
          <a:p>
            <a:pPr defTabSz="1828800">
              <a:lnSpc>
                <a:spcPct val="100000"/>
              </a:lnSpc>
              <a:spcBef>
                <a:spcPts val="0"/>
              </a:spcBef>
              <a:defRPr sz="3600">
                <a:latin typeface="Calibri"/>
                <a:ea typeface="Calibri"/>
                <a:cs typeface="Calibri"/>
                <a:sym typeface="Calibri"/>
              </a:defRPr>
            </a:pPr>
            <a:endParaRPr dirty="0"/>
          </a:p>
        </p:txBody>
      </p:sp>
      <p:sp>
        <p:nvSpPr>
          <p:cNvPr id="207" name="Oval 20"/>
          <p:cNvSpPr/>
          <p:nvPr/>
        </p:nvSpPr>
        <p:spPr>
          <a:xfrm>
            <a:off x="19411210" y="8442431"/>
            <a:ext cx="408381" cy="408381"/>
          </a:xfrm>
          <a:prstGeom prst="ellipse">
            <a:avLst/>
          </a:prstGeom>
          <a:solidFill>
            <a:srgbClr val="F1B13E"/>
          </a:solidFill>
          <a:ln w="76200">
            <a:solidFill>
              <a:srgbClr val="D0CECE"/>
            </a:solidFill>
            <a:miter/>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08" name="Düz Bağlayıcı 26"/>
          <p:cNvSpPr/>
          <p:nvPr/>
        </p:nvSpPr>
        <p:spPr>
          <a:xfrm>
            <a:off x="19620880" y="7181178"/>
            <a:ext cx="5" cy="1203357"/>
          </a:xfrm>
          <a:prstGeom prst="line">
            <a:avLst/>
          </a:prstGeom>
          <a:ln w="76200">
            <a:solidFill>
              <a:srgbClr val="D0CECE"/>
            </a:solidFill>
            <a:miter/>
          </a:ln>
        </p:spPr>
        <p:txBody>
          <a:bodyPr lIns="45718" tIns="45718" rIns="45718" bIns="45718"/>
          <a:lstStyle/>
          <a:p>
            <a:endParaRPr dirty="0"/>
          </a:p>
        </p:txBody>
      </p:sp>
      <p:grpSp>
        <p:nvGrpSpPr>
          <p:cNvPr id="211" name="Oval 14"/>
          <p:cNvGrpSpPr/>
          <p:nvPr/>
        </p:nvGrpSpPr>
        <p:grpSpPr>
          <a:xfrm>
            <a:off x="19023547" y="5982808"/>
            <a:ext cx="1198370" cy="1198370"/>
            <a:chOff x="-1" y="-1"/>
            <a:chExt cx="1198369" cy="1198369"/>
          </a:xfrm>
        </p:grpSpPr>
        <p:sp>
          <p:nvSpPr>
            <p:cNvPr id="209" name="Daire"/>
            <p:cNvSpPr/>
            <p:nvPr/>
          </p:nvSpPr>
          <p:spPr>
            <a:xfrm>
              <a:off x="-1" y="-1"/>
              <a:ext cx="1198369" cy="1198369"/>
            </a:xfrm>
            <a:prstGeom prst="ellipse">
              <a:avLst/>
            </a:prstGeom>
            <a:solidFill>
              <a:srgbClr val="F1B13D"/>
            </a:solid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p:txBody>
        </p:sp>
        <p:sp>
          <p:nvSpPr>
            <p:cNvPr id="210" name="1"/>
            <p:cNvSpPr txBox="1"/>
            <p:nvPr/>
          </p:nvSpPr>
          <p:spPr>
            <a:xfrm>
              <a:off x="266935" y="229849"/>
              <a:ext cx="664488" cy="738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6" tIns="91436" rIns="91436" bIns="91436" numCol="1" anchor="ctr">
              <a:spAutoFit/>
            </a:bodyPr>
            <a:lstStyle>
              <a:lvl1pPr algn="ctr" defTabSz="1828800">
                <a:lnSpc>
                  <a:spcPct val="100000"/>
                </a:lnSpc>
                <a:spcBef>
                  <a:spcPts val="0"/>
                </a:spcBef>
                <a:defRPr sz="3600">
                  <a:solidFill>
                    <a:srgbClr val="FFFFFF"/>
                  </a:solidFill>
                  <a:latin typeface="Poppins Light"/>
                  <a:ea typeface="Poppins Light"/>
                  <a:cs typeface="Poppins Light"/>
                  <a:sym typeface="Poppins Light"/>
                </a:defRPr>
              </a:lvl1pPr>
            </a:lstStyle>
            <a:p>
              <a:r>
                <a:rPr dirty="0">
                  <a:latin typeface="Calibri" panose="020F0502020204030204" pitchFamily="34" charset="0"/>
                  <a:cs typeface="Calibri" panose="020F0502020204030204" pitchFamily="34" charset="0"/>
                </a:rPr>
                <a:t>4</a:t>
              </a:r>
            </a:p>
          </p:txBody>
        </p:sp>
      </p:grpSp>
      <p:grpSp>
        <p:nvGrpSpPr>
          <p:cNvPr id="214" name="Oval 14"/>
          <p:cNvGrpSpPr/>
          <p:nvPr/>
        </p:nvGrpSpPr>
        <p:grpSpPr>
          <a:xfrm>
            <a:off x="13662672" y="12186297"/>
            <a:ext cx="1198370" cy="1198370"/>
            <a:chOff x="-1" y="-1"/>
            <a:chExt cx="1198369" cy="1198369"/>
          </a:xfrm>
        </p:grpSpPr>
        <p:sp>
          <p:nvSpPr>
            <p:cNvPr id="212" name="Daire"/>
            <p:cNvSpPr/>
            <p:nvPr/>
          </p:nvSpPr>
          <p:spPr>
            <a:xfrm>
              <a:off x="-1" y="-1"/>
              <a:ext cx="1198369" cy="1198369"/>
            </a:xfrm>
            <a:prstGeom prst="ellipse">
              <a:avLst/>
            </a:prstGeom>
            <a:solidFill>
              <a:srgbClr val="CF6E25"/>
            </a:solid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p:txBody>
        </p:sp>
        <p:sp>
          <p:nvSpPr>
            <p:cNvPr id="213" name="1"/>
            <p:cNvSpPr txBox="1"/>
            <p:nvPr/>
          </p:nvSpPr>
          <p:spPr>
            <a:xfrm>
              <a:off x="266935" y="229849"/>
              <a:ext cx="664488" cy="738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6" tIns="91436" rIns="91436" bIns="91436" numCol="1" anchor="ctr">
              <a:spAutoFit/>
            </a:bodyPr>
            <a:lstStyle>
              <a:lvl1pPr algn="ctr" defTabSz="1828800">
                <a:lnSpc>
                  <a:spcPct val="100000"/>
                </a:lnSpc>
                <a:spcBef>
                  <a:spcPts val="0"/>
                </a:spcBef>
                <a:defRPr sz="3600">
                  <a:solidFill>
                    <a:srgbClr val="FFFFFF"/>
                  </a:solidFill>
                  <a:latin typeface="Poppins Light"/>
                  <a:ea typeface="Poppins Light"/>
                  <a:cs typeface="Poppins Light"/>
                  <a:sym typeface="Poppins Light"/>
                </a:defRPr>
              </a:lvl1pPr>
            </a:lstStyle>
            <a:p>
              <a:r>
                <a:rPr dirty="0">
                  <a:latin typeface="Calibri" panose="020F0502020204030204" pitchFamily="34" charset="0"/>
                  <a:cs typeface="Calibri" panose="020F0502020204030204" pitchFamily="34" charset="0"/>
                </a:rPr>
                <a:t>3</a:t>
              </a:r>
            </a:p>
          </p:txBody>
        </p:sp>
      </p:grpSp>
      <p:grpSp>
        <p:nvGrpSpPr>
          <p:cNvPr id="220" name="Grup 28"/>
          <p:cNvGrpSpPr/>
          <p:nvPr/>
        </p:nvGrpSpPr>
        <p:grpSpPr>
          <a:xfrm>
            <a:off x="-17186" y="13477625"/>
            <a:ext cx="24546446" cy="266872"/>
            <a:chOff x="-1" y="0"/>
            <a:chExt cx="24546444" cy="266870"/>
          </a:xfrm>
        </p:grpSpPr>
        <p:sp>
          <p:nvSpPr>
            <p:cNvPr id="215" name="Dikdörtgen 22"/>
            <p:cNvSpPr/>
            <p:nvPr/>
          </p:nvSpPr>
          <p:spPr>
            <a:xfrm>
              <a:off x="-2" y="-1"/>
              <a:ext cx="4912943" cy="266871"/>
            </a:xfrm>
            <a:prstGeom prst="rect">
              <a:avLst/>
            </a:prstGeom>
            <a:solidFill>
              <a:srgbClr val="2351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16" name="Dikdörtgen 23"/>
            <p:cNvSpPr/>
            <p:nvPr/>
          </p:nvSpPr>
          <p:spPr>
            <a:xfrm>
              <a:off x="4908375" y="-1"/>
              <a:ext cx="4912941" cy="266871"/>
            </a:xfrm>
            <a:prstGeom prst="rect">
              <a:avLst/>
            </a:prstGeom>
            <a:solidFill>
              <a:srgbClr val="0365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17" name="Dikdörtgen 24"/>
            <p:cNvSpPr/>
            <p:nvPr/>
          </p:nvSpPr>
          <p:spPr>
            <a:xfrm>
              <a:off x="9816749" y="-1"/>
              <a:ext cx="4912941" cy="266871"/>
            </a:xfrm>
            <a:prstGeom prst="rect">
              <a:avLst/>
            </a:prstGeom>
            <a:solidFill>
              <a:srgbClr val="268EA6"/>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18" name="Dikdörtgen 25"/>
            <p:cNvSpPr/>
            <p:nvPr/>
          </p:nvSpPr>
          <p:spPr>
            <a:xfrm>
              <a:off x="14725123" y="-1"/>
              <a:ext cx="4912941" cy="266871"/>
            </a:xfrm>
            <a:prstGeom prst="rect">
              <a:avLst/>
            </a:prstGeom>
            <a:solidFill>
              <a:srgbClr val="50BFBF"/>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19" name="Dikdörtgen 26"/>
            <p:cNvSpPr/>
            <p:nvPr/>
          </p:nvSpPr>
          <p:spPr>
            <a:xfrm>
              <a:off x="19633502" y="-1"/>
              <a:ext cx="4912942" cy="266871"/>
            </a:xfrm>
            <a:prstGeom prst="rect">
              <a:avLst/>
            </a:prstGeom>
            <a:solidFill>
              <a:srgbClr val="75C5D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grpSp>
      <p:pic>
        <p:nvPicPr>
          <p:cNvPr id="3" name="Resim 2">
            <a:extLst>
              <a:ext uri="{FF2B5EF4-FFF2-40B4-BE49-F238E27FC236}">
                <a16:creationId xmlns:a16="http://schemas.microsoft.com/office/drawing/2014/main" id="{93114A03-7CCC-1B9B-7918-AC7BB1DD2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311068" y="0"/>
            <a:ext cx="2072932" cy="1555419"/>
          </a:xfrm>
          <a:prstGeom prst="rect">
            <a:avLst/>
          </a:prstGeom>
        </p:spPr>
      </p:pic>
      <p:grpSp>
        <p:nvGrpSpPr>
          <p:cNvPr id="4" name="Grup 3">
            <a:extLst>
              <a:ext uri="{FF2B5EF4-FFF2-40B4-BE49-F238E27FC236}">
                <a16:creationId xmlns:a16="http://schemas.microsoft.com/office/drawing/2014/main" id="{87F0FAFA-C84C-1D55-CF80-76670DB3E626}"/>
              </a:ext>
            </a:extLst>
          </p:cNvPr>
          <p:cNvGrpSpPr/>
          <p:nvPr/>
        </p:nvGrpSpPr>
        <p:grpSpPr>
          <a:xfrm>
            <a:off x="19620879" y="11342157"/>
            <a:ext cx="3172607" cy="1656832"/>
            <a:chOff x="19892961" y="11568100"/>
            <a:chExt cx="3821760" cy="1995840"/>
          </a:xfrm>
        </p:grpSpPr>
        <mc:AlternateContent xmlns:mc="http://schemas.openxmlformats.org/markup-compatibility/2006" xmlns:p14="http://schemas.microsoft.com/office/powerpoint/2010/main">
          <mc:Choice Requires="p14">
            <p:contentPart p14:bwMode="auto" r:id="rId3">
              <p14:nvContentPartPr>
                <p14:cNvPr id="5" name="Mürekkep 4">
                  <a:extLst>
                    <a:ext uri="{FF2B5EF4-FFF2-40B4-BE49-F238E27FC236}">
                      <a16:creationId xmlns:a16="http://schemas.microsoft.com/office/drawing/2014/main" id="{0E959082-DCE3-FCAA-12D2-66B34B5E8357}"/>
                    </a:ext>
                  </a:extLst>
                </p14:cNvPr>
                <p14:cNvContentPartPr/>
                <p14:nvPr/>
              </p14:nvContentPartPr>
              <p14:xfrm>
                <a:off x="19892961" y="11568100"/>
                <a:ext cx="3821760" cy="1995840"/>
              </p14:xfrm>
            </p:contentPart>
          </mc:Choice>
          <mc:Fallback xmlns="">
            <p:pic>
              <p:nvPicPr>
                <p:cNvPr id="5" name="Mürekkep 4">
                  <a:extLst>
                    <a:ext uri="{FF2B5EF4-FFF2-40B4-BE49-F238E27FC236}">
                      <a16:creationId xmlns:a16="http://schemas.microsoft.com/office/drawing/2014/main" id="{0E959082-DCE3-FCAA-12D2-66B34B5E8357}"/>
                    </a:ext>
                  </a:extLst>
                </p:cNvPr>
                <p:cNvPicPr/>
                <p:nvPr/>
              </p:nvPicPr>
              <p:blipFill>
                <a:blip r:embed="rId4"/>
                <a:stretch>
                  <a:fillRect/>
                </a:stretch>
              </p:blipFill>
              <p:spPr>
                <a:xfrm>
                  <a:off x="19817506" y="11492221"/>
                  <a:ext cx="3973104" cy="214716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Mürekkep 5">
                  <a:extLst>
                    <a:ext uri="{FF2B5EF4-FFF2-40B4-BE49-F238E27FC236}">
                      <a16:creationId xmlns:a16="http://schemas.microsoft.com/office/drawing/2014/main" id="{BB976CF8-BEB1-7718-D57A-13ED13B33067}"/>
                    </a:ext>
                  </a:extLst>
                </p14:cNvPr>
                <p14:cNvContentPartPr/>
                <p14:nvPr/>
              </p14:nvContentPartPr>
              <p14:xfrm>
                <a:off x="23531481" y="12372340"/>
                <a:ext cx="360" cy="360"/>
              </p14:xfrm>
            </p:contentPart>
          </mc:Choice>
          <mc:Fallback xmlns="">
            <p:pic>
              <p:nvPicPr>
                <p:cNvPr id="6" name="Mürekkep 5">
                  <a:extLst>
                    <a:ext uri="{FF2B5EF4-FFF2-40B4-BE49-F238E27FC236}">
                      <a16:creationId xmlns:a16="http://schemas.microsoft.com/office/drawing/2014/main" id="{BB976CF8-BEB1-7718-D57A-13ED13B33067}"/>
                    </a:ext>
                  </a:extLst>
                </p:cNvPr>
                <p:cNvPicPr/>
                <p:nvPr/>
              </p:nvPicPr>
              <p:blipFill>
                <a:blip r:embed="rId6"/>
                <a:stretch>
                  <a:fillRect/>
                </a:stretch>
              </p:blipFill>
              <p:spPr>
                <a:xfrm>
                  <a:off x="23468841" y="1230934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 name="Mürekkep 6">
                <a:extLst>
                  <a:ext uri="{FF2B5EF4-FFF2-40B4-BE49-F238E27FC236}">
                    <a16:creationId xmlns:a16="http://schemas.microsoft.com/office/drawing/2014/main" id="{AB88EA1A-FA40-1F08-9736-2E275CF288C7}"/>
                  </a:ext>
                </a:extLst>
              </p14:cNvPr>
              <p14:cNvContentPartPr/>
              <p14:nvPr/>
            </p14:nvContentPartPr>
            <p14:xfrm>
              <a:off x="18941121" y="12029620"/>
              <a:ext cx="1348560" cy="63720"/>
            </p14:xfrm>
          </p:contentPart>
        </mc:Choice>
        <mc:Fallback xmlns="">
          <p:pic>
            <p:nvPicPr>
              <p:cNvPr id="7" name="Mürekkep 6">
                <a:extLst>
                  <a:ext uri="{FF2B5EF4-FFF2-40B4-BE49-F238E27FC236}">
                    <a16:creationId xmlns:a16="http://schemas.microsoft.com/office/drawing/2014/main" id="{AB88EA1A-FA40-1F08-9736-2E275CF288C7}"/>
                  </a:ext>
                </a:extLst>
              </p:cNvPr>
              <p:cNvPicPr/>
              <p:nvPr/>
            </p:nvPicPr>
            <p:blipFill>
              <a:blip r:embed="rId8"/>
              <a:stretch>
                <a:fillRect/>
              </a:stretch>
            </p:blipFill>
            <p:spPr>
              <a:xfrm>
                <a:off x="18878121" y="11966620"/>
                <a:ext cx="1474200" cy="189360"/>
              </a:xfrm>
              <a:prstGeom prst="rect">
                <a:avLst/>
              </a:prstGeom>
            </p:spPr>
          </p:pic>
        </mc:Fallback>
      </mc:AlternateContent>
      <p:grpSp>
        <p:nvGrpSpPr>
          <p:cNvPr id="12" name="Grup 11">
            <a:extLst>
              <a:ext uri="{FF2B5EF4-FFF2-40B4-BE49-F238E27FC236}">
                <a16:creationId xmlns:a16="http://schemas.microsoft.com/office/drawing/2014/main" id="{91034480-0334-7468-9FE2-A926E7BF248D}"/>
              </a:ext>
            </a:extLst>
          </p:cNvPr>
          <p:cNvGrpSpPr/>
          <p:nvPr/>
        </p:nvGrpSpPr>
        <p:grpSpPr>
          <a:xfrm>
            <a:off x="19298466" y="11303409"/>
            <a:ext cx="4609800" cy="1827000"/>
            <a:chOff x="18983241" y="11340940"/>
            <a:chExt cx="4609800" cy="1827000"/>
          </a:xfrm>
        </p:grpSpPr>
        <mc:AlternateContent xmlns:mc="http://schemas.openxmlformats.org/markup-compatibility/2006" xmlns:p14="http://schemas.microsoft.com/office/powerpoint/2010/main">
          <mc:Choice Requires="p14">
            <p:contentPart p14:bwMode="auto" r:id="rId9">
              <p14:nvContentPartPr>
                <p14:cNvPr id="8" name="Mürekkep 7">
                  <a:extLst>
                    <a:ext uri="{FF2B5EF4-FFF2-40B4-BE49-F238E27FC236}">
                      <a16:creationId xmlns:a16="http://schemas.microsoft.com/office/drawing/2014/main" id="{27BA941F-CD43-5061-4376-892AE3AE17B3}"/>
                    </a:ext>
                  </a:extLst>
                </p14:cNvPr>
                <p14:cNvContentPartPr/>
                <p14:nvPr/>
              </p14:nvContentPartPr>
              <p14:xfrm>
                <a:off x="18983241" y="11340940"/>
                <a:ext cx="4609800" cy="1827000"/>
              </p14:xfrm>
            </p:contentPart>
          </mc:Choice>
          <mc:Fallback xmlns="">
            <p:pic>
              <p:nvPicPr>
                <p:cNvPr id="8" name="Mürekkep 7">
                  <a:extLst>
                    <a:ext uri="{FF2B5EF4-FFF2-40B4-BE49-F238E27FC236}">
                      <a16:creationId xmlns:a16="http://schemas.microsoft.com/office/drawing/2014/main" id="{27BA941F-CD43-5061-4376-892AE3AE17B3}"/>
                    </a:ext>
                  </a:extLst>
                </p:cNvPr>
                <p:cNvPicPr/>
                <p:nvPr/>
              </p:nvPicPr>
              <p:blipFill>
                <a:blip r:embed="rId10"/>
                <a:stretch>
                  <a:fillRect/>
                </a:stretch>
              </p:blipFill>
              <p:spPr>
                <a:xfrm>
                  <a:off x="18920241" y="11278300"/>
                  <a:ext cx="4735440" cy="195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Mürekkep 8">
                  <a:extLst>
                    <a:ext uri="{FF2B5EF4-FFF2-40B4-BE49-F238E27FC236}">
                      <a16:creationId xmlns:a16="http://schemas.microsoft.com/office/drawing/2014/main" id="{F01C5A9E-21A2-00E4-EF14-C4F00054C98E}"/>
                    </a:ext>
                  </a:extLst>
                </p14:cNvPr>
                <p14:cNvContentPartPr/>
                <p14:nvPr/>
              </p14:nvContentPartPr>
              <p14:xfrm>
                <a:off x="20433681" y="11801740"/>
                <a:ext cx="11160" cy="10800"/>
              </p14:xfrm>
            </p:contentPart>
          </mc:Choice>
          <mc:Fallback xmlns="">
            <p:pic>
              <p:nvPicPr>
                <p:cNvPr id="9" name="Mürekkep 8">
                  <a:extLst>
                    <a:ext uri="{FF2B5EF4-FFF2-40B4-BE49-F238E27FC236}">
                      <a16:creationId xmlns:a16="http://schemas.microsoft.com/office/drawing/2014/main" id="{F01C5A9E-21A2-00E4-EF14-C4F00054C98E}"/>
                    </a:ext>
                  </a:extLst>
                </p:cNvPr>
                <p:cNvPicPr/>
                <p:nvPr/>
              </p:nvPicPr>
              <p:blipFill>
                <a:blip r:embed="rId12"/>
                <a:stretch>
                  <a:fillRect/>
                </a:stretch>
              </p:blipFill>
              <p:spPr>
                <a:xfrm>
                  <a:off x="20370681" y="11739100"/>
                  <a:ext cx="136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Mürekkep 10">
                  <a:extLst>
                    <a:ext uri="{FF2B5EF4-FFF2-40B4-BE49-F238E27FC236}">
                      <a16:creationId xmlns:a16="http://schemas.microsoft.com/office/drawing/2014/main" id="{4953DEAD-1F25-7EBF-ABEA-E8A67D7191BE}"/>
                    </a:ext>
                  </a:extLst>
                </p14:cNvPr>
                <p14:cNvContentPartPr/>
                <p14:nvPr/>
              </p14:nvContentPartPr>
              <p14:xfrm>
                <a:off x="20396601" y="11830900"/>
                <a:ext cx="360" cy="360"/>
              </p14:xfrm>
            </p:contentPart>
          </mc:Choice>
          <mc:Fallback xmlns="">
            <p:pic>
              <p:nvPicPr>
                <p:cNvPr id="11" name="Mürekkep 10">
                  <a:extLst>
                    <a:ext uri="{FF2B5EF4-FFF2-40B4-BE49-F238E27FC236}">
                      <a16:creationId xmlns:a16="http://schemas.microsoft.com/office/drawing/2014/main" id="{4953DEAD-1F25-7EBF-ABEA-E8A67D7191BE}"/>
                    </a:ext>
                  </a:extLst>
                </p:cNvPr>
                <p:cNvPicPr/>
                <p:nvPr/>
              </p:nvPicPr>
              <p:blipFill>
                <a:blip r:embed="rId6"/>
                <a:stretch>
                  <a:fillRect/>
                </a:stretch>
              </p:blipFill>
              <p:spPr>
                <a:xfrm>
                  <a:off x="20333601" y="1176790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5" name="Mürekkep 14">
                <a:extLst>
                  <a:ext uri="{FF2B5EF4-FFF2-40B4-BE49-F238E27FC236}">
                    <a16:creationId xmlns:a16="http://schemas.microsoft.com/office/drawing/2014/main" id="{2171CAE7-3256-AEAC-035F-91D05176BF1A}"/>
                  </a:ext>
                </a:extLst>
              </p14:cNvPr>
              <p14:cNvContentPartPr/>
              <p14:nvPr/>
            </p14:nvContentPartPr>
            <p14:xfrm>
              <a:off x="19493721" y="12035020"/>
              <a:ext cx="927360" cy="705240"/>
            </p14:xfrm>
          </p:contentPart>
        </mc:Choice>
        <mc:Fallback xmlns="">
          <p:pic>
            <p:nvPicPr>
              <p:cNvPr id="15" name="Mürekkep 14">
                <a:extLst>
                  <a:ext uri="{FF2B5EF4-FFF2-40B4-BE49-F238E27FC236}">
                    <a16:creationId xmlns:a16="http://schemas.microsoft.com/office/drawing/2014/main" id="{2171CAE7-3256-AEAC-035F-91D05176BF1A}"/>
                  </a:ext>
                </a:extLst>
              </p:cNvPr>
              <p:cNvPicPr/>
              <p:nvPr/>
            </p:nvPicPr>
            <p:blipFill>
              <a:blip r:embed="rId15"/>
              <a:stretch>
                <a:fillRect/>
              </a:stretch>
            </p:blipFill>
            <p:spPr>
              <a:xfrm>
                <a:off x="19431081" y="11972020"/>
                <a:ext cx="1053000" cy="83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Mürekkep 15">
                <a:extLst>
                  <a:ext uri="{FF2B5EF4-FFF2-40B4-BE49-F238E27FC236}">
                    <a16:creationId xmlns:a16="http://schemas.microsoft.com/office/drawing/2014/main" id="{3AC70A5D-F3AA-5044-61E6-8A7FF091D5DB}"/>
                  </a:ext>
                </a:extLst>
              </p14:cNvPr>
              <p14:cNvContentPartPr/>
              <p14:nvPr/>
            </p14:nvContentPartPr>
            <p14:xfrm>
              <a:off x="23252121" y="12505540"/>
              <a:ext cx="68400" cy="184680"/>
            </p14:xfrm>
          </p:contentPart>
        </mc:Choice>
        <mc:Fallback xmlns="">
          <p:pic>
            <p:nvPicPr>
              <p:cNvPr id="16" name="Mürekkep 15">
                <a:extLst>
                  <a:ext uri="{FF2B5EF4-FFF2-40B4-BE49-F238E27FC236}">
                    <a16:creationId xmlns:a16="http://schemas.microsoft.com/office/drawing/2014/main" id="{3AC70A5D-F3AA-5044-61E6-8A7FF091D5DB}"/>
                  </a:ext>
                </a:extLst>
              </p:cNvPr>
              <p:cNvPicPr/>
              <p:nvPr/>
            </p:nvPicPr>
            <p:blipFill>
              <a:blip r:embed="rId17"/>
              <a:stretch>
                <a:fillRect/>
              </a:stretch>
            </p:blipFill>
            <p:spPr>
              <a:xfrm>
                <a:off x="23189481" y="12442540"/>
                <a:ext cx="1940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Mürekkep 16">
                <a:extLst>
                  <a:ext uri="{FF2B5EF4-FFF2-40B4-BE49-F238E27FC236}">
                    <a16:creationId xmlns:a16="http://schemas.microsoft.com/office/drawing/2014/main" id="{AEDBBD3A-6909-642D-B109-641D85EEEB25}"/>
                  </a:ext>
                </a:extLst>
              </p14:cNvPr>
              <p14:cNvContentPartPr/>
              <p14:nvPr/>
            </p14:nvContentPartPr>
            <p14:xfrm>
              <a:off x="22598721" y="12295300"/>
              <a:ext cx="388800" cy="376200"/>
            </p14:xfrm>
          </p:contentPart>
        </mc:Choice>
        <mc:Fallback xmlns="">
          <p:pic>
            <p:nvPicPr>
              <p:cNvPr id="17" name="Mürekkep 16">
                <a:extLst>
                  <a:ext uri="{FF2B5EF4-FFF2-40B4-BE49-F238E27FC236}">
                    <a16:creationId xmlns:a16="http://schemas.microsoft.com/office/drawing/2014/main" id="{AEDBBD3A-6909-642D-B109-641D85EEEB25}"/>
                  </a:ext>
                </a:extLst>
              </p:cNvPr>
              <p:cNvPicPr/>
              <p:nvPr/>
            </p:nvPicPr>
            <p:blipFill>
              <a:blip r:embed="rId19"/>
              <a:stretch>
                <a:fillRect/>
              </a:stretch>
            </p:blipFill>
            <p:spPr>
              <a:xfrm>
                <a:off x="22536081" y="12232660"/>
                <a:ext cx="51444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Mürekkep 17">
                <a:extLst>
                  <a:ext uri="{FF2B5EF4-FFF2-40B4-BE49-F238E27FC236}">
                    <a16:creationId xmlns:a16="http://schemas.microsoft.com/office/drawing/2014/main" id="{F48FF775-CA60-3EC5-4F8B-70D13DBCA0FF}"/>
                  </a:ext>
                </a:extLst>
              </p14:cNvPr>
              <p14:cNvContentPartPr/>
              <p14:nvPr/>
            </p14:nvContentPartPr>
            <p14:xfrm>
              <a:off x="21050001" y="12129700"/>
              <a:ext cx="360" cy="360"/>
            </p14:xfrm>
          </p:contentPart>
        </mc:Choice>
        <mc:Fallback xmlns="">
          <p:pic>
            <p:nvPicPr>
              <p:cNvPr id="18" name="Mürekkep 17">
                <a:extLst>
                  <a:ext uri="{FF2B5EF4-FFF2-40B4-BE49-F238E27FC236}">
                    <a16:creationId xmlns:a16="http://schemas.microsoft.com/office/drawing/2014/main" id="{F48FF775-CA60-3EC5-4F8B-70D13DBCA0FF}"/>
                  </a:ext>
                </a:extLst>
              </p:cNvPr>
              <p:cNvPicPr/>
              <p:nvPr/>
            </p:nvPicPr>
            <p:blipFill>
              <a:blip r:embed="rId6"/>
              <a:stretch>
                <a:fillRect/>
              </a:stretch>
            </p:blipFill>
            <p:spPr>
              <a:xfrm>
                <a:off x="20987001" y="12067060"/>
                <a:ext cx="126000" cy="126000"/>
              </a:xfrm>
              <a:prstGeom prst="rect">
                <a:avLst/>
              </a:prstGeom>
            </p:spPr>
          </p:pic>
        </mc:Fallback>
      </mc:AlternateContent>
      <p:pic>
        <p:nvPicPr>
          <p:cNvPr id="2" name="Resim 1">
            <a:extLst>
              <a:ext uri="{FF2B5EF4-FFF2-40B4-BE49-F238E27FC236}">
                <a16:creationId xmlns:a16="http://schemas.microsoft.com/office/drawing/2014/main" id="{F3A8C3DD-BB0E-5131-D8DC-57B59FF00693}"/>
              </a:ext>
            </a:extLst>
          </p:cNvPr>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Layer>
                </a14:imgProps>
              </a:ext>
            </a:extLst>
          </a:blip>
          <a:stretch>
            <a:fillRect/>
          </a:stretch>
        </p:blipFill>
        <p:spPr>
          <a:xfrm>
            <a:off x="5756865" y="1784716"/>
            <a:ext cx="4576022" cy="6685869"/>
          </a:xfrm>
          <a:prstGeom prst="rect">
            <a:avLst/>
          </a:prstGeom>
        </p:spPr>
      </p:pic>
      <p:pic>
        <p:nvPicPr>
          <p:cNvPr id="10" name="Resim 9">
            <a:extLst>
              <a:ext uri="{FF2B5EF4-FFF2-40B4-BE49-F238E27FC236}">
                <a16:creationId xmlns:a16="http://schemas.microsoft.com/office/drawing/2014/main" id="{61460F57-9943-DBC9-4964-105528949CBC}"/>
              </a:ext>
            </a:extLst>
          </p:cNvPr>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Layer>
                </a14:imgProps>
              </a:ext>
            </a:extLst>
          </a:blip>
          <a:stretch>
            <a:fillRect/>
          </a:stretch>
        </p:blipFill>
        <p:spPr>
          <a:xfrm>
            <a:off x="10965965" y="3327192"/>
            <a:ext cx="6890576" cy="5381777"/>
          </a:xfrm>
          <a:prstGeom prst="rect">
            <a:avLst/>
          </a:prstGeom>
        </p:spPr>
      </p:pic>
      <p:pic>
        <p:nvPicPr>
          <p:cNvPr id="13" name="Resim 12" descr="elektronik donanım, metin, bilgisayar donanımı, bilgisayar içeren bir resim&#10;&#10;Açıklama otomatik olarak oluşturuldu">
            <a:extLst>
              <a:ext uri="{FF2B5EF4-FFF2-40B4-BE49-F238E27FC236}">
                <a16:creationId xmlns:a16="http://schemas.microsoft.com/office/drawing/2014/main" id="{ED982C22-D4A7-13A5-440D-C58F65B8A951}"/>
              </a:ext>
            </a:extLst>
          </p:cNvPr>
          <p:cNvPicPr>
            <a:picLocks noChangeAspect="1"/>
          </p:cNvPicPr>
          <p:nvPr/>
        </p:nvPicPr>
        <p:blipFill>
          <a:blip r:embed="rId25">
            <a:extLst>
              <a:ext uri="{BEBA8EAE-BF5A-486C-A8C5-ECC9F3942E4B}">
                <a14:imgProps xmlns:a14="http://schemas.microsoft.com/office/drawing/2010/main">
                  <a14:imgLayer r:embed="rId26">
                    <a14:imgEffect>
                      <a14:sharpenSoften amount="50000"/>
                    </a14:imgEffect>
                  </a14:imgLayer>
                </a14:imgProps>
              </a:ext>
            </a:extLst>
          </a:blip>
          <a:stretch>
            <a:fillRect/>
          </a:stretch>
        </p:blipFill>
        <p:spPr>
          <a:xfrm>
            <a:off x="20569747" y="1749662"/>
            <a:ext cx="3876748" cy="5513974"/>
          </a:xfrm>
          <a:prstGeom prst="rect">
            <a:avLst/>
          </a:prstGeom>
        </p:spPr>
      </p:pic>
      <p:sp>
        <p:nvSpPr>
          <p:cNvPr id="14" name="Ok: Aşağı 13">
            <a:extLst>
              <a:ext uri="{FF2B5EF4-FFF2-40B4-BE49-F238E27FC236}">
                <a16:creationId xmlns:a16="http://schemas.microsoft.com/office/drawing/2014/main" id="{77F78841-EB86-2133-1F41-A992E771C724}"/>
              </a:ext>
            </a:extLst>
          </p:cNvPr>
          <p:cNvSpPr/>
          <p:nvPr/>
        </p:nvSpPr>
        <p:spPr>
          <a:xfrm rot="10800000">
            <a:off x="20901358" y="7260112"/>
            <a:ext cx="666209" cy="1500502"/>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endParaRPr kumimoji="0" lang="tr-TR" sz="4800" b="0" i="0" u="none" strike="noStrike" cap="none" spc="0" normalizeH="0" baseline="0" dirty="0">
              <a:ln>
                <a:noFill/>
              </a:ln>
              <a:solidFill>
                <a:srgbClr val="FF0000"/>
              </a:solidFill>
              <a:effectLst/>
              <a:highlight>
                <a:srgbClr val="FFFF00"/>
              </a:highlight>
              <a:uFillTx/>
              <a:latin typeface="+mn-lt"/>
              <a:ea typeface="+mn-ea"/>
              <a:cs typeface="+mn-cs"/>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F833076-04C6-D14A-9BAA-90C216551737}"/>
              </a:ext>
            </a:extLst>
          </p:cNvPr>
          <p:cNvCxnSpPr>
            <a:cxnSpLocks/>
          </p:cNvCxnSpPr>
          <p:nvPr/>
        </p:nvCxnSpPr>
        <p:spPr>
          <a:xfrm>
            <a:off x="2798965" y="3174547"/>
            <a:ext cx="0" cy="422245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3E7FB6-1980-D046-A1CD-7E1D1B93F320}"/>
              </a:ext>
            </a:extLst>
          </p:cNvPr>
          <p:cNvCxnSpPr>
            <a:cxnSpLocks/>
          </p:cNvCxnSpPr>
          <p:nvPr/>
        </p:nvCxnSpPr>
        <p:spPr>
          <a:xfrm flipH="1">
            <a:off x="7261467" y="5457472"/>
            <a:ext cx="28154" cy="2981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CF6B6E-C6A7-E544-B08D-07693A2AA6A1}"/>
              </a:ext>
            </a:extLst>
          </p:cNvPr>
          <p:cNvCxnSpPr>
            <a:cxnSpLocks/>
          </p:cNvCxnSpPr>
          <p:nvPr/>
        </p:nvCxnSpPr>
        <p:spPr>
          <a:xfrm>
            <a:off x="11914560" y="4216400"/>
            <a:ext cx="0" cy="422245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16A90A-637C-8E4A-A29C-98870C5DC8FF}"/>
              </a:ext>
            </a:extLst>
          </p:cNvPr>
          <p:cNvCxnSpPr>
            <a:cxnSpLocks/>
          </p:cNvCxnSpPr>
          <p:nvPr/>
        </p:nvCxnSpPr>
        <p:spPr>
          <a:xfrm>
            <a:off x="16545283" y="4216400"/>
            <a:ext cx="0" cy="11314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37E3F8-98A9-5D40-AC1E-73F44113F40C}"/>
              </a:ext>
            </a:extLst>
          </p:cNvPr>
          <p:cNvCxnSpPr>
            <a:cxnSpLocks/>
          </p:cNvCxnSpPr>
          <p:nvPr/>
        </p:nvCxnSpPr>
        <p:spPr>
          <a:xfrm>
            <a:off x="21287859" y="4216400"/>
            <a:ext cx="0" cy="8128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6E6A00F6-37CA-6341-A6C2-07FC2EB026DA}"/>
              </a:ext>
            </a:extLst>
          </p:cNvPr>
          <p:cNvSpPr/>
          <p:nvPr/>
        </p:nvSpPr>
        <p:spPr>
          <a:xfrm>
            <a:off x="16601299" y="4786800"/>
            <a:ext cx="2205872" cy="561088"/>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8" name="Rounded Rectangle 7">
            <a:extLst>
              <a:ext uri="{FF2B5EF4-FFF2-40B4-BE49-F238E27FC236}">
                <a16:creationId xmlns:a16="http://schemas.microsoft.com/office/drawing/2014/main" id="{41D16B4B-E8B1-4348-8E11-F3C6856143FA}"/>
              </a:ext>
            </a:extLst>
          </p:cNvPr>
          <p:cNvSpPr/>
          <p:nvPr/>
        </p:nvSpPr>
        <p:spPr>
          <a:xfrm>
            <a:off x="7924800" y="9393616"/>
            <a:ext cx="2205872" cy="561088"/>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3" name="Freeform: Shape 2">
            <a:extLst>
              <a:ext uri="{FF2B5EF4-FFF2-40B4-BE49-F238E27FC236}">
                <a16:creationId xmlns:a16="http://schemas.microsoft.com/office/drawing/2014/main" id="{75C25E68-ACD0-0A84-E958-760C0B01000B}"/>
              </a:ext>
            </a:extLst>
          </p:cNvPr>
          <p:cNvSpPr/>
          <p:nvPr/>
        </p:nvSpPr>
        <p:spPr>
          <a:xfrm>
            <a:off x="4923041" y="5936963"/>
            <a:ext cx="19544008" cy="7775483"/>
          </a:xfrm>
          <a:custGeom>
            <a:avLst/>
            <a:gdLst>
              <a:gd name="connsiteX0" fmla="*/ 0 w 7329003"/>
              <a:gd name="connsiteY0" fmla="*/ 2915807 h 2915806"/>
              <a:gd name="connsiteX1" fmla="*/ 2704015 w 7329003"/>
              <a:gd name="connsiteY1" fmla="*/ 1681864 h 2915806"/>
              <a:gd name="connsiteX2" fmla="*/ 3402019 w 7329003"/>
              <a:gd name="connsiteY2" fmla="*/ 1363062 h 2915806"/>
              <a:gd name="connsiteX3" fmla="*/ 2748016 w 7329003"/>
              <a:gd name="connsiteY3" fmla="*/ 753411 h 2915806"/>
              <a:gd name="connsiteX4" fmla="*/ 5274697 w 7329003"/>
              <a:gd name="connsiteY4" fmla="*/ 97837 h 2915806"/>
              <a:gd name="connsiteX5" fmla="*/ 7312708 w 7329003"/>
              <a:gd name="connsiteY5" fmla="*/ 0 h 2915806"/>
              <a:gd name="connsiteX6" fmla="*/ 7312708 w 7329003"/>
              <a:gd name="connsiteY6" fmla="*/ 192346 h 2915806"/>
              <a:gd name="connsiteX7" fmla="*/ 4059356 w 7329003"/>
              <a:gd name="connsiteY7" fmla="*/ 690183 h 2915806"/>
              <a:gd name="connsiteX8" fmla="*/ 4796027 w 7329003"/>
              <a:gd name="connsiteY8" fmla="*/ 1397005 h 2915806"/>
              <a:gd name="connsiteX9" fmla="*/ 3118684 w 7329003"/>
              <a:gd name="connsiteY9" fmla="*/ 2914476 h 29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9003" h="2915806">
                <a:moveTo>
                  <a:pt x="0" y="2915807"/>
                </a:moveTo>
                <a:cubicBezTo>
                  <a:pt x="572670" y="2514476"/>
                  <a:pt x="1483342" y="2050582"/>
                  <a:pt x="2704015" y="1681864"/>
                </a:cubicBezTo>
                <a:cubicBezTo>
                  <a:pt x="3189351" y="1535441"/>
                  <a:pt x="3407352" y="1480865"/>
                  <a:pt x="3402019" y="1363062"/>
                </a:cubicBezTo>
                <a:cubicBezTo>
                  <a:pt x="3395352" y="1219301"/>
                  <a:pt x="2748016" y="1116805"/>
                  <a:pt x="2748016" y="753411"/>
                </a:cubicBezTo>
                <a:cubicBezTo>
                  <a:pt x="2748016" y="390017"/>
                  <a:pt x="4004689" y="185025"/>
                  <a:pt x="5274697" y="97837"/>
                </a:cubicBezTo>
                <a:cubicBezTo>
                  <a:pt x="6383369" y="21963"/>
                  <a:pt x="7312708" y="0"/>
                  <a:pt x="7312708" y="0"/>
                </a:cubicBezTo>
                <a:cubicBezTo>
                  <a:pt x="7312708" y="0"/>
                  <a:pt x="7349375" y="192346"/>
                  <a:pt x="7312708" y="192346"/>
                </a:cubicBezTo>
                <a:cubicBezTo>
                  <a:pt x="5940033" y="192346"/>
                  <a:pt x="4107356" y="395341"/>
                  <a:pt x="4059356" y="690183"/>
                </a:cubicBezTo>
                <a:cubicBezTo>
                  <a:pt x="4011356" y="985025"/>
                  <a:pt x="4796027" y="815973"/>
                  <a:pt x="4796027" y="1397005"/>
                </a:cubicBezTo>
                <a:cubicBezTo>
                  <a:pt x="4796027" y="1834276"/>
                  <a:pt x="3802021" y="2336107"/>
                  <a:pt x="3118684" y="2914476"/>
                </a:cubicBezTo>
              </a:path>
            </a:pathLst>
          </a:custGeom>
          <a:solidFill>
            <a:schemeClr val="tx1">
              <a:lumMod val="75000"/>
              <a:lumOff val="25000"/>
            </a:schemeClr>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4" name="Freeform: Shape 3">
            <a:extLst>
              <a:ext uri="{FF2B5EF4-FFF2-40B4-BE49-F238E27FC236}">
                <a16:creationId xmlns:a16="http://schemas.microsoft.com/office/drawing/2014/main" id="{6D5D31E2-9F96-A0DE-4F50-DEBAFD84CF2A}"/>
              </a:ext>
            </a:extLst>
          </p:cNvPr>
          <p:cNvSpPr/>
          <p:nvPr/>
        </p:nvSpPr>
        <p:spPr>
          <a:xfrm>
            <a:off x="9216400" y="6178339"/>
            <a:ext cx="15228528" cy="7511035"/>
          </a:xfrm>
          <a:custGeom>
            <a:avLst/>
            <a:gdLst>
              <a:gd name="connsiteX0" fmla="*/ 5710699 w 5710698"/>
              <a:gd name="connsiteY0" fmla="*/ 0 h 2816638"/>
              <a:gd name="connsiteX1" fmla="*/ 1782010 w 5710698"/>
              <a:gd name="connsiteY1" fmla="*/ 657571 h 2816638"/>
              <a:gd name="connsiteX2" fmla="*/ 2506014 w 5710698"/>
              <a:gd name="connsiteY2" fmla="*/ 1309151 h 2816638"/>
              <a:gd name="connsiteX3" fmla="*/ 0 w 5710698"/>
              <a:gd name="connsiteY3" fmla="*/ 2816639 h 2816638"/>
            </a:gdLst>
            <a:ahLst/>
            <a:cxnLst>
              <a:cxn ang="0">
                <a:pos x="connsiteX0" y="connsiteY0"/>
              </a:cxn>
              <a:cxn ang="0">
                <a:pos x="connsiteX1" y="connsiteY1"/>
              </a:cxn>
              <a:cxn ang="0">
                <a:pos x="connsiteX2" y="connsiteY2"/>
              </a:cxn>
              <a:cxn ang="0">
                <a:pos x="connsiteX3" y="connsiteY3"/>
              </a:cxn>
            </a:cxnLst>
            <a:rect l="l" t="t" r="r" b="b"/>
            <a:pathLst>
              <a:path w="5710698" h="2816638">
                <a:moveTo>
                  <a:pt x="5710699" y="0"/>
                </a:moveTo>
                <a:cubicBezTo>
                  <a:pt x="4661360" y="0"/>
                  <a:pt x="1782010" y="149085"/>
                  <a:pt x="1782010" y="657571"/>
                </a:cubicBezTo>
                <a:cubicBezTo>
                  <a:pt x="1782010" y="931115"/>
                  <a:pt x="2506014" y="1009651"/>
                  <a:pt x="2506014" y="1309151"/>
                </a:cubicBezTo>
                <a:cubicBezTo>
                  <a:pt x="2506014" y="1749751"/>
                  <a:pt x="1013339" y="2153744"/>
                  <a:pt x="0" y="2816639"/>
                </a:cubicBezTo>
              </a:path>
            </a:pathLst>
          </a:custGeom>
          <a:noFill/>
          <a:ln w="19987" cap="flat">
            <a:solidFill>
              <a:schemeClr val="bg1"/>
            </a:solid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5" name="Freeform: Shape 4">
            <a:extLst>
              <a:ext uri="{FF2B5EF4-FFF2-40B4-BE49-F238E27FC236}">
                <a16:creationId xmlns:a16="http://schemas.microsoft.com/office/drawing/2014/main" id="{87EBF248-CBA5-A720-BC74-6A0D01F6254C}"/>
              </a:ext>
            </a:extLst>
          </p:cNvPr>
          <p:cNvSpPr/>
          <p:nvPr/>
        </p:nvSpPr>
        <p:spPr>
          <a:xfrm>
            <a:off x="6075048" y="8451883"/>
            <a:ext cx="2318235" cy="3200885"/>
          </a:xfrm>
          <a:custGeom>
            <a:avLst/>
            <a:gdLst>
              <a:gd name="connsiteX0" fmla="*/ 869338 w 869338"/>
              <a:gd name="connsiteY0" fmla="*/ 433944 h 1200332"/>
              <a:gd name="connsiteX1" fmla="*/ 456669 w 869338"/>
              <a:gd name="connsiteY1" fmla="*/ 1189351 h 1200332"/>
              <a:gd name="connsiteX2" fmla="*/ 412669 w 869338"/>
              <a:gd name="connsiteY2" fmla="*/ 1189351 h 1200332"/>
              <a:gd name="connsiteX3" fmla="*/ 0 w 869338"/>
              <a:gd name="connsiteY3" fmla="*/ 433944 h 1200332"/>
              <a:gd name="connsiteX4" fmla="*/ 434669 w 869338"/>
              <a:gd name="connsiteY4" fmla="*/ 0 h 1200332"/>
              <a:gd name="connsiteX5" fmla="*/ 869338 w 869338"/>
              <a:gd name="connsiteY5" fmla="*/ 433944 h 12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338" h="1200332">
                <a:moveTo>
                  <a:pt x="869338" y="433944"/>
                </a:moveTo>
                <a:cubicBezTo>
                  <a:pt x="869338" y="640932"/>
                  <a:pt x="545336" y="1074875"/>
                  <a:pt x="456669" y="1189351"/>
                </a:cubicBezTo>
                <a:cubicBezTo>
                  <a:pt x="445336" y="1203993"/>
                  <a:pt x="423336" y="1203993"/>
                  <a:pt x="412669" y="1189351"/>
                </a:cubicBezTo>
                <a:cubicBezTo>
                  <a:pt x="324002" y="1074875"/>
                  <a:pt x="0" y="640932"/>
                  <a:pt x="0" y="433944"/>
                </a:cubicBezTo>
                <a:cubicBezTo>
                  <a:pt x="0" y="194343"/>
                  <a:pt x="194668" y="0"/>
                  <a:pt x="434669" y="0"/>
                </a:cubicBezTo>
                <a:cubicBezTo>
                  <a:pt x="674671" y="0"/>
                  <a:pt x="869338" y="194343"/>
                  <a:pt x="869338" y="433944"/>
                </a:cubicBezTo>
                <a:close/>
              </a:path>
            </a:pathLst>
          </a:custGeom>
          <a:solidFill>
            <a:schemeClr val="accent4">
              <a:lumMod val="60000"/>
              <a:lumOff val="40000"/>
            </a:schemeClr>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6" name="Freeform: Shape 5">
            <a:extLst>
              <a:ext uri="{FF2B5EF4-FFF2-40B4-BE49-F238E27FC236}">
                <a16:creationId xmlns:a16="http://schemas.microsoft.com/office/drawing/2014/main" id="{D56A9908-6E6E-FF46-62F7-9E34419CA6C0}"/>
              </a:ext>
            </a:extLst>
          </p:cNvPr>
          <p:cNvSpPr/>
          <p:nvPr/>
        </p:nvSpPr>
        <p:spPr>
          <a:xfrm>
            <a:off x="15991547" y="4524208"/>
            <a:ext cx="1111115" cy="1507707"/>
          </a:xfrm>
          <a:custGeom>
            <a:avLst/>
            <a:gdLst>
              <a:gd name="connsiteX0" fmla="*/ 416669 w 416668"/>
              <a:gd name="connsiteY0" fmla="*/ 207654 h 565390"/>
              <a:gd name="connsiteX1" fmla="*/ 230668 w 416668"/>
              <a:gd name="connsiteY1" fmla="*/ 554409 h 565390"/>
              <a:gd name="connsiteX2" fmla="*/ 186001 w 416668"/>
              <a:gd name="connsiteY2" fmla="*/ 554409 h 565390"/>
              <a:gd name="connsiteX3" fmla="*/ 0 w 416668"/>
              <a:gd name="connsiteY3" fmla="*/ 207654 h 565390"/>
              <a:gd name="connsiteX4" fmla="*/ 208001 w 416668"/>
              <a:gd name="connsiteY4" fmla="*/ 0 h 565390"/>
              <a:gd name="connsiteX5" fmla="*/ 416669 w 416668"/>
              <a:gd name="connsiteY5" fmla="*/ 207654 h 56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668" h="565390">
                <a:moveTo>
                  <a:pt x="416669" y="207654"/>
                </a:moveTo>
                <a:cubicBezTo>
                  <a:pt x="416669" y="298835"/>
                  <a:pt x="284668" y="483195"/>
                  <a:pt x="230668" y="554409"/>
                </a:cubicBezTo>
                <a:cubicBezTo>
                  <a:pt x="219335" y="569052"/>
                  <a:pt x="197335" y="569052"/>
                  <a:pt x="186001" y="554409"/>
                </a:cubicBezTo>
                <a:cubicBezTo>
                  <a:pt x="132001" y="483195"/>
                  <a:pt x="0" y="299501"/>
                  <a:pt x="0" y="207654"/>
                </a:cubicBezTo>
                <a:cubicBezTo>
                  <a:pt x="0" y="92512"/>
                  <a:pt x="93334" y="0"/>
                  <a:pt x="208001" y="0"/>
                </a:cubicBezTo>
                <a:cubicBezTo>
                  <a:pt x="323335" y="0"/>
                  <a:pt x="416669" y="93178"/>
                  <a:pt x="416669" y="207654"/>
                </a:cubicBezTo>
                <a:close/>
              </a:path>
            </a:pathLst>
          </a:custGeom>
          <a:solidFill>
            <a:schemeClr val="accent4">
              <a:lumMod val="40000"/>
              <a:lumOff val="60000"/>
            </a:schemeClr>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grpSp>
        <p:nvGrpSpPr>
          <p:cNvPr id="17" name="Graphic 6">
            <a:extLst>
              <a:ext uri="{FF2B5EF4-FFF2-40B4-BE49-F238E27FC236}">
                <a16:creationId xmlns:a16="http://schemas.microsoft.com/office/drawing/2014/main" id="{2A6A2FC4-D64B-6D38-95E3-BC3867687ED4}"/>
              </a:ext>
            </a:extLst>
          </p:cNvPr>
          <p:cNvGrpSpPr/>
          <p:nvPr/>
        </p:nvGrpSpPr>
        <p:grpSpPr>
          <a:xfrm>
            <a:off x="823348" y="7277293"/>
            <a:ext cx="4217633" cy="5758947"/>
            <a:chOff x="308756" y="3169456"/>
            <a:chExt cx="1271412" cy="1719134"/>
          </a:xfrm>
        </p:grpSpPr>
        <p:sp>
          <p:nvSpPr>
            <p:cNvPr id="18" name="Freeform: Shape 17">
              <a:extLst>
                <a:ext uri="{FF2B5EF4-FFF2-40B4-BE49-F238E27FC236}">
                  <a16:creationId xmlns:a16="http://schemas.microsoft.com/office/drawing/2014/main" id="{1F75DABD-EAC5-C2E9-66CC-AB15B2189B85}"/>
                </a:ext>
              </a:extLst>
            </p:cNvPr>
            <p:cNvSpPr/>
            <p:nvPr/>
          </p:nvSpPr>
          <p:spPr>
            <a:xfrm>
              <a:off x="880802" y="3169456"/>
              <a:ext cx="138000" cy="1719134"/>
            </a:xfrm>
            <a:custGeom>
              <a:avLst/>
              <a:gdLst>
                <a:gd name="connsiteX0" fmla="*/ 87334 w 138000"/>
                <a:gd name="connsiteY0" fmla="*/ 1719135 h 1719134"/>
                <a:gd name="connsiteX1" fmla="*/ 50667 w 138000"/>
                <a:gd name="connsiteY1" fmla="*/ 1719135 h 1719134"/>
                <a:gd name="connsiteX2" fmla="*/ 0 w 138000"/>
                <a:gd name="connsiteY2" fmla="*/ 1668553 h 1719134"/>
                <a:gd name="connsiteX3" fmla="*/ 0 w 138000"/>
                <a:gd name="connsiteY3" fmla="*/ 50582 h 1719134"/>
                <a:gd name="connsiteX4" fmla="*/ 50667 w 138000"/>
                <a:gd name="connsiteY4" fmla="*/ 0 h 1719134"/>
                <a:gd name="connsiteX5" fmla="*/ 87334 w 138000"/>
                <a:gd name="connsiteY5" fmla="*/ 0 h 1719134"/>
                <a:gd name="connsiteX6" fmla="*/ 138001 w 138000"/>
                <a:gd name="connsiteY6" fmla="*/ 50582 h 1719134"/>
                <a:gd name="connsiteX7" fmla="*/ 138001 w 138000"/>
                <a:gd name="connsiteY7" fmla="*/ 1667887 h 1719134"/>
                <a:gd name="connsiteX8" fmla="*/ 87334 w 138000"/>
                <a:gd name="connsiteY8" fmla="*/ 1719135 h 171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00" h="1719134">
                  <a:moveTo>
                    <a:pt x="87334" y="1719135"/>
                  </a:moveTo>
                  <a:lnTo>
                    <a:pt x="50667" y="1719135"/>
                  </a:lnTo>
                  <a:cubicBezTo>
                    <a:pt x="22667" y="1719135"/>
                    <a:pt x="0" y="1696506"/>
                    <a:pt x="0" y="1668553"/>
                  </a:cubicBezTo>
                  <a:lnTo>
                    <a:pt x="0" y="50582"/>
                  </a:lnTo>
                  <a:cubicBezTo>
                    <a:pt x="0" y="22629"/>
                    <a:pt x="22667" y="0"/>
                    <a:pt x="50667" y="0"/>
                  </a:cubicBezTo>
                  <a:lnTo>
                    <a:pt x="87334" y="0"/>
                  </a:lnTo>
                  <a:cubicBezTo>
                    <a:pt x="115334" y="0"/>
                    <a:pt x="138001" y="22629"/>
                    <a:pt x="138001" y="50582"/>
                  </a:cubicBezTo>
                  <a:lnTo>
                    <a:pt x="138001" y="1667887"/>
                  </a:lnTo>
                  <a:cubicBezTo>
                    <a:pt x="138001" y="1695840"/>
                    <a:pt x="115334" y="1719135"/>
                    <a:pt x="87334" y="1719135"/>
                  </a:cubicBezTo>
                  <a:close/>
                </a:path>
              </a:pathLst>
            </a:custGeom>
            <a:solidFill>
              <a:schemeClr val="accent4">
                <a:lumMod val="60000"/>
                <a:lumOff val="40000"/>
              </a:schemeClr>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29" name="Freeform: Shape 28">
              <a:extLst>
                <a:ext uri="{FF2B5EF4-FFF2-40B4-BE49-F238E27FC236}">
                  <a16:creationId xmlns:a16="http://schemas.microsoft.com/office/drawing/2014/main" id="{8B9A60C1-C5E8-2DD0-F338-747FE3197725}"/>
                </a:ext>
              </a:extLst>
            </p:cNvPr>
            <p:cNvSpPr/>
            <p:nvPr/>
          </p:nvSpPr>
          <p:spPr>
            <a:xfrm>
              <a:off x="308756" y="3256644"/>
              <a:ext cx="1236715" cy="660982"/>
            </a:xfrm>
            <a:custGeom>
              <a:avLst/>
              <a:gdLst>
                <a:gd name="connsiteX0" fmla="*/ 1166049 w 1236715"/>
                <a:gd name="connsiteY0" fmla="*/ 660898 h 660982"/>
                <a:gd name="connsiteX1" fmla="*/ 16709 w 1236715"/>
                <a:gd name="connsiteY1" fmla="*/ 621631 h 660982"/>
                <a:gd name="connsiteX2" fmla="*/ 42 w 1236715"/>
                <a:gd name="connsiteY2" fmla="*/ 602995 h 660982"/>
                <a:gd name="connsiteX3" fmla="*/ 22042 w 1236715"/>
                <a:gd name="connsiteY3" fmla="*/ 71215 h 660982"/>
                <a:gd name="connsiteX4" fmla="*/ 34709 w 1236715"/>
                <a:gd name="connsiteY4" fmla="*/ 45258 h 660982"/>
                <a:gd name="connsiteX5" fmla="*/ 90709 w 1236715"/>
                <a:gd name="connsiteY5" fmla="*/ 0 h 660982"/>
                <a:gd name="connsiteX6" fmla="*/ 1236716 w 1236715"/>
                <a:gd name="connsiteY6" fmla="*/ 614975 h 660982"/>
                <a:gd name="connsiteX7" fmla="*/ 1189382 w 1236715"/>
                <a:gd name="connsiteY7" fmla="*/ 652912 h 660982"/>
                <a:gd name="connsiteX8" fmla="*/ 1166049 w 1236715"/>
                <a:gd name="connsiteY8" fmla="*/ 660898 h 6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15" h="660982">
                  <a:moveTo>
                    <a:pt x="1166049" y="660898"/>
                  </a:moveTo>
                  <a:lnTo>
                    <a:pt x="16709" y="621631"/>
                  </a:lnTo>
                  <a:cubicBezTo>
                    <a:pt x="6709" y="620965"/>
                    <a:pt x="-625" y="612978"/>
                    <a:pt x="42" y="602995"/>
                  </a:cubicBezTo>
                  <a:lnTo>
                    <a:pt x="22042" y="71215"/>
                  </a:lnTo>
                  <a:cubicBezTo>
                    <a:pt x="22709" y="61231"/>
                    <a:pt x="27376" y="51913"/>
                    <a:pt x="34709" y="45258"/>
                  </a:cubicBezTo>
                  <a:lnTo>
                    <a:pt x="90709" y="0"/>
                  </a:lnTo>
                  <a:lnTo>
                    <a:pt x="1236716" y="614975"/>
                  </a:lnTo>
                  <a:lnTo>
                    <a:pt x="1189382" y="652912"/>
                  </a:lnTo>
                  <a:cubicBezTo>
                    <a:pt x="1182715" y="658236"/>
                    <a:pt x="1174715" y="661564"/>
                    <a:pt x="1166049" y="660898"/>
                  </a:cubicBezTo>
                  <a:close/>
                </a:path>
              </a:pathLst>
            </a:custGeom>
            <a:solidFill>
              <a:schemeClr val="bg1"/>
            </a:solidFill>
            <a:ln w="6662" cap="flat">
              <a:solidFill>
                <a:schemeClr val="accent1"/>
              </a:solid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30" name="Freeform: Shape 29">
              <a:extLst>
                <a:ext uri="{FF2B5EF4-FFF2-40B4-BE49-F238E27FC236}">
                  <a16:creationId xmlns:a16="http://schemas.microsoft.com/office/drawing/2014/main" id="{94A09F93-1A8C-3160-CD28-FEEA68CF95EB}"/>
                </a:ext>
              </a:extLst>
            </p:cNvPr>
            <p:cNvSpPr/>
            <p:nvPr/>
          </p:nvSpPr>
          <p:spPr>
            <a:xfrm>
              <a:off x="365436" y="3251290"/>
              <a:ext cx="1214732" cy="627014"/>
            </a:xfrm>
            <a:custGeom>
              <a:avLst/>
              <a:gdLst>
                <a:gd name="connsiteX0" fmla="*/ 1167370 w 1214732"/>
                <a:gd name="connsiteY0" fmla="*/ 626985 h 627014"/>
                <a:gd name="connsiteX1" fmla="*/ 24030 w 1214732"/>
                <a:gd name="connsiteY1" fmla="*/ 581061 h 627014"/>
                <a:gd name="connsiteX2" fmla="*/ 30 w 1214732"/>
                <a:gd name="connsiteY2" fmla="*/ 555105 h 627014"/>
                <a:gd name="connsiteX3" fmla="*/ 21363 w 1214732"/>
                <a:gd name="connsiteY3" fmla="*/ 23990 h 627014"/>
                <a:gd name="connsiteX4" fmla="*/ 47363 w 1214732"/>
                <a:gd name="connsiteY4" fmla="*/ 30 h 627014"/>
                <a:gd name="connsiteX5" fmla="*/ 1190703 w 1214732"/>
                <a:gd name="connsiteY5" fmla="*/ 45953 h 627014"/>
                <a:gd name="connsiteX6" fmla="*/ 1214703 w 1214732"/>
                <a:gd name="connsiteY6" fmla="*/ 71910 h 627014"/>
                <a:gd name="connsiteX7" fmla="*/ 1193370 w 1214732"/>
                <a:gd name="connsiteY7" fmla="*/ 603025 h 627014"/>
                <a:gd name="connsiteX8" fmla="*/ 1167370 w 1214732"/>
                <a:gd name="connsiteY8" fmla="*/ 626985 h 62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732" h="627014">
                  <a:moveTo>
                    <a:pt x="1167370" y="626985"/>
                  </a:moveTo>
                  <a:lnTo>
                    <a:pt x="24030" y="581061"/>
                  </a:lnTo>
                  <a:cubicBezTo>
                    <a:pt x="10030" y="580396"/>
                    <a:pt x="-637" y="569081"/>
                    <a:pt x="30" y="555105"/>
                  </a:cubicBezTo>
                  <a:lnTo>
                    <a:pt x="21363" y="23990"/>
                  </a:lnTo>
                  <a:cubicBezTo>
                    <a:pt x="22030" y="10013"/>
                    <a:pt x="33363" y="-636"/>
                    <a:pt x="47363" y="30"/>
                  </a:cubicBezTo>
                  <a:lnTo>
                    <a:pt x="1190703" y="45953"/>
                  </a:lnTo>
                  <a:cubicBezTo>
                    <a:pt x="1204703" y="46619"/>
                    <a:pt x="1215370" y="57933"/>
                    <a:pt x="1214703" y="71910"/>
                  </a:cubicBezTo>
                  <a:lnTo>
                    <a:pt x="1193370" y="603025"/>
                  </a:lnTo>
                  <a:cubicBezTo>
                    <a:pt x="1192703" y="617001"/>
                    <a:pt x="1181370" y="627650"/>
                    <a:pt x="1167370" y="626985"/>
                  </a:cubicBezTo>
                  <a:close/>
                </a:path>
              </a:pathLst>
            </a:custGeom>
            <a:solidFill>
              <a:schemeClr val="accent4">
                <a:lumMod val="60000"/>
                <a:lumOff val="40000"/>
              </a:schemeClr>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31" name="Freeform: Shape 30">
              <a:extLst>
                <a:ext uri="{FF2B5EF4-FFF2-40B4-BE49-F238E27FC236}">
                  <a16:creationId xmlns:a16="http://schemas.microsoft.com/office/drawing/2014/main" id="{B6BD360D-C0A8-4242-9921-0A6779537A1C}"/>
                </a:ext>
              </a:extLst>
            </p:cNvPr>
            <p:cNvSpPr/>
            <p:nvPr/>
          </p:nvSpPr>
          <p:spPr>
            <a:xfrm>
              <a:off x="320132" y="3815713"/>
              <a:ext cx="63333" cy="51913"/>
            </a:xfrm>
            <a:custGeom>
              <a:avLst/>
              <a:gdLst>
                <a:gd name="connsiteX0" fmla="*/ 63334 w 63333"/>
                <a:gd name="connsiteY0" fmla="*/ 0 h 51913"/>
                <a:gd name="connsiteX1" fmla="*/ 0 w 63333"/>
                <a:gd name="connsiteY1" fmla="*/ 51913 h 51913"/>
              </a:gdLst>
              <a:ahLst/>
              <a:cxnLst>
                <a:cxn ang="0">
                  <a:pos x="connsiteX0" y="connsiteY0"/>
                </a:cxn>
                <a:cxn ang="0">
                  <a:pos x="connsiteX1" y="connsiteY1"/>
                </a:cxn>
              </a:cxnLst>
              <a:rect l="l" t="t" r="r" b="b"/>
              <a:pathLst>
                <a:path w="63333" h="51913">
                  <a:moveTo>
                    <a:pt x="63334" y="0"/>
                  </a:moveTo>
                  <a:lnTo>
                    <a:pt x="0" y="51913"/>
                  </a:lnTo>
                </a:path>
              </a:pathLst>
            </a:custGeom>
            <a:ln w="6662" cap="flat">
              <a:solidFill>
                <a:schemeClr val="accent1"/>
              </a:solid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grpSp>
      <p:grpSp>
        <p:nvGrpSpPr>
          <p:cNvPr id="36" name="Graphic 6">
            <a:extLst>
              <a:ext uri="{FF2B5EF4-FFF2-40B4-BE49-F238E27FC236}">
                <a16:creationId xmlns:a16="http://schemas.microsoft.com/office/drawing/2014/main" id="{B2C9E55B-BAE9-5E05-38F7-4F283AD573F5}"/>
              </a:ext>
            </a:extLst>
          </p:cNvPr>
          <p:cNvGrpSpPr/>
          <p:nvPr/>
        </p:nvGrpSpPr>
        <p:grpSpPr>
          <a:xfrm>
            <a:off x="20048459" y="4469189"/>
            <a:ext cx="2860971" cy="3180475"/>
            <a:chOff x="7518172" y="1675946"/>
            <a:chExt cx="1072864" cy="1192678"/>
          </a:xfrm>
        </p:grpSpPr>
        <p:sp>
          <p:nvSpPr>
            <p:cNvPr id="37" name="Freeform: Shape 36">
              <a:extLst>
                <a:ext uri="{FF2B5EF4-FFF2-40B4-BE49-F238E27FC236}">
                  <a16:creationId xmlns:a16="http://schemas.microsoft.com/office/drawing/2014/main" id="{BD73C1B1-B504-2F2B-D006-CB4A14C36A19}"/>
                </a:ext>
              </a:extLst>
            </p:cNvPr>
            <p:cNvSpPr/>
            <p:nvPr/>
          </p:nvSpPr>
          <p:spPr>
            <a:xfrm>
              <a:off x="7950841" y="1675946"/>
              <a:ext cx="74000" cy="1192678"/>
            </a:xfrm>
            <a:custGeom>
              <a:avLst/>
              <a:gdLst>
                <a:gd name="connsiteX0" fmla="*/ 52667 w 74000"/>
                <a:gd name="connsiteY0" fmla="*/ 1192679 h 1192678"/>
                <a:gd name="connsiteX1" fmla="*/ 21333 w 74000"/>
                <a:gd name="connsiteY1" fmla="*/ 1192679 h 1192678"/>
                <a:gd name="connsiteX2" fmla="*/ 0 w 74000"/>
                <a:gd name="connsiteY2" fmla="*/ 1171381 h 1192678"/>
                <a:gd name="connsiteX3" fmla="*/ 0 w 74000"/>
                <a:gd name="connsiteY3" fmla="*/ 21298 h 1192678"/>
                <a:gd name="connsiteX4" fmla="*/ 21333 w 74000"/>
                <a:gd name="connsiteY4" fmla="*/ 0 h 1192678"/>
                <a:gd name="connsiteX5" fmla="*/ 52667 w 74000"/>
                <a:gd name="connsiteY5" fmla="*/ 0 h 1192678"/>
                <a:gd name="connsiteX6" fmla="*/ 74000 w 74000"/>
                <a:gd name="connsiteY6" fmla="*/ 21298 h 1192678"/>
                <a:gd name="connsiteX7" fmla="*/ 74000 w 74000"/>
                <a:gd name="connsiteY7" fmla="*/ 1171381 h 1192678"/>
                <a:gd name="connsiteX8" fmla="*/ 52667 w 74000"/>
                <a:gd name="connsiteY8" fmla="*/ 1192679 h 11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0" h="1192678">
                  <a:moveTo>
                    <a:pt x="52667" y="1192679"/>
                  </a:moveTo>
                  <a:lnTo>
                    <a:pt x="21333" y="1192679"/>
                  </a:lnTo>
                  <a:cubicBezTo>
                    <a:pt x="9334" y="1192679"/>
                    <a:pt x="0" y="1183361"/>
                    <a:pt x="0" y="1171381"/>
                  </a:cubicBezTo>
                  <a:lnTo>
                    <a:pt x="0" y="21298"/>
                  </a:lnTo>
                  <a:cubicBezTo>
                    <a:pt x="0" y="9318"/>
                    <a:pt x="9334" y="0"/>
                    <a:pt x="21333" y="0"/>
                  </a:cubicBezTo>
                  <a:lnTo>
                    <a:pt x="52667" y="0"/>
                  </a:lnTo>
                  <a:cubicBezTo>
                    <a:pt x="64667" y="0"/>
                    <a:pt x="74000" y="9318"/>
                    <a:pt x="74000" y="21298"/>
                  </a:cubicBezTo>
                  <a:lnTo>
                    <a:pt x="74000" y="1171381"/>
                  </a:lnTo>
                  <a:cubicBezTo>
                    <a:pt x="74000" y="1183361"/>
                    <a:pt x="64667" y="1192679"/>
                    <a:pt x="52667" y="1192679"/>
                  </a:cubicBezTo>
                  <a:close/>
                </a:path>
              </a:pathLst>
            </a:custGeom>
            <a:solidFill>
              <a:schemeClr val="accent4"/>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38" name="Freeform: Shape 37">
              <a:extLst>
                <a:ext uri="{FF2B5EF4-FFF2-40B4-BE49-F238E27FC236}">
                  <a16:creationId xmlns:a16="http://schemas.microsoft.com/office/drawing/2014/main" id="{357D85EE-6E6D-3588-EC73-F8B27AC806AA}"/>
                </a:ext>
              </a:extLst>
            </p:cNvPr>
            <p:cNvSpPr/>
            <p:nvPr/>
          </p:nvSpPr>
          <p:spPr>
            <a:xfrm>
              <a:off x="7518172" y="1780438"/>
              <a:ext cx="847337" cy="420632"/>
            </a:xfrm>
            <a:custGeom>
              <a:avLst/>
              <a:gdLst>
                <a:gd name="connsiteX0" fmla="*/ 786005 w 847337"/>
                <a:gd name="connsiteY0" fmla="*/ 386689 h 420632"/>
                <a:gd name="connsiteX1" fmla="*/ 24666 w 847337"/>
                <a:gd name="connsiteY1" fmla="*/ 420632 h 420632"/>
                <a:gd name="connsiteX2" fmla="*/ 11333 w 847337"/>
                <a:gd name="connsiteY2" fmla="*/ 408652 h 420632"/>
                <a:gd name="connsiteX3" fmla="*/ 0 w 847337"/>
                <a:gd name="connsiteY3" fmla="*/ 41930 h 420632"/>
                <a:gd name="connsiteX4" fmla="*/ 4000 w 847337"/>
                <a:gd name="connsiteY4" fmla="*/ 32612 h 420632"/>
                <a:gd name="connsiteX5" fmla="*/ 35334 w 847337"/>
                <a:gd name="connsiteY5" fmla="*/ 1331 h 420632"/>
                <a:gd name="connsiteX6" fmla="*/ 798671 w 847337"/>
                <a:gd name="connsiteY6" fmla="*/ 0 h 420632"/>
                <a:gd name="connsiteX7" fmla="*/ 847338 w 847337"/>
                <a:gd name="connsiteY7" fmla="*/ 351414 h 420632"/>
                <a:gd name="connsiteX8" fmla="*/ 792005 w 847337"/>
                <a:gd name="connsiteY8" fmla="*/ 385358 h 420632"/>
                <a:gd name="connsiteX9" fmla="*/ 786005 w 847337"/>
                <a:gd name="connsiteY9" fmla="*/ 386689 h 42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337" h="420632">
                  <a:moveTo>
                    <a:pt x="786005" y="386689"/>
                  </a:moveTo>
                  <a:lnTo>
                    <a:pt x="24666" y="420632"/>
                  </a:lnTo>
                  <a:cubicBezTo>
                    <a:pt x="17333" y="420632"/>
                    <a:pt x="12000" y="415308"/>
                    <a:pt x="11333" y="408652"/>
                  </a:cubicBezTo>
                  <a:lnTo>
                    <a:pt x="0" y="41930"/>
                  </a:lnTo>
                  <a:cubicBezTo>
                    <a:pt x="0" y="38602"/>
                    <a:pt x="1333" y="35275"/>
                    <a:pt x="4000" y="32612"/>
                  </a:cubicBezTo>
                  <a:lnTo>
                    <a:pt x="35334" y="1331"/>
                  </a:lnTo>
                  <a:lnTo>
                    <a:pt x="798671" y="0"/>
                  </a:lnTo>
                  <a:lnTo>
                    <a:pt x="847338" y="351414"/>
                  </a:lnTo>
                  <a:lnTo>
                    <a:pt x="792005" y="385358"/>
                  </a:lnTo>
                  <a:cubicBezTo>
                    <a:pt x="790004" y="386023"/>
                    <a:pt x="788004" y="386689"/>
                    <a:pt x="786005" y="386689"/>
                  </a:cubicBezTo>
                  <a:close/>
                </a:path>
              </a:pathLst>
            </a:custGeom>
            <a:solidFill>
              <a:schemeClr val="bg1"/>
            </a:solidFill>
            <a:ln w="6662" cap="flat">
              <a:solidFill>
                <a:schemeClr val="accent5"/>
              </a:solid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39" name="Freeform: Shape 38">
              <a:extLst>
                <a:ext uri="{FF2B5EF4-FFF2-40B4-BE49-F238E27FC236}">
                  <a16:creationId xmlns:a16="http://schemas.microsoft.com/office/drawing/2014/main" id="{EEAE9AE2-AC02-6CBA-CAA7-6D071FFDBA12}"/>
                </a:ext>
              </a:extLst>
            </p:cNvPr>
            <p:cNvSpPr/>
            <p:nvPr/>
          </p:nvSpPr>
          <p:spPr>
            <a:xfrm>
              <a:off x="7550839" y="1745163"/>
              <a:ext cx="1040197" cy="420632"/>
            </a:xfrm>
            <a:custGeom>
              <a:avLst/>
              <a:gdLst>
                <a:gd name="connsiteX0" fmla="*/ 814004 w 1040197"/>
                <a:gd name="connsiteY0" fmla="*/ 390017 h 420632"/>
                <a:gd name="connsiteX1" fmla="*/ 22000 w 1040197"/>
                <a:gd name="connsiteY1" fmla="*/ 420632 h 420632"/>
                <a:gd name="connsiteX2" fmla="*/ 14666 w 1040197"/>
                <a:gd name="connsiteY2" fmla="*/ 413977 h 420632"/>
                <a:gd name="connsiteX3" fmla="*/ 0 w 1040197"/>
                <a:gd name="connsiteY3" fmla="*/ 37937 h 420632"/>
                <a:gd name="connsiteX4" fmla="*/ 6667 w 1040197"/>
                <a:gd name="connsiteY4" fmla="*/ 30616 h 420632"/>
                <a:gd name="connsiteX5" fmla="*/ 798671 w 1040197"/>
                <a:gd name="connsiteY5" fmla="*/ 0 h 420632"/>
                <a:gd name="connsiteX6" fmla="*/ 803338 w 1040197"/>
                <a:gd name="connsiteY6" fmla="*/ 1331 h 420632"/>
                <a:gd name="connsiteX7" fmla="*/ 1037339 w 1040197"/>
                <a:gd name="connsiteY7" fmla="*/ 173045 h 420632"/>
                <a:gd name="connsiteX8" fmla="*/ 1038006 w 1040197"/>
                <a:gd name="connsiteY8" fmla="*/ 184359 h 420632"/>
                <a:gd name="connsiteX9" fmla="*/ 818004 w 1040197"/>
                <a:gd name="connsiteY9" fmla="*/ 388686 h 420632"/>
                <a:gd name="connsiteX10" fmla="*/ 814004 w 1040197"/>
                <a:gd name="connsiteY10" fmla="*/ 390017 h 42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197" h="420632">
                  <a:moveTo>
                    <a:pt x="814004" y="390017"/>
                  </a:moveTo>
                  <a:lnTo>
                    <a:pt x="22000" y="420632"/>
                  </a:lnTo>
                  <a:cubicBezTo>
                    <a:pt x="18000" y="420632"/>
                    <a:pt x="14666" y="417970"/>
                    <a:pt x="14666" y="413977"/>
                  </a:cubicBezTo>
                  <a:lnTo>
                    <a:pt x="0" y="37937"/>
                  </a:lnTo>
                  <a:cubicBezTo>
                    <a:pt x="0" y="33943"/>
                    <a:pt x="2667" y="30616"/>
                    <a:pt x="6667" y="30616"/>
                  </a:cubicBezTo>
                  <a:lnTo>
                    <a:pt x="798671" y="0"/>
                  </a:lnTo>
                  <a:cubicBezTo>
                    <a:pt x="800005" y="0"/>
                    <a:pt x="802004" y="666"/>
                    <a:pt x="803338" y="1331"/>
                  </a:cubicBezTo>
                  <a:lnTo>
                    <a:pt x="1037339" y="173045"/>
                  </a:lnTo>
                  <a:cubicBezTo>
                    <a:pt x="1040672" y="175707"/>
                    <a:pt x="1041339" y="181032"/>
                    <a:pt x="1038006" y="184359"/>
                  </a:cubicBezTo>
                  <a:lnTo>
                    <a:pt x="818004" y="388686"/>
                  </a:lnTo>
                  <a:cubicBezTo>
                    <a:pt x="817338" y="389351"/>
                    <a:pt x="815337" y="390017"/>
                    <a:pt x="814004" y="390017"/>
                  </a:cubicBezTo>
                  <a:close/>
                </a:path>
              </a:pathLst>
            </a:custGeom>
            <a:solidFill>
              <a:schemeClr val="accent4"/>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grpSp>
      <p:sp>
        <p:nvSpPr>
          <p:cNvPr id="14" name="Text Placeholder 13"/>
          <p:cNvSpPr>
            <a:spLocks noGrp="1"/>
          </p:cNvSpPr>
          <p:nvPr>
            <p:ph type="body" sz="quarter" idx="13"/>
          </p:nvPr>
        </p:nvSpPr>
        <p:spPr>
          <a:xfrm>
            <a:off x="81039" y="1799550"/>
            <a:ext cx="7208582" cy="1283757"/>
          </a:xfrm>
        </p:spPr>
        <p:txBody>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en-US" sz="2400" dirty="0">
                <a:solidFill>
                  <a:schemeClr val="tx1">
                    <a:lumMod val="95000"/>
                    <a:lumOff val="5000"/>
                  </a:schemeClr>
                </a:solidFill>
                <a:latin typeface="+mj-lt"/>
                <a:cs typeface="Segoe UI" panose="020B0502040204020203" pitchFamily="34" charset="0"/>
              </a:rPr>
              <a:t>It started with the support we received within the scope of TÜBİTAK 1512 and KOSGEB Advanced Entrepreneurship program.</a:t>
            </a:r>
          </a:p>
        </p:txBody>
      </p:sp>
      <p:sp>
        <p:nvSpPr>
          <p:cNvPr id="12" name="Title 11"/>
          <p:cNvSpPr>
            <a:spLocks noGrp="1"/>
          </p:cNvSpPr>
          <p:nvPr>
            <p:ph type="title"/>
          </p:nvPr>
        </p:nvSpPr>
        <p:spPr>
          <a:xfrm>
            <a:off x="1842945" y="358320"/>
            <a:ext cx="21127245" cy="1431923"/>
          </a:xfrm>
        </p:spPr>
        <p:txBody>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dirty="0">
                <a:solidFill>
                  <a:schemeClr val="tx1"/>
                </a:solidFill>
                <a:latin typeface="+mj-lt"/>
              </a:rPr>
              <a:t>Current Status &amp; Intermediate Processes &amp; Future Status</a:t>
            </a:r>
            <a:endParaRPr lang="en-US" dirty="0">
              <a:solidFill>
                <a:schemeClr val="tx1"/>
              </a:solidFill>
              <a:latin typeface="+mj-lt"/>
            </a:endParaRPr>
          </a:p>
        </p:txBody>
      </p:sp>
      <p:sp>
        <p:nvSpPr>
          <p:cNvPr id="10" name="TextBox 9">
            <a:extLst>
              <a:ext uri="{FF2B5EF4-FFF2-40B4-BE49-F238E27FC236}">
                <a16:creationId xmlns:a16="http://schemas.microsoft.com/office/drawing/2014/main" id="{0F459EC3-EBE3-404E-BABB-DCC2C49890B7}"/>
              </a:ext>
            </a:extLst>
          </p:cNvPr>
          <p:cNvSpPr txBox="1"/>
          <p:nvPr/>
        </p:nvSpPr>
        <p:spPr>
          <a:xfrm rot="120000">
            <a:off x="1136522" y="8049055"/>
            <a:ext cx="3697760" cy="997196"/>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en-US" sz="24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Development of a preliminary prototype for the scanning problem of the device</a:t>
            </a:r>
          </a:p>
        </p:txBody>
      </p:sp>
      <p:sp>
        <p:nvSpPr>
          <p:cNvPr id="11" name="TextBox 10">
            <a:extLst>
              <a:ext uri="{FF2B5EF4-FFF2-40B4-BE49-F238E27FC236}">
                <a16:creationId xmlns:a16="http://schemas.microsoft.com/office/drawing/2014/main" id="{EA5BCB83-4699-E249-A10D-1A53B0F9D7DD}"/>
              </a:ext>
            </a:extLst>
          </p:cNvPr>
          <p:cNvSpPr txBox="1"/>
          <p:nvPr/>
        </p:nvSpPr>
        <p:spPr>
          <a:xfrm rot="21434388">
            <a:off x="20171810" y="4795570"/>
            <a:ext cx="2258198" cy="830997"/>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en-US" sz="2000" b="1" dirty="0">
                <a:solidFill>
                  <a:schemeClr val="bg1"/>
                </a:solidFill>
                <a:latin typeface="Segoe UI" panose="020B0502040204020203" pitchFamily="34" charset="0"/>
                <a:cs typeface="Segoe UI" panose="020B0502040204020203" pitchFamily="34" charset="0"/>
              </a:rPr>
              <a:t>Cancer Screening and Preliminary Diagnosis Device</a:t>
            </a:r>
          </a:p>
        </p:txBody>
      </p:sp>
      <p:sp>
        <p:nvSpPr>
          <p:cNvPr id="13" name="TextBox 12">
            <a:extLst>
              <a:ext uri="{FF2B5EF4-FFF2-40B4-BE49-F238E27FC236}">
                <a16:creationId xmlns:a16="http://schemas.microsoft.com/office/drawing/2014/main" id="{73BB42B1-43CC-0D4F-833E-A37F6C655F94}"/>
              </a:ext>
            </a:extLst>
          </p:cNvPr>
          <p:cNvSpPr txBox="1"/>
          <p:nvPr/>
        </p:nvSpPr>
        <p:spPr>
          <a:xfrm>
            <a:off x="17158140" y="4793333"/>
            <a:ext cx="1529976" cy="443198"/>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sz="3200" b="1" dirty="0">
                <a:solidFill>
                  <a:schemeClr val="bg1"/>
                </a:solidFill>
                <a:latin typeface="Segoe UI" panose="020B0502040204020203" pitchFamily="34" charset="0"/>
                <a:cs typeface="Segoe UI" panose="020B0502040204020203" pitchFamily="34" charset="0"/>
              </a:rPr>
              <a:t>3.Step</a:t>
            </a:r>
            <a:endParaRPr lang="en-US" sz="3200" b="1" dirty="0">
              <a:solidFill>
                <a:schemeClr val="bg1"/>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5DE8B77-AB29-DE4D-954E-7799F2028E63}"/>
              </a:ext>
            </a:extLst>
          </p:cNvPr>
          <p:cNvSpPr txBox="1"/>
          <p:nvPr/>
        </p:nvSpPr>
        <p:spPr>
          <a:xfrm>
            <a:off x="8461080" y="9393616"/>
            <a:ext cx="1625600" cy="443198"/>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sz="3200" b="1" dirty="0">
                <a:solidFill>
                  <a:schemeClr val="bg1"/>
                </a:solidFill>
                <a:latin typeface="Segoe UI" panose="020B0502040204020203" pitchFamily="34" charset="0"/>
                <a:cs typeface="Segoe UI" panose="020B0502040204020203" pitchFamily="34" charset="0"/>
              </a:rPr>
              <a:t>1.Step</a:t>
            </a:r>
            <a:endParaRPr lang="en-US" sz="3200" b="1" dirty="0">
              <a:solidFill>
                <a:schemeClr val="bg1"/>
              </a:solidFill>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9462AADC-9532-884F-B776-773D6FEE30FE}"/>
              </a:ext>
            </a:extLst>
          </p:cNvPr>
          <p:cNvSpPr/>
          <p:nvPr/>
        </p:nvSpPr>
        <p:spPr>
          <a:xfrm>
            <a:off x="6786595" y="9067088"/>
            <a:ext cx="1006053" cy="1006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22" name="Oval 21">
            <a:extLst>
              <a:ext uri="{FF2B5EF4-FFF2-40B4-BE49-F238E27FC236}">
                <a16:creationId xmlns:a16="http://schemas.microsoft.com/office/drawing/2014/main" id="{933C7570-C6A8-454B-ADDC-E7CA192BA30E}"/>
              </a:ext>
            </a:extLst>
          </p:cNvPr>
          <p:cNvSpPr/>
          <p:nvPr/>
        </p:nvSpPr>
        <p:spPr>
          <a:xfrm>
            <a:off x="16380284" y="4843748"/>
            <a:ext cx="442029" cy="4420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24" name="TextBox 23">
            <a:extLst>
              <a:ext uri="{FF2B5EF4-FFF2-40B4-BE49-F238E27FC236}">
                <a16:creationId xmlns:a16="http://schemas.microsoft.com/office/drawing/2014/main" id="{32E30649-6B80-0F4A-B90C-CB773941B73F}"/>
              </a:ext>
            </a:extLst>
          </p:cNvPr>
          <p:cNvSpPr txBox="1"/>
          <p:nvPr/>
        </p:nvSpPr>
        <p:spPr>
          <a:xfrm>
            <a:off x="3998604" y="4793333"/>
            <a:ext cx="6399501" cy="664797"/>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The final product for the screening problem was developed within the scope of TUBITAK 1507.</a:t>
            </a:r>
          </a:p>
        </p:txBody>
      </p:sp>
      <p:sp>
        <p:nvSpPr>
          <p:cNvPr id="25" name="TextBox 24">
            <a:extLst>
              <a:ext uri="{FF2B5EF4-FFF2-40B4-BE49-F238E27FC236}">
                <a16:creationId xmlns:a16="http://schemas.microsoft.com/office/drawing/2014/main" id="{FEFBAFC3-1391-F141-9EDB-5B1C6A36180A}"/>
              </a:ext>
            </a:extLst>
          </p:cNvPr>
          <p:cNvSpPr txBox="1"/>
          <p:nvPr/>
        </p:nvSpPr>
        <p:spPr>
          <a:xfrm>
            <a:off x="8177066" y="3470848"/>
            <a:ext cx="6023303" cy="664797"/>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en-US" sz="2400" dirty="0">
                <a:cs typeface="Segoe UI" panose="020B0502040204020203" pitchFamily="34" charset="0"/>
              </a:rPr>
              <a:t>Creation of a large data bank within the scope of hospital collaborations</a:t>
            </a:r>
          </a:p>
        </p:txBody>
      </p:sp>
      <p:sp>
        <p:nvSpPr>
          <p:cNvPr id="26" name="TextBox 25">
            <a:extLst>
              <a:ext uri="{FF2B5EF4-FFF2-40B4-BE49-F238E27FC236}">
                <a16:creationId xmlns:a16="http://schemas.microsoft.com/office/drawing/2014/main" id="{10A21089-9502-184F-831B-0E5EE5C47675}"/>
              </a:ext>
            </a:extLst>
          </p:cNvPr>
          <p:cNvSpPr txBox="1"/>
          <p:nvPr/>
        </p:nvSpPr>
        <p:spPr>
          <a:xfrm>
            <a:off x="14452034" y="3494170"/>
            <a:ext cx="4740557" cy="664797"/>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Performing validation and verification processes using a large data bank</a:t>
            </a:r>
          </a:p>
        </p:txBody>
      </p:sp>
      <p:sp>
        <p:nvSpPr>
          <p:cNvPr id="27" name="TextBox 26">
            <a:extLst>
              <a:ext uri="{FF2B5EF4-FFF2-40B4-BE49-F238E27FC236}">
                <a16:creationId xmlns:a16="http://schemas.microsoft.com/office/drawing/2014/main" id="{D0ACB820-BB03-5F4E-96C3-939EDA9F1362}"/>
              </a:ext>
            </a:extLst>
          </p:cNvPr>
          <p:cNvSpPr txBox="1"/>
          <p:nvPr/>
        </p:nvSpPr>
        <p:spPr>
          <a:xfrm>
            <a:off x="19460959" y="3214841"/>
            <a:ext cx="4639870" cy="997196"/>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Transforming a healthy cell into a cancerous cell with the appropriate machine learning method</a:t>
            </a:r>
          </a:p>
        </p:txBody>
      </p:sp>
      <p:sp>
        <p:nvSpPr>
          <p:cNvPr id="20" name="Rounded Rectangle 19">
            <a:extLst>
              <a:ext uri="{FF2B5EF4-FFF2-40B4-BE49-F238E27FC236}">
                <a16:creationId xmlns:a16="http://schemas.microsoft.com/office/drawing/2014/main" id="{72702B99-7EF3-8344-AC20-4E948770F5A1}"/>
              </a:ext>
            </a:extLst>
          </p:cNvPr>
          <p:cNvSpPr/>
          <p:nvPr/>
        </p:nvSpPr>
        <p:spPr>
          <a:xfrm>
            <a:off x="12406568" y="7446875"/>
            <a:ext cx="2205872" cy="561088"/>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15" name="TextBox 14">
            <a:extLst>
              <a:ext uri="{FF2B5EF4-FFF2-40B4-BE49-F238E27FC236}">
                <a16:creationId xmlns:a16="http://schemas.microsoft.com/office/drawing/2014/main" id="{05D14D2F-283F-8D45-BAA7-7527608E6F3E}"/>
              </a:ext>
            </a:extLst>
          </p:cNvPr>
          <p:cNvSpPr txBox="1"/>
          <p:nvPr/>
        </p:nvSpPr>
        <p:spPr>
          <a:xfrm>
            <a:off x="12797042" y="7483115"/>
            <a:ext cx="1780989" cy="443198"/>
          </a:xfrm>
          <a:prstGeom prst="rect">
            <a:avLst/>
          </a:prstGeom>
          <a:noFill/>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sz="3200" b="1" dirty="0">
                <a:solidFill>
                  <a:schemeClr val="bg1"/>
                </a:solidFill>
                <a:latin typeface="Segoe UI" panose="020B0502040204020203" pitchFamily="34" charset="0"/>
                <a:cs typeface="Segoe UI" panose="020B0502040204020203" pitchFamily="34" charset="0"/>
              </a:rPr>
              <a:t>2.Step</a:t>
            </a:r>
            <a:endParaRPr lang="en-US" sz="3200" b="1" dirty="0">
              <a:solidFill>
                <a:schemeClr val="bg1"/>
              </a:solidFill>
              <a:latin typeface="Segoe UI" panose="020B0502040204020203" pitchFamily="34" charset="0"/>
              <a:cs typeface="Segoe UI" panose="020B0502040204020203" pitchFamily="34" charset="0"/>
            </a:endParaRPr>
          </a:p>
        </p:txBody>
      </p:sp>
      <p:sp>
        <p:nvSpPr>
          <p:cNvPr id="40" name="Freeform: Shape 39">
            <a:extLst>
              <a:ext uri="{FF2B5EF4-FFF2-40B4-BE49-F238E27FC236}">
                <a16:creationId xmlns:a16="http://schemas.microsoft.com/office/drawing/2014/main" id="{22E8BEAC-E1AF-D560-79A0-F5FE2E02737E}"/>
              </a:ext>
            </a:extLst>
          </p:cNvPr>
          <p:cNvSpPr/>
          <p:nvPr/>
        </p:nvSpPr>
        <p:spPr>
          <a:xfrm>
            <a:off x="10949743" y="6756931"/>
            <a:ext cx="1882675" cy="2592123"/>
          </a:xfrm>
          <a:custGeom>
            <a:avLst/>
            <a:gdLst>
              <a:gd name="connsiteX0" fmla="*/ 706004 w 706003"/>
              <a:gd name="connsiteY0" fmla="*/ 352745 h 972046"/>
              <a:gd name="connsiteX1" fmla="*/ 375335 w 706003"/>
              <a:gd name="connsiteY1" fmla="*/ 961065 h 972046"/>
              <a:gd name="connsiteX2" fmla="*/ 330668 w 706003"/>
              <a:gd name="connsiteY2" fmla="*/ 961065 h 972046"/>
              <a:gd name="connsiteX3" fmla="*/ 0 w 706003"/>
              <a:gd name="connsiteY3" fmla="*/ 352745 h 972046"/>
              <a:gd name="connsiteX4" fmla="*/ 353335 w 706003"/>
              <a:gd name="connsiteY4" fmla="*/ 0 h 972046"/>
              <a:gd name="connsiteX5" fmla="*/ 706004 w 706003"/>
              <a:gd name="connsiteY5" fmla="*/ 352745 h 9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003" h="972046">
                <a:moveTo>
                  <a:pt x="706004" y="352745"/>
                </a:moveTo>
                <a:cubicBezTo>
                  <a:pt x="706004" y="517804"/>
                  <a:pt x="452669" y="860566"/>
                  <a:pt x="375335" y="961065"/>
                </a:cubicBezTo>
                <a:cubicBezTo>
                  <a:pt x="364002" y="975707"/>
                  <a:pt x="342002" y="975707"/>
                  <a:pt x="330668" y="961065"/>
                </a:cubicBezTo>
                <a:cubicBezTo>
                  <a:pt x="253335" y="860566"/>
                  <a:pt x="0" y="517804"/>
                  <a:pt x="0" y="352745"/>
                </a:cubicBezTo>
                <a:cubicBezTo>
                  <a:pt x="0" y="157737"/>
                  <a:pt x="158001" y="0"/>
                  <a:pt x="353335" y="0"/>
                </a:cubicBezTo>
                <a:cubicBezTo>
                  <a:pt x="548670" y="0"/>
                  <a:pt x="706004" y="158403"/>
                  <a:pt x="706004" y="352745"/>
                </a:cubicBezTo>
                <a:close/>
              </a:path>
            </a:pathLst>
          </a:custGeom>
          <a:solidFill>
            <a:schemeClr val="accent4">
              <a:lumMod val="60000"/>
              <a:lumOff val="40000"/>
            </a:schemeClr>
          </a:solidFill>
          <a:ln w="6662" cap="flat">
            <a:noFill/>
            <a:prstDash val="solid"/>
            <a:miter/>
          </a:ln>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21" name="Oval 20">
            <a:extLst>
              <a:ext uri="{FF2B5EF4-FFF2-40B4-BE49-F238E27FC236}">
                <a16:creationId xmlns:a16="http://schemas.microsoft.com/office/drawing/2014/main" id="{48458065-89E8-6F46-934B-3A8DD3E9AB4E}"/>
              </a:ext>
            </a:extLst>
          </p:cNvPr>
          <p:cNvSpPr/>
          <p:nvPr/>
        </p:nvSpPr>
        <p:spPr>
          <a:xfrm>
            <a:off x="11531037" y="7277293"/>
            <a:ext cx="784379" cy="7843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pic>
        <p:nvPicPr>
          <p:cNvPr id="7" name="Resim 6">
            <a:extLst>
              <a:ext uri="{FF2B5EF4-FFF2-40B4-BE49-F238E27FC236}">
                <a16:creationId xmlns:a16="http://schemas.microsoft.com/office/drawing/2014/main" id="{F8F14B26-8F5C-2AEA-178E-86E8020465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538"/>
          <a:stretch/>
        </p:blipFill>
        <p:spPr>
          <a:xfrm>
            <a:off x="22360088" y="12160580"/>
            <a:ext cx="2072932" cy="1555419"/>
          </a:xfrm>
          <a:prstGeom prst="rect">
            <a:avLst/>
          </a:prstGeom>
        </p:spPr>
      </p:pic>
    </p:spTree>
    <p:extLst>
      <p:ext uri="{BB962C8B-B14F-4D97-AF65-F5344CB8AC3E}">
        <p14:creationId xmlns:p14="http://schemas.microsoft.com/office/powerpoint/2010/main" val="270397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Düz Bağlayıcı 30"/>
          <p:cNvSpPr/>
          <p:nvPr/>
        </p:nvSpPr>
        <p:spPr>
          <a:xfrm flipH="1">
            <a:off x="20363628" y="7457413"/>
            <a:ext cx="2" cy="1088795"/>
          </a:xfrm>
          <a:prstGeom prst="line">
            <a:avLst/>
          </a:prstGeom>
          <a:ln w="28575">
            <a:solidFill>
              <a:srgbClr val="75C5DC"/>
            </a:solidFill>
            <a:miter/>
          </a:ln>
        </p:spPr>
        <p:txBody>
          <a:bodyPr lIns="45718" tIns="45718" rIns="45718" bIns="45718"/>
          <a:lstStyle/>
          <a:p>
            <a:endParaRPr dirty="0"/>
          </a:p>
        </p:txBody>
      </p:sp>
      <p:sp>
        <p:nvSpPr>
          <p:cNvPr id="276" name="Düz Bağlayıcı 30"/>
          <p:cNvSpPr/>
          <p:nvPr/>
        </p:nvSpPr>
        <p:spPr>
          <a:xfrm flipH="1">
            <a:off x="14468394" y="6107326"/>
            <a:ext cx="3" cy="1117527"/>
          </a:xfrm>
          <a:prstGeom prst="line">
            <a:avLst/>
          </a:prstGeom>
          <a:ln w="28575">
            <a:solidFill>
              <a:srgbClr val="75C5DC"/>
            </a:solidFill>
            <a:miter/>
          </a:ln>
        </p:spPr>
        <p:txBody>
          <a:bodyPr lIns="45718" tIns="45718" rIns="45718" bIns="45718"/>
          <a:lstStyle/>
          <a:p>
            <a:endParaRPr dirty="0"/>
          </a:p>
        </p:txBody>
      </p:sp>
      <p:sp>
        <p:nvSpPr>
          <p:cNvPr id="277" name="Düz Bağlayıcı 30"/>
          <p:cNvSpPr/>
          <p:nvPr/>
        </p:nvSpPr>
        <p:spPr>
          <a:xfrm>
            <a:off x="3636927" y="6012415"/>
            <a:ext cx="4" cy="1130911"/>
          </a:xfrm>
          <a:prstGeom prst="line">
            <a:avLst/>
          </a:prstGeom>
          <a:ln w="28575">
            <a:solidFill>
              <a:srgbClr val="75C5DC"/>
            </a:solidFill>
            <a:miter/>
          </a:ln>
        </p:spPr>
        <p:txBody>
          <a:bodyPr lIns="45718" tIns="45718" rIns="45718" bIns="45718"/>
          <a:lstStyle/>
          <a:p>
            <a:endParaRPr dirty="0"/>
          </a:p>
        </p:txBody>
      </p:sp>
      <p:sp>
        <p:nvSpPr>
          <p:cNvPr id="278" name="Metin kutusu 4"/>
          <p:cNvSpPr txBox="1"/>
          <p:nvPr/>
        </p:nvSpPr>
        <p:spPr>
          <a:xfrm>
            <a:off x="8033387" y="284695"/>
            <a:ext cx="8317225" cy="923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algn="ctr" defTabSz="825500">
              <a:lnSpc>
                <a:spcPct val="100000"/>
              </a:lnSpc>
              <a:spcBef>
                <a:spcPts val="0"/>
              </a:spcBef>
              <a:defRPr sz="8000">
                <a:solidFill>
                  <a:srgbClr val="305288"/>
                </a:solidFill>
                <a:latin typeface="Times New Roman"/>
                <a:ea typeface="Times New Roman"/>
                <a:cs typeface="Times New Roman"/>
                <a:sym typeface="Times New Roman"/>
              </a:defRPr>
            </a:lvl1pPr>
          </a:lstStyle>
          <a:p>
            <a:r>
              <a:rPr lang="tr-TR" sz="4800" dirty="0">
                <a:solidFill>
                  <a:schemeClr val="tx1"/>
                </a:solidFill>
                <a:latin typeface="Calibri" panose="020F0502020204030204" pitchFamily="34" charset="0"/>
                <a:cs typeface="Calibri" panose="020F0502020204030204" pitchFamily="34" charset="0"/>
              </a:rPr>
              <a:t>Our Road Map</a:t>
            </a:r>
            <a:endParaRPr sz="4800" dirty="0">
              <a:solidFill>
                <a:schemeClr val="tx1"/>
              </a:solidFill>
              <a:latin typeface="Calibri" panose="020F0502020204030204" pitchFamily="34" charset="0"/>
              <a:cs typeface="Calibri" panose="020F0502020204030204" pitchFamily="34" charset="0"/>
            </a:endParaRPr>
          </a:p>
        </p:txBody>
      </p:sp>
      <p:grpSp>
        <p:nvGrpSpPr>
          <p:cNvPr id="284" name="Grup 28"/>
          <p:cNvGrpSpPr/>
          <p:nvPr/>
        </p:nvGrpSpPr>
        <p:grpSpPr>
          <a:xfrm>
            <a:off x="-17184" y="13477627"/>
            <a:ext cx="24546443" cy="266869"/>
            <a:chOff x="0" y="-1"/>
            <a:chExt cx="24546441" cy="266868"/>
          </a:xfrm>
        </p:grpSpPr>
        <p:sp>
          <p:nvSpPr>
            <p:cNvPr id="279" name="Dikdörtgen 22"/>
            <p:cNvSpPr/>
            <p:nvPr/>
          </p:nvSpPr>
          <p:spPr>
            <a:xfrm>
              <a:off x="-1" y="-2"/>
              <a:ext cx="4912941" cy="266870"/>
            </a:xfrm>
            <a:prstGeom prst="rect">
              <a:avLst/>
            </a:prstGeom>
            <a:solidFill>
              <a:srgbClr val="2351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80" name="Dikdörtgen 23"/>
            <p:cNvSpPr/>
            <p:nvPr/>
          </p:nvSpPr>
          <p:spPr>
            <a:xfrm>
              <a:off x="4908375" y="-2"/>
              <a:ext cx="4912940" cy="266870"/>
            </a:xfrm>
            <a:prstGeom prst="rect">
              <a:avLst/>
            </a:prstGeom>
            <a:solidFill>
              <a:srgbClr val="0365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81" name="Dikdörtgen 24"/>
            <p:cNvSpPr/>
            <p:nvPr/>
          </p:nvSpPr>
          <p:spPr>
            <a:xfrm>
              <a:off x="9816749" y="-2"/>
              <a:ext cx="4912940" cy="266870"/>
            </a:xfrm>
            <a:prstGeom prst="rect">
              <a:avLst/>
            </a:prstGeom>
            <a:solidFill>
              <a:srgbClr val="268EA6"/>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82" name="Dikdörtgen 25"/>
            <p:cNvSpPr/>
            <p:nvPr/>
          </p:nvSpPr>
          <p:spPr>
            <a:xfrm>
              <a:off x="14725122" y="-2"/>
              <a:ext cx="4912940" cy="266870"/>
            </a:xfrm>
            <a:prstGeom prst="rect">
              <a:avLst/>
            </a:prstGeom>
            <a:solidFill>
              <a:srgbClr val="50BFBF"/>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83" name="Dikdörtgen 26"/>
            <p:cNvSpPr/>
            <p:nvPr/>
          </p:nvSpPr>
          <p:spPr>
            <a:xfrm>
              <a:off x="19633501" y="-2"/>
              <a:ext cx="4912941" cy="266870"/>
            </a:xfrm>
            <a:prstGeom prst="rect">
              <a:avLst/>
            </a:prstGeom>
            <a:solidFill>
              <a:srgbClr val="75C5D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grpSp>
      <p:sp>
        <p:nvSpPr>
          <p:cNvPr id="285" name="Düz Bağlayıcı 18"/>
          <p:cNvSpPr/>
          <p:nvPr/>
        </p:nvSpPr>
        <p:spPr>
          <a:xfrm>
            <a:off x="968761" y="7288917"/>
            <a:ext cx="11562458" cy="2"/>
          </a:xfrm>
          <a:prstGeom prst="line">
            <a:avLst/>
          </a:prstGeom>
          <a:ln w="177800">
            <a:solidFill>
              <a:srgbClr val="404040"/>
            </a:solidFill>
            <a:miter/>
            <a:headEnd type="oval"/>
          </a:ln>
        </p:spPr>
        <p:txBody>
          <a:bodyPr lIns="45718" tIns="45718" rIns="45718" bIns="45718"/>
          <a:lstStyle/>
          <a:p>
            <a:endParaRPr dirty="0"/>
          </a:p>
        </p:txBody>
      </p:sp>
      <p:sp>
        <p:nvSpPr>
          <p:cNvPr id="286" name="Oval 21"/>
          <p:cNvSpPr/>
          <p:nvPr/>
        </p:nvSpPr>
        <p:spPr>
          <a:xfrm>
            <a:off x="3486505" y="7139509"/>
            <a:ext cx="370645" cy="370645"/>
          </a:xfrm>
          <a:prstGeom prst="ellipse">
            <a:avLst/>
          </a:prstGeom>
          <a:solidFill>
            <a:srgbClr val="268EA6"/>
          </a:solidFill>
          <a:ln w="38100">
            <a:solidFill>
              <a:srgbClr val="FFFFFF"/>
            </a:solidFill>
            <a:miter/>
          </a:ln>
        </p:spPr>
        <p:txBody>
          <a:bodyPr lIns="50800" tIns="50800" rIns="50800" bIns="50800" anchor="ctr"/>
          <a:lstStyle/>
          <a:p>
            <a:pPr algn="ctr" defTabSz="914400">
              <a:lnSpc>
                <a:spcPct val="100000"/>
              </a:lnSpc>
              <a:spcBef>
                <a:spcPts val="0"/>
              </a:spcBef>
              <a:defRPr sz="1800">
                <a:solidFill>
                  <a:srgbClr val="FFFFFF"/>
                </a:solidFill>
                <a:latin typeface="Calibri"/>
                <a:ea typeface="Calibri"/>
                <a:cs typeface="Calibri"/>
                <a:sym typeface="Calibri"/>
              </a:defRPr>
            </a:pPr>
            <a:endParaRPr dirty="0"/>
          </a:p>
        </p:txBody>
      </p:sp>
      <p:sp>
        <p:nvSpPr>
          <p:cNvPr id="287" name="Oval 22"/>
          <p:cNvSpPr/>
          <p:nvPr/>
        </p:nvSpPr>
        <p:spPr>
          <a:xfrm>
            <a:off x="9051400" y="7068140"/>
            <a:ext cx="370645" cy="370645"/>
          </a:xfrm>
          <a:prstGeom prst="ellipse">
            <a:avLst/>
          </a:prstGeom>
          <a:solidFill>
            <a:srgbClr val="75C5DC"/>
          </a:solidFill>
          <a:ln w="38100">
            <a:solidFill>
              <a:srgbClr val="FFFFFF"/>
            </a:solidFill>
            <a:miter/>
          </a:ln>
        </p:spPr>
        <p:txBody>
          <a:bodyPr lIns="50800" tIns="50800" rIns="50800" bIns="50800" anchor="ctr"/>
          <a:lstStyle/>
          <a:p>
            <a:pPr algn="ctr" defTabSz="914400">
              <a:lnSpc>
                <a:spcPct val="100000"/>
              </a:lnSpc>
              <a:spcBef>
                <a:spcPts val="0"/>
              </a:spcBef>
              <a:defRPr sz="1800">
                <a:solidFill>
                  <a:srgbClr val="FFFFFF"/>
                </a:solidFill>
                <a:latin typeface="Calibri"/>
                <a:ea typeface="Calibri"/>
                <a:cs typeface="Calibri"/>
                <a:sym typeface="Calibri"/>
              </a:defRPr>
            </a:pPr>
            <a:endParaRPr dirty="0"/>
          </a:p>
        </p:txBody>
      </p:sp>
      <p:grpSp>
        <p:nvGrpSpPr>
          <p:cNvPr id="290" name="Oval 28"/>
          <p:cNvGrpSpPr/>
          <p:nvPr/>
        </p:nvGrpSpPr>
        <p:grpSpPr>
          <a:xfrm>
            <a:off x="8285276" y="8277121"/>
            <a:ext cx="1837465" cy="1837466"/>
            <a:chOff x="-1" y="0"/>
            <a:chExt cx="1837464" cy="1837465"/>
          </a:xfrm>
        </p:grpSpPr>
        <p:sp>
          <p:nvSpPr>
            <p:cNvPr id="288" name="Daire"/>
            <p:cNvSpPr/>
            <p:nvPr/>
          </p:nvSpPr>
          <p:spPr>
            <a:xfrm>
              <a:off x="-1" y="0"/>
              <a:ext cx="1837464" cy="1837465"/>
            </a:xfrm>
            <a:prstGeom prst="ellipse">
              <a:avLst/>
            </a:prstGeom>
            <a:solidFill>
              <a:srgbClr val="75C5DC"/>
            </a:solidFill>
            <a:ln w="12700" cap="flat">
              <a:noFill/>
              <a:miter lim="400000"/>
            </a:ln>
            <a:effectLst/>
          </p:spPr>
          <p:txBody>
            <a:bodyPr wrap="square" lIns="50800" tIns="50800" rIns="50800" bIns="50800" numCol="1" anchor="ctr">
              <a:noAutofit/>
            </a:bodyPr>
            <a:lstStyle/>
            <a:p>
              <a:pPr algn="ctr" defTabSz="914400">
                <a:lnSpc>
                  <a:spcPct val="100000"/>
                </a:lnSpc>
                <a:spcBef>
                  <a:spcPts val="0"/>
                </a:spcBef>
                <a:defRPr sz="1800">
                  <a:solidFill>
                    <a:srgbClr val="FFFFFF"/>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p:txBody>
        </p:sp>
        <p:sp>
          <p:nvSpPr>
            <p:cNvPr id="289" name="2021Q2"/>
            <p:cNvSpPr txBox="1"/>
            <p:nvPr/>
          </p:nvSpPr>
          <p:spPr>
            <a:xfrm>
              <a:off x="356407" y="333957"/>
              <a:ext cx="1124645" cy="1169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defTabSz="914400">
                <a:lnSpc>
                  <a:spcPct val="100000"/>
                </a:lnSpc>
                <a:spcBef>
                  <a:spcPts val="0"/>
                </a:spcBef>
                <a:defRPr sz="3500" b="1">
                  <a:solidFill>
                    <a:srgbClr val="FFFFFF"/>
                  </a:solidFill>
                  <a:latin typeface="Times New Roman"/>
                  <a:ea typeface="Times New Roman"/>
                  <a:cs typeface="Times New Roman"/>
                  <a:sym typeface="Times New Roman"/>
                </a:defRPr>
              </a:lvl1pPr>
            </a:lstStyle>
            <a:p>
              <a:r>
                <a:rPr dirty="0">
                  <a:latin typeface="Calibri" panose="020F0502020204030204" pitchFamily="34" charset="0"/>
                  <a:cs typeface="Calibri" panose="020F0502020204030204" pitchFamily="34" charset="0"/>
                </a:rPr>
                <a:t>202</a:t>
              </a:r>
              <a:r>
                <a:rPr lang="tr-TR" dirty="0">
                  <a:latin typeface="Calibri" panose="020F0502020204030204" pitchFamily="34" charset="0"/>
                  <a:cs typeface="Calibri" panose="020F0502020204030204" pitchFamily="34" charset="0"/>
                </a:rPr>
                <a:t>5 Q4</a:t>
              </a:r>
              <a:endParaRPr dirty="0">
                <a:latin typeface="Calibri" panose="020F0502020204030204" pitchFamily="34" charset="0"/>
                <a:cs typeface="Calibri" panose="020F0502020204030204" pitchFamily="34" charset="0"/>
              </a:endParaRPr>
            </a:p>
          </p:txBody>
        </p:sp>
      </p:grpSp>
      <p:sp>
        <p:nvSpPr>
          <p:cNvPr id="291" name="Grup 33"/>
          <p:cNvSpPr txBox="1"/>
          <p:nvPr/>
        </p:nvSpPr>
        <p:spPr>
          <a:xfrm rot="10800000" flipH="1" flipV="1">
            <a:off x="6729518" y="3419659"/>
            <a:ext cx="5014408" cy="3323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lnSpc>
                <a:spcPct val="100000"/>
              </a:lnSpc>
              <a:spcBef>
                <a:spcPts val="0"/>
              </a:spcBef>
              <a:defRPr sz="3500">
                <a:latin typeface="Times New Roman"/>
                <a:ea typeface="Times New Roman"/>
                <a:cs typeface="Times New Roman"/>
                <a:sym typeface="Times New Roman"/>
              </a:defRPr>
            </a:pPr>
            <a:r>
              <a:rPr lang="en-US" dirty="0">
                <a:latin typeface="Calibri" panose="020F0502020204030204" pitchFamily="34" charset="0"/>
                <a:cs typeface="Calibri" panose="020F0502020204030204" pitchFamily="34" charset="0"/>
              </a:rPr>
              <a:t>-Completion of the preliminary prototype for the scanning problem</a:t>
            </a:r>
            <a:endParaRPr lang="tr-TR" dirty="0">
              <a:latin typeface="Calibri" panose="020F0502020204030204" pitchFamily="34" charset="0"/>
              <a:cs typeface="Calibri" panose="020F0502020204030204" pitchFamily="34" charset="0"/>
            </a:endParaRPr>
          </a:p>
          <a:p>
            <a:pPr defTabSz="914400">
              <a:lnSpc>
                <a:spcPct val="100000"/>
              </a:lnSpc>
              <a:spcBef>
                <a:spcPts val="0"/>
              </a:spcBef>
              <a:defRPr sz="3500">
                <a:latin typeface="Times New Roman"/>
                <a:ea typeface="Times New Roman"/>
                <a:cs typeface="Times New Roman"/>
                <a:sym typeface="Times New Roman"/>
              </a:defRPr>
            </a:pPr>
            <a:r>
              <a:rPr lang="en-US" dirty="0">
                <a:latin typeface="Calibri" panose="020F0502020204030204" pitchFamily="34" charset="0"/>
                <a:cs typeface="Calibri" panose="020F0502020204030204" pitchFamily="34" charset="0"/>
              </a:rPr>
              <a:t>-Application to TUBITAK 1507 program</a:t>
            </a:r>
            <a:endParaRPr lang="tr-TR" dirty="0">
              <a:latin typeface="Calibri" panose="020F0502020204030204" pitchFamily="34" charset="0"/>
              <a:cs typeface="Calibri" panose="020F0502020204030204" pitchFamily="34" charset="0"/>
            </a:endParaRPr>
          </a:p>
          <a:p>
            <a:pPr defTabSz="914400">
              <a:lnSpc>
                <a:spcPct val="100000"/>
              </a:lnSpc>
              <a:spcBef>
                <a:spcPts val="0"/>
              </a:spcBef>
              <a:defRPr sz="3500">
                <a:latin typeface="Times New Roman"/>
                <a:ea typeface="Times New Roman"/>
                <a:cs typeface="Times New Roman"/>
                <a:sym typeface="Times New Roman"/>
              </a:defRPr>
            </a:pPr>
            <a:endParaRPr lang="tr-TR" dirty="0">
              <a:latin typeface="Calibri" panose="020F0502020204030204" pitchFamily="34" charset="0"/>
              <a:cs typeface="Calibri" panose="020F0502020204030204" pitchFamily="34" charset="0"/>
            </a:endParaRPr>
          </a:p>
        </p:txBody>
      </p:sp>
      <p:sp>
        <p:nvSpPr>
          <p:cNvPr id="292" name="Grup 34"/>
          <p:cNvSpPr txBox="1"/>
          <p:nvPr/>
        </p:nvSpPr>
        <p:spPr>
          <a:xfrm>
            <a:off x="11090480" y="7739959"/>
            <a:ext cx="6755833" cy="3323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lnSpc>
                <a:spcPct val="100000"/>
              </a:lnSpc>
              <a:spcBef>
                <a:spcPts val="0"/>
              </a:spcBef>
              <a:defRPr sz="3500">
                <a:latin typeface="Times New Roman"/>
                <a:ea typeface="Times New Roman"/>
                <a:cs typeface="Times New Roman"/>
                <a:sym typeface="Times New Roman"/>
              </a:defRPr>
            </a:pPr>
            <a:r>
              <a:rPr lang="en-US" dirty="0">
                <a:latin typeface="Calibri" panose="020F0502020204030204" pitchFamily="34" charset="0"/>
                <a:cs typeface="Calibri" panose="020F0502020204030204" pitchFamily="34" charset="0"/>
              </a:rPr>
              <a:t>-Completing the prototype of the scanning section, which represents the intermediate output/product of the project.</a:t>
            </a:r>
          </a:p>
          <a:p>
            <a:pPr defTabSz="914400">
              <a:lnSpc>
                <a:spcPct val="100000"/>
              </a:lnSpc>
              <a:spcBef>
                <a:spcPts val="0"/>
              </a:spcBef>
              <a:defRPr sz="3500">
                <a:latin typeface="Times New Roman"/>
                <a:ea typeface="Times New Roman"/>
                <a:cs typeface="Times New Roman"/>
                <a:sym typeface="Times New Roman"/>
              </a:defRPr>
            </a:pPr>
            <a:r>
              <a:rPr lang="en-US" dirty="0">
                <a:latin typeface="Calibri" panose="020F0502020204030204" pitchFamily="34" charset="0"/>
                <a:cs typeface="Calibri" panose="020F0502020204030204" pitchFamily="34" charset="0"/>
              </a:rPr>
              <a:t>-Conducting testing and validation of the prototype.</a:t>
            </a:r>
            <a:endParaRPr lang="tr-TR" dirty="0">
              <a:latin typeface="Calibri" panose="020F0502020204030204" pitchFamily="34" charset="0"/>
              <a:cs typeface="Calibri" panose="020F0502020204030204" pitchFamily="34" charset="0"/>
            </a:endParaRPr>
          </a:p>
        </p:txBody>
      </p:sp>
      <p:sp>
        <p:nvSpPr>
          <p:cNvPr id="293" name="Düz Bağlayıcı 18"/>
          <p:cNvSpPr/>
          <p:nvPr/>
        </p:nvSpPr>
        <p:spPr>
          <a:xfrm flipH="1" flipV="1">
            <a:off x="10712638" y="7288917"/>
            <a:ext cx="12502222" cy="2"/>
          </a:xfrm>
          <a:prstGeom prst="line">
            <a:avLst/>
          </a:prstGeom>
          <a:ln w="177800">
            <a:solidFill>
              <a:srgbClr val="404040"/>
            </a:solidFill>
            <a:miter/>
            <a:headEnd type="oval"/>
          </a:ln>
        </p:spPr>
        <p:txBody>
          <a:bodyPr lIns="45718" tIns="45718" rIns="45718" bIns="45718"/>
          <a:lstStyle/>
          <a:p>
            <a:endParaRPr dirty="0"/>
          </a:p>
        </p:txBody>
      </p:sp>
      <p:sp>
        <p:nvSpPr>
          <p:cNvPr id="294" name="Oval 23"/>
          <p:cNvSpPr/>
          <p:nvPr/>
        </p:nvSpPr>
        <p:spPr>
          <a:xfrm>
            <a:off x="2620161" y="4131816"/>
            <a:ext cx="1926211" cy="1926213"/>
          </a:xfrm>
          <a:prstGeom prst="ellipse">
            <a:avLst/>
          </a:prstGeom>
          <a:solidFill>
            <a:srgbClr val="268EA6"/>
          </a:solidFill>
          <a:ln w="12700">
            <a:miter lim="400000"/>
          </a:ln>
        </p:spPr>
        <p:txBody>
          <a:bodyPr lIns="50800" tIns="50800" rIns="50800" bIns="50800" anchor="ctr"/>
          <a:lstStyle/>
          <a:p>
            <a:pPr algn="ctr" defTabSz="914400">
              <a:lnSpc>
                <a:spcPct val="100000"/>
              </a:lnSpc>
              <a:spcBef>
                <a:spcPts val="0"/>
              </a:spcBef>
              <a:defRPr sz="1800">
                <a:solidFill>
                  <a:srgbClr val="FFFFFF"/>
                </a:solidFill>
                <a:latin typeface="Calibri"/>
                <a:ea typeface="Calibri"/>
                <a:cs typeface="Calibri"/>
                <a:sym typeface="Calibri"/>
              </a:defRPr>
            </a:pPr>
            <a:endParaRPr dirty="0"/>
          </a:p>
        </p:txBody>
      </p:sp>
      <p:sp>
        <p:nvSpPr>
          <p:cNvPr id="295" name="Oval 21"/>
          <p:cNvSpPr/>
          <p:nvPr/>
        </p:nvSpPr>
        <p:spPr>
          <a:xfrm>
            <a:off x="14283075" y="7139509"/>
            <a:ext cx="370645" cy="370645"/>
          </a:xfrm>
          <a:prstGeom prst="ellipse">
            <a:avLst/>
          </a:prstGeom>
          <a:solidFill>
            <a:srgbClr val="23518C"/>
          </a:solidFill>
          <a:ln w="38100">
            <a:solidFill>
              <a:srgbClr val="FFFFFF"/>
            </a:solidFill>
            <a:miter/>
          </a:ln>
        </p:spPr>
        <p:txBody>
          <a:bodyPr lIns="50800" tIns="50800" rIns="50800" bIns="50800" anchor="ctr"/>
          <a:lstStyle/>
          <a:p>
            <a:pPr algn="ctr" defTabSz="914400">
              <a:lnSpc>
                <a:spcPct val="100000"/>
              </a:lnSpc>
              <a:spcBef>
                <a:spcPts val="0"/>
              </a:spcBef>
              <a:defRPr sz="1800">
                <a:solidFill>
                  <a:srgbClr val="FFFFFF"/>
                </a:solidFill>
                <a:latin typeface="Calibri"/>
                <a:ea typeface="Calibri"/>
                <a:cs typeface="Calibri"/>
                <a:sym typeface="Calibri"/>
              </a:defRPr>
            </a:pPr>
            <a:endParaRPr dirty="0"/>
          </a:p>
        </p:txBody>
      </p:sp>
      <p:sp>
        <p:nvSpPr>
          <p:cNvPr id="296" name="Oval 22"/>
          <p:cNvSpPr/>
          <p:nvPr/>
        </p:nvSpPr>
        <p:spPr>
          <a:xfrm>
            <a:off x="20178306" y="7067683"/>
            <a:ext cx="370645" cy="370645"/>
          </a:xfrm>
          <a:prstGeom prst="ellipse">
            <a:avLst/>
          </a:prstGeom>
          <a:solidFill>
            <a:srgbClr val="44546A"/>
          </a:solidFill>
          <a:ln w="38100">
            <a:solidFill>
              <a:srgbClr val="FFFFFF"/>
            </a:solidFill>
            <a:miter/>
          </a:ln>
        </p:spPr>
        <p:txBody>
          <a:bodyPr lIns="50800" tIns="50800" rIns="50800" bIns="50800" anchor="ctr"/>
          <a:lstStyle/>
          <a:p>
            <a:pPr algn="ctr" defTabSz="914400">
              <a:lnSpc>
                <a:spcPct val="100000"/>
              </a:lnSpc>
              <a:spcBef>
                <a:spcPts val="0"/>
              </a:spcBef>
              <a:defRPr sz="1800">
                <a:solidFill>
                  <a:srgbClr val="FFFFFF"/>
                </a:solidFill>
                <a:latin typeface="Calibri"/>
                <a:ea typeface="Calibri"/>
                <a:cs typeface="Calibri"/>
                <a:sym typeface="Calibri"/>
              </a:defRPr>
            </a:pPr>
            <a:endParaRPr dirty="0"/>
          </a:p>
        </p:txBody>
      </p:sp>
      <p:grpSp>
        <p:nvGrpSpPr>
          <p:cNvPr id="299" name="Oval 23"/>
          <p:cNvGrpSpPr/>
          <p:nvPr/>
        </p:nvGrpSpPr>
        <p:grpSpPr>
          <a:xfrm>
            <a:off x="13600468" y="4483064"/>
            <a:ext cx="1894845" cy="1894845"/>
            <a:chOff x="-1" y="-1"/>
            <a:chExt cx="1894844" cy="1894844"/>
          </a:xfrm>
        </p:grpSpPr>
        <p:sp>
          <p:nvSpPr>
            <p:cNvPr id="297" name="Daire"/>
            <p:cNvSpPr/>
            <p:nvPr/>
          </p:nvSpPr>
          <p:spPr>
            <a:xfrm>
              <a:off x="-1" y="-1"/>
              <a:ext cx="1894844" cy="1894844"/>
            </a:xfrm>
            <a:prstGeom prst="ellipse">
              <a:avLst/>
            </a:prstGeom>
            <a:solidFill>
              <a:srgbClr val="23518C"/>
            </a:solidFill>
            <a:ln w="12700" cap="flat">
              <a:noFill/>
              <a:miter lim="400000"/>
            </a:ln>
            <a:effectLst/>
          </p:spPr>
          <p:txBody>
            <a:bodyPr wrap="square" lIns="50800" tIns="50800" rIns="50800" bIns="50800" numCol="1" anchor="ctr">
              <a:noAutofit/>
            </a:bodyPr>
            <a:lstStyle/>
            <a:p>
              <a:pPr algn="ctr" defTabSz="914400">
                <a:lnSpc>
                  <a:spcPct val="100000"/>
                </a:lnSpc>
                <a:spcBef>
                  <a:spcPts val="0"/>
                </a:spcBef>
                <a:defRPr sz="1800">
                  <a:solidFill>
                    <a:srgbClr val="FFFFFF"/>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p:txBody>
        </p:sp>
        <p:sp>
          <p:nvSpPr>
            <p:cNvPr id="298" name="2021 Q3"/>
            <p:cNvSpPr txBox="1"/>
            <p:nvPr/>
          </p:nvSpPr>
          <p:spPr>
            <a:xfrm>
              <a:off x="367537" y="359803"/>
              <a:ext cx="1208460" cy="1169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defTabSz="914400">
                <a:lnSpc>
                  <a:spcPct val="100000"/>
                </a:lnSpc>
                <a:spcBef>
                  <a:spcPts val="0"/>
                </a:spcBef>
                <a:defRPr sz="3500" b="1">
                  <a:solidFill>
                    <a:srgbClr val="FFFFFF"/>
                  </a:solidFill>
                  <a:latin typeface="Times New Roman"/>
                  <a:ea typeface="Times New Roman"/>
                  <a:cs typeface="Times New Roman"/>
                  <a:sym typeface="Times New Roman"/>
                </a:defRPr>
              </a:lvl1pPr>
            </a:lstStyle>
            <a:p>
              <a:r>
                <a:rPr dirty="0">
                  <a:latin typeface="Calibri" panose="020F0502020204030204" pitchFamily="34" charset="0"/>
                  <a:cs typeface="Calibri" panose="020F0502020204030204" pitchFamily="34" charset="0"/>
                </a:rPr>
                <a:t>202</a:t>
              </a:r>
              <a:r>
                <a:rPr lang="tr-TR" dirty="0">
                  <a:latin typeface="Calibri" panose="020F0502020204030204" pitchFamily="34" charset="0"/>
                  <a:cs typeface="Calibri" panose="020F0502020204030204" pitchFamily="34" charset="0"/>
                </a:rPr>
                <a:t>4</a:t>
              </a:r>
              <a:r>
                <a:rPr dirty="0">
                  <a:latin typeface="Calibri" panose="020F0502020204030204" pitchFamily="34" charset="0"/>
                  <a:cs typeface="Calibri" panose="020F0502020204030204" pitchFamily="34" charset="0"/>
                </a:rPr>
                <a:t> </a:t>
              </a: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Q2</a:t>
              </a:r>
            </a:p>
          </p:txBody>
        </p:sp>
      </p:grpSp>
      <p:grpSp>
        <p:nvGrpSpPr>
          <p:cNvPr id="302" name="Oval 28"/>
          <p:cNvGrpSpPr/>
          <p:nvPr/>
        </p:nvGrpSpPr>
        <p:grpSpPr>
          <a:xfrm>
            <a:off x="19321400" y="8360305"/>
            <a:ext cx="1837466" cy="1837465"/>
            <a:chOff x="0" y="-1"/>
            <a:chExt cx="1837465" cy="1837464"/>
          </a:xfrm>
        </p:grpSpPr>
        <p:sp>
          <p:nvSpPr>
            <p:cNvPr id="300" name="Daire"/>
            <p:cNvSpPr/>
            <p:nvPr/>
          </p:nvSpPr>
          <p:spPr>
            <a:xfrm>
              <a:off x="0" y="-1"/>
              <a:ext cx="1837465" cy="1837464"/>
            </a:xfrm>
            <a:prstGeom prst="ellipse">
              <a:avLst/>
            </a:prstGeom>
            <a:solidFill>
              <a:srgbClr val="44546A"/>
            </a:solidFill>
            <a:ln w="12700" cap="flat">
              <a:noFill/>
              <a:miter lim="400000"/>
            </a:ln>
            <a:effectLst/>
          </p:spPr>
          <p:txBody>
            <a:bodyPr wrap="square" lIns="50800" tIns="50800" rIns="50800" bIns="50800" numCol="1" anchor="ctr">
              <a:noAutofit/>
            </a:bodyPr>
            <a:lstStyle/>
            <a:p>
              <a:pPr algn="ctr" defTabSz="914400">
                <a:lnSpc>
                  <a:spcPct val="100000"/>
                </a:lnSpc>
                <a:spcBef>
                  <a:spcPts val="0"/>
                </a:spcBef>
                <a:defRPr sz="1800">
                  <a:solidFill>
                    <a:srgbClr val="FFFFFF"/>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p:txBody>
        </p:sp>
        <p:sp>
          <p:nvSpPr>
            <p:cNvPr id="301" name="2021 Q4"/>
            <p:cNvSpPr txBox="1"/>
            <p:nvPr/>
          </p:nvSpPr>
          <p:spPr>
            <a:xfrm>
              <a:off x="283688" y="333956"/>
              <a:ext cx="1270087" cy="1169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defTabSz="914400">
                <a:lnSpc>
                  <a:spcPct val="100000"/>
                </a:lnSpc>
                <a:spcBef>
                  <a:spcPts val="0"/>
                </a:spcBef>
                <a:defRPr sz="3500" b="1">
                  <a:solidFill>
                    <a:srgbClr val="FFFFFF"/>
                  </a:solidFill>
                  <a:latin typeface="Times New Roman"/>
                  <a:ea typeface="Times New Roman"/>
                  <a:cs typeface="Times New Roman"/>
                  <a:sym typeface="Times New Roman"/>
                </a:defRPr>
              </a:lvl1pPr>
            </a:lstStyle>
            <a:p>
              <a:r>
                <a:rPr dirty="0">
                  <a:latin typeface="Calibri" panose="020F0502020204030204" pitchFamily="34" charset="0"/>
                  <a:cs typeface="Calibri" panose="020F0502020204030204" pitchFamily="34" charset="0"/>
                </a:rPr>
                <a:t>202</a:t>
              </a:r>
              <a:r>
                <a:rPr lang="tr-TR" dirty="0">
                  <a:latin typeface="Calibri" panose="020F0502020204030204" pitchFamily="34" charset="0"/>
                  <a:cs typeface="Calibri" panose="020F0502020204030204" pitchFamily="34" charset="0"/>
                </a:rPr>
                <a:t>5</a:t>
              </a:r>
              <a:r>
                <a:rPr dirty="0">
                  <a:latin typeface="Calibri" panose="020F0502020204030204" pitchFamily="34" charset="0"/>
                  <a:cs typeface="Calibri" panose="020F0502020204030204" pitchFamily="34" charset="0"/>
                </a:rPr>
                <a:t> Q</a:t>
              </a:r>
              <a:r>
                <a:rPr lang="tr-TR" dirty="0">
                  <a:latin typeface="Calibri" panose="020F0502020204030204" pitchFamily="34" charset="0"/>
                  <a:cs typeface="Calibri" panose="020F0502020204030204" pitchFamily="34" charset="0"/>
                </a:rPr>
                <a:t>1</a:t>
              </a:r>
              <a:endParaRPr dirty="0">
                <a:latin typeface="Calibri" panose="020F0502020204030204" pitchFamily="34" charset="0"/>
                <a:cs typeface="Calibri" panose="020F0502020204030204" pitchFamily="34" charset="0"/>
              </a:endParaRPr>
            </a:p>
          </p:txBody>
        </p:sp>
      </p:grpSp>
      <p:sp>
        <p:nvSpPr>
          <p:cNvPr id="303" name="Grup 34"/>
          <p:cNvSpPr txBox="1"/>
          <p:nvPr/>
        </p:nvSpPr>
        <p:spPr>
          <a:xfrm rot="10800000" flipH="1" flipV="1">
            <a:off x="16635694" y="2467725"/>
            <a:ext cx="7208875" cy="3862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defTabSz="914400">
              <a:lnSpc>
                <a:spcPct val="100000"/>
              </a:lnSpc>
              <a:spcBef>
                <a:spcPts val="0"/>
              </a:spcBef>
              <a:defRPr sz="3500">
                <a:latin typeface="Times New Roman"/>
                <a:ea typeface="Times New Roman"/>
                <a:cs typeface="Times New Roman"/>
                <a:sym typeface="Times New Roman"/>
              </a:defRPr>
            </a:lvl1pPr>
          </a:lstStyle>
          <a:p>
            <a:pPr algn="l"/>
            <a:r>
              <a:rPr lang="tr-T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Obtaining a prototype of the final product</a:t>
            </a:r>
            <a:endParaRPr lang="tr-TR"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-Conducting large data bank studies for testing, verification and validation purposes</a:t>
            </a:r>
            <a:endParaRPr lang="tr-TR"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-Conducting studies on potential long-term projects</a:t>
            </a:r>
            <a:endParaRPr lang="tr-TR" dirty="0">
              <a:latin typeface="Calibri" panose="020F0502020204030204" pitchFamily="34" charset="0"/>
              <a:cs typeface="Calibri" panose="020F0502020204030204" pitchFamily="34" charset="0"/>
            </a:endParaRPr>
          </a:p>
        </p:txBody>
      </p:sp>
      <p:sp>
        <p:nvSpPr>
          <p:cNvPr id="304" name="Düz Bağlayıcı 30"/>
          <p:cNvSpPr/>
          <p:nvPr/>
        </p:nvSpPr>
        <p:spPr>
          <a:xfrm flipH="1">
            <a:off x="9253614" y="7142258"/>
            <a:ext cx="3" cy="1117527"/>
          </a:xfrm>
          <a:prstGeom prst="line">
            <a:avLst/>
          </a:prstGeom>
          <a:ln w="28575">
            <a:solidFill>
              <a:srgbClr val="75C5DC"/>
            </a:solidFill>
            <a:miter/>
          </a:ln>
        </p:spPr>
        <p:txBody>
          <a:bodyPr lIns="45718" tIns="45718" rIns="45718" bIns="45718"/>
          <a:lstStyle/>
          <a:p>
            <a:endParaRPr dirty="0"/>
          </a:p>
        </p:txBody>
      </p:sp>
      <p:sp>
        <p:nvSpPr>
          <p:cNvPr id="305" name="2021Q1"/>
          <p:cNvSpPr txBox="1"/>
          <p:nvPr/>
        </p:nvSpPr>
        <p:spPr>
          <a:xfrm>
            <a:off x="2565099" y="4496878"/>
            <a:ext cx="1558741" cy="1169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p>
            <a:pPr lvl="1" indent="457200" algn="ctr" defTabSz="914400">
              <a:lnSpc>
                <a:spcPct val="100000"/>
              </a:lnSpc>
              <a:spcBef>
                <a:spcPts val="0"/>
              </a:spcBef>
              <a:defRPr sz="3500" b="1">
                <a:solidFill>
                  <a:srgbClr val="FFFFFF"/>
                </a:solidFill>
                <a:latin typeface="Times New Roman"/>
                <a:ea typeface="Times New Roman"/>
                <a:cs typeface="Times New Roman"/>
                <a:sym typeface="Times New Roman"/>
              </a:defRPr>
            </a:pPr>
            <a:r>
              <a:rPr dirty="0">
                <a:latin typeface="Calibri" panose="020F0502020204030204" pitchFamily="34" charset="0"/>
                <a:cs typeface="Calibri" panose="020F0502020204030204" pitchFamily="34" charset="0"/>
              </a:rPr>
              <a:t>20</a:t>
            </a:r>
            <a:r>
              <a:rPr lang="tr-TR" dirty="0">
                <a:latin typeface="Calibri" panose="020F0502020204030204" pitchFamily="34" charset="0"/>
                <a:cs typeface="Calibri" panose="020F0502020204030204" pitchFamily="34" charset="0"/>
              </a:rPr>
              <a:t>19</a:t>
            </a:r>
          </a:p>
          <a:p>
            <a:pPr lvl="1" indent="457200" algn="ctr" defTabSz="914400">
              <a:lnSpc>
                <a:spcPct val="100000"/>
              </a:lnSpc>
              <a:spcBef>
                <a:spcPts val="0"/>
              </a:spcBef>
              <a:defRPr sz="3500" b="1">
                <a:solidFill>
                  <a:srgbClr val="FFFFFF"/>
                </a:solidFill>
                <a:latin typeface="Times New Roman"/>
                <a:ea typeface="Times New Roman"/>
                <a:cs typeface="Times New Roman"/>
                <a:sym typeface="Times New Roman"/>
              </a:defRPr>
            </a:pPr>
            <a:r>
              <a:rPr lang="tr-TR" dirty="0">
                <a:latin typeface="Calibri" panose="020F0502020204030204" pitchFamily="34" charset="0"/>
                <a:cs typeface="Calibri" panose="020F0502020204030204" pitchFamily="34" charset="0"/>
              </a:rPr>
              <a:t>Q2</a:t>
            </a:r>
            <a:endParaRPr dirty="0">
              <a:latin typeface="Calibri" panose="020F0502020204030204" pitchFamily="34" charset="0"/>
              <a:cs typeface="Calibri" panose="020F0502020204030204" pitchFamily="34" charset="0"/>
            </a:endParaRPr>
          </a:p>
        </p:txBody>
      </p:sp>
      <p:sp>
        <p:nvSpPr>
          <p:cNvPr id="306" name="Grup 34"/>
          <p:cNvSpPr txBox="1"/>
          <p:nvPr/>
        </p:nvSpPr>
        <p:spPr>
          <a:xfrm>
            <a:off x="11049917" y="7865496"/>
            <a:ext cx="6830292" cy="630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lnSpc>
                <a:spcPct val="100000"/>
              </a:lnSpc>
              <a:spcBef>
                <a:spcPts val="0"/>
              </a:spcBef>
              <a:defRPr sz="3500">
                <a:latin typeface="Times New Roman"/>
                <a:ea typeface="Times New Roman"/>
                <a:cs typeface="Times New Roman"/>
                <a:sym typeface="Times New Roman"/>
              </a:defRPr>
            </a:pPr>
            <a:endParaRPr lang="tr-TR" dirty="0">
              <a:latin typeface="Calibri" panose="020F0502020204030204" pitchFamily="34" charset="0"/>
              <a:cs typeface="Calibri" panose="020F0502020204030204" pitchFamily="34" charset="0"/>
            </a:endParaRPr>
          </a:p>
        </p:txBody>
      </p:sp>
      <p:sp>
        <p:nvSpPr>
          <p:cNvPr id="2" name="Grup 34">
            <a:extLst>
              <a:ext uri="{FF2B5EF4-FFF2-40B4-BE49-F238E27FC236}">
                <a16:creationId xmlns:a16="http://schemas.microsoft.com/office/drawing/2014/main" id="{70DAEC50-7C25-8D76-659D-700EA50A51BC}"/>
              </a:ext>
            </a:extLst>
          </p:cNvPr>
          <p:cNvSpPr txBox="1"/>
          <p:nvPr/>
        </p:nvSpPr>
        <p:spPr>
          <a:xfrm>
            <a:off x="234309" y="8136507"/>
            <a:ext cx="6755833" cy="2246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lnSpc>
                <a:spcPct val="100000"/>
              </a:lnSpc>
              <a:spcBef>
                <a:spcPts val="0"/>
              </a:spcBef>
              <a:defRPr sz="3500">
                <a:latin typeface="Times New Roman"/>
                <a:ea typeface="Times New Roman"/>
                <a:cs typeface="Times New Roman"/>
                <a:sym typeface="Times New Roman"/>
              </a:defRPr>
            </a:pPr>
            <a:r>
              <a:rPr lang="en-US" dirty="0">
                <a:latin typeface="Calibri" panose="020F0502020204030204" pitchFamily="34" charset="0"/>
                <a:cs typeface="Calibri" panose="020F0502020204030204" pitchFamily="34" charset="0"/>
              </a:rPr>
              <a:t>-Obtaining a national patent covering the method and hardware structure while the project is in the idea process</a:t>
            </a:r>
            <a:endParaRPr lang="tr-TR" dirty="0">
              <a:latin typeface="Calibri" panose="020F0502020204030204" pitchFamily="34" charset="0"/>
              <a:cs typeface="Calibri" panose="020F0502020204030204" pitchFamily="34" charset="0"/>
            </a:endParaRPr>
          </a:p>
        </p:txBody>
      </p:sp>
      <p:pic>
        <p:nvPicPr>
          <p:cNvPr id="4" name="Resim 3">
            <a:extLst>
              <a:ext uri="{FF2B5EF4-FFF2-40B4-BE49-F238E27FC236}">
                <a16:creationId xmlns:a16="http://schemas.microsoft.com/office/drawing/2014/main" id="{50D5AC9B-82C6-1235-1C66-32A02FA4BB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311068" y="-54287"/>
            <a:ext cx="2072932" cy="1555419"/>
          </a:xfrm>
          <a:prstGeom prst="rect">
            <a:avLst/>
          </a:prstGeom>
        </p:spPr>
      </p:pic>
      <p:grpSp>
        <p:nvGrpSpPr>
          <p:cNvPr id="5" name="Grup 4">
            <a:extLst>
              <a:ext uri="{FF2B5EF4-FFF2-40B4-BE49-F238E27FC236}">
                <a16:creationId xmlns:a16="http://schemas.microsoft.com/office/drawing/2014/main" id="{ED1C486B-6BFC-3242-DF4C-1298207FC897}"/>
              </a:ext>
            </a:extLst>
          </p:cNvPr>
          <p:cNvGrpSpPr/>
          <p:nvPr/>
        </p:nvGrpSpPr>
        <p:grpSpPr>
          <a:xfrm>
            <a:off x="19082581" y="11247080"/>
            <a:ext cx="4609800" cy="1827000"/>
            <a:chOff x="18983241" y="11340940"/>
            <a:chExt cx="4609800" cy="1827000"/>
          </a:xfrm>
        </p:grpSpPr>
        <mc:AlternateContent xmlns:mc="http://schemas.openxmlformats.org/markup-compatibility/2006" xmlns:p14="http://schemas.microsoft.com/office/powerpoint/2010/main">
          <mc:Choice Requires="p14">
            <p:contentPart p14:bwMode="auto" r:id="rId3">
              <p14:nvContentPartPr>
                <p14:cNvPr id="6" name="Mürekkep 5">
                  <a:extLst>
                    <a:ext uri="{FF2B5EF4-FFF2-40B4-BE49-F238E27FC236}">
                      <a16:creationId xmlns:a16="http://schemas.microsoft.com/office/drawing/2014/main" id="{BCC4B132-4E21-F3E5-9CA4-1400653BF865}"/>
                    </a:ext>
                  </a:extLst>
                </p14:cNvPr>
                <p14:cNvContentPartPr/>
                <p14:nvPr/>
              </p14:nvContentPartPr>
              <p14:xfrm>
                <a:off x="18983241" y="11340940"/>
                <a:ext cx="4609800" cy="1827000"/>
              </p14:xfrm>
            </p:contentPart>
          </mc:Choice>
          <mc:Fallback xmlns="">
            <p:pic>
              <p:nvPicPr>
                <p:cNvPr id="6" name="Mürekkep 5">
                  <a:extLst>
                    <a:ext uri="{FF2B5EF4-FFF2-40B4-BE49-F238E27FC236}">
                      <a16:creationId xmlns:a16="http://schemas.microsoft.com/office/drawing/2014/main" id="{BCC4B132-4E21-F3E5-9CA4-1400653BF865}"/>
                    </a:ext>
                  </a:extLst>
                </p:cNvPr>
                <p:cNvPicPr/>
                <p:nvPr/>
              </p:nvPicPr>
              <p:blipFill>
                <a:blip r:embed="rId4"/>
                <a:stretch>
                  <a:fillRect/>
                </a:stretch>
              </p:blipFill>
              <p:spPr>
                <a:xfrm>
                  <a:off x="18920241" y="11278300"/>
                  <a:ext cx="4735440" cy="195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Mürekkep 6">
                  <a:extLst>
                    <a:ext uri="{FF2B5EF4-FFF2-40B4-BE49-F238E27FC236}">
                      <a16:creationId xmlns:a16="http://schemas.microsoft.com/office/drawing/2014/main" id="{B814BF79-9F83-B8BA-853C-BAE1E60266FA}"/>
                    </a:ext>
                  </a:extLst>
                </p14:cNvPr>
                <p14:cNvContentPartPr/>
                <p14:nvPr/>
              </p14:nvContentPartPr>
              <p14:xfrm>
                <a:off x="20433681" y="11801740"/>
                <a:ext cx="11160" cy="10800"/>
              </p14:xfrm>
            </p:contentPart>
          </mc:Choice>
          <mc:Fallback xmlns="">
            <p:pic>
              <p:nvPicPr>
                <p:cNvPr id="7" name="Mürekkep 6">
                  <a:extLst>
                    <a:ext uri="{FF2B5EF4-FFF2-40B4-BE49-F238E27FC236}">
                      <a16:creationId xmlns:a16="http://schemas.microsoft.com/office/drawing/2014/main" id="{B814BF79-9F83-B8BA-853C-BAE1E60266FA}"/>
                    </a:ext>
                  </a:extLst>
                </p:cNvPr>
                <p:cNvPicPr/>
                <p:nvPr/>
              </p:nvPicPr>
              <p:blipFill>
                <a:blip r:embed="rId6"/>
                <a:stretch>
                  <a:fillRect/>
                </a:stretch>
              </p:blipFill>
              <p:spPr>
                <a:xfrm>
                  <a:off x="20370681" y="11739100"/>
                  <a:ext cx="136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Mürekkep 7">
                  <a:extLst>
                    <a:ext uri="{FF2B5EF4-FFF2-40B4-BE49-F238E27FC236}">
                      <a16:creationId xmlns:a16="http://schemas.microsoft.com/office/drawing/2014/main" id="{7B5C2CB3-6134-29C9-034F-20BA52A3DE9C}"/>
                    </a:ext>
                  </a:extLst>
                </p14:cNvPr>
                <p14:cNvContentPartPr/>
                <p14:nvPr/>
              </p14:nvContentPartPr>
              <p14:xfrm>
                <a:off x="20396601" y="11830900"/>
                <a:ext cx="360" cy="360"/>
              </p14:xfrm>
            </p:contentPart>
          </mc:Choice>
          <mc:Fallback xmlns="">
            <p:pic>
              <p:nvPicPr>
                <p:cNvPr id="8" name="Mürekkep 7">
                  <a:extLst>
                    <a:ext uri="{FF2B5EF4-FFF2-40B4-BE49-F238E27FC236}">
                      <a16:creationId xmlns:a16="http://schemas.microsoft.com/office/drawing/2014/main" id="{7B5C2CB3-6134-29C9-034F-20BA52A3DE9C}"/>
                    </a:ext>
                  </a:extLst>
                </p:cNvPr>
                <p:cNvPicPr/>
                <p:nvPr/>
              </p:nvPicPr>
              <p:blipFill>
                <a:blip r:embed="rId8"/>
                <a:stretch>
                  <a:fillRect/>
                </a:stretch>
              </p:blipFill>
              <p:spPr>
                <a:xfrm>
                  <a:off x="20333601" y="1176790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Mürekkep 8">
                <a:extLst>
                  <a:ext uri="{FF2B5EF4-FFF2-40B4-BE49-F238E27FC236}">
                    <a16:creationId xmlns:a16="http://schemas.microsoft.com/office/drawing/2014/main" id="{892AC94E-F52F-7BEC-DA05-D88A54285189}"/>
                  </a:ext>
                </a:extLst>
              </p14:cNvPr>
              <p14:cNvContentPartPr/>
              <p14:nvPr/>
            </p14:nvContentPartPr>
            <p14:xfrm>
              <a:off x="17820081" y="11942860"/>
              <a:ext cx="5765760" cy="900000"/>
            </p14:xfrm>
          </p:contentPart>
        </mc:Choice>
        <mc:Fallback xmlns="">
          <p:pic>
            <p:nvPicPr>
              <p:cNvPr id="9" name="Mürekkep 8">
                <a:extLst>
                  <a:ext uri="{FF2B5EF4-FFF2-40B4-BE49-F238E27FC236}">
                    <a16:creationId xmlns:a16="http://schemas.microsoft.com/office/drawing/2014/main" id="{892AC94E-F52F-7BEC-DA05-D88A54285189}"/>
                  </a:ext>
                </a:extLst>
              </p:cNvPr>
              <p:cNvPicPr/>
              <p:nvPr/>
            </p:nvPicPr>
            <p:blipFill>
              <a:blip r:embed="rId10"/>
              <a:stretch>
                <a:fillRect/>
              </a:stretch>
            </p:blipFill>
            <p:spPr>
              <a:xfrm>
                <a:off x="17757081" y="11879860"/>
                <a:ext cx="5891400" cy="1025640"/>
              </a:xfrm>
              <a:prstGeom prst="rect">
                <a:avLst/>
              </a:prstGeom>
            </p:spPr>
          </p:pic>
        </mc:Fallback>
      </mc:AlternateContent>
      <p:grpSp>
        <p:nvGrpSpPr>
          <p:cNvPr id="12" name="Grup 11">
            <a:extLst>
              <a:ext uri="{FF2B5EF4-FFF2-40B4-BE49-F238E27FC236}">
                <a16:creationId xmlns:a16="http://schemas.microsoft.com/office/drawing/2014/main" id="{524D8C63-F28A-1C7A-C83F-A5BA68D81F79}"/>
              </a:ext>
            </a:extLst>
          </p:cNvPr>
          <p:cNvGrpSpPr/>
          <p:nvPr/>
        </p:nvGrpSpPr>
        <p:grpSpPr>
          <a:xfrm>
            <a:off x="19248561" y="12119980"/>
            <a:ext cx="2039400" cy="1022040"/>
            <a:chOff x="19248561" y="12119980"/>
            <a:chExt cx="2039400" cy="1022040"/>
          </a:xfrm>
        </p:grpSpPr>
        <mc:AlternateContent xmlns:mc="http://schemas.openxmlformats.org/markup-compatibility/2006" xmlns:p14="http://schemas.microsoft.com/office/powerpoint/2010/main">
          <mc:Choice Requires="p14">
            <p:contentPart p14:bwMode="auto" r:id="rId11">
              <p14:nvContentPartPr>
                <p14:cNvPr id="10" name="Mürekkep 9">
                  <a:extLst>
                    <a:ext uri="{FF2B5EF4-FFF2-40B4-BE49-F238E27FC236}">
                      <a16:creationId xmlns:a16="http://schemas.microsoft.com/office/drawing/2014/main" id="{7DBFE8D3-2951-A1F7-C93A-6909F372F416}"/>
                    </a:ext>
                  </a:extLst>
                </p14:cNvPr>
                <p14:cNvContentPartPr/>
                <p14:nvPr/>
              </p14:nvContentPartPr>
              <p14:xfrm>
                <a:off x="19248561" y="12119980"/>
                <a:ext cx="1594080" cy="1022040"/>
              </p14:xfrm>
            </p:contentPart>
          </mc:Choice>
          <mc:Fallback xmlns="">
            <p:pic>
              <p:nvPicPr>
                <p:cNvPr id="10" name="Mürekkep 9">
                  <a:extLst>
                    <a:ext uri="{FF2B5EF4-FFF2-40B4-BE49-F238E27FC236}">
                      <a16:creationId xmlns:a16="http://schemas.microsoft.com/office/drawing/2014/main" id="{7DBFE8D3-2951-A1F7-C93A-6909F372F416}"/>
                    </a:ext>
                  </a:extLst>
                </p:cNvPr>
                <p:cNvPicPr/>
                <p:nvPr/>
              </p:nvPicPr>
              <p:blipFill>
                <a:blip r:embed="rId12"/>
                <a:stretch>
                  <a:fillRect/>
                </a:stretch>
              </p:blipFill>
              <p:spPr>
                <a:xfrm>
                  <a:off x="19185921" y="12056980"/>
                  <a:ext cx="1719720" cy="114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Mürekkep 10">
                  <a:extLst>
                    <a:ext uri="{FF2B5EF4-FFF2-40B4-BE49-F238E27FC236}">
                      <a16:creationId xmlns:a16="http://schemas.microsoft.com/office/drawing/2014/main" id="{F6CC7095-0C3E-7002-7319-B124EC98F5B6}"/>
                    </a:ext>
                  </a:extLst>
                </p14:cNvPr>
                <p14:cNvContentPartPr/>
                <p14:nvPr/>
              </p14:nvContentPartPr>
              <p14:xfrm>
                <a:off x="19313721" y="12332740"/>
                <a:ext cx="1974240" cy="618840"/>
              </p14:xfrm>
            </p:contentPart>
          </mc:Choice>
          <mc:Fallback xmlns="">
            <p:pic>
              <p:nvPicPr>
                <p:cNvPr id="11" name="Mürekkep 10">
                  <a:extLst>
                    <a:ext uri="{FF2B5EF4-FFF2-40B4-BE49-F238E27FC236}">
                      <a16:creationId xmlns:a16="http://schemas.microsoft.com/office/drawing/2014/main" id="{F6CC7095-0C3E-7002-7319-B124EC98F5B6}"/>
                    </a:ext>
                  </a:extLst>
                </p:cNvPr>
                <p:cNvPicPr/>
                <p:nvPr/>
              </p:nvPicPr>
              <p:blipFill>
                <a:blip r:embed="rId14"/>
                <a:stretch>
                  <a:fillRect/>
                </a:stretch>
              </p:blipFill>
              <p:spPr>
                <a:xfrm>
                  <a:off x="19251081" y="12270100"/>
                  <a:ext cx="2099880" cy="744480"/>
                </a:xfrm>
                <a:prstGeom prst="rect">
                  <a:avLst/>
                </a:prstGeom>
              </p:spPr>
            </p:pic>
          </mc:Fallback>
        </mc:AlternateContent>
      </p:gr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150" y="-124507"/>
            <a:ext cx="13411201" cy="1422162"/>
          </a:xfrm>
        </p:spPr>
        <p:txBody>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a:r>
              <a:rPr lang="tr-TR" sz="4800" dirty="0"/>
              <a:t>Competitors</a:t>
            </a:r>
            <a:endParaRPr lang="es-UY" sz="4800" dirty="0"/>
          </a:p>
        </p:txBody>
      </p:sp>
      <p:sp>
        <p:nvSpPr>
          <p:cNvPr id="33" name="Rounded Rectangle 32"/>
          <p:cNvSpPr/>
          <p:nvPr/>
        </p:nvSpPr>
        <p:spPr>
          <a:xfrm>
            <a:off x="1156996" y="1297655"/>
            <a:ext cx="10949650" cy="632489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1828324" tIns="182832" rIns="1828324" bIns="182832" numCol="1" anchor="ctr" anchorCtr="1"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US" sz="3598" kern="0" dirty="0">
              <a:solidFill>
                <a:schemeClr val="bg1"/>
              </a:solidFill>
              <a:latin typeface="Arial" pitchFamily="34" charset="0"/>
              <a:cs typeface="Arial" pitchFamily="34" charset="0"/>
            </a:endParaRPr>
          </a:p>
        </p:txBody>
      </p:sp>
      <p:sp>
        <p:nvSpPr>
          <p:cNvPr id="34" name="Rounded Rectangle 33"/>
          <p:cNvSpPr/>
          <p:nvPr/>
        </p:nvSpPr>
        <p:spPr>
          <a:xfrm>
            <a:off x="12275751" y="1318642"/>
            <a:ext cx="10628365" cy="6351973"/>
          </a:xfrm>
          <a:prstGeom prst="roundRect">
            <a:avLst/>
          </a:prstGeom>
          <a:solidFill>
            <a:schemeClr val="tx2">
              <a:lumMod val="60000"/>
              <a:lumOff val="40000"/>
            </a:schemeClr>
          </a:solidFill>
          <a:ln w="25400" cap="flat" cmpd="sng" algn="ctr">
            <a:noFill/>
            <a:prstDash val="solid"/>
          </a:ln>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sp>
        <p:nvSpPr>
          <p:cNvPr id="35" name="Rounded Rectangle 34"/>
          <p:cNvSpPr/>
          <p:nvPr/>
        </p:nvSpPr>
        <p:spPr>
          <a:xfrm>
            <a:off x="12275752" y="7784140"/>
            <a:ext cx="10628364" cy="5908511"/>
          </a:xfrm>
          <a:prstGeom prst="roundRect">
            <a:avLst/>
          </a:prstGeom>
          <a:solidFill>
            <a:schemeClr val="accent2">
              <a:lumMod val="60000"/>
              <a:lumOff val="40000"/>
            </a:schemeClr>
          </a:solidFill>
          <a:ln w="25400" cap="flat" cmpd="sng" algn="ctr">
            <a:noFill/>
            <a:prstDash val="solid"/>
          </a:ln>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sp>
        <p:nvSpPr>
          <p:cNvPr id="36" name="Rounded Rectangle 35"/>
          <p:cNvSpPr/>
          <p:nvPr/>
        </p:nvSpPr>
        <p:spPr>
          <a:xfrm>
            <a:off x="1156996" y="7865852"/>
            <a:ext cx="10951254" cy="5732908"/>
          </a:xfrm>
          <a:prstGeom prst="roundRect">
            <a:avLst/>
          </a:prstGeom>
          <a:solidFill>
            <a:schemeClr val="accent3">
              <a:lumMod val="75000"/>
            </a:schemeClr>
          </a:solidFill>
          <a:ln w="25400" cap="flat" cmpd="sng" algn="ctr">
            <a:noFill/>
            <a:prstDash val="solid"/>
          </a:ln>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sp>
        <p:nvSpPr>
          <p:cNvPr id="37" name="Rounded Rectangle 29"/>
          <p:cNvSpPr/>
          <p:nvPr/>
        </p:nvSpPr>
        <p:spPr>
          <a:xfrm>
            <a:off x="1940767" y="2059002"/>
            <a:ext cx="9571897" cy="5193152"/>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sp>
        <p:nvSpPr>
          <p:cNvPr id="38" name="TextBox 37"/>
          <p:cNvSpPr txBox="1"/>
          <p:nvPr/>
        </p:nvSpPr>
        <p:spPr>
          <a:xfrm>
            <a:off x="2422425" y="2558988"/>
            <a:ext cx="7913714" cy="5281189"/>
          </a:xfrm>
          <a:prstGeom prst="rect">
            <a:avLst/>
          </a:prstGeom>
          <a:noFill/>
        </p:spPr>
        <p:txBody>
          <a:bodyPr wrap="square" rtlCol="0" anchor="ctr">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571328" indent="-571328">
              <a:buFont typeface="Arial" pitchFamily="34" charset="0"/>
              <a:buChar char="•"/>
            </a:pPr>
            <a:r>
              <a:rPr lang="en-US" sz="2800" dirty="0">
                <a:solidFill>
                  <a:prstClr val="black"/>
                </a:solidFill>
                <a:cs typeface="Arial" pitchFamily="34" charset="0"/>
              </a:rPr>
              <a:t>Preliminary diagnosis at or before phase zero can be made.</a:t>
            </a:r>
          </a:p>
          <a:p>
            <a:pPr marL="571328" indent="-571328">
              <a:buFont typeface="Arial" pitchFamily="34" charset="0"/>
              <a:buChar char="•"/>
            </a:pPr>
            <a:r>
              <a:rPr lang="en-US" sz="2800" dirty="0">
                <a:solidFill>
                  <a:prstClr val="black"/>
                </a:solidFill>
                <a:cs typeface="Arial" pitchFamily="34" charset="0"/>
              </a:rPr>
              <a:t>Targeting cancer treatment with simple drug therapy.</a:t>
            </a:r>
          </a:p>
          <a:p>
            <a:pPr marL="571328" indent="-571328">
              <a:buFont typeface="Arial" pitchFamily="34" charset="0"/>
              <a:buChar char="•"/>
            </a:pPr>
            <a:r>
              <a:rPr lang="en-US" sz="2800" dirty="0">
                <a:solidFill>
                  <a:prstClr val="black"/>
                </a:solidFill>
                <a:cs typeface="Arial" pitchFamily="34" charset="0"/>
              </a:rPr>
              <a:t>Reducing diagnostic and treatment costs.</a:t>
            </a:r>
          </a:p>
          <a:p>
            <a:pPr marL="571328" indent="-571328">
              <a:buFont typeface="Arial" pitchFamily="34" charset="0"/>
              <a:buChar char="•"/>
            </a:pPr>
            <a:r>
              <a:rPr lang="en-US" sz="2800" dirty="0">
                <a:solidFill>
                  <a:prstClr val="black"/>
                </a:solidFill>
                <a:cs typeface="Arial" pitchFamily="34" charset="0"/>
              </a:rPr>
              <a:t>Extending life expectancy.</a:t>
            </a:r>
            <a:endParaRPr lang="tr-TR" sz="2400" dirty="0">
              <a:solidFill>
                <a:prstClr val="black"/>
              </a:solidFill>
              <a:cs typeface="Arial" pitchFamily="34" charset="0"/>
            </a:endParaRPr>
          </a:p>
          <a:p>
            <a:pPr marL="571328" indent="-571328">
              <a:buFont typeface="Arial" pitchFamily="34" charset="0"/>
              <a:buChar char="•"/>
            </a:pPr>
            <a:endParaRPr lang="en-US" sz="3998" dirty="0">
              <a:solidFill>
                <a:prstClr val="black"/>
              </a:solidFill>
              <a:latin typeface="Arial" pitchFamily="34" charset="0"/>
              <a:cs typeface="Arial" pitchFamily="34" charset="0"/>
            </a:endParaRPr>
          </a:p>
        </p:txBody>
      </p:sp>
      <p:sp>
        <p:nvSpPr>
          <p:cNvPr id="39" name="TextBox 38"/>
          <p:cNvSpPr txBox="1"/>
          <p:nvPr/>
        </p:nvSpPr>
        <p:spPr>
          <a:xfrm>
            <a:off x="2825897" y="1310169"/>
            <a:ext cx="6534766" cy="756874"/>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a:r>
              <a:rPr lang="tr-TR" sz="4798" b="1" dirty="0">
                <a:solidFill>
                  <a:prstClr val="white"/>
                </a:solidFill>
                <a:effectLst>
                  <a:outerShdw blurRad="38100" dist="38100" dir="2700000" algn="tl">
                    <a:srgbClr val="000000">
                      <a:alpha val="43137"/>
                    </a:srgbClr>
                  </a:outerShdw>
                </a:effectLst>
                <a:latin typeface="Arial" pitchFamily="34" charset="0"/>
                <a:cs typeface="Arial" pitchFamily="34" charset="0"/>
              </a:rPr>
              <a:t>Strengths</a:t>
            </a:r>
            <a:endParaRPr lang="en-US" sz="4798"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0" name="Rounded Rectangle 37"/>
          <p:cNvSpPr/>
          <p:nvPr/>
        </p:nvSpPr>
        <p:spPr>
          <a:xfrm>
            <a:off x="12662403" y="2061102"/>
            <a:ext cx="9383574" cy="5129950"/>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sp>
        <p:nvSpPr>
          <p:cNvPr id="41" name="TextBox 40"/>
          <p:cNvSpPr txBox="1"/>
          <p:nvPr/>
        </p:nvSpPr>
        <p:spPr>
          <a:xfrm>
            <a:off x="12890417" y="2864040"/>
            <a:ext cx="8318529" cy="3351430"/>
          </a:xfrm>
          <a:prstGeom prst="rect">
            <a:avLst/>
          </a:prstGeom>
          <a:noFill/>
        </p:spPr>
        <p:txBody>
          <a:bodyPr wrap="square" rtlCol="0" anchor="ctr">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571328" indent="-571328">
              <a:buFont typeface="Arial" pitchFamily="34" charset="0"/>
              <a:buChar char="•"/>
            </a:pPr>
            <a:r>
              <a:rPr lang="en-US" sz="2800" dirty="0">
                <a:solidFill>
                  <a:prstClr val="black"/>
                </a:solidFill>
                <a:cs typeface="Arial" pitchFamily="34" charset="0"/>
              </a:rPr>
              <a:t>Access to international cancer cell data</a:t>
            </a:r>
          </a:p>
          <a:p>
            <a:pPr marL="571328" indent="-571328">
              <a:buFont typeface="Arial" pitchFamily="34" charset="0"/>
              <a:buChar char="•"/>
            </a:pPr>
            <a:r>
              <a:rPr lang="en-US" sz="2800" dirty="0">
                <a:solidFill>
                  <a:prstClr val="black"/>
                </a:solidFill>
                <a:cs typeface="Arial" pitchFamily="34" charset="0"/>
              </a:rPr>
              <a:t>Organization and financial resources necessary to conduct scientific studies on the product on a large scale</a:t>
            </a:r>
          </a:p>
          <a:p>
            <a:pPr marL="571328" indent="-571328">
              <a:buFont typeface="Arial" pitchFamily="34" charset="0"/>
              <a:buChar char="•"/>
            </a:pPr>
            <a:endParaRPr lang="en-US" sz="3998" dirty="0">
              <a:solidFill>
                <a:prstClr val="black"/>
              </a:solidFill>
              <a:latin typeface="Arial" pitchFamily="34" charset="0"/>
              <a:cs typeface="Arial" pitchFamily="34" charset="0"/>
            </a:endParaRPr>
          </a:p>
        </p:txBody>
      </p:sp>
      <p:sp>
        <p:nvSpPr>
          <p:cNvPr id="42" name="TextBox 41"/>
          <p:cNvSpPr txBox="1"/>
          <p:nvPr/>
        </p:nvSpPr>
        <p:spPr>
          <a:xfrm>
            <a:off x="14322550" y="1464477"/>
            <a:ext cx="6534766" cy="756874"/>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a:r>
              <a:rPr lang="tr-TR" sz="4798" b="1" dirty="0">
                <a:solidFill>
                  <a:prstClr val="white"/>
                </a:solidFill>
                <a:effectLst>
                  <a:outerShdw blurRad="38100" dist="38100" dir="2700000" algn="tl">
                    <a:srgbClr val="000000">
                      <a:alpha val="43137"/>
                    </a:srgbClr>
                  </a:outerShdw>
                </a:effectLst>
                <a:latin typeface="Arial" pitchFamily="34" charset="0"/>
                <a:cs typeface="Arial" pitchFamily="34" charset="0"/>
              </a:rPr>
              <a:t>Weaknesses</a:t>
            </a:r>
            <a:endParaRPr lang="en-US" sz="4798"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3" name="Rounded Rectangle 53"/>
          <p:cNvSpPr/>
          <p:nvPr/>
        </p:nvSpPr>
        <p:spPr>
          <a:xfrm>
            <a:off x="1940767" y="8586386"/>
            <a:ext cx="9644903" cy="4727448"/>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sp>
        <p:nvSpPr>
          <p:cNvPr id="44" name="TextBox 43"/>
          <p:cNvSpPr txBox="1"/>
          <p:nvPr/>
        </p:nvSpPr>
        <p:spPr>
          <a:xfrm>
            <a:off x="2376266" y="9120600"/>
            <a:ext cx="8820469" cy="4870564"/>
          </a:xfrm>
          <a:prstGeom prst="rect">
            <a:avLst/>
          </a:prstGeom>
          <a:noFill/>
        </p:spPr>
        <p:txBody>
          <a:bodyPr wrap="square" rtlCol="0" anchor="ctr">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571500" indent="-571500" algn="just">
              <a:buFont typeface="Arial" panose="020B0604020202020204" pitchFamily="34" charset="0"/>
              <a:buChar char="•"/>
            </a:pPr>
            <a:r>
              <a:rPr lang="en-US" sz="2800" dirty="0">
                <a:solidFill>
                  <a:prstClr val="black"/>
                </a:solidFill>
                <a:cs typeface="Arial" pitchFamily="34" charset="0"/>
              </a:rPr>
              <a:t>Steady growth of the diagnostic market.</a:t>
            </a:r>
            <a:endParaRPr lang="tr-TR" sz="2800" dirty="0">
              <a:solidFill>
                <a:prstClr val="black"/>
              </a:solidFill>
              <a:cs typeface="Arial" pitchFamily="34" charset="0"/>
            </a:endParaRPr>
          </a:p>
          <a:p>
            <a:pPr marL="571500" indent="-571500" algn="just">
              <a:buFont typeface="Arial" panose="020B0604020202020204" pitchFamily="34" charset="0"/>
              <a:buChar char="•"/>
            </a:pPr>
            <a:r>
              <a:rPr lang="en-US" sz="2800" dirty="0">
                <a:solidFill>
                  <a:prstClr val="black"/>
                </a:solidFill>
                <a:cs typeface="Arial" pitchFamily="34" charset="0"/>
              </a:rPr>
              <a:t>It enables the development of potentially effective drug therapy and advanced imaging devices in the field of cancer.</a:t>
            </a:r>
            <a:endParaRPr lang="tr-TR" sz="2800" dirty="0">
              <a:solidFill>
                <a:prstClr val="black"/>
              </a:solidFill>
              <a:cs typeface="Arial" pitchFamily="34" charset="0"/>
            </a:endParaRPr>
          </a:p>
          <a:p>
            <a:pPr marL="571500" indent="-571500" algn="just">
              <a:buFont typeface="Arial" panose="020B0604020202020204" pitchFamily="34" charset="0"/>
              <a:buChar char="•"/>
            </a:pPr>
            <a:r>
              <a:rPr lang="en-US" sz="2800" dirty="0">
                <a:solidFill>
                  <a:prstClr val="black"/>
                </a:solidFill>
                <a:cs typeface="Arial" pitchFamily="34" charset="0"/>
              </a:rPr>
              <a:t>Potential for intermediate product production other than the main product as a result of the development of the project.</a:t>
            </a:r>
            <a:endParaRPr lang="tr-TR" sz="2400" dirty="0">
              <a:solidFill>
                <a:prstClr val="black"/>
              </a:solidFill>
              <a:cs typeface="Arial" pitchFamily="34" charset="0"/>
            </a:endParaRPr>
          </a:p>
          <a:p>
            <a:pPr marL="571500" indent="-571500">
              <a:buFont typeface="Arial" panose="020B0604020202020204" pitchFamily="34" charset="0"/>
              <a:buChar char="•"/>
            </a:pPr>
            <a:endParaRPr lang="en-US" sz="2400" dirty="0">
              <a:solidFill>
                <a:prstClr val="black"/>
              </a:solidFill>
              <a:cs typeface="Arial" pitchFamily="34" charset="0"/>
            </a:endParaRPr>
          </a:p>
        </p:txBody>
      </p:sp>
      <p:sp>
        <p:nvSpPr>
          <p:cNvPr id="45" name="TextBox 44"/>
          <p:cNvSpPr txBox="1"/>
          <p:nvPr/>
        </p:nvSpPr>
        <p:spPr>
          <a:xfrm>
            <a:off x="2565989" y="7894751"/>
            <a:ext cx="6534766" cy="756874"/>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a:r>
              <a:rPr lang="tr-TR" sz="4798" b="1" dirty="0">
                <a:solidFill>
                  <a:prstClr val="white"/>
                </a:solidFill>
                <a:effectLst>
                  <a:outerShdw blurRad="38100" dist="38100" dir="2700000" algn="tl">
                    <a:srgbClr val="000000">
                      <a:alpha val="43137"/>
                    </a:srgbClr>
                  </a:outerShdw>
                </a:effectLst>
                <a:latin typeface="Arial" pitchFamily="34" charset="0"/>
                <a:cs typeface="Arial" pitchFamily="34" charset="0"/>
              </a:rPr>
              <a:t>Opportunities</a:t>
            </a:r>
            <a:endParaRPr lang="en-US" sz="4798"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6" name="Rounded Rectangle 56"/>
          <p:cNvSpPr/>
          <p:nvPr/>
        </p:nvSpPr>
        <p:spPr>
          <a:xfrm>
            <a:off x="12737406" y="8494281"/>
            <a:ext cx="9565250" cy="4815700"/>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sp>
        <p:nvSpPr>
          <p:cNvPr id="47" name="TextBox 46"/>
          <p:cNvSpPr txBox="1"/>
          <p:nvPr/>
        </p:nvSpPr>
        <p:spPr>
          <a:xfrm>
            <a:off x="13063304" y="9749209"/>
            <a:ext cx="8581772" cy="2220608"/>
          </a:xfrm>
          <a:prstGeom prst="rect">
            <a:avLst/>
          </a:prstGeom>
          <a:noFill/>
        </p:spPr>
        <p:txBody>
          <a:bodyPr wrap="square" rtlCol="0" anchor="ctr">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571328" indent="-571328">
              <a:buFont typeface="Arial" pitchFamily="34" charset="0"/>
              <a:buChar char="•"/>
            </a:pPr>
            <a:r>
              <a:rPr lang="en-US" sz="2800" dirty="0">
                <a:solidFill>
                  <a:prstClr val="black"/>
                </a:solidFill>
                <a:cs typeface="Arial" pitchFamily="34" charset="0"/>
              </a:rPr>
              <a:t>Difficulty in carrying out R&amp;D studies of the project due to financial inadequacy.</a:t>
            </a:r>
            <a:endParaRPr lang="tr-TR" sz="2800" dirty="0">
              <a:solidFill>
                <a:prstClr val="black"/>
              </a:solidFill>
              <a:cs typeface="Arial" pitchFamily="34" charset="0"/>
            </a:endParaRPr>
          </a:p>
          <a:p>
            <a:pPr marL="571328" indent="-571328">
              <a:buFont typeface="Arial" pitchFamily="34" charset="0"/>
              <a:buChar char="•"/>
            </a:pPr>
            <a:r>
              <a:rPr lang="en-US" sz="2800" dirty="0">
                <a:solidFill>
                  <a:prstClr val="black"/>
                </a:solidFill>
                <a:cs typeface="Arial" pitchFamily="34" charset="0"/>
              </a:rPr>
              <a:t>Inability to employ the necessary human resources due to financial inadequacy.</a:t>
            </a:r>
          </a:p>
        </p:txBody>
      </p:sp>
      <p:sp>
        <p:nvSpPr>
          <p:cNvPr id="48" name="TextBox 47"/>
          <p:cNvSpPr txBox="1"/>
          <p:nvPr/>
        </p:nvSpPr>
        <p:spPr>
          <a:xfrm>
            <a:off x="14118095" y="7799458"/>
            <a:ext cx="6534766" cy="756874"/>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a:r>
              <a:rPr lang="en-US" sz="4798" b="1" dirty="0">
                <a:solidFill>
                  <a:prstClr val="white"/>
                </a:solidFill>
                <a:effectLst>
                  <a:outerShdw blurRad="38100" dist="38100" dir="2700000" algn="tl">
                    <a:srgbClr val="000000">
                      <a:alpha val="43137"/>
                    </a:srgbClr>
                  </a:outerShdw>
                </a:effectLst>
                <a:latin typeface="Arial" pitchFamily="34" charset="0"/>
                <a:cs typeface="Arial" pitchFamily="34" charset="0"/>
              </a:rPr>
              <a:t>Threats</a:t>
            </a:r>
          </a:p>
        </p:txBody>
      </p:sp>
      <p:grpSp>
        <p:nvGrpSpPr>
          <p:cNvPr id="49" name="Group 48"/>
          <p:cNvGrpSpPr/>
          <p:nvPr/>
        </p:nvGrpSpPr>
        <p:grpSpPr>
          <a:xfrm>
            <a:off x="9819453" y="5759058"/>
            <a:ext cx="4422207" cy="4139646"/>
            <a:chOff x="3389437" y="2730853"/>
            <a:chExt cx="2363876" cy="2363876"/>
          </a:xfrm>
        </p:grpSpPr>
        <p:sp>
          <p:nvSpPr>
            <p:cNvPr id="50" name="Oval 49"/>
            <p:cNvSpPr/>
            <p:nvPr/>
          </p:nvSpPr>
          <p:spPr>
            <a:xfrm>
              <a:off x="3389437" y="2730853"/>
              <a:ext cx="2363876" cy="2363876"/>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endParaRPr lang="en-US" sz="3598" kern="0" dirty="0">
                <a:solidFill>
                  <a:prstClr val="white"/>
                </a:solidFill>
                <a:latin typeface="Arial" pitchFamily="34" charset="0"/>
                <a:cs typeface="Arial" pitchFamily="34" charset="0"/>
              </a:endParaRPr>
            </a:p>
          </p:txBody>
        </p:sp>
        <p:grpSp>
          <p:nvGrpSpPr>
            <p:cNvPr id="51" name="Group 50"/>
            <p:cNvGrpSpPr/>
            <p:nvPr/>
          </p:nvGrpSpPr>
          <p:grpSpPr>
            <a:xfrm>
              <a:off x="3582478" y="2923887"/>
              <a:ext cx="1977794" cy="1977793"/>
              <a:chOff x="6019800" y="3276599"/>
              <a:chExt cx="533400" cy="533400"/>
            </a:xfrm>
            <a:effectLst/>
          </p:grpSpPr>
          <p:sp>
            <p:nvSpPr>
              <p:cNvPr id="53" name="Oval 52"/>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defRPr/>
                </a:pPr>
                <a:endParaRPr lang="en-US" sz="3598" kern="0" dirty="0">
                  <a:solidFill>
                    <a:sysClr val="window" lastClr="FFFFFF"/>
                  </a:solidFill>
                  <a:latin typeface="Arial" pitchFamily="34" charset="0"/>
                  <a:cs typeface="Arial" pitchFamily="34" charset="0"/>
                </a:endParaRPr>
              </a:p>
            </p:txBody>
          </p:sp>
          <p:sp>
            <p:nvSpPr>
              <p:cNvPr id="54" name="Oval 53"/>
              <p:cNvSpPr/>
              <p:nvPr/>
            </p:nvSpPr>
            <p:spPr>
              <a:xfrm>
                <a:off x="6032368" y="3296068"/>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defRPr/>
                </a:pPr>
                <a:endParaRPr lang="en-US" sz="3598" kern="0" dirty="0">
                  <a:solidFill>
                    <a:sysClr val="window" lastClr="FFFFFF"/>
                  </a:solidFill>
                  <a:latin typeface="Arial" pitchFamily="34" charset="0"/>
                  <a:cs typeface="Arial" pitchFamily="34" charset="0"/>
                </a:endParaRPr>
              </a:p>
            </p:txBody>
          </p:sp>
        </p:grpSp>
        <p:sp>
          <p:nvSpPr>
            <p:cNvPr id="52" name="Rectangle 51"/>
            <p:cNvSpPr/>
            <p:nvPr/>
          </p:nvSpPr>
          <p:spPr>
            <a:xfrm>
              <a:off x="3792620" y="3466416"/>
              <a:ext cx="1557516" cy="861774"/>
            </a:xfrm>
            <a:prstGeom prst="rect">
              <a:avLst/>
            </a:prstGeom>
          </p:spPr>
          <p:txBody>
            <a:bodyPr wrap="square" anchor="ctr">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algn="ctr" defTabSz="1828252"/>
              <a:r>
                <a:rPr lang="en-US" sz="6398"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SWOT</a:t>
              </a:r>
            </a:p>
            <a:p>
              <a:pPr algn="ctr" defTabSz="1828252"/>
              <a:r>
                <a:rPr lang="en-US" sz="3598"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Analysis</a:t>
              </a:r>
              <a:endParaRPr lang="en-US" sz="6398"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endParaRPr>
            </a:p>
          </p:txBody>
        </p:sp>
      </p:grpSp>
      <p:pic>
        <p:nvPicPr>
          <p:cNvPr id="4" name="Resim 3">
            <a:extLst>
              <a:ext uri="{FF2B5EF4-FFF2-40B4-BE49-F238E27FC236}">
                <a16:creationId xmlns:a16="http://schemas.microsoft.com/office/drawing/2014/main" id="{4A24A77C-3A47-5AC1-585A-D18B26E04F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311068" y="0"/>
            <a:ext cx="2072932" cy="1555419"/>
          </a:xfrm>
          <a:prstGeom prst="rect">
            <a:avLst/>
          </a:prstGeom>
        </p:spPr>
      </p:pic>
    </p:spTree>
    <p:extLst>
      <p:ext uri="{BB962C8B-B14F-4D97-AF65-F5344CB8AC3E}">
        <p14:creationId xmlns:p14="http://schemas.microsoft.com/office/powerpoint/2010/main" val="140393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Metin kutusu 4"/>
          <p:cNvSpPr txBox="1"/>
          <p:nvPr/>
        </p:nvSpPr>
        <p:spPr>
          <a:xfrm>
            <a:off x="8033366" y="104816"/>
            <a:ext cx="8317225" cy="923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algn="ctr" defTabSz="825500">
              <a:lnSpc>
                <a:spcPct val="100000"/>
              </a:lnSpc>
              <a:spcBef>
                <a:spcPts val="0"/>
              </a:spcBef>
              <a:defRPr sz="8000">
                <a:solidFill>
                  <a:srgbClr val="305288"/>
                </a:solidFill>
                <a:latin typeface="Times New Roman"/>
                <a:ea typeface="Times New Roman"/>
                <a:cs typeface="Times New Roman"/>
                <a:sym typeface="Times New Roman"/>
              </a:defRPr>
            </a:lvl1pPr>
          </a:lstStyle>
          <a:p>
            <a:r>
              <a:rPr lang="tr-TR" sz="4800" dirty="0">
                <a:solidFill>
                  <a:schemeClr val="tx1"/>
                </a:solidFill>
                <a:latin typeface="Calibri" panose="020F0502020204030204" pitchFamily="34" charset="0"/>
                <a:cs typeface="Calibri" panose="020F0502020204030204" pitchFamily="34" charset="0"/>
              </a:rPr>
              <a:t>Revenue Model</a:t>
            </a:r>
            <a:endParaRPr sz="4800" dirty="0">
              <a:solidFill>
                <a:schemeClr val="tx1"/>
              </a:solidFill>
              <a:latin typeface="Calibri" panose="020F0502020204030204" pitchFamily="34" charset="0"/>
              <a:cs typeface="Calibri" panose="020F0502020204030204" pitchFamily="34" charset="0"/>
            </a:endParaRPr>
          </a:p>
        </p:txBody>
      </p:sp>
      <p:sp>
        <p:nvSpPr>
          <p:cNvPr id="251" name="Freeform 228"/>
          <p:cNvSpPr/>
          <p:nvPr/>
        </p:nvSpPr>
        <p:spPr>
          <a:xfrm>
            <a:off x="4677554" y="6081865"/>
            <a:ext cx="838114" cy="845985"/>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2071" y="17788"/>
                  <a:pt x="12071" y="17788"/>
                  <a:pt x="12071" y="17788"/>
                </a:cubicBezTo>
                <a:cubicBezTo>
                  <a:pt x="8894" y="21282"/>
                  <a:pt x="8894" y="21282"/>
                  <a:pt x="8894" y="21282"/>
                </a:cubicBezTo>
                <a:cubicBezTo>
                  <a:pt x="8894" y="21282"/>
                  <a:pt x="8576" y="21600"/>
                  <a:pt x="8259" y="21600"/>
                </a:cubicBezTo>
                <a:cubicBezTo>
                  <a:pt x="8259" y="21600"/>
                  <a:pt x="8259" y="21600"/>
                  <a:pt x="8259" y="21600"/>
                </a:cubicBezTo>
                <a:cubicBezTo>
                  <a:pt x="7941" y="21282"/>
                  <a:pt x="7624" y="20965"/>
                  <a:pt x="7624" y="20647"/>
                </a:cubicBezTo>
                <a:cubicBezTo>
                  <a:pt x="7624" y="16518"/>
                  <a:pt x="7624" y="16518"/>
                  <a:pt x="7624" y="16518"/>
                </a:cubicBezTo>
                <a:cubicBezTo>
                  <a:pt x="18106" y="3812"/>
                  <a:pt x="18106" y="3812"/>
                  <a:pt x="18106" y="3812"/>
                </a:cubicBezTo>
                <a:cubicBezTo>
                  <a:pt x="5082" y="14929"/>
                  <a:pt x="5082" y="14929"/>
                  <a:pt x="5082" y="14929"/>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647" y="0"/>
                  <a:pt x="20647" y="0"/>
                </a:cubicBezTo>
                <a:cubicBezTo>
                  <a:pt x="20965" y="0"/>
                  <a:pt x="20965" y="0"/>
                  <a:pt x="21282" y="0"/>
                </a:cubicBezTo>
                <a:cubicBezTo>
                  <a:pt x="21600" y="318"/>
                  <a:pt x="21600" y="635"/>
                  <a:pt x="21600" y="953"/>
                </a:cubicBezTo>
                <a:close/>
              </a:path>
            </a:pathLst>
          </a:custGeom>
          <a:solidFill>
            <a:srgbClr val="FFFFFF"/>
          </a:solidFill>
          <a:ln w="12700">
            <a:miter lim="400000"/>
          </a:ln>
        </p:spPr>
        <p:txBody>
          <a:bodyPr lIns="50800" tIns="50800" rIns="50800" bIns="50800"/>
          <a:lstStyle/>
          <a:p>
            <a:pPr defTabSz="1828800">
              <a:lnSpc>
                <a:spcPct val="100000"/>
              </a:lnSpc>
              <a:spcBef>
                <a:spcPts val="0"/>
              </a:spcBef>
              <a:defRPr sz="3600">
                <a:latin typeface="Calibri"/>
                <a:ea typeface="Calibri"/>
                <a:cs typeface="Calibri"/>
                <a:sym typeface="Calibri"/>
              </a:defRPr>
            </a:pPr>
            <a:endParaRPr dirty="0"/>
          </a:p>
        </p:txBody>
      </p:sp>
      <p:sp>
        <p:nvSpPr>
          <p:cNvPr id="252" name="Freeform 103"/>
          <p:cNvSpPr/>
          <p:nvPr/>
        </p:nvSpPr>
        <p:spPr>
          <a:xfrm>
            <a:off x="16148656" y="6425756"/>
            <a:ext cx="539251" cy="888090"/>
          </a:xfrm>
          <a:custGeom>
            <a:avLst/>
            <a:gdLst/>
            <a:ahLst/>
            <a:cxnLst>
              <a:cxn ang="0">
                <a:pos x="wd2" y="hd2"/>
              </a:cxn>
              <a:cxn ang="5400000">
                <a:pos x="wd2" y="hd2"/>
              </a:cxn>
              <a:cxn ang="10800000">
                <a:pos x="wd2" y="hd2"/>
              </a:cxn>
              <a:cxn ang="16200000">
                <a:pos x="wd2" y="hd2"/>
              </a:cxn>
            </a:cxnLst>
            <a:rect l="0" t="0" r="r" b="b"/>
            <a:pathLst>
              <a:path w="21600" h="21600" extrusionOk="0">
                <a:moveTo>
                  <a:pt x="19029" y="10103"/>
                </a:moveTo>
                <a:cubicBezTo>
                  <a:pt x="18000" y="11148"/>
                  <a:pt x="15943" y="12890"/>
                  <a:pt x="15943" y="14284"/>
                </a:cubicBezTo>
                <a:cubicBezTo>
                  <a:pt x="16457" y="14632"/>
                  <a:pt x="16971" y="14981"/>
                  <a:pt x="16971" y="15329"/>
                </a:cubicBezTo>
                <a:cubicBezTo>
                  <a:pt x="16971" y="15677"/>
                  <a:pt x="16457" y="16026"/>
                  <a:pt x="16457" y="16374"/>
                </a:cubicBezTo>
                <a:cubicBezTo>
                  <a:pt x="16457" y="16374"/>
                  <a:pt x="16971" y="16723"/>
                  <a:pt x="16971" y="17071"/>
                </a:cubicBezTo>
                <a:cubicBezTo>
                  <a:pt x="16971" y="17768"/>
                  <a:pt x="16457" y="18116"/>
                  <a:pt x="15943" y="18465"/>
                </a:cubicBezTo>
                <a:cubicBezTo>
                  <a:pt x="15943" y="18465"/>
                  <a:pt x="15943" y="18813"/>
                  <a:pt x="15943" y="18813"/>
                </a:cubicBezTo>
                <a:cubicBezTo>
                  <a:pt x="15943" y="19858"/>
                  <a:pt x="14914" y="20206"/>
                  <a:pt x="13886" y="20206"/>
                </a:cubicBezTo>
                <a:cubicBezTo>
                  <a:pt x="13371" y="21252"/>
                  <a:pt x="12343" y="21600"/>
                  <a:pt x="10800" y="21600"/>
                </a:cubicBezTo>
                <a:cubicBezTo>
                  <a:pt x="9771" y="21600"/>
                  <a:pt x="8229" y="21252"/>
                  <a:pt x="7714" y="20206"/>
                </a:cubicBezTo>
                <a:cubicBezTo>
                  <a:pt x="6686" y="20206"/>
                  <a:pt x="5657" y="19858"/>
                  <a:pt x="5657" y="18813"/>
                </a:cubicBezTo>
                <a:cubicBezTo>
                  <a:pt x="5657" y="18813"/>
                  <a:pt x="5657" y="18465"/>
                  <a:pt x="5657" y="18465"/>
                </a:cubicBezTo>
                <a:cubicBezTo>
                  <a:pt x="5143" y="18116"/>
                  <a:pt x="4629" y="17768"/>
                  <a:pt x="4629" y="17071"/>
                </a:cubicBezTo>
                <a:cubicBezTo>
                  <a:pt x="4629" y="16723"/>
                  <a:pt x="5143" y="16374"/>
                  <a:pt x="5143" y="16374"/>
                </a:cubicBezTo>
                <a:cubicBezTo>
                  <a:pt x="5143" y="16026"/>
                  <a:pt x="4629" y="15677"/>
                  <a:pt x="4629" y="15329"/>
                </a:cubicBezTo>
                <a:cubicBezTo>
                  <a:pt x="4629" y="14981"/>
                  <a:pt x="5143" y="14632"/>
                  <a:pt x="5657" y="14284"/>
                </a:cubicBezTo>
                <a:cubicBezTo>
                  <a:pt x="5657" y="12890"/>
                  <a:pt x="3600" y="11148"/>
                  <a:pt x="2571" y="10103"/>
                </a:cubicBezTo>
                <a:cubicBezTo>
                  <a:pt x="1029" y="9058"/>
                  <a:pt x="0" y="8013"/>
                  <a:pt x="0" y="6271"/>
                </a:cubicBezTo>
                <a:cubicBezTo>
                  <a:pt x="0" y="2787"/>
                  <a:pt x="5657" y="0"/>
                  <a:pt x="10800" y="0"/>
                </a:cubicBezTo>
                <a:cubicBezTo>
                  <a:pt x="15943" y="0"/>
                  <a:pt x="21600" y="2787"/>
                  <a:pt x="21600" y="6271"/>
                </a:cubicBezTo>
                <a:cubicBezTo>
                  <a:pt x="21600" y="8013"/>
                  <a:pt x="20571" y="9058"/>
                  <a:pt x="19029" y="10103"/>
                </a:cubicBezTo>
                <a:close/>
                <a:moveTo>
                  <a:pt x="10800" y="2090"/>
                </a:moveTo>
                <a:cubicBezTo>
                  <a:pt x="7200" y="2090"/>
                  <a:pt x="3086" y="3484"/>
                  <a:pt x="3086" y="6271"/>
                </a:cubicBezTo>
                <a:cubicBezTo>
                  <a:pt x="3086" y="7316"/>
                  <a:pt x="3600" y="8361"/>
                  <a:pt x="4114" y="9058"/>
                </a:cubicBezTo>
                <a:cubicBezTo>
                  <a:pt x="4629" y="9406"/>
                  <a:pt x="5143" y="9406"/>
                  <a:pt x="5657" y="9755"/>
                </a:cubicBezTo>
                <a:cubicBezTo>
                  <a:pt x="7200" y="11148"/>
                  <a:pt x="8229" y="12542"/>
                  <a:pt x="8229" y="13935"/>
                </a:cubicBezTo>
                <a:cubicBezTo>
                  <a:pt x="13371" y="13935"/>
                  <a:pt x="13371" y="13935"/>
                  <a:pt x="13371" y="13935"/>
                </a:cubicBezTo>
                <a:cubicBezTo>
                  <a:pt x="13371" y="12542"/>
                  <a:pt x="14400" y="11148"/>
                  <a:pt x="15943" y="9755"/>
                </a:cubicBezTo>
                <a:cubicBezTo>
                  <a:pt x="16457" y="9406"/>
                  <a:pt x="16971" y="9406"/>
                  <a:pt x="17486" y="9058"/>
                </a:cubicBezTo>
                <a:cubicBezTo>
                  <a:pt x="18000" y="8361"/>
                  <a:pt x="18514" y="7316"/>
                  <a:pt x="18514" y="6271"/>
                </a:cubicBezTo>
                <a:cubicBezTo>
                  <a:pt x="18514" y="3484"/>
                  <a:pt x="14400" y="2090"/>
                  <a:pt x="10800" y="2090"/>
                </a:cubicBezTo>
                <a:close/>
                <a:moveTo>
                  <a:pt x="14914" y="6968"/>
                </a:moveTo>
                <a:cubicBezTo>
                  <a:pt x="14400" y="6968"/>
                  <a:pt x="13886" y="6619"/>
                  <a:pt x="13886" y="6271"/>
                </a:cubicBezTo>
                <a:cubicBezTo>
                  <a:pt x="13886" y="5574"/>
                  <a:pt x="11829" y="5226"/>
                  <a:pt x="10800" y="5226"/>
                </a:cubicBezTo>
                <a:cubicBezTo>
                  <a:pt x="10286" y="5226"/>
                  <a:pt x="10286" y="4877"/>
                  <a:pt x="10286" y="4529"/>
                </a:cubicBezTo>
                <a:cubicBezTo>
                  <a:pt x="10286" y="4529"/>
                  <a:pt x="10286" y="4181"/>
                  <a:pt x="10800" y="4181"/>
                </a:cubicBezTo>
                <a:cubicBezTo>
                  <a:pt x="12857" y="4181"/>
                  <a:pt x="15429" y="4877"/>
                  <a:pt x="15429" y="6271"/>
                </a:cubicBezTo>
                <a:cubicBezTo>
                  <a:pt x="15429" y="6619"/>
                  <a:pt x="14914" y="6968"/>
                  <a:pt x="14914" y="6968"/>
                </a:cubicBezTo>
                <a:close/>
              </a:path>
            </a:pathLst>
          </a:custGeom>
          <a:solidFill>
            <a:srgbClr val="FFFFFF"/>
          </a:solidFill>
          <a:ln w="12700">
            <a:miter lim="400000"/>
          </a:ln>
        </p:spPr>
        <p:txBody>
          <a:bodyPr lIns="50800" tIns="50800" rIns="50800" bIns="50800"/>
          <a:lstStyle/>
          <a:p>
            <a:pPr defTabSz="1828800">
              <a:lnSpc>
                <a:spcPct val="100000"/>
              </a:lnSpc>
              <a:spcBef>
                <a:spcPts val="0"/>
              </a:spcBef>
              <a:defRPr sz="3600">
                <a:latin typeface="Calibri"/>
                <a:ea typeface="Calibri"/>
                <a:cs typeface="Calibri"/>
                <a:sym typeface="Calibri"/>
              </a:defRPr>
            </a:pPr>
            <a:endParaRPr dirty="0"/>
          </a:p>
        </p:txBody>
      </p:sp>
      <p:sp>
        <p:nvSpPr>
          <p:cNvPr id="254" name="Metin kutusu 10"/>
          <p:cNvSpPr txBox="1"/>
          <p:nvPr/>
        </p:nvSpPr>
        <p:spPr>
          <a:xfrm>
            <a:off x="12919640" y="6601514"/>
            <a:ext cx="2849423" cy="800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algn="ctr" defTabSz="1828800">
              <a:lnSpc>
                <a:spcPct val="100000"/>
              </a:lnSpc>
              <a:spcBef>
                <a:spcPts val="0"/>
              </a:spcBef>
              <a:defRPr sz="4000" b="1">
                <a:solidFill>
                  <a:srgbClr val="FFFFFF"/>
                </a:solidFill>
                <a:latin typeface="Times New Roman"/>
                <a:ea typeface="Times New Roman"/>
                <a:cs typeface="Times New Roman"/>
                <a:sym typeface="Times New Roman"/>
              </a:defRPr>
            </a:lvl1pPr>
          </a:lstStyle>
          <a:p>
            <a:endParaRPr dirty="0">
              <a:latin typeface="Calibri" panose="020F0502020204030204" pitchFamily="34" charset="0"/>
              <a:cs typeface="Calibri" panose="020F0502020204030204" pitchFamily="34" charset="0"/>
            </a:endParaRPr>
          </a:p>
        </p:txBody>
      </p:sp>
      <p:grpSp>
        <p:nvGrpSpPr>
          <p:cNvPr id="263" name="Oval 21"/>
          <p:cNvGrpSpPr/>
          <p:nvPr/>
        </p:nvGrpSpPr>
        <p:grpSpPr>
          <a:xfrm>
            <a:off x="10401556" y="2100257"/>
            <a:ext cx="3708957" cy="3557225"/>
            <a:chOff x="-1" y="-1"/>
            <a:chExt cx="1198369" cy="1198369"/>
          </a:xfrm>
        </p:grpSpPr>
        <p:sp>
          <p:nvSpPr>
            <p:cNvPr id="261" name="Daire"/>
            <p:cNvSpPr/>
            <p:nvPr/>
          </p:nvSpPr>
          <p:spPr>
            <a:xfrm>
              <a:off x="-1" y="-1"/>
              <a:ext cx="1198369" cy="1198369"/>
            </a:xfrm>
            <a:prstGeom prst="ellipse">
              <a:avLst/>
            </a:prstGeom>
            <a:solidFill>
              <a:srgbClr val="305088"/>
            </a:solid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62" name="2"/>
            <p:cNvSpPr txBox="1"/>
            <p:nvPr/>
          </p:nvSpPr>
          <p:spPr>
            <a:xfrm>
              <a:off x="277330" y="367546"/>
              <a:ext cx="664490" cy="4354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ctr">
              <a:spAutoFit/>
            </a:bodyPr>
            <a:lstStyle>
              <a:lvl1pPr algn="ctr" defTabSz="1828800">
                <a:lnSpc>
                  <a:spcPct val="100000"/>
                </a:lnSpc>
                <a:spcBef>
                  <a:spcPts val="0"/>
                </a:spcBef>
                <a:defRPr sz="3600">
                  <a:solidFill>
                    <a:srgbClr val="FFFFFF"/>
                  </a:solidFill>
                  <a:latin typeface="Poppins Light"/>
                  <a:ea typeface="Poppins Light"/>
                  <a:cs typeface="Poppins Light"/>
                  <a:sym typeface="Poppins Light"/>
                </a:defRPr>
              </a:lvl1pPr>
            </a:lstStyle>
            <a:p>
              <a:r>
                <a:rPr lang="tr-TR" dirty="0">
                  <a:latin typeface="Calibri" panose="020F0502020204030204" pitchFamily="34" charset="0"/>
                  <a:ea typeface="Calibri" panose="020F0502020204030204" pitchFamily="34" charset="0"/>
                  <a:cs typeface="Calibri" panose="020F0502020204030204" pitchFamily="34" charset="0"/>
                </a:rPr>
                <a:t>Revenue Model </a:t>
              </a:r>
              <a:endParaRPr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71" name="Grup 28"/>
          <p:cNvGrpSpPr/>
          <p:nvPr/>
        </p:nvGrpSpPr>
        <p:grpSpPr>
          <a:xfrm>
            <a:off x="-17186" y="13477625"/>
            <a:ext cx="24546446" cy="266872"/>
            <a:chOff x="-1" y="0"/>
            <a:chExt cx="24546444" cy="266870"/>
          </a:xfrm>
        </p:grpSpPr>
        <p:sp>
          <p:nvSpPr>
            <p:cNvPr id="266" name="Dikdörtgen 22"/>
            <p:cNvSpPr/>
            <p:nvPr/>
          </p:nvSpPr>
          <p:spPr>
            <a:xfrm>
              <a:off x="-2" y="-1"/>
              <a:ext cx="4912943" cy="266871"/>
            </a:xfrm>
            <a:prstGeom prst="rect">
              <a:avLst/>
            </a:prstGeom>
            <a:solidFill>
              <a:srgbClr val="2351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67" name="Dikdörtgen 23"/>
            <p:cNvSpPr/>
            <p:nvPr/>
          </p:nvSpPr>
          <p:spPr>
            <a:xfrm>
              <a:off x="4908375" y="-1"/>
              <a:ext cx="4912941" cy="266871"/>
            </a:xfrm>
            <a:prstGeom prst="rect">
              <a:avLst/>
            </a:prstGeom>
            <a:solidFill>
              <a:srgbClr val="0365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68" name="Dikdörtgen 24"/>
            <p:cNvSpPr/>
            <p:nvPr/>
          </p:nvSpPr>
          <p:spPr>
            <a:xfrm>
              <a:off x="9816749" y="-1"/>
              <a:ext cx="4912941" cy="266871"/>
            </a:xfrm>
            <a:prstGeom prst="rect">
              <a:avLst/>
            </a:prstGeom>
            <a:solidFill>
              <a:srgbClr val="268EA6"/>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69" name="Dikdörtgen 25"/>
            <p:cNvSpPr/>
            <p:nvPr/>
          </p:nvSpPr>
          <p:spPr>
            <a:xfrm>
              <a:off x="14725123" y="-1"/>
              <a:ext cx="4912941" cy="266871"/>
            </a:xfrm>
            <a:prstGeom prst="rect">
              <a:avLst/>
            </a:prstGeom>
            <a:solidFill>
              <a:srgbClr val="50BFBF"/>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70" name="Dikdörtgen 26"/>
            <p:cNvSpPr/>
            <p:nvPr/>
          </p:nvSpPr>
          <p:spPr>
            <a:xfrm>
              <a:off x="19633502" y="-1"/>
              <a:ext cx="4912942" cy="266871"/>
            </a:xfrm>
            <a:prstGeom prst="rect">
              <a:avLst/>
            </a:prstGeom>
            <a:solidFill>
              <a:srgbClr val="75C5D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grpSp>
      <p:grpSp>
        <p:nvGrpSpPr>
          <p:cNvPr id="26" name="Oval 14">
            <a:extLst>
              <a:ext uri="{FF2B5EF4-FFF2-40B4-BE49-F238E27FC236}">
                <a16:creationId xmlns:a16="http://schemas.microsoft.com/office/drawing/2014/main" id="{C8B6D2A5-5339-F4CD-BF26-52AF3BC24A2A}"/>
              </a:ext>
            </a:extLst>
          </p:cNvPr>
          <p:cNvGrpSpPr/>
          <p:nvPr/>
        </p:nvGrpSpPr>
        <p:grpSpPr>
          <a:xfrm>
            <a:off x="17138012" y="1810320"/>
            <a:ext cx="6491533" cy="3697706"/>
            <a:chOff x="-3714571" y="-1277384"/>
            <a:chExt cx="4912939" cy="2475752"/>
          </a:xfrm>
          <a:solidFill>
            <a:schemeClr val="accent1">
              <a:lumMod val="75000"/>
            </a:schemeClr>
          </a:solidFill>
        </p:grpSpPr>
        <p:sp>
          <p:nvSpPr>
            <p:cNvPr id="27" name="Daire">
              <a:extLst>
                <a:ext uri="{FF2B5EF4-FFF2-40B4-BE49-F238E27FC236}">
                  <a16:creationId xmlns:a16="http://schemas.microsoft.com/office/drawing/2014/main" id="{58B9FF8B-8376-349E-1F96-28D9C4F3EEDE}"/>
                </a:ext>
              </a:extLst>
            </p:cNvPr>
            <p:cNvSpPr/>
            <p:nvPr/>
          </p:nvSpPr>
          <p:spPr>
            <a:xfrm>
              <a:off x="-3714571" y="-1277384"/>
              <a:ext cx="4912939" cy="2475752"/>
            </a:xfrm>
            <a:prstGeom prst="ellipse">
              <a:avLst/>
            </a:prstGeom>
            <a:grp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28" name="1">
              <a:extLst>
                <a:ext uri="{FF2B5EF4-FFF2-40B4-BE49-F238E27FC236}">
                  <a16:creationId xmlns:a16="http://schemas.microsoft.com/office/drawing/2014/main" id="{0BD6CA72-5792-F2B4-DD87-38E9BA217DC9}"/>
                </a:ext>
              </a:extLst>
            </p:cNvPr>
            <p:cNvSpPr txBox="1"/>
            <p:nvPr/>
          </p:nvSpPr>
          <p:spPr>
            <a:xfrm>
              <a:off x="-3189853" y="-601645"/>
              <a:ext cx="4077048" cy="1277616"/>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ctr">
              <a:spAutoFit/>
            </a:bodyPr>
            <a:lstStyle>
              <a:lvl1pPr algn="ctr" defTabSz="1828800">
                <a:lnSpc>
                  <a:spcPct val="100000"/>
                </a:lnSpc>
                <a:spcBef>
                  <a:spcPts val="0"/>
                </a:spcBef>
                <a:defRPr sz="3600">
                  <a:solidFill>
                    <a:srgbClr val="FFFFFF"/>
                  </a:solidFill>
                  <a:latin typeface="Poppins Light"/>
                  <a:ea typeface="Poppins Light"/>
                  <a:cs typeface="Poppins Light"/>
                  <a:sym typeface="Poppins Light"/>
                </a:defRPr>
              </a:lvl1pPr>
            </a:lstStyle>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Monthly or annual rental for a certain period of time + commission at a certain rate for each measurement</a:t>
              </a:r>
              <a:endParaRPr lang="tr-TR"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37" name="Oval 14">
            <a:extLst>
              <a:ext uri="{FF2B5EF4-FFF2-40B4-BE49-F238E27FC236}">
                <a16:creationId xmlns:a16="http://schemas.microsoft.com/office/drawing/2014/main" id="{909E7BC1-2746-C861-0D1A-67C295AC0C68}"/>
              </a:ext>
            </a:extLst>
          </p:cNvPr>
          <p:cNvGrpSpPr/>
          <p:nvPr/>
        </p:nvGrpSpPr>
        <p:grpSpPr>
          <a:xfrm>
            <a:off x="838399" y="1924833"/>
            <a:ext cx="6491533" cy="3697706"/>
            <a:chOff x="-3714571" y="-1277384"/>
            <a:chExt cx="4912939" cy="2475752"/>
          </a:xfrm>
          <a:solidFill>
            <a:schemeClr val="accent1">
              <a:lumMod val="75000"/>
            </a:schemeClr>
          </a:solidFill>
        </p:grpSpPr>
        <p:sp>
          <p:nvSpPr>
            <p:cNvPr id="38" name="Daire">
              <a:extLst>
                <a:ext uri="{FF2B5EF4-FFF2-40B4-BE49-F238E27FC236}">
                  <a16:creationId xmlns:a16="http://schemas.microsoft.com/office/drawing/2014/main" id="{274B88D4-5142-D543-AA29-41B6C178CA7B}"/>
                </a:ext>
              </a:extLst>
            </p:cNvPr>
            <p:cNvSpPr/>
            <p:nvPr/>
          </p:nvSpPr>
          <p:spPr>
            <a:xfrm>
              <a:off x="-3714571" y="-1277384"/>
              <a:ext cx="4912939" cy="2475752"/>
            </a:xfrm>
            <a:prstGeom prst="ellipse">
              <a:avLst/>
            </a:prstGeom>
            <a:grp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9" name="1">
              <a:extLst>
                <a:ext uri="{FF2B5EF4-FFF2-40B4-BE49-F238E27FC236}">
                  <a16:creationId xmlns:a16="http://schemas.microsoft.com/office/drawing/2014/main" id="{765A523B-C631-09FF-B31D-FC11DBDB5589}"/>
                </a:ext>
              </a:extLst>
            </p:cNvPr>
            <p:cNvSpPr txBox="1"/>
            <p:nvPr/>
          </p:nvSpPr>
          <p:spPr>
            <a:xfrm>
              <a:off x="-3296626" y="-641589"/>
              <a:ext cx="4077048" cy="98912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ctr">
              <a:spAutoFit/>
            </a:bodyPr>
            <a:lstStyle>
              <a:lvl1pPr algn="ctr" defTabSz="1828800">
                <a:lnSpc>
                  <a:spcPct val="100000"/>
                </a:lnSpc>
                <a:spcBef>
                  <a:spcPts val="0"/>
                </a:spcBef>
                <a:defRPr sz="3600">
                  <a:solidFill>
                    <a:srgbClr val="FFFFFF"/>
                  </a:solidFill>
                  <a:latin typeface="Poppins Light"/>
                  <a:ea typeface="Poppins Light"/>
                  <a:cs typeface="Poppins Light"/>
                  <a:sym typeface="Poppins Light"/>
                </a:defRPr>
              </a:lvl1pPr>
            </a:lstStyle>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Direct Product Sales + certain amount of profit for each measurement</a:t>
              </a:r>
              <a:endParaRPr lang="tr-TR"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4" name="Daire">
            <a:extLst>
              <a:ext uri="{FF2B5EF4-FFF2-40B4-BE49-F238E27FC236}">
                <a16:creationId xmlns:a16="http://schemas.microsoft.com/office/drawing/2014/main" id="{A9355643-D847-D95D-AD24-68E7F1C24EC1}"/>
              </a:ext>
            </a:extLst>
          </p:cNvPr>
          <p:cNvSpPr/>
          <p:nvPr/>
        </p:nvSpPr>
        <p:spPr>
          <a:xfrm>
            <a:off x="706566" y="7838812"/>
            <a:ext cx="6491533" cy="3697706"/>
          </a:xfrm>
          <a:prstGeom prst="ellipse">
            <a:avLst/>
          </a:prstGeom>
          <a:solidFill>
            <a:schemeClr val="accent1">
              <a:lumMod val="75000"/>
            </a:schemeClr>
          </a:solid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47" name="Daire">
            <a:extLst>
              <a:ext uri="{FF2B5EF4-FFF2-40B4-BE49-F238E27FC236}">
                <a16:creationId xmlns:a16="http://schemas.microsoft.com/office/drawing/2014/main" id="{92A44D1D-A7C0-D32C-1A3A-14C737FA4D85}"/>
              </a:ext>
            </a:extLst>
          </p:cNvPr>
          <p:cNvSpPr/>
          <p:nvPr/>
        </p:nvSpPr>
        <p:spPr>
          <a:xfrm>
            <a:off x="17279091" y="7765015"/>
            <a:ext cx="6491533" cy="3697706"/>
          </a:xfrm>
          <a:prstGeom prst="ellipse">
            <a:avLst/>
          </a:prstGeom>
          <a:solidFill>
            <a:schemeClr val="accent1">
              <a:lumMod val="75000"/>
            </a:schemeClr>
          </a:solidFill>
          <a:ln w="76200" cap="flat">
            <a:solidFill>
              <a:srgbClr val="D0CECE"/>
            </a:solidFill>
            <a:prstDash val="solid"/>
            <a:miter lim="8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49" name="Ok: Aşağı 48">
            <a:extLst>
              <a:ext uri="{FF2B5EF4-FFF2-40B4-BE49-F238E27FC236}">
                <a16:creationId xmlns:a16="http://schemas.microsoft.com/office/drawing/2014/main" id="{1498AFD8-6ADB-2CB9-1D85-55AF641B2206}"/>
              </a:ext>
            </a:extLst>
          </p:cNvPr>
          <p:cNvSpPr/>
          <p:nvPr/>
        </p:nvSpPr>
        <p:spPr>
          <a:xfrm>
            <a:off x="3074964" y="5657482"/>
            <a:ext cx="2016061" cy="2193845"/>
          </a:xfrm>
          <a:prstGeom prst="downArrow">
            <a:avLst/>
          </a:prstGeom>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endParaRPr kumimoji="0" lang="tr-TR" sz="4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59" name="Metin kutusu 58">
            <a:extLst>
              <a:ext uri="{FF2B5EF4-FFF2-40B4-BE49-F238E27FC236}">
                <a16:creationId xmlns:a16="http://schemas.microsoft.com/office/drawing/2014/main" id="{0CF703DA-496B-8A28-FAE0-2B614E1102DA}"/>
              </a:ext>
            </a:extLst>
          </p:cNvPr>
          <p:cNvSpPr txBox="1"/>
          <p:nvPr/>
        </p:nvSpPr>
        <p:spPr>
          <a:xfrm>
            <a:off x="1457225" y="9001425"/>
            <a:ext cx="5433636"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828800">
              <a:lnSpc>
                <a:spcPct val="100000"/>
              </a:lnSpc>
              <a:spcBef>
                <a:spcPts val="0"/>
              </a:spcBef>
              <a:defRPr sz="4000" b="1">
                <a:solidFill>
                  <a:srgbClr val="8A2053"/>
                </a:solidFill>
                <a:latin typeface="Times New Roman"/>
                <a:ea typeface="Times New Roman"/>
                <a:cs typeface="Times New Roman"/>
                <a:sym typeface="Times New Roman"/>
              </a:defRPr>
            </a:pPr>
            <a:r>
              <a:rPr lang="en-US" sz="2800" dirty="0">
                <a:solidFill>
                  <a:schemeClr val="bg1"/>
                </a:solidFill>
                <a:latin typeface="Calibri" panose="020F0502020204030204" pitchFamily="34" charset="0"/>
                <a:cs typeface="Calibri" panose="020F0502020204030204" pitchFamily="34" charset="0"/>
              </a:rPr>
              <a:t>B2B: Hospitals, Clinics, Medical Centers</a:t>
            </a:r>
          </a:p>
          <a:p>
            <a:pPr defTabSz="1828800">
              <a:lnSpc>
                <a:spcPct val="100000"/>
              </a:lnSpc>
              <a:spcBef>
                <a:spcPts val="0"/>
              </a:spcBef>
              <a:defRPr sz="4000" b="1">
                <a:solidFill>
                  <a:srgbClr val="8A2053"/>
                </a:solidFill>
                <a:latin typeface="Times New Roman"/>
                <a:ea typeface="Times New Roman"/>
                <a:cs typeface="Times New Roman"/>
                <a:sym typeface="Times New Roman"/>
              </a:defRPr>
            </a:pPr>
            <a:r>
              <a:rPr lang="en-US" sz="2800" dirty="0">
                <a:solidFill>
                  <a:schemeClr val="bg1"/>
                </a:solidFill>
                <a:latin typeface="Calibri" panose="020F0502020204030204" pitchFamily="34" charset="0"/>
                <a:cs typeface="Calibri" panose="020F0502020204030204" pitchFamily="34" charset="0"/>
              </a:rPr>
              <a:t>B2G: Social Security Institution, Private Health Insurance</a:t>
            </a:r>
            <a:endParaRPr lang="tr-TR" sz="2800" b="0" dirty="0">
              <a:solidFill>
                <a:schemeClr val="bg1"/>
              </a:solidFill>
              <a:latin typeface="Calibri" panose="020F0502020204030204" pitchFamily="34" charset="0"/>
              <a:cs typeface="Calibri" panose="020F0502020204030204" pitchFamily="34" charset="0"/>
            </a:endParaRPr>
          </a:p>
        </p:txBody>
      </p:sp>
      <p:sp>
        <p:nvSpPr>
          <p:cNvPr id="60" name="Metin kutusu 59">
            <a:extLst>
              <a:ext uri="{FF2B5EF4-FFF2-40B4-BE49-F238E27FC236}">
                <a16:creationId xmlns:a16="http://schemas.microsoft.com/office/drawing/2014/main" id="{064CAF09-B778-B2ED-BE7A-3CD9B78C2288}"/>
              </a:ext>
            </a:extLst>
          </p:cNvPr>
          <p:cNvSpPr txBox="1"/>
          <p:nvPr/>
        </p:nvSpPr>
        <p:spPr>
          <a:xfrm>
            <a:off x="18189691" y="8921370"/>
            <a:ext cx="5431610"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828800">
              <a:lnSpc>
                <a:spcPct val="100000"/>
              </a:lnSpc>
              <a:spcBef>
                <a:spcPts val="0"/>
              </a:spcBef>
              <a:defRPr sz="4000" b="1">
                <a:solidFill>
                  <a:srgbClr val="8A2053"/>
                </a:solidFill>
                <a:latin typeface="Times New Roman"/>
                <a:ea typeface="Times New Roman"/>
                <a:cs typeface="Times New Roman"/>
                <a:sym typeface="Times New Roman"/>
              </a:defRP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B2B: Hospitals, Clinics, Medical Centers</a:t>
            </a:r>
          </a:p>
          <a:p>
            <a:pPr defTabSz="1828800">
              <a:lnSpc>
                <a:spcPct val="100000"/>
              </a:lnSpc>
              <a:spcBef>
                <a:spcPts val="0"/>
              </a:spcBef>
              <a:defRPr sz="4000" b="1">
                <a:solidFill>
                  <a:srgbClr val="8A2053"/>
                </a:solidFill>
                <a:latin typeface="Times New Roman"/>
                <a:ea typeface="Times New Roman"/>
                <a:cs typeface="Times New Roman"/>
                <a:sym typeface="Times New Roman"/>
              </a:defRPr>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B2G: Social Security Institution, Private Health Insurance</a:t>
            </a:r>
            <a:endParaRPr lang="tr-TR" sz="2800" b="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0C100761-C339-5A44-6EF8-B1C882A487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268170" y="-44859"/>
            <a:ext cx="2072932" cy="1555419"/>
          </a:xfrm>
          <a:prstGeom prst="rect">
            <a:avLst/>
          </a:prstGeom>
        </p:spPr>
      </p:pic>
      <p:grpSp>
        <p:nvGrpSpPr>
          <p:cNvPr id="3" name="Grup 2">
            <a:extLst>
              <a:ext uri="{FF2B5EF4-FFF2-40B4-BE49-F238E27FC236}">
                <a16:creationId xmlns:a16="http://schemas.microsoft.com/office/drawing/2014/main" id="{107833A2-DE4A-78D6-EE68-2474D04EBDEE}"/>
              </a:ext>
            </a:extLst>
          </p:cNvPr>
          <p:cNvGrpSpPr/>
          <p:nvPr/>
        </p:nvGrpSpPr>
        <p:grpSpPr>
          <a:xfrm>
            <a:off x="18694836" y="11509018"/>
            <a:ext cx="4609800" cy="1536564"/>
            <a:chOff x="18983241" y="11340940"/>
            <a:chExt cx="4609800" cy="1827000"/>
          </a:xfrm>
        </p:grpSpPr>
        <mc:AlternateContent xmlns:mc="http://schemas.openxmlformats.org/markup-compatibility/2006" xmlns:p14="http://schemas.microsoft.com/office/powerpoint/2010/main">
          <mc:Choice Requires="p14">
            <p:contentPart p14:bwMode="auto" r:id="rId3">
              <p14:nvContentPartPr>
                <p14:cNvPr id="4" name="Mürekkep 3">
                  <a:extLst>
                    <a:ext uri="{FF2B5EF4-FFF2-40B4-BE49-F238E27FC236}">
                      <a16:creationId xmlns:a16="http://schemas.microsoft.com/office/drawing/2014/main" id="{5114A9B7-9FFC-BC77-8E2D-67EC3B2DDFBE}"/>
                    </a:ext>
                  </a:extLst>
                </p14:cNvPr>
                <p14:cNvContentPartPr/>
                <p14:nvPr/>
              </p14:nvContentPartPr>
              <p14:xfrm>
                <a:off x="18983241" y="11340940"/>
                <a:ext cx="4609800" cy="1827000"/>
              </p14:xfrm>
            </p:contentPart>
          </mc:Choice>
          <mc:Fallback xmlns="">
            <p:pic>
              <p:nvPicPr>
                <p:cNvPr id="4" name="Mürekkep 3">
                  <a:extLst>
                    <a:ext uri="{FF2B5EF4-FFF2-40B4-BE49-F238E27FC236}">
                      <a16:creationId xmlns:a16="http://schemas.microsoft.com/office/drawing/2014/main" id="{5114A9B7-9FFC-BC77-8E2D-67EC3B2DDFBE}"/>
                    </a:ext>
                  </a:extLst>
                </p:cNvPr>
                <p:cNvPicPr/>
                <p:nvPr/>
              </p:nvPicPr>
              <p:blipFill>
                <a:blip r:embed="rId4"/>
                <a:stretch>
                  <a:fillRect/>
                </a:stretch>
              </p:blipFill>
              <p:spPr>
                <a:xfrm>
                  <a:off x="18920241" y="11266456"/>
                  <a:ext cx="4735440" cy="197639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Mürekkep 4">
                  <a:extLst>
                    <a:ext uri="{FF2B5EF4-FFF2-40B4-BE49-F238E27FC236}">
                      <a16:creationId xmlns:a16="http://schemas.microsoft.com/office/drawing/2014/main" id="{0A18D773-CBEF-5BCC-6EF0-269076E040AA}"/>
                    </a:ext>
                  </a:extLst>
                </p14:cNvPr>
                <p14:cNvContentPartPr/>
                <p14:nvPr/>
              </p14:nvContentPartPr>
              <p14:xfrm>
                <a:off x="20433681" y="11801740"/>
                <a:ext cx="11160" cy="10800"/>
              </p14:xfrm>
            </p:contentPart>
          </mc:Choice>
          <mc:Fallback xmlns="">
            <p:pic>
              <p:nvPicPr>
                <p:cNvPr id="5" name="Mürekkep 4">
                  <a:extLst>
                    <a:ext uri="{FF2B5EF4-FFF2-40B4-BE49-F238E27FC236}">
                      <a16:creationId xmlns:a16="http://schemas.microsoft.com/office/drawing/2014/main" id="{0A18D773-CBEF-5BCC-6EF0-269076E040AA}"/>
                    </a:ext>
                  </a:extLst>
                </p:cNvPr>
                <p:cNvPicPr/>
                <p:nvPr/>
              </p:nvPicPr>
              <p:blipFill>
                <a:blip r:embed="rId6"/>
                <a:stretch>
                  <a:fillRect/>
                </a:stretch>
              </p:blipFill>
              <p:spPr>
                <a:xfrm>
                  <a:off x="20370681" y="11726572"/>
                  <a:ext cx="136800" cy="1615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Mürekkep 5">
                  <a:extLst>
                    <a:ext uri="{FF2B5EF4-FFF2-40B4-BE49-F238E27FC236}">
                      <a16:creationId xmlns:a16="http://schemas.microsoft.com/office/drawing/2014/main" id="{EE03D329-AEAA-9723-6B23-3BDD7E8B7147}"/>
                    </a:ext>
                  </a:extLst>
                </p14:cNvPr>
                <p14:cNvContentPartPr/>
                <p14:nvPr/>
              </p14:nvContentPartPr>
              <p14:xfrm>
                <a:off x="20396601" y="11830900"/>
                <a:ext cx="360" cy="360"/>
              </p14:xfrm>
            </p:contentPart>
          </mc:Choice>
          <mc:Fallback xmlns="">
            <p:pic>
              <p:nvPicPr>
                <p:cNvPr id="6" name="Mürekkep 5">
                  <a:extLst>
                    <a:ext uri="{FF2B5EF4-FFF2-40B4-BE49-F238E27FC236}">
                      <a16:creationId xmlns:a16="http://schemas.microsoft.com/office/drawing/2014/main" id="{EE03D329-AEAA-9723-6B23-3BDD7E8B7147}"/>
                    </a:ext>
                  </a:extLst>
                </p:cNvPr>
                <p:cNvPicPr/>
                <p:nvPr/>
              </p:nvPicPr>
              <p:blipFill>
                <a:blip r:embed="rId8"/>
                <a:stretch>
                  <a:fillRect/>
                </a:stretch>
              </p:blipFill>
              <p:spPr>
                <a:xfrm>
                  <a:off x="20333601" y="1176790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2" name="Mürekkep 11">
                <a:extLst>
                  <a:ext uri="{FF2B5EF4-FFF2-40B4-BE49-F238E27FC236}">
                    <a16:creationId xmlns:a16="http://schemas.microsoft.com/office/drawing/2014/main" id="{5862ABF8-F9A5-A81D-F177-CD464AB57167}"/>
                  </a:ext>
                </a:extLst>
              </p14:cNvPr>
              <p14:cNvContentPartPr/>
              <p14:nvPr/>
            </p14:nvContentPartPr>
            <p14:xfrm>
              <a:off x="22057641" y="12968860"/>
              <a:ext cx="975240" cy="327600"/>
            </p14:xfrm>
          </p:contentPart>
        </mc:Choice>
        <mc:Fallback xmlns="">
          <p:pic>
            <p:nvPicPr>
              <p:cNvPr id="12" name="Mürekkep 11">
                <a:extLst>
                  <a:ext uri="{FF2B5EF4-FFF2-40B4-BE49-F238E27FC236}">
                    <a16:creationId xmlns:a16="http://schemas.microsoft.com/office/drawing/2014/main" id="{5862ABF8-F9A5-A81D-F177-CD464AB57167}"/>
                  </a:ext>
                </a:extLst>
              </p:cNvPr>
              <p:cNvPicPr/>
              <p:nvPr/>
            </p:nvPicPr>
            <p:blipFill>
              <a:blip r:embed="rId10"/>
              <a:stretch>
                <a:fillRect/>
              </a:stretch>
            </p:blipFill>
            <p:spPr>
              <a:xfrm>
                <a:off x="21994641" y="12906220"/>
                <a:ext cx="11008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Mürekkep 12">
                <a:extLst>
                  <a:ext uri="{FF2B5EF4-FFF2-40B4-BE49-F238E27FC236}">
                    <a16:creationId xmlns:a16="http://schemas.microsoft.com/office/drawing/2014/main" id="{B54C1CF6-923D-8BC2-7FB6-B3B93DF60247}"/>
                  </a:ext>
                </a:extLst>
              </p14:cNvPr>
              <p14:cNvContentPartPr/>
              <p14:nvPr/>
            </p14:nvContentPartPr>
            <p14:xfrm>
              <a:off x="19545561" y="11690182"/>
              <a:ext cx="3935160" cy="1362240"/>
            </p14:xfrm>
          </p:contentPart>
        </mc:Choice>
        <mc:Fallback xmlns="">
          <p:pic>
            <p:nvPicPr>
              <p:cNvPr id="13" name="Mürekkep 12">
                <a:extLst>
                  <a:ext uri="{FF2B5EF4-FFF2-40B4-BE49-F238E27FC236}">
                    <a16:creationId xmlns:a16="http://schemas.microsoft.com/office/drawing/2014/main" id="{B54C1CF6-923D-8BC2-7FB6-B3B93DF60247}"/>
                  </a:ext>
                </a:extLst>
              </p:cNvPr>
              <p:cNvPicPr/>
              <p:nvPr/>
            </p:nvPicPr>
            <p:blipFill>
              <a:blip r:embed="rId12"/>
              <a:stretch>
                <a:fillRect/>
              </a:stretch>
            </p:blipFill>
            <p:spPr>
              <a:xfrm>
                <a:off x="19482921" y="11627182"/>
                <a:ext cx="4060800" cy="1487880"/>
              </a:xfrm>
              <a:prstGeom prst="rect">
                <a:avLst/>
              </a:prstGeom>
            </p:spPr>
          </p:pic>
        </mc:Fallback>
      </mc:AlternateContent>
      <p:sp>
        <p:nvSpPr>
          <p:cNvPr id="17" name="Ok: Aşağı 16">
            <a:extLst>
              <a:ext uri="{FF2B5EF4-FFF2-40B4-BE49-F238E27FC236}">
                <a16:creationId xmlns:a16="http://schemas.microsoft.com/office/drawing/2014/main" id="{7A201E9B-330A-B222-52FF-40DB3EF429A1}"/>
              </a:ext>
            </a:extLst>
          </p:cNvPr>
          <p:cNvSpPr/>
          <p:nvPr/>
        </p:nvSpPr>
        <p:spPr>
          <a:xfrm>
            <a:off x="19375747" y="5539598"/>
            <a:ext cx="2016061" cy="2193845"/>
          </a:xfrm>
          <a:prstGeom prst="downArrow">
            <a:avLst/>
          </a:prstGeom>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endParaRPr kumimoji="0" lang="tr-TR" sz="4800" b="0" i="0" u="none" strike="noStrike" cap="none" spc="0" normalizeH="0" baseline="0" dirty="0">
              <a:ln>
                <a:noFill/>
              </a:ln>
              <a:solidFill>
                <a:srgbClr val="000000"/>
              </a:solidFill>
              <a:effectLst/>
              <a:uFillTx/>
              <a:latin typeface="+mn-lt"/>
              <a:ea typeface="+mn-ea"/>
              <a:cs typeface="+mn-cs"/>
              <a:sym typeface="Helvetica Neue"/>
            </a:endParaRPr>
          </a:p>
        </p:txBody>
      </p:sp>
      <mc:AlternateContent xmlns:mc="http://schemas.openxmlformats.org/markup-compatibility/2006" xmlns:p14="http://schemas.microsoft.com/office/powerpoint/2010/main">
        <mc:Choice Requires="p14">
          <p:contentPart p14:bwMode="auto" r:id="rId13">
            <p14:nvContentPartPr>
              <p14:cNvPr id="18" name="Mürekkep 17">
                <a:extLst>
                  <a:ext uri="{FF2B5EF4-FFF2-40B4-BE49-F238E27FC236}">
                    <a16:creationId xmlns:a16="http://schemas.microsoft.com/office/drawing/2014/main" id="{7AE80A7B-8CDA-3951-41DD-657A902479BD}"/>
                  </a:ext>
                </a:extLst>
              </p14:cNvPr>
              <p14:cNvContentPartPr/>
              <p14:nvPr/>
            </p14:nvContentPartPr>
            <p14:xfrm>
              <a:off x="19911681" y="11793820"/>
              <a:ext cx="360" cy="360"/>
            </p14:xfrm>
          </p:contentPart>
        </mc:Choice>
        <mc:Fallback xmlns="">
          <p:pic>
            <p:nvPicPr>
              <p:cNvPr id="18" name="Mürekkep 17">
                <a:extLst>
                  <a:ext uri="{FF2B5EF4-FFF2-40B4-BE49-F238E27FC236}">
                    <a16:creationId xmlns:a16="http://schemas.microsoft.com/office/drawing/2014/main" id="{7AE80A7B-8CDA-3951-41DD-657A902479BD}"/>
                  </a:ext>
                </a:extLst>
              </p:cNvPr>
              <p:cNvPicPr/>
              <p:nvPr/>
            </p:nvPicPr>
            <p:blipFill>
              <a:blip r:embed="rId8"/>
              <a:stretch>
                <a:fillRect/>
              </a:stretch>
            </p:blipFill>
            <p:spPr>
              <a:xfrm>
                <a:off x="19848681" y="117311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Mürekkep 18">
                <a:extLst>
                  <a:ext uri="{FF2B5EF4-FFF2-40B4-BE49-F238E27FC236}">
                    <a16:creationId xmlns:a16="http://schemas.microsoft.com/office/drawing/2014/main" id="{71A96264-12E2-50C9-2CC1-08C9D60719E4}"/>
                  </a:ext>
                </a:extLst>
              </p14:cNvPr>
              <p14:cNvContentPartPr/>
              <p14:nvPr/>
            </p14:nvContentPartPr>
            <p14:xfrm>
              <a:off x="18996940" y="11558422"/>
              <a:ext cx="4185000" cy="263520"/>
            </p14:xfrm>
          </p:contentPart>
        </mc:Choice>
        <mc:Fallback xmlns="">
          <p:pic>
            <p:nvPicPr>
              <p:cNvPr id="19" name="Mürekkep 18">
                <a:extLst>
                  <a:ext uri="{FF2B5EF4-FFF2-40B4-BE49-F238E27FC236}">
                    <a16:creationId xmlns:a16="http://schemas.microsoft.com/office/drawing/2014/main" id="{71A96264-12E2-50C9-2CC1-08C9D60719E4}"/>
                  </a:ext>
                </a:extLst>
              </p:cNvPr>
              <p:cNvPicPr/>
              <p:nvPr/>
            </p:nvPicPr>
            <p:blipFill>
              <a:blip r:embed="rId15"/>
              <a:stretch>
                <a:fillRect/>
              </a:stretch>
            </p:blipFill>
            <p:spPr>
              <a:xfrm>
                <a:off x="18933940" y="11495782"/>
                <a:ext cx="4310640" cy="389160"/>
              </a:xfrm>
              <a:prstGeom prst="rect">
                <a:avLst/>
              </a:prstGeom>
            </p:spPr>
          </p:pic>
        </mc:Fallback>
      </mc:AlternateContent>
      <p:sp>
        <p:nvSpPr>
          <p:cNvPr id="23" name="Ok: Sol Sağ 22">
            <a:extLst>
              <a:ext uri="{FF2B5EF4-FFF2-40B4-BE49-F238E27FC236}">
                <a16:creationId xmlns:a16="http://schemas.microsoft.com/office/drawing/2014/main" id="{3D9E131C-68B9-46C0-63BA-91FDD2B9F6F4}"/>
              </a:ext>
            </a:extLst>
          </p:cNvPr>
          <p:cNvSpPr/>
          <p:nvPr/>
        </p:nvSpPr>
        <p:spPr>
          <a:xfrm>
            <a:off x="7347660" y="3333218"/>
            <a:ext cx="3118248" cy="1046432"/>
          </a:xfrm>
          <a:prstGeom prst="leftRightArrow">
            <a:avLst/>
          </a:prstGeom>
          <a:solidFill>
            <a:srgbClr val="00B0F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endParaRPr kumimoji="0" lang="tr-TR" sz="4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24" name="Ok: Sol Sağ 23">
            <a:extLst>
              <a:ext uri="{FF2B5EF4-FFF2-40B4-BE49-F238E27FC236}">
                <a16:creationId xmlns:a16="http://schemas.microsoft.com/office/drawing/2014/main" id="{0DC686A2-118B-B038-4981-E78C4B202401}"/>
              </a:ext>
            </a:extLst>
          </p:cNvPr>
          <p:cNvSpPr/>
          <p:nvPr/>
        </p:nvSpPr>
        <p:spPr>
          <a:xfrm>
            <a:off x="14110485" y="3314389"/>
            <a:ext cx="3027499" cy="1046432"/>
          </a:xfrm>
          <a:prstGeom prst="leftRightArrow">
            <a:avLst/>
          </a:prstGeom>
          <a:solidFill>
            <a:srgbClr val="00B0F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endParaRPr kumimoji="0" lang="tr-TR" sz="48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323567420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186" y="1560236"/>
            <a:ext cx="16054688" cy="961070"/>
          </a:xfrm>
        </p:spPr>
        <p:txBody>
          <a:bodyPr>
            <a:noAutofit/>
          </a:bodyPr>
          <a:lstStyle/>
          <a:p>
            <a:pPr algn="ctr"/>
            <a:r>
              <a:rPr lang="tr-TR" sz="4800" b="0" dirty="0">
                <a:solidFill>
                  <a:schemeClr val="tx1"/>
                </a:solidFill>
                <a:latin typeface="Calibri" panose="020F0502020204030204" pitchFamily="34" charset="0"/>
                <a:ea typeface="Calibri" panose="020F0502020204030204" pitchFamily="34" charset="0"/>
                <a:cs typeface="Calibri" panose="020F0502020204030204" pitchFamily="34" charset="0"/>
              </a:rPr>
              <a:t>Marketing Plan</a:t>
            </a:r>
            <a:endPar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53481" y="2521306"/>
            <a:ext cx="15794962" cy="9757780"/>
          </a:xfrm>
        </p:spPr>
        <p:txBody>
          <a:bodyPr>
            <a:noAutofit/>
          </a:bodyPr>
          <a:lstStyle/>
          <a:p>
            <a:pPr marL="0" indent="0">
              <a:buNone/>
            </a:pPr>
            <a:endParaRPr lang="tr-TR" sz="4000" b="1" dirty="0">
              <a:solidFill>
                <a:schemeClr val="accent5">
                  <a:lumMod val="50000"/>
                </a:schemeClr>
              </a:solidFill>
              <a:latin typeface="Arial" panose="020B0604020202020204" pitchFamily="34" charset="0"/>
              <a:cs typeface="Arial" panose="020B0604020202020204" pitchFamily="34" charset="0"/>
            </a:endParaRPr>
          </a:p>
          <a:p>
            <a:endParaRPr lang="tr-TR" sz="4000" b="1" dirty="0">
              <a:solidFill>
                <a:schemeClr val="accent5">
                  <a:lumMod val="50000"/>
                </a:schemeClr>
              </a:solidFill>
              <a:latin typeface="Arial" panose="020B0604020202020204" pitchFamily="34" charset="0"/>
              <a:cs typeface="Arial" panose="020B0604020202020204" pitchFamily="34" charset="0"/>
            </a:endParaRPr>
          </a:p>
          <a:p>
            <a:endParaRPr lang="tr-TR" sz="4000" b="1" dirty="0">
              <a:solidFill>
                <a:schemeClr val="accent5">
                  <a:lumMod val="50000"/>
                </a:schemeClr>
              </a:solidFill>
              <a:latin typeface="Arial" panose="020B0604020202020204" pitchFamily="34" charset="0"/>
              <a:cs typeface="Arial" panose="020B0604020202020204" pitchFamily="34" charset="0"/>
            </a:endParaRPr>
          </a:p>
          <a:p>
            <a:pPr marL="0" indent="0">
              <a:buNone/>
            </a:pPr>
            <a:endParaRPr lang="tr-TR" sz="4000" b="1" dirty="0">
              <a:solidFill>
                <a:schemeClr val="accent5">
                  <a:lumMod val="50000"/>
                </a:schemeClr>
              </a:solidFill>
              <a:latin typeface="Arial" panose="020B0604020202020204" pitchFamily="34" charset="0"/>
              <a:cs typeface="Arial" panose="020B0604020202020204" pitchFamily="34" charset="0"/>
            </a:endParaRPr>
          </a:p>
          <a:p>
            <a:pPr marL="0" indent="0">
              <a:buNone/>
            </a:pPr>
            <a:endParaRPr lang="tr-TR" sz="4000" b="1" dirty="0">
              <a:solidFill>
                <a:schemeClr val="accent5">
                  <a:lumMod val="50000"/>
                </a:schemeClr>
              </a:solidFill>
              <a:latin typeface="Arial" panose="020B0604020202020204" pitchFamily="34" charset="0"/>
              <a:cs typeface="Arial" panose="020B0604020202020204" pitchFamily="34" charset="0"/>
            </a:endParaRPr>
          </a:p>
          <a:p>
            <a:r>
              <a:rPr lang="en-US"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The estimated product cost is 1,800,000. </a:t>
            </a:r>
            <a:endParaRPr lang="tr-TR"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The estimated turnover for the 1st and 4th years is only valid for device sales and does not include commission amounts for each measurement for the device to be developed, as stated in the income model. </a:t>
            </a:r>
            <a:endParaRPr lang="tr-TR"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Real and accurate turnover information is included in the financial analysis section.</a:t>
            </a:r>
            <a:endParaRPr lang="tr-TR"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386600813"/>
              </p:ext>
            </p:extLst>
          </p:nvPr>
        </p:nvGraphicFramePr>
        <p:xfrm>
          <a:off x="4694057" y="3189403"/>
          <a:ext cx="14286946" cy="4325392"/>
        </p:xfrm>
        <a:graphic>
          <a:graphicData uri="http://schemas.openxmlformats.org/drawingml/2006/table">
            <a:tbl>
              <a:tblPr firstRow="1" firstCol="1" lastRow="1" lastCol="1" bandRow="1" bandCol="1"/>
              <a:tblGrid>
                <a:gridCol w="4304304">
                  <a:extLst>
                    <a:ext uri="{9D8B030D-6E8A-4147-A177-3AD203B41FA5}">
                      <a16:colId xmlns:a16="http://schemas.microsoft.com/office/drawing/2014/main" val="20000"/>
                    </a:ext>
                  </a:extLst>
                </a:gridCol>
                <a:gridCol w="2494522">
                  <a:extLst>
                    <a:ext uri="{9D8B030D-6E8A-4147-A177-3AD203B41FA5}">
                      <a16:colId xmlns:a16="http://schemas.microsoft.com/office/drawing/2014/main" val="20001"/>
                    </a:ext>
                  </a:extLst>
                </a:gridCol>
                <a:gridCol w="2496040">
                  <a:extLst>
                    <a:ext uri="{9D8B030D-6E8A-4147-A177-3AD203B41FA5}">
                      <a16:colId xmlns:a16="http://schemas.microsoft.com/office/drawing/2014/main" val="20002"/>
                    </a:ext>
                  </a:extLst>
                </a:gridCol>
                <a:gridCol w="2496040">
                  <a:extLst>
                    <a:ext uri="{9D8B030D-6E8A-4147-A177-3AD203B41FA5}">
                      <a16:colId xmlns:a16="http://schemas.microsoft.com/office/drawing/2014/main" val="20003"/>
                    </a:ext>
                  </a:extLst>
                </a:gridCol>
                <a:gridCol w="2496040">
                  <a:extLst>
                    <a:ext uri="{9D8B030D-6E8A-4147-A177-3AD203B41FA5}">
                      <a16:colId xmlns:a16="http://schemas.microsoft.com/office/drawing/2014/main" val="20004"/>
                    </a:ext>
                  </a:extLst>
                </a:gridCol>
              </a:tblGrid>
              <a:tr h="911632">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 </a:t>
                      </a:r>
                    </a:p>
                  </a:txBody>
                  <a:tcPr marL="163974" marR="163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1.Year</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 Year</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3. Year</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4. Year</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14918">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Estimated Number of Customers</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5</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10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15</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6032">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Estimated Product Quantity</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5</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12</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16</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22</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3440">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Estimated Average Product Price ($)</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200.000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200.000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250.000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270.000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3440">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Estimated Turnover($)</a:t>
                      </a:r>
                    </a:p>
                  </a:txBody>
                  <a:tcPr marL="163974" marR="163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725.000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1.500.000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2.960.000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800" kern="1200" dirty="0">
                          <a:solidFill>
                            <a:schemeClr val="accent5">
                              <a:lumMod val="50000"/>
                            </a:schemeClr>
                          </a:solidFill>
                          <a:latin typeface="Arial" panose="020B0604020202020204" pitchFamily="34" charset="0"/>
                          <a:ea typeface="+mn-ea"/>
                          <a:cs typeface="Arial" panose="020B0604020202020204" pitchFamily="34" charset="0"/>
                        </a:rPr>
                        <a:t>4.730.000</a:t>
                      </a: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 name="Resim 4">
            <a:extLst>
              <a:ext uri="{FF2B5EF4-FFF2-40B4-BE49-F238E27FC236}">
                <a16:creationId xmlns:a16="http://schemas.microsoft.com/office/drawing/2014/main" id="{DE27B4F9-EDC8-40EA-67DB-2A9C436070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311068" y="0"/>
            <a:ext cx="2072932" cy="155541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Mürekkep 5">
                <a:extLst>
                  <a:ext uri="{FF2B5EF4-FFF2-40B4-BE49-F238E27FC236}">
                    <a16:creationId xmlns:a16="http://schemas.microsoft.com/office/drawing/2014/main" id="{19B974AE-9BB1-B305-FDDE-376083BDB8D6}"/>
                  </a:ext>
                </a:extLst>
              </p14:cNvPr>
              <p14:cNvContentPartPr/>
              <p14:nvPr/>
            </p14:nvContentPartPr>
            <p14:xfrm>
              <a:off x="18137447" y="11327461"/>
              <a:ext cx="3933825" cy="1362075"/>
            </p14:xfrm>
          </p:contentPart>
        </mc:Choice>
        <mc:Fallback xmlns="">
          <p:pic>
            <p:nvPicPr>
              <p:cNvPr id="6" name="Mürekkep 5">
                <a:extLst>
                  <a:ext uri="{FF2B5EF4-FFF2-40B4-BE49-F238E27FC236}">
                    <a16:creationId xmlns:a16="http://schemas.microsoft.com/office/drawing/2014/main" id="{19B974AE-9BB1-B305-FDDE-376083BDB8D6}"/>
                  </a:ext>
                </a:extLst>
              </p:cNvPr>
              <p:cNvPicPr/>
              <p:nvPr/>
            </p:nvPicPr>
            <p:blipFill>
              <a:blip r:embed="rId4"/>
              <a:stretch>
                <a:fillRect/>
              </a:stretch>
            </p:blipFill>
            <p:spPr>
              <a:xfrm>
                <a:off x="18074468" y="11264469"/>
                <a:ext cx="4059422" cy="1487700"/>
              </a:xfrm>
              <a:prstGeom prst="rect">
                <a:avLst/>
              </a:prstGeom>
            </p:spPr>
          </p:pic>
        </mc:Fallback>
      </mc:AlternateContent>
      <p:grpSp>
        <p:nvGrpSpPr>
          <p:cNvPr id="8" name="Grup 7">
            <a:extLst>
              <a:ext uri="{FF2B5EF4-FFF2-40B4-BE49-F238E27FC236}">
                <a16:creationId xmlns:a16="http://schemas.microsoft.com/office/drawing/2014/main" id="{EC0A67C5-0E20-C7AF-E626-4BAC36D142DF}"/>
              </a:ext>
            </a:extLst>
          </p:cNvPr>
          <p:cNvGrpSpPr/>
          <p:nvPr/>
        </p:nvGrpSpPr>
        <p:grpSpPr>
          <a:xfrm>
            <a:off x="18981003" y="11327461"/>
            <a:ext cx="4609800" cy="1827000"/>
            <a:chOff x="18983241" y="11340940"/>
            <a:chExt cx="4609800" cy="1827000"/>
          </a:xfrm>
        </p:grpSpPr>
        <mc:AlternateContent xmlns:mc="http://schemas.openxmlformats.org/markup-compatibility/2006" xmlns:p14="http://schemas.microsoft.com/office/powerpoint/2010/main">
          <mc:Choice Requires="p14">
            <p:contentPart p14:bwMode="auto" r:id="rId5">
              <p14:nvContentPartPr>
                <p14:cNvPr id="9" name="Mürekkep 8">
                  <a:extLst>
                    <a:ext uri="{FF2B5EF4-FFF2-40B4-BE49-F238E27FC236}">
                      <a16:creationId xmlns:a16="http://schemas.microsoft.com/office/drawing/2014/main" id="{17CFA37B-4366-321F-BF2F-6A0D6BEBDD87}"/>
                    </a:ext>
                  </a:extLst>
                </p14:cNvPr>
                <p14:cNvContentPartPr/>
                <p14:nvPr/>
              </p14:nvContentPartPr>
              <p14:xfrm>
                <a:off x="18983241" y="11340940"/>
                <a:ext cx="4609800" cy="1827000"/>
              </p14:xfrm>
            </p:contentPart>
          </mc:Choice>
          <mc:Fallback xmlns="">
            <p:pic>
              <p:nvPicPr>
                <p:cNvPr id="9" name="Mürekkep 8">
                  <a:extLst>
                    <a:ext uri="{FF2B5EF4-FFF2-40B4-BE49-F238E27FC236}">
                      <a16:creationId xmlns:a16="http://schemas.microsoft.com/office/drawing/2014/main" id="{17CFA37B-4366-321F-BF2F-6A0D6BEBDD87}"/>
                    </a:ext>
                  </a:extLst>
                </p:cNvPr>
                <p:cNvPicPr/>
                <p:nvPr/>
              </p:nvPicPr>
              <p:blipFill>
                <a:blip r:embed="rId6"/>
                <a:stretch>
                  <a:fillRect/>
                </a:stretch>
              </p:blipFill>
              <p:spPr>
                <a:xfrm>
                  <a:off x="18920241" y="11278300"/>
                  <a:ext cx="4735440" cy="195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Mürekkep 9">
                  <a:extLst>
                    <a:ext uri="{FF2B5EF4-FFF2-40B4-BE49-F238E27FC236}">
                      <a16:creationId xmlns:a16="http://schemas.microsoft.com/office/drawing/2014/main" id="{C21D5E88-50F2-5EE1-DDB1-107EB6C43993}"/>
                    </a:ext>
                  </a:extLst>
                </p14:cNvPr>
                <p14:cNvContentPartPr/>
                <p14:nvPr/>
              </p14:nvContentPartPr>
              <p14:xfrm>
                <a:off x="20433681" y="11801740"/>
                <a:ext cx="11160" cy="10800"/>
              </p14:xfrm>
            </p:contentPart>
          </mc:Choice>
          <mc:Fallback xmlns="">
            <p:pic>
              <p:nvPicPr>
                <p:cNvPr id="10" name="Mürekkep 9">
                  <a:extLst>
                    <a:ext uri="{FF2B5EF4-FFF2-40B4-BE49-F238E27FC236}">
                      <a16:creationId xmlns:a16="http://schemas.microsoft.com/office/drawing/2014/main" id="{C21D5E88-50F2-5EE1-DDB1-107EB6C43993}"/>
                    </a:ext>
                  </a:extLst>
                </p:cNvPr>
                <p:cNvPicPr/>
                <p:nvPr/>
              </p:nvPicPr>
              <p:blipFill>
                <a:blip r:embed="rId8"/>
                <a:stretch>
                  <a:fillRect/>
                </a:stretch>
              </p:blipFill>
              <p:spPr>
                <a:xfrm>
                  <a:off x="20370681" y="11739100"/>
                  <a:ext cx="136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Mürekkep 10">
                  <a:extLst>
                    <a:ext uri="{FF2B5EF4-FFF2-40B4-BE49-F238E27FC236}">
                      <a16:creationId xmlns:a16="http://schemas.microsoft.com/office/drawing/2014/main" id="{2C32F7EC-2FA1-44B0-8C9D-60D33F92C654}"/>
                    </a:ext>
                  </a:extLst>
                </p14:cNvPr>
                <p14:cNvContentPartPr/>
                <p14:nvPr/>
              </p14:nvContentPartPr>
              <p14:xfrm>
                <a:off x="20396601" y="11830900"/>
                <a:ext cx="360" cy="360"/>
              </p14:xfrm>
            </p:contentPart>
          </mc:Choice>
          <mc:Fallback xmlns="">
            <p:pic>
              <p:nvPicPr>
                <p:cNvPr id="11" name="Mürekkep 10">
                  <a:extLst>
                    <a:ext uri="{FF2B5EF4-FFF2-40B4-BE49-F238E27FC236}">
                      <a16:creationId xmlns:a16="http://schemas.microsoft.com/office/drawing/2014/main" id="{2C32F7EC-2FA1-44B0-8C9D-60D33F92C654}"/>
                    </a:ext>
                  </a:extLst>
                </p:cNvPr>
                <p:cNvPicPr/>
                <p:nvPr/>
              </p:nvPicPr>
              <p:blipFill>
                <a:blip r:embed="rId10"/>
                <a:stretch>
                  <a:fillRect/>
                </a:stretch>
              </p:blipFill>
              <p:spPr>
                <a:xfrm>
                  <a:off x="20333601" y="11767900"/>
                  <a:ext cx="126000" cy="126000"/>
                </a:xfrm>
                <a:prstGeom prst="rect">
                  <a:avLst/>
                </a:prstGeom>
              </p:spPr>
            </p:pic>
          </mc:Fallback>
        </mc:AlternateContent>
      </p:grpSp>
    </p:spTree>
    <p:extLst>
      <p:ext uri="{BB962C8B-B14F-4D97-AF65-F5344CB8AC3E}">
        <p14:creationId xmlns:p14="http://schemas.microsoft.com/office/powerpoint/2010/main" val="201661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Dikdörtgen 4"/>
          <p:cNvSpPr/>
          <p:nvPr/>
        </p:nvSpPr>
        <p:spPr>
          <a:xfrm>
            <a:off x="-6" y="10"/>
            <a:ext cx="24384006" cy="13715980"/>
          </a:xfrm>
          <a:prstGeom prst="rect">
            <a:avLst/>
          </a:prstGeom>
          <a:solidFill>
            <a:srgbClr val="262626">
              <a:alpha val="51479"/>
            </a:srgbClr>
          </a:solidFill>
          <a:ln w="12700">
            <a:miter lim="400000"/>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63" name="Elmas 8"/>
          <p:cNvSpPr/>
          <p:nvPr/>
        </p:nvSpPr>
        <p:spPr>
          <a:xfrm>
            <a:off x="1607208" y="935904"/>
            <a:ext cx="11724642" cy="11724642"/>
          </a:xfrm>
          <a:prstGeom prst="diamond">
            <a:avLst/>
          </a:prstGeom>
          <a:ln w="88900">
            <a:solidFill>
              <a:srgbClr val="FFFFFF"/>
            </a:solidFill>
            <a:miter/>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64" name="Elmas 13"/>
          <p:cNvSpPr/>
          <p:nvPr/>
        </p:nvSpPr>
        <p:spPr>
          <a:xfrm>
            <a:off x="3227664" y="995668"/>
            <a:ext cx="11724642" cy="11511982"/>
          </a:xfrm>
          <a:prstGeom prst="diamond">
            <a:avLst/>
          </a:prstGeom>
          <a:ln w="88900">
            <a:solidFill>
              <a:srgbClr val="FFFFFF"/>
            </a:solidFill>
            <a:miter/>
          </a:ln>
        </p:spPr>
        <p:txBody>
          <a:bodyPr lIns="50800" tIns="50800" rIns="50800" bIns="50800" anchor="ct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pic>
        <p:nvPicPr>
          <p:cNvPr id="365" name="Grafik 15" descr="Grafik 15"/>
          <p:cNvPicPr>
            <a:picLocks noChangeAspect="1"/>
          </p:cNvPicPr>
          <p:nvPr/>
        </p:nvPicPr>
        <p:blipFill>
          <a:blip r:embed="rId2"/>
          <a:stretch>
            <a:fillRect/>
          </a:stretch>
        </p:blipFill>
        <p:spPr>
          <a:xfrm>
            <a:off x="15137652" y="2599226"/>
            <a:ext cx="1828805" cy="1828802"/>
          </a:xfrm>
          <a:prstGeom prst="rect">
            <a:avLst/>
          </a:prstGeom>
          <a:ln w="12700">
            <a:miter lim="400000"/>
          </a:ln>
        </p:spPr>
      </p:pic>
      <p:pic>
        <p:nvPicPr>
          <p:cNvPr id="366" name="Grafik 17" descr="Grafik 17"/>
          <p:cNvPicPr>
            <a:picLocks noChangeAspect="1"/>
          </p:cNvPicPr>
          <p:nvPr/>
        </p:nvPicPr>
        <p:blipFill>
          <a:blip r:embed="rId3"/>
          <a:stretch>
            <a:fillRect/>
          </a:stretch>
        </p:blipFill>
        <p:spPr>
          <a:xfrm>
            <a:off x="15159196" y="5808157"/>
            <a:ext cx="1828805" cy="1828805"/>
          </a:xfrm>
          <a:prstGeom prst="rect">
            <a:avLst/>
          </a:prstGeom>
          <a:ln w="12700">
            <a:miter lim="400000"/>
          </a:ln>
        </p:spPr>
      </p:pic>
      <p:pic>
        <p:nvPicPr>
          <p:cNvPr id="367" name="Grafik 19" descr="Grafik 19"/>
          <p:cNvPicPr>
            <a:picLocks noChangeAspect="1"/>
          </p:cNvPicPr>
          <p:nvPr/>
        </p:nvPicPr>
        <p:blipFill>
          <a:blip r:embed="rId4"/>
          <a:stretch>
            <a:fillRect/>
          </a:stretch>
        </p:blipFill>
        <p:spPr>
          <a:xfrm>
            <a:off x="15180432" y="8166084"/>
            <a:ext cx="1828805" cy="1828805"/>
          </a:xfrm>
          <a:prstGeom prst="rect">
            <a:avLst/>
          </a:prstGeom>
          <a:ln w="12700">
            <a:miter lim="400000"/>
          </a:ln>
        </p:spPr>
      </p:pic>
      <p:sp>
        <p:nvSpPr>
          <p:cNvPr id="368" name="Metin kutusu 20"/>
          <p:cNvSpPr txBox="1"/>
          <p:nvPr/>
        </p:nvSpPr>
        <p:spPr>
          <a:xfrm>
            <a:off x="16735648" y="2979241"/>
            <a:ext cx="7374568" cy="800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6" tIns="91436" rIns="91436" bIns="91436">
            <a:spAutoFit/>
          </a:bodyPr>
          <a:lstStyle>
            <a:lvl1pPr defTabSz="1828800">
              <a:lnSpc>
                <a:spcPct val="100000"/>
              </a:lnSpc>
              <a:spcBef>
                <a:spcPts val="0"/>
              </a:spcBef>
              <a:defRPr sz="4000">
                <a:solidFill>
                  <a:srgbClr val="FFFFFF"/>
                </a:solidFill>
                <a:latin typeface="Poppins Light"/>
                <a:ea typeface="Poppins Light"/>
                <a:cs typeface="Poppins Light"/>
                <a:sym typeface="Poppins Light"/>
              </a:defRPr>
            </a:lvl1pPr>
          </a:lstStyle>
          <a:p>
            <a:r>
              <a:rPr lang="tr-TR" b="0" i="0" dirty="0">
                <a:solidFill>
                  <a:srgbClr val="000000"/>
                </a:solidFill>
                <a:effectLst/>
                <a:latin typeface="Calibri" panose="020F0502020204030204" pitchFamily="34" charset="0"/>
              </a:rPr>
              <a:t> </a:t>
            </a:r>
            <a:r>
              <a:rPr lang="tr-TR" b="0" i="0" dirty="0">
                <a:solidFill>
                  <a:srgbClr val="1155CC"/>
                </a:solidFill>
                <a:effectLst/>
                <a:latin typeface="Calibri" panose="020F0502020204030204" pitchFamily="34" charset="0"/>
                <a:hlinkClick r:id="rId5"/>
              </a:rPr>
              <a:t>info@hyperionadvancedtech.com</a:t>
            </a:r>
            <a:endParaRPr dirty="0"/>
          </a:p>
        </p:txBody>
      </p:sp>
      <p:sp>
        <p:nvSpPr>
          <p:cNvPr id="369" name="Metin kutusu 21"/>
          <p:cNvSpPr txBox="1"/>
          <p:nvPr/>
        </p:nvSpPr>
        <p:spPr>
          <a:xfrm>
            <a:off x="16768668" y="5946907"/>
            <a:ext cx="7374568" cy="14157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6" tIns="91436" rIns="91436" bIns="91436">
            <a:spAutoFit/>
          </a:bodyPr>
          <a:lstStyle>
            <a:lvl1pPr defTabSz="1828800">
              <a:lnSpc>
                <a:spcPct val="100000"/>
              </a:lnSpc>
              <a:spcBef>
                <a:spcPts val="0"/>
              </a:spcBef>
              <a:defRPr sz="4000">
                <a:solidFill>
                  <a:srgbClr val="FFFFFF"/>
                </a:solidFill>
                <a:latin typeface="Poppins Light"/>
                <a:ea typeface="Poppins Light"/>
                <a:cs typeface="Poppins Light"/>
                <a:sym typeface="Poppins Light"/>
              </a:defRPr>
            </a:lvl1pPr>
          </a:lstStyle>
          <a:p>
            <a:r>
              <a:rPr lang="tr-TR" dirty="0"/>
              <a:t>https://www.hyperionadvancedtech.com/</a:t>
            </a:r>
            <a:endParaRPr dirty="0"/>
          </a:p>
        </p:txBody>
      </p:sp>
      <p:sp>
        <p:nvSpPr>
          <p:cNvPr id="370" name="Metin kutusu 22"/>
          <p:cNvSpPr txBox="1"/>
          <p:nvPr/>
        </p:nvSpPr>
        <p:spPr>
          <a:xfrm>
            <a:off x="17774505" y="8881550"/>
            <a:ext cx="4929825" cy="792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defTabSz="1828800">
              <a:lnSpc>
                <a:spcPct val="100000"/>
              </a:lnSpc>
              <a:spcBef>
                <a:spcPts val="0"/>
              </a:spcBef>
              <a:defRPr sz="4000">
                <a:solidFill>
                  <a:srgbClr val="FFFFFF"/>
                </a:solidFill>
                <a:latin typeface="Poppins Light"/>
                <a:ea typeface="Poppins Light"/>
                <a:cs typeface="Poppins Light"/>
                <a:sym typeface="Poppins Light"/>
              </a:defRPr>
            </a:lvl1pPr>
          </a:lstStyle>
          <a:p>
            <a:r>
              <a:rPr dirty="0"/>
              <a:t>+</a:t>
            </a:r>
            <a:r>
              <a:rPr lang="tr-TR" dirty="0"/>
              <a:t>534 380 06 20</a:t>
            </a:r>
            <a:endParaRPr dirty="0"/>
          </a:p>
        </p:txBody>
      </p:sp>
      <p:pic>
        <p:nvPicPr>
          <p:cNvPr id="5" name="Resim 4">
            <a:extLst>
              <a:ext uri="{FF2B5EF4-FFF2-40B4-BE49-F238E27FC236}">
                <a16:creationId xmlns:a16="http://schemas.microsoft.com/office/drawing/2014/main" id="{098CE7F9-121D-3A99-E170-8ECAC800E6BC}"/>
              </a:ext>
            </a:extLst>
          </p:cNvPr>
          <p:cNvPicPr>
            <a:picLocks noChangeAspect="1"/>
          </p:cNvPicPr>
          <p:nvPr/>
        </p:nvPicPr>
        <p:blipFill rotWithShape="1">
          <a:blip r:embed="rId6">
            <a:extLst>
              <a:ext uri="{28A0092B-C50C-407E-A947-70E740481C1C}">
                <a14:useLocalDpi xmlns:a14="http://schemas.microsoft.com/office/drawing/2010/main" val="0"/>
              </a:ext>
            </a:extLst>
          </a:blip>
          <a:srcRect r="7325" b="4772"/>
          <a:stretch/>
        </p:blipFill>
        <p:spPr>
          <a:xfrm>
            <a:off x="1077745" y="181966"/>
            <a:ext cx="14059907" cy="13352068"/>
          </a:xfrm>
          <a:prstGeom prst="rect">
            <a:avLst/>
          </a:prstGeom>
        </p:spPr>
      </p:pic>
      <p:pic>
        <p:nvPicPr>
          <p:cNvPr id="2" name="Resim 1">
            <a:extLst>
              <a:ext uri="{FF2B5EF4-FFF2-40B4-BE49-F238E27FC236}">
                <a16:creationId xmlns:a16="http://schemas.microsoft.com/office/drawing/2014/main" id="{D6C6DFCB-DCAA-A513-4D7E-EFB1316296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1538"/>
          <a:stretch/>
        </p:blipFill>
        <p:spPr>
          <a:xfrm>
            <a:off x="22321840" y="8246"/>
            <a:ext cx="2072932" cy="1555419"/>
          </a:xfrm>
          <a:prstGeom prst="rect">
            <a:avLst/>
          </a:prstGeom>
        </p:spPr>
      </p:pic>
      <p:grpSp>
        <p:nvGrpSpPr>
          <p:cNvPr id="8" name="Grup 7">
            <a:extLst>
              <a:ext uri="{FF2B5EF4-FFF2-40B4-BE49-F238E27FC236}">
                <a16:creationId xmlns:a16="http://schemas.microsoft.com/office/drawing/2014/main" id="{214F14A4-7D70-4D30-0095-65644B607926}"/>
              </a:ext>
            </a:extLst>
          </p:cNvPr>
          <p:cNvGrpSpPr/>
          <p:nvPr/>
        </p:nvGrpSpPr>
        <p:grpSpPr>
          <a:xfrm>
            <a:off x="18966321" y="11476300"/>
            <a:ext cx="1666800" cy="150840"/>
            <a:chOff x="18966321" y="11476300"/>
            <a:chExt cx="1666800" cy="15084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Mürekkep 3">
                  <a:extLst>
                    <a:ext uri="{FF2B5EF4-FFF2-40B4-BE49-F238E27FC236}">
                      <a16:creationId xmlns:a16="http://schemas.microsoft.com/office/drawing/2014/main" id="{4E48423C-6755-A00E-9822-6B9B42DC9E94}"/>
                    </a:ext>
                  </a:extLst>
                </p14:cNvPr>
                <p14:cNvContentPartPr/>
                <p14:nvPr/>
              </p14:nvContentPartPr>
              <p14:xfrm>
                <a:off x="18966321" y="11528860"/>
                <a:ext cx="1666800" cy="98280"/>
              </p14:xfrm>
            </p:contentPart>
          </mc:Choice>
          <mc:Fallback xmlns="">
            <p:pic>
              <p:nvPicPr>
                <p:cNvPr id="4" name="Mürekkep 3">
                  <a:extLst>
                    <a:ext uri="{FF2B5EF4-FFF2-40B4-BE49-F238E27FC236}">
                      <a16:creationId xmlns:a16="http://schemas.microsoft.com/office/drawing/2014/main" id="{4E48423C-6755-A00E-9822-6B9B42DC9E94}"/>
                    </a:ext>
                  </a:extLst>
                </p:cNvPr>
                <p:cNvPicPr/>
                <p:nvPr/>
              </p:nvPicPr>
              <p:blipFill>
                <a:blip r:embed="rId9"/>
                <a:stretch>
                  <a:fillRect/>
                </a:stretch>
              </p:blipFill>
              <p:spPr>
                <a:xfrm>
                  <a:off x="18957681" y="11474860"/>
                  <a:ext cx="1684440" cy="205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Mürekkep 5">
                  <a:extLst>
                    <a:ext uri="{FF2B5EF4-FFF2-40B4-BE49-F238E27FC236}">
                      <a16:creationId xmlns:a16="http://schemas.microsoft.com/office/drawing/2014/main" id="{0CE3B73B-56F1-7EEE-429F-46DB386B0C39}"/>
                    </a:ext>
                  </a:extLst>
                </p14:cNvPr>
                <p14:cNvContentPartPr/>
                <p14:nvPr/>
              </p14:nvContentPartPr>
              <p14:xfrm>
                <a:off x="20396601" y="11476300"/>
                <a:ext cx="360" cy="360"/>
              </p14:xfrm>
            </p:contentPart>
          </mc:Choice>
          <mc:Fallback xmlns="">
            <p:pic>
              <p:nvPicPr>
                <p:cNvPr id="6" name="Mürekkep 5">
                  <a:extLst>
                    <a:ext uri="{FF2B5EF4-FFF2-40B4-BE49-F238E27FC236}">
                      <a16:creationId xmlns:a16="http://schemas.microsoft.com/office/drawing/2014/main" id="{0CE3B73B-56F1-7EEE-429F-46DB386B0C39}"/>
                    </a:ext>
                  </a:extLst>
                </p:cNvPr>
                <p:cNvPicPr/>
                <p:nvPr/>
              </p:nvPicPr>
              <p:blipFill>
                <a:blip r:embed="rId11"/>
                <a:stretch>
                  <a:fillRect/>
                </a:stretch>
              </p:blipFill>
              <p:spPr>
                <a:xfrm>
                  <a:off x="20387601" y="1142266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7" name="Mürekkep 6">
                  <a:extLst>
                    <a:ext uri="{FF2B5EF4-FFF2-40B4-BE49-F238E27FC236}">
                      <a16:creationId xmlns:a16="http://schemas.microsoft.com/office/drawing/2014/main" id="{9907C5AE-A1D1-3C3E-FAE5-37F79532F765}"/>
                    </a:ext>
                  </a:extLst>
                </p14:cNvPr>
                <p14:cNvContentPartPr/>
                <p14:nvPr/>
              </p14:nvContentPartPr>
              <p14:xfrm>
                <a:off x="20453121" y="11513380"/>
                <a:ext cx="360" cy="360"/>
              </p14:xfrm>
            </p:contentPart>
          </mc:Choice>
          <mc:Fallback xmlns="">
            <p:pic>
              <p:nvPicPr>
                <p:cNvPr id="7" name="Mürekkep 6">
                  <a:extLst>
                    <a:ext uri="{FF2B5EF4-FFF2-40B4-BE49-F238E27FC236}">
                      <a16:creationId xmlns:a16="http://schemas.microsoft.com/office/drawing/2014/main" id="{9907C5AE-A1D1-3C3E-FAE5-37F79532F765}"/>
                    </a:ext>
                  </a:extLst>
                </p:cNvPr>
                <p:cNvPicPr/>
                <p:nvPr/>
              </p:nvPicPr>
              <p:blipFill>
                <a:blip r:embed="rId13"/>
                <a:stretch>
                  <a:fillRect/>
                </a:stretch>
              </p:blipFill>
              <p:spPr>
                <a:xfrm>
                  <a:off x="20444121" y="11459740"/>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3" name="Mürekkep 12">
                <a:extLst>
                  <a:ext uri="{FF2B5EF4-FFF2-40B4-BE49-F238E27FC236}">
                    <a16:creationId xmlns:a16="http://schemas.microsoft.com/office/drawing/2014/main" id="{C84B757A-C773-A0A6-4300-A0F41C187AE2}"/>
                  </a:ext>
                </a:extLst>
              </p14:cNvPr>
              <p14:cNvContentPartPr/>
              <p14:nvPr/>
            </p14:nvContentPartPr>
            <p14:xfrm>
              <a:off x="17821161" y="10991740"/>
              <a:ext cx="360" cy="360"/>
            </p14:xfrm>
          </p:contentPart>
        </mc:Choice>
        <mc:Fallback xmlns="">
          <p:pic>
            <p:nvPicPr>
              <p:cNvPr id="13" name="Mürekkep 12">
                <a:extLst>
                  <a:ext uri="{FF2B5EF4-FFF2-40B4-BE49-F238E27FC236}">
                    <a16:creationId xmlns:a16="http://schemas.microsoft.com/office/drawing/2014/main" id="{C84B757A-C773-A0A6-4300-A0F41C187AE2}"/>
                  </a:ext>
                </a:extLst>
              </p:cNvPr>
              <p:cNvPicPr/>
              <p:nvPr/>
            </p:nvPicPr>
            <p:blipFill>
              <a:blip r:embed="rId15"/>
              <a:stretch>
                <a:fillRect/>
              </a:stretch>
            </p:blipFill>
            <p:spPr>
              <a:xfrm>
                <a:off x="17758521" y="10613740"/>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4" name="Mürekkep 13">
                <a:extLst>
                  <a:ext uri="{FF2B5EF4-FFF2-40B4-BE49-F238E27FC236}">
                    <a16:creationId xmlns:a16="http://schemas.microsoft.com/office/drawing/2014/main" id="{3695BFBB-B991-ABE3-4A15-303F8AF28C7D}"/>
                  </a:ext>
                </a:extLst>
              </p14:cNvPr>
              <p14:cNvContentPartPr/>
              <p14:nvPr/>
            </p14:nvContentPartPr>
            <p14:xfrm>
              <a:off x="23364081" y="13055260"/>
              <a:ext cx="360" cy="7560"/>
            </p14:xfrm>
          </p:contentPart>
        </mc:Choice>
        <mc:Fallback xmlns="">
          <p:pic>
            <p:nvPicPr>
              <p:cNvPr id="14" name="Mürekkep 13">
                <a:extLst>
                  <a:ext uri="{FF2B5EF4-FFF2-40B4-BE49-F238E27FC236}">
                    <a16:creationId xmlns:a16="http://schemas.microsoft.com/office/drawing/2014/main" id="{3695BFBB-B991-ABE3-4A15-303F8AF28C7D}"/>
                  </a:ext>
                </a:extLst>
              </p:cNvPr>
              <p:cNvPicPr/>
              <p:nvPr/>
            </p:nvPicPr>
            <p:blipFill>
              <a:blip r:embed="rId17"/>
              <a:stretch>
                <a:fillRect/>
              </a:stretch>
            </p:blipFill>
            <p:spPr>
              <a:xfrm>
                <a:off x="23301441" y="12677260"/>
                <a:ext cx="126000" cy="7632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F3ABA6C-224F-A419-5B75-57DAFE75FBDE}"/>
              </a:ext>
            </a:extLst>
          </p:cNvPr>
          <p:cNvSpPr txBox="1"/>
          <p:nvPr/>
        </p:nvSpPr>
        <p:spPr>
          <a:xfrm>
            <a:off x="1508449" y="5397855"/>
            <a:ext cx="22751143" cy="2341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r>
              <a:rPr lang="en-US" sz="6000" dirty="0">
                <a:latin typeface="ADLaM Display" panose="02010000000000000000" pitchFamily="2" charset="0"/>
                <a:ea typeface="ADLaM Display" panose="02010000000000000000" pitchFamily="2" charset="0"/>
                <a:cs typeface="ADLaM Display" panose="02010000000000000000" pitchFamily="2" charset="0"/>
              </a:rPr>
              <a:t>Did you know that one in four people closest to you, including you, has a 100% risk of developing cancer?</a:t>
            </a:r>
            <a:endParaRPr kumimoji="0" lang="tr-TR" sz="6000" b="0" i="0" u="none" strike="noStrike" cap="none" spc="0" normalizeH="0" baseline="0" dirty="0">
              <a:ln>
                <a:noFill/>
              </a:ln>
              <a:solidFill>
                <a:srgbClr val="000000"/>
              </a:solidFill>
              <a:effectLst/>
              <a:uFillTx/>
              <a:latin typeface="ADLaM Display" panose="02010000000000000000" pitchFamily="2" charset="0"/>
              <a:ea typeface="ADLaM Display" panose="02010000000000000000" pitchFamily="2" charset="0"/>
              <a:cs typeface="ADLaM Display" panose="02010000000000000000" pitchFamily="2" charset="0"/>
              <a:sym typeface="Helvetica Neue"/>
            </a:endParaRPr>
          </a:p>
        </p:txBody>
      </p:sp>
      <p:pic>
        <p:nvPicPr>
          <p:cNvPr id="4" name="Resim 3">
            <a:extLst>
              <a:ext uri="{FF2B5EF4-FFF2-40B4-BE49-F238E27FC236}">
                <a16:creationId xmlns:a16="http://schemas.microsoft.com/office/drawing/2014/main" id="{1F94AB3F-B153-FDCA-6DDE-08E67409FC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8669636" cy="4516016"/>
          </a:xfrm>
          <a:prstGeom prst="rect">
            <a:avLst/>
          </a:prstGeom>
        </p:spPr>
      </p:pic>
      <p:pic>
        <p:nvPicPr>
          <p:cNvPr id="6" name="Resim 5">
            <a:extLst>
              <a:ext uri="{FF2B5EF4-FFF2-40B4-BE49-F238E27FC236}">
                <a16:creationId xmlns:a16="http://schemas.microsoft.com/office/drawing/2014/main" id="{C3A95FE4-B407-E99B-2B20-38B158A3F41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734036" y="9109590"/>
            <a:ext cx="8649964" cy="4562926"/>
          </a:xfrm>
          <a:prstGeom prst="rect">
            <a:avLst/>
          </a:prstGeom>
        </p:spPr>
      </p:pic>
      <p:pic>
        <p:nvPicPr>
          <p:cNvPr id="3" name="Resim 2">
            <a:extLst>
              <a:ext uri="{FF2B5EF4-FFF2-40B4-BE49-F238E27FC236}">
                <a16:creationId xmlns:a16="http://schemas.microsoft.com/office/drawing/2014/main" id="{BB307521-5452-57B8-0DCB-55DDE4086B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1538"/>
          <a:stretch/>
        </p:blipFill>
        <p:spPr>
          <a:xfrm>
            <a:off x="22360088" y="0"/>
            <a:ext cx="2072932" cy="1555419"/>
          </a:xfrm>
          <a:prstGeom prst="rect">
            <a:avLst/>
          </a:prstGeom>
        </p:spPr>
      </p:pic>
    </p:spTree>
    <p:extLst>
      <p:ext uri="{BB962C8B-B14F-4D97-AF65-F5344CB8AC3E}">
        <p14:creationId xmlns:p14="http://schemas.microsoft.com/office/powerpoint/2010/main" val="24521953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F3ABA6C-224F-A419-5B75-57DAFE75FBDE}"/>
              </a:ext>
            </a:extLst>
          </p:cNvPr>
          <p:cNvSpPr txBox="1"/>
          <p:nvPr/>
        </p:nvSpPr>
        <p:spPr>
          <a:xfrm>
            <a:off x="298580" y="2328554"/>
            <a:ext cx="12632505" cy="9058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r>
              <a:rPr lang="en-US" sz="6000" dirty="0">
                <a:latin typeface="ADLaM Display" panose="02010000000000000000" pitchFamily="2" charset="0"/>
                <a:ea typeface="ADLaM Display" panose="02010000000000000000" pitchFamily="2" charset="0"/>
                <a:cs typeface="ADLaM Display" panose="02010000000000000000" pitchFamily="2" charset="0"/>
              </a:rPr>
              <a:t>Cancer diagnosed at an early stage has a higher chance of being successfully treated.</a:t>
            </a:r>
          </a:p>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r>
              <a:rPr lang="en-US" sz="6000" dirty="0">
                <a:latin typeface="ADLaM Display" panose="02010000000000000000" pitchFamily="2" charset="0"/>
                <a:ea typeface="ADLaM Display" panose="02010000000000000000" pitchFamily="2" charset="0"/>
                <a:cs typeface="ADLaM Display" panose="02010000000000000000" pitchFamily="2" charset="0"/>
              </a:rPr>
              <a:t>Early diagnosis of cancer saves lives.</a:t>
            </a:r>
          </a:p>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r>
              <a:rPr lang="en-US" sz="6000" dirty="0">
                <a:latin typeface="ADLaM Display" panose="02010000000000000000" pitchFamily="2" charset="0"/>
                <a:ea typeface="ADLaM Display" panose="02010000000000000000" pitchFamily="2" charset="0"/>
                <a:cs typeface="ADLaM Display" panose="02010000000000000000" pitchFamily="2" charset="0"/>
              </a:rPr>
              <a:t>The earlier the diagnosis, the longer the life expectancy</a:t>
            </a:r>
            <a:endParaRPr kumimoji="0" lang="tr-TR" sz="6000" b="0" i="0" u="none" strike="noStrike" cap="none" spc="0" normalizeH="0" baseline="0" dirty="0">
              <a:ln>
                <a:noFill/>
              </a:ln>
              <a:solidFill>
                <a:srgbClr val="000000"/>
              </a:solidFill>
              <a:effectLst/>
              <a:uFillTx/>
              <a:latin typeface="ADLaM Display" panose="02010000000000000000" pitchFamily="2" charset="0"/>
              <a:ea typeface="ADLaM Display" panose="02010000000000000000" pitchFamily="2" charset="0"/>
              <a:cs typeface="ADLaM Display" panose="02010000000000000000" pitchFamily="2" charset="0"/>
              <a:sym typeface="Helvetica Neue"/>
            </a:endParaRPr>
          </a:p>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endParaRPr kumimoji="0" lang="tr-TR" sz="6000" b="0" i="0" u="none" strike="noStrike" cap="none" spc="0" normalizeH="0" baseline="0" dirty="0">
              <a:ln>
                <a:noFill/>
              </a:ln>
              <a:solidFill>
                <a:srgbClr val="000000"/>
              </a:solidFill>
              <a:effectLst/>
              <a:uFillTx/>
              <a:latin typeface="ADLaM Display" panose="02010000000000000000" pitchFamily="2" charset="0"/>
              <a:ea typeface="ADLaM Display" panose="02010000000000000000" pitchFamily="2" charset="0"/>
              <a:cs typeface="ADLaM Display" panose="02010000000000000000" pitchFamily="2" charset="0"/>
              <a:sym typeface="Helvetica Neue"/>
            </a:endParaRPr>
          </a:p>
        </p:txBody>
      </p:sp>
      <p:pic>
        <p:nvPicPr>
          <p:cNvPr id="5" name="Resim 4" descr="metin, ekran görüntüsü, yazı tipi, tasarım içeren bir resim&#10;&#10;Açıklama otomatik olarak oluşturuldu">
            <a:extLst>
              <a:ext uri="{FF2B5EF4-FFF2-40B4-BE49-F238E27FC236}">
                <a16:creationId xmlns:a16="http://schemas.microsoft.com/office/drawing/2014/main" id="{69A94951-B58B-319D-8DDF-0345EB6822E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3350172" y="2480844"/>
            <a:ext cx="10735248" cy="10451384"/>
          </a:xfrm>
          <a:prstGeom prst="rect">
            <a:avLst/>
          </a:prstGeom>
        </p:spPr>
      </p:pic>
      <p:pic>
        <p:nvPicPr>
          <p:cNvPr id="3" name="Resim 2">
            <a:extLst>
              <a:ext uri="{FF2B5EF4-FFF2-40B4-BE49-F238E27FC236}">
                <a16:creationId xmlns:a16="http://schemas.microsoft.com/office/drawing/2014/main" id="{A6750998-4543-1396-FA85-EE331897C6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538"/>
          <a:stretch/>
        </p:blipFill>
        <p:spPr>
          <a:xfrm>
            <a:off x="22360088" y="0"/>
            <a:ext cx="2072932" cy="1555419"/>
          </a:xfrm>
          <a:prstGeom prst="rect">
            <a:avLst/>
          </a:prstGeom>
        </p:spPr>
      </p:pic>
    </p:spTree>
    <p:extLst>
      <p:ext uri="{BB962C8B-B14F-4D97-AF65-F5344CB8AC3E}">
        <p14:creationId xmlns:p14="http://schemas.microsoft.com/office/powerpoint/2010/main" val="28018399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F3ABA6C-224F-A419-5B75-57DAFE75FBDE}"/>
              </a:ext>
            </a:extLst>
          </p:cNvPr>
          <p:cNvSpPr txBox="1"/>
          <p:nvPr/>
        </p:nvSpPr>
        <p:spPr>
          <a:xfrm>
            <a:off x="848295" y="3367766"/>
            <a:ext cx="12982784"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ADLaM Display" panose="02010000000000000000" pitchFamily="2" charset="0"/>
                <a:ea typeface="ADLaM Display" panose="02010000000000000000" pitchFamily="2" charset="0"/>
                <a:cs typeface="ADLaM Display" panose="02010000000000000000" pitchFamily="2" charset="0"/>
                <a:sym typeface="Helvetica Neue"/>
              </a:rPr>
              <a:t>With early diagnosis;</a:t>
            </a:r>
          </a:p>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ADLaM Display" panose="02010000000000000000" pitchFamily="2" charset="0"/>
                <a:ea typeface="ADLaM Display" panose="02010000000000000000" pitchFamily="2" charset="0"/>
                <a:cs typeface="ADLaM Display" panose="02010000000000000000" pitchFamily="2" charset="0"/>
                <a:sym typeface="Helvetica Neue"/>
              </a:rPr>
              <a:t>The patient's survival potential increases.</a:t>
            </a:r>
          </a:p>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ADLaM Display" panose="02010000000000000000" pitchFamily="2" charset="0"/>
                <a:ea typeface="ADLaM Display" panose="02010000000000000000" pitchFamily="2" charset="0"/>
                <a:cs typeface="ADLaM Display" panose="02010000000000000000" pitchFamily="2" charset="0"/>
                <a:sym typeface="Helvetica Neue"/>
              </a:rPr>
              <a:t>Costs for treatment and diagnosis decrease.</a:t>
            </a:r>
          </a:p>
          <a:p>
            <a:pPr marL="857250" marR="0" indent="-857250" algn="l" defTabSz="2438337" rtl="0" fontAlgn="auto" latinLnBrk="0" hangingPunct="0">
              <a:lnSpc>
                <a:spcPct val="90000"/>
              </a:lnSpc>
              <a:spcBef>
                <a:spcPts val="450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ADLaM Display" panose="02010000000000000000" pitchFamily="2" charset="0"/>
                <a:ea typeface="ADLaM Display" panose="02010000000000000000" pitchFamily="2" charset="0"/>
                <a:cs typeface="ADLaM Display" panose="02010000000000000000" pitchFamily="2" charset="0"/>
                <a:sym typeface="Helvetica Neue"/>
              </a:rPr>
              <a:t>Elimination of symptoms that reduce the quality of life and shorten life expectancy during and after treatment.</a:t>
            </a:r>
            <a:endParaRPr lang="tr-TR" sz="2800"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Resim 3" descr="metin, ekran görüntüsü, yazı tipi, tasarım içeren bir resim&#10;&#10;Açıklama otomatik olarak oluşturuldu">
            <a:extLst>
              <a:ext uri="{FF2B5EF4-FFF2-40B4-BE49-F238E27FC236}">
                <a16:creationId xmlns:a16="http://schemas.microsoft.com/office/drawing/2014/main" id="{3B3C2AFD-CBD9-167A-7607-FB453F8D60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3700450" y="3151250"/>
            <a:ext cx="10683550" cy="9830760"/>
          </a:xfrm>
          <a:prstGeom prst="rect">
            <a:avLst/>
          </a:prstGeom>
        </p:spPr>
      </p:pic>
      <p:pic>
        <p:nvPicPr>
          <p:cNvPr id="3" name="Resim 2">
            <a:extLst>
              <a:ext uri="{FF2B5EF4-FFF2-40B4-BE49-F238E27FC236}">
                <a16:creationId xmlns:a16="http://schemas.microsoft.com/office/drawing/2014/main" id="{7B874087-1083-7A71-6BCC-A2DE5E3140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538"/>
          <a:stretch/>
        </p:blipFill>
        <p:spPr>
          <a:xfrm>
            <a:off x="22360088" y="0"/>
            <a:ext cx="2072932" cy="1555419"/>
          </a:xfrm>
          <a:prstGeom prst="rect">
            <a:avLst/>
          </a:prstGeom>
        </p:spPr>
      </p:pic>
    </p:spTree>
    <p:extLst>
      <p:ext uri="{BB962C8B-B14F-4D97-AF65-F5344CB8AC3E}">
        <p14:creationId xmlns:p14="http://schemas.microsoft.com/office/powerpoint/2010/main" val="9182447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r>
              <a:rPr lang="tr-TR" dirty="0">
                <a:latin typeface="+mj-lt"/>
              </a:rPr>
              <a:t>About us…</a:t>
            </a:r>
            <a:endParaRPr lang="en-US" dirty="0">
              <a:latin typeface="+mj-lt"/>
            </a:endParaRPr>
          </a:p>
        </p:txBody>
      </p:sp>
      <p:sp>
        <p:nvSpPr>
          <p:cNvPr id="29" name="Freeform 27"/>
          <p:cNvSpPr>
            <a:spLocks/>
          </p:cNvSpPr>
          <p:nvPr/>
        </p:nvSpPr>
        <p:spPr bwMode="auto">
          <a:xfrm>
            <a:off x="11981439" y="4241744"/>
            <a:ext cx="671614" cy="6507208"/>
          </a:xfrm>
          <a:custGeom>
            <a:avLst/>
            <a:gdLst>
              <a:gd name="T0" fmla="*/ 400 w 449"/>
              <a:gd name="T1" fmla="*/ 160 h 4361"/>
              <a:gd name="T2" fmla="*/ 320 w 449"/>
              <a:gd name="T3" fmla="*/ 483 h 4361"/>
              <a:gd name="T4" fmla="*/ 257 w 449"/>
              <a:gd name="T5" fmla="*/ 809 h 4361"/>
              <a:gd name="T6" fmla="*/ 210 w 449"/>
              <a:gd name="T7" fmla="*/ 1136 h 4361"/>
              <a:gd name="T8" fmla="*/ 177 w 449"/>
              <a:gd name="T9" fmla="*/ 1464 h 4361"/>
              <a:gd name="T10" fmla="*/ 158 w 449"/>
              <a:gd name="T11" fmla="*/ 1786 h 4361"/>
              <a:gd name="T12" fmla="*/ 149 w 449"/>
              <a:gd name="T13" fmla="*/ 2101 h 4361"/>
              <a:gd name="T14" fmla="*/ 149 w 449"/>
              <a:gd name="T15" fmla="*/ 2407 h 4361"/>
              <a:gd name="T16" fmla="*/ 159 w 449"/>
              <a:gd name="T17" fmla="*/ 2700 h 4361"/>
              <a:gd name="T18" fmla="*/ 176 w 449"/>
              <a:gd name="T19" fmla="*/ 2979 h 4361"/>
              <a:gd name="T20" fmla="*/ 197 w 449"/>
              <a:gd name="T21" fmla="*/ 3240 h 4361"/>
              <a:gd name="T22" fmla="*/ 221 w 449"/>
              <a:gd name="T23" fmla="*/ 3481 h 4361"/>
              <a:gd name="T24" fmla="*/ 247 w 449"/>
              <a:gd name="T25" fmla="*/ 3698 h 4361"/>
              <a:gd name="T26" fmla="*/ 273 w 449"/>
              <a:gd name="T27" fmla="*/ 3890 h 4361"/>
              <a:gd name="T28" fmla="*/ 299 w 449"/>
              <a:gd name="T29" fmla="*/ 4051 h 4361"/>
              <a:gd name="T30" fmla="*/ 320 w 449"/>
              <a:gd name="T31" fmla="*/ 4183 h 4361"/>
              <a:gd name="T32" fmla="*/ 338 w 449"/>
              <a:gd name="T33" fmla="*/ 4280 h 4361"/>
              <a:gd name="T34" fmla="*/ 351 w 449"/>
              <a:gd name="T35" fmla="*/ 4340 h 4361"/>
              <a:gd name="T36" fmla="*/ 355 w 449"/>
              <a:gd name="T37" fmla="*/ 4361 h 4361"/>
              <a:gd name="T38" fmla="*/ 133 w 449"/>
              <a:gd name="T39" fmla="*/ 4143 h 4361"/>
              <a:gd name="T40" fmla="*/ 68 w 449"/>
              <a:gd name="T41" fmla="*/ 3717 h 4361"/>
              <a:gd name="T42" fmla="*/ 27 w 449"/>
              <a:gd name="T43" fmla="*/ 3310 h 4361"/>
              <a:gd name="T44" fmla="*/ 5 w 449"/>
              <a:gd name="T45" fmla="*/ 2919 h 4361"/>
              <a:gd name="T46" fmla="*/ 0 w 449"/>
              <a:gd name="T47" fmla="*/ 2549 h 4361"/>
              <a:gd name="T48" fmla="*/ 10 w 449"/>
              <a:gd name="T49" fmla="*/ 2199 h 4361"/>
              <a:gd name="T50" fmla="*/ 32 w 449"/>
              <a:gd name="T51" fmla="*/ 1869 h 4361"/>
              <a:gd name="T52" fmla="*/ 66 w 449"/>
              <a:gd name="T53" fmla="*/ 1565 h 4361"/>
              <a:gd name="T54" fmla="*/ 107 w 449"/>
              <a:gd name="T55" fmla="*/ 1283 h 4361"/>
              <a:gd name="T56" fmla="*/ 153 w 449"/>
              <a:gd name="T57" fmla="*/ 1025 h 4361"/>
              <a:gd name="T58" fmla="*/ 203 w 449"/>
              <a:gd name="T59" fmla="*/ 794 h 4361"/>
              <a:gd name="T60" fmla="*/ 254 w 449"/>
              <a:gd name="T61" fmla="*/ 590 h 4361"/>
              <a:gd name="T62" fmla="*/ 304 w 449"/>
              <a:gd name="T63" fmla="*/ 414 h 4361"/>
              <a:gd name="T64" fmla="*/ 350 w 449"/>
              <a:gd name="T65" fmla="*/ 269 h 4361"/>
              <a:gd name="T66" fmla="*/ 389 w 449"/>
              <a:gd name="T67" fmla="*/ 153 h 4361"/>
              <a:gd name="T68" fmla="*/ 420 w 449"/>
              <a:gd name="T69" fmla="*/ 69 h 4361"/>
              <a:gd name="T70" fmla="*/ 441 w 449"/>
              <a:gd name="T71" fmla="*/ 18 h 4361"/>
              <a:gd name="T72" fmla="*/ 449 w 449"/>
              <a:gd name="T73"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4361">
                <a:moveTo>
                  <a:pt x="449" y="0"/>
                </a:moveTo>
                <a:lnTo>
                  <a:pt x="400" y="160"/>
                </a:lnTo>
                <a:lnTo>
                  <a:pt x="358" y="320"/>
                </a:lnTo>
                <a:lnTo>
                  <a:pt x="320" y="483"/>
                </a:lnTo>
                <a:lnTo>
                  <a:pt x="286" y="646"/>
                </a:lnTo>
                <a:lnTo>
                  <a:pt x="257" y="809"/>
                </a:lnTo>
                <a:lnTo>
                  <a:pt x="231" y="973"/>
                </a:lnTo>
                <a:lnTo>
                  <a:pt x="210" y="1136"/>
                </a:lnTo>
                <a:lnTo>
                  <a:pt x="192" y="1301"/>
                </a:lnTo>
                <a:lnTo>
                  <a:pt x="177" y="1464"/>
                </a:lnTo>
                <a:lnTo>
                  <a:pt x="166" y="1625"/>
                </a:lnTo>
                <a:lnTo>
                  <a:pt x="158" y="1786"/>
                </a:lnTo>
                <a:lnTo>
                  <a:pt x="151" y="1944"/>
                </a:lnTo>
                <a:lnTo>
                  <a:pt x="149" y="2101"/>
                </a:lnTo>
                <a:lnTo>
                  <a:pt x="148" y="2256"/>
                </a:lnTo>
                <a:lnTo>
                  <a:pt x="149" y="2407"/>
                </a:lnTo>
                <a:lnTo>
                  <a:pt x="154" y="2555"/>
                </a:lnTo>
                <a:lnTo>
                  <a:pt x="159" y="2700"/>
                </a:lnTo>
                <a:lnTo>
                  <a:pt x="166" y="2842"/>
                </a:lnTo>
                <a:lnTo>
                  <a:pt x="176" y="2979"/>
                </a:lnTo>
                <a:lnTo>
                  <a:pt x="185" y="3113"/>
                </a:lnTo>
                <a:lnTo>
                  <a:pt x="197" y="3240"/>
                </a:lnTo>
                <a:lnTo>
                  <a:pt x="208" y="3364"/>
                </a:lnTo>
                <a:lnTo>
                  <a:pt x="221" y="3481"/>
                </a:lnTo>
                <a:lnTo>
                  <a:pt x="234" y="3592"/>
                </a:lnTo>
                <a:lnTo>
                  <a:pt x="247" y="3698"/>
                </a:lnTo>
                <a:lnTo>
                  <a:pt x="260" y="3797"/>
                </a:lnTo>
                <a:lnTo>
                  <a:pt x="273" y="3890"/>
                </a:lnTo>
                <a:lnTo>
                  <a:pt x="286" y="3975"/>
                </a:lnTo>
                <a:lnTo>
                  <a:pt x="299" y="4051"/>
                </a:lnTo>
                <a:lnTo>
                  <a:pt x="311" y="4121"/>
                </a:lnTo>
                <a:lnTo>
                  <a:pt x="320" y="4183"/>
                </a:lnTo>
                <a:lnTo>
                  <a:pt x="330" y="4236"/>
                </a:lnTo>
                <a:lnTo>
                  <a:pt x="338" y="4280"/>
                </a:lnTo>
                <a:lnTo>
                  <a:pt x="345" y="4315"/>
                </a:lnTo>
                <a:lnTo>
                  <a:pt x="351" y="4340"/>
                </a:lnTo>
                <a:lnTo>
                  <a:pt x="355" y="4356"/>
                </a:lnTo>
                <a:lnTo>
                  <a:pt x="355" y="4361"/>
                </a:lnTo>
                <a:lnTo>
                  <a:pt x="174" y="4361"/>
                </a:lnTo>
                <a:lnTo>
                  <a:pt x="133" y="4143"/>
                </a:lnTo>
                <a:lnTo>
                  <a:pt x="97" y="3928"/>
                </a:lnTo>
                <a:lnTo>
                  <a:pt x="68" y="3717"/>
                </a:lnTo>
                <a:lnTo>
                  <a:pt x="45" y="3510"/>
                </a:lnTo>
                <a:lnTo>
                  <a:pt x="27" y="3310"/>
                </a:lnTo>
                <a:lnTo>
                  <a:pt x="13" y="3111"/>
                </a:lnTo>
                <a:lnTo>
                  <a:pt x="5" y="2919"/>
                </a:lnTo>
                <a:lnTo>
                  <a:pt x="0" y="2731"/>
                </a:lnTo>
                <a:lnTo>
                  <a:pt x="0" y="2549"/>
                </a:lnTo>
                <a:lnTo>
                  <a:pt x="3" y="2371"/>
                </a:lnTo>
                <a:lnTo>
                  <a:pt x="10" y="2199"/>
                </a:lnTo>
                <a:lnTo>
                  <a:pt x="19" y="2032"/>
                </a:lnTo>
                <a:lnTo>
                  <a:pt x="32" y="1869"/>
                </a:lnTo>
                <a:lnTo>
                  <a:pt x="49" y="1715"/>
                </a:lnTo>
                <a:lnTo>
                  <a:pt x="66" y="1565"/>
                </a:lnTo>
                <a:lnTo>
                  <a:pt x="86" y="1420"/>
                </a:lnTo>
                <a:lnTo>
                  <a:pt x="107" y="1283"/>
                </a:lnTo>
                <a:lnTo>
                  <a:pt x="130" y="1151"/>
                </a:lnTo>
                <a:lnTo>
                  <a:pt x="153" y="1025"/>
                </a:lnTo>
                <a:lnTo>
                  <a:pt x="179" y="906"/>
                </a:lnTo>
                <a:lnTo>
                  <a:pt x="203" y="794"/>
                </a:lnTo>
                <a:lnTo>
                  <a:pt x="229" y="690"/>
                </a:lnTo>
                <a:lnTo>
                  <a:pt x="254" y="590"/>
                </a:lnTo>
                <a:lnTo>
                  <a:pt x="280" y="499"/>
                </a:lnTo>
                <a:lnTo>
                  <a:pt x="304" y="414"/>
                </a:lnTo>
                <a:lnTo>
                  <a:pt x="327" y="338"/>
                </a:lnTo>
                <a:lnTo>
                  <a:pt x="350" y="269"/>
                </a:lnTo>
                <a:lnTo>
                  <a:pt x="371" y="207"/>
                </a:lnTo>
                <a:lnTo>
                  <a:pt x="389" y="153"/>
                </a:lnTo>
                <a:lnTo>
                  <a:pt x="407" y="106"/>
                </a:lnTo>
                <a:lnTo>
                  <a:pt x="420" y="69"/>
                </a:lnTo>
                <a:lnTo>
                  <a:pt x="433" y="39"/>
                </a:lnTo>
                <a:lnTo>
                  <a:pt x="441" y="18"/>
                </a:lnTo>
                <a:lnTo>
                  <a:pt x="446" y="5"/>
                </a:lnTo>
                <a:lnTo>
                  <a:pt x="449" y="0"/>
                </a:lnTo>
                <a:close/>
              </a:path>
            </a:pathLst>
          </a:custGeom>
          <a:solidFill>
            <a:schemeClr val="tx1">
              <a:lumMod val="65000"/>
              <a:lumOff val="3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nvGrpSpPr>
          <p:cNvPr id="20" name="Group 19"/>
          <p:cNvGrpSpPr/>
          <p:nvPr/>
        </p:nvGrpSpPr>
        <p:grpSpPr>
          <a:xfrm>
            <a:off x="8892008" y="7116260"/>
            <a:ext cx="2773024" cy="2253644"/>
            <a:chOff x="4444416" y="3558130"/>
            <a:chExt cx="1386512" cy="1126822"/>
          </a:xfrm>
        </p:grpSpPr>
        <p:sp>
          <p:nvSpPr>
            <p:cNvPr id="23" name="Freeform 21"/>
            <p:cNvSpPr>
              <a:spLocks/>
            </p:cNvSpPr>
            <p:nvPr/>
          </p:nvSpPr>
          <p:spPr bwMode="auto">
            <a:xfrm>
              <a:off x="4444416" y="3558130"/>
              <a:ext cx="1386512" cy="1126822"/>
            </a:xfrm>
            <a:custGeom>
              <a:avLst/>
              <a:gdLst>
                <a:gd name="T0" fmla="*/ 995 w 1858"/>
                <a:gd name="T1" fmla="*/ 2 h 1511"/>
                <a:gd name="T2" fmla="*/ 1110 w 1858"/>
                <a:gd name="T3" fmla="*/ 12 h 1511"/>
                <a:gd name="T4" fmla="*/ 1223 w 1858"/>
                <a:gd name="T5" fmla="*/ 31 h 1511"/>
                <a:gd name="T6" fmla="*/ 1330 w 1858"/>
                <a:gd name="T7" fmla="*/ 59 h 1511"/>
                <a:gd name="T8" fmla="*/ 1433 w 1858"/>
                <a:gd name="T9" fmla="*/ 93 h 1511"/>
                <a:gd name="T10" fmla="*/ 1527 w 1858"/>
                <a:gd name="T11" fmla="*/ 129 h 1511"/>
                <a:gd name="T12" fmla="*/ 1613 w 1858"/>
                <a:gd name="T13" fmla="*/ 167 h 1511"/>
                <a:gd name="T14" fmla="*/ 1688 w 1858"/>
                <a:gd name="T15" fmla="*/ 204 h 1511"/>
                <a:gd name="T16" fmla="*/ 1752 w 1858"/>
                <a:gd name="T17" fmla="*/ 238 h 1511"/>
                <a:gd name="T18" fmla="*/ 1802 w 1858"/>
                <a:gd name="T19" fmla="*/ 268 h 1511"/>
                <a:gd name="T20" fmla="*/ 1836 w 1858"/>
                <a:gd name="T21" fmla="*/ 289 h 1511"/>
                <a:gd name="T22" fmla="*/ 1856 w 1858"/>
                <a:gd name="T23" fmla="*/ 300 h 1511"/>
                <a:gd name="T24" fmla="*/ 1833 w 1858"/>
                <a:gd name="T25" fmla="*/ 431 h 1511"/>
                <a:gd name="T26" fmla="*/ 1778 w 1858"/>
                <a:gd name="T27" fmla="*/ 664 h 1511"/>
                <a:gd name="T28" fmla="*/ 1709 w 1858"/>
                <a:gd name="T29" fmla="*/ 862 h 1511"/>
                <a:gd name="T30" fmla="*/ 1631 w 1858"/>
                <a:gd name="T31" fmla="*/ 1030 h 1511"/>
                <a:gd name="T32" fmla="*/ 1545 w 1858"/>
                <a:gd name="T33" fmla="*/ 1169 h 1511"/>
                <a:gd name="T34" fmla="*/ 1451 w 1858"/>
                <a:gd name="T35" fmla="*/ 1280 h 1511"/>
                <a:gd name="T36" fmla="*/ 1350 w 1858"/>
                <a:gd name="T37" fmla="*/ 1368 h 1511"/>
                <a:gd name="T38" fmla="*/ 1246 w 1858"/>
                <a:gd name="T39" fmla="*/ 1431 h 1511"/>
                <a:gd name="T40" fmla="*/ 1136 w 1858"/>
                <a:gd name="T41" fmla="*/ 1475 h 1511"/>
                <a:gd name="T42" fmla="*/ 1026 w 1858"/>
                <a:gd name="T43" fmla="*/ 1501 h 1511"/>
                <a:gd name="T44" fmla="*/ 913 w 1858"/>
                <a:gd name="T45" fmla="*/ 1511 h 1511"/>
                <a:gd name="T46" fmla="*/ 803 w 1858"/>
                <a:gd name="T47" fmla="*/ 1506 h 1511"/>
                <a:gd name="T48" fmla="*/ 694 w 1858"/>
                <a:gd name="T49" fmla="*/ 1490 h 1511"/>
                <a:gd name="T50" fmla="*/ 588 w 1858"/>
                <a:gd name="T51" fmla="*/ 1465 h 1511"/>
                <a:gd name="T52" fmla="*/ 487 w 1858"/>
                <a:gd name="T53" fmla="*/ 1433 h 1511"/>
                <a:gd name="T54" fmla="*/ 393 w 1858"/>
                <a:gd name="T55" fmla="*/ 1394 h 1511"/>
                <a:gd name="T56" fmla="*/ 305 w 1858"/>
                <a:gd name="T57" fmla="*/ 1353 h 1511"/>
                <a:gd name="T58" fmla="*/ 225 w 1858"/>
                <a:gd name="T59" fmla="*/ 1312 h 1511"/>
                <a:gd name="T60" fmla="*/ 155 w 1858"/>
                <a:gd name="T61" fmla="*/ 1271 h 1511"/>
                <a:gd name="T62" fmla="*/ 96 w 1858"/>
                <a:gd name="T63" fmla="*/ 1236 h 1511"/>
                <a:gd name="T64" fmla="*/ 51 w 1858"/>
                <a:gd name="T65" fmla="*/ 1205 h 1511"/>
                <a:gd name="T66" fmla="*/ 20 w 1858"/>
                <a:gd name="T67" fmla="*/ 1183 h 1511"/>
                <a:gd name="T68" fmla="*/ 4 w 1858"/>
                <a:gd name="T69" fmla="*/ 1170 h 1511"/>
                <a:gd name="T70" fmla="*/ 20 w 1858"/>
                <a:gd name="T71" fmla="*/ 1043 h 1511"/>
                <a:gd name="T72" fmla="*/ 69 w 1858"/>
                <a:gd name="T73" fmla="*/ 818 h 1511"/>
                <a:gd name="T74" fmla="*/ 131 w 1858"/>
                <a:gd name="T75" fmla="*/ 625 h 1511"/>
                <a:gd name="T76" fmla="*/ 205 w 1858"/>
                <a:gd name="T77" fmla="*/ 463 h 1511"/>
                <a:gd name="T78" fmla="*/ 290 w 1858"/>
                <a:gd name="T79" fmla="*/ 330 h 1511"/>
                <a:gd name="T80" fmla="*/ 384 w 1858"/>
                <a:gd name="T81" fmla="*/ 222 h 1511"/>
                <a:gd name="T82" fmla="*/ 487 w 1858"/>
                <a:gd name="T83" fmla="*/ 139 h 1511"/>
                <a:gd name="T84" fmla="*/ 594 w 1858"/>
                <a:gd name="T85" fmla="*/ 77 h 1511"/>
                <a:gd name="T86" fmla="*/ 707 w 1858"/>
                <a:gd name="T87" fmla="*/ 35 h 1511"/>
                <a:gd name="T88" fmla="*/ 821 w 1858"/>
                <a:gd name="T89" fmla="*/ 10 h 1511"/>
                <a:gd name="T90" fmla="*/ 936 w 1858"/>
                <a:gd name="T9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8" h="1511">
                  <a:moveTo>
                    <a:pt x="936" y="0"/>
                  </a:moveTo>
                  <a:lnTo>
                    <a:pt x="995" y="2"/>
                  </a:lnTo>
                  <a:lnTo>
                    <a:pt x="1052" y="5"/>
                  </a:lnTo>
                  <a:lnTo>
                    <a:pt x="1110" y="12"/>
                  </a:lnTo>
                  <a:lnTo>
                    <a:pt x="1166" y="20"/>
                  </a:lnTo>
                  <a:lnTo>
                    <a:pt x="1223" y="31"/>
                  </a:lnTo>
                  <a:lnTo>
                    <a:pt x="1276" y="44"/>
                  </a:lnTo>
                  <a:lnTo>
                    <a:pt x="1330" y="59"/>
                  </a:lnTo>
                  <a:lnTo>
                    <a:pt x="1382" y="75"/>
                  </a:lnTo>
                  <a:lnTo>
                    <a:pt x="1433" y="93"/>
                  </a:lnTo>
                  <a:lnTo>
                    <a:pt x="1480" y="111"/>
                  </a:lnTo>
                  <a:lnTo>
                    <a:pt x="1527" y="129"/>
                  </a:lnTo>
                  <a:lnTo>
                    <a:pt x="1571" y="149"/>
                  </a:lnTo>
                  <a:lnTo>
                    <a:pt x="1613" y="167"/>
                  </a:lnTo>
                  <a:lnTo>
                    <a:pt x="1652" y="186"/>
                  </a:lnTo>
                  <a:lnTo>
                    <a:pt x="1688" y="204"/>
                  </a:lnTo>
                  <a:lnTo>
                    <a:pt x="1722" y="222"/>
                  </a:lnTo>
                  <a:lnTo>
                    <a:pt x="1752" y="238"/>
                  </a:lnTo>
                  <a:lnTo>
                    <a:pt x="1779" y="253"/>
                  </a:lnTo>
                  <a:lnTo>
                    <a:pt x="1802" y="268"/>
                  </a:lnTo>
                  <a:lnTo>
                    <a:pt x="1822" y="279"/>
                  </a:lnTo>
                  <a:lnTo>
                    <a:pt x="1836" y="289"/>
                  </a:lnTo>
                  <a:lnTo>
                    <a:pt x="1848" y="295"/>
                  </a:lnTo>
                  <a:lnTo>
                    <a:pt x="1856" y="300"/>
                  </a:lnTo>
                  <a:lnTo>
                    <a:pt x="1858" y="302"/>
                  </a:lnTo>
                  <a:lnTo>
                    <a:pt x="1833" y="431"/>
                  </a:lnTo>
                  <a:lnTo>
                    <a:pt x="1807" y="551"/>
                  </a:lnTo>
                  <a:lnTo>
                    <a:pt x="1778" y="664"/>
                  </a:lnTo>
                  <a:lnTo>
                    <a:pt x="1745" y="766"/>
                  </a:lnTo>
                  <a:lnTo>
                    <a:pt x="1709" y="862"/>
                  </a:lnTo>
                  <a:lnTo>
                    <a:pt x="1672" y="950"/>
                  </a:lnTo>
                  <a:lnTo>
                    <a:pt x="1631" y="1030"/>
                  </a:lnTo>
                  <a:lnTo>
                    <a:pt x="1589" y="1104"/>
                  </a:lnTo>
                  <a:lnTo>
                    <a:pt x="1545" y="1169"/>
                  </a:lnTo>
                  <a:lnTo>
                    <a:pt x="1498" y="1227"/>
                  </a:lnTo>
                  <a:lnTo>
                    <a:pt x="1451" y="1280"/>
                  </a:lnTo>
                  <a:lnTo>
                    <a:pt x="1400" y="1327"/>
                  </a:lnTo>
                  <a:lnTo>
                    <a:pt x="1350" y="1368"/>
                  </a:lnTo>
                  <a:lnTo>
                    <a:pt x="1298" y="1402"/>
                  </a:lnTo>
                  <a:lnTo>
                    <a:pt x="1246" y="1431"/>
                  </a:lnTo>
                  <a:lnTo>
                    <a:pt x="1190" y="1456"/>
                  </a:lnTo>
                  <a:lnTo>
                    <a:pt x="1136" y="1475"/>
                  </a:lnTo>
                  <a:lnTo>
                    <a:pt x="1081" y="1490"/>
                  </a:lnTo>
                  <a:lnTo>
                    <a:pt x="1026" y="1501"/>
                  </a:lnTo>
                  <a:lnTo>
                    <a:pt x="970" y="1508"/>
                  </a:lnTo>
                  <a:lnTo>
                    <a:pt x="913" y="1511"/>
                  </a:lnTo>
                  <a:lnTo>
                    <a:pt x="858" y="1509"/>
                  </a:lnTo>
                  <a:lnTo>
                    <a:pt x="803" y="1506"/>
                  </a:lnTo>
                  <a:lnTo>
                    <a:pt x="749" y="1500"/>
                  </a:lnTo>
                  <a:lnTo>
                    <a:pt x="694" y="1490"/>
                  </a:lnTo>
                  <a:lnTo>
                    <a:pt x="642" y="1478"/>
                  </a:lnTo>
                  <a:lnTo>
                    <a:pt x="588" y="1465"/>
                  </a:lnTo>
                  <a:lnTo>
                    <a:pt x="537" y="1449"/>
                  </a:lnTo>
                  <a:lnTo>
                    <a:pt x="487" y="1433"/>
                  </a:lnTo>
                  <a:lnTo>
                    <a:pt x="440" y="1413"/>
                  </a:lnTo>
                  <a:lnTo>
                    <a:pt x="393" y="1394"/>
                  </a:lnTo>
                  <a:lnTo>
                    <a:pt x="347" y="1374"/>
                  </a:lnTo>
                  <a:lnTo>
                    <a:pt x="305" y="1353"/>
                  </a:lnTo>
                  <a:lnTo>
                    <a:pt x="264" y="1333"/>
                  </a:lnTo>
                  <a:lnTo>
                    <a:pt x="225" y="1312"/>
                  </a:lnTo>
                  <a:lnTo>
                    <a:pt x="189" y="1293"/>
                  </a:lnTo>
                  <a:lnTo>
                    <a:pt x="155" y="1271"/>
                  </a:lnTo>
                  <a:lnTo>
                    <a:pt x="124" y="1254"/>
                  </a:lnTo>
                  <a:lnTo>
                    <a:pt x="96" y="1236"/>
                  </a:lnTo>
                  <a:lnTo>
                    <a:pt x="72" y="1219"/>
                  </a:lnTo>
                  <a:lnTo>
                    <a:pt x="51" y="1205"/>
                  </a:lnTo>
                  <a:lnTo>
                    <a:pt x="35" y="1193"/>
                  </a:lnTo>
                  <a:lnTo>
                    <a:pt x="20" y="1183"/>
                  </a:lnTo>
                  <a:lnTo>
                    <a:pt x="10" y="1175"/>
                  </a:lnTo>
                  <a:lnTo>
                    <a:pt x="4" y="1170"/>
                  </a:lnTo>
                  <a:lnTo>
                    <a:pt x="0" y="1169"/>
                  </a:lnTo>
                  <a:lnTo>
                    <a:pt x="20" y="1043"/>
                  </a:lnTo>
                  <a:lnTo>
                    <a:pt x="43" y="926"/>
                  </a:lnTo>
                  <a:lnTo>
                    <a:pt x="69" y="818"/>
                  </a:lnTo>
                  <a:lnTo>
                    <a:pt x="98" y="717"/>
                  </a:lnTo>
                  <a:lnTo>
                    <a:pt x="131" y="625"/>
                  </a:lnTo>
                  <a:lnTo>
                    <a:pt x="166" y="540"/>
                  </a:lnTo>
                  <a:lnTo>
                    <a:pt x="205" y="463"/>
                  </a:lnTo>
                  <a:lnTo>
                    <a:pt x="248" y="393"/>
                  </a:lnTo>
                  <a:lnTo>
                    <a:pt x="290" y="330"/>
                  </a:lnTo>
                  <a:lnTo>
                    <a:pt x="337" y="273"/>
                  </a:lnTo>
                  <a:lnTo>
                    <a:pt x="384" y="222"/>
                  </a:lnTo>
                  <a:lnTo>
                    <a:pt x="435" y="176"/>
                  </a:lnTo>
                  <a:lnTo>
                    <a:pt x="487" y="139"/>
                  </a:lnTo>
                  <a:lnTo>
                    <a:pt x="539" y="105"/>
                  </a:lnTo>
                  <a:lnTo>
                    <a:pt x="594" y="77"/>
                  </a:lnTo>
                  <a:lnTo>
                    <a:pt x="650" y="53"/>
                  </a:lnTo>
                  <a:lnTo>
                    <a:pt x="707" y="35"/>
                  </a:lnTo>
                  <a:lnTo>
                    <a:pt x="764" y="20"/>
                  </a:lnTo>
                  <a:lnTo>
                    <a:pt x="821" y="10"/>
                  </a:lnTo>
                  <a:lnTo>
                    <a:pt x="879" y="4"/>
                  </a:lnTo>
                  <a:lnTo>
                    <a:pt x="936" y="0"/>
                  </a:lnTo>
                  <a:close/>
                </a:path>
              </a:pathLst>
            </a:custGeom>
            <a:solidFill>
              <a:schemeClr val="accent1"/>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30" name="Freeform 28"/>
            <p:cNvSpPr>
              <a:spLocks/>
            </p:cNvSpPr>
            <p:nvPr/>
          </p:nvSpPr>
          <p:spPr bwMode="auto">
            <a:xfrm>
              <a:off x="4553366" y="3559622"/>
              <a:ext cx="1277562" cy="804447"/>
            </a:xfrm>
            <a:custGeom>
              <a:avLst/>
              <a:gdLst>
                <a:gd name="T0" fmla="*/ 843 w 1711"/>
                <a:gd name="T1" fmla="*/ 0 h 1079"/>
                <a:gd name="T2" fmla="*/ 970 w 1711"/>
                <a:gd name="T3" fmla="*/ 11 h 1079"/>
                <a:gd name="T4" fmla="*/ 1092 w 1711"/>
                <a:gd name="T5" fmla="*/ 34 h 1079"/>
                <a:gd name="T6" fmla="*/ 1211 w 1711"/>
                <a:gd name="T7" fmla="*/ 65 h 1079"/>
                <a:gd name="T8" fmla="*/ 1320 w 1711"/>
                <a:gd name="T9" fmla="*/ 103 h 1079"/>
                <a:gd name="T10" fmla="*/ 1421 w 1711"/>
                <a:gd name="T11" fmla="*/ 145 h 1079"/>
                <a:gd name="T12" fmla="*/ 1509 w 1711"/>
                <a:gd name="T13" fmla="*/ 186 h 1079"/>
                <a:gd name="T14" fmla="*/ 1585 w 1711"/>
                <a:gd name="T15" fmla="*/ 225 h 1079"/>
                <a:gd name="T16" fmla="*/ 1644 w 1711"/>
                <a:gd name="T17" fmla="*/ 259 h 1079"/>
                <a:gd name="T18" fmla="*/ 1686 w 1711"/>
                <a:gd name="T19" fmla="*/ 284 h 1079"/>
                <a:gd name="T20" fmla="*/ 1707 w 1711"/>
                <a:gd name="T21" fmla="*/ 298 h 1079"/>
                <a:gd name="T22" fmla="*/ 1688 w 1711"/>
                <a:gd name="T23" fmla="*/ 424 h 1079"/>
                <a:gd name="T24" fmla="*/ 1634 w 1711"/>
                <a:gd name="T25" fmla="*/ 649 h 1079"/>
                <a:gd name="T26" fmla="*/ 1569 w 1711"/>
                <a:gd name="T27" fmla="*/ 843 h 1079"/>
                <a:gd name="T28" fmla="*/ 1496 w 1711"/>
                <a:gd name="T29" fmla="*/ 1007 h 1079"/>
                <a:gd name="T30" fmla="*/ 1465 w 1711"/>
                <a:gd name="T31" fmla="*/ 1007 h 1079"/>
                <a:gd name="T32" fmla="*/ 1470 w 1711"/>
                <a:gd name="T33" fmla="*/ 875 h 1079"/>
                <a:gd name="T34" fmla="*/ 1458 w 1711"/>
                <a:gd name="T35" fmla="*/ 755 h 1079"/>
                <a:gd name="T36" fmla="*/ 1439 w 1711"/>
                <a:gd name="T37" fmla="*/ 653 h 1079"/>
                <a:gd name="T38" fmla="*/ 1414 w 1711"/>
                <a:gd name="T39" fmla="*/ 574 h 1079"/>
                <a:gd name="T40" fmla="*/ 1393 w 1711"/>
                <a:gd name="T41" fmla="*/ 517 h 1079"/>
                <a:gd name="T42" fmla="*/ 1380 w 1711"/>
                <a:gd name="T43" fmla="*/ 486 h 1079"/>
                <a:gd name="T44" fmla="*/ 1269 w 1711"/>
                <a:gd name="T45" fmla="*/ 445 h 1079"/>
                <a:gd name="T46" fmla="*/ 1064 w 1711"/>
                <a:gd name="T47" fmla="*/ 393 h 1079"/>
                <a:gd name="T48" fmla="*/ 877 w 1711"/>
                <a:gd name="T49" fmla="*/ 363 h 1079"/>
                <a:gd name="T50" fmla="*/ 708 w 1711"/>
                <a:gd name="T51" fmla="*/ 355 h 1079"/>
                <a:gd name="T52" fmla="*/ 555 w 1711"/>
                <a:gd name="T53" fmla="*/ 365 h 1079"/>
                <a:gd name="T54" fmla="*/ 418 w 1711"/>
                <a:gd name="T55" fmla="*/ 390 h 1079"/>
                <a:gd name="T56" fmla="*/ 298 w 1711"/>
                <a:gd name="T57" fmla="*/ 424 h 1079"/>
                <a:gd name="T58" fmla="*/ 194 w 1711"/>
                <a:gd name="T59" fmla="*/ 466 h 1079"/>
                <a:gd name="T60" fmla="*/ 104 w 1711"/>
                <a:gd name="T61" fmla="*/ 513 h 1079"/>
                <a:gd name="T62" fmla="*/ 31 w 1711"/>
                <a:gd name="T63" fmla="*/ 561 h 1079"/>
                <a:gd name="T64" fmla="*/ 41 w 1711"/>
                <a:gd name="T65" fmla="*/ 495 h 1079"/>
                <a:gd name="T66" fmla="*/ 132 w 1711"/>
                <a:gd name="T67" fmla="*/ 342 h 1079"/>
                <a:gd name="T68" fmla="*/ 236 w 1711"/>
                <a:gd name="T69" fmla="*/ 223 h 1079"/>
                <a:gd name="T70" fmla="*/ 347 w 1711"/>
                <a:gd name="T71" fmla="*/ 132 h 1079"/>
                <a:gd name="T72" fmla="*/ 465 w 1711"/>
                <a:gd name="T73" fmla="*/ 67 h 1079"/>
                <a:gd name="T74" fmla="*/ 589 w 1711"/>
                <a:gd name="T75" fmla="*/ 24 h 1079"/>
                <a:gd name="T76" fmla="*/ 716 w 1711"/>
                <a:gd name="T77" fmla="*/ 3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1" h="1079">
                  <a:moveTo>
                    <a:pt x="780" y="0"/>
                  </a:moveTo>
                  <a:lnTo>
                    <a:pt x="843" y="0"/>
                  </a:lnTo>
                  <a:lnTo>
                    <a:pt x="906" y="3"/>
                  </a:lnTo>
                  <a:lnTo>
                    <a:pt x="970" y="11"/>
                  </a:lnTo>
                  <a:lnTo>
                    <a:pt x="1032" y="21"/>
                  </a:lnTo>
                  <a:lnTo>
                    <a:pt x="1092" y="34"/>
                  </a:lnTo>
                  <a:lnTo>
                    <a:pt x="1152" y="49"/>
                  </a:lnTo>
                  <a:lnTo>
                    <a:pt x="1211" y="65"/>
                  </a:lnTo>
                  <a:lnTo>
                    <a:pt x="1266" y="83"/>
                  </a:lnTo>
                  <a:lnTo>
                    <a:pt x="1320" y="103"/>
                  </a:lnTo>
                  <a:lnTo>
                    <a:pt x="1372" y="124"/>
                  </a:lnTo>
                  <a:lnTo>
                    <a:pt x="1421" y="145"/>
                  </a:lnTo>
                  <a:lnTo>
                    <a:pt x="1466" y="166"/>
                  </a:lnTo>
                  <a:lnTo>
                    <a:pt x="1509" y="186"/>
                  </a:lnTo>
                  <a:lnTo>
                    <a:pt x="1549" y="205"/>
                  </a:lnTo>
                  <a:lnTo>
                    <a:pt x="1585" y="225"/>
                  </a:lnTo>
                  <a:lnTo>
                    <a:pt x="1616" y="243"/>
                  </a:lnTo>
                  <a:lnTo>
                    <a:pt x="1644" y="259"/>
                  </a:lnTo>
                  <a:lnTo>
                    <a:pt x="1667" y="272"/>
                  </a:lnTo>
                  <a:lnTo>
                    <a:pt x="1686" y="284"/>
                  </a:lnTo>
                  <a:lnTo>
                    <a:pt x="1699" y="292"/>
                  </a:lnTo>
                  <a:lnTo>
                    <a:pt x="1707" y="298"/>
                  </a:lnTo>
                  <a:lnTo>
                    <a:pt x="1711" y="300"/>
                  </a:lnTo>
                  <a:lnTo>
                    <a:pt x="1688" y="424"/>
                  </a:lnTo>
                  <a:lnTo>
                    <a:pt x="1662" y="541"/>
                  </a:lnTo>
                  <a:lnTo>
                    <a:pt x="1634" y="649"/>
                  </a:lnTo>
                  <a:lnTo>
                    <a:pt x="1603" y="750"/>
                  </a:lnTo>
                  <a:lnTo>
                    <a:pt x="1569" y="843"/>
                  </a:lnTo>
                  <a:lnTo>
                    <a:pt x="1533" y="929"/>
                  </a:lnTo>
                  <a:lnTo>
                    <a:pt x="1496" y="1007"/>
                  </a:lnTo>
                  <a:lnTo>
                    <a:pt x="1455" y="1079"/>
                  </a:lnTo>
                  <a:lnTo>
                    <a:pt x="1465" y="1007"/>
                  </a:lnTo>
                  <a:lnTo>
                    <a:pt x="1470" y="940"/>
                  </a:lnTo>
                  <a:lnTo>
                    <a:pt x="1470" y="875"/>
                  </a:lnTo>
                  <a:lnTo>
                    <a:pt x="1465" y="813"/>
                  </a:lnTo>
                  <a:lnTo>
                    <a:pt x="1458" y="755"/>
                  </a:lnTo>
                  <a:lnTo>
                    <a:pt x="1448" y="702"/>
                  </a:lnTo>
                  <a:lnTo>
                    <a:pt x="1439" y="653"/>
                  </a:lnTo>
                  <a:lnTo>
                    <a:pt x="1427" y="611"/>
                  </a:lnTo>
                  <a:lnTo>
                    <a:pt x="1414" y="574"/>
                  </a:lnTo>
                  <a:lnTo>
                    <a:pt x="1403" y="541"/>
                  </a:lnTo>
                  <a:lnTo>
                    <a:pt x="1393" y="517"/>
                  </a:lnTo>
                  <a:lnTo>
                    <a:pt x="1385" y="497"/>
                  </a:lnTo>
                  <a:lnTo>
                    <a:pt x="1380" y="486"/>
                  </a:lnTo>
                  <a:lnTo>
                    <a:pt x="1378" y="482"/>
                  </a:lnTo>
                  <a:lnTo>
                    <a:pt x="1269" y="445"/>
                  </a:lnTo>
                  <a:lnTo>
                    <a:pt x="1164" y="416"/>
                  </a:lnTo>
                  <a:lnTo>
                    <a:pt x="1064" y="393"/>
                  </a:lnTo>
                  <a:lnTo>
                    <a:pt x="968" y="375"/>
                  </a:lnTo>
                  <a:lnTo>
                    <a:pt x="877" y="363"/>
                  </a:lnTo>
                  <a:lnTo>
                    <a:pt x="791" y="357"/>
                  </a:lnTo>
                  <a:lnTo>
                    <a:pt x="708" y="355"/>
                  </a:lnTo>
                  <a:lnTo>
                    <a:pt x="628" y="359"/>
                  </a:lnTo>
                  <a:lnTo>
                    <a:pt x="555" y="365"/>
                  </a:lnTo>
                  <a:lnTo>
                    <a:pt x="485" y="376"/>
                  </a:lnTo>
                  <a:lnTo>
                    <a:pt x="418" y="390"/>
                  </a:lnTo>
                  <a:lnTo>
                    <a:pt x="356" y="406"/>
                  </a:lnTo>
                  <a:lnTo>
                    <a:pt x="298" y="424"/>
                  </a:lnTo>
                  <a:lnTo>
                    <a:pt x="244" y="445"/>
                  </a:lnTo>
                  <a:lnTo>
                    <a:pt x="194" y="466"/>
                  </a:lnTo>
                  <a:lnTo>
                    <a:pt x="146" y="491"/>
                  </a:lnTo>
                  <a:lnTo>
                    <a:pt x="104" y="513"/>
                  </a:lnTo>
                  <a:lnTo>
                    <a:pt x="67" y="538"/>
                  </a:lnTo>
                  <a:lnTo>
                    <a:pt x="31" y="561"/>
                  </a:lnTo>
                  <a:lnTo>
                    <a:pt x="0" y="585"/>
                  </a:lnTo>
                  <a:lnTo>
                    <a:pt x="41" y="495"/>
                  </a:lnTo>
                  <a:lnTo>
                    <a:pt x="84" y="416"/>
                  </a:lnTo>
                  <a:lnTo>
                    <a:pt x="132" y="342"/>
                  </a:lnTo>
                  <a:lnTo>
                    <a:pt x="182" y="279"/>
                  </a:lnTo>
                  <a:lnTo>
                    <a:pt x="236" y="223"/>
                  </a:lnTo>
                  <a:lnTo>
                    <a:pt x="290" y="173"/>
                  </a:lnTo>
                  <a:lnTo>
                    <a:pt x="347" y="132"/>
                  </a:lnTo>
                  <a:lnTo>
                    <a:pt x="405" y="96"/>
                  </a:lnTo>
                  <a:lnTo>
                    <a:pt x="465" y="67"/>
                  </a:lnTo>
                  <a:lnTo>
                    <a:pt x="527" y="42"/>
                  </a:lnTo>
                  <a:lnTo>
                    <a:pt x="589" y="24"/>
                  </a:lnTo>
                  <a:lnTo>
                    <a:pt x="653" y="11"/>
                  </a:lnTo>
                  <a:lnTo>
                    <a:pt x="716" y="3"/>
                  </a:lnTo>
                  <a:lnTo>
                    <a:pt x="780" y="0"/>
                  </a:lnTo>
                  <a:close/>
                </a:path>
              </a:pathLst>
            </a:custGeom>
            <a:solidFill>
              <a:schemeClr val="bg1">
                <a:alpha val="2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grpSp>
        <p:nvGrpSpPr>
          <p:cNvPr id="2" name="Group 1"/>
          <p:cNvGrpSpPr/>
          <p:nvPr/>
        </p:nvGrpSpPr>
        <p:grpSpPr>
          <a:xfrm>
            <a:off x="9375571" y="4698445"/>
            <a:ext cx="2617806" cy="1961118"/>
            <a:chOff x="4686197" y="2349222"/>
            <a:chExt cx="1308903" cy="980559"/>
          </a:xfrm>
        </p:grpSpPr>
        <p:sp>
          <p:nvSpPr>
            <p:cNvPr id="24" name="Freeform 22"/>
            <p:cNvSpPr>
              <a:spLocks/>
            </p:cNvSpPr>
            <p:nvPr/>
          </p:nvSpPr>
          <p:spPr bwMode="auto">
            <a:xfrm>
              <a:off x="4686197" y="2349222"/>
              <a:ext cx="1308903" cy="980559"/>
            </a:xfrm>
            <a:custGeom>
              <a:avLst/>
              <a:gdLst>
                <a:gd name="T0" fmla="*/ 895 w 1753"/>
                <a:gd name="T1" fmla="*/ 1 h 1315"/>
                <a:gd name="T2" fmla="*/ 1013 w 1753"/>
                <a:gd name="T3" fmla="*/ 19 h 1315"/>
                <a:gd name="T4" fmla="*/ 1122 w 1753"/>
                <a:gd name="T5" fmla="*/ 57 h 1315"/>
                <a:gd name="T6" fmla="*/ 1221 w 1753"/>
                <a:gd name="T7" fmla="*/ 109 h 1315"/>
                <a:gd name="T8" fmla="*/ 1311 w 1753"/>
                <a:gd name="T9" fmla="*/ 174 h 1315"/>
                <a:gd name="T10" fmla="*/ 1392 w 1753"/>
                <a:gd name="T11" fmla="*/ 249 h 1315"/>
                <a:gd name="T12" fmla="*/ 1465 w 1753"/>
                <a:gd name="T13" fmla="*/ 330 h 1315"/>
                <a:gd name="T14" fmla="*/ 1530 w 1753"/>
                <a:gd name="T15" fmla="*/ 415 h 1315"/>
                <a:gd name="T16" fmla="*/ 1587 w 1753"/>
                <a:gd name="T17" fmla="*/ 500 h 1315"/>
                <a:gd name="T18" fmla="*/ 1634 w 1753"/>
                <a:gd name="T19" fmla="*/ 583 h 1315"/>
                <a:gd name="T20" fmla="*/ 1674 w 1753"/>
                <a:gd name="T21" fmla="*/ 658 h 1315"/>
                <a:gd name="T22" fmla="*/ 1706 w 1753"/>
                <a:gd name="T23" fmla="*/ 725 h 1315"/>
                <a:gd name="T24" fmla="*/ 1729 w 1753"/>
                <a:gd name="T25" fmla="*/ 780 h 1315"/>
                <a:gd name="T26" fmla="*/ 1745 w 1753"/>
                <a:gd name="T27" fmla="*/ 819 h 1315"/>
                <a:gd name="T28" fmla="*/ 1753 w 1753"/>
                <a:gd name="T29" fmla="*/ 840 h 1315"/>
                <a:gd name="T30" fmla="*/ 1660 w 1753"/>
                <a:gd name="T31" fmla="*/ 928 h 1315"/>
                <a:gd name="T32" fmla="*/ 1483 w 1753"/>
                <a:gd name="T33" fmla="*/ 1070 h 1315"/>
                <a:gd name="T34" fmla="*/ 1317 w 1753"/>
                <a:gd name="T35" fmla="*/ 1176 h 1315"/>
                <a:gd name="T36" fmla="*/ 1164 w 1753"/>
                <a:gd name="T37" fmla="*/ 1249 h 1315"/>
                <a:gd name="T38" fmla="*/ 1021 w 1753"/>
                <a:gd name="T39" fmla="*/ 1295 h 1315"/>
                <a:gd name="T40" fmla="*/ 889 w 1753"/>
                <a:gd name="T41" fmla="*/ 1315 h 1315"/>
                <a:gd name="T42" fmla="*/ 767 w 1753"/>
                <a:gd name="T43" fmla="*/ 1310 h 1315"/>
                <a:gd name="T44" fmla="*/ 656 w 1753"/>
                <a:gd name="T45" fmla="*/ 1285 h 1315"/>
                <a:gd name="T46" fmla="*/ 554 w 1753"/>
                <a:gd name="T47" fmla="*/ 1245 h 1315"/>
                <a:gd name="T48" fmla="*/ 463 w 1753"/>
                <a:gd name="T49" fmla="*/ 1189 h 1315"/>
                <a:gd name="T50" fmla="*/ 380 w 1753"/>
                <a:gd name="T51" fmla="*/ 1121 h 1315"/>
                <a:gd name="T52" fmla="*/ 306 w 1753"/>
                <a:gd name="T53" fmla="*/ 1046 h 1315"/>
                <a:gd name="T54" fmla="*/ 243 w 1753"/>
                <a:gd name="T55" fmla="*/ 963 h 1315"/>
                <a:gd name="T56" fmla="*/ 186 w 1753"/>
                <a:gd name="T57" fmla="*/ 880 h 1315"/>
                <a:gd name="T58" fmla="*/ 137 w 1753"/>
                <a:gd name="T59" fmla="*/ 795 h 1315"/>
                <a:gd name="T60" fmla="*/ 98 w 1753"/>
                <a:gd name="T61" fmla="*/ 715 h 1315"/>
                <a:gd name="T62" fmla="*/ 64 w 1753"/>
                <a:gd name="T63" fmla="*/ 640 h 1315"/>
                <a:gd name="T64" fmla="*/ 39 w 1753"/>
                <a:gd name="T65" fmla="*/ 575 h 1315"/>
                <a:gd name="T66" fmla="*/ 20 w 1753"/>
                <a:gd name="T67" fmla="*/ 521 h 1315"/>
                <a:gd name="T68" fmla="*/ 8 w 1753"/>
                <a:gd name="T69" fmla="*/ 482 h 1315"/>
                <a:gd name="T70" fmla="*/ 2 w 1753"/>
                <a:gd name="T71" fmla="*/ 462 h 1315"/>
                <a:gd name="T72" fmla="*/ 88 w 1753"/>
                <a:gd name="T73" fmla="*/ 374 h 1315"/>
                <a:gd name="T74" fmla="*/ 256 w 1753"/>
                <a:gd name="T75" fmla="*/ 234 h 1315"/>
                <a:gd name="T76" fmla="*/ 415 w 1753"/>
                <a:gd name="T77" fmla="*/ 130 h 1315"/>
                <a:gd name="T78" fmla="*/ 563 w 1753"/>
                <a:gd name="T79" fmla="*/ 58 h 1315"/>
                <a:gd name="T80" fmla="*/ 703 w 1753"/>
                <a:gd name="T81" fmla="*/ 16 h 1315"/>
                <a:gd name="T82" fmla="*/ 834 w 1753"/>
                <a:gd name="T83"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3" h="1315">
                  <a:moveTo>
                    <a:pt x="834" y="0"/>
                  </a:moveTo>
                  <a:lnTo>
                    <a:pt x="895" y="1"/>
                  </a:lnTo>
                  <a:lnTo>
                    <a:pt x="956" y="8"/>
                  </a:lnTo>
                  <a:lnTo>
                    <a:pt x="1013" y="19"/>
                  </a:lnTo>
                  <a:lnTo>
                    <a:pt x="1068" y="35"/>
                  </a:lnTo>
                  <a:lnTo>
                    <a:pt x="1122" y="57"/>
                  </a:lnTo>
                  <a:lnTo>
                    <a:pt x="1172" y="81"/>
                  </a:lnTo>
                  <a:lnTo>
                    <a:pt x="1221" y="109"/>
                  </a:lnTo>
                  <a:lnTo>
                    <a:pt x="1267" y="140"/>
                  </a:lnTo>
                  <a:lnTo>
                    <a:pt x="1311" y="174"/>
                  </a:lnTo>
                  <a:lnTo>
                    <a:pt x="1353" y="211"/>
                  </a:lnTo>
                  <a:lnTo>
                    <a:pt x="1392" y="249"/>
                  </a:lnTo>
                  <a:lnTo>
                    <a:pt x="1429" y="290"/>
                  </a:lnTo>
                  <a:lnTo>
                    <a:pt x="1465" y="330"/>
                  </a:lnTo>
                  <a:lnTo>
                    <a:pt x="1499" y="373"/>
                  </a:lnTo>
                  <a:lnTo>
                    <a:pt x="1530" y="415"/>
                  </a:lnTo>
                  <a:lnTo>
                    <a:pt x="1560" y="458"/>
                  </a:lnTo>
                  <a:lnTo>
                    <a:pt x="1587" y="500"/>
                  </a:lnTo>
                  <a:lnTo>
                    <a:pt x="1612" y="542"/>
                  </a:lnTo>
                  <a:lnTo>
                    <a:pt x="1634" y="583"/>
                  </a:lnTo>
                  <a:lnTo>
                    <a:pt x="1656" y="622"/>
                  </a:lnTo>
                  <a:lnTo>
                    <a:pt x="1674" y="658"/>
                  </a:lnTo>
                  <a:lnTo>
                    <a:pt x="1691" y="694"/>
                  </a:lnTo>
                  <a:lnTo>
                    <a:pt x="1706" y="725"/>
                  </a:lnTo>
                  <a:lnTo>
                    <a:pt x="1719" y="754"/>
                  </a:lnTo>
                  <a:lnTo>
                    <a:pt x="1729" y="780"/>
                  </a:lnTo>
                  <a:lnTo>
                    <a:pt x="1739" y="803"/>
                  </a:lnTo>
                  <a:lnTo>
                    <a:pt x="1745" y="819"/>
                  </a:lnTo>
                  <a:lnTo>
                    <a:pt x="1750" y="832"/>
                  </a:lnTo>
                  <a:lnTo>
                    <a:pt x="1753" y="840"/>
                  </a:lnTo>
                  <a:lnTo>
                    <a:pt x="1753" y="844"/>
                  </a:lnTo>
                  <a:lnTo>
                    <a:pt x="1660" y="928"/>
                  </a:lnTo>
                  <a:lnTo>
                    <a:pt x="1571" y="1003"/>
                  </a:lnTo>
                  <a:lnTo>
                    <a:pt x="1483" y="1070"/>
                  </a:lnTo>
                  <a:lnTo>
                    <a:pt x="1398" y="1127"/>
                  </a:lnTo>
                  <a:lnTo>
                    <a:pt x="1317" y="1176"/>
                  </a:lnTo>
                  <a:lnTo>
                    <a:pt x="1239" y="1217"/>
                  </a:lnTo>
                  <a:lnTo>
                    <a:pt x="1164" y="1249"/>
                  </a:lnTo>
                  <a:lnTo>
                    <a:pt x="1091" y="1276"/>
                  </a:lnTo>
                  <a:lnTo>
                    <a:pt x="1021" y="1295"/>
                  </a:lnTo>
                  <a:lnTo>
                    <a:pt x="952" y="1308"/>
                  </a:lnTo>
                  <a:lnTo>
                    <a:pt x="889" y="1315"/>
                  </a:lnTo>
                  <a:lnTo>
                    <a:pt x="827" y="1315"/>
                  </a:lnTo>
                  <a:lnTo>
                    <a:pt x="767" y="1310"/>
                  </a:lnTo>
                  <a:lnTo>
                    <a:pt x="710" y="1300"/>
                  </a:lnTo>
                  <a:lnTo>
                    <a:pt x="656" y="1285"/>
                  </a:lnTo>
                  <a:lnTo>
                    <a:pt x="604" y="1267"/>
                  </a:lnTo>
                  <a:lnTo>
                    <a:pt x="554" y="1245"/>
                  </a:lnTo>
                  <a:lnTo>
                    <a:pt x="506" y="1219"/>
                  </a:lnTo>
                  <a:lnTo>
                    <a:pt x="463" y="1189"/>
                  </a:lnTo>
                  <a:lnTo>
                    <a:pt x="420" y="1157"/>
                  </a:lnTo>
                  <a:lnTo>
                    <a:pt x="380" y="1121"/>
                  </a:lnTo>
                  <a:lnTo>
                    <a:pt x="342" y="1083"/>
                  </a:lnTo>
                  <a:lnTo>
                    <a:pt x="306" y="1046"/>
                  </a:lnTo>
                  <a:lnTo>
                    <a:pt x="274" y="1005"/>
                  </a:lnTo>
                  <a:lnTo>
                    <a:pt x="243" y="963"/>
                  </a:lnTo>
                  <a:lnTo>
                    <a:pt x="213" y="922"/>
                  </a:lnTo>
                  <a:lnTo>
                    <a:pt x="186" y="880"/>
                  </a:lnTo>
                  <a:lnTo>
                    <a:pt x="161" y="837"/>
                  </a:lnTo>
                  <a:lnTo>
                    <a:pt x="137" y="795"/>
                  </a:lnTo>
                  <a:lnTo>
                    <a:pt x="116" y="754"/>
                  </a:lnTo>
                  <a:lnTo>
                    <a:pt x="98" y="715"/>
                  </a:lnTo>
                  <a:lnTo>
                    <a:pt x="80" y="676"/>
                  </a:lnTo>
                  <a:lnTo>
                    <a:pt x="64" y="640"/>
                  </a:lnTo>
                  <a:lnTo>
                    <a:pt x="51" y="606"/>
                  </a:lnTo>
                  <a:lnTo>
                    <a:pt x="39" y="575"/>
                  </a:lnTo>
                  <a:lnTo>
                    <a:pt x="28" y="546"/>
                  </a:lnTo>
                  <a:lnTo>
                    <a:pt x="20" y="521"/>
                  </a:lnTo>
                  <a:lnTo>
                    <a:pt x="13" y="500"/>
                  </a:lnTo>
                  <a:lnTo>
                    <a:pt x="8" y="482"/>
                  </a:lnTo>
                  <a:lnTo>
                    <a:pt x="4" y="471"/>
                  </a:lnTo>
                  <a:lnTo>
                    <a:pt x="2" y="462"/>
                  </a:lnTo>
                  <a:lnTo>
                    <a:pt x="0" y="459"/>
                  </a:lnTo>
                  <a:lnTo>
                    <a:pt x="88" y="374"/>
                  </a:lnTo>
                  <a:lnTo>
                    <a:pt x="174" y="299"/>
                  </a:lnTo>
                  <a:lnTo>
                    <a:pt x="256" y="234"/>
                  </a:lnTo>
                  <a:lnTo>
                    <a:pt x="337" y="177"/>
                  </a:lnTo>
                  <a:lnTo>
                    <a:pt x="415" y="130"/>
                  </a:lnTo>
                  <a:lnTo>
                    <a:pt x="490" y="89"/>
                  </a:lnTo>
                  <a:lnTo>
                    <a:pt x="563" y="58"/>
                  </a:lnTo>
                  <a:lnTo>
                    <a:pt x="635" y="34"/>
                  </a:lnTo>
                  <a:lnTo>
                    <a:pt x="703" y="16"/>
                  </a:lnTo>
                  <a:lnTo>
                    <a:pt x="770" y="4"/>
                  </a:lnTo>
                  <a:lnTo>
                    <a:pt x="834" y="0"/>
                  </a:lnTo>
                  <a:close/>
                </a:path>
              </a:pathLst>
            </a:custGeom>
            <a:solidFill>
              <a:schemeClr val="accent3"/>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31" name="Freeform 29"/>
            <p:cNvSpPr>
              <a:spLocks/>
            </p:cNvSpPr>
            <p:nvPr/>
          </p:nvSpPr>
          <p:spPr bwMode="auto">
            <a:xfrm>
              <a:off x="4963798" y="2673089"/>
              <a:ext cx="1031302" cy="656691"/>
            </a:xfrm>
            <a:custGeom>
              <a:avLst/>
              <a:gdLst>
                <a:gd name="T0" fmla="*/ 1174 w 1382"/>
                <a:gd name="T1" fmla="*/ 0 h 880"/>
                <a:gd name="T2" fmla="*/ 1206 w 1382"/>
                <a:gd name="T3" fmla="*/ 52 h 880"/>
                <a:gd name="T4" fmla="*/ 1237 w 1382"/>
                <a:gd name="T5" fmla="*/ 102 h 880"/>
                <a:gd name="T6" fmla="*/ 1265 w 1382"/>
                <a:gd name="T7" fmla="*/ 151 h 880"/>
                <a:gd name="T8" fmla="*/ 1291 w 1382"/>
                <a:gd name="T9" fmla="*/ 199 h 880"/>
                <a:gd name="T10" fmla="*/ 1312 w 1382"/>
                <a:gd name="T11" fmla="*/ 243 h 880"/>
                <a:gd name="T12" fmla="*/ 1332 w 1382"/>
                <a:gd name="T13" fmla="*/ 282 h 880"/>
                <a:gd name="T14" fmla="*/ 1346 w 1382"/>
                <a:gd name="T15" fmla="*/ 317 h 880"/>
                <a:gd name="T16" fmla="*/ 1359 w 1382"/>
                <a:gd name="T17" fmla="*/ 348 h 880"/>
                <a:gd name="T18" fmla="*/ 1369 w 1382"/>
                <a:gd name="T19" fmla="*/ 374 h 880"/>
                <a:gd name="T20" fmla="*/ 1377 w 1382"/>
                <a:gd name="T21" fmla="*/ 392 h 880"/>
                <a:gd name="T22" fmla="*/ 1381 w 1382"/>
                <a:gd name="T23" fmla="*/ 405 h 880"/>
                <a:gd name="T24" fmla="*/ 1382 w 1382"/>
                <a:gd name="T25" fmla="*/ 409 h 880"/>
                <a:gd name="T26" fmla="*/ 1293 w 1382"/>
                <a:gd name="T27" fmla="*/ 490 h 880"/>
                <a:gd name="T28" fmla="*/ 1206 w 1382"/>
                <a:gd name="T29" fmla="*/ 564 h 880"/>
                <a:gd name="T30" fmla="*/ 1122 w 1382"/>
                <a:gd name="T31" fmla="*/ 629 h 880"/>
                <a:gd name="T32" fmla="*/ 1040 w 1382"/>
                <a:gd name="T33" fmla="*/ 684 h 880"/>
                <a:gd name="T34" fmla="*/ 961 w 1382"/>
                <a:gd name="T35" fmla="*/ 733 h 880"/>
                <a:gd name="T36" fmla="*/ 884 w 1382"/>
                <a:gd name="T37" fmla="*/ 774 h 880"/>
                <a:gd name="T38" fmla="*/ 811 w 1382"/>
                <a:gd name="T39" fmla="*/ 808 h 880"/>
                <a:gd name="T40" fmla="*/ 741 w 1382"/>
                <a:gd name="T41" fmla="*/ 834 h 880"/>
                <a:gd name="T42" fmla="*/ 673 w 1382"/>
                <a:gd name="T43" fmla="*/ 855 h 880"/>
                <a:gd name="T44" fmla="*/ 606 w 1382"/>
                <a:gd name="T45" fmla="*/ 870 h 880"/>
                <a:gd name="T46" fmla="*/ 542 w 1382"/>
                <a:gd name="T47" fmla="*/ 878 h 880"/>
                <a:gd name="T48" fmla="*/ 482 w 1382"/>
                <a:gd name="T49" fmla="*/ 880 h 880"/>
                <a:gd name="T50" fmla="*/ 424 w 1382"/>
                <a:gd name="T51" fmla="*/ 878 h 880"/>
                <a:gd name="T52" fmla="*/ 367 w 1382"/>
                <a:gd name="T53" fmla="*/ 872 h 880"/>
                <a:gd name="T54" fmla="*/ 313 w 1382"/>
                <a:gd name="T55" fmla="*/ 860 h 880"/>
                <a:gd name="T56" fmla="*/ 262 w 1382"/>
                <a:gd name="T57" fmla="*/ 844 h 880"/>
                <a:gd name="T58" fmla="*/ 214 w 1382"/>
                <a:gd name="T59" fmla="*/ 824 h 880"/>
                <a:gd name="T60" fmla="*/ 166 w 1382"/>
                <a:gd name="T61" fmla="*/ 800 h 880"/>
                <a:gd name="T62" fmla="*/ 122 w 1382"/>
                <a:gd name="T63" fmla="*/ 774 h 880"/>
                <a:gd name="T64" fmla="*/ 79 w 1382"/>
                <a:gd name="T65" fmla="*/ 744 h 880"/>
                <a:gd name="T66" fmla="*/ 39 w 1382"/>
                <a:gd name="T67" fmla="*/ 712 h 880"/>
                <a:gd name="T68" fmla="*/ 0 w 1382"/>
                <a:gd name="T69" fmla="*/ 678 h 880"/>
                <a:gd name="T70" fmla="*/ 80 w 1382"/>
                <a:gd name="T71" fmla="*/ 700 h 880"/>
                <a:gd name="T72" fmla="*/ 158 w 1382"/>
                <a:gd name="T73" fmla="*/ 713 h 880"/>
                <a:gd name="T74" fmla="*/ 233 w 1382"/>
                <a:gd name="T75" fmla="*/ 715 h 880"/>
                <a:gd name="T76" fmla="*/ 308 w 1382"/>
                <a:gd name="T77" fmla="*/ 709 h 880"/>
                <a:gd name="T78" fmla="*/ 381 w 1382"/>
                <a:gd name="T79" fmla="*/ 694 h 880"/>
                <a:gd name="T80" fmla="*/ 451 w 1382"/>
                <a:gd name="T81" fmla="*/ 671 h 880"/>
                <a:gd name="T82" fmla="*/ 521 w 1382"/>
                <a:gd name="T83" fmla="*/ 642 h 880"/>
                <a:gd name="T84" fmla="*/ 588 w 1382"/>
                <a:gd name="T85" fmla="*/ 606 h 880"/>
                <a:gd name="T86" fmla="*/ 651 w 1382"/>
                <a:gd name="T87" fmla="*/ 565 h 880"/>
                <a:gd name="T88" fmla="*/ 713 w 1382"/>
                <a:gd name="T89" fmla="*/ 521 h 880"/>
                <a:gd name="T90" fmla="*/ 772 w 1382"/>
                <a:gd name="T91" fmla="*/ 474 h 880"/>
                <a:gd name="T92" fmla="*/ 827 w 1382"/>
                <a:gd name="T93" fmla="*/ 423 h 880"/>
                <a:gd name="T94" fmla="*/ 881 w 1382"/>
                <a:gd name="T95" fmla="*/ 371 h 880"/>
                <a:gd name="T96" fmla="*/ 930 w 1382"/>
                <a:gd name="T97" fmla="*/ 319 h 880"/>
                <a:gd name="T98" fmla="*/ 977 w 1382"/>
                <a:gd name="T99" fmla="*/ 267 h 880"/>
                <a:gd name="T100" fmla="*/ 1019 w 1382"/>
                <a:gd name="T101" fmla="*/ 215 h 880"/>
                <a:gd name="T102" fmla="*/ 1058 w 1382"/>
                <a:gd name="T103" fmla="*/ 166 h 880"/>
                <a:gd name="T104" fmla="*/ 1093 w 1382"/>
                <a:gd name="T105" fmla="*/ 119 h 880"/>
                <a:gd name="T106" fmla="*/ 1123 w 1382"/>
                <a:gd name="T107" fmla="*/ 75 h 880"/>
                <a:gd name="T108" fmla="*/ 1151 w 1382"/>
                <a:gd name="T109" fmla="*/ 36 h 880"/>
                <a:gd name="T110" fmla="*/ 1174 w 1382"/>
                <a:gd name="T11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2" h="880">
                  <a:moveTo>
                    <a:pt x="1174" y="0"/>
                  </a:moveTo>
                  <a:lnTo>
                    <a:pt x="1206" y="52"/>
                  </a:lnTo>
                  <a:lnTo>
                    <a:pt x="1237" y="102"/>
                  </a:lnTo>
                  <a:lnTo>
                    <a:pt x="1265" y="151"/>
                  </a:lnTo>
                  <a:lnTo>
                    <a:pt x="1291" y="199"/>
                  </a:lnTo>
                  <a:lnTo>
                    <a:pt x="1312" y="243"/>
                  </a:lnTo>
                  <a:lnTo>
                    <a:pt x="1332" y="282"/>
                  </a:lnTo>
                  <a:lnTo>
                    <a:pt x="1346" y="317"/>
                  </a:lnTo>
                  <a:lnTo>
                    <a:pt x="1359" y="348"/>
                  </a:lnTo>
                  <a:lnTo>
                    <a:pt x="1369" y="374"/>
                  </a:lnTo>
                  <a:lnTo>
                    <a:pt x="1377" y="392"/>
                  </a:lnTo>
                  <a:lnTo>
                    <a:pt x="1381" y="405"/>
                  </a:lnTo>
                  <a:lnTo>
                    <a:pt x="1382" y="409"/>
                  </a:lnTo>
                  <a:lnTo>
                    <a:pt x="1293" y="490"/>
                  </a:lnTo>
                  <a:lnTo>
                    <a:pt x="1206" y="564"/>
                  </a:lnTo>
                  <a:lnTo>
                    <a:pt x="1122" y="629"/>
                  </a:lnTo>
                  <a:lnTo>
                    <a:pt x="1040" y="684"/>
                  </a:lnTo>
                  <a:lnTo>
                    <a:pt x="961" y="733"/>
                  </a:lnTo>
                  <a:lnTo>
                    <a:pt x="884" y="774"/>
                  </a:lnTo>
                  <a:lnTo>
                    <a:pt x="811" y="808"/>
                  </a:lnTo>
                  <a:lnTo>
                    <a:pt x="741" y="834"/>
                  </a:lnTo>
                  <a:lnTo>
                    <a:pt x="673" y="855"/>
                  </a:lnTo>
                  <a:lnTo>
                    <a:pt x="606" y="870"/>
                  </a:lnTo>
                  <a:lnTo>
                    <a:pt x="542" y="878"/>
                  </a:lnTo>
                  <a:lnTo>
                    <a:pt x="482" y="880"/>
                  </a:lnTo>
                  <a:lnTo>
                    <a:pt x="424" y="878"/>
                  </a:lnTo>
                  <a:lnTo>
                    <a:pt x="367" y="872"/>
                  </a:lnTo>
                  <a:lnTo>
                    <a:pt x="313" y="860"/>
                  </a:lnTo>
                  <a:lnTo>
                    <a:pt x="262" y="844"/>
                  </a:lnTo>
                  <a:lnTo>
                    <a:pt x="214" y="824"/>
                  </a:lnTo>
                  <a:lnTo>
                    <a:pt x="166" y="800"/>
                  </a:lnTo>
                  <a:lnTo>
                    <a:pt x="122" y="774"/>
                  </a:lnTo>
                  <a:lnTo>
                    <a:pt x="79" y="744"/>
                  </a:lnTo>
                  <a:lnTo>
                    <a:pt x="39" y="712"/>
                  </a:lnTo>
                  <a:lnTo>
                    <a:pt x="0" y="678"/>
                  </a:lnTo>
                  <a:lnTo>
                    <a:pt x="80" y="700"/>
                  </a:lnTo>
                  <a:lnTo>
                    <a:pt x="158" y="713"/>
                  </a:lnTo>
                  <a:lnTo>
                    <a:pt x="233" y="715"/>
                  </a:lnTo>
                  <a:lnTo>
                    <a:pt x="308" y="709"/>
                  </a:lnTo>
                  <a:lnTo>
                    <a:pt x="381" y="694"/>
                  </a:lnTo>
                  <a:lnTo>
                    <a:pt x="451" y="671"/>
                  </a:lnTo>
                  <a:lnTo>
                    <a:pt x="521" y="642"/>
                  </a:lnTo>
                  <a:lnTo>
                    <a:pt x="588" y="606"/>
                  </a:lnTo>
                  <a:lnTo>
                    <a:pt x="651" y="565"/>
                  </a:lnTo>
                  <a:lnTo>
                    <a:pt x="713" y="521"/>
                  </a:lnTo>
                  <a:lnTo>
                    <a:pt x="772" y="474"/>
                  </a:lnTo>
                  <a:lnTo>
                    <a:pt x="827" y="423"/>
                  </a:lnTo>
                  <a:lnTo>
                    <a:pt x="881" y="371"/>
                  </a:lnTo>
                  <a:lnTo>
                    <a:pt x="930" y="319"/>
                  </a:lnTo>
                  <a:lnTo>
                    <a:pt x="977" y="267"/>
                  </a:lnTo>
                  <a:lnTo>
                    <a:pt x="1019" y="215"/>
                  </a:lnTo>
                  <a:lnTo>
                    <a:pt x="1058" y="166"/>
                  </a:lnTo>
                  <a:lnTo>
                    <a:pt x="1093" y="119"/>
                  </a:lnTo>
                  <a:lnTo>
                    <a:pt x="1123" y="75"/>
                  </a:lnTo>
                  <a:lnTo>
                    <a:pt x="1151" y="36"/>
                  </a:lnTo>
                  <a:lnTo>
                    <a:pt x="1174" y="0"/>
                  </a:lnTo>
                  <a:close/>
                </a:path>
              </a:pathLst>
            </a:custGeom>
            <a:solidFill>
              <a:schemeClr val="bg1">
                <a:alpha val="2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grpSp>
        <p:nvGrpSpPr>
          <p:cNvPr id="3" name="Group 2"/>
          <p:cNvGrpSpPr/>
          <p:nvPr/>
        </p:nvGrpSpPr>
        <p:grpSpPr>
          <a:xfrm>
            <a:off x="10593433" y="3020899"/>
            <a:ext cx="1653666" cy="1635758"/>
            <a:chOff x="5295128" y="1510449"/>
            <a:chExt cx="826833" cy="817879"/>
          </a:xfrm>
        </p:grpSpPr>
        <p:sp>
          <p:nvSpPr>
            <p:cNvPr id="25" name="Freeform 23"/>
            <p:cNvSpPr>
              <a:spLocks/>
            </p:cNvSpPr>
            <p:nvPr/>
          </p:nvSpPr>
          <p:spPr bwMode="auto">
            <a:xfrm>
              <a:off x="5295128" y="1510449"/>
              <a:ext cx="825340" cy="817878"/>
            </a:xfrm>
            <a:custGeom>
              <a:avLst/>
              <a:gdLst>
                <a:gd name="T0" fmla="*/ 491 w 1107"/>
                <a:gd name="T1" fmla="*/ 1 h 1095"/>
                <a:gd name="T2" fmla="*/ 626 w 1107"/>
                <a:gd name="T3" fmla="*/ 21 h 1095"/>
                <a:gd name="T4" fmla="*/ 740 w 1107"/>
                <a:gd name="T5" fmla="*/ 57 h 1095"/>
                <a:gd name="T6" fmla="*/ 836 w 1107"/>
                <a:gd name="T7" fmla="*/ 107 h 1095"/>
                <a:gd name="T8" fmla="*/ 914 w 1107"/>
                <a:gd name="T9" fmla="*/ 171 h 1095"/>
                <a:gd name="T10" fmla="*/ 976 w 1107"/>
                <a:gd name="T11" fmla="*/ 244 h 1095"/>
                <a:gd name="T12" fmla="*/ 1024 w 1107"/>
                <a:gd name="T13" fmla="*/ 326 h 1095"/>
                <a:gd name="T14" fmla="*/ 1059 w 1107"/>
                <a:gd name="T15" fmla="*/ 414 h 1095"/>
                <a:gd name="T16" fmla="*/ 1084 w 1107"/>
                <a:gd name="T17" fmla="*/ 503 h 1095"/>
                <a:gd name="T18" fmla="*/ 1098 w 1107"/>
                <a:gd name="T19" fmla="*/ 593 h 1095"/>
                <a:gd name="T20" fmla="*/ 1107 w 1107"/>
                <a:gd name="T21" fmla="*/ 683 h 1095"/>
                <a:gd name="T22" fmla="*/ 1107 w 1107"/>
                <a:gd name="T23" fmla="*/ 767 h 1095"/>
                <a:gd name="T24" fmla="*/ 1103 w 1107"/>
                <a:gd name="T25" fmla="*/ 846 h 1095"/>
                <a:gd name="T26" fmla="*/ 1097 w 1107"/>
                <a:gd name="T27" fmla="*/ 914 h 1095"/>
                <a:gd name="T28" fmla="*/ 1089 w 1107"/>
                <a:gd name="T29" fmla="*/ 973 h 1095"/>
                <a:gd name="T30" fmla="*/ 1082 w 1107"/>
                <a:gd name="T31" fmla="*/ 1017 h 1095"/>
                <a:gd name="T32" fmla="*/ 1076 w 1107"/>
                <a:gd name="T33" fmla="*/ 1046 h 1095"/>
                <a:gd name="T34" fmla="*/ 1074 w 1107"/>
                <a:gd name="T35" fmla="*/ 1056 h 1095"/>
                <a:gd name="T36" fmla="*/ 872 w 1107"/>
                <a:gd name="T37" fmla="*/ 1087 h 1095"/>
                <a:gd name="T38" fmla="*/ 698 w 1107"/>
                <a:gd name="T39" fmla="*/ 1095 h 1095"/>
                <a:gd name="T40" fmla="*/ 547 w 1107"/>
                <a:gd name="T41" fmla="*/ 1085 h 1095"/>
                <a:gd name="T42" fmla="*/ 418 w 1107"/>
                <a:gd name="T43" fmla="*/ 1057 h 1095"/>
                <a:gd name="T44" fmla="*/ 311 w 1107"/>
                <a:gd name="T45" fmla="*/ 1015 h 1095"/>
                <a:gd name="T46" fmla="*/ 223 w 1107"/>
                <a:gd name="T47" fmla="*/ 961 h 1095"/>
                <a:gd name="T48" fmla="*/ 153 w 1107"/>
                <a:gd name="T49" fmla="*/ 894 h 1095"/>
                <a:gd name="T50" fmla="*/ 97 w 1107"/>
                <a:gd name="T51" fmla="*/ 821 h 1095"/>
                <a:gd name="T52" fmla="*/ 57 w 1107"/>
                <a:gd name="T53" fmla="*/ 740 h 1095"/>
                <a:gd name="T54" fmla="*/ 27 w 1107"/>
                <a:gd name="T55" fmla="*/ 655 h 1095"/>
                <a:gd name="T56" fmla="*/ 9 w 1107"/>
                <a:gd name="T57" fmla="*/ 569 h 1095"/>
                <a:gd name="T58" fmla="*/ 1 w 1107"/>
                <a:gd name="T59" fmla="*/ 482 h 1095"/>
                <a:gd name="T60" fmla="*/ 0 w 1107"/>
                <a:gd name="T61" fmla="*/ 397 h 1095"/>
                <a:gd name="T62" fmla="*/ 5 w 1107"/>
                <a:gd name="T63" fmla="*/ 318 h 1095"/>
                <a:gd name="T64" fmla="*/ 13 w 1107"/>
                <a:gd name="T65" fmla="*/ 243 h 1095"/>
                <a:gd name="T66" fmla="*/ 23 w 1107"/>
                <a:gd name="T67" fmla="*/ 177 h 1095"/>
                <a:gd name="T68" fmla="*/ 34 w 1107"/>
                <a:gd name="T69" fmla="*/ 124 h 1095"/>
                <a:gd name="T70" fmla="*/ 44 w 1107"/>
                <a:gd name="T71" fmla="*/ 83 h 1095"/>
                <a:gd name="T72" fmla="*/ 52 w 1107"/>
                <a:gd name="T73" fmla="*/ 55 h 1095"/>
                <a:gd name="T74" fmla="*/ 53 w 1107"/>
                <a:gd name="T75" fmla="*/ 47 h 1095"/>
                <a:gd name="T76" fmla="*/ 247 w 1107"/>
                <a:gd name="T77" fmla="*/ 11 h 1095"/>
                <a:gd name="T78" fmla="*/ 416 w 1107"/>
                <a:gd name="T7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7" h="1095">
                  <a:moveTo>
                    <a:pt x="416" y="0"/>
                  </a:moveTo>
                  <a:lnTo>
                    <a:pt x="491" y="1"/>
                  </a:lnTo>
                  <a:lnTo>
                    <a:pt x="561" y="8"/>
                  </a:lnTo>
                  <a:lnTo>
                    <a:pt x="626" y="21"/>
                  </a:lnTo>
                  <a:lnTo>
                    <a:pt x="687" y="36"/>
                  </a:lnTo>
                  <a:lnTo>
                    <a:pt x="740" y="57"/>
                  </a:lnTo>
                  <a:lnTo>
                    <a:pt x="791" y="80"/>
                  </a:lnTo>
                  <a:lnTo>
                    <a:pt x="836" y="107"/>
                  </a:lnTo>
                  <a:lnTo>
                    <a:pt x="877" y="138"/>
                  </a:lnTo>
                  <a:lnTo>
                    <a:pt x="914" y="171"/>
                  </a:lnTo>
                  <a:lnTo>
                    <a:pt x="947" y="207"/>
                  </a:lnTo>
                  <a:lnTo>
                    <a:pt x="976" y="244"/>
                  </a:lnTo>
                  <a:lnTo>
                    <a:pt x="1002" y="285"/>
                  </a:lnTo>
                  <a:lnTo>
                    <a:pt x="1024" y="326"/>
                  </a:lnTo>
                  <a:lnTo>
                    <a:pt x="1043" y="370"/>
                  </a:lnTo>
                  <a:lnTo>
                    <a:pt x="1059" y="414"/>
                  </a:lnTo>
                  <a:lnTo>
                    <a:pt x="1072" y="458"/>
                  </a:lnTo>
                  <a:lnTo>
                    <a:pt x="1084" y="503"/>
                  </a:lnTo>
                  <a:lnTo>
                    <a:pt x="1092" y="549"/>
                  </a:lnTo>
                  <a:lnTo>
                    <a:pt x="1098" y="593"/>
                  </a:lnTo>
                  <a:lnTo>
                    <a:pt x="1103" y="639"/>
                  </a:lnTo>
                  <a:lnTo>
                    <a:pt x="1107" y="683"/>
                  </a:lnTo>
                  <a:lnTo>
                    <a:pt x="1107" y="725"/>
                  </a:lnTo>
                  <a:lnTo>
                    <a:pt x="1107" y="767"/>
                  </a:lnTo>
                  <a:lnTo>
                    <a:pt x="1107" y="806"/>
                  </a:lnTo>
                  <a:lnTo>
                    <a:pt x="1103" y="846"/>
                  </a:lnTo>
                  <a:lnTo>
                    <a:pt x="1100" y="881"/>
                  </a:lnTo>
                  <a:lnTo>
                    <a:pt x="1097" y="914"/>
                  </a:lnTo>
                  <a:lnTo>
                    <a:pt x="1094" y="945"/>
                  </a:lnTo>
                  <a:lnTo>
                    <a:pt x="1089" y="973"/>
                  </a:lnTo>
                  <a:lnTo>
                    <a:pt x="1085" y="997"/>
                  </a:lnTo>
                  <a:lnTo>
                    <a:pt x="1082" y="1017"/>
                  </a:lnTo>
                  <a:lnTo>
                    <a:pt x="1079" y="1033"/>
                  </a:lnTo>
                  <a:lnTo>
                    <a:pt x="1076" y="1046"/>
                  </a:lnTo>
                  <a:lnTo>
                    <a:pt x="1074" y="1053"/>
                  </a:lnTo>
                  <a:lnTo>
                    <a:pt x="1074" y="1056"/>
                  </a:lnTo>
                  <a:lnTo>
                    <a:pt x="970" y="1074"/>
                  </a:lnTo>
                  <a:lnTo>
                    <a:pt x="872" y="1087"/>
                  </a:lnTo>
                  <a:lnTo>
                    <a:pt x="783" y="1093"/>
                  </a:lnTo>
                  <a:lnTo>
                    <a:pt x="698" y="1095"/>
                  </a:lnTo>
                  <a:lnTo>
                    <a:pt x="620" y="1092"/>
                  </a:lnTo>
                  <a:lnTo>
                    <a:pt x="547" y="1085"/>
                  </a:lnTo>
                  <a:lnTo>
                    <a:pt x="480" y="1074"/>
                  </a:lnTo>
                  <a:lnTo>
                    <a:pt x="418" y="1057"/>
                  </a:lnTo>
                  <a:lnTo>
                    <a:pt x="363" y="1038"/>
                  </a:lnTo>
                  <a:lnTo>
                    <a:pt x="311" y="1015"/>
                  </a:lnTo>
                  <a:lnTo>
                    <a:pt x="265" y="989"/>
                  </a:lnTo>
                  <a:lnTo>
                    <a:pt x="223" y="961"/>
                  </a:lnTo>
                  <a:lnTo>
                    <a:pt x="185" y="929"/>
                  </a:lnTo>
                  <a:lnTo>
                    <a:pt x="153" y="894"/>
                  </a:lnTo>
                  <a:lnTo>
                    <a:pt x="123" y="859"/>
                  </a:lnTo>
                  <a:lnTo>
                    <a:pt x="97" y="821"/>
                  </a:lnTo>
                  <a:lnTo>
                    <a:pt x="75" y="782"/>
                  </a:lnTo>
                  <a:lnTo>
                    <a:pt x="57" y="740"/>
                  </a:lnTo>
                  <a:lnTo>
                    <a:pt x="40" y="699"/>
                  </a:lnTo>
                  <a:lnTo>
                    <a:pt x="27" y="655"/>
                  </a:lnTo>
                  <a:lnTo>
                    <a:pt x="18" y="613"/>
                  </a:lnTo>
                  <a:lnTo>
                    <a:pt x="9" y="569"/>
                  </a:lnTo>
                  <a:lnTo>
                    <a:pt x="5" y="525"/>
                  </a:lnTo>
                  <a:lnTo>
                    <a:pt x="1" y="482"/>
                  </a:lnTo>
                  <a:lnTo>
                    <a:pt x="0" y="440"/>
                  </a:lnTo>
                  <a:lnTo>
                    <a:pt x="0" y="397"/>
                  </a:lnTo>
                  <a:lnTo>
                    <a:pt x="1" y="357"/>
                  </a:lnTo>
                  <a:lnTo>
                    <a:pt x="5" y="318"/>
                  </a:lnTo>
                  <a:lnTo>
                    <a:pt x="8" y="280"/>
                  </a:lnTo>
                  <a:lnTo>
                    <a:pt x="13" y="243"/>
                  </a:lnTo>
                  <a:lnTo>
                    <a:pt x="18" y="210"/>
                  </a:lnTo>
                  <a:lnTo>
                    <a:pt x="23" y="177"/>
                  </a:lnTo>
                  <a:lnTo>
                    <a:pt x="29" y="150"/>
                  </a:lnTo>
                  <a:lnTo>
                    <a:pt x="34" y="124"/>
                  </a:lnTo>
                  <a:lnTo>
                    <a:pt x="39" y="101"/>
                  </a:lnTo>
                  <a:lnTo>
                    <a:pt x="44" y="83"/>
                  </a:lnTo>
                  <a:lnTo>
                    <a:pt x="49" y="67"/>
                  </a:lnTo>
                  <a:lnTo>
                    <a:pt x="52" y="55"/>
                  </a:lnTo>
                  <a:lnTo>
                    <a:pt x="53" y="49"/>
                  </a:lnTo>
                  <a:lnTo>
                    <a:pt x="53" y="47"/>
                  </a:lnTo>
                  <a:lnTo>
                    <a:pt x="154" y="26"/>
                  </a:lnTo>
                  <a:lnTo>
                    <a:pt x="247" y="11"/>
                  </a:lnTo>
                  <a:lnTo>
                    <a:pt x="335" y="3"/>
                  </a:lnTo>
                  <a:lnTo>
                    <a:pt x="416" y="0"/>
                  </a:lnTo>
                  <a:close/>
                </a:path>
              </a:pathLst>
            </a:custGeom>
            <a:solidFill>
              <a:schemeClr val="accent5"/>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32" name="Freeform 30"/>
            <p:cNvSpPr>
              <a:spLocks/>
            </p:cNvSpPr>
            <p:nvPr/>
          </p:nvSpPr>
          <p:spPr bwMode="auto">
            <a:xfrm>
              <a:off x="5748841" y="1523881"/>
              <a:ext cx="373120" cy="804447"/>
            </a:xfrm>
            <a:custGeom>
              <a:avLst/>
              <a:gdLst>
                <a:gd name="T0" fmla="*/ 0 w 500"/>
                <a:gd name="T1" fmla="*/ 0 h 1079"/>
                <a:gd name="T2" fmla="*/ 70 w 500"/>
                <a:gd name="T3" fmla="*/ 18 h 1079"/>
                <a:gd name="T4" fmla="*/ 134 w 500"/>
                <a:gd name="T5" fmla="*/ 41 h 1079"/>
                <a:gd name="T6" fmla="*/ 191 w 500"/>
                <a:gd name="T7" fmla="*/ 69 h 1079"/>
                <a:gd name="T8" fmla="*/ 241 w 500"/>
                <a:gd name="T9" fmla="*/ 101 h 1079"/>
                <a:gd name="T10" fmla="*/ 287 w 500"/>
                <a:gd name="T11" fmla="*/ 137 h 1079"/>
                <a:gd name="T12" fmla="*/ 328 w 500"/>
                <a:gd name="T13" fmla="*/ 178 h 1079"/>
                <a:gd name="T14" fmla="*/ 362 w 500"/>
                <a:gd name="T15" fmla="*/ 220 h 1079"/>
                <a:gd name="T16" fmla="*/ 393 w 500"/>
                <a:gd name="T17" fmla="*/ 266 h 1079"/>
                <a:gd name="T18" fmla="*/ 419 w 500"/>
                <a:gd name="T19" fmla="*/ 315 h 1079"/>
                <a:gd name="T20" fmla="*/ 440 w 500"/>
                <a:gd name="T21" fmla="*/ 364 h 1079"/>
                <a:gd name="T22" fmla="*/ 458 w 500"/>
                <a:gd name="T23" fmla="*/ 414 h 1079"/>
                <a:gd name="T24" fmla="*/ 471 w 500"/>
                <a:gd name="T25" fmla="*/ 466 h 1079"/>
                <a:gd name="T26" fmla="*/ 482 w 500"/>
                <a:gd name="T27" fmla="*/ 518 h 1079"/>
                <a:gd name="T28" fmla="*/ 490 w 500"/>
                <a:gd name="T29" fmla="*/ 570 h 1079"/>
                <a:gd name="T30" fmla="*/ 495 w 500"/>
                <a:gd name="T31" fmla="*/ 623 h 1079"/>
                <a:gd name="T32" fmla="*/ 499 w 500"/>
                <a:gd name="T33" fmla="*/ 673 h 1079"/>
                <a:gd name="T34" fmla="*/ 500 w 500"/>
                <a:gd name="T35" fmla="*/ 722 h 1079"/>
                <a:gd name="T36" fmla="*/ 499 w 500"/>
                <a:gd name="T37" fmla="*/ 771 h 1079"/>
                <a:gd name="T38" fmla="*/ 497 w 500"/>
                <a:gd name="T39" fmla="*/ 815 h 1079"/>
                <a:gd name="T40" fmla="*/ 494 w 500"/>
                <a:gd name="T41" fmla="*/ 857 h 1079"/>
                <a:gd name="T42" fmla="*/ 489 w 500"/>
                <a:gd name="T43" fmla="*/ 896 h 1079"/>
                <a:gd name="T44" fmla="*/ 486 w 500"/>
                <a:gd name="T45" fmla="*/ 932 h 1079"/>
                <a:gd name="T46" fmla="*/ 481 w 500"/>
                <a:gd name="T47" fmla="*/ 963 h 1079"/>
                <a:gd name="T48" fmla="*/ 476 w 500"/>
                <a:gd name="T49" fmla="*/ 989 h 1079"/>
                <a:gd name="T50" fmla="*/ 472 w 500"/>
                <a:gd name="T51" fmla="*/ 1010 h 1079"/>
                <a:gd name="T52" fmla="*/ 469 w 500"/>
                <a:gd name="T53" fmla="*/ 1027 h 1079"/>
                <a:gd name="T54" fmla="*/ 466 w 500"/>
                <a:gd name="T55" fmla="*/ 1037 h 1079"/>
                <a:gd name="T56" fmla="*/ 466 w 500"/>
                <a:gd name="T57" fmla="*/ 1040 h 1079"/>
                <a:gd name="T58" fmla="*/ 370 w 500"/>
                <a:gd name="T59" fmla="*/ 1056 h 1079"/>
                <a:gd name="T60" fmla="*/ 280 w 500"/>
                <a:gd name="T61" fmla="*/ 1069 h 1079"/>
                <a:gd name="T62" fmla="*/ 196 w 500"/>
                <a:gd name="T63" fmla="*/ 1076 h 1079"/>
                <a:gd name="T64" fmla="*/ 116 w 500"/>
                <a:gd name="T65" fmla="*/ 1079 h 1079"/>
                <a:gd name="T66" fmla="*/ 43 w 500"/>
                <a:gd name="T67" fmla="*/ 1077 h 1079"/>
                <a:gd name="T68" fmla="*/ 56 w 500"/>
                <a:gd name="T69" fmla="*/ 1045 h 1079"/>
                <a:gd name="T70" fmla="*/ 69 w 500"/>
                <a:gd name="T71" fmla="*/ 1007 h 1079"/>
                <a:gd name="T72" fmla="*/ 83 w 500"/>
                <a:gd name="T73" fmla="*/ 966 h 1079"/>
                <a:gd name="T74" fmla="*/ 98 w 500"/>
                <a:gd name="T75" fmla="*/ 919 h 1079"/>
                <a:gd name="T76" fmla="*/ 113 w 500"/>
                <a:gd name="T77" fmla="*/ 870 h 1079"/>
                <a:gd name="T78" fmla="*/ 127 w 500"/>
                <a:gd name="T79" fmla="*/ 818 h 1079"/>
                <a:gd name="T80" fmla="*/ 140 w 500"/>
                <a:gd name="T81" fmla="*/ 763 h 1079"/>
                <a:gd name="T82" fmla="*/ 152 w 500"/>
                <a:gd name="T83" fmla="*/ 706 h 1079"/>
                <a:gd name="T84" fmla="*/ 163 w 500"/>
                <a:gd name="T85" fmla="*/ 647 h 1079"/>
                <a:gd name="T86" fmla="*/ 171 w 500"/>
                <a:gd name="T87" fmla="*/ 587 h 1079"/>
                <a:gd name="T88" fmla="*/ 176 w 500"/>
                <a:gd name="T89" fmla="*/ 526 h 1079"/>
                <a:gd name="T90" fmla="*/ 180 w 500"/>
                <a:gd name="T91" fmla="*/ 466 h 1079"/>
                <a:gd name="T92" fmla="*/ 180 w 500"/>
                <a:gd name="T93" fmla="*/ 406 h 1079"/>
                <a:gd name="T94" fmla="*/ 175 w 500"/>
                <a:gd name="T95" fmla="*/ 347 h 1079"/>
                <a:gd name="T96" fmla="*/ 165 w 500"/>
                <a:gd name="T97" fmla="*/ 289 h 1079"/>
                <a:gd name="T98" fmla="*/ 152 w 500"/>
                <a:gd name="T99" fmla="*/ 233 h 1079"/>
                <a:gd name="T100" fmla="*/ 134 w 500"/>
                <a:gd name="T101" fmla="*/ 179 h 1079"/>
                <a:gd name="T102" fmla="*/ 110 w 500"/>
                <a:gd name="T103" fmla="*/ 129 h 1079"/>
                <a:gd name="T104" fmla="*/ 80 w 500"/>
                <a:gd name="T105" fmla="*/ 83 h 1079"/>
                <a:gd name="T106" fmla="*/ 43 w 500"/>
                <a:gd name="T107" fmla="*/ 39 h 1079"/>
                <a:gd name="T108" fmla="*/ 0 w 500"/>
                <a:gd name="T10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1079">
                  <a:moveTo>
                    <a:pt x="0" y="0"/>
                  </a:moveTo>
                  <a:lnTo>
                    <a:pt x="70" y="18"/>
                  </a:lnTo>
                  <a:lnTo>
                    <a:pt x="134" y="41"/>
                  </a:lnTo>
                  <a:lnTo>
                    <a:pt x="191" y="69"/>
                  </a:lnTo>
                  <a:lnTo>
                    <a:pt x="241" y="101"/>
                  </a:lnTo>
                  <a:lnTo>
                    <a:pt x="287" y="137"/>
                  </a:lnTo>
                  <a:lnTo>
                    <a:pt x="328" y="178"/>
                  </a:lnTo>
                  <a:lnTo>
                    <a:pt x="362" y="220"/>
                  </a:lnTo>
                  <a:lnTo>
                    <a:pt x="393" y="266"/>
                  </a:lnTo>
                  <a:lnTo>
                    <a:pt x="419" y="315"/>
                  </a:lnTo>
                  <a:lnTo>
                    <a:pt x="440" y="364"/>
                  </a:lnTo>
                  <a:lnTo>
                    <a:pt x="458" y="414"/>
                  </a:lnTo>
                  <a:lnTo>
                    <a:pt x="471" y="466"/>
                  </a:lnTo>
                  <a:lnTo>
                    <a:pt x="482" y="518"/>
                  </a:lnTo>
                  <a:lnTo>
                    <a:pt x="490" y="570"/>
                  </a:lnTo>
                  <a:lnTo>
                    <a:pt x="495" y="623"/>
                  </a:lnTo>
                  <a:lnTo>
                    <a:pt x="499" y="673"/>
                  </a:lnTo>
                  <a:lnTo>
                    <a:pt x="500" y="722"/>
                  </a:lnTo>
                  <a:lnTo>
                    <a:pt x="499" y="771"/>
                  </a:lnTo>
                  <a:lnTo>
                    <a:pt x="497" y="815"/>
                  </a:lnTo>
                  <a:lnTo>
                    <a:pt x="494" y="857"/>
                  </a:lnTo>
                  <a:lnTo>
                    <a:pt x="489" y="896"/>
                  </a:lnTo>
                  <a:lnTo>
                    <a:pt x="486" y="932"/>
                  </a:lnTo>
                  <a:lnTo>
                    <a:pt x="481" y="963"/>
                  </a:lnTo>
                  <a:lnTo>
                    <a:pt x="476" y="989"/>
                  </a:lnTo>
                  <a:lnTo>
                    <a:pt x="472" y="1010"/>
                  </a:lnTo>
                  <a:lnTo>
                    <a:pt x="469" y="1027"/>
                  </a:lnTo>
                  <a:lnTo>
                    <a:pt x="466" y="1037"/>
                  </a:lnTo>
                  <a:lnTo>
                    <a:pt x="466" y="1040"/>
                  </a:lnTo>
                  <a:lnTo>
                    <a:pt x="370" y="1056"/>
                  </a:lnTo>
                  <a:lnTo>
                    <a:pt x="280" y="1069"/>
                  </a:lnTo>
                  <a:lnTo>
                    <a:pt x="196" y="1076"/>
                  </a:lnTo>
                  <a:lnTo>
                    <a:pt x="116" y="1079"/>
                  </a:lnTo>
                  <a:lnTo>
                    <a:pt x="43" y="1077"/>
                  </a:lnTo>
                  <a:lnTo>
                    <a:pt x="56" y="1045"/>
                  </a:lnTo>
                  <a:lnTo>
                    <a:pt x="69" y="1007"/>
                  </a:lnTo>
                  <a:lnTo>
                    <a:pt x="83" y="966"/>
                  </a:lnTo>
                  <a:lnTo>
                    <a:pt x="98" y="919"/>
                  </a:lnTo>
                  <a:lnTo>
                    <a:pt x="113" y="870"/>
                  </a:lnTo>
                  <a:lnTo>
                    <a:pt x="127" y="818"/>
                  </a:lnTo>
                  <a:lnTo>
                    <a:pt x="140" y="763"/>
                  </a:lnTo>
                  <a:lnTo>
                    <a:pt x="152" y="706"/>
                  </a:lnTo>
                  <a:lnTo>
                    <a:pt x="163" y="647"/>
                  </a:lnTo>
                  <a:lnTo>
                    <a:pt x="171" y="587"/>
                  </a:lnTo>
                  <a:lnTo>
                    <a:pt x="176" y="526"/>
                  </a:lnTo>
                  <a:lnTo>
                    <a:pt x="180" y="466"/>
                  </a:lnTo>
                  <a:lnTo>
                    <a:pt x="180" y="406"/>
                  </a:lnTo>
                  <a:lnTo>
                    <a:pt x="175" y="347"/>
                  </a:lnTo>
                  <a:lnTo>
                    <a:pt x="165" y="289"/>
                  </a:lnTo>
                  <a:lnTo>
                    <a:pt x="152" y="233"/>
                  </a:lnTo>
                  <a:lnTo>
                    <a:pt x="134" y="179"/>
                  </a:lnTo>
                  <a:lnTo>
                    <a:pt x="110" y="129"/>
                  </a:lnTo>
                  <a:lnTo>
                    <a:pt x="80" y="83"/>
                  </a:lnTo>
                  <a:lnTo>
                    <a:pt x="43" y="39"/>
                  </a:lnTo>
                  <a:lnTo>
                    <a:pt x="0" y="0"/>
                  </a:lnTo>
                  <a:close/>
                </a:path>
              </a:pathLst>
            </a:custGeom>
            <a:solidFill>
              <a:schemeClr val="bg1">
                <a:alpha val="2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grpSp>
        <p:nvGrpSpPr>
          <p:cNvPr id="19" name="Group 18"/>
          <p:cNvGrpSpPr/>
          <p:nvPr/>
        </p:nvGrpSpPr>
        <p:grpSpPr>
          <a:xfrm>
            <a:off x="12366497" y="6847614"/>
            <a:ext cx="2811830" cy="2128276"/>
            <a:chOff x="6181660" y="3423807"/>
            <a:chExt cx="1405915" cy="1064138"/>
          </a:xfrm>
        </p:grpSpPr>
        <p:sp>
          <p:nvSpPr>
            <p:cNvPr id="26" name="Freeform 24"/>
            <p:cNvSpPr>
              <a:spLocks/>
            </p:cNvSpPr>
            <p:nvPr/>
          </p:nvSpPr>
          <p:spPr bwMode="auto">
            <a:xfrm>
              <a:off x="6181660" y="3423807"/>
              <a:ext cx="1405915" cy="1064138"/>
            </a:xfrm>
            <a:custGeom>
              <a:avLst/>
              <a:gdLst>
                <a:gd name="T0" fmla="*/ 1050 w 1883"/>
                <a:gd name="T1" fmla="*/ 5 h 1426"/>
                <a:gd name="T2" fmla="*/ 1167 w 1883"/>
                <a:gd name="T3" fmla="*/ 28 h 1426"/>
                <a:gd name="T4" fmla="*/ 1274 w 1883"/>
                <a:gd name="T5" fmla="*/ 69 h 1426"/>
                <a:gd name="T6" fmla="*/ 1370 w 1883"/>
                <a:gd name="T7" fmla="*/ 124 h 1426"/>
                <a:gd name="T8" fmla="*/ 1458 w 1883"/>
                <a:gd name="T9" fmla="*/ 192 h 1426"/>
                <a:gd name="T10" fmla="*/ 1536 w 1883"/>
                <a:gd name="T11" fmla="*/ 269 h 1426"/>
                <a:gd name="T12" fmla="*/ 1605 w 1883"/>
                <a:gd name="T13" fmla="*/ 354 h 1426"/>
                <a:gd name="T14" fmla="*/ 1665 w 1883"/>
                <a:gd name="T15" fmla="*/ 442 h 1426"/>
                <a:gd name="T16" fmla="*/ 1717 w 1883"/>
                <a:gd name="T17" fmla="*/ 531 h 1426"/>
                <a:gd name="T18" fmla="*/ 1761 w 1883"/>
                <a:gd name="T19" fmla="*/ 619 h 1426"/>
                <a:gd name="T20" fmla="*/ 1797 w 1883"/>
                <a:gd name="T21" fmla="*/ 702 h 1426"/>
                <a:gd name="T22" fmla="*/ 1826 w 1883"/>
                <a:gd name="T23" fmla="*/ 779 h 1426"/>
                <a:gd name="T24" fmla="*/ 1851 w 1883"/>
                <a:gd name="T25" fmla="*/ 846 h 1426"/>
                <a:gd name="T26" fmla="*/ 1867 w 1883"/>
                <a:gd name="T27" fmla="*/ 900 h 1426"/>
                <a:gd name="T28" fmla="*/ 1877 w 1883"/>
                <a:gd name="T29" fmla="*/ 937 h 1426"/>
                <a:gd name="T30" fmla="*/ 1881 w 1883"/>
                <a:gd name="T31" fmla="*/ 958 h 1426"/>
                <a:gd name="T32" fmla="*/ 1789 w 1883"/>
                <a:gd name="T33" fmla="*/ 1046 h 1426"/>
                <a:gd name="T34" fmla="*/ 1610 w 1883"/>
                <a:gd name="T35" fmla="*/ 1186 h 1426"/>
                <a:gd name="T36" fmla="*/ 1442 w 1883"/>
                <a:gd name="T37" fmla="*/ 1291 h 1426"/>
                <a:gd name="T38" fmla="*/ 1284 w 1883"/>
                <a:gd name="T39" fmla="*/ 1364 h 1426"/>
                <a:gd name="T40" fmla="*/ 1136 w 1883"/>
                <a:gd name="T41" fmla="*/ 1408 h 1426"/>
                <a:gd name="T42" fmla="*/ 998 w 1883"/>
                <a:gd name="T43" fmla="*/ 1426 h 1426"/>
                <a:gd name="T44" fmla="*/ 869 w 1883"/>
                <a:gd name="T45" fmla="*/ 1420 h 1426"/>
                <a:gd name="T46" fmla="*/ 752 w 1883"/>
                <a:gd name="T47" fmla="*/ 1392 h 1426"/>
                <a:gd name="T48" fmla="*/ 643 w 1883"/>
                <a:gd name="T49" fmla="*/ 1348 h 1426"/>
                <a:gd name="T50" fmla="*/ 544 w 1883"/>
                <a:gd name="T51" fmla="*/ 1288 h 1426"/>
                <a:gd name="T52" fmla="*/ 452 w 1883"/>
                <a:gd name="T53" fmla="*/ 1217 h 1426"/>
                <a:gd name="T54" fmla="*/ 371 w 1883"/>
                <a:gd name="T55" fmla="*/ 1136 h 1426"/>
                <a:gd name="T56" fmla="*/ 298 w 1883"/>
                <a:gd name="T57" fmla="*/ 1050 h 1426"/>
                <a:gd name="T58" fmla="*/ 233 w 1883"/>
                <a:gd name="T59" fmla="*/ 960 h 1426"/>
                <a:gd name="T60" fmla="*/ 177 w 1883"/>
                <a:gd name="T61" fmla="*/ 870 h 1426"/>
                <a:gd name="T62" fmla="*/ 129 w 1883"/>
                <a:gd name="T63" fmla="*/ 782 h 1426"/>
                <a:gd name="T64" fmla="*/ 89 w 1883"/>
                <a:gd name="T65" fmla="*/ 701 h 1426"/>
                <a:gd name="T66" fmla="*/ 57 w 1883"/>
                <a:gd name="T67" fmla="*/ 628 h 1426"/>
                <a:gd name="T68" fmla="*/ 31 w 1883"/>
                <a:gd name="T69" fmla="*/ 566 h 1426"/>
                <a:gd name="T70" fmla="*/ 15 w 1883"/>
                <a:gd name="T71" fmla="*/ 517 h 1426"/>
                <a:gd name="T72" fmla="*/ 3 w 1883"/>
                <a:gd name="T73" fmla="*/ 486 h 1426"/>
                <a:gd name="T74" fmla="*/ 0 w 1883"/>
                <a:gd name="T75" fmla="*/ 476 h 1426"/>
                <a:gd name="T76" fmla="*/ 195 w 1883"/>
                <a:gd name="T77" fmla="*/ 316 h 1426"/>
                <a:gd name="T78" fmla="*/ 379 w 1883"/>
                <a:gd name="T79" fmla="*/ 192 h 1426"/>
                <a:gd name="T80" fmla="*/ 548 w 1883"/>
                <a:gd name="T81" fmla="*/ 103 h 1426"/>
                <a:gd name="T82" fmla="*/ 706 w 1883"/>
                <a:gd name="T83" fmla="*/ 43 h 1426"/>
                <a:gd name="T84" fmla="*/ 853 w 1883"/>
                <a:gd name="T85" fmla="*/ 8 h 1426"/>
                <a:gd name="T86" fmla="*/ 986 w 1883"/>
                <a:gd name="T87"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1426">
                  <a:moveTo>
                    <a:pt x="986" y="0"/>
                  </a:moveTo>
                  <a:lnTo>
                    <a:pt x="1050" y="5"/>
                  </a:lnTo>
                  <a:lnTo>
                    <a:pt x="1110" y="13"/>
                  </a:lnTo>
                  <a:lnTo>
                    <a:pt x="1167" y="28"/>
                  </a:lnTo>
                  <a:lnTo>
                    <a:pt x="1222" y="46"/>
                  </a:lnTo>
                  <a:lnTo>
                    <a:pt x="1274" y="69"/>
                  </a:lnTo>
                  <a:lnTo>
                    <a:pt x="1323" y="95"/>
                  </a:lnTo>
                  <a:lnTo>
                    <a:pt x="1370" y="124"/>
                  </a:lnTo>
                  <a:lnTo>
                    <a:pt x="1416" y="157"/>
                  </a:lnTo>
                  <a:lnTo>
                    <a:pt x="1458" y="192"/>
                  </a:lnTo>
                  <a:lnTo>
                    <a:pt x="1499" y="230"/>
                  </a:lnTo>
                  <a:lnTo>
                    <a:pt x="1536" y="269"/>
                  </a:lnTo>
                  <a:lnTo>
                    <a:pt x="1572" y="311"/>
                  </a:lnTo>
                  <a:lnTo>
                    <a:pt x="1605" y="354"/>
                  </a:lnTo>
                  <a:lnTo>
                    <a:pt x="1636" y="398"/>
                  </a:lnTo>
                  <a:lnTo>
                    <a:pt x="1665" y="442"/>
                  </a:lnTo>
                  <a:lnTo>
                    <a:pt x="1691" y="486"/>
                  </a:lnTo>
                  <a:lnTo>
                    <a:pt x="1717" y="531"/>
                  </a:lnTo>
                  <a:lnTo>
                    <a:pt x="1740" y="575"/>
                  </a:lnTo>
                  <a:lnTo>
                    <a:pt x="1761" y="619"/>
                  </a:lnTo>
                  <a:lnTo>
                    <a:pt x="1781" y="662"/>
                  </a:lnTo>
                  <a:lnTo>
                    <a:pt x="1797" y="702"/>
                  </a:lnTo>
                  <a:lnTo>
                    <a:pt x="1813" y="742"/>
                  </a:lnTo>
                  <a:lnTo>
                    <a:pt x="1826" y="779"/>
                  </a:lnTo>
                  <a:lnTo>
                    <a:pt x="1839" y="813"/>
                  </a:lnTo>
                  <a:lnTo>
                    <a:pt x="1851" y="846"/>
                  </a:lnTo>
                  <a:lnTo>
                    <a:pt x="1859" y="874"/>
                  </a:lnTo>
                  <a:lnTo>
                    <a:pt x="1867" y="900"/>
                  </a:lnTo>
                  <a:lnTo>
                    <a:pt x="1872" y="921"/>
                  </a:lnTo>
                  <a:lnTo>
                    <a:pt x="1877" y="937"/>
                  </a:lnTo>
                  <a:lnTo>
                    <a:pt x="1880" y="950"/>
                  </a:lnTo>
                  <a:lnTo>
                    <a:pt x="1881" y="958"/>
                  </a:lnTo>
                  <a:lnTo>
                    <a:pt x="1883" y="962"/>
                  </a:lnTo>
                  <a:lnTo>
                    <a:pt x="1789" y="1046"/>
                  </a:lnTo>
                  <a:lnTo>
                    <a:pt x="1698" y="1120"/>
                  </a:lnTo>
                  <a:lnTo>
                    <a:pt x="1610" y="1186"/>
                  </a:lnTo>
                  <a:lnTo>
                    <a:pt x="1525" y="1244"/>
                  </a:lnTo>
                  <a:lnTo>
                    <a:pt x="1442" y="1291"/>
                  </a:lnTo>
                  <a:lnTo>
                    <a:pt x="1361" y="1332"/>
                  </a:lnTo>
                  <a:lnTo>
                    <a:pt x="1284" y="1364"/>
                  </a:lnTo>
                  <a:lnTo>
                    <a:pt x="1208" y="1390"/>
                  </a:lnTo>
                  <a:lnTo>
                    <a:pt x="1136" y="1408"/>
                  </a:lnTo>
                  <a:lnTo>
                    <a:pt x="1066" y="1420"/>
                  </a:lnTo>
                  <a:lnTo>
                    <a:pt x="998" y="1426"/>
                  </a:lnTo>
                  <a:lnTo>
                    <a:pt x="933" y="1424"/>
                  </a:lnTo>
                  <a:lnTo>
                    <a:pt x="869" y="1420"/>
                  </a:lnTo>
                  <a:lnTo>
                    <a:pt x="809" y="1408"/>
                  </a:lnTo>
                  <a:lnTo>
                    <a:pt x="752" y="1392"/>
                  </a:lnTo>
                  <a:lnTo>
                    <a:pt x="697" y="1372"/>
                  </a:lnTo>
                  <a:lnTo>
                    <a:pt x="643" y="1348"/>
                  </a:lnTo>
                  <a:lnTo>
                    <a:pt x="591" y="1320"/>
                  </a:lnTo>
                  <a:lnTo>
                    <a:pt x="544" y="1288"/>
                  </a:lnTo>
                  <a:lnTo>
                    <a:pt x="496" y="1253"/>
                  </a:lnTo>
                  <a:lnTo>
                    <a:pt x="452" y="1217"/>
                  </a:lnTo>
                  <a:lnTo>
                    <a:pt x="410" y="1178"/>
                  </a:lnTo>
                  <a:lnTo>
                    <a:pt x="371" y="1136"/>
                  </a:lnTo>
                  <a:lnTo>
                    <a:pt x="334" y="1094"/>
                  </a:lnTo>
                  <a:lnTo>
                    <a:pt x="298" y="1050"/>
                  </a:lnTo>
                  <a:lnTo>
                    <a:pt x="264" y="1006"/>
                  </a:lnTo>
                  <a:lnTo>
                    <a:pt x="233" y="960"/>
                  </a:lnTo>
                  <a:lnTo>
                    <a:pt x="203" y="916"/>
                  </a:lnTo>
                  <a:lnTo>
                    <a:pt x="177" y="870"/>
                  </a:lnTo>
                  <a:lnTo>
                    <a:pt x="151" y="826"/>
                  </a:lnTo>
                  <a:lnTo>
                    <a:pt x="129" y="782"/>
                  </a:lnTo>
                  <a:lnTo>
                    <a:pt x="107" y="742"/>
                  </a:lnTo>
                  <a:lnTo>
                    <a:pt x="89" y="701"/>
                  </a:lnTo>
                  <a:lnTo>
                    <a:pt x="72" y="663"/>
                  </a:lnTo>
                  <a:lnTo>
                    <a:pt x="57" y="628"/>
                  </a:lnTo>
                  <a:lnTo>
                    <a:pt x="42" y="595"/>
                  </a:lnTo>
                  <a:lnTo>
                    <a:pt x="31" y="566"/>
                  </a:lnTo>
                  <a:lnTo>
                    <a:pt x="21" y="540"/>
                  </a:lnTo>
                  <a:lnTo>
                    <a:pt x="15" y="517"/>
                  </a:lnTo>
                  <a:lnTo>
                    <a:pt x="8" y="499"/>
                  </a:lnTo>
                  <a:lnTo>
                    <a:pt x="3" y="486"/>
                  </a:lnTo>
                  <a:lnTo>
                    <a:pt x="2" y="478"/>
                  </a:lnTo>
                  <a:lnTo>
                    <a:pt x="0" y="476"/>
                  </a:lnTo>
                  <a:lnTo>
                    <a:pt x="99" y="391"/>
                  </a:lnTo>
                  <a:lnTo>
                    <a:pt x="195" y="316"/>
                  </a:lnTo>
                  <a:lnTo>
                    <a:pt x="290" y="251"/>
                  </a:lnTo>
                  <a:lnTo>
                    <a:pt x="379" y="192"/>
                  </a:lnTo>
                  <a:lnTo>
                    <a:pt x="465" y="144"/>
                  </a:lnTo>
                  <a:lnTo>
                    <a:pt x="548" y="103"/>
                  </a:lnTo>
                  <a:lnTo>
                    <a:pt x="630" y="69"/>
                  </a:lnTo>
                  <a:lnTo>
                    <a:pt x="706" y="43"/>
                  </a:lnTo>
                  <a:lnTo>
                    <a:pt x="781" y="21"/>
                  </a:lnTo>
                  <a:lnTo>
                    <a:pt x="853" y="8"/>
                  </a:lnTo>
                  <a:lnTo>
                    <a:pt x="921" y="2"/>
                  </a:lnTo>
                  <a:lnTo>
                    <a:pt x="986" y="0"/>
                  </a:lnTo>
                  <a:close/>
                </a:path>
              </a:pathLst>
            </a:custGeom>
            <a:solidFill>
              <a:schemeClr val="accent2"/>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33" name="Freeform 31"/>
            <p:cNvSpPr>
              <a:spLocks/>
            </p:cNvSpPr>
            <p:nvPr/>
          </p:nvSpPr>
          <p:spPr bwMode="auto">
            <a:xfrm>
              <a:off x="6181660" y="3553652"/>
              <a:ext cx="1046227" cy="932800"/>
            </a:xfrm>
            <a:custGeom>
              <a:avLst/>
              <a:gdLst>
                <a:gd name="T0" fmla="*/ 410 w 1401"/>
                <a:gd name="T1" fmla="*/ 0 h 1249"/>
                <a:gd name="T2" fmla="*/ 418 w 1401"/>
                <a:gd name="T3" fmla="*/ 32 h 1249"/>
                <a:gd name="T4" fmla="*/ 430 w 1401"/>
                <a:gd name="T5" fmla="*/ 71 h 1249"/>
                <a:gd name="T6" fmla="*/ 446 w 1401"/>
                <a:gd name="T7" fmla="*/ 115 h 1249"/>
                <a:gd name="T8" fmla="*/ 465 w 1401"/>
                <a:gd name="T9" fmla="*/ 164 h 1249"/>
                <a:gd name="T10" fmla="*/ 488 w 1401"/>
                <a:gd name="T11" fmla="*/ 218 h 1249"/>
                <a:gd name="T12" fmla="*/ 514 w 1401"/>
                <a:gd name="T13" fmla="*/ 277 h 1249"/>
                <a:gd name="T14" fmla="*/ 547 w 1401"/>
                <a:gd name="T15" fmla="*/ 338 h 1249"/>
                <a:gd name="T16" fmla="*/ 583 w 1401"/>
                <a:gd name="T17" fmla="*/ 404 h 1249"/>
                <a:gd name="T18" fmla="*/ 625 w 1401"/>
                <a:gd name="T19" fmla="*/ 470 h 1249"/>
                <a:gd name="T20" fmla="*/ 672 w 1401"/>
                <a:gd name="T21" fmla="*/ 539 h 1249"/>
                <a:gd name="T22" fmla="*/ 726 w 1401"/>
                <a:gd name="T23" fmla="*/ 609 h 1249"/>
                <a:gd name="T24" fmla="*/ 786 w 1401"/>
                <a:gd name="T25" fmla="*/ 679 h 1249"/>
                <a:gd name="T26" fmla="*/ 851 w 1401"/>
                <a:gd name="T27" fmla="*/ 749 h 1249"/>
                <a:gd name="T28" fmla="*/ 924 w 1401"/>
                <a:gd name="T29" fmla="*/ 819 h 1249"/>
                <a:gd name="T30" fmla="*/ 1004 w 1401"/>
                <a:gd name="T31" fmla="*/ 888 h 1249"/>
                <a:gd name="T32" fmla="*/ 1092 w 1401"/>
                <a:gd name="T33" fmla="*/ 954 h 1249"/>
                <a:gd name="T34" fmla="*/ 1186 w 1401"/>
                <a:gd name="T35" fmla="*/ 1018 h 1249"/>
                <a:gd name="T36" fmla="*/ 1291 w 1401"/>
                <a:gd name="T37" fmla="*/ 1080 h 1249"/>
                <a:gd name="T38" fmla="*/ 1401 w 1401"/>
                <a:gd name="T39" fmla="*/ 1137 h 1249"/>
                <a:gd name="T40" fmla="*/ 1315 w 1401"/>
                <a:gd name="T41" fmla="*/ 1176 h 1249"/>
                <a:gd name="T42" fmla="*/ 1230 w 1401"/>
                <a:gd name="T43" fmla="*/ 1207 h 1249"/>
                <a:gd name="T44" fmla="*/ 1151 w 1401"/>
                <a:gd name="T45" fmla="*/ 1230 h 1249"/>
                <a:gd name="T46" fmla="*/ 1073 w 1401"/>
                <a:gd name="T47" fmla="*/ 1245 h 1249"/>
                <a:gd name="T48" fmla="*/ 998 w 1401"/>
                <a:gd name="T49" fmla="*/ 1249 h 1249"/>
                <a:gd name="T50" fmla="*/ 926 w 1401"/>
                <a:gd name="T51" fmla="*/ 1249 h 1249"/>
                <a:gd name="T52" fmla="*/ 856 w 1401"/>
                <a:gd name="T53" fmla="*/ 1241 h 1249"/>
                <a:gd name="T54" fmla="*/ 791 w 1401"/>
                <a:gd name="T55" fmla="*/ 1228 h 1249"/>
                <a:gd name="T56" fmla="*/ 727 w 1401"/>
                <a:gd name="T57" fmla="*/ 1209 h 1249"/>
                <a:gd name="T58" fmla="*/ 667 w 1401"/>
                <a:gd name="T59" fmla="*/ 1184 h 1249"/>
                <a:gd name="T60" fmla="*/ 610 w 1401"/>
                <a:gd name="T61" fmla="*/ 1155 h 1249"/>
                <a:gd name="T62" fmla="*/ 557 w 1401"/>
                <a:gd name="T63" fmla="*/ 1122 h 1249"/>
                <a:gd name="T64" fmla="*/ 504 w 1401"/>
                <a:gd name="T65" fmla="*/ 1085 h 1249"/>
                <a:gd name="T66" fmla="*/ 456 w 1401"/>
                <a:gd name="T67" fmla="*/ 1044 h 1249"/>
                <a:gd name="T68" fmla="*/ 408 w 1401"/>
                <a:gd name="T69" fmla="*/ 1002 h 1249"/>
                <a:gd name="T70" fmla="*/ 365 w 1401"/>
                <a:gd name="T71" fmla="*/ 956 h 1249"/>
                <a:gd name="T72" fmla="*/ 324 w 1401"/>
                <a:gd name="T73" fmla="*/ 909 h 1249"/>
                <a:gd name="T74" fmla="*/ 286 w 1401"/>
                <a:gd name="T75" fmla="*/ 860 h 1249"/>
                <a:gd name="T76" fmla="*/ 251 w 1401"/>
                <a:gd name="T77" fmla="*/ 809 h 1249"/>
                <a:gd name="T78" fmla="*/ 216 w 1401"/>
                <a:gd name="T79" fmla="*/ 761 h 1249"/>
                <a:gd name="T80" fmla="*/ 185 w 1401"/>
                <a:gd name="T81" fmla="*/ 710 h 1249"/>
                <a:gd name="T82" fmla="*/ 158 w 1401"/>
                <a:gd name="T83" fmla="*/ 661 h 1249"/>
                <a:gd name="T84" fmla="*/ 132 w 1401"/>
                <a:gd name="T85" fmla="*/ 614 h 1249"/>
                <a:gd name="T86" fmla="*/ 109 w 1401"/>
                <a:gd name="T87" fmla="*/ 568 h 1249"/>
                <a:gd name="T88" fmla="*/ 88 w 1401"/>
                <a:gd name="T89" fmla="*/ 523 h 1249"/>
                <a:gd name="T90" fmla="*/ 68 w 1401"/>
                <a:gd name="T91" fmla="*/ 482 h 1249"/>
                <a:gd name="T92" fmla="*/ 52 w 1401"/>
                <a:gd name="T93" fmla="*/ 443 h 1249"/>
                <a:gd name="T94" fmla="*/ 39 w 1401"/>
                <a:gd name="T95" fmla="*/ 409 h 1249"/>
                <a:gd name="T96" fmla="*/ 26 w 1401"/>
                <a:gd name="T97" fmla="*/ 378 h 1249"/>
                <a:gd name="T98" fmla="*/ 16 w 1401"/>
                <a:gd name="T99" fmla="*/ 352 h 1249"/>
                <a:gd name="T100" fmla="*/ 10 w 1401"/>
                <a:gd name="T101" fmla="*/ 329 h 1249"/>
                <a:gd name="T102" fmla="*/ 5 w 1401"/>
                <a:gd name="T103" fmla="*/ 314 h 1249"/>
                <a:gd name="T104" fmla="*/ 2 w 1401"/>
                <a:gd name="T105" fmla="*/ 304 h 1249"/>
                <a:gd name="T106" fmla="*/ 0 w 1401"/>
                <a:gd name="T107" fmla="*/ 301 h 1249"/>
                <a:gd name="T108" fmla="*/ 86 w 1401"/>
                <a:gd name="T109" fmla="*/ 226 h 1249"/>
                <a:gd name="T110" fmla="*/ 171 w 1401"/>
                <a:gd name="T111" fmla="*/ 159 h 1249"/>
                <a:gd name="T112" fmla="*/ 254 w 1401"/>
                <a:gd name="T113" fmla="*/ 101 h 1249"/>
                <a:gd name="T114" fmla="*/ 332 w 1401"/>
                <a:gd name="T115" fmla="*/ 47 h 1249"/>
                <a:gd name="T116" fmla="*/ 410 w 1401"/>
                <a:gd name="T11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1" h="1249">
                  <a:moveTo>
                    <a:pt x="410" y="0"/>
                  </a:moveTo>
                  <a:lnTo>
                    <a:pt x="418" y="32"/>
                  </a:lnTo>
                  <a:lnTo>
                    <a:pt x="430" y="71"/>
                  </a:lnTo>
                  <a:lnTo>
                    <a:pt x="446" y="115"/>
                  </a:lnTo>
                  <a:lnTo>
                    <a:pt x="465" y="164"/>
                  </a:lnTo>
                  <a:lnTo>
                    <a:pt x="488" y="218"/>
                  </a:lnTo>
                  <a:lnTo>
                    <a:pt x="514" y="277"/>
                  </a:lnTo>
                  <a:lnTo>
                    <a:pt x="547" y="338"/>
                  </a:lnTo>
                  <a:lnTo>
                    <a:pt x="583" y="404"/>
                  </a:lnTo>
                  <a:lnTo>
                    <a:pt x="625" y="470"/>
                  </a:lnTo>
                  <a:lnTo>
                    <a:pt x="672" y="539"/>
                  </a:lnTo>
                  <a:lnTo>
                    <a:pt x="726" y="609"/>
                  </a:lnTo>
                  <a:lnTo>
                    <a:pt x="786" y="679"/>
                  </a:lnTo>
                  <a:lnTo>
                    <a:pt x="851" y="749"/>
                  </a:lnTo>
                  <a:lnTo>
                    <a:pt x="924" y="819"/>
                  </a:lnTo>
                  <a:lnTo>
                    <a:pt x="1004" y="888"/>
                  </a:lnTo>
                  <a:lnTo>
                    <a:pt x="1092" y="954"/>
                  </a:lnTo>
                  <a:lnTo>
                    <a:pt x="1186" y="1018"/>
                  </a:lnTo>
                  <a:lnTo>
                    <a:pt x="1291" y="1080"/>
                  </a:lnTo>
                  <a:lnTo>
                    <a:pt x="1401" y="1137"/>
                  </a:lnTo>
                  <a:lnTo>
                    <a:pt x="1315" y="1176"/>
                  </a:lnTo>
                  <a:lnTo>
                    <a:pt x="1230" y="1207"/>
                  </a:lnTo>
                  <a:lnTo>
                    <a:pt x="1151" y="1230"/>
                  </a:lnTo>
                  <a:lnTo>
                    <a:pt x="1073" y="1245"/>
                  </a:lnTo>
                  <a:lnTo>
                    <a:pt x="998" y="1249"/>
                  </a:lnTo>
                  <a:lnTo>
                    <a:pt x="926" y="1249"/>
                  </a:lnTo>
                  <a:lnTo>
                    <a:pt x="856" y="1241"/>
                  </a:lnTo>
                  <a:lnTo>
                    <a:pt x="791" y="1228"/>
                  </a:lnTo>
                  <a:lnTo>
                    <a:pt x="727" y="1209"/>
                  </a:lnTo>
                  <a:lnTo>
                    <a:pt x="667" y="1184"/>
                  </a:lnTo>
                  <a:lnTo>
                    <a:pt x="610" y="1155"/>
                  </a:lnTo>
                  <a:lnTo>
                    <a:pt x="557" y="1122"/>
                  </a:lnTo>
                  <a:lnTo>
                    <a:pt x="504" y="1085"/>
                  </a:lnTo>
                  <a:lnTo>
                    <a:pt x="456" y="1044"/>
                  </a:lnTo>
                  <a:lnTo>
                    <a:pt x="408" y="1002"/>
                  </a:lnTo>
                  <a:lnTo>
                    <a:pt x="365" y="956"/>
                  </a:lnTo>
                  <a:lnTo>
                    <a:pt x="324" y="909"/>
                  </a:lnTo>
                  <a:lnTo>
                    <a:pt x="286" y="860"/>
                  </a:lnTo>
                  <a:lnTo>
                    <a:pt x="251" y="809"/>
                  </a:lnTo>
                  <a:lnTo>
                    <a:pt x="216" y="761"/>
                  </a:lnTo>
                  <a:lnTo>
                    <a:pt x="185" y="710"/>
                  </a:lnTo>
                  <a:lnTo>
                    <a:pt x="158" y="661"/>
                  </a:lnTo>
                  <a:lnTo>
                    <a:pt x="132" y="614"/>
                  </a:lnTo>
                  <a:lnTo>
                    <a:pt x="109" y="568"/>
                  </a:lnTo>
                  <a:lnTo>
                    <a:pt x="88" y="523"/>
                  </a:lnTo>
                  <a:lnTo>
                    <a:pt x="68" y="482"/>
                  </a:lnTo>
                  <a:lnTo>
                    <a:pt x="52" y="443"/>
                  </a:lnTo>
                  <a:lnTo>
                    <a:pt x="39" y="409"/>
                  </a:lnTo>
                  <a:lnTo>
                    <a:pt x="26" y="378"/>
                  </a:lnTo>
                  <a:lnTo>
                    <a:pt x="16" y="352"/>
                  </a:lnTo>
                  <a:lnTo>
                    <a:pt x="10" y="329"/>
                  </a:lnTo>
                  <a:lnTo>
                    <a:pt x="5" y="314"/>
                  </a:lnTo>
                  <a:lnTo>
                    <a:pt x="2" y="304"/>
                  </a:lnTo>
                  <a:lnTo>
                    <a:pt x="0" y="301"/>
                  </a:lnTo>
                  <a:lnTo>
                    <a:pt x="86" y="226"/>
                  </a:lnTo>
                  <a:lnTo>
                    <a:pt x="171" y="159"/>
                  </a:lnTo>
                  <a:lnTo>
                    <a:pt x="254" y="101"/>
                  </a:lnTo>
                  <a:lnTo>
                    <a:pt x="332" y="47"/>
                  </a:lnTo>
                  <a:lnTo>
                    <a:pt x="410" y="0"/>
                  </a:lnTo>
                  <a:close/>
                </a:path>
              </a:pathLst>
            </a:custGeom>
            <a:solidFill>
              <a:schemeClr val="bg1">
                <a:alpha val="2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grpSp>
        <p:nvGrpSpPr>
          <p:cNvPr id="6" name="Group 5"/>
          <p:cNvGrpSpPr/>
          <p:nvPr/>
        </p:nvGrpSpPr>
        <p:grpSpPr>
          <a:xfrm>
            <a:off x="12467984" y="4468602"/>
            <a:ext cx="2596912" cy="2005892"/>
            <a:chOff x="6232404" y="2234301"/>
            <a:chExt cx="1298456" cy="1002946"/>
          </a:xfrm>
        </p:grpSpPr>
        <p:sp>
          <p:nvSpPr>
            <p:cNvPr id="27" name="Freeform 25"/>
            <p:cNvSpPr>
              <a:spLocks/>
            </p:cNvSpPr>
            <p:nvPr/>
          </p:nvSpPr>
          <p:spPr bwMode="auto">
            <a:xfrm>
              <a:off x="6232404" y="2234301"/>
              <a:ext cx="1298456" cy="1002946"/>
            </a:xfrm>
            <a:custGeom>
              <a:avLst/>
              <a:gdLst>
                <a:gd name="T0" fmla="*/ 957 w 1740"/>
                <a:gd name="T1" fmla="*/ 2 h 1345"/>
                <a:gd name="T2" fmla="*/ 1065 w 1740"/>
                <a:gd name="T3" fmla="*/ 20 h 1345"/>
                <a:gd name="T4" fmla="*/ 1167 w 1740"/>
                <a:gd name="T5" fmla="*/ 48 h 1345"/>
                <a:gd name="T6" fmla="*/ 1267 w 1740"/>
                <a:gd name="T7" fmla="*/ 87 h 1345"/>
                <a:gd name="T8" fmla="*/ 1361 w 1740"/>
                <a:gd name="T9" fmla="*/ 131 h 1345"/>
                <a:gd name="T10" fmla="*/ 1446 w 1740"/>
                <a:gd name="T11" fmla="*/ 180 h 1345"/>
                <a:gd name="T12" fmla="*/ 1524 w 1740"/>
                <a:gd name="T13" fmla="*/ 230 h 1345"/>
                <a:gd name="T14" fmla="*/ 1591 w 1740"/>
                <a:gd name="T15" fmla="*/ 279 h 1345"/>
                <a:gd name="T16" fmla="*/ 1647 w 1740"/>
                <a:gd name="T17" fmla="*/ 323 h 1345"/>
                <a:gd name="T18" fmla="*/ 1691 w 1740"/>
                <a:gd name="T19" fmla="*/ 361 h 1345"/>
                <a:gd name="T20" fmla="*/ 1722 w 1740"/>
                <a:gd name="T21" fmla="*/ 387 h 1345"/>
                <a:gd name="T22" fmla="*/ 1739 w 1740"/>
                <a:gd name="T23" fmla="*/ 403 h 1345"/>
                <a:gd name="T24" fmla="*/ 1708 w 1740"/>
                <a:gd name="T25" fmla="*/ 524 h 1345"/>
                <a:gd name="T26" fmla="*/ 1633 w 1740"/>
                <a:gd name="T27" fmla="*/ 732 h 1345"/>
                <a:gd name="T28" fmla="*/ 1548 w 1740"/>
                <a:gd name="T29" fmla="*/ 905 h 1345"/>
                <a:gd name="T30" fmla="*/ 1455 w 1740"/>
                <a:gd name="T31" fmla="*/ 1045 h 1345"/>
                <a:gd name="T32" fmla="*/ 1356 w 1740"/>
                <a:gd name="T33" fmla="*/ 1156 h 1345"/>
                <a:gd name="T34" fmla="*/ 1250 w 1740"/>
                <a:gd name="T35" fmla="*/ 1237 h 1345"/>
                <a:gd name="T36" fmla="*/ 1141 w 1740"/>
                <a:gd name="T37" fmla="*/ 1294 h 1345"/>
                <a:gd name="T38" fmla="*/ 1029 w 1740"/>
                <a:gd name="T39" fmla="*/ 1329 h 1345"/>
                <a:gd name="T40" fmla="*/ 915 w 1740"/>
                <a:gd name="T41" fmla="*/ 1343 h 1345"/>
                <a:gd name="T42" fmla="*/ 803 w 1740"/>
                <a:gd name="T43" fmla="*/ 1342 h 1345"/>
                <a:gd name="T44" fmla="*/ 690 w 1740"/>
                <a:gd name="T45" fmla="*/ 1325 h 1345"/>
                <a:gd name="T46" fmla="*/ 583 w 1740"/>
                <a:gd name="T47" fmla="*/ 1299 h 1345"/>
                <a:gd name="T48" fmla="*/ 479 w 1740"/>
                <a:gd name="T49" fmla="*/ 1262 h 1345"/>
                <a:gd name="T50" fmla="*/ 367 w 1740"/>
                <a:gd name="T51" fmla="*/ 1211 h 1345"/>
                <a:gd name="T52" fmla="*/ 264 w 1740"/>
                <a:gd name="T53" fmla="*/ 1157 h 1345"/>
                <a:gd name="T54" fmla="*/ 176 w 1740"/>
                <a:gd name="T55" fmla="*/ 1104 h 1345"/>
                <a:gd name="T56" fmla="*/ 103 w 1740"/>
                <a:gd name="T57" fmla="*/ 1053 h 1345"/>
                <a:gd name="T58" fmla="*/ 47 w 1740"/>
                <a:gd name="T59" fmla="*/ 1012 h 1345"/>
                <a:gd name="T60" fmla="*/ 12 w 1740"/>
                <a:gd name="T61" fmla="*/ 985 h 1345"/>
                <a:gd name="T62" fmla="*/ 0 w 1740"/>
                <a:gd name="T63" fmla="*/ 975 h 1345"/>
                <a:gd name="T64" fmla="*/ 78 w 1740"/>
                <a:gd name="T65" fmla="*/ 740 h 1345"/>
                <a:gd name="T66" fmla="*/ 165 w 1740"/>
                <a:gd name="T67" fmla="*/ 543 h 1345"/>
                <a:gd name="T68" fmla="*/ 259 w 1740"/>
                <a:gd name="T69" fmla="*/ 380 h 1345"/>
                <a:gd name="T70" fmla="*/ 360 w 1740"/>
                <a:gd name="T71" fmla="*/ 251 h 1345"/>
                <a:gd name="T72" fmla="*/ 464 w 1740"/>
                <a:gd name="T73" fmla="*/ 152 h 1345"/>
                <a:gd name="T74" fmla="*/ 572 w 1740"/>
                <a:gd name="T75" fmla="*/ 80 h 1345"/>
                <a:gd name="T76" fmla="*/ 681 w 1740"/>
                <a:gd name="T77" fmla="*/ 33 h 1345"/>
                <a:gd name="T78" fmla="*/ 791 w 1740"/>
                <a:gd name="T79" fmla="*/ 7 h 1345"/>
                <a:gd name="T80" fmla="*/ 902 w 1740"/>
                <a:gd name="T81"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0" h="1345">
                  <a:moveTo>
                    <a:pt x="902" y="0"/>
                  </a:moveTo>
                  <a:lnTo>
                    <a:pt x="957" y="2"/>
                  </a:lnTo>
                  <a:lnTo>
                    <a:pt x="1011" y="9"/>
                  </a:lnTo>
                  <a:lnTo>
                    <a:pt x="1065" y="20"/>
                  </a:lnTo>
                  <a:lnTo>
                    <a:pt x="1117" y="33"/>
                  </a:lnTo>
                  <a:lnTo>
                    <a:pt x="1167" y="48"/>
                  </a:lnTo>
                  <a:lnTo>
                    <a:pt x="1218" y="66"/>
                  </a:lnTo>
                  <a:lnTo>
                    <a:pt x="1267" y="87"/>
                  </a:lnTo>
                  <a:lnTo>
                    <a:pt x="1314" y="108"/>
                  </a:lnTo>
                  <a:lnTo>
                    <a:pt x="1361" y="131"/>
                  </a:lnTo>
                  <a:lnTo>
                    <a:pt x="1403" y="155"/>
                  </a:lnTo>
                  <a:lnTo>
                    <a:pt x="1446" y="180"/>
                  </a:lnTo>
                  <a:lnTo>
                    <a:pt x="1486" y="204"/>
                  </a:lnTo>
                  <a:lnTo>
                    <a:pt x="1524" y="230"/>
                  </a:lnTo>
                  <a:lnTo>
                    <a:pt x="1558" y="255"/>
                  </a:lnTo>
                  <a:lnTo>
                    <a:pt x="1591" y="279"/>
                  </a:lnTo>
                  <a:lnTo>
                    <a:pt x="1620" y="302"/>
                  </a:lnTo>
                  <a:lnTo>
                    <a:pt x="1647" y="323"/>
                  </a:lnTo>
                  <a:lnTo>
                    <a:pt x="1670" y="343"/>
                  </a:lnTo>
                  <a:lnTo>
                    <a:pt x="1691" y="361"/>
                  </a:lnTo>
                  <a:lnTo>
                    <a:pt x="1709" y="375"/>
                  </a:lnTo>
                  <a:lnTo>
                    <a:pt x="1722" y="387"/>
                  </a:lnTo>
                  <a:lnTo>
                    <a:pt x="1732" y="396"/>
                  </a:lnTo>
                  <a:lnTo>
                    <a:pt x="1739" y="403"/>
                  </a:lnTo>
                  <a:lnTo>
                    <a:pt x="1740" y="405"/>
                  </a:lnTo>
                  <a:lnTo>
                    <a:pt x="1708" y="524"/>
                  </a:lnTo>
                  <a:lnTo>
                    <a:pt x="1672" y="633"/>
                  </a:lnTo>
                  <a:lnTo>
                    <a:pt x="1633" y="732"/>
                  </a:lnTo>
                  <a:lnTo>
                    <a:pt x="1592" y="823"/>
                  </a:lnTo>
                  <a:lnTo>
                    <a:pt x="1548" y="905"/>
                  </a:lnTo>
                  <a:lnTo>
                    <a:pt x="1504" y="980"/>
                  </a:lnTo>
                  <a:lnTo>
                    <a:pt x="1455" y="1045"/>
                  </a:lnTo>
                  <a:lnTo>
                    <a:pt x="1407" y="1104"/>
                  </a:lnTo>
                  <a:lnTo>
                    <a:pt x="1356" y="1156"/>
                  </a:lnTo>
                  <a:lnTo>
                    <a:pt x="1304" y="1200"/>
                  </a:lnTo>
                  <a:lnTo>
                    <a:pt x="1250" y="1237"/>
                  </a:lnTo>
                  <a:lnTo>
                    <a:pt x="1197" y="1268"/>
                  </a:lnTo>
                  <a:lnTo>
                    <a:pt x="1141" y="1294"/>
                  </a:lnTo>
                  <a:lnTo>
                    <a:pt x="1084" y="1314"/>
                  </a:lnTo>
                  <a:lnTo>
                    <a:pt x="1029" y="1329"/>
                  </a:lnTo>
                  <a:lnTo>
                    <a:pt x="972" y="1338"/>
                  </a:lnTo>
                  <a:lnTo>
                    <a:pt x="915" y="1343"/>
                  </a:lnTo>
                  <a:lnTo>
                    <a:pt x="858" y="1345"/>
                  </a:lnTo>
                  <a:lnTo>
                    <a:pt x="803" y="1342"/>
                  </a:lnTo>
                  <a:lnTo>
                    <a:pt x="746" y="1335"/>
                  </a:lnTo>
                  <a:lnTo>
                    <a:pt x="690" y="1325"/>
                  </a:lnTo>
                  <a:lnTo>
                    <a:pt x="637" y="1314"/>
                  </a:lnTo>
                  <a:lnTo>
                    <a:pt x="583" y="1299"/>
                  </a:lnTo>
                  <a:lnTo>
                    <a:pt x="529" y="1281"/>
                  </a:lnTo>
                  <a:lnTo>
                    <a:pt x="479" y="1262"/>
                  </a:lnTo>
                  <a:lnTo>
                    <a:pt x="422" y="1237"/>
                  </a:lnTo>
                  <a:lnTo>
                    <a:pt x="367" y="1211"/>
                  </a:lnTo>
                  <a:lnTo>
                    <a:pt x="313" y="1185"/>
                  </a:lnTo>
                  <a:lnTo>
                    <a:pt x="264" y="1157"/>
                  </a:lnTo>
                  <a:lnTo>
                    <a:pt x="218" y="1130"/>
                  </a:lnTo>
                  <a:lnTo>
                    <a:pt x="176" y="1104"/>
                  </a:lnTo>
                  <a:lnTo>
                    <a:pt x="137" y="1078"/>
                  </a:lnTo>
                  <a:lnTo>
                    <a:pt x="103" y="1053"/>
                  </a:lnTo>
                  <a:lnTo>
                    <a:pt x="72" y="1032"/>
                  </a:lnTo>
                  <a:lnTo>
                    <a:pt x="47" y="1012"/>
                  </a:lnTo>
                  <a:lnTo>
                    <a:pt x="26" y="998"/>
                  </a:lnTo>
                  <a:lnTo>
                    <a:pt x="12" y="985"/>
                  </a:lnTo>
                  <a:lnTo>
                    <a:pt x="4" y="978"/>
                  </a:lnTo>
                  <a:lnTo>
                    <a:pt x="0" y="975"/>
                  </a:lnTo>
                  <a:lnTo>
                    <a:pt x="38" y="853"/>
                  </a:lnTo>
                  <a:lnTo>
                    <a:pt x="78" y="740"/>
                  </a:lnTo>
                  <a:lnTo>
                    <a:pt x="121" y="636"/>
                  </a:lnTo>
                  <a:lnTo>
                    <a:pt x="165" y="543"/>
                  </a:lnTo>
                  <a:lnTo>
                    <a:pt x="212" y="457"/>
                  </a:lnTo>
                  <a:lnTo>
                    <a:pt x="259" y="380"/>
                  </a:lnTo>
                  <a:lnTo>
                    <a:pt x="308" y="312"/>
                  </a:lnTo>
                  <a:lnTo>
                    <a:pt x="360" y="251"/>
                  </a:lnTo>
                  <a:lnTo>
                    <a:pt x="410" y="198"/>
                  </a:lnTo>
                  <a:lnTo>
                    <a:pt x="464" y="152"/>
                  </a:lnTo>
                  <a:lnTo>
                    <a:pt x="518" y="113"/>
                  </a:lnTo>
                  <a:lnTo>
                    <a:pt x="572" y="80"/>
                  </a:lnTo>
                  <a:lnTo>
                    <a:pt x="627" y="54"/>
                  </a:lnTo>
                  <a:lnTo>
                    <a:pt x="681" y="33"/>
                  </a:lnTo>
                  <a:lnTo>
                    <a:pt x="736" y="17"/>
                  </a:lnTo>
                  <a:lnTo>
                    <a:pt x="791" y="7"/>
                  </a:lnTo>
                  <a:lnTo>
                    <a:pt x="847" y="0"/>
                  </a:lnTo>
                  <a:lnTo>
                    <a:pt x="902" y="0"/>
                  </a:lnTo>
                  <a:close/>
                </a:path>
              </a:pathLst>
            </a:custGeom>
            <a:solidFill>
              <a:schemeClr val="accent4"/>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34" name="Freeform 32"/>
            <p:cNvSpPr>
              <a:spLocks/>
            </p:cNvSpPr>
            <p:nvPr/>
          </p:nvSpPr>
          <p:spPr bwMode="auto">
            <a:xfrm>
              <a:off x="6232404" y="2235794"/>
              <a:ext cx="617886" cy="914890"/>
            </a:xfrm>
            <a:custGeom>
              <a:avLst/>
              <a:gdLst>
                <a:gd name="T0" fmla="*/ 827 w 827"/>
                <a:gd name="T1" fmla="*/ 0 h 1225"/>
                <a:gd name="T2" fmla="*/ 770 w 827"/>
                <a:gd name="T3" fmla="*/ 55 h 1225"/>
                <a:gd name="T4" fmla="*/ 718 w 827"/>
                <a:gd name="T5" fmla="*/ 117 h 1225"/>
                <a:gd name="T6" fmla="*/ 673 w 827"/>
                <a:gd name="T7" fmla="*/ 184 h 1225"/>
                <a:gd name="T8" fmla="*/ 630 w 827"/>
                <a:gd name="T9" fmla="*/ 256 h 1225"/>
                <a:gd name="T10" fmla="*/ 593 w 827"/>
                <a:gd name="T11" fmla="*/ 329 h 1225"/>
                <a:gd name="T12" fmla="*/ 559 w 827"/>
                <a:gd name="T13" fmla="*/ 407 h 1225"/>
                <a:gd name="T14" fmla="*/ 529 w 827"/>
                <a:gd name="T15" fmla="*/ 486 h 1225"/>
                <a:gd name="T16" fmla="*/ 505 w 827"/>
                <a:gd name="T17" fmla="*/ 566 h 1225"/>
                <a:gd name="T18" fmla="*/ 482 w 827"/>
                <a:gd name="T19" fmla="*/ 645 h 1225"/>
                <a:gd name="T20" fmla="*/ 464 w 827"/>
                <a:gd name="T21" fmla="*/ 724 h 1225"/>
                <a:gd name="T22" fmla="*/ 448 w 827"/>
                <a:gd name="T23" fmla="*/ 800 h 1225"/>
                <a:gd name="T24" fmla="*/ 435 w 827"/>
                <a:gd name="T25" fmla="*/ 875 h 1225"/>
                <a:gd name="T26" fmla="*/ 425 w 827"/>
                <a:gd name="T27" fmla="*/ 947 h 1225"/>
                <a:gd name="T28" fmla="*/ 415 w 827"/>
                <a:gd name="T29" fmla="*/ 1015 h 1225"/>
                <a:gd name="T30" fmla="*/ 409 w 827"/>
                <a:gd name="T31" fmla="*/ 1077 h 1225"/>
                <a:gd name="T32" fmla="*/ 406 w 827"/>
                <a:gd name="T33" fmla="*/ 1134 h 1225"/>
                <a:gd name="T34" fmla="*/ 402 w 827"/>
                <a:gd name="T35" fmla="*/ 1183 h 1225"/>
                <a:gd name="T36" fmla="*/ 399 w 827"/>
                <a:gd name="T37" fmla="*/ 1225 h 1225"/>
                <a:gd name="T38" fmla="*/ 342 w 827"/>
                <a:gd name="T39" fmla="*/ 1198 h 1225"/>
                <a:gd name="T40" fmla="*/ 288 w 827"/>
                <a:gd name="T41" fmla="*/ 1170 h 1225"/>
                <a:gd name="T42" fmla="*/ 238 w 827"/>
                <a:gd name="T43" fmla="*/ 1141 h 1225"/>
                <a:gd name="T44" fmla="*/ 192 w 827"/>
                <a:gd name="T45" fmla="*/ 1111 h 1225"/>
                <a:gd name="T46" fmla="*/ 150 w 827"/>
                <a:gd name="T47" fmla="*/ 1085 h 1225"/>
                <a:gd name="T48" fmla="*/ 113 w 827"/>
                <a:gd name="T49" fmla="*/ 1059 h 1225"/>
                <a:gd name="T50" fmla="*/ 80 w 827"/>
                <a:gd name="T51" fmla="*/ 1035 h 1225"/>
                <a:gd name="T52" fmla="*/ 52 w 827"/>
                <a:gd name="T53" fmla="*/ 1015 h 1225"/>
                <a:gd name="T54" fmla="*/ 30 w 827"/>
                <a:gd name="T55" fmla="*/ 997 h 1225"/>
                <a:gd name="T56" fmla="*/ 13 w 827"/>
                <a:gd name="T57" fmla="*/ 984 h 1225"/>
                <a:gd name="T58" fmla="*/ 4 w 827"/>
                <a:gd name="T59" fmla="*/ 976 h 1225"/>
                <a:gd name="T60" fmla="*/ 0 w 827"/>
                <a:gd name="T61" fmla="*/ 973 h 1225"/>
                <a:gd name="T62" fmla="*/ 38 w 827"/>
                <a:gd name="T63" fmla="*/ 852 h 1225"/>
                <a:gd name="T64" fmla="*/ 77 w 827"/>
                <a:gd name="T65" fmla="*/ 743 h 1225"/>
                <a:gd name="T66" fmla="*/ 119 w 827"/>
                <a:gd name="T67" fmla="*/ 640 h 1225"/>
                <a:gd name="T68" fmla="*/ 161 w 827"/>
                <a:gd name="T69" fmla="*/ 548 h 1225"/>
                <a:gd name="T70" fmla="*/ 207 w 827"/>
                <a:gd name="T71" fmla="*/ 464 h 1225"/>
                <a:gd name="T72" fmla="*/ 253 w 827"/>
                <a:gd name="T73" fmla="*/ 388 h 1225"/>
                <a:gd name="T74" fmla="*/ 301 w 827"/>
                <a:gd name="T75" fmla="*/ 319 h 1225"/>
                <a:gd name="T76" fmla="*/ 350 w 827"/>
                <a:gd name="T77" fmla="*/ 259 h 1225"/>
                <a:gd name="T78" fmla="*/ 401 w 827"/>
                <a:gd name="T79" fmla="*/ 205 h 1225"/>
                <a:gd name="T80" fmla="*/ 453 w 827"/>
                <a:gd name="T81" fmla="*/ 160 h 1225"/>
                <a:gd name="T82" fmla="*/ 505 w 827"/>
                <a:gd name="T83" fmla="*/ 119 h 1225"/>
                <a:gd name="T84" fmla="*/ 559 w 827"/>
                <a:gd name="T85" fmla="*/ 86 h 1225"/>
                <a:gd name="T86" fmla="*/ 611 w 827"/>
                <a:gd name="T87" fmla="*/ 59 h 1225"/>
                <a:gd name="T88" fmla="*/ 666 w 827"/>
                <a:gd name="T89" fmla="*/ 36 h 1225"/>
                <a:gd name="T90" fmla="*/ 720 w 827"/>
                <a:gd name="T91" fmla="*/ 20 h 1225"/>
                <a:gd name="T92" fmla="*/ 773 w 827"/>
                <a:gd name="T93" fmla="*/ 8 h 1225"/>
                <a:gd name="T94" fmla="*/ 827 w 827"/>
                <a:gd name="T95" fmla="*/ 0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7" h="1225">
                  <a:moveTo>
                    <a:pt x="827" y="0"/>
                  </a:moveTo>
                  <a:lnTo>
                    <a:pt x="770" y="55"/>
                  </a:lnTo>
                  <a:lnTo>
                    <a:pt x="718" y="117"/>
                  </a:lnTo>
                  <a:lnTo>
                    <a:pt x="673" y="184"/>
                  </a:lnTo>
                  <a:lnTo>
                    <a:pt x="630" y="256"/>
                  </a:lnTo>
                  <a:lnTo>
                    <a:pt x="593" y="329"/>
                  </a:lnTo>
                  <a:lnTo>
                    <a:pt x="559" y="407"/>
                  </a:lnTo>
                  <a:lnTo>
                    <a:pt x="529" y="486"/>
                  </a:lnTo>
                  <a:lnTo>
                    <a:pt x="505" y="566"/>
                  </a:lnTo>
                  <a:lnTo>
                    <a:pt x="482" y="645"/>
                  </a:lnTo>
                  <a:lnTo>
                    <a:pt x="464" y="724"/>
                  </a:lnTo>
                  <a:lnTo>
                    <a:pt x="448" y="800"/>
                  </a:lnTo>
                  <a:lnTo>
                    <a:pt x="435" y="875"/>
                  </a:lnTo>
                  <a:lnTo>
                    <a:pt x="425" y="947"/>
                  </a:lnTo>
                  <a:lnTo>
                    <a:pt x="415" y="1015"/>
                  </a:lnTo>
                  <a:lnTo>
                    <a:pt x="409" y="1077"/>
                  </a:lnTo>
                  <a:lnTo>
                    <a:pt x="406" y="1134"/>
                  </a:lnTo>
                  <a:lnTo>
                    <a:pt x="402" y="1183"/>
                  </a:lnTo>
                  <a:lnTo>
                    <a:pt x="399" y="1225"/>
                  </a:lnTo>
                  <a:lnTo>
                    <a:pt x="342" y="1198"/>
                  </a:lnTo>
                  <a:lnTo>
                    <a:pt x="288" y="1170"/>
                  </a:lnTo>
                  <a:lnTo>
                    <a:pt x="238" y="1141"/>
                  </a:lnTo>
                  <a:lnTo>
                    <a:pt x="192" y="1111"/>
                  </a:lnTo>
                  <a:lnTo>
                    <a:pt x="150" y="1085"/>
                  </a:lnTo>
                  <a:lnTo>
                    <a:pt x="113" y="1059"/>
                  </a:lnTo>
                  <a:lnTo>
                    <a:pt x="80" y="1035"/>
                  </a:lnTo>
                  <a:lnTo>
                    <a:pt x="52" y="1015"/>
                  </a:lnTo>
                  <a:lnTo>
                    <a:pt x="30" y="997"/>
                  </a:lnTo>
                  <a:lnTo>
                    <a:pt x="13" y="984"/>
                  </a:lnTo>
                  <a:lnTo>
                    <a:pt x="4" y="976"/>
                  </a:lnTo>
                  <a:lnTo>
                    <a:pt x="0" y="973"/>
                  </a:lnTo>
                  <a:lnTo>
                    <a:pt x="38" y="852"/>
                  </a:lnTo>
                  <a:lnTo>
                    <a:pt x="77" y="743"/>
                  </a:lnTo>
                  <a:lnTo>
                    <a:pt x="119" y="640"/>
                  </a:lnTo>
                  <a:lnTo>
                    <a:pt x="161" y="548"/>
                  </a:lnTo>
                  <a:lnTo>
                    <a:pt x="207" y="464"/>
                  </a:lnTo>
                  <a:lnTo>
                    <a:pt x="253" y="388"/>
                  </a:lnTo>
                  <a:lnTo>
                    <a:pt x="301" y="319"/>
                  </a:lnTo>
                  <a:lnTo>
                    <a:pt x="350" y="259"/>
                  </a:lnTo>
                  <a:lnTo>
                    <a:pt x="401" y="205"/>
                  </a:lnTo>
                  <a:lnTo>
                    <a:pt x="453" y="160"/>
                  </a:lnTo>
                  <a:lnTo>
                    <a:pt x="505" y="119"/>
                  </a:lnTo>
                  <a:lnTo>
                    <a:pt x="559" y="86"/>
                  </a:lnTo>
                  <a:lnTo>
                    <a:pt x="611" y="59"/>
                  </a:lnTo>
                  <a:lnTo>
                    <a:pt x="666" y="36"/>
                  </a:lnTo>
                  <a:lnTo>
                    <a:pt x="720" y="20"/>
                  </a:lnTo>
                  <a:lnTo>
                    <a:pt x="773" y="8"/>
                  </a:lnTo>
                  <a:lnTo>
                    <a:pt x="827" y="0"/>
                  </a:lnTo>
                  <a:close/>
                </a:path>
              </a:pathLst>
            </a:custGeom>
            <a:solidFill>
              <a:schemeClr val="bg1">
                <a:alpha val="2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grpSp>
        <p:nvGrpSpPr>
          <p:cNvPr id="5" name="Group 4"/>
          <p:cNvGrpSpPr/>
          <p:nvPr/>
        </p:nvGrpSpPr>
        <p:grpSpPr>
          <a:xfrm>
            <a:off x="12760510" y="2731356"/>
            <a:ext cx="1444720" cy="1426812"/>
            <a:chOff x="6378667" y="1365678"/>
            <a:chExt cx="722360" cy="713406"/>
          </a:xfrm>
        </p:grpSpPr>
        <p:sp>
          <p:nvSpPr>
            <p:cNvPr id="28" name="Freeform 26"/>
            <p:cNvSpPr>
              <a:spLocks/>
            </p:cNvSpPr>
            <p:nvPr/>
          </p:nvSpPr>
          <p:spPr bwMode="auto">
            <a:xfrm>
              <a:off x="6378667" y="1365678"/>
              <a:ext cx="722360" cy="713405"/>
            </a:xfrm>
            <a:custGeom>
              <a:avLst/>
              <a:gdLst>
                <a:gd name="T0" fmla="*/ 597 w 968"/>
                <a:gd name="T1" fmla="*/ 2 h 955"/>
                <a:gd name="T2" fmla="*/ 675 w 968"/>
                <a:gd name="T3" fmla="*/ 6 h 955"/>
                <a:gd name="T4" fmla="*/ 747 w 968"/>
                <a:gd name="T5" fmla="*/ 16 h 955"/>
                <a:gd name="T6" fmla="*/ 812 w 968"/>
                <a:gd name="T7" fmla="*/ 29 h 955"/>
                <a:gd name="T8" fmla="*/ 866 w 968"/>
                <a:gd name="T9" fmla="*/ 42 h 955"/>
                <a:gd name="T10" fmla="*/ 906 w 968"/>
                <a:gd name="T11" fmla="*/ 54 h 955"/>
                <a:gd name="T12" fmla="*/ 932 w 968"/>
                <a:gd name="T13" fmla="*/ 62 h 955"/>
                <a:gd name="T14" fmla="*/ 942 w 968"/>
                <a:gd name="T15" fmla="*/ 65 h 955"/>
                <a:gd name="T16" fmla="*/ 965 w 968"/>
                <a:gd name="T17" fmla="*/ 244 h 955"/>
                <a:gd name="T18" fmla="*/ 966 w 968"/>
                <a:gd name="T19" fmla="*/ 399 h 955"/>
                <a:gd name="T20" fmla="*/ 949 w 968"/>
                <a:gd name="T21" fmla="*/ 530 h 955"/>
                <a:gd name="T22" fmla="*/ 914 w 968"/>
                <a:gd name="T23" fmla="*/ 639 h 955"/>
                <a:gd name="T24" fmla="*/ 867 w 968"/>
                <a:gd name="T25" fmla="*/ 728 h 955"/>
                <a:gd name="T26" fmla="*/ 807 w 968"/>
                <a:gd name="T27" fmla="*/ 800 h 955"/>
                <a:gd name="T28" fmla="*/ 737 w 968"/>
                <a:gd name="T29" fmla="*/ 855 h 955"/>
                <a:gd name="T30" fmla="*/ 660 w 968"/>
                <a:gd name="T31" fmla="*/ 898 h 955"/>
                <a:gd name="T32" fmla="*/ 581 w 968"/>
                <a:gd name="T33" fmla="*/ 927 h 955"/>
                <a:gd name="T34" fmla="*/ 496 w 968"/>
                <a:gd name="T35" fmla="*/ 945 h 955"/>
                <a:gd name="T36" fmla="*/ 413 w 968"/>
                <a:gd name="T37" fmla="*/ 953 h 955"/>
                <a:gd name="T38" fmla="*/ 332 w 968"/>
                <a:gd name="T39" fmla="*/ 955 h 955"/>
                <a:gd name="T40" fmla="*/ 254 w 968"/>
                <a:gd name="T41" fmla="*/ 952 h 955"/>
                <a:gd name="T42" fmla="*/ 185 w 968"/>
                <a:gd name="T43" fmla="*/ 943 h 955"/>
                <a:gd name="T44" fmla="*/ 123 w 968"/>
                <a:gd name="T45" fmla="*/ 935 h 955"/>
                <a:gd name="T46" fmla="*/ 74 w 968"/>
                <a:gd name="T47" fmla="*/ 925 h 955"/>
                <a:gd name="T48" fmla="*/ 40 w 968"/>
                <a:gd name="T49" fmla="*/ 917 h 955"/>
                <a:gd name="T50" fmla="*/ 21 w 968"/>
                <a:gd name="T51" fmla="*/ 912 h 955"/>
                <a:gd name="T52" fmla="*/ 8 w 968"/>
                <a:gd name="T53" fmla="*/ 813 h 955"/>
                <a:gd name="T54" fmla="*/ 0 w 968"/>
                <a:gd name="T55" fmla="*/ 637 h 955"/>
                <a:gd name="T56" fmla="*/ 11 w 968"/>
                <a:gd name="T57" fmla="*/ 487 h 955"/>
                <a:gd name="T58" fmla="*/ 39 w 968"/>
                <a:gd name="T59" fmla="*/ 362 h 955"/>
                <a:gd name="T60" fmla="*/ 81 w 968"/>
                <a:gd name="T61" fmla="*/ 259 h 955"/>
                <a:gd name="T62" fmla="*/ 136 w 968"/>
                <a:gd name="T63" fmla="*/ 178 h 955"/>
                <a:gd name="T64" fmla="*/ 201 w 968"/>
                <a:gd name="T65" fmla="*/ 112 h 955"/>
                <a:gd name="T66" fmla="*/ 273 w 968"/>
                <a:gd name="T67" fmla="*/ 65 h 955"/>
                <a:gd name="T68" fmla="*/ 351 w 968"/>
                <a:gd name="T69" fmla="*/ 32 h 955"/>
                <a:gd name="T70" fmla="*/ 434 w 968"/>
                <a:gd name="T71" fmla="*/ 13 h 955"/>
                <a:gd name="T72" fmla="*/ 516 w 968"/>
                <a:gd name="T73" fmla="*/ 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8" h="955">
                  <a:moveTo>
                    <a:pt x="556" y="0"/>
                  </a:moveTo>
                  <a:lnTo>
                    <a:pt x="597" y="2"/>
                  </a:lnTo>
                  <a:lnTo>
                    <a:pt x="638" y="3"/>
                  </a:lnTo>
                  <a:lnTo>
                    <a:pt x="675" y="6"/>
                  </a:lnTo>
                  <a:lnTo>
                    <a:pt x="713" y="11"/>
                  </a:lnTo>
                  <a:lnTo>
                    <a:pt x="747" y="16"/>
                  </a:lnTo>
                  <a:lnTo>
                    <a:pt x="781" y="23"/>
                  </a:lnTo>
                  <a:lnTo>
                    <a:pt x="812" y="29"/>
                  </a:lnTo>
                  <a:lnTo>
                    <a:pt x="839" y="36"/>
                  </a:lnTo>
                  <a:lnTo>
                    <a:pt x="866" y="42"/>
                  </a:lnTo>
                  <a:lnTo>
                    <a:pt x="887" y="49"/>
                  </a:lnTo>
                  <a:lnTo>
                    <a:pt x="906" y="54"/>
                  </a:lnTo>
                  <a:lnTo>
                    <a:pt x="921" y="59"/>
                  </a:lnTo>
                  <a:lnTo>
                    <a:pt x="932" y="62"/>
                  </a:lnTo>
                  <a:lnTo>
                    <a:pt x="939" y="65"/>
                  </a:lnTo>
                  <a:lnTo>
                    <a:pt x="942" y="65"/>
                  </a:lnTo>
                  <a:lnTo>
                    <a:pt x="957" y="158"/>
                  </a:lnTo>
                  <a:lnTo>
                    <a:pt x="965" y="244"/>
                  </a:lnTo>
                  <a:lnTo>
                    <a:pt x="968" y="324"/>
                  </a:lnTo>
                  <a:lnTo>
                    <a:pt x="966" y="399"/>
                  </a:lnTo>
                  <a:lnTo>
                    <a:pt x="960" y="466"/>
                  </a:lnTo>
                  <a:lnTo>
                    <a:pt x="949" y="530"/>
                  </a:lnTo>
                  <a:lnTo>
                    <a:pt x="934" y="587"/>
                  </a:lnTo>
                  <a:lnTo>
                    <a:pt x="914" y="639"/>
                  </a:lnTo>
                  <a:lnTo>
                    <a:pt x="892" y="686"/>
                  </a:lnTo>
                  <a:lnTo>
                    <a:pt x="867" y="728"/>
                  </a:lnTo>
                  <a:lnTo>
                    <a:pt x="838" y="766"/>
                  </a:lnTo>
                  <a:lnTo>
                    <a:pt x="807" y="800"/>
                  </a:lnTo>
                  <a:lnTo>
                    <a:pt x="773" y="829"/>
                  </a:lnTo>
                  <a:lnTo>
                    <a:pt x="737" y="855"/>
                  </a:lnTo>
                  <a:lnTo>
                    <a:pt x="699" y="878"/>
                  </a:lnTo>
                  <a:lnTo>
                    <a:pt x="660" y="898"/>
                  </a:lnTo>
                  <a:lnTo>
                    <a:pt x="621" y="914"/>
                  </a:lnTo>
                  <a:lnTo>
                    <a:pt x="581" y="927"/>
                  </a:lnTo>
                  <a:lnTo>
                    <a:pt x="538" y="937"/>
                  </a:lnTo>
                  <a:lnTo>
                    <a:pt x="496" y="945"/>
                  </a:lnTo>
                  <a:lnTo>
                    <a:pt x="454" y="950"/>
                  </a:lnTo>
                  <a:lnTo>
                    <a:pt x="413" y="953"/>
                  </a:lnTo>
                  <a:lnTo>
                    <a:pt x="371" y="955"/>
                  </a:lnTo>
                  <a:lnTo>
                    <a:pt x="332" y="955"/>
                  </a:lnTo>
                  <a:lnTo>
                    <a:pt x="293" y="955"/>
                  </a:lnTo>
                  <a:lnTo>
                    <a:pt x="254" y="952"/>
                  </a:lnTo>
                  <a:lnTo>
                    <a:pt x="218" y="948"/>
                  </a:lnTo>
                  <a:lnTo>
                    <a:pt x="185" y="943"/>
                  </a:lnTo>
                  <a:lnTo>
                    <a:pt x="153" y="940"/>
                  </a:lnTo>
                  <a:lnTo>
                    <a:pt x="123" y="935"/>
                  </a:lnTo>
                  <a:lnTo>
                    <a:pt x="97" y="930"/>
                  </a:lnTo>
                  <a:lnTo>
                    <a:pt x="74" y="925"/>
                  </a:lnTo>
                  <a:lnTo>
                    <a:pt x="55" y="921"/>
                  </a:lnTo>
                  <a:lnTo>
                    <a:pt x="40" y="917"/>
                  </a:lnTo>
                  <a:lnTo>
                    <a:pt x="29" y="914"/>
                  </a:lnTo>
                  <a:lnTo>
                    <a:pt x="21" y="912"/>
                  </a:lnTo>
                  <a:lnTo>
                    <a:pt x="19" y="911"/>
                  </a:lnTo>
                  <a:lnTo>
                    <a:pt x="8" y="813"/>
                  </a:lnTo>
                  <a:lnTo>
                    <a:pt x="1" y="722"/>
                  </a:lnTo>
                  <a:lnTo>
                    <a:pt x="0" y="637"/>
                  </a:lnTo>
                  <a:lnTo>
                    <a:pt x="3" y="559"/>
                  </a:lnTo>
                  <a:lnTo>
                    <a:pt x="11" y="487"/>
                  </a:lnTo>
                  <a:lnTo>
                    <a:pt x="22" y="422"/>
                  </a:lnTo>
                  <a:lnTo>
                    <a:pt x="39" y="362"/>
                  </a:lnTo>
                  <a:lnTo>
                    <a:pt x="58" y="308"/>
                  </a:lnTo>
                  <a:lnTo>
                    <a:pt x="81" y="259"/>
                  </a:lnTo>
                  <a:lnTo>
                    <a:pt x="107" y="215"/>
                  </a:lnTo>
                  <a:lnTo>
                    <a:pt x="136" y="178"/>
                  </a:lnTo>
                  <a:lnTo>
                    <a:pt x="167" y="143"/>
                  </a:lnTo>
                  <a:lnTo>
                    <a:pt x="201" y="112"/>
                  </a:lnTo>
                  <a:lnTo>
                    <a:pt x="236" y="88"/>
                  </a:lnTo>
                  <a:lnTo>
                    <a:pt x="273" y="65"/>
                  </a:lnTo>
                  <a:lnTo>
                    <a:pt x="312" y="47"/>
                  </a:lnTo>
                  <a:lnTo>
                    <a:pt x="351" y="32"/>
                  </a:lnTo>
                  <a:lnTo>
                    <a:pt x="392" y="21"/>
                  </a:lnTo>
                  <a:lnTo>
                    <a:pt x="434" y="13"/>
                  </a:lnTo>
                  <a:lnTo>
                    <a:pt x="475" y="6"/>
                  </a:lnTo>
                  <a:lnTo>
                    <a:pt x="516" y="2"/>
                  </a:lnTo>
                  <a:lnTo>
                    <a:pt x="556" y="0"/>
                  </a:lnTo>
                  <a:close/>
                </a:path>
              </a:pathLst>
            </a:custGeom>
            <a:solidFill>
              <a:schemeClr val="accent6"/>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35" name="Freeform 33"/>
            <p:cNvSpPr>
              <a:spLocks/>
            </p:cNvSpPr>
            <p:nvPr/>
          </p:nvSpPr>
          <p:spPr bwMode="auto">
            <a:xfrm>
              <a:off x="6378667" y="1814915"/>
              <a:ext cx="647736" cy="264169"/>
            </a:xfrm>
            <a:custGeom>
              <a:avLst/>
              <a:gdLst>
                <a:gd name="T0" fmla="*/ 0 w 869"/>
                <a:gd name="T1" fmla="*/ 0 h 354"/>
                <a:gd name="T2" fmla="*/ 26 w 869"/>
                <a:gd name="T3" fmla="*/ 13 h 354"/>
                <a:gd name="T4" fmla="*/ 60 w 869"/>
                <a:gd name="T5" fmla="*/ 28 h 354"/>
                <a:gd name="T6" fmla="*/ 99 w 869"/>
                <a:gd name="T7" fmla="*/ 44 h 354"/>
                <a:gd name="T8" fmla="*/ 144 w 869"/>
                <a:gd name="T9" fmla="*/ 62 h 354"/>
                <a:gd name="T10" fmla="*/ 195 w 869"/>
                <a:gd name="T11" fmla="*/ 82 h 354"/>
                <a:gd name="T12" fmla="*/ 250 w 869"/>
                <a:gd name="T13" fmla="*/ 100 h 354"/>
                <a:gd name="T14" fmla="*/ 309 w 869"/>
                <a:gd name="T15" fmla="*/ 118 h 354"/>
                <a:gd name="T16" fmla="*/ 369 w 869"/>
                <a:gd name="T17" fmla="*/ 134 h 354"/>
                <a:gd name="T18" fmla="*/ 433 w 869"/>
                <a:gd name="T19" fmla="*/ 147 h 354"/>
                <a:gd name="T20" fmla="*/ 496 w 869"/>
                <a:gd name="T21" fmla="*/ 158 h 354"/>
                <a:gd name="T22" fmla="*/ 561 w 869"/>
                <a:gd name="T23" fmla="*/ 165 h 354"/>
                <a:gd name="T24" fmla="*/ 626 w 869"/>
                <a:gd name="T25" fmla="*/ 168 h 354"/>
                <a:gd name="T26" fmla="*/ 690 w 869"/>
                <a:gd name="T27" fmla="*/ 166 h 354"/>
                <a:gd name="T28" fmla="*/ 752 w 869"/>
                <a:gd name="T29" fmla="*/ 158 h 354"/>
                <a:gd name="T30" fmla="*/ 812 w 869"/>
                <a:gd name="T31" fmla="*/ 145 h 354"/>
                <a:gd name="T32" fmla="*/ 869 w 869"/>
                <a:gd name="T33" fmla="*/ 124 h 354"/>
                <a:gd name="T34" fmla="*/ 831 w 869"/>
                <a:gd name="T35" fmla="*/ 173 h 354"/>
                <a:gd name="T36" fmla="*/ 791 w 869"/>
                <a:gd name="T37" fmla="*/ 215 h 354"/>
                <a:gd name="T38" fmla="*/ 745 w 869"/>
                <a:gd name="T39" fmla="*/ 250 h 354"/>
                <a:gd name="T40" fmla="*/ 696 w 869"/>
                <a:gd name="T41" fmla="*/ 279 h 354"/>
                <a:gd name="T42" fmla="*/ 646 w 869"/>
                <a:gd name="T43" fmla="*/ 303 h 354"/>
                <a:gd name="T44" fmla="*/ 594 w 869"/>
                <a:gd name="T45" fmla="*/ 321 h 354"/>
                <a:gd name="T46" fmla="*/ 540 w 869"/>
                <a:gd name="T47" fmla="*/ 336 h 354"/>
                <a:gd name="T48" fmla="*/ 486 w 869"/>
                <a:gd name="T49" fmla="*/ 346 h 354"/>
                <a:gd name="T50" fmla="*/ 433 w 869"/>
                <a:gd name="T51" fmla="*/ 351 h 354"/>
                <a:gd name="T52" fmla="*/ 379 w 869"/>
                <a:gd name="T53" fmla="*/ 354 h 354"/>
                <a:gd name="T54" fmla="*/ 327 w 869"/>
                <a:gd name="T55" fmla="*/ 354 h 354"/>
                <a:gd name="T56" fmla="*/ 276 w 869"/>
                <a:gd name="T57" fmla="*/ 352 h 354"/>
                <a:gd name="T58" fmla="*/ 229 w 869"/>
                <a:gd name="T59" fmla="*/ 349 h 354"/>
                <a:gd name="T60" fmla="*/ 185 w 869"/>
                <a:gd name="T61" fmla="*/ 344 h 354"/>
                <a:gd name="T62" fmla="*/ 144 w 869"/>
                <a:gd name="T63" fmla="*/ 338 h 354"/>
                <a:gd name="T64" fmla="*/ 109 w 869"/>
                <a:gd name="T65" fmla="*/ 331 h 354"/>
                <a:gd name="T66" fmla="*/ 78 w 869"/>
                <a:gd name="T67" fmla="*/ 324 h 354"/>
                <a:gd name="T68" fmla="*/ 53 w 869"/>
                <a:gd name="T69" fmla="*/ 320 h 354"/>
                <a:gd name="T70" fmla="*/ 34 w 869"/>
                <a:gd name="T71" fmla="*/ 315 h 354"/>
                <a:gd name="T72" fmla="*/ 22 w 869"/>
                <a:gd name="T73" fmla="*/ 311 h 354"/>
                <a:gd name="T74" fmla="*/ 19 w 869"/>
                <a:gd name="T75" fmla="*/ 310 h 354"/>
                <a:gd name="T76" fmla="*/ 8 w 869"/>
                <a:gd name="T77" fmla="*/ 225 h 354"/>
                <a:gd name="T78" fmla="*/ 1 w 869"/>
                <a:gd name="T79" fmla="*/ 145 h 354"/>
                <a:gd name="T80" fmla="*/ 0 w 869"/>
                <a:gd name="T81" fmla="*/ 70 h 354"/>
                <a:gd name="T82" fmla="*/ 0 w 869"/>
                <a:gd name="T8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54">
                  <a:moveTo>
                    <a:pt x="0" y="0"/>
                  </a:moveTo>
                  <a:lnTo>
                    <a:pt x="26" y="13"/>
                  </a:lnTo>
                  <a:lnTo>
                    <a:pt x="60" y="28"/>
                  </a:lnTo>
                  <a:lnTo>
                    <a:pt x="99" y="44"/>
                  </a:lnTo>
                  <a:lnTo>
                    <a:pt x="144" y="62"/>
                  </a:lnTo>
                  <a:lnTo>
                    <a:pt x="195" y="82"/>
                  </a:lnTo>
                  <a:lnTo>
                    <a:pt x="250" y="100"/>
                  </a:lnTo>
                  <a:lnTo>
                    <a:pt x="309" y="118"/>
                  </a:lnTo>
                  <a:lnTo>
                    <a:pt x="369" y="134"/>
                  </a:lnTo>
                  <a:lnTo>
                    <a:pt x="433" y="147"/>
                  </a:lnTo>
                  <a:lnTo>
                    <a:pt x="496" y="158"/>
                  </a:lnTo>
                  <a:lnTo>
                    <a:pt x="561" y="165"/>
                  </a:lnTo>
                  <a:lnTo>
                    <a:pt x="626" y="168"/>
                  </a:lnTo>
                  <a:lnTo>
                    <a:pt x="690" y="166"/>
                  </a:lnTo>
                  <a:lnTo>
                    <a:pt x="752" y="158"/>
                  </a:lnTo>
                  <a:lnTo>
                    <a:pt x="812" y="145"/>
                  </a:lnTo>
                  <a:lnTo>
                    <a:pt x="869" y="124"/>
                  </a:lnTo>
                  <a:lnTo>
                    <a:pt x="831" y="173"/>
                  </a:lnTo>
                  <a:lnTo>
                    <a:pt x="791" y="215"/>
                  </a:lnTo>
                  <a:lnTo>
                    <a:pt x="745" y="250"/>
                  </a:lnTo>
                  <a:lnTo>
                    <a:pt x="696" y="279"/>
                  </a:lnTo>
                  <a:lnTo>
                    <a:pt x="646" y="303"/>
                  </a:lnTo>
                  <a:lnTo>
                    <a:pt x="594" y="321"/>
                  </a:lnTo>
                  <a:lnTo>
                    <a:pt x="540" y="336"/>
                  </a:lnTo>
                  <a:lnTo>
                    <a:pt x="486" y="346"/>
                  </a:lnTo>
                  <a:lnTo>
                    <a:pt x="433" y="351"/>
                  </a:lnTo>
                  <a:lnTo>
                    <a:pt x="379" y="354"/>
                  </a:lnTo>
                  <a:lnTo>
                    <a:pt x="327" y="354"/>
                  </a:lnTo>
                  <a:lnTo>
                    <a:pt x="276" y="352"/>
                  </a:lnTo>
                  <a:lnTo>
                    <a:pt x="229" y="349"/>
                  </a:lnTo>
                  <a:lnTo>
                    <a:pt x="185" y="344"/>
                  </a:lnTo>
                  <a:lnTo>
                    <a:pt x="144" y="338"/>
                  </a:lnTo>
                  <a:lnTo>
                    <a:pt x="109" y="331"/>
                  </a:lnTo>
                  <a:lnTo>
                    <a:pt x="78" y="324"/>
                  </a:lnTo>
                  <a:lnTo>
                    <a:pt x="53" y="320"/>
                  </a:lnTo>
                  <a:lnTo>
                    <a:pt x="34" y="315"/>
                  </a:lnTo>
                  <a:lnTo>
                    <a:pt x="22" y="311"/>
                  </a:lnTo>
                  <a:lnTo>
                    <a:pt x="19" y="310"/>
                  </a:lnTo>
                  <a:lnTo>
                    <a:pt x="8" y="225"/>
                  </a:lnTo>
                  <a:lnTo>
                    <a:pt x="1" y="145"/>
                  </a:lnTo>
                  <a:lnTo>
                    <a:pt x="0" y="70"/>
                  </a:lnTo>
                  <a:lnTo>
                    <a:pt x="0" y="0"/>
                  </a:lnTo>
                  <a:close/>
                </a:path>
              </a:pathLst>
            </a:custGeom>
            <a:solidFill>
              <a:schemeClr val="bg1">
                <a:alpha val="2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grpSp>
        <p:nvGrpSpPr>
          <p:cNvPr id="18" name="Group 17"/>
          <p:cNvGrpSpPr/>
          <p:nvPr/>
        </p:nvGrpSpPr>
        <p:grpSpPr>
          <a:xfrm>
            <a:off x="5267650" y="8727047"/>
            <a:ext cx="11866444" cy="4988954"/>
            <a:chOff x="2695575" y="4002088"/>
            <a:chExt cx="6792913" cy="2855912"/>
          </a:xfrm>
        </p:grpSpPr>
        <p:sp>
          <p:nvSpPr>
            <p:cNvPr id="7" name="Freeform 6"/>
            <p:cNvSpPr>
              <a:spLocks/>
            </p:cNvSpPr>
            <p:nvPr/>
          </p:nvSpPr>
          <p:spPr bwMode="auto">
            <a:xfrm>
              <a:off x="6953250" y="4281488"/>
              <a:ext cx="1833563" cy="1755775"/>
            </a:xfrm>
            <a:custGeom>
              <a:avLst/>
              <a:gdLst>
                <a:gd name="T0" fmla="*/ 1153 w 1155"/>
                <a:gd name="T1" fmla="*/ 3 h 1106"/>
                <a:gd name="T2" fmla="*/ 1143 w 1155"/>
                <a:gd name="T3" fmla="*/ 29 h 1106"/>
                <a:gd name="T4" fmla="*/ 1124 w 1155"/>
                <a:gd name="T5" fmla="*/ 74 h 1106"/>
                <a:gd name="T6" fmla="*/ 1098 w 1155"/>
                <a:gd name="T7" fmla="*/ 136 h 1106"/>
                <a:gd name="T8" fmla="*/ 1067 w 1155"/>
                <a:gd name="T9" fmla="*/ 210 h 1106"/>
                <a:gd name="T10" fmla="*/ 1031 w 1155"/>
                <a:gd name="T11" fmla="*/ 291 h 1106"/>
                <a:gd name="T12" fmla="*/ 996 w 1155"/>
                <a:gd name="T13" fmla="*/ 374 h 1106"/>
                <a:gd name="T14" fmla="*/ 961 w 1155"/>
                <a:gd name="T15" fmla="*/ 455 h 1106"/>
                <a:gd name="T16" fmla="*/ 928 w 1155"/>
                <a:gd name="T17" fmla="*/ 530 h 1106"/>
                <a:gd name="T18" fmla="*/ 899 w 1155"/>
                <a:gd name="T19" fmla="*/ 595 h 1106"/>
                <a:gd name="T20" fmla="*/ 877 w 1155"/>
                <a:gd name="T21" fmla="*/ 644 h 1106"/>
                <a:gd name="T22" fmla="*/ 859 w 1155"/>
                <a:gd name="T23" fmla="*/ 686 h 1106"/>
                <a:gd name="T24" fmla="*/ 838 w 1155"/>
                <a:gd name="T25" fmla="*/ 739 h 1106"/>
                <a:gd name="T26" fmla="*/ 817 w 1155"/>
                <a:gd name="T27" fmla="*/ 795 h 1106"/>
                <a:gd name="T28" fmla="*/ 791 w 1155"/>
                <a:gd name="T29" fmla="*/ 851 h 1106"/>
                <a:gd name="T30" fmla="*/ 758 w 1155"/>
                <a:gd name="T31" fmla="*/ 901 h 1106"/>
                <a:gd name="T32" fmla="*/ 715 w 1155"/>
                <a:gd name="T33" fmla="*/ 944 h 1106"/>
                <a:gd name="T34" fmla="*/ 656 w 1155"/>
                <a:gd name="T35" fmla="*/ 975 h 1106"/>
                <a:gd name="T36" fmla="*/ 485 w 1155"/>
                <a:gd name="T37" fmla="*/ 1014 h 1106"/>
                <a:gd name="T38" fmla="*/ 194 w 1155"/>
                <a:gd name="T39" fmla="*/ 1075 h 1106"/>
                <a:gd name="T40" fmla="*/ 22 w 1155"/>
                <a:gd name="T41" fmla="*/ 1106 h 1106"/>
                <a:gd name="T42" fmla="*/ 2 w 1155"/>
                <a:gd name="T43" fmla="*/ 1097 h 1106"/>
                <a:gd name="T44" fmla="*/ 1 w 1155"/>
                <a:gd name="T45" fmla="*/ 1076 h 1106"/>
                <a:gd name="T46" fmla="*/ 18 w 1155"/>
                <a:gd name="T47" fmla="*/ 1042 h 1106"/>
                <a:gd name="T48" fmla="*/ 48 w 1155"/>
                <a:gd name="T49" fmla="*/ 1001 h 1106"/>
                <a:gd name="T50" fmla="*/ 88 w 1155"/>
                <a:gd name="T51" fmla="*/ 952 h 1106"/>
                <a:gd name="T52" fmla="*/ 137 w 1155"/>
                <a:gd name="T53" fmla="*/ 898 h 1106"/>
                <a:gd name="T54" fmla="*/ 192 w 1155"/>
                <a:gd name="T55" fmla="*/ 841 h 1106"/>
                <a:gd name="T56" fmla="*/ 250 w 1155"/>
                <a:gd name="T57" fmla="*/ 784 h 1106"/>
                <a:gd name="T58" fmla="*/ 307 w 1155"/>
                <a:gd name="T59" fmla="*/ 730 h 1106"/>
                <a:gd name="T60" fmla="*/ 363 w 1155"/>
                <a:gd name="T61" fmla="*/ 678 h 1106"/>
                <a:gd name="T62" fmla="*/ 412 w 1155"/>
                <a:gd name="T63" fmla="*/ 633 h 1106"/>
                <a:gd name="T64" fmla="*/ 454 w 1155"/>
                <a:gd name="T65" fmla="*/ 595 h 1106"/>
                <a:gd name="T66" fmla="*/ 484 w 1155"/>
                <a:gd name="T67" fmla="*/ 568 h 1106"/>
                <a:gd name="T68" fmla="*/ 499 w 1155"/>
                <a:gd name="T69" fmla="*/ 554 h 1106"/>
                <a:gd name="T70" fmla="*/ 523 w 1155"/>
                <a:gd name="T71" fmla="*/ 547 h 1106"/>
                <a:gd name="T72" fmla="*/ 534 w 1155"/>
                <a:gd name="T73" fmla="*/ 541 h 1106"/>
                <a:gd name="T74" fmla="*/ 564 w 1155"/>
                <a:gd name="T75" fmla="*/ 523 h 1106"/>
                <a:gd name="T76" fmla="*/ 607 w 1155"/>
                <a:gd name="T77" fmla="*/ 497 h 1106"/>
                <a:gd name="T78" fmla="*/ 659 w 1155"/>
                <a:gd name="T79" fmla="*/ 463 h 1106"/>
                <a:gd name="T80" fmla="*/ 711 w 1155"/>
                <a:gd name="T81" fmla="*/ 427 h 1106"/>
                <a:gd name="T82" fmla="*/ 760 w 1155"/>
                <a:gd name="T83" fmla="*/ 389 h 1106"/>
                <a:gd name="T84" fmla="*/ 799 w 1155"/>
                <a:gd name="T85" fmla="*/ 352 h 1106"/>
                <a:gd name="T86" fmla="*/ 828 w 1155"/>
                <a:gd name="T87" fmla="*/ 314 h 1106"/>
                <a:gd name="T88" fmla="*/ 860 w 1155"/>
                <a:gd name="T89" fmla="*/ 261 h 1106"/>
                <a:gd name="T90" fmla="*/ 899 w 1155"/>
                <a:gd name="T91" fmla="*/ 197 h 1106"/>
                <a:gd name="T92" fmla="*/ 945 w 1155"/>
                <a:gd name="T93" fmla="*/ 132 h 1106"/>
                <a:gd name="T94" fmla="*/ 996 w 1155"/>
                <a:gd name="T95" fmla="*/ 74 h 1106"/>
                <a:gd name="T96" fmla="*/ 1055 w 1155"/>
                <a:gd name="T97" fmla="*/ 27 h 1106"/>
                <a:gd name="T98" fmla="*/ 1120 w 1155"/>
                <a:gd name="T99" fmla="*/ 3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5" h="1106">
                  <a:moveTo>
                    <a:pt x="1155" y="0"/>
                  </a:moveTo>
                  <a:lnTo>
                    <a:pt x="1153" y="3"/>
                  </a:lnTo>
                  <a:lnTo>
                    <a:pt x="1150" y="13"/>
                  </a:lnTo>
                  <a:lnTo>
                    <a:pt x="1143" y="29"/>
                  </a:lnTo>
                  <a:lnTo>
                    <a:pt x="1134" y="50"/>
                  </a:lnTo>
                  <a:lnTo>
                    <a:pt x="1124" y="74"/>
                  </a:lnTo>
                  <a:lnTo>
                    <a:pt x="1111" y="104"/>
                  </a:lnTo>
                  <a:lnTo>
                    <a:pt x="1098" y="136"/>
                  </a:lnTo>
                  <a:lnTo>
                    <a:pt x="1082" y="171"/>
                  </a:lnTo>
                  <a:lnTo>
                    <a:pt x="1067" y="210"/>
                  </a:lnTo>
                  <a:lnTo>
                    <a:pt x="1050" y="249"/>
                  </a:lnTo>
                  <a:lnTo>
                    <a:pt x="1031" y="291"/>
                  </a:lnTo>
                  <a:lnTo>
                    <a:pt x="1013" y="332"/>
                  </a:lnTo>
                  <a:lnTo>
                    <a:pt x="996" y="374"/>
                  </a:lnTo>
                  <a:lnTo>
                    <a:pt x="978" y="415"/>
                  </a:lnTo>
                  <a:lnTo>
                    <a:pt x="961" y="455"/>
                  </a:lnTo>
                  <a:lnTo>
                    <a:pt x="945" y="494"/>
                  </a:lnTo>
                  <a:lnTo>
                    <a:pt x="928" y="530"/>
                  </a:lnTo>
                  <a:lnTo>
                    <a:pt x="913" y="564"/>
                  </a:lnTo>
                  <a:lnTo>
                    <a:pt x="899" y="595"/>
                  </a:lnTo>
                  <a:lnTo>
                    <a:pt x="887" y="621"/>
                  </a:lnTo>
                  <a:lnTo>
                    <a:pt x="877" y="644"/>
                  </a:lnTo>
                  <a:lnTo>
                    <a:pt x="869" y="661"/>
                  </a:lnTo>
                  <a:lnTo>
                    <a:pt x="859" y="686"/>
                  </a:lnTo>
                  <a:lnTo>
                    <a:pt x="848" y="712"/>
                  </a:lnTo>
                  <a:lnTo>
                    <a:pt x="838" y="739"/>
                  </a:lnTo>
                  <a:lnTo>
                    <a:pt x="828" y="766"/>
                  </a:lnTo>
                  <a:lnTo>
                    <a:pt x="817" y="795"/>
                  </a:lnTo>
                  <a:lnTo>
                    <a:pt x="804" y="822"/>
                  </a:lnTo>
                  <a:lnTo>
                    <a:pt x="791" y="851"/>
                  </a:lnTo>
                  <a:lnTo>
                    <a:pt x="776" y="876"/>
                  </a:lnTo>
                  <a:lnTo>
                    <a:pt x="758" y="901"/>
                  </a:lnTo>
                  <a:lnTo>
                    <a:pt x="738" y="924"/>
                  </a:lnTo>
                  <a:lnTo>
                    <a:pt x="715" y="944"/>
                  </a:lnTo>
                  <a:lnTo>
                    <a:pt x="688" y="962"/>
                  </a:lnTo>
                  <a:lnTo>
                    <a:pt x="656" y="975"/>
                  </a:lnTo>
                  <a:lnTo>
                    <a:pt x="621" y="985"/>
                  </a:lnTo>
                  <a:lnTo>
                    <a:pt x="485" y="1014"/>
                  </a:lnTo>
                  <a:lnTo>
                    <a:pt x="342" y="1045"/>
                  </a:lnTo>
                  <a:lnTo>
                    <a:pt x="194" y="1075"/>
                  </a:lnTo>
                  <a:lnTo>
                    <a:pt x="40" y="1103"/>
                  </a:lnTo>
                  <a:lnTo>
                    <a:pt x="22" y="1106"/>
                  </a:lnTo>
                  <a:lnTo>
                    <a:pt x="9" y="1103"/>
                  </a:lnTo>
                  <a:lnTo>
                    <a:pt x="2" y="1097"/>
                  </a:lnTo>
                  <a:lnTo>
                    <a:pt x="0" y="1088"/>
                  </a:lnTo>
                  <a:lnTo>
                    <a:pt x="1" y="1076"/>
                  </a:lnTo>
                  <a:lnTo>
                    <a:pt x="7" y="1060"/>
                  </a:lnTo>
                  <a:lnTo>
                    <a:pt x="18" y="1042"/>
                  </a:lnTo>
                  <a:lnTo>
                    <a:pt x="31" y="1023"/>
                  </a:lnTo>
                  <a:lnTo>
                    <a:pt x="48" y="1001"/>
                  </a:lnTo>
                  <a:lnTo>
                    <a:pt x="66" y="978"/>
                  </a:lnTo>
                  <a:lnTo>
                    <a:pt x="88" y="952"/>
                  </a:lnTo>
                  <a:lnTo>
                    <a:pt x="111" y="926"/>
                  </a:lnTo>
                  <a:lnTo>
                    <a:pt x="137" y="898"/>
                  </a:lnTo>
                  <a:lnTo>
                    <a:pt x="164" y="870"/>
                  </a:lnTo>
                  <a:lnTo>
                    <a:pt x="192" y="841"/>
                  </a:lnTo>
                  <a:lnTo>
                    <a:pt x="222" y="813"/>
                  </a:lnTo>
                  <a:lnTo>
                    <a:pt x="250" y="784"/>
                  </a:lnTo>
                  <a:lnTo>
                    <a:pt x="279" y="757"/>
                  </a:lnTo>
                  <a:lnTo>
                    <a:pt x="307" y="730"/>
                  </a:lnTo>
                  <a:lnTo>
                    <a:pt x="336" y="703"/>
                  </a:lnTo>
                  <a:lnTo>
                    <a:pt x="363" y="678"/>
                  </a:lnTo>
                  <a:lnTo>
                    <a:pt x="388" y="655"/>
                  </a:lnTo>
                  <a:lnTo>
                    <a:pt x="412" y="633"/>
                  </a:lnTo>
                  <a:lnTo>
                    <a:pt x="434" y="613"/>
                  </a:lnTo>
                  <a:lnTo>
                    <a:pt x="454" y="595"/>
                  </a:lnTo>
                  <a:lnTo>
                    <a:pt x="469" y="581"/>
                  </a:lnTo>
                  <a:lnTo>
                    <a:pt x="484" y="568"/>
                  </a:lnTo>
                  <a:lnTo>
                    <a:pt x="494" y="559"/>
                  </a:lnTo>
                  <a:lnTo>
                    <a:pt x="499" y="554"/>
                  </a:lnTo>
                  <a:lnTo>
                    <a:pt x="502" y="552"/>
                  </a:lnTo>
                  <a:lnTo>
                    <a:pt x="523" y="547"/>
                  </a:lnTo>
                  <a:lnTo>
                    <a:pt x="525" y="545"/>
                  </a:lnTo>
                  <a:lnTo>
                    <a:pt x="534" y="541"/>
                  </a:lnTo>
                  <a:lnTo>
                    <a:pt x="547" y="533"/>
                  </a:lnTo>
                  <a:lnTo>
                    <a:pt x="564" y="523"/>
                  </a:lnTo>
                  <a:lnTo>
                    <a:pt x="585" y="511"/>
                  </a:lnTo>
                  <a:lnTo>
                    <a:pt x="607" y="497"/>
                  </a:lnTo>
                  <a:lnTo>
                    <a:pt x="633" y="480"/>
                  </a:lnTo>
                  <a:lnTo>
                    <a:pt x="659" y="463"/>
                  </a:lnTo>
                  <a:lnTo>
                    <a:pt x="685" y="445"/>
                  </a:lnTo>
                  <a:lnTo>
                    <a:pt x="711" y="427"/>
                  </a:lnTo>
                  <a:lnTo>
                    <a:pt x="737" y="407"/>
                  </a:lnTo>
                  <a:lnTo>
                    <a:pt x="760" y="389"/>
                  </a:lnTo>
                  <a:lnTo>
                    <a:pt x="781" y="370"/>
                  </a:lnTo>
                  <a:lnTo>
                    <a:pt x="799" y="352"/>
                  </a:lnTo>
                  <a:lnTo>
                    <a:pt x="813" y="335"/>
                  </a:lnTo>
                  <a:lnTo>
                    <a:pt x="828" y="314"/>
                  </a:lnTo>
                  <a:lnTo>
                    <a:pt x="843" y="289"/>
                  </a:lnTo>
                  <a:lnTo>
                    <a:pt x="860" y="261"/>
                  </a:lnTo>
                  <a:lnTo>
                    <a:pt x="878" y="230"/>
                  </a:lnTo>
                  <a:lnTo>
                    <a:pt x="899" y="197"/>
                  </a:lnTo>
                  <a:lnTo>
                    <a:pt x="921" y="165"/>
                  </a:lnTo>
                  <a:lnTo>
                    <a:pt x="945" y="132"/>
                  </a:lnTo>
                  <a:lnTo>
                    <a:pt x="970" y="103"/>
                  </a:lnTo>
                  <a:lnTo>
                    <a:pt x="996" y="74"/>
                  </a:lnTo>
                  <a:lnTo>
                    <a:pt x="1025" y="48"/>
                  </a:lnTo>
                  <a:lnTo>
                    <a:pt x="1055" y="27"/>
                  </a:lnTo>
                  <a:lnTo>
                    <a:pt x="1087" y="12"/>
                  </a:lnTo>
                  <a:lnTo>
                    <a:pt x="1120" y="3"/>
                  </a:lnTo>
                  <a:lnTo>
                    <a:pt x="1155" y="0"/>
                  </a:lnTo>
                  <a:close/>
                </a:path>
              </a:pathLst>
            </a:custGeom>
            <a:solidFill>
              <a:schemeClr val="bg2">
                <a:lumMod val="75000"/>
                <a:alpha val="63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8" name="Freeform 7"/>
            <p:cNvSpPr>
              <a:spLocks/>
            </p:cNvSpPr>
            <p:nvPr/>
          </p:nvSpPr>
          <p:spPr bwMode="auto">
            <a:xfrm>
              <a:off x="7231063" y="4002088"/>
              <a:ext cx="2205038" cy="1987550"/>
            </a:xfrm>
            <a:custGeom>
              <a:avLst/>
              <a:gdLst>
                <a:gd name="T0" fmla="*/ 1261 w 1389"/>
                <a:gd name="T1" fmla="*/ 1 h 1252"/>
                <a:gd name="T2" fmla="*/ 1312 w 1389"/>
                <a:gd name="T3" fmla="*/ 12 h 1252"/>
                <a:gd name="T4" fmla="*/ 1352 w 1389"/>
                <a:gd name="T5" fmla="*/ 25 h 1252"/>
                <a:gd name="T6" fmla="*/ 1380 w 1389"/>
                <a:gd name="T7" fmla="*/ 36 h 1252"/>
                <a:gd name="T8" fmla="*/ 1389 w 1389"/>
                <a:gd name="T9" fmla="*/ 41 h 1252"/>
                <a:gd name="T10" fmla="*/ 1382 w 1389"/>
                <a:gd name="T11" fmla="*/ 54 h 1252"/>
                <a:gd name="T12" fmla="*/ 1365 w 1389"/>
                <a:gd name="T13" fmla="*/ 88 h 1252"/>
                <a:gd name="T14" fmla="*/ 1339 w 1389"/>
                <a:gd name="T15" fmla="*/ 137 h 1252"/>
                <a:gd name="T16" fmla="*/ 1308 w 1389"/>
                <a:gd name="T17" fmla="*/ 197 h 1252"/>
                <a:gd name="T18" fmla="*/ 1273 w 1389"/>
                <a:gd name="T19" fmla="*/ 259 h 1252"/>
                <a:gd name="T20" fmla="*/ 1237 w 1389"/>
                <a:gd name="T21" fmla="*/ 318 h 1252"/>
                <a:gd name="T22" fmla="*/ 1204 w 1389"/>
                <a:gd name="T23" fmla="*/ 367 h 1252"/>
                <a:gd name="T24" fmla="*/ 1167 w 1389"/>
                <a:gd name="T25" fmla="*/ 429 h 1252"/>
                <a:gd name="T26" fmla="*/ 1119 w 1389"/>
                <a:gd name="T27" fmla="*/ 508 h 1252"/>
                <a:gd name="T28" fmla="*/ 1063 w 1389"/>
                <a:gd name="T29" fmla="*/ 598 h 1252"/>
                <a:gd name="T30" fmla="*/ 1003 w 1389"/>
                <a:gd name="T31" fmla="*/ 691 h 1252"/>
                <a:gd name="T32" fmla="*/ 941 w 1389"/>
                <a:gd name="T33" fmla="*/ 783 h 1252"/>
                <a:gd name="T34" fmla="*/ 880 w 1389"/>
                <a:gd name="T35" fmla="*/ 866 h 1252"/>
                <a:gd name="T36" fmla="*/ 820 w 1389"/>
                <a:gd name="T37" fmla="*/ 933 h 1252"/>
                <a:gd name="T38" fmla="*/ 767 w 1389"/>
                <a:gd name="T39" fmla="*/ 980 h 1252"/>
                <a:gd name="T40" fmla="*/ 718 w 1389"/>
                <a:gd name="T41" fmla="*/ 1007 h 1252"/>
                <a:gd name="T42" fmla="*/ 649 w 1389"/>
                <a:gd name="T43" fmla="*/ 1037 h 1252"/>
                <a:gd name="T44" fmla="*/ 566 w 1389"/>
                <a:gd name="T45" fmla="*/ 1071 h 1252"/>
                <a:gd name="T46" fmla="*/ 474 w 1389"/>
                <a:gd name="T47" fmla="*/ 1103 h 1252"/>
                <a:gd name="T48" fmla="*/ 378 w 1389"/>
                <a:gd name="T49" fmla="*/ 1135 h 1252"/>
                <a:gd name="T50" fmla="*/ 283 w 1389"/>
                <a:gd name="T51" fmla="*/ 1166 h 1252"/>
                <a:gd name="T52" fmla="*/ 195 w 1389"/>
                <a:gd name="T53" fmla="*/ 1194 h 1252"/>
                <a:gd name="T54" fmla="*/ 117 w 1389"/>
                <a:gd name="T55" fmla="*/ 1218 h 1252"/>
                <a:gd name="T56" fmla="*/ 56 w 1389"/>
                <a:gd name="T57" fmla="*/ 1236 h 1252"/>
                <a:gd name="T58" fmla="*/ 14 w 1389"/>
                <a:gd name="T59" fmla="*/ 1248 h 1252"/>
                <a:gd name="T60" fmla="*/ 0 w 1389"/>
                <a:gd name="T61" fmla="*/ 1252 h 1252"/>
                <a:gd name="T62" fmla="*/ 6 w 1389"/>
                <a:gd name="T63" fmla="*/ 1242 h 1252"/>
                <a:gd name="T64" fmla="*/ 23 w 1389"/>
                <a:gd name="T65" fmla="*/ 1209 h 1252"/>
                <a:gd name="T66" fmla="*/ 50 w 1389"/>
                <a:gd name="T67" fmla="*/ 1163 h 1252"/>
                <a:gd name="T68" fmla="*/ 83 w 1389"/>
                <a:gd name="T69" fmla="*/ 1104 h 1252"/>
                <a:gd name="T70" fmla="*/ 121 w 1389"/>
                <a:gd name="T71" fmla="*/ 1038 h 1252"/>
                <a:gd name="T72" fmla="*/ 159 w 1389"/>
                <a:gd name="T73" fmla="*/ 969 h 1252"/>
                <a:gd name="T74" fmla="*/ 198 w 1389"/>
                <a:gd name="T75" fmla="*/ 903 h 1252"/>
                <a:gd name="T76" fmla="*/ 233 w 1389"/>
                <a:gd name="T77" fmla="*/ 844 h 1252"/>
                <a:gd name="T78" fmla="*/ 265 w 1389"/>
                <a:gd name="T79" fmla="*/ 793 h 1252"/>
                <a:gd name="T80" fmla="*/ 288 w 1389"/>
                <a:gd name="T81" fmla="*/ 758 h 1252"/>
                <a:gd name="T82" fmla="*/ 301 w 1389"/>
                <a:gd name="T83" fmla="*/ 743 h 1252"/>
                <a:gd name="T84" fmla="*/ 322 w 1389"/>
                <a:gd name="T85" fmla="*/ 731 h 1252"/>
                <a:gd name="T86" fmla="*/ 363 w 1389"/>
                <a:gd name="T87" fmla="*/ 708 h 1252"/>
                <a:gd name="T88" fmla="*/ 418 w 1389"/>
                <a:gd name="T89" fmla="*/ 678 h 1252"/>
                <a:gd name="T90" fmla="*/ 480 w 1389"/>
                <a:gd name="T91" fmla="*/ 643 h 1252"/>
                <a:gd name="T92" fmla="*/ 545 w 1389"/>
                <a:gd name="T93" fmla="*/ 607 h 1252"/>
                <a:gd name="T94" fmla="*/ 605 w 1389"/>
                <a:gd name="T95" fmla="*/ 572 h 1252"/>
                <a:gd name="T96" fmla="*/ 654 w 1389"/>
                <a:gd name="T97" fmla="*/ 542 h 1252"/>
                <a:gd name="T98" fmla="*/ 686 w 1389"/>
                <a:gd name="T99" fmla="*/ 521 h 1252"/>
                <a:gd name="T100" fmla="*/ 705 w 1389"/>
                <a:gd name="T101" fmla="*/ 503 h 1252"/>
                <a:gd name="T102" fmla="*/ 740 w 1389"/>
                <a:gd name="T103" fmla="*/ 472 h 1252"/>
                <a:gd name="T104" fmla="*/ 790 w 1389"/>
                <a:gd name="T105" fmla="*/ 423 h 1252"/>
                <a:gd name="T106" fmla="*/ 853 w 1389"/>
                <a:gd name="T107" fmla="*/ 354 h 1252"/>
                <a:gd name="T108" fmla="*/ 924 w 1389"/>
                <a:gd name="T109" fmla="*/ 261 h 1252"/>
                <a:gd name="T110" fmla="*/ 1001 w 1389"/>
                <a:gd name="T111" fmla="*/ 143 h 1252"/>
                <a:gd name="T112" fmla="*/ 1054 w 1389"/>
                <a:gd name="T113" fmla="*/ 71 h 1252"/>
                <a:gd name="T114" fmla="*/ 1113 w 1389"/>
                <a:gd name="T115" fmla="*/ 27 h 1252"/>
                <a:gd name="T116" fmla="*/ 1174 w 1389"/>
                <a:gd name="T117" fmla="*/ 5 h 1252"/>
                <a:gd name="T118" fmla="*/ 1233 w 1389"/>
                <a:gd name="T119"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9" h="1252">
                  <a:moveTo>
                    <a:pt x="1233" y="0"/>
                  </a:moveTo>
                  <a:lnTo>
                    <a:pt x="1261" y="1"/>
                  </a:lnTo>
                  <a:lnTo>
                    <a:pt x="1287" y="5"/>
                  </a:lnTo>
                  <a:lnTo>
                    <a:pt x="1312" y="12"/>
                  </a:lnTo>
                  <a:lnTo>
                    <a:pt x="1334" y="18"/>
                  </a:lnTo>
                  <a:lnTo>
                    <a:pt x="1352" y="25"/>
                  </a:lnTo>
                  <a:lnTo>
                    <a:pt x="1368" y="31"/>
                  </a:lnTo>
                  <a:lnTo>
                    <a:pt x="1380" y="36"/>
                  </a:lnTo>
                  <a:lnTo>
                    <a:pt x="1386" y="40"/>
                  </a:lnTo>
                  <a:lnTo>
                    <a:pt x="1389" y="41"/>
                  </a:lnTo>
                  <a:lnTo>
                    <a:pt x="1387" y="44"/>
                  </a:lnTo>
                  <a:lnTo>
                    <a:pt x="1382" y="54"/>
                  </a:lnTo>
                  <a:lnTo>
                    <a:pt x="1374" y="69"/>
                  </a:lnTo>
                  <a:lnTo>
                    <a:pt x="1365" y="88"/>
                  </a:lnTo>
                  <a:lnTo>
                    <a:pt x="1354" y="111"/>
                  </a:lnTo>
                  <a:lnTo>
                    <a:pt x="1339" y="137"/>
                  </a:lnTo>
                  <a:lnTo>
                    <a:pt x="1324" y="166"/>
                  </a:lnTo>
                  <a:lnTo>
                    <a:pt x="1308" y="197"/>
                  </a:lnTo>
                  <a:lnTo>
                    <a:pt x="1290" y="228"/>
                  </a:lnTo>
                  <a:lnTo>
                    <a:pt x="1273" y="259"/>
                  </a:lnTo>
                  <a:lnTo>
                    <a:pt x="1255" y="289"/>
                  </a:lnTo>
                  <a:lnTo>
                    <a:pt x="1237" y="318"/>
                  </a:lnTo>
                  <a:lnTo>
                    <a:pt x="1220" y="345"/>
                  </a:lnTo>
                  <a:lnTo>
                    <a:pt x="1204" y="367"/>
                  </a:lnTo>
                  <a:lnTo>
                    <a:pt x="1187" y="395"/>
                  </a:lnTo>
                  <a:lnTo>
                    <a:pt x="1167" y="429"/>
                  </a:lnTo>
                  <a:lnTo>
                    <a:pt x="1143" y="467"/>
                  </a:lnTo>
                  <a:lnTo>
                    <a:pt x="1119" y="508"/>
                  </a:lnTo>
                  <a:lnTo>
                    <a:pt x="1091" y="552"/>
                  </a:lnTo>
                  <a:lnTo>
                    <a:pt x="1063" y="598"/>
                  </a:lnTo>
                  <a:lnTo>
                    <a:pt x="1034" y="644"/>
                  </a:lnTo>
                  <a:lnTo>
                    <a:pt x="1003" y="691"/>
                  </a:lnTo>
                  <a:lnTo>
                    <a:pt x="972" y="737"/>
                  </a:lnTo>
                  <a:lnTo>
                    <a:pt x="941" y="783"/>
                  </a:lnTo>
                  <a:lnTo>
                    <a:pt x="910" y="826"/>
                  </a:lnTo>
                  <a:lnTo>
                    <a:pt x="880" y="866"/>
                  </a:lnTo>
                  <a:lnTo>
                    <a:pt x="850" y="901"/>
                  </a:lnTo>
                  <a:lnTo>
                    <a:pt x="820" y="933"/>
                  </a:lnTo>
                  <a:lnTo>
                    <a:pt x="793" y="959"/>
                  </a:lnTo>
                  <a:lnTo>
                    <a:pt x="767" y="980"/>
                  </a:lnTo>
                  <a:lnTo>
                    <a:pt x="745" y="993"/>
                  </a:lnTo>
                  <a:lnTo>
                    <a:pt x="718" y="1007"/>
                  </a:lnTo>
                  <a:lnTo>
                    <a:pt x="685" y="1021"/>
                  </a:lnTo>
                  <a:lnTo>
                    <a:pt x="649" y="1037"/>
                  </a:lnTo>
                  <a:lnTo>
                    <a:pt x="609" y="1054"/>
                  </a:lnTo>
                  <a:lnTo>
                    <a:pt x="566" y="1071"/>
                  </a:lnTo>
                  <a:lnTo>
                    <a:pt x="520" y="1086"/>
                  </a:lnTo>
                  <a:lnTo>
                    <a:pt x="474" y="1103"/>
                  </a:lnTo>
                  <a:lnTo>
                    <a:pt x="426" y="1120"/>
                  </a:lnTo>
                  <a:lnTo>
                    <a:pt x="378" y="1135"/>
                  </a:lnTo>
                  <a:lnTo>
                    <a:pt x="330" y="1151"/>
                  </a:lnTo>
                  <a:lnTo>
                    <a:pt x="283" y="1166"/>
                  </a:lnTo>
                  <a:lnTo>
                    <a:pt x="237" y="1181"/>
                  </a:lnTo>
                  <a:lnTo>
                    <a:pt x="195" y="1194"/>
                  </a:lnTo>
                  <a:lnTo>
                    <a:pt x="154" y="1207"/>
                  </a:lnTo>
                  <a:lnTo>
                    <a:pt x="117" y="1218"/>
                  </a:lnTo>
                  <a:lnTo>
                    <a:pt x="84" y="1227"/>
                  </a:lnTo>
                  <a:lnTo>
                    <a:pt x="56" y="1236"/>
                  </a:lnTo>
                  <a:lnTo>
                    <a:pt x="32" y="1243"/>
                  </a:lnTo>
                  <a:lnTo>
                    <a:pt x="14" y="1248"/>
                  </a:lnTo>
                  <a:lnTo>
                    <a:pt x="4" y="1252"/>
                  </a:lnTo>
                  <a:lnTo>
                    <a:pt x="0" y="1252"/>
                  </a:lnTo>
                  <a:lnTo>
                    <a:pt x="1" y="1249"/>
                  </a:lnTo>
                  <a:lnTo>
                    <a:pt x="6" y="1242"/>
                  </a:lnTo>
                  <a:lnTo>
                    <a:pt x="14" y="1227"/>
                  </a:lnTo>
                  <a:lnTo>
                    <a:pt x="23" y="1209"/>
                  </a:lnTo>
                  <a:lnTo>
                    <a:pt x="36" y="1187"/>
                  </a:lnTo>
                  <a:lnTo>
                    <a:pt x="50" y="1163"/>
                  </a:lnTo>
                  <a:lnTo>
                    <a:pt x="66" y="1134"/>
                  </a:lnTo>
                  <a:lnTo>
                    <a:pt x="83" y="1104"/>
                  </a:lnTo>
                  <a:lnTo>
                    <a:pt x="101" y="1072"/>
                  </a:lnTo>
                  <a:lnTo>
                    <a:pt x="121" y="1038"/>
                  </a:lnTo>
                  <a:lnTo>
                    <a:pt x="140" y="1004"/>
                  </a:lnTo>
                  <a:lnTo>
                    <a:pt x="159" y="969"/>
                  </a:lnTo>
                  <a:lnTo>
                    <a:pt x="179" y="936"/>
                  </a:lnTo>
                  <a:lnTo>
                    <a:pt x="198" y="903"/>
                  </a:lnTo>
                  <a:lnTo>
                    <a:pt x="217" y="872"/>
                  </a:lnTo>
                  <a:lnTo>
                    <a:pt x="233" y="844"/>
                  </a:lnTo>
                  <a:lnTo>
                    <a:pt x="250" y="817"/>
                  </a:lnTo>
                  <a:lnTo>
                    <a:pt x="265" y="793"/>
                  </a:lnTo>
                  <a:lnTo>
                    <a:pt x="278" y="774"/>
                  </a:lnTo>
                  <a:lnTo>
                    <a:pt x="288" y="758"/>
                  </a:lnTo>
                  <a:lnTo>
                    <a:pt x="296" y="748"/>
                  </a:lnTo>
                  <a:lnTo>
                    <a:pt x="301" y="743"/>
                  </a:lnTo>
                  <a:lnTo>
                    <a:pt x="309" y="739"/>
                  </a:lnTo>
                  <a:lnTo>
                    <a:pt x="322" y="731"/>
                  </a:lnTo>
                  <a:lnTo>
                    <a:pt x="340" y="721"/>
                  </a:lnTo>
                  <a:lnTo>
                    <a:pt x="363" y="708"/>
                  </a:lnTo>
                  <a:lnTo>
                    <a:pt x="389" y="693"/>
                  </a:lnTo>
                  <a:lnTo>
                    <a:pt x="418" y="678"/>
                  </a:lnTo>
                  <a:lnTo>
                    <a:pt x="449" y="660"/>
                  </a:lnTo>
                  <a:lnTo>
                    <a:pt x="480" y="643"/>
                  </a:lnTo>
                  <a:lnTo>
                    <a:pt x="513" y="625"/>
                  </a:lnTo>
                  <a:lnTo>
                    <a:pt x="545" y="607"/>
                  </a:lnTo>
                  <a:lnTo>
                    <a:pt x="576" y="588"/>
                  </a:lnTo>
                  <a:lnTo>
                    <a:pt x="605" y="572"/>
                  </a:lnTo>
                  <a:lnTo>
                    <a:pt x="631" y="556"/>
                  </a:lnTo>
                  <a:lnTo>
                    <a:pt x="654" y="542"/>
                  </a:lnTo>
                  <a:lnTo>
                    <a:pt x="672" y="530"/>
                  </a:lnTo>
                  <a:lnTo>
                    <a:pt x="686" y="521"/>
                  </a:lnTo>
                  <a:lnTo>
                    <a:pt x="694" y="513"/>
                  </a:lnTo>
                  <a:lnTo>
                    <a:pt x="705" y="503"/>
                  </a:lnTo>
                  <a:lnTo>
                    <a:pt x="720" y="490"/>
                  </a:lnTo>
                  <a:lnTo>
                    <a:pt x="740" y="472"/>
                  </a:lnTo>
                  <a:lnTo>
                    <a:pt x="763" y="450"/>
                  </a:lnTo>
                  <a:lnTo>
                    <a:pt x="790" y="423"/>
                  </a:lnTo>
                  <a:lnTo>
                    <a:pt x="820" y="391"/>
                  </a:lnTo>
                  <a:lnTo>
                    <a:pt x="853" y="354"/>
                  </a:lnTo>
                  <a:lnTo>
                    <a:pt x="888" y="310"/>
                  </a:lnTo>
                  <a:lnTo>
                    <a:pt x="924" y="261"/>
                  </a:lnTo>
                  <a:lnTo>
                    <a:pt x="962" y="205"/>
                  </a:lnTo>
                  <a:lnTo>
                    <a:pt x="1001" y="143"/>
                  </a:lnTo>
                  <a:lnTo>
                    <a:pt x="1027" y="104"/>
                  </a:lnTo>
                  <a:lnTo>
                    <a:pt x="1054" y="71"/>
                  </a:lnTo>
                  <a:lnTo>
                    <a:pt x="1084" y="47"/>
                  </a:lnTo>
                  <a:lnTo>
                    <a:pt x="1113" y="27"/>
                  </a:lnTo>
                  <a:lnTo>
                    <a:pt x="1143" y="14"/>
                  </a:lnTo>
                  <a:lnTo>
                    <a:pt x="1174" y="5"/>
                  </a:lnTo>
                  <a:lnTo>
                    <a:pt x="1204" y="1"/>
                  </a:lnTo>
                  <a:lnTo>
                    <a:pt x="1233" y="0"/>
                  </a:lnTo>
                  <a:close/>
                </a:path>
              </a:pathLst>
            </a:custGeom>
            <a:solidFill>
              <a:schemeClr val="bg2"/>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9" name="Freeform 8"/>
            <p:cNvSpPr>
              <a:spLocks/>
            </p:cNvSpPr>
            <p:nvPr/>
          </p:nvSpPr>
          <p:spPr bwMode="auto">
            <a:xfrm>
              <a:off x="9221788" y="4067175"/>
              <a:ext cx="214313" cy="365125"/>
            </a:xfrm>
            <a:custGeom>
              <a:avLst/>
              <a:gdLst>
                <a:gd name="T0" fmla="*/ 135 w 135"/>
                <a:gd name="T1" fmla="*/ 0 h 230"/>
                <a:gd name="T2" fmla="*/ 11 w 135"/>
                <a:gd name="T3" fmla="*/ 230 h 230"/>
                <a:gd name="T4" fmla="*/ 10 w 135"/>
                <a:gd name="T5" fmla="*/ 227 h 230"/>
                <a:gd name="T6" fmla="*/ 6 w 135"/>
                <a:gd name="T7" fmla="*/ 218 h 230"/>
                <a:gd name="T8" fmla="*/ 2 w 135"/>
                <a:gd name="T9" fmla="*/ 204 h 230"/>
                <a:gd name="T10" fmla="*/ 0 w 135"/>
                <a:gd name="T11" fmla="*/ 186 h 230"/>
                <a:gd name="T12" fmla="*/ 0 w 135"/>
                <a:gd name="T13" fmla="*/ 164 h 230"/>
                <a:gd name="T14" fmla="*/ 2 w 135"/>
                <a:gd name="T15" fmla="*/ 140 h 230"/>
                <a:gd name="T16" fmla="*/ 11 w 135"/>
                <a:gd name="T17" fmla="*/ 113 h 230"/>
                <a:gd name="T18" fmla="*/ 20 w 135"/>
                <a:gd name="T19" fmla="*/ 94 h 230"/>
                <a:gd name="T20" fmla="*/ 28 w 135"/>
                <a:gd name="T21" fmla="*/ 74 h 230"/>
                <a:gd name="T22" fmla="*/ 36 w 135"/>
                <a:gd name="T23" fmla="*/ 56 h 230"/>
                <a:gd name="T24" fmla="*/ 45 w 135"/>
                <a:gd name="T25" fmla="*/ 41 h 230"/>
                <a:gd name="T26" fmla="*/ 55 w 135"/>
                <a:gd name="T27" fmla="*/ 28 h 230"/>
                <a:gd name="T28" fmla="*/ 68 w 135"/>
                <a:gd name="T29" fmla="*/ 16 h 230"/>
                <a:gd name="T30" fmla="*/ 87 w 135"/>
                <a:gd name="T31" fmla="*/ 8 h 230"/>
                <a:gd name="T32" fmla="*/ 107 w 135"/>
                <a:gd name="T33" fmla="*/ 2 h 230"/>
                <a:gd name="T34" fmla="*/ 135 w 135"/>
                <a:gd name="T3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230">
                  <a:moveTo>
                    <a:pt x="135" y="0"/>
                  </a:moveTo>
                  <a:lnTo>
                    <a:pt x="11" y="230"/>
                  </a:lnTo>
                  <a:lnTo>
                    <a:pt x="10" y="227"/>
                  </a:lnTo>
                  <a:lnTo>
                    <a:pt x="6" y="218"/>
                  </a:lnTo>
                  <a:lnTo>
                    <a:pt x="2" y="204"/>
                  </a:lnTo>
                  <a:lnTo>
                    <a:pt x="0" y="186"/>
                  </a:lnTo>
                  <a:lnTo>
                    <a:pt x="0" y="164"/>
                  </a:lnTo>
                  <a:lnTo>
                    <a:pt x="2" y="140"/>
                  </a:lnTo>
                  <a:lnTo>
                    <a:pt x="11" y="113"/>
                  </a:lnTo>
                  <a:lnTo>
                    <a:pt x="20" y="94"/>
                  </a:lnTo>
                  <a:lnTo>
                    <a:pt x="28" y="74"/>
                  </a:lnTo>
                  <a:lnTo>
                    <a:pt x="36" y="56"/>
                  </a:lnTo>
                  <a:lnTo>
                    <a:pt x="45" y="41"/>
                  </a:lnTo>
                  <a:lnTo>
                    <a:pt x="55" y="28"/>
                  </a:lnTo>
                  <a:lnTo>
                    <a:pt x="68" y="16"/>
                  </a:lnTo>
                  <a:lnTo>
                    <a:pt x="87" y="8"/>
                  </a:lnTo>
                  <a:lnTo>
                    <a:pt x="107" y="2"/>
                  </a:lnTo>
                  <a:lnTo>
                    <a:pt x="135"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0" name="Freeform 9"/>
            <p:cNvSpPr>
              <a:spLocks/>
            </p:cNvSpPr>
            <p:nvPr/>
          </p:nvSpPr>
          <p:spPr bwMode="auto">
            <a:xfrm>
              <a:off x="2695575" y="4357688"/>
              <a:ext cx="6792913" cy="2500312"/>
            </a:xfrm>
            <a:custGeom>
              <a:avLst/>
              <a:gdLst>
                <a:gd name="T0" fmla="*/ 4199 w 4279"/>
                <a:gd name="T1" fmla="*/ 29 h 1575"/>
                <a:gd name="T2" fmla="*/ 4111 w 4279"/>
                <a:gd name="T3" fmla="*/ 269 h 1575"/>
                <a:gd name="T4" fmla="*/ 4055 w 4279"/>
                <a:gd name="T5" fmla="*/ 314 h 1575"/>
                <a:gd name="T6" fmla="*/ 3946 w 4279"/>
                <a:gd name="T7" fmla="*/ 403 h 1575"/>
                <a:gd name="T8" fmla="*/ 3815 w 4279"/>
                <a:gd name="T9" fmla="*/ 515 h 1575"/>
                <a:gd name="T10" fmla="*/ 3689 w 4279"/>
                <a:gd name="T11" fmla="*/ 626 h 1575"/>
                <a:gd name="T12" fmla="*/ 3625 w 4279"/>
                <a:gd name="T13" fmla="*/ 681 h 1575"/>
                <a:gd name="T14" fmla="*/ 3538 w 4279"/>
                <a:gd name="T15" fmla="*/ 725 h 1575"/>
                <a:gd name="T16" fmla="*/ 3398 w 4279"/>
                <a:gd name="T17" fmla="*/ 795 h 1575"/>
                <a:gd name="T18" fmla="*/ 3238 w 4279"/>
                <a:gd name="T19" fmla="*/ 874 h 1575"/>
                <a:gd name="T20" fmla="*/ 3094 w 4279"/>
                <a:gd name="T21" fmla="*/ 945 h 1575"/>
                <a:gd name="T22" fmla="*/ 2998 w 4279"/>
                <a:gd name="T23" fmla="*/ 988 h 1575"/>
                <a:gd name="T24" fmla="*/ 2823 w 4279"/>
                <a:gd name="T25" fmla="*/ 1076 h 1575"/>
                <a:gd name="T26" fmla="*/ 2591 w 4279"/>
                <a:gd name="T27" fmla="*/ 1160 h 1575"/>
                <a:gd name="T28" fmla="*/ 2399 w 4279"/>
                <a:gd name="T29" fmla="*/ 1169 h 1575"/>
                <a:gd name="T30" fmla="*/ 2181 w 4279"/>
                <a:gd name="T31" fmla="*/ 1145 h 1575"/>
                <a:gd name="T32" fmla="*/ 1907 w 4279"/>
                <a:gd name="T33" fmla="*/ 1119 h 1575"/>
                <a:gd name="T34" fmla="*/ 1639 w 4279"/>
                <a:gd name="T35" fmla="*/ 1132 h 1575"/>
                <a:gd name="T36" fmla="*/ 1359 w 4279"/>
                <a:gd name="T37" fmla="*/ 1222 h 1575"/>
                <a:gd name="T38" fmla="*/ 1142 w 4279"/>
                <a:gd name="T39" fmla="*/ 1365 h 1575"/>
                <a:gd name="T40" fmla="*/ 1002 w 4279"/>
                <a:gd name="T41" fmla="*/ 1575 h 1575"/>
                <a:gd name="T42" fmla="*/ 16 w 4279"/>
                <a:gd name="T43" fmla="*/ 1550 h 1575"/>
                <a:gd name="T44" fmla="*/ 75 w 4279"/>
                <a:gd name="T45" fmla="*/ 1453 h 1575"/>
                <a:gd name="T46" fmla="*/ 165 w 4279"/>
                <a:gd name="T47" fmla="*/ 1307 h 1575"/>
                <a:gd name="T48" fmla="*/ 267 w 4279"/>
                <a:gd name="T49" fmla="*/ 1140 h 1575"/>
                <a:gd name="T50" fmla="*/ 367 w 4279"/>
                <a:gd name="T51" fmla="*/ 979 h 1575"/>
                <a:gd name="T52" fmla="*/ 447 w 4279"/>
                <a:gd name="T53" fmla="*/ 850 h 1575"/>
                <a:gd name="T54" fmla="*/ 498 w 4279"/>
                <a:gd name="T55" fmla="*/ 769 h 1575"/>
                <a:gd name="T56" fmla="*/ 580 w 4279"/>
                <a:gd name="T57" fmla="*/ 647 h 1575"/>
                <a:gd name="T58" fmla="*/ 668 w 4279"/>
                <a:gd name="T59" fmla="*/ 517 h 1575"/>
                <a:gd name="T60" fmla="*/ 735 w 4279"/>
                <a:gd name="T61" fmla="*/ 423 h 1575"/>
                <a:gd name="T62" fmla="*/ 794 w 4279"/>
                <a:gd name="T63" fmla="*/ 359 h 1575"/>
                <a:gd name="T64" fmla="*/ 915 w 4279"/>
                <a:gd name="T65" fmla="*/ 284 h 1575"/>
                <a:gd name="T66" fmla="*/ 1097 w 4279"/>
                <a:gd name="T67" fmla="*/ 227 h 1575"/>
                <a:gd name="T68" fmla="*/ 1334 w 4279"/>
                <a:gd name="T69" fmla="*/ 218 h 1575"/>
                <a:gd name="T70" fmla="*/ 1625 w 4279"/>
                <a:gd name="T71" fmla="*/ 279 h 1575"/>
                <a:gd name="T72" fmla="*/ 1852 w 4279"/>
                <a:gd name="T73" fmla="*/ 344 h 1575"/>
                <a:gd name="T74" fmla="*/ 2026 w 4279"/>
                <a:gd name="T75" fmla="*/ 372 h 1575"/>
                <a:gd name="T76" fmla="*/ 2204 w 4279"/>
                <a:gd name="T77" fmla="*/ 342 h 1575"/>
                <a:gd name="T78" fmla="*/ 2423 w 4279"/>
                <a:gd name="T79" fmla="*/ 253 h 1575"/>
                <a:gd name="T80" fmla="*/ 2622 w 4279"/>
                <a:gd name="T81" fmla="*/ 179 h 1575"/>
                <a:gd name="T82" fmla="*/ 2796 w 4279"/>
                <a:gd name="T83" fmla="*/ 166 h 1575"/>
                <a:gd name="T84" fmla="*/ 2910 w 4279"/>
                <a:gd name="T85" fmla="*/ 221 h 1575"/>
                <a:gd name="T86" fmla="*/ 2941 w 4279"/>
                <a:gd name="T87" fmla="*/ 261 h 1575"/>
                <a:gd name="T88" fmla="*/ 2966 w 4279"/>
                <a:gd name="T89" fmla="*/ 336 h 1575"/>
                <a:gd name="T90" fmla="*/ 2932 w 4279"/>
                <a:gd name="T91" fmla="*/ 421 h 1575"/>
                <a:gd name="T92" fmla="*/ 2833 w 4279"/>
                <a:gd name="T93" fmla="*/ 495 h 1575"/>
                <a:gd name="T94" fmla="*/ 2791 w 4279"/>
                <a:gd name="T95" fmla="*/ 525 h 1575"/>
                <a:gd name="T96" fmla="*/ 2787 w 4279"/>
                <a:gd name="T97" fmla="*/ 529 h 1575"/>
                <a:gd name="T98" fmla="*/ 2866 w 4279"/>
                <a:gd name="T99" fmla="*/ 543 h 1575"/>
                <a:gd name="T100" fmla="*/ 2967 w 4279"/>
                <a:gd name="T101" fmla="*/ 590 h 1575"/>
                <a:gd name="T102" fmla="*/ 3005 w 4279"/>
                <a:gd name="T103" fmla="*/ 561 h 1575"/>
                <a:gd name="T104" fmla="*/ 3105 w 4279"/>
                <a:gd name="T105" fmla="*/ 503 h 1575"/>
                <a:gd name="T106" fmla="*/ 3251 w 4279"/>
                <a:gd name="T107" fmla="*/ 462 h 1575"/>
                <a:gd name="T108" fmla="*/ 3318 w 4279"/>
                <a:gd name="T109" fmla="*/ 443 h 1575"/>
                <a:gd name="T110" fmla="*/ 3407 w 4279"/>
                <a:gd name="T111" fmla="*/ 393 h 1575"/>
                <a:gd name="T112" fmla="*/ 3525 w 4279"/>
                <a:gd name="T113" fmla="*/ 326 h 1575"/>
                <a:gd name="T114" fmla="*/ 3630 w 4279"/>
                <a:gd name="T115" fmla="*/ 266 h 1575"/>
                <a:gd name="T116" fmla="*/ 3713 w 4279"/>
                <a:gd name="T117" fmla="*/ 199 h 1575"/>
                <a:gd name="T118" fmla="*/ 3824 w 4279"/>
                <a:gd name="T119" fmla="*/ 104 h 1575"/>
                <a:gd name="T120" fmla="*/ 3959 w 4279"/>
                <a:gd name="T121" fmla="*/ 2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9" h="1575">
                  <a:moveTo>
                    <a:pt x="4073" y="0"/>
                  </a:moveTo>
                  <a:lnTo>
                    <a:pt x="4115" y="4"/>
                  </a:lnTo>
                  <a:lnTo>
                    <a:pt x="4156" y="13"/>
                  </a:lnTo>
                  <a:lnTo>
                    <a:pt x="4199" y="29"/>
                  </a:lnTo>
                  <a:lnTo>
                    <a:pt x="4242" y="53"/>
                  </a:lnTo>
                  <a:lnTo>
                    <a:pt x="4279" y="83"/>
                  </a:lnTo>
                  <a:lnTo>
                    <a:pt x="4113" y="266"/>
                  </a:lnTo>
                  <a:lnTo>
                    <a:pt x="4111" y="269"/>
                  </a:lnTo>
                  <a:lnTo>
                    <a:pt x="4103" y="274"/>
                  </a:lnTo>
                  <a:lnTo>
                    <a:pt x="4091" y="284"/>
                  </a:lnTo>
                  <a:lnTo>
                    <a:pt x="4074" y="298"/>
                  </a:lnTo>
                  <a:lnTo>
                    <a:pt x="4055" y="314"/>
                  </a:lnTo>
                  <a:lnTo>
                    <a:pt x="4031" y="333"/>
                  </a:lnTo>
                  <a:lnTo>
                    <a:pt x="4004" y="355"/>
                  </a:lnTo>
                  <a:lnTo>
                    <a:pt x="3976" y="379"/>
                  </a:lnTo>
                  <a:lnTo>
                    <a:pt x="3946" y="403"/>
                  </a:lnTo>
                  <a:lnTo>
                    <a:pt x="3913" y="431"/>
                  </a:lnTo>
                  <a:lnTo>
                    <a:pt x="3881" y="458"/>
                  </a:lnTo>
                  <a:lnTo>
                    <a:pt x="3847" y="486"/>
                  </a:lnTo>
                  <a:lnTo>
                    <a:pt x="3815" y="515"/>
                  </a:lnTo>
                  <a:lnTo>
                    <a:pt x="3781" y="543"/>
                  </a:lnTo>
                  <a:lnTo>
                    <a:pt x="3749" y="572"/>
                  </a:lnTo>
                  <a:lnTo>
                    <a:pt x="3719" y="599"/>
                  </a:lnTo>
                  <a:lnTo>
                    <a:pt x="3689" y="626"/>
                  </a:lnTo>
                  <a:lnTo>
                    <a:pt x="3662" y="651"/>
                  </a:lnTo>
                  <a:lnTo>
                    <a:pt x="3637" y="674"/>
                  </a:lnTo>
                  <a:lnTo>
                    <a:pt x="3634" y="676"/>
                  </a:lnTo>
                  <a:lnTo>
                    <a:pt x="3625" y="681"/>
                  </a:lnTo>
                  <a:lnTo>
                    <a:pt x="3610" y="688"/>
                  </a:lnTo>
                  <a:lnTo>
                    <a:pt x="3590" y="698"/>
                  </a:lnTo>
                  <a:lnTo>
                    <a:pt x="3567" y="710"/>
                  </a:lnTo>
                  <a:lnTo>
                    <a:pt x="3538" y="725"/>
                  </a:lnTo>
                  <a:lnTo>
                    <a:pt x="3507" y="740"/>
                  </a:lnTo>
                  <a:lnTo>
                    <a:pt x="3472" y="757"/>
                  </a:lnTo>
                  <a:lnTo>
                    <a:pt x="3436" y="775"/>
                  </a:lnTo>
                  <a:lnTo>
                    <a:pt x="3398" y="795"/>
                  </a:lnTo>
                  <a:lnTo>
                    <a:pt x="3359" y="814"/>
                  </a:lnTo>
                  <a:lnTo>
                    <a:pt x="3319" y="835"/>
                  </a:lnTo>
                  <a:lnTo>
                    <a:pt x="3279" y="854"/>
                  </a:lnTo>
                  <a:lnTo>
                    <a:pt x="3238" y="874"/>
                  </a:lnTo>
                  <a:lnTo>
                    <a:pt x="3199" y="893"/>
                  </a:lnTo>
                  <a:lnTo>
                    <a:pt x="3162" y="911"/>
                  </a:lnTo>
                  <a:lnTo>
                    <a:pt x="3127" y="930"/>
                  </a:lnTo>
                  <a:lnTo>
                    <a:pt x="3094" y="945"/>
                  </a:lnTo>
                  <a:lnTo>
                    <a:pt x="3065" y="959"/>
                  </a:lnTo>
                  <a:lnTo>
                    <a:pt x="3039" y="971"/>
                  </a:lnTo>
                  <a:lnTo>
                    <a:pt x="3016" y="980"/>
                  </a:lnTo>
                  <a:lnTo>
                    <a:pt x="2998" y="988"/>
                  </a:lnTo>
                  <a:lnTo>
                    <a:pt x="2961" y="1005"/>
                  </a:lnTo>
                  <a:lnTo>
                    <a:pt x="2918" y="1027"/>
                  </a:lnTo>
                  <a:lnTo>
                    <a:pt x="2872" y="1050"/>
                  </a:lnTo>
                  <a:lnTo>
                    <a:pt x="2823" y="1076"/>
                  </a:lnTo>
                  <a:lnTo>
                    <a:pt x="2770" y="1101"/>
                  </a:lnTo>
                  <a:lnTo>
                    <a:pt x="2713" y="1124"/>
                  </a:lnTo>
                  <a:lnTo>
                    <a:pt x="2653" y="1145"/>
                  </a:lnTo>
                  <a:lnTo>
                    <a:pt x="2591" y="1160"/>
                  </a:lnTo>
                  <a:lnTo>
                    <a:pt x="2526" y="1171"/>
                  </a:lnTo>
                  <a:lnTo>
                    <a:pt x="2488" y="1172"/>
                  </a:lnTo>
                  <a:lnTo>
                    <a:pt x="2445" y="1172"/>
                  </a:lnTo>
                  <a:lnTo>
                    <a:pt x="2399" y="1169"/>
                  </a:lnTo>
                  <a:lnTo>
                    <a:pt x="2349" y="1164"/>
                  </a:lnTo>
                  <a:lnTo>
                    <a:pt x="2295" y="1159"/>
                  </a:lnTo>
                  <a:lnTo>
                    <a:pt x="2239" y="1151"/>
                  </a:lnTo>
                  <a:lnTo>
                    <a:pt x="2181" y="1145"/>
                  </a:lnTo>
                  <a:lnTo>
                    <a:pt x="2113" y="1137"/>
                  </a:lnTo>
                  <a:lnTo>
                    <a:pt x="2046" y="1129"/>
                  </a:lnTo>
                  <a:lnTo>
                    <a:pt x="1976" y="1123"/>
                  </a:lnTo>
                  <a:lnTo>
                    <a:pt x="1907" y="1119"/>
                  </a:lnTo>
                  <a:lnTo>
                    <a:pt x="1837" y="1116"/>
                  </a:lnTo>
                  <a:lnTo>
                    <a:pt x="1769" y="1117"/>
                  </a:lnTo>
                  <a:lnTo>
                    <a:pt x="1703" y="1123"/>
                  </a:lnTo>
                  <a:lnTo>
                    <a:pt x="1639" y="1132"/>
                  </a:lnTo>
                  <a:lnTo>
                    <a:pt x="1578" y="1146"/>
                  </a:lnTo>
                  <a:lnTo>
                    <a:pt x="1499" y="1169"/>
                  </a:lnTo>
                  <a:lnTo>
                    <a:pt x="1426" y="1195"/>
                  </a:lnTo>
                  <a:lnTo>
                    <a:pt x="1359" y="1222"/>
                  </a:lnTo>
                  <a:lnTo>
                    <a:pt x="1297" y="1254"/>
                  </a:lnTo>
                  <a:lnTo>
                    <a:pt x="1240" y="1287"/>
                  </a:lnTo>
                  <a:lnTo>
                    <a:pt x="1189" y="1324"/>
                  </a:lnTo>
                  <a:lnTo>
                    <a:pt x="1142" y="1365"/>
                  </a:lnTo>
                  <a:lnTo>
                    <a:pt x="1101" y="1409"/>
                  </a:lnTo>
                  <a:lnTo>
                    <a:pt x="1063" y="1460"/>
                  </a:lnTo>
                  <a:lnTo>
                    <a:pt x="1031" y="1514"/>
                  </a:lnTo>
                  <a:lnTo>
                    <a:pt x="1002" y="1575"/>
                  </a:lnTo>
                  <a:lnTo>
                    <a:pt x="0" y="1575"/>
                  </a:lnTo>
                  <a:lnTo>
                    <a:pt x="1" y="1572"/>
                  </a:lnTo>
                  <a:lnTo>
                    <a:pt x="6" y="1563"/>
                  </a:lnTo>
                  <a:lnTo>
                    <a:pt x="16" y="1550"/>
                  </a:lnTo>
                  <a:lnTo>
                    <a:pt x="27" y="1532"/>
                  </a:lnTo>
                  <a:lnTo>
                    <a:pt x="40" y="1509"/>
                  </a:lnTo>
                  <a:lnTo>
                    <a:pt x="57" y="1483"/>
                  </a:lnTo>
                  <a:lnTo>
                    <a:pt x="75" y="1453"/>
                  </a:lnTo>
                  <a:lnTo>
                    <a:pt x="96" y="1419"/>
                  </a:lnTo>
                  <a:lnTo>
                    <a:pt x="117" y="1384"/>
                  </a:lnTo>
                  <a:lnTo>
                    <a:pt x="140" y="1346"/>
                  </a:lnTo>
                  <a:lnTo>
                    <a:pt x="165" y="1307"/>
                  </a:lnTo>
                  <a:lnTo>
                    <a:pt x="190" y="1265"/>
                  </a:lnTo>
                  <a:lnTo>
                    <a:pt x="215" y="1224"/>
                  </a:lnTo>
                  <a:lnTo>
                    <a:pt x="241" y="1182"/>
                  </a:lnTo>
                  <a:lnTo>
                    <a:pt x="267" y="1140"/>
                  </a:lnTo>
                  <a:lnTo>
                    <a:pt x="293" y="1098"/>
                  </a:lnTo>
                  <a:lnTo>
                    <a:pt x="319" y="1057"/>
                  </a:lnTo>
                  <a:lnTo>
                    <a:pt x="344" y="1016"/>
                  </a:lnTo>
                  <a:lnTo>
                    <a:pt x="367" y="979"/>
                  </a:lnTo>
                  <a:lnTo>
                    <a:pt x="389" y="942"/>
                  </a:lnTo>
                  <a:lnTo>
                    <a:pt x="410" y="909"/>
                  </a:lnTo>
                  <a:lnTo>
                    <a:pt x="430" y="878"/>
                  </a:lnTo>
                  <a:lnTo>
                    <a:pt x="447" y="850"/>
                  </a:lnTo>
                  <a:lnTo>
                    <a:pt x="461" y="827"/>
                  </a:lnTo>
                  <a:lnTo>
                    <a:pt x="472" y="808"/>
                  </a:lnTo>
                  <a:lnTo>
                    <a:pt x="482" y="793"/>
                  </a:lnTo>
                  <a:lnTo>
                    <a:pt x="498" y="769"/>
                  </a:lnTo>
                  <a:lnTo>
                    <a:pt x="517" y="742"/>
                  </a:lnTo>
                  <a:lnTo>
                    <a:pt x="536" y="712"/>
                  </a:lnTo>
                  <a:lnTo>
                    <a:pt x="557" y="679"/>
                  </a:lnTo>
                  <a:lnTo>
                    <a:pt x="580" y="647"/>
                  </a:lnTo>
                  <a:lnTo>
                    <a:pt x="602" y="613"/>
                  </a:lnTo>
                  <a:lnTo>
                    <a:pt x="626" y="581"/>
                  </a:lnTo>
                  <a:lnTo>
                    <a:pt x="648" y="548"/>
                  </a:lnTo>
                  <a:lnTo>
                    <a:pt x="668" y="517"/>
                  </a:lnTo>
                  <a:lnTo>
                    <a:pt x="688" y="489"/>
                  </a:lnTo>
                  <a:lnTo>
                    <a:pt x="706" y="463"/>
                  </a:lnTo>
                  <a:lnTo>
                    <a:pt x="722" y="441"/>
                  </a:lnTo>
                  <a:lnTo>
                    <a:pt x="735" y="423"/>
                  </a:lnTo>
                  <a:lnTo>
                    <a:pt x="745" y="410"/>
                  </a:lnTo>
                  <a:lnTo>
                    <a:pt x="757" y="394"/>
                  </a:lnTo>
                  <a:lnTo>
                    <a:pt x="774" y="377"/>
                  </a:lnTo>
                  <a:lnTo>
                    <a:pt x="794" y="359"/>
                  </a:lnTo>
                  <a:lnTo>
                    <a:pt x="819" y="341"/>
                  </a:lnTo>
                  <a:lnTo>
                    <a:pt x="848" y="322"/>
                  </a:lnTo>
                  <a:lnTo>
                    <a:pt x="880" y="302"/>
                  </a:lnTo>
                  <a:lnTo>
                    <a:pt x="915" y="284"/>
                  </a:lnTo>
                  <a:lnTo>
                    <a:pt x="955" y="267"/>
                  </a:lnTo>
                  <a:lnTo>
                    <a:pt x="998" y="252"/>
                  </a:lnTo>
                  <a:lnTo>
                    <a:pt x="1045" y="239"/>
                  </a:lnTo>
                  <a:lnTo>
                    <a:pt x="1097" y="227"/>
                  </a:lnTo>
                  <a:lnTo>
                    <a:pt x="1150" y="219"/>
                  </a:lnTo>
                  <a:lnTo>
                    <a:pt x="1208" y="215"/>
                  </a:lnTo>
                  <a:lnTo>
                    <a:pt x="1269" y="214"/>
                  </a:lnTo>
                  <a:lnTo>
                    <a:pt x="1334" y="218"/>
                  </a:lnTo>
                  <a:lnTo>
                    <a:pt x="1403" y="227"/>
                  </a:lnTo>
                  <a:lnTo>
                    <a:pt x="1474" y="241"/>
                  </a:lnTo>
                  <a:lnTo>
                    <a:pt x="1554" y="261"/>
                  </a:lnTo>
                  <a:lnTo>
                    <a:pt x="1625" y="279"/>
                  </a:lnTo>
                  <a:lnTo>
                    <a:pt x="1690" y="297"/>
                  </a:lnTo>
                  <a:lnTo>
                    <a:pt x="1748" y="314"/>
                  </a:lnTo>
                  <a:lnTo>
                    <a:pt x="1802" y="329"/>
                  </a:lnTo>
                  <a:lnTo>
                    <a:pt x="1852" y="344"/>
                  </a:lnTo>
                  <a:lnTo>
                    <a:pt x="1898" y="354"/>
                  </a:lnTo>
                  <a:lnTo>
                    <a:pt x="1942" y="363"/>
                  </a:lnTo>
                  <a:lnTo>
                    <a:pt x="1983" y="370"/>
                  </a:lnTo>
                  <a:lnTo>
                    <a:pt x="2026" y="372"/>
                  </a:lnTo>
                  <a:lnTo>
                    <a:pt x="2068" y="371"/>
                  </a:lnTo>
                  <a:lnTo>
                    <a:pt x="2110" y="366"/>
                  </a:lnTo>
                  <a:lnTo>
                    <a:pt x="2156" y="357"/>
                  </a:lnTo>
                  <a:lnTo>
                    <a:pt x="2204" y="342"/>
                  </a:lnTo>
                  <a:lnTo>
                    <a:pt x="2256" y="323"/>
                  </a:lnTo>
                  <a:lnTo>
                    <a:pt x="2314" y="300"/>
                  </a:lnTo>
                  <a:lnTo>
                    <a:pt x="2369" y="276"/>
                  </a:lnTo>
                  <a:lnTo>
                    <a:pt x="2423" y="253"/>
                  </a:lnTo>
                  <a:lnTo>
                    <a:pt x="2475" y="231"/>
                  </a:lnTo>
                  <a:lnTo>
                    <a:pt x="2526" y="211"/>
                  </a:lnTo>
                  <a:lnTo>
                    <a:pt x="2575" y="193"/>
                  </a:lnTo>
                  <a:lnTo>
                    <a:pt x="2622" y="179"/>
                  </a:lnTo>
                  <a:lnTo>
                    <a:pt x="2667" y="169"/>
                  </a:lnTo>
                  <a:lnTo>
                    <a:pt x="2711" y="162"/>
                  </a:lnTo>
                  <a:lnTo>
                    <a:pt x="2754" y="161"/>
                  </a:lnTo>
                  <a:lnTo>
                    <a:pt x="2796" y="166"/>
                  </a:lnTo>
                  <a:lnTo>
                    <a:pt x="2835" y="176"/>
                  </a:lnTo>
                  <a:lnTo>
                    <a:pt x="2872" y="193"/>
                  </a:lnTo>
                  <a:lnTo>
                    <a:pt x="2909" y="219"/>
                  </a:lnTo>
                  <a:lnTo>
                    <a:pt x="2910" y="221"/>
                  </a:lnTo>
                  <a:lnTo>
                    <a:pt x="2915" y="226"/>
                  </a:lnTo>
                  <a:lnTo>
                    <a:pt x="2923" y="235"/>
                  </a:lnTo>
                  <a:lnTo>
                    <a:pt x="2931" y="246"/>
                  </a:lnTo>
                  <a:lnTo>
                    <a:pt x="2941" y="261"/>
                  </a:lnTo>
                  <a:lnTo>
                    <a:pt x="2950" y="278"/>
                  </a:lnTo>
                  <a:lnTo>
                    <a:pt x="2958" y="296"/>
                  </a:lnTo>
                  <a:lnTo>
                    <a:pt x="2963" y="315"/>
                  </a:lnTo>
                  <a:lnTo>
                    <a:pt x="2966" y="336"/>
                  </a:lnTo>
                  <a:lnTo>
                    <a:pt x="2966" y="357"/>
                  </a:lnTo>
                  <a:lnTo>
                    <a:pt x="2961" y="379"/>
                  </a:lnTo>
                  <a:lnTo>
                    <a:pt x="2950" y="401"/>
                  </a:lnTo>
                  <a:lnTo>
                    <a:pt x="2932" y="421"/>
                  </a:lnTo>
                  <a:lnTo>
                    <a:pt x="2909" y="442"/>
                  </a:lnTo>
                  <a:lnTo>
                    <a:pt x="2879" y="464"/>
                  </a:lnTo>
                  <a:lnTo>
                    <a:pt x="2854" y="481"/>
                  </a:lnTo>
                  <a:lnTo>
                    <a:pt x="2833" y="495"/>
                  </a:lnTo>
                  <a:lnTo>
                    <a:pt x="2818" y="507"/>
                  </a:lnTo>
                  <a:lnTo>
                    <a:pt x="2805" y="515"/>
                  </a:lnTo>
                  <a:lnTo>
                    <a:pt x="2796" y="521"/>
                  </a:lnTo>
                  <a:lnTo>
                    <a:pt x="2791" y="525"/>
                  </a:lnTo>
                  <a:lnTo>
                    <a:pt x="2785" y="528"/>
                  </a:lnTo>
                  <a:lnTo>
                    <a:pt x="2784" y="529"/>
                  </a:lnTo>
                  <a:lnTo>
                    <a:pt x="2783" y="529"/>
                  </a:lnTo>
                  <a:lnTo>
                    <a:pt x="2787" y="529"/>
                  </a:lnTo>
                  <a:lnTo>
                    <a:pt x="2798" y="530"/>
                  </a:lnTo>
                  <a:lnTo>
                    <a:pt x="2817" y="534"/>
                  </a:lnTo>
                  <a:lnTo>
                    <a:pt x="2840" y="538"/>
                  </a:lnTo>
                  <a:lnTo>
                    <a:pt x="2866" y="543"/>
                  </a:lnTo>
                  <a:lnTo>
                    <a:pt x="2893" y="551"/>
                  </a:lnTo>
                  <a:lnTo>
                    <a:pt x="2919" y="561"/>
                  </a:lnTo>
                  <a:lnTo>
                    <a:pt x="2945" y="574"/>
                  </a:lnTo>
                  <a:lnTo>
                    <a:pt x="2967" y="590"/>
                  </a:lnTo>
                  <a:lnTo>
                    <a:pt x="2970" y="587"/>
                  </a:lnTo>
                  <a:lnTo>
                    <a:pt x="2976" y="582"/>
                  </a:lnTo>
                  <a:lnTo>
                    <a:pt x="2988" y="573"/>
                  </a:lnTo>
                  <a:lnTo>
                    <a:pt x="3005" y="561"/>
                  </a:lnTo>
                  <a:lnTo>
                    <a:pt x="3024" y="547"/>
                  </a:lnTo>
                  <a:lnTo>
                    <a:pt x="3048" y="533"/>
                  </a:lnTo>
                  <a:lnTo>
                    <a:pt x="3075" y="517"/>
                  </a:lnTo>
                  <a:lnTo>
                    <a:pt x="3105" y="503"/>
                  </a:lnTo>
                  <a:lnTo>
                    <a:pt x="3138" y="489"/>
                  </a:lnTo>
                  <a:lnTo>
                    <a:pt x="3174" y="477"/>
                  </a:lnTo>
                  <a:lnTo>
                    <a:pt x="3211" y="468"/>
                  </a:lnTo>
                  <a:lnTo>
                    <a:pt x="3251" y="462"/>
                  </a:lnTo>
                  <a:lnTo>
                    <a:pt x="3293" y="458"/>
                  </a:lnTo>
                  <a:lnTo>
                    <a:pt x="3296" y="456"/>
                  </a:lnTo>
                  <a:lnTo>
                    <a:pt x="3305" y="451"/>
                  </a:lnTo>
                  <a:lnTo>
                    <a:pt x="3318" y="443"/>
                  </a:lnTo>
                  <a:lnTo>
                    <a:pt x="3334" y="434"/>
                  </a:lnTo>
                  <a:lnTo>
                    <a:pt x="3357" y="421"/>
                  </a:lnTo>
                  <a:lnTo>
                    <a:pt x="3380" y="409"/>
                  </a:lnTo>
                  <a:lnTo>
                    <a:pt x="3407" y="393"/>
                  </a:lnTo>
                  <a:lnTo>
                    <a:pt x="3436" y="376"/>
                  </a:lnTo>
                  <a:lnTo>
                    <a:pt x="3466" y="359"/>
                  </a:lnTo>
                  <a:lnTo>
                    <a:pt x="3495" y="342"/>
                  </a:lnTo>
                  <a:lnTo>
                    <a:pt x="3525" y="326"/>
                  </a:lnTo>
                  <a:lnTo>
                    <a:pt x="3554" y="309"/>
                  </a:lnTo>
                  <a:lnTo>
                    <a:pt x="3581" y="293"/>
                  </a:lnTo>
                  <a:lnTo>
                    <a:pt x="3607" y="279"/>
                  </a:lnTo>
                  <a:lnTo>
                    <a:pt x="3630" y="266"/>
                  </a:lnTo>
                  <a:lnTo>
                    <a:pt x="3649" y="254"/>
                  </a:lnTo>
                  <a:lnTo>
                    <a:pt x="3668" y="239"/>
                  </a:lnTo>
                  <a:lnTo>
                    <a:pt x="3690" y="221"/>
                  </a:lnTo>
                  <a:lnTo>
                    <a:pt x="3713" y="199"/>
                  </a:lnTo>
                  <a:lnTo>
                    <a:pt x="3739" y="176"/>
                  </a:lnTo>
                  <a:lnTo>
                    <a:pt x="3765" y="152"/>
                  </a:lnTo>
                  <a:lnTo>
                    <a:pt x="3794" y="127"/>
                  </a:lnTo>
                  <a:lnTo>
                    <a:pt x="3824" y="104"/>
                  </a:lnTo>
                  <a:lnTo>
                    <a:pt x="3855" y="81"/>
                  </a:lnTo>
                  <a:lnTo>
                    <a:pt x="3889" y="60"/>
                  </a:lnTo>
                  <a:lnTo>
                    <a:pt x="3922" y="40"/>
                  </a:lnTo>
                  <a:lnTo>
                    <a:pt x="3959" y="24"/>
                  </a:lnTo>
                  <a:lnTo>
                    <a:pt x="3995" y="12"/>
                  </a:lnTo>
                  <a:lnTo>
                    <a:pt x="4034" y="4"/>
                  </a:lnTo>
                  <a:lnTo>
                    <a:pt x="4073" y="0"/>
                  </a:lnTo>
                  <a:close/>
                </a:path>
              </a:pathLst>
            </a:custGeom>
            <a:solidFill>
              <a:schemeClr val="bg2">
                <a:lumMod val="60000"/>
                <a:lumOff val="4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1" name="Freeform 10"/>
            <p:cNvSpPr>
              <a:spLocks/>
            </p:cNvSpPr>
            <p:nvPr/>
          </p:nvSpPr>
          <p:spPr bwMode="auto">
            <a:xfrm>
              <a:off x="5526088" y="5757863"/>
              <a:ext cx="85725" cy="44450"/>
            </a:xfrm>
            <a:custGeom>
              <a:avLst/>
              <a:gdLst>
                <a:gd name="T0" fmla="*/ 54 w 54"/>
                <a:gd name="T1" fmla="*/ 0 h 28"/>
                <a:gd name="T2" fmla="*/ 35 w 54"/>
                <a:gd name="T3" fmla="*/ 9 h 28"/>
                <a:gd name="T4" fmla="*/ 21 w 54"/>
                <a:gd name="T5" fmla="*/ 16 h 28"/>
                <a:gd name="T6" fmla="*/ 9 w 54"/>
                <a:gd name="T7" fmla="*/ 23 h 28"/>
                <a:gd name="T8" fmla="*/ 3 w 54"/>
                <a:gd name="T9" fmla="*/ 27 h 28"/>
                <a:gd name="T10" fmla="*/ 0 w 54"/>
                <a:gd name="T11" fmla="*/ 28 h 28"/>
                <a:gd name="T12" fmla="*/ 13 w 54"/>
                <a:gd name="T13" fmla="*/ 19 h 28"/>
                <a:gd name="T14" fmla="*/ 30 w 54"/>
                <a:gd name="T15" fmla="*/ 10 h 28"/>
                <a:gd name="T16" fmla="*/ 54 w 5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8">
                  <a:moveTo>
                    <a:pt x="54" y="0"/>
                  </a:moveTo>
                  <a:lnTo>
                    <a:pt x="35" y="9"/>
                  </a:lnTo>
                  <a:lnTo>
                    <a:pt x="21" y="16"/>
                  </a:lnTo>
                  <a:lnTo>
                    <a:pt x="9" y="23"/>
                  </a:lnTo>
                  <a:lnTo>
                    <a:pt x="3" y="27"/>
                  </a:lnTo>
                  <a:lnTo>
                    <a:pt x="0" y="28"/>
                  </a:lnTo>
                  <a:lnTo>
                    <a:pt x="13" y="19"/>
                  </a:lnTo>
                  <a:lnTo>
                    <a:pt x="30" y="10"/>
                  </a:lnTo>
                  <a:lnTo>
                    <a:pt x="54" y="0"/>
                  </a:lnTo>
                  <a:close/>
                </a:path>
              </a:pathLst>
            </a:custGeom>
            <a:solidFill>
              <a:srgbClr val="E8B5B3"/>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2" name="Freeform 11"/>
            <p:cNvSpPr>
              <a:spLocks/>
            </p:cNvSpPr>
            <p:nvPr/>
          </p:nvSpPr>
          <p:spPr bwMode="auto">
            <a:xfrm>
              <a:off x="7113588" y="5133975"/>
              <a:ext cx="173038" cy="98425"/>
            </a:xfrm>
            <a:custGeom>
              <a:avLst/>
              <a:gdLst>
                <a:gd name="T0" fmla="*/ 61 w 109"/>
                <a:gd name="T1" fmla="*/ 0 h 62"/>
                <a:gd name="T2" fmla="*/ 10 w 109"/>
                <a:gd name="T3" fmla="*/ 41 h 62"/>
                <a:gd name="T4" fmla="*/ 15 w 109"/>
                <a:gd name="T5" fmla="*/ 41 h 62"/>
                <a:gd name="T6" fmla="*/ 27 w 109"/>
                <a:gd name="T7" fmla="*/ 43 h 62"/>
                <a:gd name="T8" fmla="*/ 44 w 109"/>
                <a:gd name="T9" fmla="*/ 45 h 62"/>
                <a:gd name="T10" fmla="*/ 65 w 109"/>
                <a:gd name="T11" fmla="*/ 49 h 62"/>
                <a:gd name="T12" fmla="*/ 87 w 109"/>
                <a:gd name="T13" fmla="*/ 54 h 62"/>
                <a:gd name="T14" fmla="*/ 109 w 109"/>
                <a:gd name="T15" fmla="*/ 62 h 62"/>
                <a:gd name="T16" fmla="*/ 83 w 109"/>
                <a:gd name="T17" fmla="*/ 54 h 62"/>
                <a:gd name="T18" fmla="*/ 60 w 109"/>
                <a:gd name="T19" fmla="*/ 49 h 62"/>
                <a:gd name="T20" fmla="*/ 37 w 109"/>
                <a:gd name="T21" fmla="*/ 45 h 62"/>
                <a:gd name="T22" fmla="*/ 19 w 109"/>
                <a:gd name="T23" fmla="*/ 43 h 62"/>
                <a:gd name="T24" fmla="*/ 6 w 109"/>
                <a:gd name="T25" fmla="*/ 41 h 62"/>
                <a:gd name="T26" fmla="*/ 0 w 109"/>
                <a:gd name="T27" fmla="*/ 40 h 62"/>
                <a:gd name="T28" fmla="*/ 1 w 109"/>
                <a:gd name="T29" fmla="*/ 40 h 62"/>
                <a:gd name="T30" fmla="*/ 5 w 109"/>
                <a:gd name="T31" fmla="*/ 37 h 62"/>
                <a:gd name="T32" fmla="*/ 10 w 109"/>
                <a:gd name="T33" fmla="*/ 35 h 62"/>
                <a:gd name="T34" fmla="*/ 18 w 109"/>
                <a:gd name="T35" fmla="*/ 30 h 62"/>
                <a:gd name="T36" fmla="*/ 28 w 109"/>
                <a:gd name="T37" fmla="*/ 22 h 62"/>
                <a:gd name="T38" fmla="*/ 43 w 109"/>
                <a:gd name="T39" fmla="*/ 13 h 62"/>
                <a:gd name="T40" fmla="*/ 61 w 109"/>
                <a:gd name="T41" fmla="*/ 0 h 62"/>
                <a:gd name="T42" fmla="*/ 61 w 109"/>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62">
                  <a:moveTo>
                    <a:pt x="61" y="0"/>
                  </a:moveTo>
                  <a:lnTo>
                    <a:pt x="10" y="41"/>
                  </a:lnTo>
                  <a:lnTo>
                    <a:pt x="15" y="41"/>
                  </a:lnTo>
                  <a:lnTo>
                    <a:pt x="27" y="43"/>
                  </a:lnTo>
                  <a:lnTo>
                    <a:pt x="44" y="45"/>
                  </a:lnTo>
                  <a:lnTo>
                    <a:pt x="65" y="49"/>
                  </a:lnTo>
                  <a:lnTo>
                    <a:pt x="87" y="54"/>
                  </a:lnTo>
                  <a:lnTo>
                    <a:pt x="109" y="62"/>
                  </a:lnTo>
                  <a:lnTo>
                    <a:pt x="83" y="54"/>
                  </a:lnTo>
                  <a:lnTo>
                    <a:pt x="60" y="49"/>
                  </a:lnTo>
                  <a:lnTo>
                    <a:pt x="37" y="45"/>
                  </a:lnTo>
                  <a:lnTo>
                    <a:pt x="19" y="43"/>
                  </a:lnTo>
                  <a:lnTo>
                    <a:pt x="6" y="41"/>
                  </a:lnTo>
                  <a:lnTo>
                    <a:pt x="0" y="40"/>
                  </a:lnTo>
                  <a:lnTo>
                    <a:pt x="1" y="40"/>
                  </a:lnTo>
                  <a:lnTo>
                    <a:pt x="5" y="37"/>
                  </a:lnTo>
                  <a:lnTo>
                    <a:pt x="10" y="35"/>
                  </a:lnTo>
                  <a:lnTo>
                    <a:pt x="18" y="30"/>
                  </a:lnTo>
                  <a:lnTo>
                    <a:pt x="28" y="22"/>
                  </a:lnTo>
                  <a:lnTo>
                    <a:pt x="43" y="13"/>
                  </a:lnTo>
                  <a:lnTo>
                    <a:pt x="61" y="0"/>
                  </a:lnTo>
                  <a:lnTo>
                    <a:pt x="61" y="0"/>
                  </a:lnTo>
                  <a:close/>
                </a:path>
              </a:pathLst>
            </a:custGeom>
            <a:solidFill>
              <a:srgbClr val="F4E6E3"/>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3" name="Freeform 12"/>
            <p:cNvSpPr>
              <a:spLocks/>
            </p:cNvSpPr>
            <p:nvPr/>
          </p:nvSpPr>
          <p:spPr bwMode="auto">
            <a:xfrm>
              <a:off x="5611813" y="5086350"/>
              <a:ext cx="2292350" cy="671512"/>
            </a:xfrm>
            <a:custGeom>
              <a:avLst/>
              <a:gdLst>
                <a:gd name="T0" fmla="*/ 1442 w 1444"/>
                <a:gd name="T1" fmla="*/ 3 h 423"/>
                <a:gd name="T2" fmla="*/ 1422 w 1444"/>
                <a:gd name="T3" fmla="*/ 19 h 423"/>
                <a:gd name="T4" fmla="*/ 1387 w 1444"/>
                <a:gd name="T5" fmla="*/ 51 h 423"/>
                <a:gd name="T6" fmla="*/ 1338 w 1444"/>
                <a:gd name="T7" fmla="*/ 91 h 423"/>
                <a:gd name="T8" fmla="*/ 1278 w 1444"/>
                <a:gd name="T9" fmla="*/ 135 h 423"/>
                <a:gd name="T10" fmla="*/ 1213 w 1444"/>
                <a:gd name="T11" fmla="*/ 179 h 423"/>
                <a:gd name="T12" fmla="*/ 1143 w 1444"/>
                <a:gd name="T13" fmla="*/ 219 h 423"/>
                <a:gd name="T14" fmla="*/ 1074 w 1444"/>
                <a:gd name="T15" fmla="*/ 249 h 423"/>
                <a:gd name="T16" fmla="*/ 998 w 1444"/>
                <a:gd name="T17" fmla="*/ 274 h 423"/>
                <a:gd name="T18" fmla="*/ 938 w 1444"/>
                <a:gd name="T19" fmla="*/ 286 h 423"/>
                <a:gd name="T20" fmla="*/ 885 w 1444"/>
                <a:gd name="T21" fmla="*/ 293 h 423"/>
                <a:gd name="T22" fmla="*/ 828 w 1444"/>
                <a:gd name="T23" fmla="*/ 293 h 423"/>
                <a:gd name="T24" fmla="*/ 758 w 1444"/>
                <a:gd name="T25" fmla="*/ 290 h 423"/>
                <a:gd name="T26" fmla="*/ 665 w 1444"/>
                <a:gd name="T27" fmla="*/ 286 h 423"/>
                <a:gd name="T28" fmla="*/ 597 w 1444"/>
                <a:gd name="T29" fmla="*/ 288 h 423"/>
                <a:gd name="T30" fmla="*/ 485 w 1444"/>
                <a:gd name="T31" fmla="*/ 299 h 423"/>
                <a:gd name="T32" fmla="*/ 364 w 1444"/>
                <a:gd name="T33" fmla="*/ 320 h 423"/>
                <a:gd name="T34" fmla="*/ 244 w 1444"/>
                <a:gd name="T35" fmla="*/ 346 h 423"/>
                <a:gd name="T36" fmla="*/ 131 w 1444"/>
                <a:gd name="T37" fmla="*/ 377 h 423"/>
                <a:gd name="T38" fmla="*/ 37 w 1444"/>
                <a:gd name="T39" fmla="*/ 408 h 423"/>
                <a:gd name="T40" fmla="*/ 28 w 1444"/>
                <a:gd name="T41" fmla="*/ 408 h 423"/>
                <a:gd name="T42" fmla="*/ 100 w 1444"/>
                <a:gd name="T43" fmla="*/ 376 h 423"/>
                <a:gd name="T44" fmla="*/ 174 w 1444"/>
                <a:gd name="T45" fmla="*/ 347 h 423"/>
                <a:gd name="T46" fmla="*/ 303 w 1444"/>
                <a:gd name="T47" fmla="*/ 314 h 423"/>
                <a:gd name="T48" fmla="*/ 433 w 1444"/>
                <a:gd name="T49" fmla="*/ 284 h 423"/>
                <a:gd name="T50" fmla="*/ 527 w 1444"/>
                <a:gd name="T51" fmla="*/ 257 h 423"/>
                <a:gd name="T52" fmla="*/ 604 w 1444"/>
                <a:gd name="T53" fmla="*/ 226 h 423"/>
                <a:gd name="T54" fmla="*/ 685 w 1444"/>
                <a:gd name="T55" fmla="*/ 191 h 423"/>
                <a:gd name="T56" fmla="*/ 755 w 1444"/>
                <a:gd name="T57" fmla="*/ 157 h 423"/>
                <a:gd name="T58" fmla="*/ 838 w 1444"/>
                <a:gd name="T59" fmla="*/ 113 h 423"/>
                <a:gd name="T60" fmla="*/ 952 w 1444"/>
                <a:gd name="T61" fmla="*/ 58 h 423"/>
                <a:gd name="T62" fmla="*/ 989 w 1444"/>
                <a:gd name="T63" fmla="*/ 43 h 423"/>
                <a:gd name="T64" fmla="*/ 964 w 1444"/>
                <a:gd name="T65" fmla="*/ 60 h 423"/>
                <a:gd name="T66" fmla="*/ 951 w 1444"/>
                <a:gd name="T67" fmla="*/ 67 h 423"/>
                <a:gd name="T68" fmla="*/ 946 w 1444"/>
                <a:gd name="T69" fmla="*/ 70 h 423"/>
                <a:gd name="T70" fmla="*/ 965 w 1444"/>
                <a:gd name="T71" fmla="*/ 73 h 423"/>
                <a:gd name="T72" fmla="*/ 1006 w 1444"/>
                <a:gd name="T73" fmla="*/ 79 h 423"/>
                <a:gd name="T74" fmla="*/ 1055 w 1444"/>
                <a:gd name="T75" fmla="*/ 92 h 423"/>
                <a:gd name="T76" fmla="*/ 1074 w 1444"/>
                <a:gd name="T77" fmla="*/ 101 h 423"/>
                <a:gd name="T78" fmla="*/ 1108 w 1444"/>
                <a:gd name="T79" fmla="*/ 118 h 423"/>
                <a:gd name="T80" fmla="*/ 1128 w 1444"/>
                <a:gd name="T81" fmla="*/ 130 h 423"/>
                <a:gd name="T82" fmla="*/ 1133 w 1444"/>
                <a:gd name="T83" fmla="*/ 128 h 423"/>
                <a:gd name="T84" fmla="*/ 1151 w 1444"/>
                <a:gd name="T85" fmla="*/ 115 h 423"/>
                <a:gd name="T86" fmla="*/ 1183 w 1444"/>
                <a:gd name="T87" fmla="*/ 93 h 423"/>
                <a:gd name="T88" fmla="*/ 1224 w 1444"/>
                <a:gd name="T89" fmla="*/ 69 h 423"/>
                <a:gd name="T90" fmla="*/ 1268 w 1444"/>
                <a:gd name="T91" fmla="*/ 45 h 423"/>
                <a:gd name="T92" fmla="*/ 1290 w 1444"/>
                <a:gd name="T93" fmla="*/ 35 h 423"/>
                <a:gd name="T94" fmla="*/ 1333 w 1444"/>
                <a:gd name="T95" fmla="*/ 19 h 423"/>
                <a:gd name="T96" fmla="*/ 1387 w 1444"/>
                <a:gd name="T97" fmla="*/ 8 h 423"/>
                <a:gd name="T98" fmla="*/ 1429 w 1444"/>
                <a:gd name="T99" fmla="*/ 1 h 423"/>
                <a:gd name="T100" fmla="*/ 1444 w 1444"/>
                <a:gd name="T10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4" h="423">
                  <a:moveTo>
                    <a:pt x="1444" y="0"/>
                  </a:moveTo>
                  <a:lnTo>
                    <a:pt x="1442" y="3"/>
                  </a:lnTo>
                  <a:lnTo>
                    <a:pt x="1434" y="9"/>
                  </a:lnTo>
                  <a:lnTo>
                    <a:pt x="1422" y="19"/>
                  </a:lnTo>
                  <a:lnTo>
                    <a:pt x="1407" y="34"/>
                  </a:lnTo>
                  <a:lnTo>
                    <a:pt x="1387" y="51"/>
                  </a:lnTo>
                  <a:lnTo>
                    <a:pt x="1364" y="70"/>
                  </a:lnTo>
                  <a:lnTo>
                    <a:pt x="1338" y="91"/>
                  </a:lnTo>
                  <a:lnTo>
                    <a:pt x="1309" y="113"/>
                  </a:lnTo>
                  <a:lnTo>
                    <a:pt x="1278" y="135"/>
                  </a:lnTo>
                  <a:lnTo>
                    <a:pt x="1247" y="157"/>
                  </a:lnTo>
                  <a:lnTo>
                    <a:pt x="1213" y="179"/>
                  </a:lnTo>
                  <a:lnTo>
                    <a:pt x="1178" y="200"/>
                  </a:lnTo>
                  <a:lnTo>
                    <a:pt x="1143" y="219"/>
                  </a:lnTo>
                  <a:lnTo>
                    <a:pt x="1108" y="235"/>
                  </a:lnTo>
                  <a:lnTo>
                    <a:pt x="1074" y="249"/>
                  </a:lnTo>
                  <a:lnTo>
                    <a:pt x="1034" y="263"/>
                  </a:lnTo>
                  <a:lnTo>
                    <a:pt x="998" y="274"/>
                  </a:lnTo>
                  <a:lnTo>
                    <a:pt x="967" y="281"/>
                  </a:lnTo>
                  <a:lnTo>
                    <a:pt x="938" y="286"/>
                  </a:lnTo>
                  <a:lnTo>
                    <a:pt x="911" y="290"/>
                  </a:lnTo>
                  <a:lnTo>
                    <a:pt x="885" y="293"/>
                  </a:lnTo>
                  <a:lnTo>
                    <a:pt x="858" y="293"/>
                  </a:lnTo>
                  <a:lnTo>
                    <a:pt x="828" y="293"/>
                  </a:lnTo>
                  <a:lnTo>
                    <a:pt x="794" y="292"/>
                  </a:lnTo>
                  <a:lnTo>
                    <a:pt x="758" y="290"/>
                  </a:lnTo>
                  <a:lnTo>
                    <a:pt x="715" y="288"/>
                  </a:lnTo>
                  <a:lnTo>
                    <a:pt x="665" y="286"/>
                  </a:lnTo>
                  <a:lnTo>
                    <a:pt x="646" y="285"/>
                  </a:lnTo>
                  <a:lnTo>
                    <a:pt x="597" y="288"/>
                  </a:lnTo>
                  <a:lnTo>
                    <a:pt x="543" y="292"/>
                  </a:lnTo>
                  <a:lnTo>
                    <a:pt x="485" y="299"/>
                  </a:lnTo>
                  <a:lnTo>
                    <a:pt x="425" y="309"/>
                  </a:lnTo>
                  <a:lnTo>
                    <a:pt x="364" y="320"/>
                  </a:lnTo>
                  <a:lnTo>
                    <a:pt x="303" y="333"/>
                  </a:lnTo>
                  <a:lnTo>
                    <a:pt x="244" y="346"/>
                  </a:lnTo>
                  <a:lnTo>
                    <a:pt x="185" y="362"/>
                  </a:lnTo>
                  <a:lnTo>
                    <a:pt x="131" y="377"/>
                  </a:lnTo>
                  <a:lnTo>
                    <a:pt x="81" y="393"/>
                  </a:lnTo>
                  <a:lnTo>
                    <a:pt x="37" y="408"/>
                  </a:lnTo>
                  <a:lnTo>
                    <a:pt x="0" y="423"/>
                  </a:lnTo>
                  <a:lnTo>
                    <a:pt x="28" y="408"/>
                  </a:lnTo>
                  <a:lnTo>
                    <a:pt x="63" y="391"/>
                  </a:lnTo>
                  <a:lnTo>
                    <a:pt x="100" y="376"/>
                  </a:lnTo>
                  <a:lnTo>
                    <a:pt x="136" y="360"/>
                  </a:lnTo>
                  <a:lnTo>
                    <a:pt x="174" y="347"/>
                  </a:lnTo>
                  <a:lnTo>
                    <a:pt x="238" y="331"/>
                  </a:lnTo>
                  <a:lnTo>
                    <a:pt x="303" y="314"/>
                  </a:lnTo>
                  <a:lnTo>
                    <a:pt x="370" y="299"/>
                  </a:lnTo>
                  <a:lnTo>
                    <a:pt x="433" y="284"/>
                  </a:lnTo>
                  <a:lnTo>
                    <a:pt x="490" y="268"/>
                  </a:lnTo>
                  <a:lnTo>
                    <a:pt x="527" y="257"/>
                  </a:lnTo>
                  <a:lnTo>
                    <a:pt x="564" y="242"/>
                  </a:lnTo>
                  <a:lnTo>
                    <a:pt x="604" y="226"/>
                  </a:lnTo>
                  <a:lnTo>
                    <a:pt x="645" y="209"/>
                  </a:lnTo>
                  <a:lnTo>
                    <a:pt x="685" y="191"/>
                  </a:lnTo>
                  <a:lnTo>
                    <a:pt x="723" y="174"/>
                  </a:lnTo>
                  <a:lnTo>
                    <a:pt x="755" y="157"/>
                  </a:lnTo>
                  <a:lnTo>
                    <a:pt x="785" y="141"/>
                  </a:lnTo>
                  <a:lnTo>
                    <a:pt x="838" y="113"/>
                  </a:lnTo>
                  <a:lnTo>
                    <a:pt x="895" y="86"/>
                  </a:lnTo>
                  <a:lnTo>
                    <a:pt x="952" y="58"/>
                  </a:lnTo>
                  <a:lnTo>
                    <a:pt x="1007" y="30"/>
                  </a:lnTo>
                  <a:lnTo>
                    <a:pt x="989" y="43"/>
                  </a:lnTo>
                  <a:lnTo>
                    <a:pt x="974" y="52"/>
                  </a:lnTo>
                  <a:lnTo>
                    <a:pt x="964" y="60"/>
                  </a:lnTo>
                  <a:lnTo>
                    <a:pt x="956" y="65"/>
                  </a:lnTo>
                  <a:lnTo>
                    <a:pt x="951" y="67"/>
                  </a:lnTo>
                  <a:lnTo>
                    <a:pt x="947" y="70"/>
                  </a:lnTo>
                  <a:lnTo>
                    <a:pt x="946" y="70"/>
                  </a:lnTo>
                  <a:lnTo>
                    <a:pt x="952" y="71"/>
                  </a:lnTo>
                  <a:lnTo>
                    <a:pt x="965" y="73"/>
                  </a:lnTo>
                  <a:lnTo>
                    <a:pt x="983" y="75"/>
                  </a:lnTo>
                  <a:lnTo>
                    <a:pt x="1006" y="79"/>
                  </a:lnTo>
                  <a:lnTo>
                    <a:pt x="1029" y="84"/>
                  </a:lnTo>
                  <a:lnTo>
                    <a:pt x="1055" y="92"/>
                  </a:lnTo>
                  <a:lnTo>
                    <a:pt x="1055" y="92"/>
                  </a:lnTo>
                  <a:lnTo>
                    <a:pt x="1074" y="101"/>
                  </a:lnTo>
                  <a:lnTo>
                    <a:pt x="1093" y="110"/>
                  </a:lnTo>
                  <a:lnTo>
                    <a:pt x="1108" y="118"/>
                  </a:lnTo>
                  <a:lnTo>
                    <a:pt x="1120" y="124"/>
                  </a:lnTo>
                  <a:lnTo>
                    <a:pt x="1128" y="130"/>
                  </a:lnTo>
                  <a:lnTo>
                    <a:pt x="1130" y="131"/>
                  </a:lnTo>
                  <a:lnTo>
                    <a:pt x="1133" y="128"/>
                  </a:lnTo>
                  <a:lnTo>
                    <a:pt x="1139" y="123"/>
                  </a:lnTo>
                  <a:lnTo>
                    <a:pt x="1151" y="115"/>
                  </a:lnTo>
                  <a:lnTo>
                    <a:pt x="1165" y="105"/>
                  </a:lnTo>
                  <a:lnTo>
                    <a:pt x="1183" y="93"/>
                  </a:lnTo>
                  <a:lnTo>
                    <a:pt x="1203" y="82"/>
                  </a:lnTo>
                  <a:lnTo>
                    <a:pt x="1224" y="69"/>
                  </a:lnTo>
                  <a:lnTo>
                    <a:pt x="1246" y="56"/>
                  </a:lnTo>
                  <a:lnTo>
                    <a:pt x="1268" y="45"/>
                  </a:lnTo>
                  <a:lnTo>
                    <a:pt x="1290" y="35"/>
                  </a:lnTo>
                  <a:lnTo>
                    <a:pt x="1290" y="35"/>
                  </a:lnTo>
                  <a:lnTo>
                    <a:pt x="1304" y="30"/>
                  </a:lnTo>
                  <a:lnTo>
                    <a:pt x="1333" y="19"/>
                  </a:lnTo>
                  <a:lnTo>
                    <a:pt x="1361" y="13"/>
                  </a:lnTo>
                  <a:lnTo>
                    <a:pt x="1387" y="8"/>
                  </a:lnTo>
                  <a:lnTo>
                    <a:pt x="1411" y="4"/>
                  </a:lnTo>
                  <a:lnTo>
                    <a:pt x="1429" y="1"/>
                  </a:lnTo>
                  <a:lnTo>
                    <a:pt x="1440" y="0"/>
                  </a:lnTo>
                  <a:lnTo>
                    <a:pt x="1444" y="0"/>
                  </a:lnTo>
                  <a:close/>
                </a:path>
              </a:pathLst>
            </a:custGeom>
            <a:solidFill>
              <a:schemeClr val="bg2">
                <a:lumMod val="50000"/>
                <a:alpha val="10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4" name="Freeform 13"/>
            <p:cNvSpPr>
              <a:spLocks noEditPoints="1"/>
            </p:cNvSpPr>
            <p:nvPr/>
          </p:nvSpPr>
          <p:spPr bwMode="auto">
            <a:xfrm>
              <a:off x="5303838" y="6129338"/>
              <a:ext cx="1401763" cy="88900"/>
            </a:xfrm>
            <a:custGeom>
              <a:avLst/>
              <a:gdLst>
                <a:gd name="T0" fmla="*/ 883 w 883"/>
                <a:gd name="T1" fmla="*/ 55 h 56"/>
                <a:gd name="T2" fmla="*/ 859 w 883"/>
                <a:gd name="T3" fmla="*/ 56 h 56"/>
                <a:gd name="T4" fmla="*/ 859 w 883"/>
                <a:gd name="T5" fmla="*/ 56 h 56"/>
                <a:gd name="T6" fmla="*/ 883 w 883"/>
                <a:gd name="T7" fmla="*/ 55 h 56"/>
                <a:gd name="T8" fmla="*/ 183 w 883"/>
                <a:gd name="T9" fmla="*/ 0 h 56"/>
                <a:gd name="T10" fmla="*/ 273 w 883"/>
                <a:gd name="T11" fmla="*/ 3 h 56"/>
                <a:gd name="T12" fmla="*/ 362 w 883"/>
                <a:gd name="T13" fmla="*/ 9 h 56"/>
                <a:gd name="T14" fmla="*/ 451 w 883"/>
                <a:gd name="T15" fmla="*/ 18 h 56"/>
                <a:gd name="T16" fmla="*/ 538 w 883"/>
                <a:gd name="T17" fmla="*/ 29 h 56"/>
                <a:gd name="T18" fmla="*/ 605 w 883"/>
                <a:gd name="T19" fmla="*/ 36 h 56"/>
                <a:gd name="T20" fmla="*/ 669 w 883"/>
                <a:gd name="T21" fmla="*/ 44 h 56"/>
                <a:gd name="T22" fmla="*/ 728 w 883"/>
                <a:gd name="T23" fmla="*/ 51 h 56"/>
                <a:gd name="T24" fmla="*/ 784 w 883"/>
                <a:gd name="T25" fmla="*/ 55 h 56"/>
                <a:gd name="T26" fmla="*/ 834 w 883"/>
                <a:gd name="T27" fmla="*/ 56 h 56"/>
                <a:gd name="T28" fmla="*/ 859 w 883"/>
                <a:gd name="T29" fmla="*/ 56 h 56"/>
                <a:gd name="T30" fmla="*/ 858 w 883"/>
                <a:gd name="T31" fmla="*/ 56 h 56"/>
                <a:gd name="T32" fmla="*/ 834 w 883"/>
                <a:gd name="T33" fmla="*/ 56 h 56"/>
                <a:gd name="T34" fmla="*/ 783 w 883"/>
                <a:gd name="T35" fmla="*/ 55 h 56"/>
                <a:gd name="T36" fmla="*/ 727 w 883"/>
                <a:gd name="T37" fmla="*/ 51 h 56"/>
                <a:gd name="T38" fmla="*/ 666 w 883"/>
                <a:gd name="T39" fmla="*/ 44 h 56"/>
                <a:gd name="T40" fmla="*/ 601 w 883"/>
                <a:gd name="T41" fmla="*/ 38 h 56"/>
                <a:gd name="T42" fmla="*/ 534 w 883"/>
                <a:gd name="T43" fmla="*/ 30 h 56"/>
                <a:gd name="T44" fmla="*/ 447 w 883"/>
                <a:gd name="T45" fmla="*/ 20 h 56"/>
                <a:gd name="T46" fmla="*/ 356 w 883"/>
                <a:gd name="T47" fmla="*/ 11 h 56"/>
                <a:gd name="T48" fmla="*/ 265 w 883"/>
                <a:gd name="T49" fmla="*/ 5 h 56"/>
                <a:gd name="T50" fmla="*/ 175 w 883"/>
                <a:gd name="T51" fmla="*/ 3 h 56"/>
                <a:gd name="T52" fmla="*/ 116 w 883"/>
                <a:gd name="T53" fmla="*/ 4 h 56"/>
                <a:gd name="T54" fmla="*/ 57 w 883"/>
                <a:gd name="T55" fmla="*/ 8 h 56"/>
                <a:gd name="T56" fmla="*/ 0 w 883"/>
                <a:gd name="T57" fmla="*/ 14 h 56"/>
                <a:gd name="T58" fmla="*/ 60 w 883"/>
                <a:gd name="T59" fmla="*/ 7 h 56"/>
                <a:gd name="T60" fmla="*/ 121 w 883"/>
                <a:gd name="T61" fmla="*/ 1 h 56"/>
                <a:gd name="T62" fmla="*/ 183 w 883"/>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3" h="56">
                  <a:moveTo>
                    <a:pt x="883" y="55"/>
                  </a:moveTo>
                  <a:lnTo>
                    <a:pt x="859" y="56"/>
                  </a:lnTo>
                  <a:lnTo>
                    <a:pt x="859" y="56"/>
                  </a:lnTo>
                  <a:lnTo>
                    <a:pt x="883" y="55"/>
                  </a:lnTo>
                  <a:close/>
                  <a:moveTo>
                    <a:pt x="183" y="0"/>
                  </a:moveTo>
                  <a:lnTo>
                    <a:pt x="273" y="3"/>
                  </a:lnTo>
                  <a:lnTo>
                    <a:pt x="362" y="9"/>
                  </a:lnTo>
                  <a:lnTo>
                    <a:pt x="451" y="18"/>
                  </a:lnTo>
                  <a:lnTo>
                    <a:pt x="538" y="29"/>
                  </a:lnTo>
                  <a:lnTo>
                    <a:pt x="605" y="36"/>
                  </a:lnTo>
                  <a:lnTo>
                    <a:pt x="669" y="44"/>
                  </a:lnTo>
                  <a:lnTo>
                    <a:pt x="728" y="51"/>
                  </a:lnTo>
                  <a:lnTo>
                    <a:pt x="784" y="55"/>
                  </a:lnTo>
                  <a:lnTo>
                    <a:pt x="834" y="56"/>
                  </a:lnTo>
                  <a:lnTo>
                    <a:pt x="859" y="56"/>
                  </a:lnTo>
                  <a:lnTo>
                    <a:pt x="858" y="56"/>
                  </a:lnTo>
                  <a:lnTo>
                    <a:pt x="834" y="56"/>
                  </a:lnTo>
                  <a:lnTo>
                    <a:pt x="783" y="55"/>
                  </a:lnTo>
                  <a:lnTo>
                    <a:pt x="727" y="51"/>
                  </a:lnTo>
                  <a:lnTo>
                    <a:pt x="666" y="44"/>
                  </a:lnTo>
                  <a:lnTo>
                    <a:pt x="601" y="38"/>
                  </a:lnTo>
                  <a:lnTo>
                    <a:pt x="534" y="30"/>
                  </a:lnTo>
                  <a:lnTo>
                    <a:pt x="447" y="20"/>
                  </a:lnTo>
                  <a:lnTo>
                    <a:pt x="356" y="11"/>
                  </a:lnTo>
                  <a:lnTo>
                    <a:pt x="265" y="5"/>
                  </a:lnTo>
                  <a:lnTo>
                    <a:pt x="175" y="3"/>
                  </a:lnTo>
                  <a:lnTo>
                    <a:pt x="116" y="4"/>
                  </a:lnTo>
                  <a:lnTo>
                    <a:pt x="57" y="8"/>
                  </a:lnTo>
                  <a:lnTo>
                    <a:pt x="0" y="14"/>
                  </a:lnTo>
                  <a:lnTo>
                    <a:pt x="60" y="7"/>
                  </a:lnTo>
                  <a:lnTo>
                    <a:pt x="121" y="1"/>
                  </a:lnTo>
                  <a:lnTo>
                    <a:pt x="183" y="0"/>
                  </a:lnTo>
                  <a:close/>
                </a:path>
              </a:pathLst>
            </a:custGeom>
            <a:solidFill>
              <a:srgbClr val="FAF2EF"/>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5" name="Freeform 14"/>
            <p:cNvSpPr>
              <a:spLocks/>
            </p:cNvSpPr>
            <p:nvPr/>
          </p:nvSpPr>
          <p:spPr bwMode="auto">
            <a:xfrm>
              <a:off x="3952875" y="5494338"/>
              <a:ext cx="3527425" cy="1363662"/>
            </a:xfrm>
            <a:custGeom>
              <a:avLst/>
              <a:gdLst>
                <a:gd name="T0" fmla="*/ 246 w 2222"/>
                <a:gd name="T1" fmla="*/ 5 h 859"/>
                <a:gd name="T2" fmla="*/ 393 w 2222"/>
                <a:gd name="T3" fmla="*/ 29 h 859"/>
                <a:gd name="T4" fmla="*/ 601 w 2222"/>
                <a:gd name="T5" fmla="*/ 70 h 859"/>
                <a:gd name="T6" fmla="*/ 771 w 2222"/>
                <a:gd name="T7" fmla="*/ 107 h 859"/>
                <a:gd name="T8" fmla="*/ 842 w 2222"/>
                <a:gd name="T9" fmla="*/ 136 h 859"/>
                <a:gd name="T10" fmla="*/ 867 w 2222"/>
                <a:gd name="T11" fmla="*/ 163 h 859"/>
                <a:gd name="T12" fmla="*/ 866 w 2222"/>
                <a:gd name="T13" fmla="*/ 185 h 859"/>
                <a:gd name="T14" fmla="*/ 867 w 2222"/>
                <a:gd name="T15" fmla="*/ 204 h 859"/>
                <a:gd name="T16" fmla="*/ 893 w 2222"/>
                <a:gd name="T17" fmla="*/ 219 h 859"/>
                <a:gd name="T18" fmla="*/ 969 w 2222"/>
                <a:gd name="T19" fmla="*/ 229 h 859"/>
                <a:gd name="T20" fmla="*/ 1189 w 2222"/>
                <a:gd name="T21" fmla="*/ 243 h 859"/>
                <a:gd name="T22" fmla="*/ 1422 w 2222"/>
                <a:gd name="T23" fmla="*/ 272 h 859"/>
                <a:gd name="T24" fmla="*/ 1633 w 2222"/>
                <a:gd name="T25" fmla="*/ 300 h 859"/>
                <a:gd name="T26" fmla="*/ 1823 w 2222"/>
                <a:gd name="T27" fmla="*/ 315 h 859"/>
                <a:gd name="T28" fmla="*/ 1997 w 2222"/>
                <a:gd name="T29" fmla="*/ 309 h 859"/>
                <a:gd name="T30" fmla="*/ 2165 w 2222"/>
                <a:gd name="T31" fmla="*/ 281 h 859"/>
                <a:gd name="T32" fmla="*/ 2206 w 2222"/>
                <a:gd name="T33" fmla="*/ 272 h 859"/>
                <a:gd name="T34" fmla="*/ 2112 w 2222"/>
                <a:gd name="T35" fmla="*/ 319 h 859"/>
                <a:gd name="T36" fmla="*/ 1966 w 2222"/>
                <a:gd name="T37" fmla="*/ 389 h 859"/>
                <a:gd name="T38" fmla="*/ 1796 w 2222"/>
                <a:gd name="T39" fmla="*/ 444 h 859"/>
                <a:gd name="T40" fmla="*/ 1685 w 2222"/>
                <a:gd name="T41" fmla="*/ 456 h 859"/>
                <a:gd name="T42" fmla="*/ 1520 w 2222"/>
                <a:gd name="T43" fmla="*/ 444 h 859"/>
                <a:gd name="T44" fmla="*/ 1302 w 2222"/>
                <a:gd name="T45" fmla="*/ 418 h 859"/>
                <a:gd name="T46" fmla="*/ 1034 w 2222"/>
                <a:gd name="T47" fmla="*/ 400 h 859"/>
                <a:gd name="T48" fmla="*/ 851 w 2222"/>
                <a:gd name="T49" fmla="*/ 414 h 859"/>
                <a:gd name="T50" fmla="*/ 694 w 2222"/>
                <a:gd name="T51" fmla="*/ 456 h 859"/>
                <a:gd name="T52" fmla="*/ 496 w 2222"/>
                <a:gd name="T53" fmla="*/ 539 h 859"/>
                <a:gd name="T54" fmla="*/ 346 w 2222"/>
                <a:gd name="T55" fmla="*/ 649 h 859"/>
                <a:gd name="T56" fmla="*/ 237 w 2222"/>
                <a:gd name="T57" fmla="*/ 798 h 859"/>
                <a:gd name="T58" fmla="*/ 1 w 2222"/>
                <a:gd name="T59" fmla="*/ 856 h 859"/>
                <a:gd name="T60" fmla="*/ 26 w 2222"/>
                <a:gd name="T61" fmla="*/ 814 h 859"/>
                <a:gd name="T62" fmla="*/ 76 w 2222"/>
                <a:gd name="T63" fmla="*/ 737 h 859"/>
                <a:gd name="T64" fmla="*/ 152 w 2222"/>
                <a:gd name="T65" fmla="*/ 648 h 859"/>
                <a:gd name="T66" fmla="*/ 252 w 2222"/>
                <a:gd name="T67" fmla="*/ 566 h 859"/>
                <a:gd name="T68" fmla="*/ 370 w 2222"/>
                <a:gd name="T69" fmla="*/ 509 h 859"/>
                <a:gd name="T70" fmla="*/ 466 w 2222"/>
                <a:gd name="T71" fmla="*/ 455 h 859"/>
                <a:gd name="T72" fmla="*/ 529 w 2222"/>
                <a:gd name="T73" fmla="*/ 398 h 859"/>
                <a:gd name="T74" fmla="*/ 551 w 2222"/>
                <a:gd name="T75" fmla="*/ 343 h 859"/>
                <a:gd name="T76" fmla="*/ 525 w 2222"/>
                <a:gd name="T77" fmla="*/ 303 h 859"/>
                <a:gd name="T78" fmla="*/ 442 w 2222"/>
                <a:gd name="T79" fmla="*/ 282 h 859"/>
                <a:gd name="T80" fmla="*/ 315 w 2222"/>
                <a:gd name="T81" fmla="*/ 247 h 859"/>
                <a:gd name="T82" fmla="*/ 218 w 2222"/>
                <a:gd name="T83" fmla="*/ 180 h 859"/>
                <a:gd name="T84" fmla="*/ 154 w 2222"/>
                <a:gd name="T85" fmla="*/ 101 h 859"/>
                <a:gd name="T86" fmla="*/ 126 w 2222"/>
                <a:gd name="T87" fmla="*/ 36 h 859"/>
                <a:gd name="T88" fmla="*/ 140 w 2222"/>
                <a:gd name="T89" fmla="*/ 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2" h="859">
                  <a:moveTo>
                    <a:pt x="180" y="0"/>
                  </a:moveTo>
                  <a:lnTo>
                    <a:pt x="210" y="1"/>
                  </a:lnTo>
                  <a:lnTo>
                    <a:pt x="246" y="5"/>
                  </a:lnTo>
                  <a:lnTo>
                    <a:pt x="289" y="11"/>
                  </a:lnTo>
                  <a:lnTo>
                    <a:pt x="339" y="19"/>
                  </a:lnTo>
                  <a:lnTo>
                    <a:pt x="393" y="29"/>
                  </a:lnTo>
                  <a:lnTo>
                    <a:pt x="455" y="41"/>
                  </a:lnTo>
                  <a:lnTo>
                    <a:pt x="524" y="55"/>
                  </a:lnTo>
                  <a:lnTo>
                    <a:pt x="601" y="70"/>
                  </a:lnTo>
                  <a:lnTo>
                    <a:pt x="682" y="87"/>
                  </a:lnTo>
                  <a:lnTo>
                    <a:pt x="731" y="97"/>
                  </a:lnTo>
                  <a:lnTo>
                    <a:pt x="771" y="107"/>
                  </a:lnTo>
                  <a:lnTo>
                    <a:pt x="801" y="118"/>
                  </a:lnTo>
                  <a:lnTo>
                    <a:pt x="825" y="127"/>
                  </a:lnTo>
                  <a:lnTo>
                    <a:pt x="842" y="136"/>
                  </a:lnTo>
                  <a:lnTo>
                    <a:pt x="855" y="145"/>
                  </a:lnTo>
                  <a:lnTo>
                    <a:pt x="862" y="154"/>
                  </a:lnTo>
                  <a:lnTo>
                    <a:pt x="867" y="163"/>
                  </a:lnTo>
                  <a:lnTo>
                    <a:pt x="868" y="171"/>
                  </a:lnTo>
                  <a:lnTo>
                    <a:pt x="867" y="179"/>
                  </a:lnTo>
                  <a:lnTo>
                    <a:pt x="866" y="185"/>
                  </a:lnTo>
                  <a:lnTo>
                    <a:pt x="866" y="192"/>
                  </a:lnTo>
                  <a:lnTo>
                    <a:pt x="866" y="198"/>
                  </a:lnTo>
                  <a:lnTo>
                    <a:pt x="867" y="204"/>
                  </a:lnTo>
                  <a:lnTo>
                    <a:pt x="872" y="210"/>
                  </a:lnTo>
                  <a:lnTo>
                    <a:pt x="880" y="215"/>
                  </a:lnTo>
                  <a:lnTo>
                    <a:pt x="893" y="219"/>
                  </a:lnTo>
                  <a:lnTo>
                    <a:pt x="912" y="223"/>
                  </a:lnTo>
                  <a:lnTo>
                    <a:pt x="937" y="226"/>
                  </a:lnTo>
                  <a:lnTo>
                    <a:pt x="969" y="229"/>
                  </a:lnTo>
                  <a:lnTo>
                    <a:pt x="1011" y="232"/>
                  </a:lnTo>
                  <a:lnTo>
                    <a:pt x="1103" y="237"/>
                  </a:lnTo>
                  <a:lnTo>
                    <a:pt x="1189" y="243"/>
                  </a:lnTo>
                  <a:lnTo>
                    <a:pt x="1270" y="252"/>
                  </a:lnTo>
                  <a:lnTo>
                    <a:pt x="1348" y="261"/>
                  </a:lnTo>
                  <a:lnTo>
                    <a:pt x="1422" y="272"/>
                  </a:lnTo>
                  <a:lnTo>
                    <a:pt x="1495" y="282"/>
                  </a:lnTo>
                  <a:lnTo>
                    <a:pt x="1564" y="291"/>
                  </a:lnTo>
                  <a:lnTo>
                    <a:pt x="1633" y="300"/>
                  </a:lnTo>
                  <a:lnTo>
                    <a:pt x="1701" y="307"/>
                  </a:lnTo>
                  <a:lnTo>
                    <a:pt x="1770" y="312"/>
                  </a:lnTo>
                  <a:lnTo>
                    <a:pt x="1823" y="315"/>
                  </a:lnTo>
                  <a:lnTo>
                    <a:pt x="1873" y="316"/>
                  </a:lnTo>
                  <a:lnTo>
                    <a:pt x="1936" y="315"/>
                  </a:lnTo>
                  <a:lnTo>
                    <a:pt x="1997" y="309"/>
                  </a:lnTo>
                  <a:lnTo>
                    <a:pt x="2054" y="303"/>
                  </a:lnTo>
                  <a:lnTo>
                    <a:pt x="2110" y="293"/>
                  </a:lnTo>
                  <a:lnTo>
                    <a:pt x="2165" y="281"/>
                  </a:lnTo>
                  <a:lnTo>
                    <a:pt x="2222" y="265"/>
                  </a:lnTo>
                  <a:lnTo>
                    <a:pt x="2214" y="269"/>
                  </a:lnTo>
                  <a:lnTo>
                    <a:pt x="2206" y="272"/>
                  </a:lnTo>
                  <a:lnTo>
                    <a:pt x="2180" y="284"/>
                  </a:lnTo>
                  <a:lnTo>
                    <a:pt x="2153" y="296"/>
                  </a:lnTo>
                  <a:lnTo>
                    <a:pt x="2112" y="319"/>
                  </a:lnTo>
                  <a:lnTo>
                    <a:pt x="2066" y="342"/>
                  </a:lnTo>
                  <a:lnTo>
                    <a:pt x="2018" y="365"/>
                  </a:lnTo>
                  <a:lnTo>
                    <a:pt x="1966" y="389"/>
                  </a:lnTo>
                  <a:lnTo>
                    <a:pt x="1913" y="411"/>
                  </a:lnTo>
                  <a:lnTo>
                    <a:pt x="1856" y="430"/>
                  </a:lnTo>
                  <a:lnTo>
                    <a:pt x="1796" y="444"/>
                  </a:lnTo>
                  <a:lnTo>
                    <a:pt x="1734" y="455"/>
                  </a:lnTo>
                  <a:lnTo>
                    <a:pt x="1710" y="456"/>
                  </a:lnTo>
                  <a:lnTo>
                    <a:pt x="1685" y="456"/>
                  </a:lnTo>
                  <a:lnTo>
                    <a:pt x="1635" y="455"/>
                  </a:lnTo>
                  <a:lnTo>
                    <a:pt x="1579" y="451"/>
                  </a:lnTo>
                  <a:lnTo>
                    <a:pt x="1520" y="444"/>
                  </a:lnTo>
                  <a:lnTo>
                    <a:pt x="1456" y="436"/>
                  </a:lnTo>
                  <a:lnTo>
                    <a:pt x="1389" y="429"/>
                  </a:lnTo>
                  <a:lnTo>
                    <a:pt x="1302" y="418"/>
                  </a:lnTo>
                  <a:lnTo>
                    <a:pt x="1213" y="409"/>
                  </a:lnTo>
                  <a:lnTo>
                    <a:pt x="1124" y="403"/>
                  </a:lnTo>
                  <a:lnTo>
                    <a:pt x="1034" y="400"/>
                  </a:lnTo>
                  <a:lnTo>
                    <a:pt x="972" y="401"/>
                  </a:lnTo>
                  <a:lnTo>
                    <a:pt x="911" y="407"/>
                  </a:lnTo>
                  <a:lnTo>
                    <a:pt x="851" y="414"/>
                  </a:lnTo>
                  <a:lnTo>
                    <a:pt x="811" y="422"/>
                  </a:lnTo>
                  <a:lnTo>
                    <a:pt x="772" y="431"/>
                  </a:lnTo>
                  <a:lnTo>
                    <a:pt x="694" y="456"/>
                  </a:lnTo>
                  <a:lnTo>
                    <a:pt x="621" y="481"/>
                  </a:lnTo>
                  <a:lnTo>
                    <a:pt x="555" y="509"/>
                  </a:lnTo>
                  <a:lnTo>
                    <a:pt x="496" y="539"/>
                  </a:lnTo>
                  <a:lnTo>
                    <a:pt x="441" y="573"/>
                  </a:lnTo>
                  <a:lnTo>
                    <a:pt x="390" y="609"/>
                  </a:lnTo>
                  <a:lnTo>
                    <a:pt x="346" y="649"/>
                  </a:lnTo>
                  <a:lnTo>
                    <a:pt x="306" y="694"/>
                  </a:lnTo>
                  <a:lnTo>
                    <a:pt x="270" y="744"/>
                  </a:lnTo>
                  <a:lnTo>
                    <a:pt x="237" y="798"/>
                  </a:lnTo>
                  <a:lnTo>
                    <a:pt x="210" y="859"/>
                  </a:lnTo>
                  <a:lnTo>
                    <a:pt x="0" y="859"/>
                  </a:lnTo>
                  <a:lnTo>
                    <a:pt x="1" y="856"/>
                  </a:lnTo>
                  <a:lnTo>
                    <a:pt x="6" y="847"/>
                  </a:lnTo>
                  <a:lnTo>
                    <a:pt x="14" y="832"/>
                  </a:lnTo>
                  <a:lnTo>
                    <a:pt x="26" y="814"/>
                  </a:lnTo>
                  <a:lnTo>
                    <a:pt x="39" y="790"/>
                  </a:lnTo>
                  <a:lnTo>
                    <a:pt x="56" y="764"/>
                  </a:lnTo>
                  <a:lnTo>
                    <a:pt x="76" y="737"/>
                  </a:lnTo>
                  <a:lnTo>
                    <a:pt x="98" y="707"/>
                  </a:lnTo>
                  <a:lnTo>
                    <a:pt x="124" y="678"/>
                  </a:lnTo>
                  <a:lnTo>
                    <a:pt x="152" y="648"/>
                  </a:lnTo>
                  <a:lnTo>
                    <a:pt x="183" y="619"/>
                  </a:lnTo>
                  <a:lnTo>
                    <a:pt x="217" y="591"/>
                  </a:lnTo>
                  <a:lnTo>
                    <a:pt x="252" y="566"/>
                  </a:lnTo>
                  <a:lnTo>
                    <a:pt x="291" y="544"/>
                  </a:lnTo>
                  <a:lnTo>
                    <a:pt x="331" y="525"/>
                  </a:lnTo>
                  <a:lnTo>
                    <a:pt x="370" y="509"/>
                  </a:lnTo>
                  <a:lnTo>
                    <a:pt x="405" y="492"/>
                  </a:lnTo>
                  <a:lnTo>
                    <a:pt x="437" y="474"/>
                  </a:lnTo>
                  <a:lnTo>
                    <a:pt x="466" y="455"/>
                  </a:lnTo>
                  <a:lnTo>
                    <a:pt x="490" y="435"/>
                  </a:lnTo>
                  <a:lnTo>
                    <a:pt x="512" y="416"/>
                  </a:lnTo>
                  <a:lnTo>
                    <a:pt x="529" y="398"/>
                  </a:lnTo>
                  <a:lnTo>
                    <a:pt x="541" y="378"/>
                  </a:lnTo>
                  <a:lnTo>
                    <a:pt x="549" y="360"/>
                  </a:lnTo>
                  <a:lnTo>
                    <a:pt x="551" y="343"/>
                  </a:lnTo>
                  <a:lnTo>
                    <a:pt x="549" y="328"/>
                  </a:lnTo>
                  <a:lnTo>
                    <a:pt x="540" y="315"/>
                  </a:lnTo>
                  <a:lnTo>
                    <a:pt x="525" y="303"/>
                  </a:lnTo>
                  <a:lnTo>
                    <a:pt x="505" y="293"/>
                  </a:lnTo>
                  <a:lnTo>
                    <a:pt x="477" y="286"/>
                  </a:lnTo>
                  <a:lnTo>
                    <a:pt x="442" y="282"/>
                  </a:lnTo>
                  <a:lnTo>
                    <a:pt x="397" y="276"/>
                  </a:lnTo>
                  <a:lnTo>
                    <a:pt x="355" y="264"/>
                  </a:lnTo>
                  <a:lnTo>
                    <a:pt x="315" y="247"/>
                  </a:lnTo>
                  <a:lnTo>
                    <a:pt x="280" y="228"/>
                  </a:lnTo>
                  <a:lnTo>
                    <a:pt x="248" y="204"/>
                  </a:lnTo>
                  <a:lnTo>
                    <a:pt x="218" y="180"/>
                  </a:lnTo>
                  <a:lnTo>
                    <a:pt x="193" y="153"/>
                  </a:lnTo>
                  <a:lnTo>
                    <a:pt x="171" y="127"/>
                  </a:lnTo>
                  <a:lnTo>
                    <a:pt x="154" y="101"/>
                  </a:lnTo>
                  <a:lnTo>
                    <a:pt x="140" y="76"/>
                  </a:lnTo>
                  <a:lnTo>
                    <a:pt x="131" y="55"/>
                  </a:lnTo>
                  <a:lnTo>
                    <a:pt x="126" y="36"/>
                  </a:lnTo>
                  <a:lnTo>
                    <a:pt x="124" y="22"/>
                  </a:lnTo>
                  <a:lnTo>
                    <a:pt x="130" y="13"/>
                  </a:lnTo>
                  <a:lnTo>
                    <a:pt x="140" y="5"/>
                  </a:lnTo>
                  <a:lnTo>
                    <a:pt x="157" y="1"/>
                  </a:lnTo>
                  <a:lnTo>
                    <a:pt x="180" y="0"/>
                  </a:lnTo>
                  <a:close/>
                </a:path>
              </a:pathLst>
            </a:custGeom>
            <a:solidFill>
              <a:schemeClr val="bg2">
                <a:lumMod val="50000"/>
                <a:alpha val="3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6" name="Freeform 15"/>
            <p:cNvSpPr>
              <a:spLocks/>
            </p:cNvSpPr>
            <p:nvPr/>
          </p:nvSpPr>
          <p:spPr bwMode="auto">
            <a:xfrm>
              <a:off x="6783388" y="4654550"/>
              <a:ext cx="615950" cy="503237"/>
            </a:xfrm>
            <a:custGeom>
              <a:avLst/>
              <a:gdLst>
                <a:gd name="T0" fmla="*/ 227 w 388"/>
                <a:gd name="T1" fmla="*/ 0 h 317"/>
                <a:gd name="T2" fmla="*/ 248 w 388"/>
                <a:gd name="T3" fmla="*/ 2 h 317"/>
                <a:gd name="T4" fmla="*/ 269 w 388"/>
                <a:gd name="T5" fmla="*/ 9 h 317"/>
                <a:gd name="T6" fmla="*/ 291 w 388"/>
                <a:gd name="T7" fmla="*/ 18 h 317"/>
                <a:gd name="T8" fmla="*/ 312 w 388"/>
                <a:gd name="T9" fmla="*/ 32 h 317"/>
                <a:gd name="T10" fmla="*/ 331 w 388"/>
                <a:gd name="T11" fmla="*/ 48 h 317"/>
                <a:gd name="T12" fmla="*/ 349 w 388"/>
                <a:gd name="T13" fmla="*/ 66 h 317"/>
                <a:gd name="T14" fmla="*/ 364 w 388"/>
                <a:gd name="T15" fmla="*/ 87 h 317"/>
                <a:gd name="T16" fmla="*/ 377 w 388"/>
                <a:gd name="T17" fmla="*/ 107 h 317"/>
                <a:gd name="T18" fmla="*/ 384 w 388"/>
                <a:gd name="T19" fmla="*/ 129 h 317"/>
                <a:gd name="T20" fmla="*/ 388 w 388"/>
                <a:gd name="T21" fmla="*/ 153 h 317"/>
                <a:gd name="T22" fmla="*/ 387 w 388"/>
                <a:gd name="T23" fmla="*/ 174 h 317"/>
                <a:gd name="T24" fmla="*/ 379 w 388"/>
                <a:gd name="T25" fmla="*/ 196 h 317"/>
                <a:gd name="T26" fmla="*/ 366 w 388"/>
                <a:gd name="T27" fmla="*/ 215 h 317"/>
                <a:gd name="T28" fmla="*/ 343 w 388"/>
                <a:gd name="T29" fmla="*/ 240 h 317"/>
                <a:gd name="T30" fmla="*/ 317 w 388"/>
                <a:gd name="T31" fmla="*/ 260 h 317"/>
                <a:gd name="T32" fmla="*/ 290 w 388"/>
                <a:gd name="T33" fmla="*/ 279 h 317"/>
                <a:gd name="T34" fmla="*/ 261 w 388"/>
                <a:gd name="T35" fmla="*/ 294 h 317"/>
                <a:gd name="T36" fmla="*/ 231 w 388"/>
                <a:gd name="T37" fmla="*/ 306 h 317"/>
                <a:gd name="T38" fmla="*/ 203 w 388"/>
                <a:gd name="T39" fmla="*/ 314 h 317"/>
                <a:gd name="T40" fmla="*/ 174 w 388"/>
                <a:gd name="T41" fmla="*/ 317 h 317"/>
                <a:gd name="T42" fmla="*/ 146 w 388"/>
                <a:gd name="T43" fmla="*/ 316 h 317"/>
                <a:gd name="T44" fmla="*/ 118 w 388"/>
                <a:gd name="T45" fmla="*/ 311 h 317"/>
                <a:gd name="T46" fmla="*/ 94 w 388"/>
                <a:gd name="T47" fmla="*/ 299 h 317"/>
                <a:gd name="T48" fmla="*/ 72 w 388"/>
                <a:gd name="T49" fmla="*/ 284 h 317"/>
                <a:gd name="T50" fmla="*/ 52 w 388"/>
                <a:gd name="T51" fmla="*/ 262 h 317"/>
                <a:gd name="T52" fmla="*/ 31 w 388"/>
                <a:gd name="T53" fmla="*/ 231 h 317"/>
                <a:gd name="T54" fmla="*/ 17 w 388"/>
                <a:gd name="T55" fmla="*/ 201 h 317"/>
                <a:gd name="T56" fmla="*/ 8 w 388"/>
                <a:gd name="T57" fmla="*/ 175 h 317"/>
                <a:gd name="T58" fmla="*/ 3 w 388"/>
                <a:gd name="T59" fmla="*/ 152 h 317"/>
                <a:gd name="T60" fmla="*/ 0 w 388"/>
                <a:gd name="T61" fmla="*/ 131 h 317"/>
                <a:gd name="T62" fmla="*/ 1 w 388"/>
                <a:gd name="T63" fmla="*/ 115 h 317"/>
                <a:gd name="T64" fmla="*/ 3 w 388"/>
                <a:gd name="T65" fmla="*/ 102 h 317"/>
                <a:gd name="T66" fmla="*/ 4 w 388"/>
                <a:gd name="T67" fmla="*/ 94 h 317"/>
                <a:gd name="T68" fmla="*/ 4 w 388"/>
                <a:gd name="T69" fmla="*/ 92 h 317"/>
                <a:gd name="T70" fmla="*/ 25 w 388"/>
                <a:gd name="T71" fmla="*/ 78 h 317"/>
                <a:gd name="T72" fmla="*/ 48 w 388"/>
                <a:gd name="T73" fmla="*/ 61 h 317"/>
                <a:gd name="T74" fmla="*/ 77 w 388"/>
                <a:gd name="T75" fmla="*/ 44 h 317"/>
                <a:gd name="T76" fmla="*/ 109 w 388"/>
                <a:gd name="T77" fmla="*/ 27 h 317"/>
                <a:gd name="T78" fmla="*/ 146 w 388"/>
                <a:gd name="T79" fmla="*/ 14 h 317"/>
                <a:gd name="T80" fmla="*/ 186 w 388"/>
                <a:gd name="T81" fmla="*/ 4 h 317"/>
                <a:gd name="T82" fmla="*/ 227 w 388"/>
                <a:gd name="T8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317">
                  <a:moveTo>
                    <a:pt x="227" y="0"/>
                  </a:moveTo>
                  <a:lnTo>
                    <a:pt x="248" y="2"/>
                  </a:lnTo>
                  <a:lnTo>
                    <a:pt x="269" y="9"/>
                  </a:lnTo>
                  <a:lnTo>
                    <a:pt x="291" y="18"/>
                  </a:lnTo>
                  <a:lnTo>
                    <a:pt x="312" y="32"/>
                  </a:lnTo>
                  <a:lnTo>
                    <a:pt x="331" y="48"/>
                  </a:lnTo>
                  <a:lnTo>
                    <a:pt x="349" y="66"/>
                  </a:lnTo>
                  <a:lnTo>
                    <a:pt x="364" y="87"/>
                  </a:lnTo>
                  <a:lnTo>
                    <a:pt x="377" y="107"/>
                  </a:lnTo>
                  <a:lnTo>
                    <a:pt x="384" y="129"/>
                  </a:lnTo>
                  <a:lnTo>
                    <a:pt x="388" y="153"/>
                  </a:lnTo>
                  <a:lnTo>
                    <a:pt x="387" y="174"/>
                  </a:lnTo>
                  <a:lnTo>
                    <a:pt x="379" y="196"/>
                  </a:lnTo>
                  <a:lnTo>
                    <a:pt x="366" y="215"/>
                  </a:lnTo>
                  <a:lnTo>
                    <a:pt x="343" y="240"/>
                  </a:lnTo>
                  <a:lnTo>
                    <a:pt x="317" y="260"/>
                  </a:lnTo>
                  <a:lnTo>
                    <a:pt x="290" y="279"/>
                  </a:lnTo>
                  <a:lnTo>
                    <a:pt x="261" y="294"/>
                  </a:lnTo>
                  <a:lnTo>
                    <a:pt x="231" y="306"/>
                  </a:lnTo>
                  <a:lnTo>
                    <a:pt x="203" y="314"/>
                  </a:lnTo>
                  <a:lnTo>
                    <a:pt x="174" y="317"/>
                  </a:lnTo>
                  <a:lnTo>
                    <a:pt x="146" y="316"/>
                  </a:lnTo>
                  <a:lnTo>
                    <a:pt x="118" y="311"/>
                  </a:lnTo>
                  <a:lnTo>
                    <a:pt x="94" y="299"/>
                  </a:lnTo>
                  <a:lnTo>
                    <a:pt x="72" y="284"/>
                  </a:lnTo>
                  <a:lnTo>
                    <a:pt x="52" y="262"/>
                  </a:lnTo>
                  <a:lnTo>
                    <a:pt x="31" y="231"/>
                  </a:lnTo>
                  <a:lnTo>
                    <a:pt x="17" y="201"/>
                  </a:lnTo>
                  <a:lnTo>
                    <a:pt x="8" y="175"/>
                  </a:lnTo>
                  <a:lnTo>
                    <a:pt x="3" y="152"/>
                  </a:lnTo>
                  <a:lnTo>
                    <a:pt x="0" y="131"/>
                  </a:lnTo>
                  <a:lnTo>
                    <a:pt x="1" y="115"/>
                  </a:lnTo>
                  <a:lnTo>
                    <a:pt x="3" y="102"/>
                  </a:lnTo>
                  <a:lnTo>
                    <a:pt x="4" y="94"/>
                  </a:lnTo>
                  <a:lnTo>
                    <a:pt x="4" y="92"/>
                  </a:lnTo>
                  <a:lnTo>
                    <a:pt x="25" y="78"/>
                  </a:lnTo>
                  <a:lnTo>
                    <a:pt x="48" y="61"/>
                  </a:lnTo>
                  <a:lnTo>
                    <a:pt x="77" y="44"/>
                  </a:lnTo>
                  <a:lnTo>
                    <a:pt x="109" y="27"/>
                  </a:lnTo>
                  <a:lnTo>
                    <a:pt x="146" y="14"/>
                  </a:lnTo>
                  <a:lnTo>
                    <a:pt x="186" y="4"/>
                  </a:lnTo>
                  <a:lnTo>
                    <a:pt x="227"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sp>
          <p:nvSpPr>
            <p:cNvPr id="17" name="Freeform 16"/>
            <p:cNvSpPr>
              <a:spLocks/>
            </p:cNvSpPr>
            <p:nvPr/>
          </p:nvSpPr>
          <p:spPr bwMode="auto">
            <a:xfrm>
              <a:off x="9209088" y="4483100"/>
              <a:ext cx="279400" cy="309562"/>
            </a:xfrm>
            <a:custGeom>
              <a:avLst/>
              <a:gdLst>
                <a:gd name="T0" fmla="*/ 153 w 176"/>
                <a:gd name="T1" fmla="*/ 0 h 195"/>
                <a:gd name="T2" fmla="*/ 176 w 176"/>
                <a:gd name="T3" fmla="*/ 4 h 195"/>
                <a:gd name="T4" fmla="*/ 1 w 176"/>
                <a:gd name="T5" fmla="*/ 195 h 195"/>
                <a:gd name="T6" fmla="*/ 1 w 176"/>
                <a:gd name="T7" fmla="*/ 191 h 195"/>
                <a:gd name="T8" fmla="*/ 0 w 176"/>
                <a:gd name="T9" fmla="*/ 182 h 195"/>
                <a:gd name="T10" fmla="*/ 0 w 176"/>
                <a:gd name="T11" fmla="*/ 167 h 195"/>
                <a:gd name="T12" fmla="*/ 1 w 176"/>
                <a:gd name="T13" fmla="*/ 151 h 195"/>
                <a:gd name="T14" fmla="*/ 6 w 176"/>
                <a:gd name="T15" fmla="*/ 131 h 195"/>
                <a:gd name="T16" fmla="*/ 14 w 176"/>
                <a:gd name="T17" fmla="*/ 110 h 195"/>
                <a:gd name="T18" fmla="*/ 27 w 176"/>
                <a:gd name="T19" fmla="*/ 90 h 195"/>
                <a:gd name="T20" fmla="*/ 40 w 176"/>
                <a:gd name="T21" fmla="*/ 74 h 195"/>
                <a:gd name="T22" fmla="*/ 53 w 176"/>
                <a:gd name="T23" fmla="*/ 59 h 195"/>
                <a:gd name="T24" fmla="*/ 67 w 176"/>
                <a:gd name="T25" fmla="*/ 43 h 195"/>
                <a:gd name="T26" fmla="*/ 82 w 176"/>
                <a:gd name="T27" fmla="*/ 29 h 195"/>
                <a:gd name="T28" fmla="*/ 97 w 176"/>
                <a:gd name="T29" fmla="*/ 17 h 195"/>
                <a:gd name="T30" fmla="*/ 114 w 176"/>
                <a:gd name="T31" fmla="*/ 8 h 195"/>
                <a:gd name="T32" fmla="*/ 134 w 176"/>
                <a:gd name="T33" fmla="*/ 2 h 195"/>
                <a:gd name="T34" fmla="*/ 153 w 17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95">
                  <a:moveTo>
                    <a:pt x="153" y="0"/>
                  </a:moveTo>
                  <a:lnTo>
                    <a:pt x="176" y="4"/>
                  </a:lnTo>
                  <a:lnTo>
                    <a:pt x="1" y="195"/>
                  </a:lnTo>
                  <a:lnTo>
                    <a:pt x="1" y="191"/>
                  </a:lnTo>
                  <a:lnTo>
                    <a:pt x="0" y="182"/>
                  </a:lnTo>
                  <a:lnTo>
                    <a:pt x="0" y="167"/>
                  </a:lnTo>
                  <a:lnTo>
                    <a:pt x="1" y="151"/>
                  </a:lnTo>
                  <a:lnTo>
                    <a:pt x="6" y="131"/>
                  </a:lnTo>
                  <a:lnTo>
                    <a:pt x="14" y="110"/>
                  </a:lnTo>
                  <a:lnTo>
                    <a:pt x="27" y="90"/>
                  </a:lnTo>
                  <a:lnTo>
                    <a:pt x="40" y="74"/>
                  </a:lnTo>
                  <a:lnTo>
                    <a:pt x="53" y="59"/>
                  </a:lnTo>
                  <a:lnTo>
                    <a:pt x="67" y="43"/>
                  </a:lnTo>
                  <a:lnTo>
                    <a:pt x="82" y="29"/>
                  </a:lnTo>
                  <a:lnTo>
                    <a:pt x="97" y="17"/>
                  </a:lnTo>
                  <a:lnTo>
                    <a:pt x="114" y="8"/>
                  </a:lnTo>
                  <a:lnTo>
                    <a:pt x="134" y="2"/>
                  </a:lnTo>
                  <a:lnTo>
                    <a:pt x="153"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p>
          </p:txBody>
        </p:sp>
      </p:grpSp>
      <p:sp>
        <p:nvSpPr>
          <p:cNvPr id="38" name="TextBox 37"/>
          <p:cNvSpPr txBox="1"/>
          <p:nvPr/>
        </p:nvSpPr>
        <p:spPr>
          <a:xfrm>
            <a:off x="4135781" y="7441416"/>
            <a:ext cx="4688768" cy="757130"/>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457200" indent="-457200" algn="just" defTabSz="1700782">
              <a:spcBef>
                <a:spcPts val="1800"/>
              </a:spcBef>
              <a:buSzPct val="123000"/>
              <a:buFont typeface="+mj-lt"/>
              <a:buAutoNum type="arabicPeriod" startAt="3"/>
              <a:defRPr sz="4000" b="1">
                <a:solidFill>
                  <a:srgbClr val="264C98"/>
                </a:solidFill>
                <a:latin typeface="Times New Roman"/>
                <a:ea typeface="Times New Roman"/>
                <a:cs typeface="Times New Roman"/>
                <a:sym typeface="Times New Roman"/>
              </a:defRPr>
            </a:pPr>
            <a:r>
              <a:rPr lang="en-US" sz="2400" dirty="0">
                <a:cs typeface="Calibri" panose="020F0502020204030204" pitchFamily="34" charset="0"/>
              </a:rPr>
              <a:t>Expanded the team from 3 to 5 people.</a:t>
            </a:r>
            <a:endParaRPr lang="tr-TR" sz="2400" dirty="0">
              <a:cs typeface="Calibri" panose="020F0502020204030204" pitchFamily="34" charset="0"/>
            </a:endParaRPr>
          </a:p>
        </p:txBody>
      </p:sp>
      <p:grpSp>
        <p:nvGrpSpPr>
          <p:cNvPr id="41" name="Group 40"/>
          <p:cNvGrpSpPr/>
          <p:nvPr/>
        </p:nvGrpSpPr>
        <p:grpSpPr>
          <a:xfrm>
            <a:off x="11063173" y="3468127"/>
            <a:ext cx="711194" cy="663346"/>
            <a:chOff x="1152525" y="1400175"/>
            <a:chExt cx="2406650" cy="2244726"/>
          </a:xfrm>
          <a:solidFill>
            <a:schemeClr val="bg1"/>
          </a:solidFill>
        </p:grpSpPr>
        <p:sp>
          <p:nvSpPr>
            <p:cNvPr id="42" name="Freeform 6"/>
            <p:cNvSpPr>
              <a:spLocks/>
            </p:cNvSpPr>
            <p:nvPr/>
          </p:nvSpPr>
          <p:spPr bwMode="auto">
            <a:xfrm>
              <a:off x="1352550" y="1600200"/>
              <a:ext cx="522288" cy="80963"/>
            </a:xfrm>
            <a:custGeom>
              <a:avLst/>
              <a:gdLst>
                <a:gd name="T0" fmla="*/ 76 w 985"/>
                <a:gd name="T1" fmla="*/ 0 h 151"/>
                <a:gd name="T2" fmla="*/ 910 w 985"/>
                <a:gd name="T3" fmla="*/ 0 h 151"/>
                <a:gd name="T4" fmla="*/ 934 w 985"/>
                <a:gd name="T5" fmla="*/ 4 h 151"/>
                <a:gd name="T6" fmla="*/ 956 w 985"/>
                <a:gd name="T7" fmla="*/ 14 h 151"/>
                <a:gd name="T8" fmla="*/ 972 w 985"/>
                <a:gd name="T9" fmla="*/ 30 h 151"/>
                <a:gd name="T10" fmla="*/ 981 w 985"/>
                <a:gd name="T11" fmla="*/ 51 h 151"/>
                <a:gd name="T12" fmla="*/ 985 w 985"/>
                <a:gd name="T13" fmla="*/ 76 h 151"/>
                <a:gd name="T14" fmla="*/ 981 w 985"/>
                <a:gd name="T15" fmla="*/ 102 h 151"/>
                <a:gd name="T16" fmla="*/ 972 w 985"/>
                <a:gd name="T17" fmla="*/ 122 h 151"/>
                <a:gd name="T18" fmla="*/ 956 w 985"/>
                <a:gd name="T19" fmla="*/ 139 h 151"/>
                <a:gd name="T20" fmla="*/ 934 w 985"/>
                <a:gd name="T21" fmla="*/ 148 h 151"/>
                <a:gd name="T22" fmla="*/ 910 w 985"/>
                <a:gd name="T23" fmla="*/ 151 h 151"/>
                <a:gd name="T24" fmla="*/ 76 w 985"/>
                <a:gd name="T25" fmla="*/ 151 h 151"/>
                <a:gd name="T26" fmla="*/ 51 w 985"/>
                <a:gd name="T27" fmla="*/ 148 h 151"/>
                <a:gd name="T28" fmla="*/ 29 w 985"/>
                <a:gd name="T29" fmla="*/ 139 h 151"/>
                <a:gd name="T30" fmla="*/ 14 w 985"/>
                <a:gd name="T31" fmla="*/ 122 h 151"/>
                <a:gd name="T32" fmla="*/ 4 w 985"/>
                <a:gd name="T33" fmla="*/ 102 h 151"/>
                <a:gd name="T34" fmla="*/ 0 w 985"/>
                <a:gd name="T35" fmla="*/ 76 h 151"/>
                <a:gd name="T36" fmla="*/ 4 w 985"/>
                <a:gd name="T37" fmla="*/ 51 h 151"/>
                <a:gd name="T38" fmla="*/ 14 w 985"/>
                <a:gd name="T39" fmla="*/ 30 h 151"/>
                <a:gd name="T40" fmla="*/ 29 w 985"/>
                <a:gd name="T41" fmla="*/ 14 h 151"/>
                <a:gd name="T42" fmla="*/ 51 w 985"/>
                <a:gd name="T43" fmla="*/ 4 h 151"/>
                <a:gd name="T44" fmla="*/ 76 w 985"/>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5" h="151">
                  <a:moveTo>
                    <a:pt x="76" y="0"/>
                  </a:moveTo>
                  <a:lnTo>
                    <a:pt x="910" y="0"/>
                  </a:lnTo>
                  <a:lnTo>
                    <a:pt x="934" y="4"/>
                  </a:lnTo>
                  <a:lnTo>
                    <a:pt x="956" y="14"/>
                  </a:lnTo>
                  <a:lnTo>
                    <a:pt x="972" y="30"/>
                  </a:lnTo>
                  <a:lnTo>
                    <a:pt x="981" y="51"/>
                  </a:lnTo>
                  <a:lnTo>
                    <a:pt x="985" y="76"/>
                  </a:lnTo>
                  <a:lnTo>
                    <a:pt x="981" y="102"/>
                  </a:lnTo>
                  <a:lnTo>
                    <a:pt x="972" y="122"/>
                  </a:lnTo>
                  <a:lnTo>
                    <a:pt x="956" y="139"/>
                  </a:lnTo>
                  <a:lnTo>
                    <a:pt x="934" y="148"/>
                  </a:lnTo>
                  <a:lnTo>
                    <a:pt x="910" y="151"/>
                  </a:lnTo>
                  <a:lnTo>
                    <a:pt x="76" y="151"/>
                  </a:lnTo>
                  <a:lnTo>
                    <a:pt x="51" y="148"/>
                  </a:lnTo>
                  <a:lnTo>
                    <a:pt x="29" y="139"/>
                  </a:lnTo>
                  <a:lnTo>
                    <a:pt x="14" y="122"/>
                  </a:lnTo>
                  <a:lnTo>
                    <a:pt x="4" y="102"/>
                  </a:lnTo>
                  <a:lnTo>
                    <a:pt x="0" y="76"/>
                  </a:lnTo>
                  <a:lnTo>
                    <a:pt x="4" y="51"/>
                  </a:lnTo>
                  <a:lnTo>
                    <a:pt x="14" y="30"/>
                  </a:lnTo>
                  <a:lnTo>
                    <a:pt x="29" y="14"/>
                  </a:lnTo>
                  <a:lnTo>
                    <a:pt x="51" y="4"/>
                  </a:lnTo>
                  <a:lnTo>
                    <a:pt x="7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43" name="Freeform 7"/>
            <p:cNvSpPr>
              <a:spLocks/>
            </p:cNvSpPr>
            <p:nvPr/>
          </p:nvSpPr>
          <p:spPr bwMode="auto">
            <a:xfrm>
              <a:off x="1954213" y="1600200"/>
              <a:ext cx="441325" cy="80963"/>
            </a:xfrm>
            <a:custGeom>
              <a:avLst/>
              <a:gdLst>
                <a:gd name="T0" fmla="*/ 76 w 834"/>
                <a:gd name="T1" fmla="*/ 0 h 151"/>
                <a:gd name="T2" fmla="*/ 758 w 834"/>
                <a:gd name="T3" fmla="*/ 0 h 151"/>
                <a:gd name="T4" fmla="*/ 783 w 834"/>
                <a:gd name="T5" fmla="*/ 4 h 151"/>
                <a:gd name="T6" fmla="*/ 805 w 834"/>
                <a:gd name="T7" fmla="*/ 14 h 151"/>
                <a:gd name="T8" fmla="*/ 820 w 834"/>
                <a:gd name="T9" fmla="*/ 30 h 151"/>
                <a:gd name="T10" fmla="*/ 830 w 834"/>
                <a:gd name="T11" fmla="*/ 51 h 151"/>
                <a:gd name="T12" fmla="*/ 834 w 834"/>
                <a:gd name="T13" fmla="*/ 76 h 151"/>
                <a:gd name="T14" fmla="*/ 830 w 834"/>
                <a:gd name="T15" fmla="*/ 102 h 151"/>
                <a:gd name="T16" fmla="*/ 820 w 834"/>
                <a:gd name="T17" fmla="*/ 122 h 151"/>
                <a:gd name="T18" fmla="*/ 805 w 834"/>
                <a:gd name="T19" fmla="*/ 139 h 151"/>
                <a:gd name="T20" fmla="*/ 783 w 834"/>
                <a:gd name="T21" fmla="*/ 148 h 151"/>
                <a:gd name="T22" fmla="*/ 758 w 834"/>
                <a:gd name="T23" fmla="*/ 151 h 151"/>
                <a:gd name="T24" fmla="*/ 76 w 834"/>
                <a:gd name="T25" fmla="*/ 151 h 151"/>
                <a:gd name="T26" fmla="*/ 51 w 834"/>
                <a:gd name="T27" fmla="*/ 148 h 151"/>
                <a:gd name="T28" fmla="*/ 29 w 834"/>
                <a:gd name="T29" fmla="*/ 139 h 151"/>
                <a:gd name="T30" fmla="*/ 14 w 834"/>
                <a:gd name="T31" fmla="*/ 122 h 151"/>
                <a:gd name="T32" fmla="*/ 4 w 834"/>
                <a:gd name="T33" fmla="*/ 102 h 151"/>
                <a:gd name="T34" fmla="*/ 0 w 834"/>
                <a:gd name="T35" fmla="*/ 76 h 151"/>
                <a:gd name="T36" fmla="*/ 4 w 834"/>
                <a:gd name="T37" fmla="*/ 51 h 151"/>
                <a:gd name="T38" fmla="*/ 14 w 834"/>
                <a:gd name="T39" fmla="*/ 30 h 151"/>
                <a:gd name="T40" fmla="*/ 29 w 834"/>
                <a:gd name="T41" fmla="*/ 14 h 151"/>
                <a:gd name="T42" fmla="*/ 51 w 834"/>
                <a:gd name="T43" fmla="*/ 4 h 151"/>
                <a:gd name="T44" fmla="*/ 76 w 834"/>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151">
                  <a:moveTo>
                    <a:pt x="76" y="0"/>
                  </a:moveTo>
                  <a:lnTo>
                    <a:pt x="758" y="0"/>
                  </a:lnTo>
                  <a:lnTo>
                    <a:pt x="783" y="4"/>
                  </a:lnTo>
                  <a:lnTo>
                    <a:pt x="805" y="14"/>
                  </a:lnTo>
                  <a:lnTo>
                    <a:pt x="820" y="30"/>
                  </a:lnTo>
                  <a:lnTo>
                    <a:pt x="830" y="51"/>
                  </a:lnTo>
                  <a:lnTo>
                    <a:pt x="834" y="76"/>
                  </a:lnTo>
                  <a:lnTo>
                    <a:pt x="830" y="102"/>
                  </a:lnTo>
                  <a:lnTo>
                    <a:pt x="820" y="122"/>
                  </a:lnTo>
                  <a:lnTo>
                    <a:pt x="805" y="139"/>
                  </a:lnTo>
                  <a:lnTo>
                    <a:pt x="783" y="148"/>
                  </a:lnTo>
                  <a:lnTo>
                    <a:pt x="758" y="151"/>
                  </a:lnTo>
                  <a:lnTo>
                    <a:pt x="76" y="151"/>
                  </a:lnTo>
                  <a:lnTo>
                    <a:pt x="51" y="148"/>
                  </a:lnTo>
                  <a:lnTo>
                    <a:pt x="29" y="139"/>
                  </a:lnTo>
                  <a:lnTo>
                    <a:pt x="14" y="122"/>
                  </a:lnTo>
                  <a:lnTo>
                    <a:pt x="4" y="102"/>
                  </a:lnTo>
                  <a:lnTo>
                    <a:pt x="0" y="76"/>
                  </a:lnTo>
                  <a:lnTo>
                    <a:pt x="4" y="51"/>
                  </a:lnTo>
                  <a:lnTo>
                    <a:pt x="14" y="30"/>
                  </a:lnTo>
                  <a:lnTo>
                    <a:pt x="29" y="14"/>
                  </a:lnTo>
                  <a:lnTo>
                    <a:pt x="51" y="4"/>
                  </a:lnTo>
                  <a:lnTo>
                    <a:pt x="7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44" name="Freeform 8"/>
            <p:cNvSpPr>
              <a:spLocks/>
            </p:cNvSpPr>
            <p:nvPr/>
          </p:nvSpPr>
          <p:spPr bwMode="auto">
            <a:xfrm>
              <a:off x="1352550" y="1760538"/>
              <a:ext cx="320675" cy="80963"/>
            </a:xfrm>
            <a:custGeom>
              <a:avLst/>
              <a:gdLst>
                <a:gd name="T0" fmla="*/ 76 w 606"/>
                <a:gd name="T1" fmla="*/ 0 h 151"/>
                <a:gd name="T2" fmla="*/ 531 w 606"/>
                <a:gd name="T3" fmla="*/ 0 h 151"/>
                <a:gd name="T4" fmla="*/ 555 w 606"/>
                <a:gd name="T5" fmla="*/ 4 h 151"/>
                <a:gd name="T6" fmla="*/ 577 w 606"/>
                <a:gd name="T7" fmla="*/ 14 h 151"/>
                <a:gd name="T8" fmla="*/ 593 w 606"/>
                <a:gd name="T9" fmla="*/ 30 h 151"/>
                <a:gd name="T10" fmla="*/ 602 w 606"/>
                <a:gd name="T11" fmla="*/ 51 h 151"/>
                <a:gd name="T12" fmla="*/ 606 w 606"/>
                <a:gd name="T13" fmla="*/ 76 h 151"/>
                <a:gd name="T14" fmla="*/ 602 w 606"/>
                <a:gd name="T15" fmla="*/ 102 h 151"/>
                <a:gd name="T16" fmla="*/ 593 w 606"/>
                <a:gd name="T17" fmla="*/ 122 h 151"/>
                <a:gd name="T18" fmla="*/ 577 w 606"/>
                <a:gd name="T19" fmla="*/ 139 h 151"/>
                <a:gd name="T20" fmla="*/ 555 w 606"/>
                <a:gd name="T21" fmla="*/ 148 h 151"/>
                <a:gd name="T22" fmla="*/ 531 w 606"/>
                <a:gd name="T23" fmla="*/ 151 h 151"/>
                <a:gd name="T24" fmla="*/ 76 w 606"/>
                <a:gd name="T25" fmla="*/ 151 h 151"/>
                <a:gd name="T26" fmla="*/ 51 w 606"/>
                <a:gd name="T27" fmla="*/ 148 h 151"/>
                <a:gd name="T28" fmla="*/ 29 w 606"/>
                <a:gd name="T29" fmla="*/ 139 h 151"/>
                <a:gd name="T30" fmla="*/ 14 w 606"/>
                <a:gd name="T31" fmla="*/ 122 h 151"/>
                <a:gd name="T32" fmla="*/ 4 w 606"/>
                <a:gd name="T33" fmla="*/ 102 h 151"/>
                <a:gd name="T34" fmla="*/ 0 w 606"/>
                <a:gd name="T35" fmla="*/ 76 h 151"/>
                <a:gd name="T36" fmla="*/ 4 w 606"/>
                <a:gd name="T37" fmla="*/ 51 h 151"/>
                <a:gd name="T38" fmla="*/ 14 w 606"/>
                <a:gd name="T39" fmla="*/ 30 h 151"/>
                <a:gd name="T40" fmla="*/ 29 w 606"/>
                <a:gd name="T41" fmla="*/ 14 h 151"/>
                <a:gd name="T42" fmla="*/ 51 w 606"/>
                <a:gd name="T43" fmla="*/ 4 h 151"/>
                <a:gd name="T44" fmla="*/ 76 w 606"/>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6" h="151">
                  <a:moveTo>
                    <a:pt x="76" y="0"/>
                  </a:moveTo>
                  <a:lnTo>
                    <a:pt x="531" y="0"/>
                  </a:lnTo>
                  <a:lnTo>
                    <a:pt x="555" y="4"/>
                  </a:lnTo>
                  <a:lnTo>
                    <a:pt x="577" y="14"/>
                  </a:lnTo>
                  <a:lnTo>
                    <a:pt x="593" y="30"/>
                  </a:lnTo>
                  <a:lnTo>
                    <a:pt x="602" y="51"/>
                  </a:lnTo>
                  <a:lnTo>
                    <a:pt x="606" y="76"/>
                  </a:lnTo>
                  <a:lnTo>
                    <a:pt x="602" y="102"/>
                  </a:lnTo>
                  <a:lnTo>
                    <a:pt x="593" y="122"/>
                  </a:lnTo>
                  <a:lnTo>
                    <a:pt x="577" y="139"/>
                  </a:lnTo>
                  <a:lnTo>
                    <a:pt x="555" y="148"/>
                  </a:lnTo>
                  <a:lnTo>
                    <a:pt x="531" y="151"/>
                  </a:lnTo>
                  <a:lnTo>
                    <a:pt x="76" y="151"/>
                  </a:lnTo>
                  <a:lnTo>
                    <a:pt x="51" y="148"/>
                  </a:lnTo>
                  <a:lnTo>
                    <a:pt x="29" y="139"/>
                  </a:lnTo>
                  <a:lnTo>
                    <a:pt x="14" y="122"/>
                  </a:lnTo>
                  <a:lnTo>
                    <a:pt x="4" y="102"/>
                  </a:lnTo>
                  <a:lnTo>
                    <a:pt x="0" y="76"/>
                  </a:lnTo>
                  <a:lnTo>
                    <a:pt x="4" y="51"/>
                  </a:lnTo>
                  <a:lnTo>
                    <a:pt x="14" y="30"/>
                  </a:lnTo>
                  <a:lnTo>
                    <a:pt x="29" y="14"/>
                  </a:lnTo>
                  <a:lnTo>
                    <a:pt x="51" y="4"/>
                  </a:lnTo>
                  <a:lnTo>
                    <a:pt x="7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45" name="Freeform 9"/>
            <p:cNvSpPr>
              <a:spLocks/>
            </p:cNvSpPr>
            <p:nvPr/>
          </p:nvSpPr>
          <p:spPr bwMode="auto">
            <a:xfrm>
              <a:off x="1754188" y="1760538"/>
              <a:ext cx="441325" cy="80963"/>
            </a:xfrm>
            <a:custGeom>
              <a:avLst/>
              <a:gdLst>
                <a:gd name="T0" fmla="*/ 76 w 834"/>
                <a:gd name="T1" fmla="*/ 0 h 151"/>
                <a:gd name="T2" fmla="*/ 758 w 834"/>
                <a:gd name="T3" fmla="*/ 0 h 151"/>
                <a:gd name="T4" fmla="*/ 783 w 834"/>
                <a:gd name="T5" fmla="*/ 4 h 151"/>
                <a:gd name="T6" fmla="*/ 805 w 834"/>
                <a:gd name="T7" fmla="*/ 14 h 151"/>
                <a:gd name="T8" fmla="*/ 820 w 834"/>
                <a:gd name="T9" fmla="*/ 30 h 151"/>
                <a:gd name="T10" fmla="*/ 830 w 834"/>
                <a:gd name="T11" fmla="*/ 51 h 151"/>
                <a:gd name="T12" fmla="*/ 834 w 834"/>
                <a:gd name="T13" fmla="*/ 76 h 151"/>
                <a:gd name="T14" fmla="*/ 830 w 834"/>
                <a:gd name="T15" fmla="*/ 102 h 151"/>
                <a:gd name="T16" fmla="*/ 820 w 834"/>
                <a:gd name="T17" fmla="*/ 122 h 151"/>
                <a:gd name="T18" fmla="*/ 805 w 834"/>
                <a:gd name="T19" fmla="*/ 139 h 151"/>
                <a:gd name="T20" fmla="*/ 783 w 834"/>
                <a:gd name="T21" fmla="*/ 148 h 151"/>
                <a:gd name="T22" fmla="*/ 758 w 834"/>
                <a:gd name="T23" fmla="*/ 151 h 151"/>
                <a:gd name="T24" fmla="*/ 76 w 834"/>
                <a:gd name="T25" fmla="*/ 151 h 151"/>
                <a:gd name="T26" fmla="*/ 51 w 834"/>
                <a:gd name="T27" fmla="*/ 148 h 151"/>
                <a:gd name="T28" fmla="*/ 29 w 834"/>
                <a:gd name="T29" fmla="*/ 139 h 151"/>
                <a:gd name="T30" fmla="*/ 14 w 834"/>
                <a:gd name="T31" fmla="*/ 122 h 151"/>
                <a:gd name="T32" fmla="*/ 4 w 834"/>
                <a:gd name="T33" fmla="*/ 102 h 151"/>
                <a:gd name="T34" fmla="*/ 0 w 834"/>
                <a:gd name="T35" fmla="*/ 76 h 151"/>
                <a:gd name="T36" fmla="*/ 4 w 834"/>
                <a:gd name="T37" fmla="*/ 51 h 151"/>
                <a:gd name="T38" fmla="*/ 14 w 834"/>
                <a:gd name="T39" fmla="*/ 30 h 151"/>
                <a:gd name="T40" fmla="*/ 29 w 834"/>
                <a:gd name="T41" fmla="*/ 14 h 151"/>
                <a:gd name="T42" fmla="*/ 51 w 834"/>
                <a:gd name="T43" fmla="*/ 4 h 151"/>
                <a:gd name="T44" fmla="*/ 76 w 834"/>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151">
                  <a:moveTo>
                    <a:pt x="76" y="0"/>
                  </a:moveTo>
                  <a:lnTo>
                    <a:pt x="758" y="0"/>
                  </a:lnTo>
                  <a:lnTo>
                    <a:pt x="783" y="4"/>
                  </a:lnTo>
                  <a:lnTo>
                    <a:pt x="805" y="14"/>
                  </a:lnTo>
                  <a:lnTo>
                    <a:pt x="820" y="30"/>
                  </a:lnTo>
                  <a:lnTo>
                    <a:pt x="830" y="51"/>
                  </a:lnTo>
                  <a:lnTo>
                    <a:pt x="834" y="76"/>
                  </a:lnTo>
                  <a:lnTo>
                    <a:pt x="830" y="102"/>
                  </a:lnTo>
                  <a:lnTo>
                    <a:pt x="820" y="122"/>
                  </a:lnTo>
                  <a:lnTo>
                    <a:pt x="805" y="139"/>
                  </a:lnTo>
                  <a:lnTo>
                    <a:pt x="783" y="148"/>
                  </a:lnTo>
                  <a:lnTo>
                    <a:pt x="758" y="151"/>
                  </a:lnTo>
                  <a:lnTo>
                    <a:pt x="76" y="151"/>
                  </a:lnTo>
                  <a:lnTo>
                    <a:pt x="51" y="148"/>
                  </a:lnTo>
                  <a:lnTo>
                    <a:pt x="29" y="139"/>
                  </a:lnTo>
                  <a:lnTo>
                    <a:pt x="14" y="122"/>
                  </a:lnTo>
                  <a:lnTo>
                    <a:pt x="4" y="102"/>
                  </a:lnTo>
                  <a:lnTo>
                    <a:pt x="0" y="76"/>
                  </a:lnTo>
                  <a:lnTo>
                    <a:pt x="4" y="51"/>
                  </a:lnTo>
                  <a:lnTo>
                    <a:pt x="14" y="30"/>
                  </a:lnTo>
                  <a:lnTo>
                    <a:pt x="29" y="14"/>
                  </a:lnTo>
                  <a:lnTo>
                    <a:pt x="51" y="4"/>
                  </a:lnTo>
                  <a:lnTo>
                    <a:pt x="7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46" name="Freeform 10"/>
            <p:cNvSpPr>
              <a:spLocks/>
            </p:cNvSpPr>
            <p:nvPr/>
          </p:nvSpPr>
          <p:spPr bwMode="auto">
            <a:xfrm>
              <a:off x="2274888" y="1760538"/>
              <a:ext cx="120650" cy="80963"/>
            </a:xfrm>
            <a:custGeom>
              <a:avLst/>
              <a:gdLst>
                <a:gd name="T0" fmla="*/ 76 w 228"/>
                <a:gd name="T1" fmla="*/ 0 h 151"/>
                <a:gd name="T2" fmla="*/ 152 w 228"/>
                <a:gd name="T3" fmla="*/ 0 h 151"/>
                <a:gd name="T4" fmla="*/ 177 w 228"/>
                <a:gd name="T5" fmla="*/ 4 h 151"/>
                <a:gd name="T6" fmla="*/ 199 w 228"/>
                <a:gd name="T7" fmla="*/ 14 h 151"/>
                <a:gd name="T8" fmla="*/ 214 w 228"/>
                <a:gd name="T9" fmla="*/ 30 h 151"/>
                <a:gd name="T10" fmla="*/ 224 w 228"/>
                <a:gd name="T11" fmla="*/ 51 h 151"/>
                <a:gd name="T12" fmla="*/ 228 w 228"/>
                <a:gd name="T13" fmla="*/ 76 h 151"/>
                <a:gd name="T14" fmla="*/ 224 w 228"/>
                <a:gd name="T15" fmla="*/ 102 h 151"/>
                <a:gd name="T16" fmla="*/ 214 w 228"/>
                <a:gd name="T17" fmla="*/ 122 h 151"/>
                <a:gd name="T18" fmla="*/ 199 w 228"/>
                <a:gd name="T19" fmla="*/ 139 h 151"/>
                <a:gd name="T20" fmla="*/ 177 w 228"/>
                <a:gd name="T21" fmla="*/ 148 h 151"/>
                <a:gd name="T22" fmla="*/ 152 w 228"/>
                <a:gd name="T23" fmla="*/ 151 h 151"/>
                <a:gd name="T24" fmla="*/ 76 w 228"/>
                <a:gd name="T25" fmla="*/ 151 h 151"/>
                <a:gd name="T26" fmla="*/ 51 w 228"/>
                <a:gd name="T27" fmla="*/ 148 h 151"/>
                <a:gd name="T28" fmla="*/ 29 w 228"/>
                <a:gd name="T29" fmla="*/ 139 h 151"/>
                <a:gd name="T30" fmla="*/ 14 w 228"/>
                <a:gd name="T31" fmla="*/ 122 h 151"/>
                <a:gd name="T32" fmla="*/ 5 w 228"/>
                <a:gd name="T33" fmla="*/ 102 h 151"/>
                <a:gd name="T34" fmla="*/ 0 w 228"/>
                <a:gd name="T35" fmla="*/ 76 h 151"/>
                <a:gd name="T36" fmla="*/ 5 w 228"/>
                <a:gd name="T37" fmla="*/ 51 h 151"/>
                <a:gd name="T38" fmla="*/ 14 w 228"/>
                <a:gd name="T39" fmla="*/ 30 h 151"/>
                <a:gd name="T40" fmla="*/ 29 w 228"/>
                <a:gd name="T41" fmla="*/ 14 h 151"/>
                <a:gd name="T42" fmla="*/ 51 w 228"/>
                <a:gd name="T43" fmla="*/ 4 h 151"/>
                <a:gd name="T44" fmla="*/ 76 w 228"/>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151">
                  <a:moveTo>
                    <a:pt x="76" y="0"/>
                  </a:moveTo>
                  <a:lnTo>
                    <a:pt x="152" y="0"/>
                  </a:lnTo>
                  <a:lnTo>
                    <a:pt x="177" y="4"/>
                  </a:lnTo>
                  <a:lnTo>
                    <a:pt x="199" y="14"/>
                  </a:lnTo>
                  <a:lnTo>
                    <a:pt x="214" y="30"/>
                  </a:lnTo>
                  <a:lnTo>
                    <a:pt x="224" y="51"/>
                  </a:lnTo>
                  <a:lnTo>
                    <a:pt x="228" y="76"/>
                  </a:lnTo>
                  <a:lnTo>
                    <a:pt x="224" y="102"/>
                  </a:lnTo>
                  <a:lnTo>
                    <a:pt x="214" y="122"/>
                  </a:lnTo>
                  <a:lnTo>
                    <a:pt x="199" y="139"/>
                  </a:lnTo>
                  <a:lnTo>
                    <a:pt x="177" y="148"/>
                  </a:lnTo>
                  <a:lnTo>
                    <a:pt x="152" y="151"/>
                  </a:lnTo>
                  <a:lnTo>
                    <a:pt x="76" y="151"/>
                  </a:lnTo>
                  <a:lnTo>
                    <a:pt x="51" y="148"/>
                  </a:lnTo>
                  <a:lnTo>
                    <a:pt x="29" y="139"/>
                  </a:lnTo>
                  <a:lnTo>
                    <a:pt x="14" y="122"/>
                  </a:lnTo>
                  <a:lnTo>
                    <a:pt x="5" y="102"/>
                  </a:lnTo>
                  <a:lnTo>
                    <a:pt x="0" y="76"/>
                  </a:lnTo>
                  <a:lnTo>
                    <a:pt x="5" y="51"/>
                  </a:lnTo>
                  <a:lnTo>
                    <a:pt x="14" y="30"/>
                  </a:lnTo>
                  <a:lnTo>
                    <a:pt x="29" y="14"/>
                  </a:lnTo>
                  <a:lnTo>
                    <a:pt x="51" y="4"/>
                  </a:lnTo>
                  <a:lnTo>
                    <a:pt x="7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47" name="Freeform 11"/>
            <p:cNvSpPr>
              <a:spLocks noEditPoints="1"/>
            </p:cNvSpPr>
            <p:nvPr/>
          </p:nvSpPr>
          <p:spPr bwMode="auto">
            <a:xfrm>
              <a:off x="1835150" y="3405188"/>
              <a:ext cx="1041400" cy="239713"/>
            </a:xfrm>
            <a:custGeom>
              <a:avLst/>
              <a:gdLst>
                <a:gd name="T0" fmla="*/ 379 w 1970"/>
                <a:gd name="T1" fmla="*/ 151 h 454"/>
                <a:gd name="T2" fmla="*/ 337 w 1970"/>
                <a:gd name="T3" fmla="*/ 155 h 454"/>
                <a:gd name="T4" fmla="*/ 299 w 1970"/>
                <a:gd name="T5" fmla="*/ 166 h 454"/>
                <a:gd name="T6" fmla="*/ 263 w 1970"/>
                <a:gd name="T7" fmla="*/ 183 h 454"/>
                <a:gd name="T8" fmla="*/ 231 w 1970"/>
                <a:gd name="T9" fmla="*/ 205 h 454"/>
                <a:gd name="T10" fmla="*/ 205 w 1970"/>
                <a:gd name="T11" fmla="*/ 234 h 454"/>
                <a:gd name="T12" fmla="*/ 183 w 1970"/>
                <a:gd name="T13" fmla="*/ 267 h 454"/>
                <a:gd name="T14" fmla="*/ 166 w 1970"/>
                <a:gd name="T15" fmla="*/ 303 h 454"/>
                <a:gd name="T16" fmla="*/ 1811 w 1970"/>
                <a:gd name="T17" fmla="*/ 303 h 454"/>
                <a:gd name="T18" fmla="*/ 1795 w 1970"/>
                <a:gd name="T19" fmla="*/ 267 h 454"/>
                <a:gd name="T20" fmla="*/ 1773 w 1970"/>
                <a:gd name="T21" fmla="*/ 234 h 454"/>
                <a:gd name="T22" fmla="*/ 1746 w 1970"/>
                <a:gd name="T23" fmla="*/ 205 h 454"/>
                <a:gd name="T24" fmla="*/ 1714 w 1970"/>
                <a:gd name="T25" fmla="*/ 183 h 454"/>
                <a:gd name="T26" fmla="*/ 1678 w 1970"/>
                <a:gd name="T27" fmla="*/ 166 h 454"/>
                <a:gd name="T28" fmla="*/ 1640 w 1970"/>
                <a:gd name="T29" fmla="*/ 155 h 454"/>
                <a:gd name="T30" fmla="*/ 1598 w 1970"/>
                <a:gd name="T31" fmla="*/ 151 h 454"/>
                <a:gd name="T32" fmla="*/ 379 w 1970"/>
                <a:gd name="T33" fmla="*/ 151 h 454"/>
                <a:gd name="T34" fmla="*/ 379 w 1970"/>
                <a:gd name="T35" fmla="*/ 0 h 454"/>
                <a:gd name="T36" fmla="*/ 1591 w 1970"/>
                <a:gd name="T37" fmla="*/ 0 h 454"/>
                <a:gd name="T38" fmla="*/ 1648 w 1970"/>
                <a:gd name="T39" fmla="*/ 4 h 454"/>
                <a:gd name="T40" fmla="*/ 1702 w 1970"/>
                <a:gd name="T41" fmla="*/ 16 h 454"/>
                <a:gd name="T42" fmla="*/ 1753 w 1970"/>
                <a:gd name="T43" fmla="*/ 35 h 454"/>
                <a:gd name="T44" fmla="*/ 1800 w 1970"/>
                <a:gd name="T45" fmla="*/ 60 h 454"/>
                <a:gd name="T46" fmla="*/ 1841 w 1970"/>
                <a:gd name="T47" fmla="*/ 92 h 454"/>
                <a:gd name="T48" fmla="*/ 1878 w 1970"/>
                <a:gd name="T49" fmla="*/ 129 h 454"/>
                <a:gd name="T50" fmla="*/ 1910 w 1970"/>
                <a:gd name="T51" fmla="*/ 172 h 454"/>
                <a:gd name="T52" fmla="*/ 1936 w 1970"/>
                <a:gd name="T53" fmla="*/ 218 h 454"/>
                <a:gd name="T54" fmla="*/ 1955 w 1970"/>
                <a:gd name="T55" fmla="*/ 268 h 454"/>
                <a:gd name="T56" fmla="*/ 1966 w 1970"/>
                <a:gd name="T57" fmla="*/ 322 h 454"/>
                <a:gd name="T58" fmla="*/ 1970 w 1970"/>
                <a:gd name="T59" fmla="*/ 378 h 454"/>
                <a:gd name="T60" fmla="*/ 1966 w 1970"/>
                <a:gd name="T61" fmla="*/ 404 h 454"/>
                <a:gd name="T62" fmla="*/ 1957 w 1970"/>
                <a:gd name="T63" fmla="*/ 425 h 454"/>
                <a:gd name="T64" fmla="*/ 1941 w 1970"/>
                <a:gd name="T65" fmla="*/ 442 h 454"/>
                <a:gd name="T66" fmla="*/ 1919 w 1970"/>
                <a:gd name="T67" fmla="*/ 451 h 454"/>
                <a:gd name="T68" fmla="*/ 1895 w 1970"/>
                <a:gd name="T69" fmla="*/ 454 h 454"/>
                <a:gd name="T70" fmla="*/ 75 w 1970"/>
                <a:gd name="T71" fmla="*/ 454 h 454"/>
                <a:gd name="T72" fmla="*/ 51 w 1970"/>
                <a:gd name="T73" fmla="*/ 451 h 454"/>
                <a:gd name="T74" fmla="*/ 29 w 1970"/>
                <a:gd name="T75" fmla="*/ 442 h 454"/>
                <a:gd name="T76" fmla="*/ 13 w 1970"/>
                <a:gd name="T77" fmla="*/ 425 h 454"/>
                <a:gd name="T78" fmla="*/ 4 w 1970"/>
                <a:gd name="T79" fmla="*/ 404 h 454"/>
                <a:gd name="T80" fmla="*/ 0 w 1970"/>
                <a:gd name="T81" fmla="*/ 378 h 454"/>
                <a:gd name="T82" fmla="*/ 4 w 1970"/>
                <a:gd name="T83" fmla="*/ 322 h 454"/>
                <a:gd name="T84" fmla="*/ 15 w 1970"/>
                <a:gd name="T85" fmla="*/ 268 h 454"/>
                <a:gd name="T86" fmla="*/ 34 w 1970"/>
                <a:gd name="T87" fmla="*/ 218 h 454"/>
                <a:gd name="T88" fmla="*/ 60 w 1970"/>
                <a:gd name="T89" fmla="*/ 172 h 454"/>
                <a:gd name="T90" fmla="*/ 92 w 1970"/>
                <a:gd name="T91" fmla="*/ 129 h 454"/>
                <a:gd name="T92" fmla="*/ 129 w 1970"/>
                <a:gd name="T93" fmla="*/ 92 h 454"/>
                <a:gd name="T94" fmla="*/ 170 w 1970"/>
                <a:gd name="T95" fmla="*/ 60 h 454"/>
                <a:gd name="T96" fmla="*/ 217 w 1970"/>
                <a:gd name="T97" fmla="*/ 35 h 454"/>
                <a:gd name="T98" fmla="*/ 268 w 1970"/>
                <a:gd name="T99" fmla="*/ 16 h 454"/>
                <a:gd name="T100" fmla="*/ 322 w 1970"/>
                <a:gd name="T101" fmla="*/ 4 h 454"/>
                <a:gd name="T102" fmla="*/ 379 w 1970"/>
                <a:gd name="T103"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0" h="454">
                  <a:moveTo>
                    <a:pt x="379" y="151"/>
                  </a:moveTo>
                  <a:lnTo>
                    <a:pt x="337" y="155"/>
                  </a:lnTo>
                  <a:lnTo>
                    <a:pt x="299" y="166"/>
                  </a:lnTo>
                  <a:lnTo>
                    <a:pt x="263" y="183"/>
                  </a:lnTo>
                  <a:lnTo>
                    <a:pt x="231" y="205"/>
                  </a:lnTo>
                  <a:lnTo>
                    <a:pt x="205" y="234"/>
                  </a:lnTo>
                  <a:lnTo>
                    <a:pt x="183" y="267"/>
                  </a:lnTo>
                  <a:lnTo>
                    <a:pt x="166" y="303"/>
                  </a:lnTo>
                  <a:lnTo>
                    <a:pt x="1811" y="303"/>
                  </a:lnTo>
                  <a:lnTo>
                    <a:pt x="1795" y="267"/>
                  </a:lnTo>
                  <a:lnTo>
                    <a:pt x="1773" y="234"/>
                  </a:lnTo>
                  <a:lnTo>
                    <a:pt x="1746" y="205"/>
                  </a:lnTo>
                  <a:lnTo>
                    <a:pt x="1714" y="183"/>
                  </a:lnTo>
                  <a:lnTo>
                    <a:pt x="1678" y="166"/>
                  </a:lnTo>
                  <a:lnTo>
                    <a:pt x="1640" y="155"/>
                  </a:lnTo>
                  <a:lnTo>
                    <a:pt x="1598" y="151"/>
                  </a:lnTo>
                  <a:lnTo>
                    <a:pt x="379" y="151"/>
                  </a:lnTo>
                  <a:close/>
                  <a:moveTo>
                    <a:pt x="379" y="0"/>
                  </a:moveTo>
                  <a:lnTo>
                    <a:pt x="1591" y="0"/>
                  </a:lnTo>
                  <a:lnTo>
                    <a:pt x="1648" y="4"/>
                  </a:lnTo>
                  <a:lnTo>
                    <a:pt x="1702" y="16"/>
                  </a:lnTo>
                  <a:lnTo>
                    <a:pt x="1753" y="35"/>
                  </a:lnTo>
                  <a:lnTo>
                    <a:pt x="1800" y="60"/>
                  </a:lnTo>
                  <a:lnTo>
                    <a:pt x="1841" y="92"/>
                  </a:lnTo>
                  <a:lnTo>
                    <a:pt x="1878" y="129"/>
                  </a:lnTo>
                  <a:lnTo>
                    <a:pt x="1910" y="172"/>
                  </a:lnTo>
                  <a:lnTo>
                    <a:pt x="1936" y="218"/>
                  </a:lnTo>
                  <a:lnTo>
                    <a:pt x="1955" y="268"/>
                  </a:lnTo>
                  <a:lnTo>
                    <a:pt x="1966" y="322"/>
                  </a:lnTo>
                  <a:lnTo>
                    <a:pt x="1970" y="378"/>
                  </a:lnTo>
                  <a:lnTo>
                    <a:pt x="1966" y="404"/>
                  </a:lnTo>
                  <a:lnTo>
                    <a:pt x="1957" y="425"/>
                  </a:lnTo>
                  <a:lnTo>
                    <a:pt x="1941" y="442"/>
                  </a:lnTo>
                  <a:lnTo>
                    <a:pt x="1919" y="451"/>
                  </a:lnTo>
                  <a:lnTo>
                    <a:pt x="1895" y="454"/>
                  </a:lnTo>
                  <a:lnTo>
                    <a:pt x="75" y="454"/>
                  </a:lnTo>
                  <a:lnTo>
                    <a:pt x="51" y="451"/>
                  </a:lnTo>
                  <a:lnTo>
                    <a:pt x="29" y="442"/>
                  </a:lnTo>
                  <a:lnTo>
                    <a:pt x="13" y="425"/>
                  </a:lnTo>
                  <a:lnTo>
                    <a:pt x="4" y="404"/>
                  </a:lnTo>
                  <a:lnTo>
                    <a:pt x="0" y="378"/>
                  </a:lnTo>
                  <a:lnTo>
                    <a:pt x="4" y="322"/>
                  </a:lnTo>
                  <a:lnTo>
                    <a:pt x="15" y="268"/>
                  </a:lnTo>
                  <a:lnTo>
                    <a:pt x="34" y="218"/>
                  </a:lnTo>
                  <a:lnTo>
                    <a:pt x="60" y="172"/>
                  </a:lnTo>
                  <a:lnTo>
                    <a:pt x="92" y="129"/>
                  </a:lnTo>
                  <a:lnTo>
                    <a:pt x="129" y="92"/>
                  </a:lnTo>
                  <a:lnTo>
                    <a:pt x="170" y="60"/>
                  </a:lnTo>
                  <a:lnTo>
                    <a:pt x="217" y="35"/>
                  </a:lnTo>
                  <a:lnTo>
                    <a:pt x="268" y="16"/>
                  </a:lnTo>
                  <a:lnTo>
                    <a:pt x="322" y="4"/>
                  </a:lnTo>
                  <a:lnTo>
                    <a:pt x="379"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48" name="Freeform 12"/>
            <p:cNvSpPr>
              <a:spLocks noEditPoints="1"/>
            </p:cNvSpPr>
            <p:nvPr/>
          </p:nvSpPr>
          <p:spPr bwMode="auto">
            <a:xfrm>
              <a:off x="2035175" y="3084513"/>
              <a:ext cx="642938" cy="400050"/>
            </a:xfrm>
            <a:custGeom>
              <a:avLst/>
              <a:gdLst>
                <a:gd name="T0" fmla="*/ 288 w 1215"/>
                <a:gd name="T1" fmla="*/ 151 h 757"/>
                <a:gd name="T2" fmla="*/ 173 w 1215"/>
                <a:gd name="T3" fmla="*/ 606 h 757"/>
                <a:gd name="T4" fmla="*/ 1039 w 1215"/>
                <a:gd name="T5" fmla="*/ 606 h 757"/>
                <a:gd name="T6" fmla="*/ 924 w 1215"/>
                <a:gd name="T7" fmla="*/ 151 h 757"/>
                <a:gd name="T8" fmla="*/ 288 w 1215"/>
                <a:gd name="T9" fmla="*/ 151 h 757"/>
                <a:gd name="T10" fmla="*/ 227 w 1215"/>
                <a:gd name="T11" fmla="*/ 0 h 757"/>
                <a:gd name="T12" fmla="*/ 985 w 1215"/>
                <a:gd name="T13" fmla="*/ 0 h 757"/>
                <a:gd name="T14" fmla="*/ 1007 w 1215"/>
                <a:gd name="T15" fmla="*/ 2 h 757"/>
                <a:gd name="T16" fmla="*/ 1026 w 1215"/>
                <a:gd name="T17" fmla="*/ 11 h 757"/>
                <a:gd name="T18" fmla="*/ 1042 w 1215"/>
                <a:gd name="T19" fmla="*/ 23 h 757"/>
                <a:gd name="T20" fmla="*/ 1054 w 1215"/>
                <a:gd name="T21" fmla="*/ 39 h 757"/>
                <a:gd name="T22" fmla="*/ 1061 w 1215"/>
                <a:gd name="T23" fmla="*/ 60 h 757"/>
                <a:gd name="T24" fmla="*/ 1212 w 1215"/>
                <a:gd name="T25" fmla="*/ 666 h 757"/>
                <a:gd name="T26" fmla="*/ 1215 w 1215"/>
                <a:gd name="T27" fmla="*/ 690 h 757"/>
                <a:gd name="T28" fmla="*/ 1210 w 1215"/>
                <a:gd name="T29" fmla="*/ 712 h 757"/>
                <a:gd name="T30" fmla="*/ 1197 w 1215"/>
                <a:gd name="T31" fmla="*/ 735 h 757"/>
                <a:gd name="T32" fmla="*/ 1179 w 1215"/>
                <a:gd name="T33" fmla="*/ 747 h 757"/>
                <a:gd name="T34" fmla="*/ 1159 w 1215"/>
                <a:gd name="T35" fmla="*/ 756 h 757"/>
                <a:gd name="T36" fmla="*/ 1137 w 1215"/>
                <a:gd name="T37" fmla="*/ 757 h 757"/>
                <a:gd name="T38" fmla="*/ 75 w 1215"/>
                <a:gd name="T39" fmla="*/ 757 h 757"/>
                <a:gd name="T40" fmla="*/ 59 w 1215"/>
                <a:gd name="T41" fmla="*/ 756 h 757"/>
                <a:gd name="T42" fmla="*/ 42 w 1215"/>
                <a:gd name="T43" fmla="*/ 751 h 757"/>
                <a:gd name="T44" fmla="*/ 27 w 1215"/>
                <a:gd name="T45" fmla="*/ 742 h 757"/>
                <a:gd name="T46" fmla="*/ 15 w 1215"/>
                <a:gd name="T47" fmla="*/ 727 h 757"/>
                <a:gd name="T48" fmla="*/ 6 w 1215"/>
                <a:gd name="T49" fmla="*/ 714 h 757"/>
                <a:gd name="T50" fmla="*/ 1 w 1215"/>
                <a:gd name="T51" fmla="*/ 699 h 757"/>
                <a:gd name="T52" fmla="*/ 0 w 1215"/>
                <a:gd name="T53" fmla="*/ 684 h 757"/>
                <a:gd name="T54" fmla="*/ 0 w 1215"/>
                <a:gd name="T55" fmla="*/ 666 h 757"/>
                <a:gd name="T56" fmla="*/ 151 w 1215"/>
                <a:gd name="T57" fmla="*/ 60 h 757"/>
                <a:gd name="T58" fmla="*/ 158 w 1215"/>
                <a:gd name="T59" fmla="*/ 42 h 757"/>
                <a:gd name="T60" fmla="*/ 170 w 1215"/>
                <a:gd name="T61" fmla="*/ 26 h 757"/>
                <a:gd name="T62" fmla="*/ 186 w 1215"/>
                <a:gd name="T63" fmla="*/ 13 h 757"/>
                <a:gd name="T64" fmla="*/ 205 w 1215"/>
                <a:gd name="T65" fmla="*/ 4 h 757"/>
                <a:gd name="T66" fmla="*/ 227 w 1215"/>
                <a:gd name="T6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5" h="757">
                  <a:moveTo>
                    <a:pt x="288" y="151"/>
                  </a:moveTo>
                  <a:lnTo>
                    <a:pt x="173" y="606"/>
                  </a:lnTo>
                  <a:lnTo>
                    <a:pt x="1039" y="606"/>
                  </a:lnTo>
                  <a:lnTo>
                    <a:pt x="924" y="151"/>
                  </a:lnTo>
                  <a:lnTo>
                    <a:pt x="288" y="151"/>
                  </a:lnTo>
                  <a:close/>
                  <a:moveTo>
                    <a:pt x="227" y="0"/>
                  </a:moveTo>
                  <a:lnTo>
                    <a:pt x="985" y="0"/>
                  </a:lnTo>
                  <a:lnTo>
                    <a:pt x="1007" y="2"/>
                  </a:lnTo>
                  <a:lnTo>
                    <a:pt x="1026" y="11"/>
                  </a:lnTo>
                  <a:lnTo>
                    <a:pt x="1042" y="23"/>
                  </a:lnTo>
                  <a:lnTo>
                    <a:pt x="1054" y="39"/>
                  </a:lnTo>
                  <a:lnTo>
                    <a:pt x="1061" y="60"/>
                  </a:lnTo>
                  <a:lnTo>
                    <a:pt x="1212" y="666"/>
                  </a:lnTo>
                  <a:lnTo>
                    <a:pt x="1215" y="690"/>
                  </a:lnTo>
                  <a:lnTo>
                    <a:pt x="1210" y="712"/>
                  </a:lnTo>
                  <a:lnTo>
                    <a:pt x="1197" y="735"/>
                  </a:lnTo>
                  <a:lnTo>
                    <a:pt x="1179" y="747"/>
                  </a:lnTo>
                  <a:lnTo>
                    <a:pt x="1159" y="756"/>
                  </a:lnTo>
                  <a:lnTo>
                    <a:pt x="1137" y="757"/>
                  </a:lnTo>
                  <a:lnTo>
                    <a:pt x="75" y="757"/>
                  </a:lnTo>
                  <a:lnTo>
                    <a:pt x="59" y="756"/>
                  </a:lnTo>
                  <a:lnTo>
                    <a:pt x="42" y="751"/>
                  </a:lnTo>
                  <a:lnTo>
                    <a:pt x="27" y="742"/>
                  </a:lnTo>
                  <a:lnTo>
                    <a:pt x="15" y="727"/>
                  </a:lnTo>
                  <a:lnTo>
                    <a:pt x="6" y="714"/>
                  </a:lnTo>
                  <a:lnTo>
                    <a:pt x="1" y="699"/>
                  </a:lnTo>
                  <a:lnTo>
                    <a:pt x="0" y="684"/>
                  </a:lnTo>
                  <a:lnTo>
                    <a:pt x="0" y="666"/>
                  </a:lnTo>
                  <a:lnTo>
                    <a:pt x="151" y="60"/>
                  </a:lnTo>
                  <a:lnTo>
                    <a:pt x="158" y="42"/>
                  </a:lnTo>
                  <a:lnTo>
                    <a:pt x="170" y="26"/>
                  </a:lnTo>
                  <a:lnTo>
                    <a:pt x="186" y="13"/>
                  </a:lnTo>
                  <a:lnTo>
                    <a:pt x="205" y="4"/>
                  </a:lnTo>
                  <a:lnTo>
                    <a:pt x="22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49" name="Freeform 13"/>
            <p:cNvSpPr>
              <a:spLocks noEditPoints="1"/>
            </p:cNvSpPr>
            <p:nvPr/>
          </p:nvSpPr>
          <p:spPr bwMode="auto">
            <a:xfrm>
              <a:off x="1152525" y="1400175"/>
              <a:ext cx="2406650" cy="1443038"/>
            </a:xfrm>
            <a:custGeom>
              <a:avLst/>
              <a:gdLst>
                <a:gd name="T0" fmla="*/ 340 w 4548"/>
                <a:gd name="T1" fmla="*/ 152 h 2727"/>
                <a:gd name="T2" fmla="*/ 302 w 4548"/>
                <a:gd name="T3" fmla="*/ 156 h 2727"/>
                <a:gd name="T4" fmla="*/ 267 w 4548"/>
                <a:gd name="T5" fmla="*/ 167 h 2727"/>
                <a:gd name="T6" fmla="*/ 234 w 4548"/>
                <a:gd name="T7" fmla="*/ 185 h 2727"/>
                <a:gd name="T8" fmla="*/ 207 w 4548"/>
                <a:gd name="T9" fmla="*/ 207 h 2727"/>
                <a:gd name="T10" fmla="*/ 183 w 4548"/>
                <a:gd name="T11" fmla="*/ 236 h 2727"/>
                <a:gd name="T12" fmla="*/ 167 w 4548"/>
                <a:gd name="T13" fmla="*/ 267 h 2727"/>
                <a:gd name="T14" fmla="*/ 156 w 4548"/>
                <a:gd name="T15" fmla="*/ 303 h 2727"/>
                <a:gd name="T16" fmla="*/ 152 w 4548"/>
                <a:gd name="T17" fmla="*/ 342 h 2727"/>
                <a:gd name="T18" fmla="*/ 152 w 4548"/>
                <a:gd name="T19" fmla="*/ 2576 h 2727"/>
                <a:gd name="T20" fmla="*/ 4396 w 4548"/>
                <a:gd name="T21" fmla="*/ 2576 h 2727"/>
                <a:gd name="T22" fmla="*/ 4396 w 4548"/>
                <a:gd name="T23" fmla="*/ 342 h 2727"/>
                <a:gd name="T24" fmla="*/ 4392 w 4548"/>
                <a:gd name="T25" fmla="*/ 303 h 2727"/>
                <a:gd name="T26" fmla="*/ 4381 w 4548"/>
                <a:gd name="T27" fmla="*/ 267 h 2727"/>
                <a:gd name="T28" fmla="*/ 4365 w 4548"/>
                <a:gd name="T29" fmla="*/ 236 h 2727"/>
                <a:gd name="T30" fmla="*/ 4341 w 4548"/>
                <a:gd name="T31" fmla="*/ 207 h 2727"/>
                <a:gd name="T32" fmla="*/ 4314 w 4548"/>
                <a:gd name="T33" fmla="*/ 185 h 2727"/>
                <a:gd name="T34" fmla="*/ 4281 w 4548"/>
                <a:gd name="T35" fmla="*/ 167 h 2727"/>
                <a:gd name="T36" fmla="*/ 4246 w 4548"/>
                <a:gd name="T37" fmla="*/ 156 h 2727"/>
                <a:gd name="T38" fmla="*/ 4208 w 4548"/>
                <a:gd name="T39" fmla="*/ 152 h 2727"/>
                <a:gd name="T40" fmla="*/ 340 w 4548"/>
                <a:gd name="T41" fmla="*/ 152 h 2727"/>
                <a:gd name="T42" fmla="*/ 340 w 4548"/>
                <a:gd name="T43" fmla="*/ 0 h 2727"/>
                <a:gd name="T44" fmla="*/ 4208 w 4548"/>
                <a:gd name="T45" fmla="*/ 0 h 2727"/>
                <a:gd name="T46" fmla="*/ 4257 w 4548"/>
                <a:gd name="T47" fmla="*/ 4 h 2727"/>
                <a:gd name="T48" fmla="*/ 4305 w 4548"/>
                <a:gd name="T49" fmla="*/ 15 h 2727"/>
                <a:gd name="T50" fmla="*/ 4351 w 4548"/>
                <a:gd name="T51" fmla="*/ 32 h 2727"/>
                <a:gd name="T52" fmla="*/ 4394 w 4548"/>
                <a:gd name="T53" fmla="*/ 55 h 2727"/>
                <a:gd name="T54" fmla="*/ 4431 w 4548"/>
                <a:gd name="T55" fmla="*/ 84 h 2727"/>
                <a:gd name="T56" fmla="*/ 4465 w 4548"/>
                <a:gd name="T57" fmla="*/ 117 h 2727"/>
                <a:gd name="T58" fmla="*/ 4493 w 4548"/>
                <a:gd name="T59" fmla="*/ 156 h 2727"/>
                <a:gd name="T60" fmla="*/ 4516 w 4548"/>
                <a:gd name="T61" fmla="*/ 197 h 2727"/>
                <a:gd name="T62" fmla="*/ 4534 w 4548"/>
                <a:gd name="T63" fmla="*/ 242 h 2727"/>
                <a:gd name="T64" fmla="*/ 4544 w 4548"/>
                <a:gd name="T65" fmla="*/ 291 h 2727"/>
                <a:gd name="T66" fmla="*/ 4548 w 4548"/>
                <a:gd name="T67" fmla="*/ 342 h 2727"/>
                <a:gd name="T68" fmla="*/ 4548 w 4548"/>
                <a:gd name="T69" fmla="*/ 2651 h 2727"/>
                <a:gd name="T70" fmla="*/ 4544 w 4548"/>
                <a:gd name="T71" fmla="*/ 2677 h 2727"/>
                <a:gd name="T72" fmla="*/ 4534 w 4548"/>
                <a:gd name="T73" fmla="*/ 2698 h 2727"/>
                <a:gd name="T74" fmla="*/ 4519 w 4548"/>
                <a:gd name="T75" fmla="*/ 2715 h 2727"/>
                <a:gd name="T76" fmla="*/ 4497 w 4548"/>
                <a:gd name="T77" fmla="*/ 2724 h 2727"/>
                <a:gd name="T78" fmla="*/ 4472 w 4548"/>
                <a:gd name="T79" fmla="*/ 2727 h 2727"/>
                <a:gd name="T80" fmla="*/ 76 w 4548"/>
                <a:gd name="T81" fmla="*/ 2727 h 2727"/>
                <a:gd name="T82" fmla="*/ 51 w 4548"/>
                <a:gd name="T83" fmla="*/ 2724 h 2727"/>
                <a:gd name="T84" fmla="*/ 29 w 4548"/>
                <a:gd name="T85" fmla="*/ 2715 h 2727"/>
                <a:gd name="T86" fmla="*/ 14 w 4548"/>
                <a:gd name="T87" fmla="*/ 2698 h 2727"/>
                <a:gd name="T88" fmla="*/ 4 w 4548"/>
                <a:gd name="T89" fmla="*/ 2677 h 2727"/>
                <a:gd name="T90" fmla="*/ 0 w 4548"/>
                <a:gd name="T91" fmla="*/ 2651 h 2727"/>
                <a:gd name="T92" fmla="*/ 0 w 4548"/>
                <a:gd name="T93" fmla="*/ 342 h 2727"/>
                <a:gd name="T94" fmla="*/ 4 w 4548"/>
                <a:gd name="T95" fmla="*/ 291 h 2727"/>
                <a:gd name="T96" fmla="*/ 14 w 4548"/>
                <a:gd name="T97" fmla="*/ 242 h 2727"/>
                <a:gd name="T98" fmla="*/ 32 w 4548"/>
                <a:gd name="T99" fmla="*/ 197 h 2727"/>
                <a:gd name="T100" fmla="*/ 55 w 4548"/>
                <a:gd name="T101" fmla="*/ 156 h 2727"/>
                <a:gd name="T102" fmla="*/ 83 w 4548"/>
                <a:gd name="T103" fmla="*/ 117 h 2727"/>
                <a:gd name="T104" fmla="*/ 117 w 4548"/>
                <a:gd name="T105" fmla="*/ 84 h 2727"/>
                <a:gd name="T106" fmla="*/ 154 w 4548"/>
                <a:gd name="T107" fmla="*/ 55 h 2727"/>
                <a:gd name="T108" fmla="*/ 197 w 4548"/>
                <a:gd name="T109" fmla="*/ 32 h 2727"/>
                <a:gd name="T110" fmla="*/ 243 w 4548"/>
                <a:gd name="T111" fmla="*/ 15 h 2727"/>
                <a:gd name="T112" fmla="*/ 291 w 4548"/>
                <a:gd name="T113" fmla="*/ 4 h 2727"/>
                <a:gd name="T114" fmla="*/ 340 w 4548"/>
                <a:gd name="T11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8" h="2727">
                  <a:moveTo>
                    <a:pt x="340" y="152"/>
                  </a:moveTo>
                  <a:lnTo>
                    <a:pt x="302" y="156"/>
                  </a:lnTo>
                  <a:lnTo>
                    <a:pt x="267" y="167"/>
                  </a:lnTo>
                  <a:lnTo>
                    <a:pt x="234" y="185"/>
                  </a:lnTo>
                  <a:lnTo>
                    <a:pt x="207" y="207"/>
                  </a:lnTo>
                  <a:lnTo>
                    <a:pt x="183" y="236"/>
                  </a:lnTo>
                  <a:lnTo>
                    <a:pt x="167" y="267"/>
                  </a:lnTo>
                  <a:lnTo>
                    <a:pt x="156" y="303"/>
                  </a:lnTo>
                  <a:lnTo>
                    <a:pt x="152" y="342"/>
                  </a:lnTo>
                  <a:lnTo>
                    <a:pt x="152" y="2576"/>
                  </a:lnTo>
                  <a:lnTo>
                    <a:pt x="4396" y="2576"/>
                  </a:lnTo>
                  <a:lnTo>
                    <a:pt x="4396" y="342"/>
                  </a:lnTo>
                  <a:lnTo>
                    <a:pt x="4392" y="303"/>
                  </a:lnTo>
                  <a:lnTo>
                    <a:pt x="4381" y="267"/>
                  </a:lnTo>
                  <a:lnTo>
                    <a:pt x="4365" y="236"/>
                  </a:lnTo>
                  <a:lnTo>
                    <a:pt x="4341" y="207"/>
                  </a:lnTo>
                  <a:lnTo>
                    <a:pt x="4314" y="185"/>
                  </a:lnTo>
                  <a:lnTo>
                    <a:pt x="4281" y="167"/>
                  </a:lnTo>
                  <a:lnTo>
                    <a:pt x="4246" y="156"/>
                  </a:lnTo>
                  <a:lnTo>
                    <a:pt x="4208" y="152"/>
                  </a:lnTo>
                  <a:lnTo>
                    <a:pt x="340" y="152"/>
                  </a:lnTo>
                  <a:close/>
                  <a:moveTo>
                    <a:pt x="340" y="0"/>
                  </a:moveTo>
                  <a:lnTo>
                    <a:pt x="4208" y="0"/>
                  </a:lnTo>
                  <a:lnTo>
                    <a:pt x="4257" y="4"/>
                  </a:lnTo>
                  <a:lnTo>
                    <a:pt x="4305" y="15"/>
                  </a:lnTo>
                  <a:lnTo>
                    <a:pt x="4351" y="32"/>
                  </a:lnTo>
                  <a:lnTo>
                    <a:pt x="4394" y="55"/>
                  </a:lnTo>
                  <a:lnTo>
                    <a:pt x="4431" y="84"/>
                  </a:lnTo>
                  <a:lnTo>
                    <a:pt x="4465" y="117"/>
                  </a:lnTo>
                  <a:lnTo>
                    <a:pt x="4493" y="156"/>
                  </a:lnTo>
                  <a:lnTo>
                    <a:pt x="4516" y="197"/>
                  </a:lnTo>
                  <a:lnTo>
                    <a:pt x="4534" y="242"/>
                  </a:lnTo>
                  <a:lnTo>
                    <a:pt x="4544" y="291"/>
                  </a:lnTo>
                  <a:lnTo>
                    <a:pt x="4548" y="342"/>
                  </a:lnTo>
                  <a:lnTo>
                    <a:pt x="4548" y="2651"/>
                  </a:lnTo>
                  <a:lnTo>
                    <a:pt x="4544" y="2677"/>
                  </a:lnTo>
                  <a:lnTo>
                    <a:pt x="4534" y="2698"/>
                  </a:lnTo>
                  <a:lnTo>
                    <a:pt x="4519" y="2715"/>
                  </a:lnTo>
                  <a:lnTo>
                    <a:pt x="4497" y="2724"/>
                  </a:lnTo>
                  <a:lnTo>
                    <a:pt x="4472" y="2727"/>
                  </a:lnTo>
                  <a:lnTo>
                    <a:pt x="76" y="2727"/>
                  </a:lnTo>
                  <a:lnTo>
                    <a:pt x="51" y="2724"/>
                  </a:lnTo>
                  <a:lnTo>
                    <a:pt x="29" y="2715"/>
                  </a:lnTo>
                  <a:lnTo>
                    <a:pt x="14" y="2698"/>
                  </a:lnTo>
                  <a:lnTo>
                    <a:pt x="4" y="2677"/>
                  </a:lnTo>
                  <a:lnTo>
                    <a:pt x="0" y="2651"/>
                  </a:lnTo>
                  <a:lnTo>
                    <a:pt x="0" y="342"/>
                  </a:lnTo>
                  <a:lnTo>
                    <a:pt x="4" y="291"/>
                  </a:lnTo>
                  <a:lnTo>
                    <a:pt x="14" y="242"/>
                  </a:lnTo>
                  <a:lnTo>
                    <a:pt x="32" y="197"/>
                  </a:lnTo>
                  <a:lnTo>
                    <a:pt x="55" y="156"/>
                  </a:lnTo>
                  <a:lnTo>
                    <a:pt x="83" y="117"/>
                  </a:lnTo>
                  <a:lnTo>
                    <a:pt x="117" y="84"/>
                  </a:lnTo>
                  <a:lnTo>
                    <a:pt x="154" y="55"/>
                  </a:lnTo>
                  <a:lnTo>
                    <a:pt x="197" y="32"/>
                  </a:lnTo>
                  <a:lnTo>
                    <a:pt x="243" y="15"/>
                  </a:lnTo>
                  <a:lnTo>
                    <a:pt x="291" y="4"/>
                  </a:lnTo>
                  <a:lnTo>
                    <a:pt x="340"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0" name="Freeform 14"/>
            <p:cNvSpPr>
              <a:spLocks noEditPoints="1"/>
            </p:cNvSpPr>
            <p:nvPr/>
          </p:nvSpPr>
          <p:spPr bwMode="auto">
            <a:xfrm>
              <a:off x="1152525" y="2763838"/>
              <a:ext cx="2406650" cy="400050"/>
            </a:xfrm>
            <a:custGeom>
              <a:avLst/>
              <a:gdLst>
                <a:gd name="T0" fmla="*/ 152 w 4548"/>
                <a:gd name="T1" fmla="*/ 151 h 757"/>
                <a:gd name="T2" fmla="*/ 152 w 4548"/>
                <a:gd name="T3" fmla="*/ 417 h 757"/>
                <a:gd name="T4" fmla="*/ 156 w 4548"/>
                <a:gd name="T5" fmla="*/ 455 h 757"/>
                <a:gd name="T6" fmla="*/ 167 w 4548"/>
                <a:gd name="T7" fmla="*/ 491 h 757"/>
                <a:gd name="T8" fmla="*/ 183 w 4548"/>
                <a:gd name="T9" fmla="*/ 523 h 757"/>
                <a:gd name="T10" fmla="*/ 207 w 4548"/>
                <a:gd name="T11" fmla="*/ 552 h 757"/>
                <a:gd name="T12" fmla="*/ 234 w 4548"/>
                <a:gd name="T13" fmla="*/ 574 h 757"/>
                <a:gd name="T14" fmla="*/ 267 w 4548"/>
                <a:gd name="T15" fmla="*/ 592 h 757"/>
                <a:gd name="T16" fmla="*/ 302 w 4548"/>
                <a:gd name="T17" fmla="*/ 603 h 757"/>
                <a:gd name="T18" fmla="*/ 340 w 4548"/>
                <a:gd name="T19" fmla="*/ 606 h 757"/>
                <a:gd name="T20" fmla="*/ 4208 w 4548"/>
                <a:gd name="T21" fmla="*/ 606 h 757"/>
                <a:gd name="T22" fmla="*/ 4246 w 4548"/>
                <a:gd name="T23" fmla="*/ 603 h 757"/>
                <a:gd name="T24" fmla="*/ 4281 w 4548"/>
                <a:gd name="T25" fmla="*/ 592 h 757"/>
                <a:gd name="T26" fmla="*/ 4314 w 4548"/>
                <a:gd name="T27" fmla="*/ 574 h 757"/>
                <a:gd name="T28" fmla="*/ 4341 w 4548"/>
                <a:gd name="T29" fmla="*/ 552 h 757"/>
                <a:gd name="T30" fmla="*/ 4365 w 4548"/>
                <a:gd name="T31" fmla="*/ 523 h 757"/>
                <a:gd name="T32" fmla="*/ 4381 w 4548"/>
                <a:gd name="T33" fmla="*/ 491 h 757"/>
                <a:gd name="T34" fmla="*/ 4392 w 4548"/>
                <a:gd name="T35" fmla="*/ 455 h 757"/>
                <a:gd name="T36" fmla="*/ 4396 w 4548"/>
                <a:gd name="T37" fmla="*/ 417 h 757"/>
                <a:gd name="T38" fmla="*/ 4396 w 4548"/>
                <a:gd name="T39" fmla="*/ 151 h 757"/>
                <a:gd name="T40" fmla="*/ 152 w 4548"/>
                <a:gd name="T41" fmla="*/ 151 h 757"/>
                <a:gd name="T42" fmla="*/ 76 w 4548"/>
                <a:gd name="T43" fmla="*/ 0 h 757"/>
                <a:gd name="T44" fmla="*/ 4472 w 4548"/>
                <a:gd name="T45" fmla="*/ 0 h 757"/>
                <a:gd name="T46" fmla="*/ 4497 w 4548"/>
                <a:gd name="T47" fmla="*/ 4 h 757"/>
                <a:gd name="T48" fmla="*/ 4519 w 4548"/>
                <a:gd name="T49" fmla="*/ 13 h 757"/>
                <a:gd name="T50" fmla="*/ 4534 w 4548"/>
                <a:gd name="T51" fmla="*/ 30 h 757"/>
                <a:gd name="T52" fmla="*/ 4544 w 4548"/>
                <a:gd name="T53" fmla="*/ 50 h 757"/>
                <a:gd name="T54" fmla="*/ 4548 w 4548"/>
                <a:gd name="T55" fmla="*/ 75 h 757"/>
                <a:gd name="T56" fmla="*/ 4548 w 4548"/>
                <a:gd name="T57" fmla="*/ 417 h 757"/>
                <a:gd name="T58" fmla="*/ 4544 w 4548"/>
                <a:gd name="T59" fmla="*/ 468 h 757"/>
                <a:gd name="T60" fmla="*/ 4534 w 4548"/>
                <a:gd name="T61" fmla="*/ 516 h 757"/>
                <a:gd name="T62" fmla="*/ 4516 w 4548"/>
                <a:gd name="T63" fmla="*/ 561 h 757"/>
                <a:gd name="T64" fmla="*/ 4493 w 4548"/>
                <a:gd name="T65" fmla="*/ 603 h 757"/>
                <a:gd name="T66" fmla="*/ 4465 w 4548"/>
                <a:gd name="T67" fmla="*/ 641 h 757"/>
                <a:gd name="T68" fmla="*/ 4431 w 4548"/>
                <a:gd name="T69" fmla="*/ 674 h 757"/>
                <a:gd name="T70" fmla="*/ 4394 w 4548"/>
                <a:gd name="T71" fmla="*/ 703 h 757"/>
                <a:gd name="T72" fmla="*/ 4351 w 4548"/>
                <a:gd name="T73" fmla="*/ 727 h 757"/>
                <a:gd name="T74" fmla="*/ 4305 w 4548"/>
                <a:gd name="T75" fmla="*/ 743 h 757"/>
                <a:gd name="T76" fmla="*/ 4257 w 4548"/>
                <a:gd name="T77" fmla="*/ 754 h 757"/>
                <a:gd name="T78" fmla="*/ 4208 w 4548"/>
                <a:gd name="T79" fmla="*/ 757 h 757"/>
                <a:gd name="T80" fmla="*/ 340 w 4548"/>
                <a:gd name="T81" fmla="*/ 757 h 757"/>
                <a:gd name="T82" fmla="*/ 291 w 4548"/>
                <a:gd name="T83" fmla="*/ 754 h 757"/>
                <a:gd name="T84" fmla="*/ 243 w 4548"/>
                <a:gd name="T85" fmla="*/ 743 h 757"/>
                <a:gd name="T86" fmla="*/ 197 w 4548"/>
                <a:gd name="T87" fmla="*/ 727 h 757"/>
                <a:gd name="T88" fmla="*/ 154 w 4548"/>
                <a:gd name="T89" fmla="*/ 703 h 757"/>
                <a:gd name="T90" fmla="*/ 117 w 4548"/>
                <a:gd name="T91" fmla="*/ 674 h 757"/>
                <a:gd name="T92" fmla="*/ 83 w 4548"/>
                <a:gd name="T93" fmla="*/ 641 h 757"/>
                <a:gd name="T94" fmla="*/ 55 w 4548"/>
                <a:gd name="T95" fmla="*/ 603 h 757"/>
                <a:gd name="T96" fmla="*/ 32 w 4548"/>
                <a:gd name="T97" fmla="*/ 561 h 757"/>
                <a:gd name="T98" fmla="*/ 14 w 4548"/>
                <a:gd name="T99" fmla="*/ 516 h 757"/>
                <a:gd name="T100" fmla="*/ 4 w 4548"/>
                <a:gd name="T101" fmla="*/ 468 h 757"/>
                <a:gd name="T102" fmla="*/ 0 w 4548"/>
                <a:gd name="T103" fmla="*/ 417 h 757"/>
                <a:gd name="T104" fmla="*/ 0 w 4548"/>
                <a:gd name="T105" fmla="*/ 75 h 757"/>
                <a:gd name="T106" fmla="*/ 4 w 4548"/>
                <a:gd name="T107" fmla="*/ 50 h 757"/>
                <a:gd name="T108" fmla="*/ 14 w 4548"/>
                <a:gd name="T109" fmla="*/ 30 h 757"/>
                <a:gd name="T110" fmla="*/ 29 w 4548"/>
                <a:gd name="T111" fmla="*/ 13 h 757"/>
                <a:gd name="T112" fmla="*/ 51 w 4548"/>
                <a:gd name="T113" fmla="*/ 4 h 757"/>
                <a:gd name="T114" fmla="*/ 76 w 4548"/>
                <a:gd name="T115"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8" h="757">
                  <a:moveTo>
                    <a:pt x="152" y="151"/>
                  </a:moveTo>
                  <a:lnTo>
                    <a:pt x="152" y="417"/>
                  </a:lnTo>
                  <a:lnTo>
                    <a:pt x="156" y="455"/>
                  </a:lnTo>
                  <a:lnTo>
                    <a:pt x="167" y="491"/>
                  </a:lnTo>
                  <a:lnTo>
                    <a:pt x="183" y="523"/>
                  </a:lnTo>
                  <a:lnTo>
                    <a:pt x="207" y="552"/>
                  </a:lnTo>
                  <a:lnTo>
                    <a:pt x="234" y="574"/>
                  </a:lnTo>
                  <a:lnTo>
                    <a:pt x="267" y="592"/>
                  </a:lnTo>
                  <a:lnTo>
                    <a:pt x="302" y="603"/>
                  </a:lnTo>
                  <a:lnTo>
                    <a:pt x="340" y="606"/>
                  </a:lnTo>
                  <a:lnTo>
                    <a:pt x="4208" y="606"/>
                  </a:lnTo>
                  <a:lnTo>
                    <a:pt x="4246" y="603"/>
                  </a:lnTo>
                  <a:lnTo>
                    <a:pt x="4281" y="592"/>
                  </a:lnTo>
                  <a:lnTo>
                    <a:pt x="4314" y="574"/>
                  </a:lnTo>
                  <a:lnTo>
                    <a:pt x="4341" y="552"/>
                  </a:lnTo>
                  <a:lnTo>
                    <a:pt x="4365" y="523"/>
                  </a:lnTo>
                  <a:lnTo>
                    <a:pt x="4381" y="491"/>
                  </a:lnTo>
                  <a:lnTo>
                    <a:pt x="4392" y="455"/>
                  </a:lnTo>
                  <a:lnTo>
                    <a:pt x="4396" y="417"/>
                  </a:lnTo>
                  <a:lnTo>
                    <a:pt x="4396" y="151"/>
                  </a:lnTo>
                  <a:lnTo>
                    <a:pt x="152" y="151"/>
                  </a:lnTo>
                  <a:close/>
                  <a:moveTo>
                    <a:pt x="76" y="0"/>
                  </a:moveTo>
                  <a:lnTo>
                    <a:pt x="4472" y="0"/>
                  </a:lnTo>
                  <a:lnTo>
                    <a:pt x="4497" y="4"/>
                  </a:lnTo>
                  <a:lnTo>
                    <a:pt x="4519" y="13"/>
                  </a:lnTo>
                  <a:lnTo>
                    <a:pt x="4534" y="30"/>
                  </a:lnTo>
                  <a:lnTo>
                    <a:pt x="4544" y="50"/>
                  </a:lnTo>
                  <a:lnTo>
                    <a:pt x="4548" y="75"/>
                  </a:lnTo>
                  <a:lnTo>
                    <a:pt x="4548" y="417"/>
                  </a:lnTo>
                  <a:lnTo>
                    <a:pt x="4544" y="468"/>
                  </a:lnTo>
                  <a:lnTo>
                    <a:pt x="4534" y="516"/>
                  </a:lnTo>
                  <a:lnTo>
                    <a:pt x="4516" y="561"/>
                  </a:lnTo>
                  <a:lnTo>
                    <a:pt x="4493" y="603"/>
                  </a:lnTo>
                  <a:lnTo>
                    <a:pt x="4465" y="641"/>
                  </a:lnTo>
                  <a:lnTo>
                    <a:pt x="4431" y="674"/>
                  </a:lnTo>
                  <a:lnTo>
                    <a:pt x="4394" y="703"/>
                  </a:lnTo>
                  <a:lnTo>
                    <a:pt x="4351" y="727"/>
                  </a:lnTo>
                  <a:lnTo>
                    <a:pt x="4305" y="743"/>
                  </a:lnTo>
                  <a:lnTo>
                    <a:pt x="4257" y="754"/>
                  </a:lnTo>
                  <a:lnTo>
                    <a:pt x="4208" y="757"/>
                  </a:lnTo>
                  <a:lnTo>
                    <a:pt x="340" y="757"/>
                  </a:lnTo>
                  <a:lnTo>
                    <a:pt x="291" y="754"/>
                  </a:lnTo>
                  <a:lnTo>
                    <a:pt x="243" y="743"/>
                  </a:lnTo>
                  <a:lnTo>
                    <a:pt x="197" y="727"/>
                  </a:lnTo>
                  <a:lnTo>
                    <a:pt x="154" y="703"/>
                  </a:lnTo>
                  <a:lnTo>
                    <a:pt x="117" y="674"/>
                  </a:lnTo>
                  <a:lnTo>
                    <a:pt x="83" y="641"/>
                  </a:lnTo>
                  <a:lnTo>
                    <a:pt x="55" y="603"/>
                  </a:lnTo>
                  <a:lnTo>
                    <a:pt x="32" y="561"/>
                  </a:lnTo>
                  <a:lnTo>
                    <a:pt x="14" y="516"/>
                  </a:lnTo>
                  <a:lnTo>
                    <a:pt x="4" y="468"/>
                  </a:lnTo>
                  <a:lnTo>
                    <a:pt x="0" y="417"/>
                  </a:lnTo>
                  <a:lnTo>
                    <a:pt x="0" y="75"/>
                  </a:lnTo>
                  <a:lnTo>
                    <a:pt x="4" y="50"/>
                  </a:lnTo>
                  <a:lnTo>
                    <a:pt x="14" y="30"/>
                  </a:lnTo>
                  <a:lnTo>
                    <a:pt x="29" y="13"/>
                  </a:lnTo>
                  <a:lnTo>
                    <a:pt x="51" y="4"/>
                  </a:lnTo>
                  <a:lnTo>
                    <a:pt x="7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1" name="Freeform 15"/>
            <p:cNvSpPr>
              <a:spLocks noEditPoints="1"/>
            </p:cNvSpPr>
            <p:nvPr/>
          </p:nvSpPr>
          <p:spPr bwMode="auto">
            <a:xfrm>
              <a:off x="1793875" y="2041525"/>
              <a:ext cx="320675" cy="320675"/>
            </a:xfrm>
            <a:custGeom>
              <a:avLst/>
              <a:gdLst>
                <a:gd name="T0" fmla="*/ 269 w 606"/>
                <a:gd name="T1" fmla="*/ 156 h 606"/>
                <a:gd name="T2" fmla="*/ 208 w 606"/>
                <a:gd name="T3" fmla="*/ 186 h 606"/>
                <a:gd name="T4" fmla="*/ 167 w 606"/>
                <a:gd name="T5" fmla="*/ 237 h 606"/>
                <a:gd name="T6" fmla="*/ 151 w 606"/>
                <a:gd name="T7" fmla="*/ 303 h 606"/>
                <a:gd name="T8" fmla="*/ 167 w 606"/>
                <a:gd name="T9" fmla="*/ 370 h 606"/>
                <a:gd name="T10" fmla="*/ 208 w 606"/>
                <a:gd name="T11" fmla="*/ 421 h 606"/>
                <a:gd name="T12" fmla="*/ 269 w 606"/>
                <a:gd name="T13" fmla="*/ 452 h 606"/>
                <a:gd name="T14" fmla="*/ 337 w 606"/>
                <a:gd name="T15" fmla="*/ 452 h 606"/>
                <a:gd name="T16" fmla="*/ 398 w 606"/>
                <a:gd name="T17" fmla="*/ 421 h 606"/>
                <a:gd name="T18" fmla="*/ 439 w 606"/>
                <a:gd name="T19" fmla="*/ 370 h 606"/>
                <a:gd name="T20" fmla="*/ 455 w 606"/>
                <a:gd name="T21" fmla="*/ 303 h 606"/>
                <a:gd name="T22" fmla="*/ 439 w 606"/>
                <a:gd name="T23" fmla="*/ 237 h 606"/>
                <a:gd name="T24" fmla="*/ 398 w 606"/>
                <a:gd name="T25" fmla="*/ 186 h 606"/>
                <a:gd name="T26" fmla="*/ 337 w 606"/>
                <a:gd name="T27" fmla="*/ 156 h 606"/>
                <a:gd name="T28" fmla="*/ 303 w 606"/>
                <a:gd name="T29" fmla="*/ 0 h 606"/>
                <a:gd name="T30" fmla="*/ 398 w 606"/>
                <a:gd name="T31" fmla="*/ 17 h 606"/>
                <a:gd name="T32" fmla="*/ 482 w 606"/>
                <a:gd name="T33" fmla="*/ 59 h 606"/>
                <a:gd name="T34" fmla="*/ 547 w 606"/>
                <a:gd name="T35" fmla="*/ 125 h 606"/>
                <a:gd name="T36" fmla="*/ 591 w 606"/>
                <a:gd name="T37" fmla="*/ 208 h 606"/>
                <a:gd name="T38" fmla="*/ 606 w 606"/>
                <a:gd name="T39" fmla="*/ 303 h 606"/>
                <a:gd name="T40" fmla="*/ 591 w 606"/>
                <a:gd name="T41" fmla="*/ 399 h 606"/>
                <a:gd name="T42" fmla="*/ 547 w 606"/>
                <a:gd name="T43" fmla="*/ 482 h 606"/>
                <a:gd name="T44" fmla="*/ 482 w 606"/>
                <a:gd name="T45" fmla="*/ 548 h 606"/>
                <a:gd name="T46" fmla="*/ 398 w 606"/>
                <a:gd name="T47" fmla="*/ 591 h 606"/>
                <a:gd name="T48" fmla="*/ 303 w 606"/>
                <a:gd name="T49" fmla="*/ 606 h 606"/>
                <a:gd name="T50" fmla="*/ 208 w 606"/>
                <a:gd name="T51" fmla="*/ 591 h 606"/>
                <a:gd name="T52" fmla="*/ 124 w 606"/>
                <a:gd name="T53" fmla="*/ 548 h 606"/>
                <a:gd name="T54" fmla="*/ 59 w 606"/>
                <a:gd name="T55" fmla="*/ 482 h 606"/>
                <a:gd name="T56" fmla="*/ 15 w 606"/>
                <a:gd name="T57" fmla="*/ 399 h 606"/>
                <a:gd name="T58" fmla="*/ 0 w 606"/>
                <a:gd name="T59" fmla="*/ 303 h 606"/>
                <a:gd name="T60" fmla="*/ 15 w 606"/>
                <a:gd name="T61" fmla="*/ 208 h 606"/>
                <a:gd name="T62" fmla="*/ 59 w 606"/>
                <a:gd name="T63" fmla="*/ 125 h 606"/>
                <a:gd name="T64" fmla="*/ 124 w 606"/>
                <a:gd name="T65" fmla="*/ 59 h 606"/>
                <a:gd name="T66" fmla="*/ 208 w 606"/>
                <a:gd name="T67" fmla="*/ 17 h 606"/>
                <a:gd name="T68" fmla="*/ 303 w 606"/>
                <a:gd name="T6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606">
                  <a:moveTo>
                    <a:pt x="303" y="152"/>
                  </a:moveTo>
                  <a:lnTo>
                    <a:pt x="269" y="156"/>
                  </a:lnTo>
                  <a:lnTo>
                    <a:pt x="237" y="168"/>
                  </a:lnTo>
                  <a:lnTo>
                    <a:pt x="208" y="186"/>
                  </a:lnTo>
                  <a:lnTo>
                    <a:pt x="184" y="209"/>
                  </a:lnTo>
                  <a:lnTo>
                    <a:pt x="167" y="237"/>
                  </a:lnTo>
                  <a:lnTo>
                    <a:pt x="156" y="269"/>
                  </a:lnTo>
                  <a:lnTo>
                    <a:pt x="151" y="303"/>
                  </a:lnTo>
                  <a:lnTo>
                    <a:pt x="156" y="339"/>
                  </a:lnTo>
                  <a:lnTo>
                    <a:pt x="167" y="370"/>
                  </a:lnTo>
                  <a:lnTo>
                    <a:pt x="184" y="398"/>
                  </a:lnTo>
                  <a:lnTo>
                    <a:pt x="208" y="421"/>
                  </a:lnTo>
                  <a:lnTo>
                    <a:pt x="237" y="439"/>
                  </a:lnTo>
                  <a:lnTo>
                    <a:pt x="269" y="452"/>
                  </a:lnTo>
                  <a:lnTo>
                    <a:pt x="303" y="455"/>
                  </a:lnTo>
                  <a:lnTo>
                    <a:pt x="337" y="452"/>
                  </a:lnTo>
                  <a:lnTo>
                    <a:pt x="369" y="439"/>
                  </a:lnTo>
                  <a:lnTo>
                    <a:pt x="398" y="421"/>
                  </a:lnTo>
                  <a:lnTo>
                    <a:pt x="422" y="398"/>
                  </a:lnTo>
                  <a:lnTo>
                    <a:pt x="439" y="370"/>
                  </a:lnTo>
                  <a:lnTo>
                    <a:pt x="450" y="339"/>
                  </a:lnTo>
                  <a:lnTo>
                    <a:pt x="455" y="303"/>
                  </a:lnTo>
                  <a:lnTo>
                    <a:pt x="450" y="269"/>
                  </a:lnTo>
                  <a:lnTo>
                    <a:pt x="439" y="237"/>
                  </a:lnTo>
                  <a:lnTo>
                    <a:pt x="422" y="209"/>
                  </a:lnTo>
                  <a:lnTo>
                    <a:pt x="398" y="186"/>
                  </a:lnTo>
                  <a:lnTo>
                    <a:pt x="369" y="168"/>
                  </a:lnTo>
                  <a:lnTo>
                    <a:pt x="337" y="156"/>
                  </a:lnTo>
                  <a:lnTo>
                    <a:pt x="303" y="152"/>
                  </a:lnTo>
                  <a:close/>
                  <a:moveTo>
                    <a:pt x="303" y="0"/>
                  </a:moveTo>
                  <a:lnTo>
                    <a:pt x="353" y="4"/>
                  </a:lnTo>
                  <a:lnTo>
                    <a:pt x="398" y="17"/>
                  </a:lnTo>
                  <a:lnTo>
                    <a:pt x="442" y="34"/>
                  </a:lnTo>
                  <a:lnTo>
                    <a:pt x="482" y="59"/>
                  </a:lnTo>
                  <a:lnTo>
                    <a:pt x="517" y="90"/>
                  </a:lnTo>
                  <a:lnTo>
                    <a:pt x="547" y="125"/>
                  </a:lnTo>
                  <a:lnTo>
                    <a:pt x="572" y="165"/>
                  </a:lnTo>
                  <a:lnTo>
                    <a:pt x="591" y="208"/>
                  </a:lnTo>
                  <a:lnTo>
                    <a:pt x="602" y="255"/>
                  </a:lnTo>
                  <a:lnTo>
                    <a:pt x="606" y="303"/>
                  </a:lnTo>
                  <a:lnTo>
                    <a:pt x="602" y="353"/>
                  </a:lnTo>
                  <a:lnTo>
                    <a:pt x="591" y="399"/>
                  </a:lnTo>
                  <a:lnTo>
                    <a:pt x="572" y="442"/>
                  </a:lnTo>
                  <a:lnTo>
                    <a:pt x="547" y="482"/>
                  </a:lnTo>
                  <a:lnTo>
                    <a:pt x="517" y="518"/>
                  </a:lnTo>
                  <a:lnTo>
                    <a:pt x="482" y="548"/>
                  </a:lnTo>
                  <a:lnTo>
                    <a:pt x="442" y="573"/>
                  </a:lnTo>
                  <a:lnTo>
                    <a:pt x="398" y="591"/>
                  </a:lnTo>
                  <a:lnTo>
                    <a:pt x="353" y="603"/>
                  </a:lnTo>
                  <a:lnTo>
                    <a:pt x="303" y="606"/>
                  </a:lnTo>
                  <a:lnTo>
                    <a:pt x="253" y="603"/>
                  </a:lnTo>
                  <a:lnTo>
                    <a:pt x="208" y="591"/>
                  </a:lnTo>
                  <a:lnTo>
                    <a:pt x="164" y="573"/>
                  </a:lnTo>
                  <a:lnTo>
                    <a:pt x="124" y="548"/>
                  </a:lnTo>
                  <a:lnTo>
                    <a:pt x="89" y="518"/>
                  </a:lnTo>
                  <a:lnTo>
                    <a:pt x="59" y="482"/>
                  </a:lnTo>
                  <a:lnTo>
                    <a:pt x="34" y="442"/>
                  </a:lnTo>
                  <a:lnTo>
                    <a:pt x="15" y="399"/>
                  </a:lnTo>
                  <a:lnTo>
                    <a:pt x="4" y="353"/>
                  </a:lnTo>
                  <a:lnTo>
                    <a:pt x="0" y="303"/>
                  </a:lnTo>
                  <a:lnTo>
                    <a:pt x="4" y="255"/>
                  </a:lnTo>
                  <a:lnTo>
                    <a:pt x="15" y="208"/>
                  </a:lnTo>
                  <a:lnTo>
                    <a:pt x="34" y="165"/>
                  </a:lnTo>
                  <a:lnTo>
                    <a:pt x="59" y="125"/>
                  </a:lnTo>
                  <a:lnTo>
                    <a:pt x="89" y="90"/>
                  </a:lnTo>
                  <a:lnTo>
                    <a:pt x="124" y="59"/>
                  </a:lnTo>
                  <a:lnTo>
                    <a:pt x="164" y="34"/>
                  </a:lnTo>
                  <a:lnTo>
                    <a:pt x="208" y="17"/>
                  </a:lnTo>
                  <a:lnTo>
                    <a:pt x="253" y="4"/>
                  </a:lnTo>
                  <a:lnTo>
                    <a:pt x="30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2" name="Freeform 16"/>
            <p:cNvSpPr>
              <a:spLocks noEditPoints="1"/>
            </p:cNvSpPr>
            <p:nvPr/>
          </p:nvSpPr>
          <p:spPr bwMode="auto">
            <a:xfrm>
              <a:off x="2597150" y="1841500"/>
              <a:ext cx="320675" cy="320675"/>
            </a:xfrm>
            <a:custGeom>
              <a:avLst/>
              <a:gdLst>
                <a:gd name="T0" fmla="*/ 269 w 606"/>
                <a:gd name="T1" fmla="*/ 156 h 606"/>
                <a:gd name="T2" fmla="*/ 208 w 606"/>
                <a:gd name="T3" fmla="*/ 186 h 606"/>
                <a:gd name="T4" fmla="*/ 167 w 606"/>
                <a:gd name="T5" fmla="*/ 237 h 606"/>
                <a:gd name="T6" fmla="*/ 151 w 606"/>
                <a:gd name="T7" fmla="*/ 303 h 606"/>
                <a:gd name="T8" fmla="*/ 167 w 606"/>
                <a:gd name="T9" fmla="*/ 371 h 606"/>
                <a:gd name="T10" fmla="*/ 208 w 606"/>
                <a:gd name="T11" fmla="*/ 422 h 606"/>
                <a:gd name="T12" fmla="*/ 269 w 606"/>
                <a:gd name="T13" fmla="*/ 452 h 606"/>
                <a:gd name="T14" fmla="*/ 337 w 606"/>
                <a:gd name="T15" fmla="*/ 452 h 606"/>
                <a:gd name="T16" fmla="*/ 398 w 606"/>
                <a:gd name="T17" fmla="*/ 422 h 606"/>
                <a:gd name="T18" fmla="*/ 439 w 606"/>
                <a:gd name="T19" fmla="*/ 371 h 606"/>
                <a:gd name="T20" fmla="*/ 455 w 606"/>
                <a:gd name="T21" fmla="*/ 303 h 606"/>
                <a:gd name="T22" fmla="*/ 439 w 606"/>
                <a:gd name="T23" fmla="*/ 237 h 606"/>
                <a:gd name="T24" fmla="*/ 398 w 606"/>
                <a:gd name="T25" fmla="*/ 186 h 606"/>
                <a:gd name="T26" fmla="*/ 337 w 606"/>
                <a:gd name="T27" fmla="*/ 156 h 606"/>
                <a:gd name="T28" fmla="*/ 303 w 606"/>
                <a:gd name="T29" fmla="*/ 0 h 606"/>
                <a:gd name="T30" fmla="*/ 398 w 606"/>
                <a:gd name="T31" fmla="*/ 17 h 606"/>
                <a:gd name="T32" fmla="*/ 482 w 606"/>
                <a:gd name="T33" fmla="*/ 59 h 606"/>
                <a:gd name="T34" fmla="*/ 547 w 606"/>
                <a:gd name="T35" fmla="*/ 126 h 606"/>
                <a:gd name="T36" fmla="*/ 591 w 606"/>
                <a:gd name="T37" fmla="*/ 208 h 606"/>
                <a:gd name="T38" fmla="*/ 606 w 606"/>
                <a:gd name="T39" fmla="*/ 303 h 606"/>
                <a:gd name="T40" fmla="*/ 591 w 606"/>
                <a:gd name="T41" fmla="*/ 400 h 606"/>
                <a:gd name="T42" fmla="*/ 547 w 606"/>
                <a:gd name="T43" fmla="*/ 482 h 606"/>
                <a:gd name="T44" fmla="*/ 482 w 606"/>
                <a:gd name="T45" fmla="*/ 548 h 606"/>
                <a:gd name="T46" fmla="*/ 398 w 606"/>
                <a:gd name="T47" fmla="*/ 591 h 606"/>
                <a:gd name="T48" fmla="*/ 303 w 606"/>
                <a:gd name="T49" fmla="*/ 606 h 606"/>
                <a:gd name="T50" fmla="*/ 208 w 606"/>
                <a:gd name="T51" fmla="*/ 591 h 606"/>
                <a:gd name="T52" fmla="*/ 124 w 606"/>
                <a:gd name="T53" fmla="*/ 548 h 606"/>
                <a:gd name="T54" fmla="*/ 59 w 606"/>
                <a:gd name="T55" fmla="*/ 482 h 606"/>
                <a:gd name="T56" fmla="*/ 15 w 606"/>
                <a:gd name="T57" fmla="*/ 400 h 606"/>
                <a:gd name="T58" fmla="*/ 0 w 606"/>
                <a:gd name="T59" fmla="*/ 303 h 606"/>
                <a:gd name="T60" fmla="*/ 15 w 606"/>
                <a:gd name="T61" fmla="*/ 208 h 606"/>
                <a:gd name="T62" fmla="*/ 59 w 606"/>
                <a:gd name="T63" fmla="*/ 126 h 606"/>
                <a:gd name="T64" fmla="*/ 124 w 606"/>
                <a:gd name="T65" fmla="*/ 59 h 606"/>
                <a:gd name="T66" fmla="*/ 208 w 606"/>
                <a:gd name="T67" fmla="*/ 17 h 606"/>
                <a:gd name="T68" fmla="*/ 303 w 606"/>
                <a:gd name="T6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606">
                  <a:moveTo>
                    <a:pt x="303" y="152"/>
                  </a:moveTo>
                  <a:lnTo>
                    <a:pt x="269" y="156"/>
                  </a:lnTo>
                  <a:lnTo>
                    <a:pt x="237" y="168"/>
                  </a:lnTo>
                  <a:lnTo>
                    <a:pt x="208" y="186"/>
                  </a:lnTo>
                  <a:lnTo>
                    <a:pt x="184" y="210"/>
                  </a:lnTo>
                  <a:lnTo>
                    <a:pt x="167" y="237"/>
                  </a:lnTo>
                  <a:lnTo>
                    <a:pt x="156" y="269"/>
                  </a:lnTo>
                  <a:lnTo>
                    <a:pt x="151" y="303"/>
                  </a:lnTo>
                  <a:lnTo>
                    <a:pt x="156" y="339"/>
                  </a:lnTo>
                  <a:lnTo>
                    <a:pt x="167" y="371"/>
                  </a:lnTo>
                  <a:lnTo>
                    <a:pt x="184" y="398"/>
                  </a:lnTo>
                  <a:lnTo>
                    <a:pt x="208" y="422"/>
                  </a:lnTo>
                  <a:lnTo>
                    <a:pt x="237" y="440"/>
                  </a:lnTo>
                  <a:lnTo>
                    <a:pt x="269" y="452"/>
                  </a:lnTo>
                  <a:lnTo>
                    <a:pt x="303" y="455"/>
                  </a:lnTo>
                  <a:lnTo>
                    <a:pt x="337" y="452"/>
                  </a:lnTo>
                  <a:lnTo>
                    <a:pt x="369" y="440"/>
                  </a:lnTo>
                  <a:lnTo>
                    <a:pt x="398" y="422"/>
                  </a:lnTo>
                  <a:lnTo>
                    <a:pt x="422" y="398"/>
                  </a:lnTo>
                  <a:lnTo>
                    <a:pt x="439" y="371"/>
                  </a:lnTo>
                  <a:lnTo>
                    <a:pt x="450" y="339"/>
                  </a:lnTo>
                  <a:lnTo>
                    <a:pt x="455" y="303"/>
                  </a:lnTo>
                  <a:lnTo>
                    <a:pt x="450" y="269"/>
                  </a:lnTo>
                  <a:lnTo>
                    <a:pt x="439" y="237"/>
                  </a:lnTo>
                  <a:lnTo>
                    <a:pt x="422" y="210"/>
                  </a:lnTo>
                  <a:lnTo>
                    <a:pt x="398" y="186"/>
                  </a:lnTo>
                  <a:lnTo>
                    <a:pt x="369" y="168"/>
                  </a:lnTo>
                  <a:lnTo>
                    <a:pt x="337" y="156"/>
                  </a:lnTo>
                  <a:lnTo>
                    <a:pt x="303" y="152"/>
                  </a:lnTo>
                  <a:close/>
                  <a:moveTo>
                    <a:pt x="303" y="0"/>
                  </a:moveTo>
                  <a:lnTo>
                    <a:pt x="353" y="4"/>
                  </a:lnTo>
                  <a:lnTo>
                    <a:pt x="398" y="17"/>
                  </a:lnTo>
                  <a:lnTo>
                    <a:pt x="442" y="35"/>
                  </a:lnTo>
                  <a:lnTo>
                    <a:pt x="482" y="59"/>
                  </a:lnTo>
                  <a:lnTo>
                    <a:pt x="517" y="90"/>
                  </a:lnTo>
                  <a:lnTo>
                    <a:pt x="547" y="126"/>
                  </a:lnTo>
                  <a:lnTo>
                    <a:pt x="572" y="166"/>
                  </a:lnTo>
                  <a:lnTo>
                    <a:pt x="591" y="208"/>
                  </a:lnTo>
                  <a:lnTo>
                    <a:pt x="602" y="255"/>
                  </a:lnTo>
                  <a:lnTo>
                    <a:pt x="606" y="303"/>
                  </a:lnTo>
                  <a:lnTo>
                    <a:pt x="602" y="353"/>
                  </a:lnTo>
                  <a:lnTo>
                    <a:pt x="591" y="400"/>
                  </a:lnTo>
                  <a:lnTo>
                    <a:pt x="572" y="442"/>
                  </a:lnTo>
                  <a:lnTo>
                    <a:pt x="547" y="482"/>
                  </a:lnTo>
                  <a:lnTo>
                    <a:pt x="517" y="518"/>
                  </a:lnTo>
                  <a:lnTo>
                    <a:pt x="482" y="548"/>
                  </a:lnTo>
                  <a:lnTo>
                    <a:pt x="442" y="573"/>
                  </a:lnTo>
                  <a:lnTo>
                    <a:pt x="398" y="591"/>
                  </a:lnTo>
                  <a:lnTo>
                    <a:pt x="353" y="603"/>
                  </a:lnTo>
                  <a:lnTo>
                    <a:pt x="303" y="606"/>
                  </a:lnTo>
                  <a:lnTo>
                    <a:pt x="253" y="603"/>
                  </a:lnTo>
                  <a:lnTo>
                    <a:pt x="208" y="591"/>
                  </a:lnTo>
                  <a:lnTo>
                    <a:pt x="164" y="573"/>
                  </a:lnTo>
                  <a:lnTo>
                    <a:pt x="124" y="548"/>
                  </a:lnTo>
                  <a:lnTo>
                    <a:pt x="89" y="518"/>
                  </a:lnTo>
                  <a:lnTo>
                    <a:pt x="59" y="482"/>
                  </a:lnTo>
                  <a:lnTo>
                    <a:pt x="34" y="442"/>
                  </a:lnTo>
                  <a:lnTo>
                    <a:pt x="15" y="400"/>
                  </a:lnTo>
                  <a:lnTo>
                    <a:pt x="4" y="353"/>
                  </a:lnTo>
                  <a:lnTo>
                    <a:pt x="0" y="303"/>
                  </a:lnTo>
                  <a:lnTo>
                    <a:pt x="4" y="255"/>
                  </a:lnTo>
                  <a:lnTo>
                    <a:pt x="15" y="208"/>
                  </a:lnTo>
                  <a:lnTo>
                    <a:pt x="34" y="166"/>
                  </a:lnTo>
                  <a:lnTo>
                    <a:pt x="59" y="126"/>
                  </a:lnTo>
                  <a:lnTo>
                    <a:pt x="89" y="90"/>
                  </a:lnTo>
                  <a:lnTo>
                    <a:pt x="124" y="59"/>
                  </a:lnTo>
                  <a:lnTo>
                    <a:pt x="164" y="35"/>
                  </a:lnTo>
                  <a:lnTo>
                    <a:pt x="208" y="17"/>
                  </a:lnTo>
                  <a:lnTo>
                    <a:pt x="253" y="4"/>
                  </a:lnTo>
                  <a:lnTo>
                    <a:pt x="30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3" name="Freeform 17"/>
            <p:cNvSpPr>
              <a:spLocks noEditPoints="1"/>
            </p:cNvSpPr>
            <p:nvPr/>
          </p:nvSpPr>
          <p:spPr bwMode="auto">
            <a:xfrm>
              <a:off x="2997200" y="2241550"/>
              <a:ext cx="320675" cy="320675"/>
            </a:xfrm>
            <a:custGeom>
              <a:avLst/>
              <a:gdLst>
                <a:gd name="T0" fmla="*/ 269 w 606"/>
                <a:gd name="T1" fmla="*/ 155 h 606"/>
                <a:gd name="T2" fmla="*/ 208 w 606"/>
                <a:gd name="T3" fmla="*/ 186 h 606"/>
                <a:gd name="T4" fmla="*/ 167 w 606"/>
                <a:gd name="T5" fmla="*/ 237 h 606"/>
                <a:gd name="T6" fmla="*/ 151 w 606"/>
                <a:gd name="T7" fmla="*/ 303 h 606"/>
                <a:gd name="T8" fmla="*/ 167 w 606"/>
                <a:gd name="T9" fmla="*/ 370 h 606"/>
                <a:gd name="T10" fmla="*/ 208 w 606"/>
                <a:gd name="T11" fmla="*/ 421 h 606"/>
                <a:gd name="T12" fmla="*/ 269 w 606"/>
                <a:gd name="T13" fmla="*/ 451 h 606"/>
                <a:gd name="T14" fmla="*/ 337 w 606"/>
                <a:gd name="T15" fmla="*/ 451 h 606"/>
                <a:gd name="T16" fmla="*/ 398 w 606"/>
                <a:gd name="T17" fmla="*/ 421 h 606"/>
                <a:gd name="T18" fmla="*/ 439 w 606"/>
                <a:gd name="T19" fmla="*/ 370 h 606"/>
                <a:gd name="T20" fmla="*/ 455 w 606"/>
                <a:gd name="T21" fmla="*/ 303 h 606"/>
                <a:gd name="T22" fmla="*/ 439 w 606"/>
                <a:gd name="T23" fmla="*/ 237 h 606"/>
                <a:gd name="T24" fmla="*/ 398 w 606"/>
                <a:gd name="T25" fmla="*/ 186 h 606"/>
                <a:gd name="T26" fmla="*/ 337 w 606"/>
                <a:gd name="T27" fmla="*/ 155 h 606"/>
                <a:gd name="T28" fmla="*/ 303 w 606"/>
                <a:gd name="T29" fmla="*/ 0 h 606"/>
                <a:gd name="T30" fmla="*/ 398 w 606"/>
                <a:gd name="T31" fmla="*/ 16 h 606"/>
                <a:gd name="T32" fmla="*/ 482 w 606"/>
                <a:gd name="T33" fmla="*/ 59 h 606"/>
                <a:gd name="T34" fmla="*/ 547 w 606"/>
                <a:gd name="T35" fmla="*/ 125 h 606"/>
                <a:gd name="T36" fmla="*/ 591 w 606"/>
                <a:gd name="T37" fmla="*/ 208 h 606"/>
                <a:gd name="T38" fmla="*/ 606 w 606"/>
                <a:gd name="T39" fmla="*/ 303 h 606"/>
                <a:gd name="T40" fmla="*/ 591 w 606"/>
                <a:gd name="T41" fmla="*/ 399 h 606"/>
                <a:gd name="T42" fmla="*/ 547 w 606"/>
                <a:gd name="T43" fmla="*/ 482 h 606"/>
                <a:gd name="T44" fmla="*/ 482 w 606"/>
                <a:gd name="T45" fmla="*/ 548 h 606"/>
                <a:gd name="T46" fmla="*/ 398 w 606"/>
                <a:gd name="T47" fmla="*/ 591 h 606"/>
                <a:gd name="T48" fmla="*/ 303 w 606"/>
                <a:gd name="T49" fmla="*/ 606 h 606"/>
                <a:gd name="T50" fmla="*/ 208 w 606"/>
                <a:gd name="T51" fmla="*/ 591 h 606"/>
                <a:gd name="T52" fmla="*/ 124 w 606"/>
                <a:gd name="T53" fmla="*/ 548 h 606"/>
                <a:gd name="T54" fmla="*/ 59 w 606"/>
                <a:gd name="T55" fmla="*/ 482 h 606"/>
                <a:gd name="T56" fmla="*/ 15 w 606"/>
                <a:gd name="T57" fmla="*/ 399 h 606"/>
                <a:gd name="T58" fmla="*/ 0 w 606"/>
                <a:gd name="T59" fmla="*/ 303 h 606"/>
                <a:gd name="T60" fmla="*/ 15 w 606"/>
                <a:gd name="T61" fmla="*/ 208 h 606"/>
                <a:gd name="T62" fmla="*/ 59 w 606"/>
                <a:gd name="T63" fmla="*/ 125 h 606"/>
                <a:gd name="T64" fmla="*/ 124 w 606"/>
                <a:gd name="T65" fmla="*/ 59 h 606"/>
                <a:gd name="T66" fmla="*/ 208 w 606"/>
                <a:gd name="T67" fmla="*/ 16 h 606"/>
                <a:gd name="T68" fmla="*/ 303 w 606"/>
                <a:gd name="T6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606">
                  <a:moveTo>
                    <a:pt x="303" y="151"/>
                  </a:moveTo>
                  <a:lnTo>
                    <a:pt x="269" y="155"/>
                  </a:lnTo>
                  <a:lnTo>
                    <a:pt x="237" y="168"/>
                  </a:lnTo>
                  <a:lnTo>
                    <a:pt x="208" y="186"/>
                  </a:lnTo>
                  <a:lnTo>
                    <a:pt x="184" y="209"/>
                  </a:lnTo>
                  <a:lnTo>
                    <a:pt x="167" y="237"/>
                  </a:lnTo>
                  <a:lnTo>
                    <a:pt x="156" y="268"/>
                  </a:lnTo>
                  <a:lnTo>
                    <a:pt x="151" y="303"/>
                  </a:lnTo>
                  <a:lnTo>
                    <a:pt x="156" y="339"/>
                  </a:lnTo>
                  <a:lnTo>
                    <a:pt x="167" y="370"/>
                  </a:lnTo>
                  <a:lnTo>
                    <a:pt x="184" y="398"/>
                  </a:lnTo>
                  <a:lnTo>
                    <a:pt x="208" y="421"/>
                  </a:lnTo>
                  <a:lnTo>
                    <a:pt x="237" y="439"/>
                  </a:lnTo>
                  <a:lnTo>
                    <a:pt x="269" y="451"/>
                  </a:lnTo>
                  <a:lnTo>
                    <a:pt x="303" y="454"/>
                  </a:lnTo>
                  <a:lnTo>
                    <a:pt x="337" y="451"/>
                  </a:lnTo>
                  <a:lnTo>
                    <a:pt x="369" y="439"/>
                  </a:lnTo>
                  <a:lnTo>
                    <a:pt x="398" y="421"/>
                  </a:lnTo>
                  <a:lnTo>
                    <a:pt x="422" y="398"/>
                  </a:lnTo>
                  <a:lnTo>
                    <a:pt x="439" y="370"/>
                  </a:lnTo>
                  <a:lnTo>
                    <a:pt x="450" y="339"/>
                  </a:lnTo>
                  <a:lnTo>
                    <a:pt x="455" y="303"/>
                  </a:lnTo>
                  <a:lnTo>
                    <a:pt x="450" y="268"/>
                  </a:lnTo>
                  <a:lnTo>
                    <a:pt x="439" y="237"/>
                  </a:lnTo>
                  <a:lnTo>
                    <a:pt x="422" y="209"/>
                  </a:lnTo>
                  <a:lnTo>
                    <a:pt x="398" y="186"/>
                  </a:lnTo>
                  <a:lnTo>
                    <a:pt x="369" y="168"/>
                  </a:lnTo>
                  <a:lnTo>
                    <a:pt x="337" y="155"/>
                  </a:lnTo>
                  <a:lnTo>
                    <a:pt x="303" y="151"/>
                  </a:lnTo>
                  <a:close/>
                  <a:moveTo>
                    <a:pt x="303" y="0"/>
                  </a:moveTo>
                  <a:lnTo>
                    <a:pt x="353" y="4"/>
                  </a:lnTo>
                  <a:lnTo>
                    <a:pt x="398" y="16"/>
                  </a:lnTo>
                  <a:lnTo>
                    <a:pt x="442" y="34"/>
                  </a:lnTo>
                  <a:lnTo>
                    <a:pt x="482" y="59"/>
                  </a:lnTo>
                  <a:lnTo>
                    <a:pt x="517" y="89"/>
                  </a:lnTo>
                  <a:lnTo>
                    <a:pt x="547" y="125"/>
                  </a:lnTo>
                  <a:lnTo>
                    <a:pt x="572" y="165"/>
                  </a:lnTo>
                  <a:lnTo>
                    <a:pt x="591" y="208"/>
                  </a:lnTo>
                  <a:lnTo>
                    <a:pt x="602" y="255"/>
                  </a:lnTo>
                  <a:lnTo>
                    <a:pt x="606" y="303"/>
                  </a:lnTo>
                  <a:lnTo>
                    <a:pt x="602" y="352"/>
                  </a:lnTo>
                  <a:lnTo>
                    <a:pt x="591" y="399"/>
                  </a:lnTo>
                  <a:lnTo>
                    <a:pt x="572" y="442"/>
                  </a:lnTo>
                  <a:lnTo>
                    <a:pt x="547" y="482"/>
                  </a:lnTo>
                  <a:lnTo>
                    <a:pt x="517" y="518"/>
                  </a:lnTo>
                  <a:lnTo>
                    <a:pt x="482" y="548"/>
                  </a:lnTo>
                  <a:lnTo>
                    <a:pt x="442" y="573"/>
                  </a:lnTo>
                  <a:lnTo>
                    <a:pt x="398" y="591"/>
                  </a:lnTo>
                  <a:lnTo>
                    <a:pt x="353" y="603"/>
                  </a:lnTo>
                  <a:lnTo>
                    <a:pt x="303" y="606"/>
                  </a:lnTo>
                  <a:lnTo>
                    <a:pt x="253" y="603"/>
                  </a:lnTo>
                  <a:lnTo>
                    <a:pt x="208" y="591"/>
                  </a:lnTo>
                  <a:lnTo>
                    <a:pt x="164" y="573"/>
                  </a:lnTo>
                  <a:lnTo>
                    <a:pt x="124" y="548"/>
                  </a:lnTo>
                  <a:lnTo>
                    <a:pt x="89" y="518"/>
                  </a:lnTo>
                  <a:lnTo>
                    <a:pt x="59" y="482"/>
                  </a:lnTo>
                  <a:lnTo>
                    <a:pt x="34" y="442"/>
                  </a:lnTo>
                  <a:lnTo>
                    <a:pt x="15" y="399"/>
                  </a:lnTo>
                  <a:lnTo>
                    <a:pt x="4" y="352"/>
                  </a:lnTo>
                  <a:lnTo>
                    <a:pt x="0" y="303"/>
                  </a:lnTo>
                  <a:lnTo>
                    <a:pt x="4" y="255"/>
                  </a:lnTo>
                  <a:lnTo>
                    <a:pt x="15" y="208"/>
                  </a:lnTo>
                  <a:lnTo>
                    <a:pt x="34" y="165"/>
                  </a:lnTo>
                  <a:lnTo>
                    <a:pt x="59" y="125"/>
                  </a:lnTo>
                  <a:lnTo>
                    <a:pt x="89" y="89"/>
                  </a:lnTo>
                  <a:lnTo>
                    <a:pt x="124" y="59"/>
                  </a:lnTo>
                  <a:lnTo>
                    <a:pt x="164" y="34"/>
                  </a:lnTo>
                  <a:lnTo>
                    <a:pt x="208" y="16"/>
                  </a:lnTo>
                  <a:lnTo>
                    <a:pt x="253" y="4"/>
                  </a:lnTo>
                  <a:lnTo>
                    <a:pt x="30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4" name="Freeform 18"/>
            <p:cNvSpPr>
              <a:spLocks noEditPoints="1"/>
            </p:cNvSpPr>
            <p:nvPr/>
          </p:nvSpPr>
          <p:spPr bwMode="auto">
            <a:xfrm>
              <a:off x="2074863" y="2322513"/>
              <a:ext cx="320675" cy="320675"/>
            </a:xfrm>
            <a:custGeom>
              <a:avLst/>
              <a:gdLst>
                <a:gd name="T0" fmla="*/ 269 w 607"/>
                <a:gd name="T1" fmla="*/ 156 h 606"/>
                <a:gd name="T2" fmla="*/ 209 w 607"/>
                <a:gd name="T3" fmla="*/ 186 h 606"/>
                <a:gd name="T4" fmla="*/ 167 w 607"/>
                <a:gd name="T5" fmla="*/ 237 h 606"/>
                <a:gd name="T6" fmla="*/ 152 w 607"/>
                <a:gd name="T7" fmla="*/ 303 h 606"/>
                <a:gd name="T8" fmla="*/ 167 w 607"/>
                <a:gd name="T9" fmla="*/ 371 h 606"/>
                <a:gd name="T10" fmla="*/ 209 w 607"/>
                <a:gd name="T11" fmla="*/ 422 h 606"/>
                <a:gd name="T12" fmla="*/ 269 w 607"/>
                <a:gd name="T13" fmla="*/ 452 h 606"/>
                <a:gd name="T14" fmla="*/ 338 w 607"/>
                <a:gd name="T15" fmla="*/ 452 h 606"/>
                <a:gd name="T16" fmla="*/ 399 w 607"/>
                <a:gd name="T17" fmla="*/ 422 h 606"/>
                <a:gd name="T18" fmla="*/ 440 w 607"/>
                <a:gd name="T19" fmla="*/ 371 h 606"/>
                <a:gd name="T20" fmla="*/ 455 w 607"/>
                <a:gd name="T21" fmla="*/ 303 h 606"/>
                <a:gd name="T22" fmla="*/ 440 w 607"/>
                <a:gd name="T23" fmla="*/ 237 h 606"/>
                <a:gd name="T24" fmla="*/ 399 w 607"/>
                <a:gd name="T25" fmla="*/ 186 h 606"/>
                <a:gd name="T26" fmla="*/ 338 w 607"/>
                <a:gd name="T27" fmla="*/ 156 h 606"/>
                <a:gd name="T28" fmla="*/ 304 w 607"/>
                <a:gd name="T29" fmla="*/ 0 h 606"/>
                <a:gd name="T30" fmla="*/ 399 w 607"/>
                <a:gd name="T31" fmla="*/ 17 h 606"/>
                <a:gd name="T32" fmla="*/ 483 w 607"/>
                <a:gd name="T33" fmla="*/ 59 h 606"/>
                <a:gd name="T34" fmla="*/ 548 w 607"/>
                <a:gd name="T35" fmla="*/ 126 h 606"/>
                <a:gd name="T36" fmla="*/ 592 w 607"/>
                <a:gd name="T37" fmla="*/ 208 h 606"/>
                <a:gd name="T38" fmla="*/ 607 w 607"/>
                <a:gd name="T39" fmla="*/ 303 h 606"/>
                <a:gd name="T40" fmla="*/ 592 w 607"/>
                <a:gd name="T41" fmla="*/ 400 h 606"/>
                <a:gd name="T42" fmla="*/ 548 w 607"/>
                <a:gd name="T43" fmla="*/ 482 h 606"/>
                <a:gd name="T44" fmla="*/ 483 w 607"/>
                <a:gd name="T45" fmla="*/ 548 h 606"/>
                <a:gd name="T46" fmla="*/ 399 w 607"/>
                <a:gd name="T47" fmla="*/ 591 h 606"/>
                <a:gd name="T48" fmla="*/ 304 w 607"/>
                <a:gd name="T49" fmla="*/ 606 h 606"/>
                <a:gd name="T50" fmla="*/ 209 w 607"/>
                <a:gd name="T51" fmla="*/ 591 h 606"/>
                <a:gd name="T52" fmla="*/ 124 w 607"/>
                <a:gd name="T53" fmla="*/ 548 h 606"/>
                <a:gd name="T54" fmla="*/ 60 w 607"/>
                <a:gd name="T55" fmla="*/ 482 h 606"/>
                <a:gd name="T56" fmla="*/ 16 w 607"/>
                <a:gd name="T57" fmla="*/ 400 h 606"/>
                <a:gd name="T58" fmla="*/ 0 w 607"/>
                <a:gd name="T59" fmla="*/ 303 h 606"/>
                <a:gd name="T60" fmla="*/ 16 w 607"/>
                <a:gd name="T61" fmla="*/ 208 h 606"/>
                <a:gd name="T62" fmla="*/ 60 w 607"/>
                <a:gd name="T63" fmla="*/ 126 h 606"/>
                <a:gd name="T64" fmla="*/ 124 w 607"/>
                <a:gd name="T65" fmla="*/ 59 h 606"/>
                <a:gd name="T66" fmla="*/ 209 w 607"/>
                <a:gd name="T67" fmla="*/ 17 h 606"/>
                <a:gd name="T68" fmla="*/ 304 w 607"/>
                <a:gd name="T6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7" h="606">
                  <a:moveTo>
                    <a:pt x="304" y="152"/>
                  </a:moveTo>
                  <a:lnTo>
                    <a:pt x="269" y="156"/>
                  </a:lnTo>
                  <a:lnTo>
                    <a:pt x="237" y="168"/>
                  </a:lnTo>
                  <a:lnTo>
                    <a:pt x="209" y="186"/>
                  </a:lnTo>
                  <a:lnTo>
                    <a:pt x="185" y="210"/>
                  </a:lnTo>
                  <a:lnTo>
                    <a:pt x="167" y="237"/>
                  </a:lnTo>
                  <a:lnTo>
                    <a:pt x="156" y="269"/>
                  </a:lnTo>
                  <a:lnTo>
                    <a:pt x="152" y="303"/>
                  </a:lnTo>
                  <a:lnTo>
                    <a:pt x="156" y="339"/>
                  </a:lnTo>
                  <a:lnTo>
                    <a:pt x="167" y="371"/>
                  </a:lnTo>
                  <a:lnTo>
                    <a:pt x="185" y="398"/>
                  </a:lnTo>
                  <a:lnTo>
                    <a:pt x="209" y="422"/>
                  </a:lnTo>
                  <a:lnTo>
                    <a:pt x="237" y="440"/>
                  </a:lnTo>
                  <a:lnTo>
                    <a:pt x="269" y="452"/>
                  </a:lnTo>
                  <a:lnTo>
                    <a:pt x="304" y="455"/>
                  </a:lnTo>
                  <a:lnTo>
                    <a:pt x="338" y="452"/>
                  </a:lnTo>
                  <a:lnTo>
                    <a:pt x="370" y="440"/>
                  </a:lnTo>
                  <a:lnTo>
                    <a:pt x="399" y="422"/>
                  </a:lnTo>
                  <a:lnTo>
                    <a:pt x="422" y="398"/>
                  </a:lnTo>
                  <a:lnTo>
                    <a:pt x="440" y="371"/>
                  </a:lnTo>
                  <a:lnTo>
                    <a:pt x="451" y="339"/>
                  </a:lnTo>
                  <a:lnTo>
                    <a:pt x="455" y="303"/>
                  </a:lnTo>
                  <a:lnTo>
                    <a:pt x="451" y="269"/>
                  </a:lnTo>
                  <a:lnTo>
                    <a:pt x="440" y="237"/>
                  </a:lnTo>
                  <a:lnTo>
                    <a:pt x="422" y="210"/>
                  </a:lnTo>
                  <a:lnTo>
                    <a:pt x="399" y="186"/>
                  </a:lnTo>
                  <a:lnTo>
                    <a:pt x="370" y="168"/>
                  </a:lnTo>
                  <a:lnTo>
                    <a:pt x="338" y="156"/>
                  </a:lnTo>
                  <a:lnTo>
                    <a:pt x="304" y="152"/>
                  </a:lnTo>
                  <a:close/>
                  <a:moveTo>
                    <a:pt x="304" y="0"/>
                  </a:moveTo>
                  <a:lnTo>
                    <a:pt x="353" y="4"/>
                  </a:lnTo>
                  <a:lnTo>
                    <a:pt x="399" y="17"/>
                  </a:lnTo>
                  <a:lnTo>
                    <a:pt x="443" y="35"/>
                  </a:lnTo>
                  <a:lnTo>
                    <a:pt x="483" y="59"/>
                  </a:lnTo>
                  <a:lnTo>
                    <a:pt x="517" y="90"/>
                  </a:lnTo>
                  <a:lnTo>
                    <a:pt x="548" y="126"/>
                  </a:lnTo>
                  <a:lnTo>
                    <a:pt x="572" y="166"/>
                  </a:lnTo>
                  <a:lnTo>
                    <a:pt x="592" y="208"/>
                  </a:lnTo>
                  <a:lnTo>
                    <a:pt x="603" y="255"/>
                  </a:lnTo>
                  <a:lnTo>
                    <a:pt x="607" y="303"/>
                  </a:lnTo>
                  <a:lnTo>
                    <a:pt x="603" y="353"/>
                  </a:lnTo>
                  <a:lnTo>
                    <a:pt x="592" y="400"/>
                  </a:lnTo>
                  <a:lnTo>
                    <a:pt x="572" y="442"/>
                  </a:lnTo>
                  <a:lnTo>
                    <a:pt x="548" y="482"/>
                  </a:lnTo>
                  <a:lnTo>
                    <a:pt x="517" y="518"/>
                  </a:lnTo>
                  <a:lnTo>
                    <a:pt x="483" y="548"/>
                  </a:lnTo>
                  <a:lnTo>
                    <a:pt x="443" y="573"/>
                  </a:lnTo>
                  <a:lnTo>
                    <a:pt x="399" y="591"/>
                  </a:lnTo>
                  <a:lnTo>
                    <a:pt x="353" y="603"/>
                  </a:lnTo>
                  <a:lnTo>
                    <a:pt x="304" y="606"/>
                  </a:lnTo>
                  <a:lnTo>
                    <a:pt x="254" y="603"/>
                  </a:lnTo>
                  <a:lnTo>
                    <a:pt x="209" y="591"/>
                  </a:lnTo>
                  <a:lnTo>
                    <a:pt x="164" y="573"/>
                  </a:lnTo>
                  <a:lnTo>
                    <a:pt x="124" y="548"/>
                  </a:lnTo>
                  <a:lnTo>
                    <a:pt x="90" y="518"/>
                  </a:lnTo>
                  <a:lnTo>
                    <a:pt x="60" y="482"/>
                  </a:lnTo>
                  <a:lnTo>
                    <a:pt x="35" y="442"/>
                  </a:lnTo>
                  <a:lnTo>
                    <a:pt x="16" y="400"/>
                  </a:lnTo>
                  <a:lnTo>
                    <a:pt x="5" y="353"/>
                  </a:lnTo>
                  <a:lnTo>
                    <a:pt x="0" y="303"/>
                  </a:lnTo>
                  <a:lnTo>
                    <a:pt x="5" y="255"/>
                  </a:lnTo>
                  <a:lnTo>
                    <a:pt x="16" y="208"/>
                  </a:lnTo>
                  <a:lnTo>
                    <a:pt x="35" y="166"/>
                  </a:lnTo>
                  <a:lnTo>
                    <a:pt x="60" y="126"/>
                  </a:lnTo>
                  <a:lnTo>
                    <a:pt x="90" y="90"/>
                  </a:lnTo>
                  <a:lnTo>
                    <a:pt x="124" y="59"/>
                  </a:lnTo>
                  <a:lnTo>
                    <a:pt x="164" y="35"/>
                  </a:lnTo>
                  <a:lnTo>
                    <a:pt x="209" y="17"/>
                  </a:lnTo>
                  <a:lnTo>
                    <a:pt x="254" y="4"/>
                  </a:lnTo>
                  <a:lnTo>
                    <a:pt x="304"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5" name="Freeform 19"/>
            <p:cNvSpPr>
              <a:spLocks noEditPoints="1"/>
            </p:cNvSpPr>
            <p:nvPr/>
          </p:nvSpPr>
          <p:spPr bwMode="auto">
            <a:xfrm>
              <a:off x="1512888" y="2322513"/>
              <a:ext cx="322263" cy="320675"/>
            </a:xfrm>
            <a:custGeom>
              <a:avLst/>
              <a:gdLst>
                <a:gd name="T0" fmla="*/ 269 w 607"/>
                <a:gd name="T1" fmla="*/ 156 h 606"/>
                <a:gd name="T2" fmla="*/ 208 w 607"/>
                <a:gd name="T3" fmla="*/ 186 h 606"/>
                <a:gd name="T4" fmla="*/ 167 w 607"/>
                <a:gd name="T5" fmla="*/ 237 h 606"/>
                <a:gd name="T6" fmla="*/ 152 w 607"/>
                <a:gd name="T7" fmla="*/ 303 h 606"/>
                <a:gd name="T8" fmla="*/ 167 w 607"/>
                <a:gd name="T9" fmla="*/ 371 h 606"/>
                <a:gd name="T10" fmla="*/ 208 w 607"/>
                <a:gd name="T11" fmla="*/ 422 h 606"/>
                <a:gd name="T12" fmla="*/ 269 w 607"/>
                <a:gd name="T13" fmla="*/ 452 h 606"/>
                <a:gd name="T14" fmla="*/ 338 w 607"/>
                <a:gd name="T15" fmla="*/ 452 h 606"/>
                <a:gd name="T16" fmla="*/ 398 w 607"/>
                <a:gd name="T17" fmla="*/ 422 h 606"/>
                <a:gd name="T18" fmla="*/ 440 w 607"/>
                <a:gd name="T19" fmla="*/ 371 h 606"/>
                <a:gd name="T20" fmla="*/ 455 w 607"/>
                <a:gd name="T21" fmla="*/ 303 h 606"/>
                <a:gd name="T22" fmla="*/ 440 w 607"/>
                <a:gd name="T23" fmla="*/ 237 h 606"/>
                <a:gd name="T24" fmla="*/ 398 w 607"/>
                <a:gd name="T25" fmla="*/ 186 h 606"/>
                <a:gd name="T26" fmla="*/ 338 w 607"/>
                <a:gd name="T27" fmla="*/ 156 h 606"/>
                <a:gd name="T28" fmla="*/ 303 w 607"/>
                <a:gd name="T29" fmla="*/ 0 h 606"/>
                <a:gd name="T30" fmla="*/ 398 w 607"/>
                <a:gd name="T31" fmla="*/ 17 h 606"/>
                <a:gd name="T32" fmla="*/ 483 w 607"/>
                <a:gd name="T33" fmla="*/ 59 h 606"/>
                <a:gd name="T34" fmla="*/ 547 w 607"/>
                <a:gd name="T35" fmla="*/ 126 h 606"/>
                <a:gd name="T36" fmla="*/ 591 w 607"/>
                <a:gd name="T37" fmla="*/ 208 h 606"/>
                <a:gd name="T38" fmla="*/ 607 w 607"/>
                <a:gd name="T39" fmla="*/ 303 h 606"/>
                <a:gd name="T40" fmla="*/ 591 w 607"/>
                <a:gd name="T41" fmla="*/ 400 h 606"/>
                <a:gd name="T42" fmla="*/ 547 w 607"/>
                <a:gd name="T43" fmla="*/ 482 h 606"/>
                <a:gd name="T44" fmla="*/ 483 w 607"/>
                <a:gd name="T45" fmla="*/ 548 h 606"/>
                <a:gd name="T46" fmla="*/ 398 w 607"/>
                <a:gd name="T47" fmla="*/ 591 h 606"/>
                <a:gd name="T48" fmla="*/ 303 w 607"/>
                <a:gd name="T49" fmla="*/ 606 h 606"/>
                <a:gd name="T50" fmla="*/ 208 w 607"/>
                <a:gd name="T51" fmla="*/ 591 h 606"/>
                <a:gd name="T52" fmla="*/ 124 w 607"/>
                <a:gd name="T53" fmla="*/ 548 h 606"/>
                <a:gd name="T54" fmla="*/ 59 w 607"/>
                <a:gd name="T55" fmla="*/ 482 h 606"/>
                <a:gd name="T56" fmla="*/ 15 w 607"/>
                <a:gd name="T57" fmla="*/ 400 h 606"/>
                <a:gd name="T58" fmla="*/ 0 w 607"/>
                <a:gd name="T59" fmla="*/ 303 h 606"/>
                <a:gd name="T60" fmla="*/ 15 w 607"/>
                <a:gd name="T61" fmla="*/ 208 h 606"/>
                <a:gd name="T62" fmla="*/ 59 w 607"/>
                <a:gd name="T63" fmla="*/ 126 h 606"/>
                <a:gd name="T64" fmla="*/ 124 w 607"/>
                <a:gd name="T65" fmla="*/ 59 h 606"/>
                <a:gd name="T66" fmla="*/ 208 w 607"/>
                <a:gd name="T67" fmla="*/ 17 h 606"/>
                <a:gd name="T68" fmla="*/ 303 w 607"/>
                <a:gd name="T6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7" h="606">
                  <a:moveTo>
                    <a:pt x="303" y="152"/>
                  </a:moveTo>
                  <a:lnTo>
                    <a:pt x="269" y="156"/>
                  </a:lnTo>
                  <a:lnTo>
                    <a:pt x="237" y="168"/>
                  </a:lnTo>
                  <a:lnTo>
                    <a:pt x="208" y="186"/>
                  </a:lnTo>
                  <a:lnTo>
                    <a:pt x="185" y="210"/>
                  </a:lnTo>
                  <a:lnTo>
                    <a:pt x="167" y="237"/>
                  </a:lnTo>
                  <a:lnTo>
                    <a:pt x="156" y="269"/>
                  </a:lnTo>
                  <a:lnTo>
                    <a:pt x="152" y="303"/>
                  </a:lnTo>
                  <a:lnTo>
                    <a:pt x="156" y="339"/>
                  </a:lnTo>
                  <a:lnTo>
                    <a:pt x="167" y="371"/>
                  </a:lnTo>
                  <a:lnTo>
                    <a:pt x="185" y="398"/>
                  </a:lnTo>
                  <a:lnTo>
                    <a:pt x="208" y="422"/>
                  </a:lnTo>
                  <a:lnTo>
                    <a:pt x="237" y="440"/>
                  </a:lnTo>
                  <a:lnTo>
                    <a:pt x="269" y="452"/>
                  </a:lnTo>
                  <a:lnTo>
                    <a:pt x="303" y="455"/>
                  </a:lnTo>
                  <a:lnTo>
                    <a:pt x="338" y="452"/>
                  </a:lnTo>
                  <a:lnTo>
                    <a:pt x="370" y="440"/>
                  </a:lnTo>
                  <a:lnTo>
                    <a:pt x="398" y="422"/>
                  </a:lnTo>
                  <a:lnTo>
                    <a:pt x="422" y="398"/>
                  </a:lnTo>
                  <a:lnTo>
                    <a:pt x="440" y="371"/>
                  </a:lnTo>
                  <a:lnTo>
                    <a:pt x="451" y="339"/>
                  </a:lnTo>
                  <a:lnTo>
                    <a:pt x="455" y="303"/>
                  </a:lnTo>
                  <a:lnTo>
                    <a:pt x="451" y="269"/>
                  </a:lnTo>
                  <a:lnTo>
                    <a:pt x="440" y="237"/>
                  </a:lnTo>
                  <a:lnTo>
                    <a:pt x="422" y="210"/>
                  </a:lnTo>
                  <a:lnTo>
                    <a:pt x="398" y="186"/>
                  </a:lnTo>
                  <a:lnTo>
                    <a:pt x="370" y="168"/>
                  </a:lnTo>
                  <a:lnTo>
                    <a:pt x="338" y="156"/>
                  </a:lnTo>
                  <a:lnTo>
                    <a:pt x="303" y="152"/>
                  </a:lnTo>
                  <a:close/>
                  <a:moveTo>
                    <a:pt x="303" y="0"/>
                  </a:moveTo>
                  <a:lnTo>
                    <a:pt x="353" y="4"/>
                  </a:lnTo>
                  <a:lnTo>
                    <a:pt x="398" y="17"/>
                  </a:lnTo>
                  <a:lnTo>
                    <a:pt x="443" y="35"/>
                  </a:lnTo>
                  <a:lnTo>
                    <a:pt x="483" y="59"/>
                  </a:lnTo>
                  <a:lnTo>
                    <a:pt x="517" y="90"/>
                  </a:lnTo>
                  <a:lnTo>
                    <a:pt x="547" y="126"/>
                  </a:lnTo>
                  <a:lnTo>
                    <a:pt x="572" y="166"/>
                  </a:lnTo>
                  <a:lnTo>
                    <a:pt x="591" y="208"/>
                  </a:lnTo>
                  <a:lnTo>
                    <a:pt x="602" y="255"/>
                  </a:lnTo>
                  <a:lnTo>
                    <a:pt x="607" y="303"/>
                  </a:lnTo>
                  <a:lnTo>
                    <a:pt x="602" y="353"/>
                  </a:lnTo>
                  <a:lnTo>
                    <a:pt x="591" y="400"/>
                  </a:lnTo>
                  <a:lnTo>
                    <a:pt x="572" y="442"/>
                  </a:lnTo>
                  <a:lnTo>
                    <a:pt x="547" y="482"/>
                  </a:lnTo>
                  <a:lnTo>
                    <a:pt x="517" y="518"/>
                  </a:lnTo>
                  <a:lnTo>
                    <a:pt x="483" y="548"/>
                  </a:lnTo>
                  <a:lnTo>
                    <a:pt x="443" y="573"/>
                  </a:lnTo>
                  <a:lnTo>
                    <a:pt x="398" y="591"/>
                  </a:lnTo>
                  <a:lnTo>
                    <a:pt x="353" y="603"/>
                  </a:lnTo>
                  <a:lnTo>
                    <a:pt x="303" y="606"/>
                  </a:lnTo>
                  <a:lnTo>
                    <a:pt x="254" y="603"/>
                  </a:lnTo>
                  <a:lnTo>
                    <a:pt x="208" y="591"/>
                  </a:lnTo>
                  <a:lnTo>
                    <a:pt x="164" y="573"/>
                  </a:lnTo>
                  <a:lnTo>
                    <a:pt x="124" y="548"/>
                  </a:lnTo>
                  <a:lnTo>
                    <a:pt x="90" y="518"/>
                  </a:lnTo>
                  <a:lnTo>
                    <a:pt x="59" y="482"/>
                  </a:lnTo>
                  <a:lnTo>
                    <a:pt x="35" y="442"/>
                  </a:lnTo>
                  <a:lnTo>
                    <a:pt x="15" y="400"/>
                  </a:lnTo>
                  <a:lnTo>
                    <a:pt x="4" y="353"/>
                  </a:lnTo>
                  <a:lnTo>
                    <a:pt x="0" y="303"/>
                  </a:lnTo>
                  <a:lnTo>
                    <a:pt x="4" y="255"/>
                  </a:lnTo>
                  <a:lnTo>
                    <a:pt x="15" y="208"/>
                  </a:lnTo>
                  <a:lnTo>
                    <a:pt x="35" y="166"/>
                  </a:lnTo>
                  <a:lnTo>
                    <a:pt x="59" y="126"/>
                  </a:lnTo>
                  <a:lnTo>
                    <a:pt x="90" y="90"/>
                  </a:lnTo>
                  <a:lnTo>
                    <a:pt x="124" y="59"/>
                  </a:lnTo>
                  <a:lnTo>
                    <a:pt x="164" y="35"/>
                  </a:lnTo>
                  <a:lnTo>
                    <a:pt x="208" y="17"/>
                  </a:lnTo>
                  <a:lnTo>
                    <a:pt x="254" y="4"/>
                  </a:lnTo>
                  <a:lnTo>
                    <a:pt x="30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6" name="Freeform 20"/>
            <p:cNvSpPr>
              <a:spLocks/>
            </p:cNvSpPr>
            <p:nvPr/>
          </p:nvSpPr>
          <p:spPr bwMode="auto">
            <a:xfrm>
              <a:off x="1698625" y="2222500"/>
              <a:ext cx="195263" cy="195263"/>
            </a:xfrm>
            <a:custGeom>
              <a:avLst/>
              <a:gdLst>
                <a:gd name="T0" fmla="*/ 283 w 370"/>
                <a:gd name="T1" fmla="*/ 0 h 369"/>
                <a:gd name="T2" fmla="*/ 306 w 370"/>
                <a:gd name="T3" fmla="*/ 0 h 369"/>
                <a:gd name="T4" fmla="*/ 328 w 370"/>
                <a:gd name="T5" fmla="*/ 7 h 369"/>
                <a:gd name="T6" fmla="*/ 348 w 370"/>
                <a:gd name="T7" fmla="*/ 21 h 369"/>
                <a:gd name="T8" fmla="*/ 363 w 370"/>
                <a:gd name="T9" fmla="*/ 41 h 369"/>
                <a:gd name="T10" fmla="*/ 370 w 370"/>
                <a:gd name="T11" fmla="*/ 63 h 369"/>
                <a:gd name="T12" fmla="*/ 370 w 370"/>
                <a:gd name="T13" fmla="*/ 85 h 369"/>
                <a:gd name="T14" fmla="*/ 363 w 370"/>
                <a:gd name="T15" fmla="*/ 107 h 369"/>
                <a:gd name="T16" fmla="*/ 348 w 370"/>
                <a:gd name="T17" fmla="*/ 127 h 369"/>
                <a:gd name="T18" fmla="*/ 127 w 370"/>
                <a:gd name="T19" fmla="*/ 347 h 369"/>
                <a:gd name="T20" fmla="*/ 111 w 370"/>
                <a:gd name="T21" fmla="*/ 359 h 369"/>
                <a:gd name="T22" fmla="*/ 91 w 370"/>
                <a:gd name="T23" fmla="*/ 368 h 369"/>
                <a:gd name="T24" fmla="*/ 75 w 370"/>
                <a:gd name="T25" fmla="*/ 369 h 369"/>
                <a:gd name="T26" fmla="*/ 54 w 370"/>
                <a:gd name="T27" fmla="*/ 368 h 369"/>
                <a:gd name="T28" fmla="*/ 37 w 370"/>
                <a:gd name="T29" fmla="*/ 359 h 369"/>
                <a:gd name="T30" fmla="*/ 21 w 370"/>
                <a:gd name="T31" fmla="*/ 347 h 369"/>
                <a:gd name="T32" fmla="*/ 7 w 370"/>
                <a:gd name="T33" fmla="*/ 328 h 369"/>
                <a:gd name="T34" fmla="*/ 0 w 370"/>
                <a:gd name="T35" fmla="*/ 306 h 369"/>
                <a:gd name="T36" fmla="*/ 0 w 370"/>
                <a:gd name="T37" fmla="*/ 282 h 369"/>
                <a:gd name="T38" fmla="*/ 7 w 370"/>
                <a:gd name="T39" fmla="*/ 260 h 369"/>
                <a:gd name="T40" fmla="*/ 21 w 370"/>
                <a:gd name="T41" fmla="*/ 241 h 369"/>
                <a:gd name="T42" fmla="*/ 241 w 370"/>
                <a:gd name="T43" fmla="*/ 21 h 369"/>
                <a:gd name="T44" fmla="*/ 261 w 370"/>
                <a:gd name="T45" fmla="*/ 7 h 369"/>
                <a:gd name="T46" fmla="*/ 283 w 370"/>
                <a:gd name="T4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0" h="369">
                  <a:moveTo>
                    <a:pt x="283" y="0"/>
                  </a:moveTo>
                  <a:lnTo>
                    <a:pt x="306" y="0"/>
                  </a:lnTo>
                  <a:lnTo>
                    <a:pt x="328" y="7"/>
                  </a:lnTo>
                  <a:lnTo>
                    <a:pt x="348" y="21"/>
                  </a:lnTo>
                  <a:lnTo>
                    <a:pt x="363" y="41"/>
                  </a:lnTo>
                  <a:lnTo>
                    <a:pt x="370" y="63"/>
                  </a:lnTo>
                  <a:lnTo>
                    <a:pt x="370" y="85"/>
                  </a:lnTo>
                  <a:lnTo>
                    <a:pt x="363" y="107"/>
                  </a:lnTo>
                  <a:lnTo>
                    <a:pt x="348" y="127"/>
                  </a:lnTo>
                  <a:lnTo>
                    <a:pt x="127" y="347"/>
                  </a:lnTo>
                  <a:lnTo>
                    <a:pt x="111" y="359"/>
                  </a:lnTo>
                  <a:lnTo>
                    <a:pt x="91" y="368"/>
                  </a:lnTo>
                  <a:lnTo>
                    <a:pt x="75" y="369"/>
                  </a:lnTo>
                  <a:lnTo>
                    <a:pt x="54" y="368"/>
                  </a:lnTo>
                  <a:lnTo>
                    <a:pt x="37" y="359"/>
                  </a:lnTo>
                  <a:lnTo>
                    <a:pt x="21" y="347"/>
                  </a:lnTo>
                  <a:lnTo>
                    <a:pt x="7" y="328"/>
                  </a:lnTo>
                  <a:lnTo>
                    <a:pt x="0" y="306"/>
                  </a:lnTo>
                  <a:lnTo>
                    <a:pt x="0" y="282"/>
                  </a:lnTo>
                  <a:lnTo>
                    <a:pt x="7" y="260"/>
                  </a:lnTo>
                  <a:lnTo>
                    <a:pt x="21" y="241"/>
                  </a:lnTo>
                  <a:lnTo>
                    <a:pt x="241" y="21"/>
                  </a:lnTo>
                  <a:lnTo>
                    <a:pt x="261" y="7"/>
                  </a:lnTo>
                  <a:lnTo>
                    <a:pt x="28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7" name="Freeform 21"/>
            <p:cNvSpPr>
              <a:spLocks/>
            </p:cNvSpPr>
            <p:nvPr/>
          </p:nvSpPr>
          <p:spPr bwMode="auto">
            <a:xfrm>
              <a:off x="2014538" y="2222500"/>
              <a:ext cx="196850" cy="195263"/>
            </a:xfrm>
            <a:custGeom>
              <a:avLst/>
              <a:gdLst>
                <a:gd name="T0" fmla="*/ 64 w 370"/>
                <a:gd name="T1" fmla="*/ 0 h 369"/>
                <a:gd name="T2" fmla="*/ 87 w 370"/>
                <a:gd name="T3" fmla="*/ 0 h 369"/>
                <a:gd name="T4" fmla="*/ 109 w 370"/>
                <a:gd name="T5" fmla="*/ 7 h 369"/>
                <a:gd name="T6" fmla="*/ 129 w 370"/>
                <a:gd name="T7" fmla="*/ 21 h 369"/>
                <a:gd name="T8" fmla="*/ 349 w 370"/>
                <a:gd name="T9" fmla="*/ 241 h 369"/>
                <a:gd name="T10" fmla="*/ 363 w 370"/>
                <a:gd name="T11" fmla="*/ 260 h 369"/>
                <a:gd name="T12" fmla="*/ 370 w 370"/>
                <a:gd name="T13" fmla="*/ 282 h 369"/>
                <a:gd name="T14" fmla="*/ 370 w 370"/>
                <a:gd name="T15" fmla="*/ 306 h 369"/>
                <a:gd name="T16" fmla="*/ 363 w 370"/>
                <a:gd name="T17" fmla="*/ 328 h 369"/>
                <a:gd name="T18" fmla="*/ 349 w 370"/>
                <a:gd name="T19" fmla="*/ 347 h 369"/>
                <a:gd name="T20" fmla="*/ 339 w 370"/>
                <a:gd name="T21" fmla="*/ 357 h 369"/>
                <a:gd name="T22" fmla="*/ 327 w 370"/>
                <a:gd name="T23" fmla="*/ 364 h 369"/>
                <a:gd name="T24" fmla="*/ 312 w 370"/>
                <a:gd name="T25" fmla="*/ 368 h 369"/>
                <a:gd name="T26" fmla="*/ 295 w 370"/>
                <a:gd name="T27" fmla="*/ 369 h 369"/>
                <a:gd name="T28" fmla="*/ 275 w 370"/>
                <a:gd name="T29" fmla="*/ 368 h 369"/>
                <a:gd name="T30" fmla="*/ 258 w 370"/>
                <a:gd name="T31" fmla="*/ 359 h 369"/>
                <a:gd name="T32" fmla="*/ 242 w 370"/>
                <a:gd name="T33" fmla="*/ 347 h 369"/>
                <a:gd name="T34" fmla="*/ 22 w 370"/>
                <a:gd name="T35" fmla="*/ 127 h 369"/>
                <a:gd name="T36" fmla="*/ 7 w 370"/>
                <a:gd name="T37" fmla="*/ 107 h 369"/>
                <a:gd name="T38" fmla="*/ 0 w 370"/>
                <a:gd name="T39" fmla="*/ 85 h 369"/>
                <a:gd name="T40" fmla="*/ 0 w 370"/>
                <a:gd name="T41" fmla="*/ 63 h 369"/>
                <a:gd name="T42" fmla="*/ 7 w 370"/>
                <a:gd name="T43" fmla="*/ 41 h 369"/>
                <a:gd name="T44" fmla="*/ 22 w 370"/>
                <a:gd name="T45" fmla="*/ 21 h 369"/>
                <a:gd name="T46" fmla="*/ 42 w 370"/>
                <a:gd name="T47" fmla="*/ 7 h 369"/>
                <a:gd name="T48" fmla="*/ 64 w 370"/>
                <a:gd name="T4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0" h="369">
                  <a:moveTo>
                    <a:pt x="64" y="0"/>
                  </a:moveTo>
                  <a:lnTo>
                    <a:pt x="87" y="0"/>
                  </a:lnTo>
                  <a:lnTo>
                    <a:pt x="109" y="7"/>
                  </a:lnTo>
                  <a:lnTo>
                    <a:pt x="129" y="21"/>
                  </a:lnTo>
                  <a:lnTo>
                    <a:pt x="349" y="241"/>
                  </a:lnTo>
                  <a:lnTo>
                    <a:pt x="363" y="260"/>
                  </a:lnTo>
                  <a:lnTo>
                    <a:pt x="370" y="282"/>
                  </a:lnTo>
                  <a:lnTo>
                    <a:pt x="370" y="306"/>
                  </a:lnTo>
                  <a:lnTo>
                    <a:pt x="363" y="328"/>
                  </a:lnTo>
                  <a:lnTo>
                    <a:pt x="349" y="347"/>
                  </a:lnTo>
                  <a:lnTo>
                    <a:pt x="339" y="357"/>
                  </a:lnTo>
                  <a:lnTo>
                    <a:pt x="327" y="364"/>
                  </a:lnTo>
                  <a:lnTo>
                    <a:pt x="312" y="368"/>
                  </a:lnTo>
                  <a:lnTo>
                    <a:pt x="295" y="369"/>
                  </a:lnTo>
                  <a:lnTo>
                    <a:pt x="275" y="368"/>
                  </a:lnTo>
                  <a:lnTo>
                    <a:pt x="258" y="359"/>
                  </a:lnTo>
                  <a:lnTo>
                    <a:pt x="242" y="347"/>
                  </a:lnTo>
                  <a:lnTo>
                    <a:pt x="22" y="127"/>
                  </a:lnTo>
                  <a:lnTo>
                    <a:pt x="7" y="107"/>
                  </a:lnTo>
                  <a:lnTo>
                    <a:pt x="0" y="85"/>
                  </a:lnTo>
                  <a:lnTo>
                    <a:pt x="0" y="63"/>
                  </a:lnTo>
                  <a:lnTo>
                    <a:pt x="7" y="41"/>
                  </a:lnTo>
                  <a:lnTo>
                    <a:pt x="22" y="21"/>
                  </a:lnTo>
                  <a:lnTo>
                    <a:pt x="42" y="7"/>
                  </a:lnTo>
                  <a:lnTo>
                    <a:pt x="64"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8" name="Freeform 22"/>
            <p:cNvSpPr>
              <a:spLocks/>
            </p:cNvSpPr>
            <p:nvPr/>
          </p:nvSpPr>
          <p:spPr bwMode="auto">
            <a:xfrm>
              <a:off x="2279650" y="2025650"/>
              <a:ext cx="412750" cy="412750"/>
            </a:xfrm>
            <a:custGeom>
              <a:avLst/>
              <a:gdLst>
                <a:gd name="T0" fmla="*/ 693 w 778"/>
                <a:gd name="T1" fmla="*/ 0 h 780"/>
                <a:gd name="T2" fmla="*/ 715 w 778"/>
                <a:gd name="T3" fmla="*/ 0 h 780"/>
                <a:gd name="T4" fmla="*/ 737 w 778"/>
                <a:gd name="T5" fmla="*/ 7 h 780"/>
                <a:gd name="T6" fmla="*/ 756 w 778"/>
                <a:gd name="T7" fmla="*/ 22 h 780"/>
                <a:gd name="T8" fmla="*/ 771 w 778"/>
                <a:gd name="T9" fmla="*/ 41 h 780"/>
                <a:gd name="T10" fmla="*/ 778 w 778"/>
                <a:gd name="T11" fmla="*/ 63 h 780"/>
                <a:gd name="T12" fmla="*/ 778 w 778"/>
                <a:gd name="T13" fmla="*/ 87 h 780"/>
                <a:gd name="T14" fmla="*/ 771 w 778"/>
                <a:gd name="T15" fmla="*/ 109 h 780"/>
                <a:gd name="T16" fmla="*/ 756 w 778"/>
                <a:gd name="T17" fmla="*/ 128 h 780"/>
                <a:gd name="T18" fmla="*/ 128 w 778"/>
                <a:gd name="T19" fmla="*/ 756 h 780"/>
                <a:gd name="T20" fmla="*/ 113 w 778"/>
                <a:gd name="T21" fmla="*/ 770 h 780"/>
                <a:gd name="T22" fmla="*/ 95 w 778"/>
                <a:gd name="T23" fmla="*/ 777 h 780"/>
                <a:gd name="T24" fmla="*/ 75 w 778"/>
                <a:gd name="T25" fmla="*/ 780 h 780"/>
                <a:gd name="T26" fmla="*/ 55 w 778"/>
                <a:gd name="T27" fmla="*/ 777 h 780"/>
                <a:gd name="T28" fmla="*/ 37 w 778"/>
                <a:gd name="T29" fmla="*/ 770 h 780"/>
                <a:gd name="T30" fmla="*/ 22 w 778"/>
                <a:gd name="T31" fmla="*/ 756 h 780"/>
                <a:gd name="T32" fmla="*/ 7 w 778"/>
                <a:gd name="T33" fmla="*/ 737 h 780"/>
                <a:gd name="T34" fmla="*/ 0 w 778"/>
                <a:gd name="T35" fmla="*/ 715 h 780"/>
                <a:gd name="T36" fmla="*/ 0 w 778"/>
                <a:gd name="T37" fmla="*/ 693 h 780"/>
                <a:gd name="T38" fmla="*/ 7 w 778"/>
                <a:gd name="T39" fmla="*/ 671 h 780"/>
                <a:gd name="T40" fmla="*/ 22 w 778"/>
                <a:gd name="T41" fmla="*/ 650 h 780"/>
                <a:gd name="T42" fmla="*/ 650 w 778"/>
                <a:gd name="T43" fmla="*/ 22 h 780"/>
                <a:gd name="T44" fmla="*/ 671 w 778"/>
                <a:gd name="T45" fmla="*/ 7 h 780"/>
                <a:gd name="T46" fmla="*/ 693 w 778"/>
                <a:gd name="T47"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80">
                  <a:moveTo>
                    <a:pt x="693" y="0"/>
                  </a:moveTo>
                  <a:lnTo>
                    <a:pt x="715" y="0"/>
                  </a:lnTo>
                  <a:lnTo>
                    <a:pt x="737" y="7"/>
                  </a:lnTo>
                  <a:lnTo>
                    <a:pt x="756" y="22"/>
                  </a:lnTo>
                  <a:lnTo>
                    <a:pt x="771" y="41"/>
                  </a:lnTo>
                  <a:lnTo>
                    <a:pt x="778" y="63"/>
                  </a:lnTo>
                  <a:lnTo>
                    <a:pt x="778" y="87"/>
                  </a:lnTo>
                  <a:lnTo>
                    <a:pt x="771" y="109"/>
                  </a:lnTo>
                  <a:lnTo>
                    <a:pt x="756" y="128"/>
                  </a:lnTo>
                  <a:lnTo>
                    <a:pt x="128" y="756"/>
                  </a:lnTo>
                  <a:lnTo>
                    <a:pt x="113" y="770"/>
                  </a:lnTo>
                  <a:lnTo>
                    <a:pt x="95" y="777"/>
                  </a:lnTo>
                  <a:lnTo>
                    <a:pt x="75" y="780"/>
                  </a:lnTo>
                  <a:lnTo>
                    <a:pt x="55" y="777"/>
                  </a:lnTo>
                  <a:lnTo>
                    <a:pt x="37" y="770"/>
                  </a:lnTo>
                  <a:lnTo>
                    <a:pt x="22" y="756"/>
                  </a:lnTo>
                  <a:lnTo>
                    <a:pt x="7" y="737"/>
                  </a:lnTo>
                  <a:lnTo>
                    <a:pt x="0" y="715"/>
                  </a:lnTo>
                  <a:lnTo>
                    <a:pt x="0" y="693"/>
                  </a:lnTo>
                  <a:lnTo>
                    <a:pt x="7" y="671"/>
                  </a:lnTo>
                  <a:lnTo>
                    <a:pt x="22" y="650"/>
                  </a:lnTo>
                  <a:lnTo>
                    <a:pt x="650" y="22"/>
                  </a:lnTo>
                  <a:lnTo>
                    <a:pt x="671" y="7"/>
                  </a:lnTo>
                  <a:lnTo>
                    <a:pt x="69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59" name="Freeform 23"/>
            <p:cNvSpPr>
              <a:spLocks/>
            </p:cNvSpPr>
            <p:nvPr/>
          </p:nvSpPr>
          <p:spPr bwMode="auto">
            <a:xfrm>
              <a:off x="2817813" y="2022475"/>
              <a:ext cx="315913" cy="315913"/>
            </a:xfrm>
            <a:custGeom>
              <a:avLst/>
              <a:gdLst>
                <a:gd name="T0" fmla="*/ 64 w 597"/>
                <a:gd name="T1" fmla="*/ 0 h 597"/>
                <a:gd name="T2" fmla="*/ 87 w 597"/>
                <a:gd name="T3" fmla="*/ 0 h 597"/>
                <a:gd name="T4" fmla="*/ 109 w 597"/>
                <a:gd name="T5" fmla="*/ 7 h 597"/>
                <a:gd name="T6" fmla="*/ 129 w 597"/>
                <a:gd name="T7" fmla="*/ 21 h 597"/>
                <a:gd name="T8" fmla="*/ 576 w 597"/>
                <a:gd name="T9" fmla="*/ 468 h 597"/>
                <a:gd name="T10" fmla="*/ 590 w 597"/>
                <a:gd name="T11" fmla="*/ 488 h 597"/>
                <a:gd name="T12" fmla="*/ 597 w 597"/>
                <a:gd name="T13" fmla="*/ 510 h 597"/>
                <a:gd name="T14" fmla="*/ 597 w 597"/>
                <a:gd name="T15" fmla="*/ 533 h 597"/>
                <a:gd name="T16" fmla="*/ 590 w 597"/>
                <a:gd name="T17" fmla="*/ 555 h 597"/>
                <a:gd name="T18" fmla="*/ 576 w 597"/>
                <a:gd name="T19" fmla="*/ 575 h 597"/>
                <a:gd name="T20" fmla="*/ 567 w 597"/>
                <a:gd name="T21" fmla="*/ 584 h 597"/>
                <a:gd name="T22" fmla="*/ 554 w 597"/>
                <a:gd name="T23" fmla="*/ 591 h 597"/>
                <a:gd name="T24" fmla="*/ 539 w 597"/>
                <a:gd name="T25" fmla="*/ 595 h 597"/>
                <a:gd name="T26" fmla="*/ 523 w 597"/>
                <a:gd name="T27" fmla="*/ 597 h 597"/>
                <a:gd name="T28" fmla="*/ 502 w 597"/>
                <a:gd name="T29" fmla="*/ 595 h 597"/>
                <a:gd name="T30" fmla="*/ 486 w 597"/>
                <a:gd name="T31" fmla="*/ 587 h 597"/>
                <a:gd name="T32" fmla="*/ 470 w 597"/>
                <a:gd name="T33" fmla="*/ 575 h 597"/>
                <a:gd name="T34" fmla="*/ 22 w 597"/>
                <a:gd name="T35" fmla="*/ 127 h 597"/>
                <a:gd name="T36" fmla="*/ 7 w 597"/>
                <a:gd name="T37" fmla="*/ 108 h 597"/>
                <a:gd name="T38" fmla="*/ 0 w 597"/>
                <a:gd name="T39" fmla="*/ 86 h 597"/>
                <a:gd name="T40" fmla="*/ 0 w 597"/>
                <a:gd name="T41" fmla="*/ 64 h 597"/>
                <a:gd name="T42" fmla="*/ 7 w 597"/>
                <a:gd name="T43" fmla="*/ 42 h 597"/>
                <a:gd name="T44" fmla="*/ 22 w 597"/>
                <a:gd name="T45" fmla="*/ 21 h 597"/>
                <a:gd name="T46" fmla="*/ 42 w 597"/>
                <a:gd name="T47" fmla="*/ 7 h 597"/>
                <a:gd name="T48" fmla="*/ 64 w 597"/>
                <a:gd name="T49"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7" h="597">
                  <a:moveTo>
                    <a:pt x="64" y="0"/>
                  </a:moveTo>
                  <a:lnTo>
                    <a:pt x="87" y="0"/>
                  </a:lnTo>
                  <a:lnTo>
                    <a:pt x="109" y="7"/>
                  </a:lnTo>
                  <a:lnTo>
                    <a:pt x="129" y="21"/>
                  </a:lnTo>
                  <a:lnTo>
                    <a:pt x="576" y="468"/>
                  </a:lnTo>
                  <a:lnTo>
                    <a:pt x="590" y="488"/>
                  </a:lnTo>
                  <a:lnTo>
                    <a:pt x="597" y="510"/>
                  </a:lnTo>
                  <a:lnTo>
                    <a:pt x="597" y="533"/>
                  </a:lnTo>
                  <a:lnTo>
                    <a:pt x="590" y="555"/>
                  </a:lnTo>
                  <a:lnTo>
                    <a:pt x="576" y="575"/>
                  </a:lnTo>
                  <a:lnTo>
                    <a:pt x="567" y="584"/>
                  </a:lnTo>
                  <a:lnTo>
                    <a:pt x="554" y="591"/>
                  </a:lnTo>
                  <a:lnTo>
                    <a:pt x="539" y="595"/>
                  </a:lnTo>
                  <a:lnTo>
                    <a:pt x="523" y="597"/>
                  </a:lnTo>
                  <a:lnTo>
                    <a:pt x="502" y="595"/>
                  </a:lnTo>
                  <a:lnTo>
                    <a:pt x="486" y="587"/>
                  </a:lnTo>
                  <a:lnTo>
                    <a:pt x="470" y="575"/>
                  </a:lnTo>
                  <a:lnTo>
                    <a:pt x="22" y="127"/>
                  </a:lnTo>
                  <a:lnTo>
                    <a:pt x="7" y="108"/>
                  </a:lnTo>
                  <a:lnTo>
                    <a:pt x="0" y="86"/>
                  </a:lnTo>
                  <a:lnTo>
                    <a:pt x="0" y="64"/>
                  </a:lnTo>
                  <a:lnTo>
                    <a:pt x="7" y="42"/>
                  </a:lnTo>
                  <a:lnTo>
                    <a:pt x="22" y="21"/>
                  </a:lnTo>
                  <a:lnTo>
                    <a:pt x="42" y="7"/>
                  </a:lnTo>
                  <a:lnTo>
                    <a:pt x="64"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grpSp>
      <p:sp>
        <p:nvSpPr>
          <p:cNvPr id="60" name="Freeform 28"/>
          <p:cNvSpPr>
            <a:spLocks noEditPoints="1"/>
          </p:cNvSpPr>
          <p:nvPr/>
        </p:nvSpPr>
        <p:spPr bwMode="auto">
          <a:xfrm>
            <a:off x="9930773" y="8001248"/>
            <a:ext cx="598602" cy="595788"/>
          </a:xfrm>
          <a:custGeom>
            <a:avLst/>
            <a:gdLst>
              <a:gd name="T0" fmla="*/ 245 w 3828"/>
              <a:gd name="T1" fmla="*/ 3467 h 3810"/>
              <a:gd name="T2" fmla="*/ 313 w 3828"/>
              <a:gd name="T3" fmla="*/ 3449 h 3810"/>
              <a:gd name="T4" fmla="*/ 362 w 3828"/>
              <a:gd name="T5" fmla="*/ 3498 h 3810"/>
              <a:gd name="T6" fmla="*/ 344 w 3828"/>
              <a:gd name="T7" fmla="*/ 3566 h 3810"/>
              <a:gd name="T8" fmla="*/ 713 w 3828"/>
              <a:gd name="T9" fmla="*/ 3175 h 3810"/>
              <a:gd name="T10" fmla="*/ 701 w 3828"/>
              <a:gd name="T11" fmla="*/ 3176 h 3810"/>
              <a:gd name="T12" fmla="*/ 691 w 3828"/>
              <a:gd name="T13" fmla="*/ 3173 h 3810"/>
              <a:gd name="T14" fmla="*/ 666 w 3828"/>
              <a:gd name="T15" fmla="*/ 3163 h 3810"/>
              <a:gd name="T16" fmla="*/ 650 w 3828"/>
              <a:gd name="T17" fmla="*/ 3145 h 3810"/>
              <a:gd name="T18" fmla="*/ 639 w 3828"/>
              <a:gd name="T19" fmla="*/ 3121 h 3810"/>
              <a:gd name="T20" fmla="*/ 637 w 3828"/>
              <a:gd name="T21" fmla="*/ 3110 h 3810"/>
              <a:gd name="T22" fmla="*/ 637 w 3828"/>
              <a:gd name="T23" fmla="*/ 3100 h 3810"/>
              <a:gd name="T24" fmla="*/ 723 w 3828"/>
              <a:gd name="T25" fmla="*/ 2602 h 3810"/>
              <a:gd name="T26" fmla="*/ 2323 w 3828"/>
              <a:gd name="T27" fmla="*/ 1039 h 3810"/>
              <a:gd name="T28" fmla="*/ 2383 w 3828"/>
              <a:gd name="T29" fmla="*/ 1074 h 3810"/>
              <a:gd name="T30" fmla="*/ 2383 w 3828"/>
              <a:gd name="T31" fmla="*/ 1143 h 3810"/>
              <a:gd name="T32" fmla="*/ 1115 w 3828"/>
              <a:gd name="T33" fmla="*/ 2993 h 3810"/>
              <a:gd name="T34" fmla="*/ 2715 w 3828"/>
              <a:gd name="T35" fmla="*/ 1430 h 3810"/>
              <a:gd name="T36" fmla="*/ 2774 w 3828"/>
              <a:gd name="T37" fmla="*/ 1465 h 3810"/>
              <a:gd name="T38" fmla="*/ 2774 w 3828"/>
              <a:gd name="T39" fmla="*/ 1532 h 3810"/>
              <a:gd name="T40" fmla="*/ 3106 w 3828"/>
              <a:gd name="T41" fmla="*/ 1401 h 3810"/>
              <a:gd name="T42" fmla="*/ 3205 w 3828"/>
              <a:gd name="T43" fmla="*/ 1304 h 3810"/>
              <a:gd name="T44" fmla="*/ 2714 w 3828"/>
              <a:gd name="T45" fmla="*/ 426 h 3810"/>
              <a:gd name="T46" fmla="*/ 3211 w 3828"/>
              <a:gd name="T47" fmla="*/ 138 h 3810"/>
              <a:gd name="T48" fmla="*/ 3007 w 3828"/>
              <a:gd name="T49" fmla="*/ 180 h 3810"/>
              <a:gd name="T50" fmla="*/ 3623 w 3828"/>
              <a:gd name="T51" fmla="*/ 865 h 3810"/>
              <a:gd name="T52" fmla="*/ 3687 w 3828"/>
              <a:gd name="T53" fmla="*/ 666 h 3810"/>
              <a:gd name="T54" fmla="*/ 3662 w 3828"/>
              <a:gd name="T55" fmla="*/ 460 h 3810"/>
              <a:gd name="T56" fmla="*/ 3548 w 3828"/>
              <a:gd name="T57" fmla="*/ 279 h 3810"/>
              <a:gd name="T58" fmla="*/ 3366 w 3828"/>
              <a:gd name="T59" fmla="*/ 166 h 3810"/>
              <a:gd name="T60" fmla="*/ 3204 w 3828"/>
              <a:gd name="T61" fmla="*/ 0 h 3810"/>
              <a:gd name="T62" fmla="*/ 3439 w 3828"/>
              <a:gd name="T63" fmla="*/ 46 h 3810"/>
              <a:gd name="T64" fmla="*/ 3646 w 3828"/>
              <a:gd name="T65" fmla="*/ 182 h 3810"/>
              <a:gd name="T66" fmla="*/ 3782 w 3828"/>
              <a:gd name="T67" fmla="*/ 387 h 3810"/>
              <a:gd name="T68" fmla="*/ 3828 w 3828"/>
              <a:gd name="T69" fmla="*/ 621 h 3810"/>
              <a:gd name="T70" fmla="*/ 3782 w 3828"/>
              <a:gd name="T71" fmla="*/ 854 h 3810"/>
              <a:gd name="T72" fmla="*/ 3646 w 3828"/>
              <a:gd name="T73" fmla="*/ 1060 h 3810"/>
              <a:gd name="T74" fmla="*/ 1142 w 3828"/>
              <a:gd name="T75" fmla="*/ 3549 h 3810"/>
              <a:gd name="T76" fmla="*/ 1123 w 3828"/>
              <a:gd name="T77" fmla="*/ 3561 h 3810"/>
              <a:gd name="T78" fmla="*/ 85 w 3828"/>
              <a:gd name="T79" fmla="*/ 3808 h 3810"/>
              <a:gd name="T80" fmla="*/ 42 w 3828"/>
              <a:gd name="T81" fmla="*/ 3805 h 3810"/>
              <a:gd name="T82" fmla="*/ 6 w 3828"/>
              <a:gd name="T83" fmla="*/ 3770 h 3810"/>
              <a:gd name="T84" fmla="*/ 0 w 3828"/>
              <a:gd name="T85" fmla="*/ 3740 h 3810"/>
              <a:gd name="T86" fmla="*/ 246 w 3828"/>
              <a:gd name="T87" fmla="*/ 2701 h 3810"/>
              <a:gd name="T88" fmla="*/ 254 w 3828"/>
              <a:gd name="T89" fmla="*/ 2685 h 3810"/>
              <a:gd name="T90" fmla="*/ 266 w 3828"/>
              <a:gd name="T91" fmla="*/ 2668 h 3810"/>
              <a:gd name="T92" fmla="*/ 2914 w 3828"/>
              <a:gd name="T93" fmla="*/ 71 h 3810"/>
              <a:gd name="T94" fmla="*/ 3145 w 3828"/>
              <a:gd name="T95" fmla="*/ 4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28" h="3810">
                <a:moveTo>
                  <a:pt x="676" y="2746"/>
                </a:moveTo>
                <a:lnTo>
                  <a:pt x="369" y="2780"/>
                </a:lnTo>
                <a:lnTo>
                  <a:pt x="193" y="3520"/>
                </a:lnTo>
                <a:lnTo>
                  <a:pt x="245" y="3467"/>
                </a:lnTo>
                <a:lnTo>
                  <a:pt x="261" y="3456"/>
                </a:lnTo>
                <a:lnTo>
                  <a:pt x="276" y="3449"/>
                </a:lnTo>
                <a:lnTo>
                  <a:pt x="295" y="3448"/>
                </a:lnTo>
                <a:lnTo>
                  <a:pt x="313" y="3449"/>
                </a:lnTo>
                <a:lnTo>
                  <a:pt x="328" y="3456"/>
                </a:lnTo>
                <a:lnTo>
                  <a:pt x="344" y="3467"/>
                </a:lnTo>
                <a:lnTo>
                  <a:pt x="355" y="3483"/>
                </a:lnTo>
                <a:lnTo>
                  <a:pt x="362" y="3498"/>
                </a:lnTo>
                <a:lnTo>
                  <a:pt x="363" y="3516"/>
                </a:lnTo>
                <a:lnTo>
                  <a:pt x="362" y="3534"/>
                </a:lnTo>
                <a:lnTo>
                  <a:pt x="355" y="3550"/>
                </a:lnTo>
                <a:lnTo>
                  <a:pt x="344" y="3566"/>
                </a:lnTo>
                <a:lnTo>
                  <a:pt x="291" y="3617"/>
                </a:lnTo>
                <a:lnTo>
                  <a:pt x="1035" y="3442"/>
                </a:lnTo>
                <a:lnTo>
                  <a:pt x="1068" y="3137"/>
                </a:lnTo>
                <a:lnTo>
                  <a:pt x="713" y="3175"/>
                </a:lnTo>
                <a:lnTo>
                  <a:pt x="710" y="3176"/>
                </a:lnTo>
                <a:lnTo>
                  <a:pt x="706" y="3176"/>
                </a:lnTo>
                <a:lnTo>
                  <a:pt x="706" y="3176"/>
                </a:lnTo>
                <a:lnTo>
                  <a:pt x="701" y="3176"/>
                </a:lnTo>
                <a:lnTo>
                  <a:pt x="698" y="3175"/>
                </a:lnTo>
                <a:lnTo>
                  <a:pt x="695" y="3175"/>
                </a:lnTo>
                <a:lnTo>
                  <a:pt x="693" y="3174"/>
                </a:lnTo>
                <a:lnTo>
                  <a:pt x="691" y="3173"/>
                </a:lnTo>
                <a:lnTo>
                  <a:pt x="683" y="3172"/>
                </a:lnTo>
                <a:lnTo>
                  <a:pt x="676" y="3169"/>
                </a:lnTo>
                <a:lnTo>
                  <a:pt x="671" y="3166"/>
                </a:lnTo>
                <a:lnTo>
                  <a:pt x="666" y="3163"/>
                </a:lnTo>
                <a:lnTo>
                  <a:pt x="662" y="3158"/>
                </a:lnTo>
                <a:lnTo>
                  <a:pt x="656" y="3154"/>
                </a:lnTo>
                <a:lnTo>
                  <a:pt x="652" y="3150"/>
                </a:lnTo>
                <a:lnTo>
                  <a:pt x="650" y="3145"/>
                </a:lnTo>
                <a:lnTo>
                  <a:pt x="646" y="3139"/>
                </a:lnTo>
                <a:lnTo>
                  <a:pt x="642" y="3132"/>
                </a:lnTo>
                <a:lnTo>
                  <a:pt x="641" y="3127"/>
                </a:lnTo>
                <a:lnTo>
                  <a:pt x="639" y="3121"/>
                </a:lnTo>
                <a:lnTo>
                  <a:pt x="639" y="3119"/>
                </a:lnTo>
                <a:lnTo>
                  <a:pt x="637" y="3116"/>
                </a:lnTo>
                <a:lnTo>
                  <a:pt x="637" y="3114"/>
                </a:lnTo>
                <a:lnTo>
                  <a:pt x="637" y="3110"/>
                </a:lnTo>
                <a:lnTo>
                  <a:pt x="637" y="3107"/>
                </a:lnTo>
                <a:lnTo>
                  <a:pt x="637" y="3104"/>
                </a:lnTo>
                <a:lnTo>
                  <a:pt x="637" y="3102"/>
                </a:lnTo>
                <a:lnTo>
                  <a:pt x="637" y="3100"/>
                </a:lnTo>
                <a:lnTo>
                  <a:pt x="676" y="2746"/>
                </a:lnTo>
                <a:close/>
                <a:moveTo>
                  <a:pt x="2421" y="719"/>
                </a:moveTo>
                <a:lnTo>
                  <a:pt x="502" y="2626"/>
                </a:lnTo>
                <a:lnTo>
                  <a:pt x="723" y="2602"/>
                </a:lnTo>
                <a:lnTo>
                  <a:pt x="2274" y="1060"/>
                </a:lnTo>
                <a:lnTo>
                  <a:pt x="2289" y="1049"/>
                </a:lnTo>
                <a:lnTo>
                  <a:pt x="2306" y="1042"/>
                </a:lnTo>
                <a:lnTo>
                  <a:pt x="2323" y="1039"/>
                </a:lnTo>
                <a:lnTo>
                  <a:pt x="2341" y="1042"/>
                </a:lnTo>
                <a:lnTo>
                  <a:pt x="2357" y="1049"/>
                </a:lnTo>
                <a:lnTo>
                  <a:pt x="2372" y="1060"/>
                </a:lnTo>
                <a:lnTo>
                  <a:pt x="2383" y="1074"/>
                </a:lnTo>
                <a:lnTo>
                  <a:pt x="2390" y="1091"/>
                </a:lnTo>
                <a:lnTo>
                  <a:pt x="2392" y="1108"/>
                </a:lnTo>
                <a:lnTo>
                  <a:pt x="2390" y="1126"/>
                </a:lnTo>
                <a:lnTo>
                  <a:pt x="2383" y="1143"/>
                </a:lnTo>
                <a:lnTo>
                  <a:pt x="2372" y="1157"/>
                </a:lnTo>
                <a:lnTo>
                  <a:pt x="821" y="2700"/>
                </a:lnTo>
                <a:lnTo>
                  <a:pt x="785" y="3029"/>
                </a:lnTo>
                <a:lnTo>
                  <a:pt x="1115" y="2993"/>
                </a:lnTo>
                <a:lnTo>
                  <a:pt x="2666" y="1449"/>
                </a:lnTo>
                <a:lnTo>
                  <a:pt x="2680" y="1438"/>
                </a:lnTo>
                <a:lnTo>
                  <a:pt x="2697" y="1432"/>
                </a:lnTo>
                <a:lnTo>
                  <a:pt x="2715" y="1430"/>
                </a:lnTo>
                <a:lnTo>
                  <a:pt x="2732" y="1432"/>
                </a:lnTo>
                <a:lnTo>
                  <a:pt x="2749" y="1438"/>
                </a:lnTo>
                <a:lnTo>
                  <a:pt x="2763" y="1449"/>
                </a:lnTo>
                <a:lnTo>
                  <a:pt x="2774" y="1465"/>
                </a:lnTo>
                <a:lnTo>
                  <a:pt x="2782" y="1481"/>
                </a:lnTo>
                <a:lnTo>
                  <a:pt x="2784" y="1498"/>
                </a:lnTo>
                <a:lnTo>
                  <a:pt x="2782" y="1516"/>
                </a:lnTo>
                <a:lnTo>
                  <a:pt x="2774" y="1532"/>
                </a:lnTo>
                <a:lnTo>
                  <a:pt x="2763" y="1548"/>
                </a:lnTo>
                <a:lnTo>
                  <a:pt x="1213" y="3090"/>
                </a:lnTo>
                <a:lnTo>
                  <a:pt x="1189" y="3310"/>
                </a:lnTo>
                <a:lnTo>
                  <a:pt x="3106" y="1401"/>
                </a:lnTo>
                <a:lnTo>
                  <a:pt x="2421" y="719"/>
                </a:lnTo>
                <a:close/>
                <a:moveTo>
                  <a:pt x="2616" y="524"/>
                </a:moveTo>
                <a:lnTo>
                  <a:pt x="2518" y="621"/>
                </a:lnTo>
                <a:lnTo>
                  <a:pt x="3205" y="1304"/>
                </a:lnTo>
                <a:lnTo>
                  <a:pt x="3302" y="1206"/>
                </a:lnTo>
                <a:lnTo>
                  <a:pt x="2616" y="524"/>
                </a:lnTo>
                <a:close/>
                <a:moveTo>
                  <a:pt x="2813" y="328"/>
                </a:moveTo>
                <a:lnTo>
                  <a:pt x="2714" y="426"/>
                </a:lnTo>
                <a:lnTo>
                  <a:pt x="3401" y="1109"/>
                </a:lnTo>
                <a:lnTo>
                  <a:pt x="3499" y="1011"/>
                </a:lnTo>
                <a:lnTo>
                  <a:pt x="2813" y="328"/>
                </a:lnTo>
                <a:close/>
                <a:moveTo>
                  <a:pt x="3211" y="138"/>
                </a:moveTo>
                <a:lnTo>
                  <a:pt x="3159" y="141"/>
                </a:lnTo>
                <a:lnTo>
                  <a:pt x="3107" y="148"/>
                </a:lnTo>
                <a:lnTo>
                  <a:pt x="3057" y="161"/>
                </a:lnTo>
                <a:lnTo>
                  <a:pt x="3007" y="180"/>
                </a:lnTo>
                <a:lnTo>
                  <a:pt x="2960" y="204"/>
                </a:lnTo>
                <a:lnTo>
                  <a:pt x="2914" y="235"/>
                </a:lnTo>
                <a:lnTo>
                  <a:pt x="3593" y="910"/>
                </a:lnTo>
                <a:lnTo>
                  <a:pt x="3623" y="865"/>
                </a:lnTo>
                <a:lnTo>
                  <a:pt x="3647" y="817"/>
                </a:lnTo>
                <a:lnTo>
                  <a:pt x="3666" y="768"/>
                </a:lnTo>
                <a:lnTo>
                  <a:pt x="3680" y="717"/>
                </a:lnTo>
                <a:lnTo>
                  <a:pt x="3687" y="666"/>
                </a:lnTo>
                <a:lnTo>
                  <a:pt x="3689" y="614"/>
                </a:lnTo>
                <a:lnTo>
                  <a:pt x="3686" y="562"/>
                </a:lnTo>
                <a:lnTo>
                  <a:pt x="3676" y="511"/>
                </a:lnTo>
                <a:lnTo>
                  <a:pt x="3662" y="460"/>
                </a:lnTo>
                <a:lnTo>
                  <a:pt x="3642" y="412"/>
                </a:lnTo>
                <a:lnTo>
                  <a:pt x="3616" y="365"/>
                </a:lnTo>
                <a:lnTo>
                  <a:pt x="3584" y="321"/>
                </a:lnTo>
                <a:lnTo>
                  <a:pt x="3548" y="279"/>
                </a:lnTo>
                <a:lnTo>
                  <a:pt x="3506" y="243"/>
                </a:lnTo>
                <a:lnTo>
                  <a:pt x="3461" y="212"/>
                </a:lnTo>
                <a:lnTo>
                  <a:pt x="3415" y="185"/>
                </a:lnTo>
                <a:lnTo>
                  <a:pt x="3366" y="166"/>
                </a:lnTo>
                <a:lnTo>
                  <a:pt x="3315" y="152"/>
                </a:lnTo>
                <a:lnTo>
                  <a:pt x="3263" y="142"/>
                </a:lnTo>
                <a:lnTo>
                  <a:pt x="3211" y="138"/>
                </a:lnTo>
                <a:close/>
                <a:moveTo>
                  <a:pt x="3204" y="0"/>
                </a:moveTo>
                <a:lnTo>
                  <a:pt x="3264" y="4"/>
                </a:lnTo>
                <a:lnTo>
                  <a:pt x="3324" y="12"/>
                </a:lnTo>
                <a:lnTo>
                  <a:pt x="3383" y="27"/>
                </a:lnTo>
                <a:lnTo>
                  <a:pt x="3439" y="46"/>
                </a:lnTo>
                <a:lnTo>
                  <a:pt x="3495" y="71"/>
                </a:lnTo>
                <a:lnTo>
                  <a:pt x="3548" y="102"/>
                </a:lnTo>
                <a:lnTo>
                  <a:pt x="3598" y="140"/>
                </a:lnTo>
                <a:lnTo>
                  <a:pt x="3646" y="182"/>
                </a:lnTo>
                <a:lnTo>
                  <a:pt x="3688" y="230"/>
                </a:lnTo>
                <a:lnTo>
                  <a:pt x="3726" y="279"/>
                </a:lnTo>
                <a:lnTo>
                  <a:pt x="3757" y="332"/>
                </a:lnTo>
                <a:lnTo>
                  <a:pt x="3782" y="387"/>
                </a:lnTo>
                <a:lnTo>
                  <a:pt x="3802" y="444"/>
                </a:lnTo>
                <a:lnTo>
                  <a:pt x="3816" y="502"/>
                </a:lnTo>
                <a:lnTo>
                  <a:pt x="3825" y="561"/>
                </a:lnTo>
                <a:lnTo>
                  <a:pt x="3828" y="621"/>
                </a:lnTo>
                <a:lnTo>
                  <a:pt x="3825" y="680"/>
                </a:lnTo>
                <a:lnTo>
                  <a:pt x="3816" y="739"/>
                </a:lnTo>
                <a:lnTo>
                  <a:pt x="3802" y="798"/>
                </a:lnTo>
                <a:lnTo>
                  <a:pt x="3782" y="854"/>
                </a:lnTo>
                <a:lnTo>
                  <a:pt x="3757" y="910"/>
                </a:lnTo>
                <a:lnTo>
                  <a:pt x="3726" y="962"/>
                </a:lnTo>
                <a:lnTo>
                  <a:pt x="3688" y="1013"/>
                </a:lnTo>
                <a:lnTo>
                  <a:pt x="3646" y="1060"/>
                </a:lnTo>
                <a:lnTo>
                  <a:pt x="1147" y="3545"/>
                </a:lnTo>
                <a:lnTo>
                  <a:pt x="1146" y="3546"/>
                </a:lnTo>
                <a:lnTo>
                  <a:pt x="1144" y="3548"/>
                </a:lnTo>
                <a:lnTo>
                  <a:pt x="1142" y="3549"/>
                </a:lnTo>
                <a:lnTo>
                  <a:pt x="1140" y="3551"/>
                </a:lnTo>
                <a:lnTo>
                  <a:pt x="1134" y="3556"/>
                </a:lnTo>
                <a:lnTo>
                  <a:pt x="1126" y="3560"/>
                </a:lnTo>
                <a:lnTo>
                  <a:pt x="1123" y="3561"/>
                </a:lnTo>
                <a:lnTo>
                  <a:pt x="1119" y="3562"/>
                </a:lnTo>
                <a:lnTo>
                  <a:pt x="1117" y="3563"/>
                </a:lnTo>
                <a:lnTo>
                  <a:pt x="1114" y="3564"/>
                </a:lnTo>
                <a:lnTo>
                  <a:pt x="85" y="3808"/>
                </a:lnTo>
                <a:lnTo>
                  <a:pt x="77" y="3810"/>
                </a:lnTo>
                <a:lnTo>
                  <a:pt x="69" y="3810"/>
                </a:lnTo>
                <a:lnTo>
                  <a:pt x="56" y="3808"/>
                </a:lnTo>
                <a:lnTo>
                  <a:pt x="42" y="3805"/>
                </a:lnTo>
                <a:lnTo>
                  <a:pt x="30" y="3799"/>
                </a:lnTo>
                <a:lnTo>
                  <a:pt x="21" y="3789"/>
                </a:lnTo>
                <a:lnTo>
                  <a:pt x="12" y="3779"/>
                </a:lnTo>
                <a:lnTo>
                  <a:pt x="6" y="3770"/>
                </a:lnTo>
                <a:lnTo>
                  <a:pt x="5" y="3764"/>
                </a:lnTo>
                <a:lnTo>
                  <a:pt x="1" y="3753"/>
                </a:lnTo>
                <a:lnTo>
                  <a:pt x="0" y="3741"/>
                </a:lnTo>
                <a:lnTo>
                  <a:pt x="0" y="3740"/>
                </a:lnTo>
                <a:lnTo>
                  <a:pt x="0" y="3739"/>
                </a:lnTo>
                <a:lnTo>
                  <a:pt x="0" y="3731"/>
                </a:lnTo>
                <a:lnTo>
                  <a:pt x="1" y="3725"/>
                </a:lnTo>
                <a:lnTo>
                  <a:pt x="246" y="2701"/>
                </a:lnTo>
                <a:lnTo>
                  <a:pt x="247" y="2700"/>
                </a:lnTo>
                <a:lnTo>
                  <a:pt x="249" y="2696"/>
                </a:lnTo>
                <a:lnTo>
                  <a:pt x="250" y="2694"/>
                </a:lnTo>
                <a:lnTo>
                  <a:pt x="254" y="2685"/>
                </a:lnTo>
                <a:lnTo>
                  <a:pt x="258" y="2677"/>
                </a:lnTo>
                <a:lnTo>
                  <a:pt x="262" y="2672"/>
                </a:lnTo>
                <a:lnTo>
                  <a:pt x="263" y="2671"/>
                </a:lnTo>
                <a:lnTo>
                  <a:pt x="266" y="2668"/>
                </a:lnTo>
                <a:lnTo>
                  <a:pt x="2763" y="182"/>
                </a:lnTo>
                <a:lnTo>
                  <a:pt x="2810" y="140"/>
                </a:lnTo>
                <a:lnTo>
                  <a:pt x="2861" y="102"/>
                </a:lnTo>
                <a:lnTo>
                  <a:pt x="2914" y="71"/>
                </a:lnTo>
                <a:lnTo>
                  <a:pt x="2970" y="46"/>
                </a:lnTo>
                <a:lnTo>
                  <a:pt x="3027" y="27"/>
                </a:lnTo>
                <a:lnTo>
                  <a:pt x="3086" y="12"/>
                </a:lnTo>
                <a:lnTo>
                  <a:pt x="3145" y="4"/>
                </a:lnTo>
                <a:lnTo>
                  <a:pt x="3204" y="0"/>
                </a:lnTo>
                <a:close/>
              </a:path>
            </a:pathLst>
          </a:custGeom>
          <a:solidFill>
            <a:schemeClr val="bg1"/>
          </a:solid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grpSp>
        <p:nvGrpSpPr>
          <p:cNvPr id="61" name="Group 60"/>
          <p:cNvGrpSpPr/>
          <p:nvPr/>
        </p:nvGrpSpPr>
        <p:grpSpPr>
          <a:xfrm>
            <a:off x="13403919" y="7470955"/>
            <a:ext cx="611270" cy="664282"/>
            <a:chOff x="8685213" y="822325"/>
            <a:chExt cx="2068512" cy="2247900"/>
          </a:xfrm>
          <a:solidFill>
            <a:schemeClr val="bg1"/>
          </a:solidFill>
        </p:grpSpPr>
        <p:sp>
          <p:nvSpPr>
            <p:cNvPr id="62" name="Freeform 33"/>
            <p:cNvSpPr>
              <a:spLocks noEditPoints="1"/>
            </p:cNvSpPr>
            <p:nvPr/>
          </p:nvSpPr>
          <p:spPr bwMode="auto">
            <a:xfrm>
              <a:off x="9015413" y="1155700"/>
              <a:ext cx="1406525" cy="1914525"/>
            </a:xfrm>
            <a:custGeom>
              <a:avLst/>
              <a:gdLst>
                <a:gd name="T0" fmla="*/ 1120 w 2658"/>
                <a:gd name="T1" fmla="*/ 3229 h 3619"/>
                <a:gd name="T2" fmla="*/ 1173 w 2658"/>
                <a:gd name="T3" fmla="*/ 3304 h 3619"/>
                <a:gd name="T4" fmla="*/ 1489 w 2658"/>
                <a:gd name="T5" fmla="*/ 3279 h 3619"/>
                <a:gd name="T6" fmla="*/ 1563 w 2658"/>
                <a:gd name="T7" fmla="*/ 3225 h 3619"/>
                <a:gd name="T8" fmla="*/ 1328 w 2658"/>
                <a:gd name="T9" fmla="*/ 157 h 3619"/>
                <a:gd name="T10" fmla="*/ 958 w 2658"/>
                <a:gd name="T11" fmla="*/ 217 h 3619"/>
                <a:gd name="T12" fmla="*/ 637 w 2658"/>
                <a:gd name="T13" fmla="*/ 385 h 3619"/>
                <a:gd name="T14" fmla="*/ 383 w 2658"/>
                <a:gd name="T15" fmla="*/ 641 h 3619"/>
                <a:gd name="T16" fmla="*/ 216 w 2658"/>
                <a:gd name="T17" fmla="*/ 964 h 3619"/>
                <a:gd name="T18" fmla="*/ 156 w 2658"/>
                <a:gd name="T19" fmla="*/ 1337 h 3619"/>
                <a:gd name="T20" fmla="*/ 215 w 2658"/>
                <a:gd name="T21" fmla="*/ 1706 h 3619"/>
                <a:gd name="T22" fmla="*/ 379 w 2658"/>
                <a:gd name="T23" fmla="*/ 2029 h 3619"/>
                <a:gd name="T24" fmla="*/ 633 w 2658"/>
                <a:gd name="T25" fmla="*/ 2288 h 3619"/>
                <a:gd name="T26" fmla="*/ 962 w 2658"/>
                <a:gd name="T27" fmla="*/ 2458 h 3619"/>
                <a:gd name="T28" fmla="*/ 1014 w 2658"/>
                <a:gd name="T29" fmla="*/ 2513 h 3619"/>
                <a:gd name="T30" fmla="*/ 1642 w 2658"/>
                <a:gd name="T31" fmla="*/ 2532 h 3619"/>
                <a:gd name="T32" fmla="*/ 1678 w 2658"/>
                <a:gd name="T33" fmla="*/ 2466 h 3619"/>
                <a:gd name="T34" fmla="*/ 1949 w 2658"/>
                <a:gd name="T35" fmla="*/ 2339 h 3619"/>
                <a:gd name="T36" fmla="*/ 2223 w 2658"/>
                <a:gd name="T37" fmla="*/ 2101 h 3619"/>
                <a:gd name="T38" fmla="*/ 2412 w 2658"/>
                <a:gd name="T39" fmla="*/ 1791 h 3619"/>
                <a:gd name="T40" fmla="*/ 2498 w 2658"/>
                <a:gd name="T41" fmla="*/ 1432 h 3619"/>
                <a:gd name="T42" fmla="*/ 2467 w 2658"/>
                <a:gd name="T43" fmla="*/ 1054 h 3619"/>
                <a:gd name="T44" fmla="*/ 2326 w 2658"/>
                <a:gd name="T45" fmla="*/ 716 h 3619"/>
                <a:gd name="T46" fmla="*/ 2091 w 2658"/>
                <a:gd name="T47" fmla="*/ 441 h 3619"/>
                <a:gd name="T48" fmla="*/ 1785 w 2658"/>
                <a:gd name="T49" fmla="*/ 251 h 3619"/>
                <a:gd name="T50" fmla="*/ 1425 w 2658"/>
                <a:gd name="T51" fmla="*/ 161 h 3619"/>
                <a:gd name="T52" fmla="*/ 1534 w 2658"/>
                <a:gd name="T53" fmla="*/ 16 h 3619"/>
                <a:gd name="T54" fmla="*/ 1913 w 2658"/>
                <a:gd name="T55" fmla="*/ 135 h 3619"/>
                <a:gd name="T56" fmla="*/ 2234 w 2658"/>
                <a:gd name="T57" fmla="*/ 358 h 3619"/>
                <a:gd name="T58" fmla="*/ 2476 w 2658"/>
                <a:gd name="T59" fmla="*/ 662 h 3619"/>
                <a:gd name="T60" fmla="*/ 2623 w 2658"/>
                <a:gd name="T61" fmla="*/ 1031 h 3619"/>
                <a:gd name="T62" fmla="*/ 2655 w 2658"/>
                <a:gd name="T63" fmla="*/ 1435 h 3619"/>
                <a:gd name="T64" fmla="*/ 2574 w 2658"/>
                <a:gd name="T65" fmla="*/ 1809 h 3619"/>
                <a:gd name="T66" fmla="*/ 2395 w 2658"/>
                <a:gd name="T67" fmla="*/ 2137 h 3619"/>
                <a:gd name="T68" fmla="*/ 2131 w 2658"/>
                <a:gd name="T69" fmla="*/ 2403 h 3619"/>
                <a:gd name="T70" fmla="*/ 1798 w 2658"/>
                <a:gd name="T71" fmla="*/ 2588 h 3619"/>
                <a:gd name="T72" fmla="*/ 1766 w 2658"/>
                <a:gd name="T73" fmla="*/ 3367 h 3619"/>
                <a:gd name="T74" fmla="*/ 1642 w 2658"/>
                <a:gd name="T75" fmla="*/ 3540 h 3619"/>
                <a:gd name="T76" fmla="*/ 1589 w 2658"/>
                <a:gd name="T77" fmla="*/ 3615 h 3619"/>
                <a:gd name="T78" fmla="*/ 1048 w 2658"/>
                <a:gd name="T79" fmla="*/ 3603 h 3619"/>
                <a:gd name="T80" fmla="*/ 1016 w 2658"/>
                <a:gd name="T81" fmla="*/ 3383 h 3619"/>
                <a:gd name="T82" fmla="*/ 874 w 2658"/>
                <a:gd name="T83" fmla="*/ 3351 h 3619"/>
                <a:gd name="T84" fmla="*/ 770 w 2658"/>
                <a:gd name="T85" fmla="*/ 2550 h 3619"/>
                <a:gd name="T86" fmla="*/ 453 w 2658"/>
                <a:gd name="T87" fmla="*/ 2344 h 3619"/>
                <a:gd name="T88" fmla="*/ 209 w 2658"/>
                <a:gd name="T89" fmla="*/ 2060 h 3619"/>
                <a:gd name="T90" fmla="*/ 55 w 2658"/>
                <a:gd name="T91" fmla="*/ 1719 h 3619"/>
                <a:gd name="T92" fmla="*/ 0 w 2658"/>
                <a:gd name="T93" fmla="*/ 1337 h 3619"/>
                <a:gd name="T94" fmla="*/ 61 w 2658"/>
                <a:gd name="T95" fmla="*/ 935 h 3619"/>
                <a:gd name="T96" fmla="*/ 233 w 2658"/>
                <a:gd name="T97" fmla="*/ 579 h 3619"/>
                <a:gd name="T98" fmla="*/ 499 w 2658"/>
                <a:gd name="T99" fmla="*/ 294 h 3619"/>
                <a:gd name="T100" fmla="*/ 834 w 2658"/>
                <a:gd name="T101" fmla="*/ 95 h 3619"/>
                <a:gd name="T102" fmla="*/ 1225 w 2658"/>
                <a:gd name="T103" fmla="*/ 4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58" h="3619">
                  <a:moveTo>
                    <a:pt x="1016" y="2832"/>
                  </a:moveTo>
                  <a:lnTo>
                    <a:pt x="1016" y="3225"/>
                  </a:lnTo>
                  <a:lnTo>
                    <a:pt x="1094" y="3225"/>
                  </a:lnTo>
                  <a:lnTo>
                    <a:pt x="1120" y="3229"/>
                  </a:lnTo>
                  <a:lnTo>
                    <a:pt x="1141" y="3241"/>
                  </a:lnTo>
                  <a:lnTo>
                    <a:pt x="1157" y="3257"/>
                  </a:lnTo>
                  <a:lnTo>
                    <a:pt x="1169" y="3279"/>
                  </a:lnTo>
                  <a:lnTo>
                    <a:pt x="1173" y="3304"/>
                  </a:lnTo>
                  <a:lnTo>
                    <a:pt x="1173" y="3461"/>
                  </a:lnTo>
                  <a:lnTo>
                    <a:pt x="1485" y="3461"/>
                  </a:lnTo>
                  <a:lnTo>
                    <a:pt x="1485" y="3304"/>
                  </a:lnTo>
                  <a:lnTo>
                    <a:pt x="1489" y="3279"/>
                  </a:lnTo>
                  <a:lnTo>
                    <a:pt x="1501" y="3257"/>
                  </a:lnTo>
                  <a:lnTo>
                    <a:pt x="1517" y="3241"/>
                  </a:lnTo>
                  <a:lnTo>
                    <a:pt x="1538" y="3229"/>
                  </a:lnTo>
                  <a:lnTo>
                    <a:pt x="1563" y="3225"/>
                  </a:lnTo>
                  <a:lnTo>
                    <a:pt x="1642" y="3225"/>
                  </a:lnTo>
                  <a:lnTo>
                    <a:pt x="1642" y="2832"/>
                  </a:lnTo>
                  <a:lnTo>
                    <a:pt x="1016" y="2832"/>
                  </a:lnTo>
                  <a:close/>
                  <a:moveTo>
                    <a:pt x="1328" y="157"/>
                  </a:moveTo>
                  <a:lnTo>
                    <a:pt x="1233" y="161"/>
                  </a:lnTo>
                  <a:lnTo>
                    <a:pt x="1138" y="173"/>
                  </a:lnTo>
                  <a:lnTo>
                    <a:pt x="1048" y="192"/>
                  </a:lnTo>
                  <a:lnTo>
                    <a:pt x="958" y="217"/>
                  </a:lnTo>
                  <a:lnTo>
                    <a:pt x="873" y="251"/>
                  </a:lnTo>
                  <a:lnTo>
                    <a:pt x="790" y="290"/>
                  </a:lnTo>
                  <a:lnTo>
                    <a:pt x="712" y="334"/>
                  </a:lnTo>
                  <a:lnTo>
                    <a:pt x="637" y="385"/>
                  </a:lnTo>
                  <a:lnTo>
                    <a:pt x="566" y="441"/>
                  </a:lnTo>
                  <a:lnTo>
                    <a:pt x="500" y="503"/>
                  </a:lnTo>
                  <a:lnTo>
                    <a:pt x="439" y="570"/>
                  </a:lnTo>
                  <a:lnTo>
                    <a:pt x="383" y="641"/>
                  </a:lnTo>
                  <a:lnTo>
                    <a:pt x="332" y="716"/>
                  </a:lnTo>
                  <a:lnTo>
                    <a:pt x="287" y="795"/>
                  </a:lnTo>
                  <a:lnTo>
                    <a:pt x="248" y="878"/>
                  </a:lnTo>
                  <a:lnTo>
                    <a:pt x="216" y="964"/>
                  </a:lnTo>
                  <a:lnTo>
                    <a:pt x="191" y="1054"/>
                  </a:lnTo>
                  <a:lnTo>
                    <a:pt x="172" y="1146"/>
                  </a:lnTo>
                  <a:lnTo>
                    <a:pt x="160" y="1240"/>
                  </a:lnTo>
                  <a:lnTo>
                    <a:pt x="156" y="1337"/>
                  </a:lnTo>
                  <a:lnTo>
                    <a:pt x="160" y="1432"/>
                  </a:lnTo>
                  <a:lnTo>
                    <a:pt x="171" y="1526"/>
                  </a:lnTo>
                  <a:lnTo>
                    <a:pt x="189" y="1617"/>
                  </a:lnTo>
                  <a:lnTo>
                    <a:pt x="215" y="1706"/>
                  </a:lnTo>
                  <a:lnTo>
                    <a:pt x="245" y="1791"/>
                  </a:lnTo>
                  <a:lnTo>
                    <a:pt x="284" y="1875"/>
                  </a:lnTo>
                  <a:lnTo>
                    <a:pt x="328" y="1954"/>
                  </a:lnTo>
                  <a:lnTo>
                    <a:pt x="379" y="2029"/>
                  </a:lnTo>
                  <a:lnTo>
                    <a:pt x="435" y="2101"/>
                  </a:lnTo>
                  <a:lnTo>
                    <a:pt x="496" y="2168"/>
                  </a:lnTo>
                  <a:lnTo>
                    <a:pt x="561" y="2230"/>
                  </a:lnTo>
                  <a:lnTo>
                    <a:pt x="633" y="2288"/>
                  </a:lnTo>
                  <a:lnTo>
                    <a:pt x="709" y="2339"/>
                  </a:lnTo>
                  <a:lnTo>
                    <a:pt x="789" y="2384"/>
                  </a:lnTo>
                  <a:lnTo>
                    <a:pt x="874" y="2424"/>
                  </a:lnTo>
                  <a:lnTo>
                    <a:pt x="962" y="2458"/>
                  </a:lnTo>
                  <a:lnTo>
                    <a:pt x="980" y="2466"/>
                  </a:lnTo>
                  <a:lnTo>
                    <a:pt x="996" y="2479"/>
                  </a:lnTo>
                  <a:lnTo>
                    <a:pt x="1006" y="2494"/>
                  </a:lnTo>
                  <a:lnTo>
                    <a:pt x="1014" y="2513"/>
                  </a:lnTo>
                  <a:lnTo>
                    <a:pt x="1016" y="2532"/>
                  </a:lnTo>
                  <a:lnTo>
                    <a:pt x="1016" y="2675"/>
                  </a:lnTo>
                  <a:lnTo>
                    <a:pt x="1642" y="2675"/>
                  </a:lnTo>
                  <a:lnTo>
                    <a:pt x="1642" y="2532"/>
                  </a:lnTo>
                  <a:lnTo>
                    <a:pt x="1643" y="2513"/>
                  </a:lnTo>
                  <a:lnTo>
                    <a:pt x="1651" y="2494"/>
                  </a:lnTo>
                  <a:lnTo>
                    <a:pt x="1662" y="2479"/>
                  </a:lnTo>
                  <a:lnTo>
                    <a:pt x="1678" y="2466"/>
                  </a:lnTo>
                  <a:lnTo>
                    <a:pt x="1695" y="2458"/>
                  </a:lnTo>
                  <a:lnTo>
                    <a:pt x="1783" y="2424"/>
                  </a:lnTo>
                  <a:lnTo>
                    <a:pt x="1869" y="2384"/>
                  </a:lnTo>
                  <a:lnTo>
                    <a:pt x="1949" y="2339"/>
                  </a:lnTo>
                  <a:lnTo>
                    <a:pt x="2025" y="2288"/>
                  </a:lnTo>
                  <a:lnTo>
                    <a:pt x="2097" y="2230"/>
                  </a:lnTo>
                  <a:lnTo>
                    <a:pt x="2162" y="2168"/>
                  </a:lnTo>
                  <a:lnTo>
                    <a:pt x="2223" y="2101"/>
                  </a:lnTo>
                  <a:lnTo>
                    <a:pt x="2279" y="2029"/>
                  </a:lnTo>
                  <a:lnTo>
                    <a:pt x="2330" y="1954"/>
                  </a:lnTo>
                  <a:lnTo>
                    <a:pt x="2374" y="1875"/>
                  </a:lnTo>
                  <a:lnTo>
                    <a:pt x="2412" y="1791"/>
                  </a:lnTo>
                  <a:lnTo>
                    <a:pt x="2443" y="1706"/>
                  </a:lnTo>
                  <a:lnTo>
                    <a:pt x="2468" y="1617"/>
                  </a:lnTo>
                  <a:lnTo>
                    <a:pt x="2487" y="1526"/>
                  </a:lnTo>
                  <a:lnTo>
                    <a:pt x="2498" y="1432"/>
                  </a:lnTo>
                  <a:lnTo>
                    <a:pt x="2502" y="1337"/>
                  </a:lnTo>
                  <a:lnTo>
                    <a:pt x="2498" y="1240"/>
                  </a:lnTo>
                  <a:lnTo>
                    <a:pt x="2486" y="1146"/>
                  </a:lnTo>
                  <a:lnTo>
                    <a:pt x="2467" y="1054"/>
                  </a:lnTo>
                  <a:lnTo>
                    <a:pt x="2442" y="964"/>
                  </a:lnTo>
                  <a:lnTo>
                    <a:pt x="2410" y="878"/>
                  </a:lnTo>
                  <a:lnTo>
                    <a:pt x="2371" y="795"/>
                  </a:lnTo>
                  <a:lnTo>
                    <a:pt x="2326" y="716"/>
                  </a:lnTo>
                  <a:lnTo>
                    <a:pt x="2275" y="641"/>
                  </a:lnTo>
                  <a:lnTo>
                    <a:pt x="2219" y="570"/>
                  </a:lnTo>
                  <a:lnTo>
                    <a:pt x="2158" y="503"/>
                  </a:lnTo>
                  <a:lnTo>
                    <a:pt x="2091" y="441"/>
                  </a:lnTo>
                  <a:lnTo>
                    <a:pt x="2021" y="385"/>
                  </a:lnTo>
                  <a:lnTo>
                    <a:pt x="1946" y="334"/>
                  </a:lnTo>
                  <a:lnTo>
                    <a:pt x="1867" y="290"/>
                  </a:lnTo>
                  <a:lnTo>
                    <a:pt x="1785" y="251"/>
                  </a:lnTo>
                  <a:lnTo>
                    <a:pt x="1699" y="217"/>
                  </a:lnTo>
                  <a:lnTo>
                    <a:pt x="1610" y="192"/>
                  </a:lnTo>
                  <a:lnTo>
                    <a:pt x="1519" y="173"/>
                  </a:lnTo>
                  <a:lnTo>
                    <a:pt x="1425" y="161"/>
                  </a:lnTo>
                  <a:lnTo>
                    <a:pt x="1328" y="157"/>
                  </a:lnTo>
                  <a:close/>
                  <a:moveTo>
                    <a:pt x="1328" y="0"/>
                  </a:moveTo>
                  <a:lnTo>
                    <a:pt x="1433" y="4"/>
                  </a:lnTo>
                  <a:lnTo>
                    <a:pt x="1534" y="16"/>
                  </a:lnTo>
                  <a:lnTo>
                    <a:pt x="1633" y="35"/>
                  </a:lnTo>
                  <a:lnTo>
                    <a:pt x="1730" y="62"/>
                  </a:lnTo>
                  <a:lnTo>
                    <a:pt x="1823" y="95"/>
                  </a:lnTo>
                  <a:lnTo>
                    <a:pt x="1913" y="135"/>
                  </a:lnTo>
                  <a:lnTo>
                    <a:pt x="1999" y="182"/>
                  </a:lnTo>
                  <a:lnTo>
                    <a:pt x="2082" y="236"/>
                  </a:lnTo>
                  <a:lnTo>
                    <a:pt x="2159" y="294"/>
                  </a:lnTo>
                  <a:lnTo>
                    <a:pt x="2234" y="358"/>
                  </a:lnTo>
                  <a:lnTo>
                    <a:pt x="2302" y="428"/>
                  </a:lnTo>
                  <a:lnTo>
                    <a:pt x="2366" y="502"/>
                  </a:lnTo>
                  <a:lnTo>
                    <a:pt x="2424" y="579"/>
                  </a:lnTo>
                  <a:lnTo>
                    <a:pt x="2476" y="662"/>
                  </a:lnTo>
                  <a:lnTo>
                    <a:pt x="2523" y="750"/>
                  </a:lnTo>
                  <a:lnTo>
                    <a:pt x="2563" y="841"/>
                  </a:lnTo>
                  <a:lnTo>
                    <a:pt x="2596" y="935"/>
                  </a:lnTo>
                  <a:lnTo>
                    <a:pt x="2623" y="1031"/>
                  </a:lnTo>
                  <a:lnTo>
                    <a:pt x="2643" y="1130"/>
                  </a:lnTo>
                  <a:lnTo>
                    <a:pt x="2654" y="1232"/>
                  </a:lnTo>
                  <a:lnTo>
                    <a:pt x="2658" y="1337"/>
                  </a:lnTo>
                  <a:lnTo>
                    <a:pt x="2655" y="1435"/>
                  </a:lnTo>
                  <a:lnTo>
                    <a:pt x="2644" y="1531"/>
                  </a:lnTo>
                  <a:lnTo>
                    <a:pt x="2627" y="1627"/>
                  </a:lnTo>
                  <a:lnTo>
                    <a:pt x="2603" y="1719"/>
                  </a:lnTo>
                  <a:lnTo>
                    <a:pt x="2574" y="1809"/>
                  </a:lnTo>
                  <a:lnTo>
                    <a:pt x="2538" y="1896"/>
                  </a:lnTo>
                  <a:lnTo>
                    <a:pt x="2495" y="1979"/>
                  </a:lnTo>
                  <a:lnTo>
                    <a:pt x="2448" y="2060"/>
                  </a:lnTo>
                  <a:lnTo>
                    <a:pt x="2395" y="2137"/>
                  </a:lnTo>
                  <a:lnTo>
                    <a:pt x="2336" y="2210"/>
                  </a:lnTo>
                  <a:lnTo>
                    <a:pt x="2272" y="2280"/>
                  </a:lnTo>
                  <a:lnTo>
                    <a:pt x="2204" y="2344"/>
                  </a:lnTo>
                  <a:lnTo>
                    <a:pt x="2131" y="2403"/>
                  </a:lnTo>
                  <a:lnTo>
                    <a:pt x="2054" y="2458"/>
                  </a:lnTo>
                  <a:lnTo>
                    <a:pt x="1973" y="2508"/>
                  </a:lnTo>
                  <a:lnTo>
                    <a:pt x="1887" y="2550"/>
                  </a:lnTo>
                  <a:lnTo>
                    <a:pt x="1798" y="2588"/>
                  </a:lnTo>
                  <a:lnTo>
                    <a:pt x="1798" y="3304"/>
                  </a:lnTo>
                  <a:lnTo>
                    <a:pt x="1794" y="3329"/>
                  </a:lnTo>
                  <a:lnTo>
                    <a:pt x="1783" y="3351"/>
                  </a:lnTo>
                  <a:lnTo>
                    <a:pt x="1766" y="3367"/>
                  </a:lnTo>
                  <a:lnTo>
                    <a:pt x="1745" y="3379"/>
                  </a:lnTo>
                  <a:lnTo>
                    <a:pt x="1719" y="3383"/>
                  </a:lnTo>
                  <a:lnTo>
                    <a:pt x="1642" y="3383"/>
                  </a:lnTo>
                  <a:lnTo>
                    <a:pt x="1642" y="3540"/>
                  </a:lnTo>
                  <a:lnTo>
                    <a:pt x="1638" y="3565"/>
                  </a:lnTo>
                  <a:lnTo>
                    <a:pt x="1626" y="3587"/>
                  </a:lnTo>
                  <a:lnTo>
                    <a:pt x="1610" y="3603"/>
                  </a:lnTo>
                  <a:lnTo>
                    <a:pt x="1589" y="3615"/>
                  </a:lnTo>
                  <a:lnTo>
                    <a:pt x="1563" y="3619"/>
                  </a:lnTo>
                  <a:lnTo>
                    <a:pt x="1094" y="3619"/>
                  </a:lnTo>
                  <a:lnTo>
                    <a:pt x="1069" y="3615"/>
                  </a:lnTo>
                  <a:lnTo>
                    <a:pt x="1048" y="3603"/>
                  </a:lnTo>
                  <a:lnTo>
                    <a:pt x="1032" y="3587"/>
                  </a:lnTo>
                  <a:lnTo>
                    <a:pt x="1020" y="3565"/>
                  </a:lnTo>
                  <a:lnTo>
                    <a:pt x="1016" y="3540"/>
                  </a:lnTo>
                  <a:lnTo>
                    <a:pt x="1016" y="3383"/>
                  </a:lnTo>
                  <a:lnTo>
                    <a:pt x="938" y="3383"/>
                  </a:lnTo>
                  <a:lnTo>
                    <a:pt x="913" y="3379"/>
                  </a:lnTo>
                  <a:lnTo>
                    <a:pt x="892" y="3367"/>
                  </a:lnTo>
                  <a:lnTo>
                    <a:pt x="874" y="3351"/>
                  </a:lnTo>
                  <a:lnTo>
                    <a:pt x="864" y="3329"/>
                  </a:lnTo>
                  <a:lnTo>
                    <a:pt x="860" y="3304"/>
                  </a:lnTo>
                  <a:lnTo>
                    <a:pt x="860" y="2588"/>
                  </a:lnTo>
                  <a:lnTo>
                    <a:pt x="770" y="2550"/>
                  </a:lnTo>
                  <a:lnTo>
                    <a:pt x="685" y="2508"/>
                  </a:lnTo>
                  <a:lnTo>
                    <a:pt x="604" y="2458"/>
                  </a:lnTo>
                  <a:lnTo>
                    <a:pt x="527" y="2403"/>
                  </a:lnTo>
                  <a:lnTo>
                    <a:pt x="453" y="2344"/>
                  </a:lnTo>
                  <a:lnTo>
                    <a:pt x="385" y="2280"/>
                  </a:lnTo>
                  <a:lnTo>
                    <a:pt x="321" y="2210"/>
                  </a:lnTo>
                  <a:lnTo>
                    <a:pt x="263" y="2137"/>
                  </a:lnTo>
                  <a:lnTo>
                    <a:pt x="209" y="2060"/>
                  </a:lnTo>
                  <a:lnTo>
                    <a:pt x="163" y="1979"/>
                  </a:lnTo>
                  <a:lnTo>
                    <a:pt x="120" y="1896"/>
                  </a:lnTo>
                  <a:lnTo>
                    <a:pt x="84" y="1809"/>
                  </a:lnTo>
                  <a:lnTo>
                    <a:pt x="55" y="1719"/>
                  </a:lnTo>
                  <a:lnTo>
                    <a:pt x="31" y="1627"/>
                  </a:lnTo>
                  <a:lnTo>
                    <a:pt x="13" y="1531"/>
                  </a:lnTo>
                  <a:lnTo>
                    <a:pt x="3" y="1435"/>
                  </a:lnTo>
                  <a:lnTo>
                    <a:pt x="0" y="1337"/>
                  </a:lnTo>
                  <a:lnTo>
                    <a:pt x="4" y="1232"/>
                  </a:lnTo>
                  <a:lnTo>
                    <a:pt x="15" y="1130"/>
                  </a:lnTo>
                  <a:lnTo>
                    <a:pt x="35" y="1031"/>
                  </a:lnTo>
                  <a:lnTo>
                    <a:pt x="61" y="935"/>
                  </a:lnTo>
                  <a:lnTo>
                    <a:pt x="95" y="841"/>
                  </a:lnTo>
                  <a:lnTo>
                    <a:pt x="135" y="750"/>
                  </a:lnTo>
                  <a:lnTo>
                    <a:pt x="181" y="662"/>
                  </a:lnTo>
                  <a:lnTo>
                    <a:pt x="233" y="579"/>
                  </a:lnTo>
                  <a:lnTo>
                    <a:pt x="292" y="502"/>
                  </a:lnTo>
                  <a:lnTo>
                    <a:pt x="356" y="428"/>
                  </a:lnTo>
                  <a:lnTo>
                    <a:pt x="424" y="358"/>
                  </a:lnTo>
                  <a:lnTo>
                    <a:pt x="499" y="294"/>
                  </a:lnTo>
                  <a:lnTo>
                    <a:pt x="576" y="236"/>
                  </a:lnTo>
                  <a:lnTo>
                    <a:pt x="658" y="182"/>
                  </a:lnTo>
                  <a:lnTo>
                    <a:pt x="745" y="135"/>
                  </a:lnTo>
                  <a:lnTo>
                    <a:pt x="834" y="95"/>
                  </a:lnTo>
                  <a:lnTo>
                    <a:pt x="928" y="62"/>
                  </a:lnTo>
                  <a:lnTo>
                    <a:pt x="1025" y="35"/>
                  </a:lnTo>
                  <a:lnTo>
                    <a:pt x="1124" y="16"/>
                  </a:lnTo>
                  <a:lnTo>
                    <a:pt x="1225" y="4"/>
                  </a:lnTo>
                  <a:lnTo>
                    <a:pt x="132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63" name="Freeform 34"/>
            <p:cNvSpPr>
              <a:spLocks/>
            </p:cNvSpPr>
            <p:nvPr/>
          </p:nvSpPr>
          <p:spPr bwMode="auto">
            <a:xfrm>
              <a:off x="9677400" y="822325"/>
              <a:ext cx="82550" cy="250825"/>
            </a:xfrm>
            <a:custGeom>
              <a:avLst/>
              <a:gdLst>
                <a:gd name="T0" fmla="*/ 78 w 157"/>
                <a:gd name="T1" fmla="*/ 0 h 472"/>
                <a:gd name="T2" fmla="*/ 104 w 157"/>
                <a:gd name="T3" fmla="*/ 4 h 472"/>
                <a:gd name="T4" fmla="*/ 125 w 157"/>
                <a:gd name="T5" fmla="*/ 15 h 472"/>
                <a:gd name="T6" fmla="*/ 141 w 157"/>
                <a:gd name="T7" fmla="*/ 32 h 472"/>
                <a:gd name="T8" fmla="*/ 153 w 157"/>
                <a:gd name="T9" fmla="*/ 54 h 472"/>
                <a:gd name="T10" fmla="*/ 157 w 157"/>
                <a:gd name="T11" fmla="*/ 78 h 472"/>
                <a:gd name="T12" fmla="*/ 157 w 157"/>
                <a:gd name="T13" fmla="*/ 393 h 472"/>
                <a:gd name="T14" fmla="*/ 153 w 157"/>
                <a:gd name="T15" fmla="*/ 418 h 472"/>
                <a:gd name="T16" fmla="*/ 141 w 157"/>
                <a:gd name="T17" fmla="*/ 440 h 472"/>
                <a:gd name="T18" fmla="*/ 125 w 157"/>
                <a:gd name="T19" fmla="*/ 456 h 472"/>
                <a:gd name="T20" fmla="*/ 104 w 157"/>
                <a:gd name="T21" fmla="*/ 468 h 472"/>
                <a:gd name="T22" fmla="*/ 78 w 157"/>
                <a:gd name="T23" fmla="*/ 472 h 472"/>
                <a:gd name="T24" fmla="*/ 54 w 157"/>
                <a:gd name="T25" fmla="*/ 468 h 472"/>
                <a:gd name="T26" fmla="*/ 32 w 157"/>
                <a:gd name="T27" fmla="*/ 456 h 472"/>
                <a:gd name="T28" fmla="*/ 16 w 157"/>
                <a:gd name="T29" fmla="*/ 440 h 472"/>
                <a:gd name="T30" fmla="*/ 4 w 157"/>
                <a:gd name="T31" fmla="*/ 418 h 472"/>
                <a:gd name="T32" fmla="*/ 0 w 157"/>
                <a:gd name="T33" fmla="*/ 393 h 472"/>
                <a:gd name="T34" fmla="*/ 0 w 157"/>
                <a:gd name="T35" fmla="*/ 78 h 472"/>
                <a:gd name="T36" fmla="*/ 4 w 157"/>
                <a:gd name="T37" fmla="*/ 54 h 472"/>
                <a:gd name="T38" fmla="*/ 16 w 157"/>
                <a:gd name="T39" fmla="*/ 32 h 472"/>
                <a:gd name="T40" fmla="*/ 32 w 157"/>
                <a:gd name="T41" fmla="*/ 15 h 472"/>
                <a:gd name="T42" fmla="*/ 54 w 157"/>
                <a:gd name="T43" fmla="*/ 4 h 472"/>
                <a:gd name="T44" fmla="*/ 78 w 157"/>
                <a:gd name="T4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472">
                  <a:moveTo>
                    <a:pt x="78" y="0"/>
                  </a:moveTo>
                  <a:lnTo>
                    <a:pt x="104" y="4"/>
                  </a:lnTo>
                  <a:lnTo>
                    <a:pt x="125" y="15"/>
                  </a:lnTo>
                  <a:lnTo>
                    <a:pt x="141" y="32"/>
                  </a:lnTo>
                  <a:lnTo>
                    <a:pt x="153" y="54"/>
                  </a:lnTo>
                  <a:lnTo>
                    <a:pt x="157" y="78"/>
                  </a:lnTo>
                  <a:lnTo>
                    <a:pt x="157" y="393"/>
                  </a:lnTo>
                  <a:lnTo>
                    <a:pt x="153" y="418"/>
                  </a:lnTo>
                  <a:lnTo>
                    <a:pt x="141" y="440"/>
                  </a:lnTo>
                  <a:lnTo>
                    <a:pt x="125" y="456"/>
                  </a:lnTo>
                  <a:lnTo>
                    <a:pt x="104" y="468"/>
                  </a:lnTo>
                  <a:lnTo>
                    <a:pt x="78" y="472"/>
                  </a:lnTo>
                  <a:lnTo>
                    <a:pt x="54" y="468"/>
                  </a:lnTo>
                  <a:lnTo>
                    <a:pt x="32" y="456"/>
                  </a:lnTo>
                  <a:lnTo>
                    <a:pt x="16" y="440"/>
                  </a:lnTo>
                  <a:lnTo>
                    <a:pt x="4" y="418"/>
                  </a:lnTo>
                  <a:lnTo>
                    <a:pt x="0" y="393"/>
                  </a:lnTo>
                  <a:lnTo>
                    <a:pt x="0" y="78"/>
                  </a:lnTo>
                  <a:lnTo>
                    <a:pt x="4" y="54"/>
                  </a:lnTo>
                  <a:lnTo>
                    <a:pt x="16" y="32"/>
                  </a:lnTo>
                  <a:lnTo>
                    <a:pt x="32" y="15"/>
                  </a:lnTo>
                  <a:lnTo>
                    <a:pt x="54" y="4"/>
                  </a:lnTo>
                  <a:lnTo>
                    <a:pt x="7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64" name="Freeform 35"/>
            <p:cNvSpPr>
              <a:spLocks/>
            </p:cNvSpPr>
            <p:nvPr/>
          </p:nvSpPr>
          <p:spPr bwMode="auto">
            <a:xfrm>
              <a:off x="10506075" y="1822450"/>
              <a:ext cx="247650" cy="82550"/>
            </a:xfrm>
            <a:custGeom>
              <a:avLst/>
              <a:gdLst>
                <a:gd name="T0" fmla="*/ 77 w 469"/>
                <a:gd name="T1" fmla="*/ 0 h 157"/>
                <a:gd name="T2" fmla="*/ 390 w 469"/>
                <a:gd name="T3" fmla="*/ 0 h 157"/>
                <a:gd name="T4" fmla="*/ 414 w 469"/>
                <a:gd name="T5" fmla="*/ 4 h 157"/>
                <a:gd name="T6" fmla="*/ 437 w 469"/>
                <a:gd name="T7" fmla="*/ 15 h 157"/>
                <a:gd name="T8" fmla="*/ 453 w 469"/>
                <a:gd name="T9" fmla="*/ 32 h 157"/>
                <a:gd name="T10" fmla="*/ 465 w 469"/>
                <a:gd name="T11" fmla="*/ 54 h 157"/>
                <a:gd name="T12" fmla="*/ 469 w 469"/>
                <a:gd name="T13" fmla="*/ 78 h 157"/>
                <a:gd name="T14" fmla="*/ 465 w 469"/>
                <a:gd name="T15" fmla="*/ 103 h 157"/>
                <a:gd name="T16" fmla="*/ 453 w 469"/>
                <a:gd name="T17" fmla="*/ 125 h 157"/>
                <a:gd name="T18" fmla="*/ 437 w 469"/>
                <a:gd name="T19" fmla="*/ 142 h 157"/>
                <a:gd name="T20" fmla="*/ 414 w 469"/>
                <a:gd name="T21" fmla="*/ 153 h 157"/>
                <a:gd name="T22" fmla="*/ 390 w 469"/>
                <a:gd name="T23" fmla="*/ 157 h 157"/>
                <a:gd name="T24" fmla="*/ 77 w 469"/>
                <a:gd name="T25" fmla="*/ 157 h 157"/>
                <a:gd name="T26" fmla="*/ 53 w 469"/>
                <a:gd name="T27" fmla="*/ 153 h 157"/>
                <a:gd name="T28" fmla="*/ 32 w 469"/>
                <a:gd name="T29" fmla="*/ 142 h 157"/>
                <a:gd name="T30" fmla="*/ 15 w 469"/>
                <a:gd name="T31" fmla="*/ 125 h 157"/>
                <a:gd name="T32" fmla="*/ 4 w 469"/>
                <a:gd name="T33" fmla="*/ 103 h 157"/>
                <a:gd name="T34" fmla="*/ 0 w 469"/>
                <a:gd name="T35" fmla="*/ 78 h 157"/>
                <a:gd name="T36" fmla="*/ 4 w 469"/>
                <a:gd name="T37" fmla="*/ 54 h 157"/>
                <a:gd name="T38" fmla="*/ 15 w 469"/>
                <a:gd name="T39" fmla="*/ 32 h 157"/>
                <a:gd name="T40" fmla="*/ 32 w 469"/>
                <a:gd name="T41" fmla="*/ 15 h 157"/>
                <a:gd name="T42" fmla="*/ 53 w 469"/>
                <a:gd name="T43" fmla="*/ 4 h 157"/>
                <a:gd name="T44" fmla="*/ 77 w 469"/>
                <a:gd name="T4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9" h="157">
                  <a:moveTo>
                    <a:pt x="77" y="0"/>
                  </a:moveTo>
                  <a:lnTo>
                    <a:pt x="390" y="0"/>
                  </a:lnTo>
                  <a:lnTo>
                    <a:pt x="414" y="4"/>
                  </a:lnTo>
                  <a:lnTo>
                    <a:pt x="437" y="15"/>
                  </a:lnTo>
                  <a:lnTo>
                    <a:pt x="453" y="32"/>
                  </a:lnTo>
                  <a:lnTo>
                    <a:pt x="465" y="54"/>
                  </a:lnTo>
                  <a:lnTo>
                    <a:pt x="469" y="78"/>
                  </a:lnTo>
                  <a:lnTo>
                    <a:pt x="465" y="103"/>
                  </a:lnTo>
                  <a:lnTo>
                    <a:pt x="453" y="125"/>
                  </a:lnTo>
                  <a:lnTo>
                    <a:pt x="437" y="142"/>
                  </a:lnTo>
                  <a:lnTo>
                    <a:pt x="414" y="153"/>
                  </a:lnTo>
                  <a:lnTo>
                    <a:pt x="390" y="157"/>
                  </a:lnTo>
                  <a:lnTo>
                    <a:pt x="77" y="157"/>
                  </a:lnTo>
                  <a:lnTo>
                    <a:pt x="53" y="153"/>
                  </a:lnTo>
                  <a:lnTo>
                    <a:pt x="32" y="142"/>
                  </a:lnTo>
                  <a:lnTo>
                    <a:pt x="15" y="125"/>
                  </a:lnTo>
                  <a:lnTo>
                    <a:pt x="4" y="103"/>
                  </a:lnTo>
                  <a:lnTo>
                    <a:pt x="0" y="78"/>
                  </a:lnTo>
                  <a:lnTo>
                    <a:pt x="4" y="54"/>
                  </a:lnTo>
                  <a:lnTo>
                    <a:pt x="15" y="32"/>
                  </a:lnTo>
                  <a:lnTo>
                    <a:pt x="32" y="15"/>
                  </a:lnTo>
                  <a:lnTo>
                    <a:pt x="53" y="4"/>
                  </a:lnTo>
                  <a:lnTo>
                    <a:pt x="7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65" name="Freeform 36"/>
            <p:cNvSpPr>
              <a:spLocks/>
            </p:cNvSpPr>
            <p:nvPr/>
          </p:nvSpPr>
          <p:spPr bwMode="auto">
            <a:xfrm>
              <a:off x="8685213" y="1822450"/>
              <a:ext cx="247650" cy="82550"/>
            </a:xfrm>
            <a:custGeom>
              <a:avLst/>
              <a:gdLst>
                <a:gd name="T0" fmla="*/ 78 w 469"/>
                <a:gd name="T1" fmla="*/ 0 h 157"/>
                <a:gd name="T2" fmla="*/ 392 w 469"/>
                <a:gd name="T3" fmla="*/ 0 h 157"/>
                <a:gd name="T4" fmla="*/ 415 w 469"/>
                <a:gd name="T5" fmla="*/ 4 h 157"/>
                <a:gd name="T6" fmla="*/ 437 w 469"/>
                <a:gd name="T7" fmla="*/ 15 h 157"/>
                <a:gd name="T8" fmla="*/ 454 w 469"/>
                <a:gd name="T9" fmla="*/ 32 h 157"/>
                <a:gd name="T10" fmla="*/ 465 w 469"/>
                <a:gd name="T11" fmla="*/ 54 h 157"/>
                <a:gd name="T12" fmla="*/ 469 w 469"/>
                <a:gd name="T13" fmla="*/ 78 h 157"/>
                <a:gd name="T14" fmla="*/ 465 w 469"/>
                <a:gd name="T15" fmla="*/ 103 h 157"/>
                <a:gd name="T16" fmla="*/ 454 w 469"/>
                <a:gd name="T17" fmla="*/ 125 h 157"/>
                <a:gd name="T18" fmla="*/ 437 w 469"/>
                <a:gd name="T19" fmla="*/ 142 h 157"/>
                <a:gd name="T20" fmla="*/ 415 w 469"/>
                <a:gd name="T21" fmla="*/ 153 h 157"/>
                <a:gd name="T22" fmla="*/ 392 w 469"/>
                <a:gd name="T23" fmla="*/ 157 h 157"/>
                <a:gd name="T24" fmla="*/ 78 w 469"/>
                <a:gd name="T25" fmla="*/ 157 h 157"/>
                <a:gd name="T26" fmla="*/ 54 w 469"/>
                <a:gd name="T27" fmla="*/ 153 h 157"/>
                <a:gd name="T28" fmla="*/ 32 w 469"/>
                <a:gd name="T29" fmla="*/ 142 h 157"/>
                <a:gd name="T30" fmla="*/ 16 w 469"/>
                <a:gd name="T31" fmla="*/ 125 h 157"/>
                <a:gd name="T32" fmla="*/ 4 w 469"/>
                <a:gd name="T33" fmla="*/ 103 h 157"/>
                <a:gd name="T34" fmla="*/ 0 w 469"/>
                <a:gd name="T35" fmla="*/ 78 h 157"/>
                <a:gd name="T36" fmla="*/ 4 w 469"/>
                <a:gd name="T37" fmla="*/ 54 h 157"/>
                <a:gd name="T38" fmla="*/ 16 w 469"/>
                <a:gd name="T39" fmla="*/ 32 h 157"/>
                <a:gd name="T40" fmla="*/ 32 w 469"/>
                <a:gd name="T41" fmla="*/ 15 h 157"/>
                <a:gd name="T42" fmla="*/ 54 w 469"/>
                <a:gd name="T43" fmla="*/ 4 h 157"/>
                <a:gd name="T44" fmla="*/ 78 w 469"/>
                <a:gd name="T4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9" h="157">
                  <a:moveTo>
                    <a:pt x="78" y="0"/>
                  </a:moveTo>
                  <a:lnTo>
                    <a:pt x="392" y="0"/>
                  </a:lnTo>
                  <a:lnTo>
                    <a:pt x="415" y="4"/>
                  </a:lnTo>
                  <a:lnTo>
                    <a:pt x="437" y="15"/>
                  </a:lnTo>
                  <a:lnTo>
                    <a:pt x="454" y="32"/>
                  </a:lnTo>
                  <a:lnTo>
                    <a:pt x="465" y="54"/>
                  </a:lnTo>
                  <a:lnTo>
                    <a:pt x="469" y="78"/>
                  </a:lnTo>
                  <a:lnTo>
                    <a:pt x="465" y="103"/>
                  </a:lnTo>
                  <a:lnTo>
                    <a:pt x="454" y="125"/>
                  </a:lnTo>
                  <a:lnTo>
                    <a:pt x="437" y="142"/>
                  </a:lnTo>
                  <a:lnTo>
                    <a:pt x="415" y="153"/>
                  </a:lnTo>
                  <a:lnTo>
                    <a:pt x="392" y="157"/>
                  </a:lnTo>
                  <a:lnTo>
                    <a:pt x="78" y="157"/>
                  </a:lnTo>
                  <a:lnTo>
                    <a:pt x="54" y="153"/>
                  </a:lnTo>
                  <a:lnTo>
                    <a:pt x="32" y="142"/>
                  </a:lnTo>
                  <a:lnTo>
                    <a:pt x="16" y="125"/>
                  </a:lnTo>
                  <a:lnTo>
                    <a:pt x="4" y="103"/>
                  </a:lnTo>
                  <a:lnTo>
                    <a:pt x="0" y="78"/>
                  </a:lnTo>
                  <a:lnTo>
                    <a:pt x="4" y="54"/>
                  </a:lnTo>
                  <a:lnTo>
                    <a:pt x="16" y="32"/>
                  </a:lnTo>
                  <a:lnTo>
                    <a:pt x="32" y="15"/>
                  </a:lnTo>
                  <a:lnTo>
                    <a:pt x="54" y="4"/>
                  </a:lnTo>
                  <a:lnTo>
                    <a:pt x="7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66" name="Freeform 37"/>
            <p:cNvSpPr>
              <a:spLocks/>
            </p:cNvSpPr>
            <p:nvPr/>
          </p:nvSpPr>
          <p:spPr bwMode="auto">
            <a:xfrm>
              <a:off x="10263188" y="1116013"/>
              <a:ext cx="200025" cy="200025"/>
            </a:xfrm>
            <a:custGeom>
              <a:avLst/>
              <a:gdLst>
                <a:gd name="T0" fmla="*/ 300 w 378"/>
                <a:gd name="T1" fmla="*/ 0 h 379"/>
                <a:gd name="T2" fmla="*/ 319 w 378"/>
                <a:gd name="T3" fmla="*/ 2 h 379"/>
                <a:gd name="T4" fmla="*/ 338 w 378"/>
                <a:gd name="T5" fmla="*/ 10 h 379"/>
                <a:gd name="T6" fmla="*/ 355 w 378"/>
                <a:gd name="T7" fmla="*/ 22 h 379"/>
                <a:gd name="T8" fmla="*/ 368 w 378"/>
                <a:gd name="T9" fmla="*/ 40 h 379"/>
                <a:gd name="T10" fmla="*/ 375 w 378"/>
                <a:gd name="T11" fmla="*/ 59 h 379"/>
                <a:gd name="T12" fmla="*/ 378 w 378"/>
                <a:gd name="T13" fmla="*/ 79 h 379"/>
                <a:gd name="T14" fmla="*/ 375 w 378"/>
                <a:gd name="T15" fmla="*/ 99 h 379"/>
                <a:gd name="T16" fmla="*/ 368 w 378"/>
                <a:gd name="T17" fmla="*/ 118 h 379"/>
                <a:gd name="T18" fmla="*/ 355 w 378"/>
                <a:gd name="T19" fmla="*/ 134 h 379"/>
                <a:gd name="T20" fmla="*/ 134 w 378"/>
                <a:gd name="T21" fmla="*/ 356 h 379"/>
                <a:gd name="T22" fmla="*/ 118 w 378"/>
                <a:gd name="T23" fmla="*/ 370 h 379"/>
                <a:gd name="T24" fmla="*/ 99 w 378"/>
                <a:gd name="T25" fmla="*/ 376 h 379"/>
                <a:gd name="T26" fmla="*/ 79 w 378"/>
                <a:gd name="T27" fmla="*/ 379 h 379"/>
                <a:gd name="T28" fmla="*/ 59 w 378"/>
                <a:gd name="T29" fmla="*/ 376 h 379"/>
                <a:gd name="T30" fmla="*/ 40 w 378"/>
                <a:gd name="T31" fmla="*/ 370 h 379"/>
                <a:gd name="T32" fmla="*/ 23 w 378"/>
                <a:gd name="T33" fmla="*/ 356 h 379"/>
                <a:gd name="T34" fmla="*/ 11 w 378"/>
                <a:gd name="T35" fmla="*/ 339 h 379"/>
                <a:gd name="T36" fmla="*/ 3 w 378"/>
                <a:gd name="T37" fmla="*/ 320 h 379"/>
                <a:gd name="T38" fmla="*/ 0 w 378"/>
                <a:gd name="T39" fmla="*/ 301 h 379"/>
                <a:gd name="T40" fmla="*/ 3 w 378"/>
                <a:gd name="T41" fmla="*/ 281 h 379"/>
                <a:gd name="T42" fmla="*/ 11 w 378"/>
                <a:gd name="T43" fmla="*/ 262 h 379"/>
                <a:gd name="T44" fmla="*/ 23 w 378"/>
                <a:gd name="T45" fmla="*/ 245 h 379"/>
                <a:gd name="T46" fmla="*/ 244 w 378"/>
                <a:gd name="T47" fmla="*/ 22 h 379"/>
                <a:gd name="T48" fmla="*/ 262 w 378"/>
                <a:gd name="T49" fmla="*/ 10 h 379"/>
                <a:gd name="T50" fmla="*/ 280 w 378"/>
                <a:gd name="T51" fmla="*/ 2 h 379"/>
                <a:gd name="T52" fmla="*/ 300 w 378"/>
                <a:gd name="T5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8" h="379">
                  <a:moveTo>
                    <a:pt x="300" y="0"/>
                  </a:moveTo>
                  <a:lnTo>
                    <a:pt x="319" y="2"/>
                  </a:lnTo>
                  <a:lnTo>
                    <a:pt x="338" y="10"/>
                  </a:lnTo>
                  <a:lnTo>
                    <a:pt x="355" y="22"/>
                  </a:lnTo>
                  <a:lnTo>
                    <a:pt x="368" y="40"/>
                  </a:lnTo>
                  <a:lnTo>
                    <a:pt x="375" y="59"/>
                  </a:lnTo>
                  <a:lnTo>
                    <a:pt x="378" y="79"/>
                  </a:lnTo>
                  <a:lnTo>
                    <a:pt x="375" y="99"/>
                  </a:lnTo>
                  <a:lnTo>
                    <a:pt x="368" y="118"/>
                  </a:lnTo>
                  <a:lnTo>
                    <a:pt x="355" y="134"/>
                  </a:lnTo>
                  <a:lnTo>
                    <a:pt x="134" y="356"/>
                  </a:lnTo>
                  <a:lnTo>
                    <a:pt x="118" y="370"/>
                  </a:lnTo>
                  <a:lnTo>
                    <a:pt x="99" y="376"/>
                  </a:lnTo>
                  <a:lnTo>
                    <a:pt x="79" y="379"/>
                  </a:lnTo>
                  <a:lnTo>
                    <a:pt x="59" y="376"/>
                  </a:lnTo>
                  <a:lnTo>
                    <a:pt x="40" y="370"/>
                  </a:lnTo>
                  <a:lnTo>
                    <a:pt x="23" y="356"/>
                  </a:lnTo>
                  <a:lnTo>
                    <a:pt x="11" y="339"/>
                  </a:lnTo>
                  <a:lnTo>
                    <a:pt x="3" y="320"/>
                  </a:lnTo>
                  <a:lnTo>
                    <a:pt x="0" y="301"/>
                  </a:lnTo>
                  <a:lnTo>
                    <a:pt x="3" y="281"/>
                  </a:lnTo>
                  <a:lnTo>
                    <a:pt x="11" y="262"/>
                  </a:lnTo>
                  <a:lnTo>
                    <a:pt x="23" y="245"/>
                  </a:lnTo>
                  <a:lnTo>
                    <a:pt x="244" y="22"/>
                  </a:lnTo>
                  <a:lnTo>
                    <a:pt x="262" y="10"/>
                  </a:lnTo>
                  <a:lnTo>
                    <a:pt x="280" y="2"/>
                  </a:lnTo>
                  <a:lnTo>
                    <a:pt x="300"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67" name="Freeform 38"/>
            <p:cNvSpPr>
              <a:spLocks/>
            </p:cNvSpPr>
            <p:nvPr/>
          </p:nvSpPr>
          <p:spPr bwMode="auto">
            <a:xfrm>
              <a:off x="8975725" y="2409825"/>
              <a:ext cx="200025" cy="201613"/>
            </a:xfrm>
            <a:custGeom>
              <a:avLst/>
              <a:gdLst>
                <a:gd name="T0" fmla="*/ 299 w 377"/>
                <a:gd name="T1" fmla="*/ 0 h 381"/>
                <a:gd name="T2" fmla="*/ 319 w 377"/>
                <a:gd name="T3" fmla="*/ 2 h 381"/>
                <a:gd name="T4" fmla="*/ 337 w 377"/>
                <a:gd name="T5" fmla="*/ 10 h 381"/>
                <a:gd name="T6" fmla="*/ 355 w 377"/>
                <a:gd name="T7" fmla="*/ 24 h 381"/>
                <a:gd name="T8" fmla="*/ 367 w 377"/>
                <a:gd name="T9" fmla="*/ 40 h 381"/>
                <a:gd name="T10" fmla="*/ 375 w 377"/>
                <a:gd name="T11" fmla="*/ 59 h 381"/>
                <a:gd name="T12" fmla="*/ 377 w 377"/>
                <a:gd name="T13" fmla="*/ 79 h 381"/>
                <a:gd name="T14" fmla="*/ 375 w 377"/>
                <a:gd name="T15" fmla="*/ 99 h 381"/>
                <a:gd name="T16" fmla="*/ 367 w 377"/>
                <a:gd name="T17" fmla="*/ 118 h 381"/>
                <a:gd name="T18" fmla="*/ 355 w 377"/>
                <a:gd name="T19" fmla="*/ 134 h 381"/>
                <a:gd name="T20" fmla="*/ 133 w 377"/>
                <a:gd name="T21" fmla="*/ 356 h 381"/>
                <a:gd name="T22" fmla="*/ 116 w 377"/>
                <a:gd name="T23" fmla="*/ 370 h 381"/>
                <a:gd name="T24" fmla="*/ 97 w 377"/>
                <a:gd name="T25" fmla="*/ 378 h 381"/>
                <a:gd name="T26" fmla="*/ 77 w 377"/>
                <a:gd name="T27" fmla="*/ 381 h 381"/>
                <a:gd name="T28" fmla="*/ 57 w 377"/>
                <a:gd name="T29" fmla="*/ 378 h 381"/>
                <a:gd name="T30" fmla="*/ 39 w 377"/>
                <a:gd name="T31" fmla="*/ 370 h 381"/>
                <a:gd name="T32" fmla="*/ 23 w 377"/>
                <a:gd name="T33" fmla="*/ 356 h 381"/>
                <a:gd name="T34" fmla="*/ 9 w 377"/>
                <a:gd name="T35" fmla="*/ 340 h 381"/>
                <a:gd name="T36" fmla="*/ 3 w 377"/>
                <a:gd name="T37" fmla="*/ 322 h 381"/>
                <a:gd name="T38" fmla="*/ 0 w 377"/>
                <a:gd name="T39" fmla="*/ 301 h 381"/>
                <a:gd name="T40" fmla="*/ 3 w 377"/>
                <a:gd name="T41" fmla="*/ 281 h 381"/>
                <a:gd name="T42" fmla="*/ 9 w 377"/>
                <a:gd name="T43" fmla="*/ 263 h 381"/>
                <a:gd name="T44" fmla="*/ 23 w 377"/>
                <a:gd name="T45" fmla="*/ 246 h 381"/>
                <a:gd name="T46" fmla="*/ 244 w 377"/>
                <a:gd name="T47" fmla="*/ 24 h 381"/>
                <a:gd name="T48" fmla="*/ 260 w 377"/>
                <a:gd name="T49" fmla="*/ 10 h 381"/>
                <a:gd name="T50" fmla="*/ 279 w 377"/>
                <a:gd name="T51" fmla="*/ 2 h 381"/>
                <a:gd name="T52" fmla="*/ 299 w 377"/>
                <a:gd name="T5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7" h="381">
                  <a:moveTo>
                    <a:pt x="299" y="0"/>
                  </a:moveTo>
                  <a:lnTo>
                    <a:pt x="319" y="2"/>
                  </a:lnTo>
                  <a:lnTo>
                    <a:pt x="337" y="10"/>
                  </a:lnTo>
                  <a:lnTo>
                    <a:pt x="355" y="24"/>
                  </a:lnTo>
                  <a:lnTo>
                    <a:pt x="367" y="40"/>
                  </a:lnTo>
                  <a:lnTo>
                    <a:pt x="375" y="59"/>
                  </a:lnTo>
                  <a:lnTo>
                    <a:pt x="377" y="79"/>
                  </a:lnTo>
                  <a:lnTo>
                    <a:pt x="375" y="99"/>
                  </a:lnTo>
                  <a:lnTo>
                    <a:pt x="367" y="118"/>
                  </a:lnTo>
                  <a:lnTo>
                    <a:pt x="355" y="134"/>
                  </a:lnTo>
                  <a:lnTo>
                    <a:pt x="133" y="356"/>
                  </a:lnTo>
                  <a:lnTo>
                    <a:pt x="116" y="370"/>
                  </a:lnTo>
                  <a:lnTo>
                    <a:pt x="97" y="378"/>
                  </a:lnTo>
                  <a:lnTo>
                    <a:pt x="77" y="381"/>
                  </a:lnTo>
                  <a:lnTo>
                    <a:pt x="57" y="378"/>
                  </a:lnTo>
                  <a:lnTo>
                    <a:pt x="39" y="370"/>
                  </a:lnTo>
                  <a:lnTo>
                    <a:pt x="23" y="356"/>
                  </a:lnTo>
                  <a:lnTo>
                    <a:pt x="9" y="340"/>
                  </a:lnTo>
                  <a:lnTo>
                    <a:pt x="3" y="322"/>
                  </a:lnTo>
                  <a:lnTo>
                    <a:pt x="0" y="301"/>
                  </a:lnTo>
                  <a:lnTo>
                    <a:pt x="3" y="281"/>
                  </a:lnTo>
                  <a:lnTo>
                    <a:pt x="9" y="263"/>
                  </a:lnTo>
                  <a:lnTo>
                    <a:pt x="23" y="246"/>
                  </a:lnTo>
                  <a:lnTo>
                    <a:pt x="244" y="24"/>
                  </a:lnTo>
                  <a:lnTo>
                    <a:pt x="260" y="10"/>
                  </a:lnTo>
                  <a:lnTo>
                    <a:pt x="279" y="2"/>
                  </a:lnTo>
                  <a:lnTo>
                    <a:pt x="299"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68" name="Freeform 39"/>
            <p:cNvSpPr>
              <a:spLocks/>
            </p:cNvSpPr>
            <p:nvPr/>
          </p:nvSpPr>
          <p:spPr bwMode="auto">
            <a:xfrm>
              <a:off x="10263188" y="2409825"/>
              <a:ext cx="200025" cy="201613"/>
            </a:xfrm>
            <a:custGeom>
              <a:avLst/>
              <a:gdLst>
                <a:gd name="T0" fmla="*/ 79 w 378"/>
                <a:gd name="T1" fmla="*/ 0 h 381"/>
                <a:gd name="T2" fmla="*/ 99 w 378"/>
                <a:gd name="T3" fmla="*/ 2 h 381"/>
                <a:gd name="T4" fmla="*/ 118 w 378"/>
                <a:gd name="T5" fmla="*/ 10 h 381"/>
                <a:gd name="T6" fmla="*/ 134 w 378"/>
                <a:gd name="T7" fmla="*/ 24 h 381"/>
                <a:gd name="T8" fmla="*/ 355 w 378"/>
                <a:gd name="T9" fmla="*/ 246 h 381"/>
                <a:gd name="T10" fmla="*/ 368 w 378"/>
                <a:gd name="T11" fmla="*/ 263 h 381"/>
                <a:gd name="T12" fmla="*/ 375 w 378"/>
                <a:gd name="T13" fmla="*/ 281 h 381"/>
                <a:gd name="T14" fmla="*/ 378 w 378"/>
                <a:gd name="T15" fmla="*/ 301 h 381"/>
                <a:gd name="T16" fmla="*/ 375 w 378"/>
                <a:gd name="T17" fmla="*/ 322 h 381"/>
                <a:gd name="T18" fmla="*/ 368 w 378"/>
                <a:gd name="T19" fmla="*/ 340 h 381"/>
                <a:gd name="T20" fmla="*/ 355 w 378"/>
                <a:gd name="T21" fmla="*/ 356 h 381"/>
                <a:gd name="T22" fmla="*/ 339 w 378"/>
                <a:gd name="T23" fmla="*/ 370 h 381"/>
                <a:gd name="T24" fmla="*/ 320 w 378"/>
                <a:gd name="T25" fmla="*/ 378 h 381"/>
                <a:gd name="T26" fmla="*/ 300 w 378"/>
                <a:gd name="T27" fmla="*/ 381 h 381"/>
                <a:gd name="T28" fmla="*/ 280 w 378"/>
                <a:gd name="T29" fmla="*/ 378 h 381"/>
                <a:gd name="T30" fmla="*/ 262 w 378"/>
                <a:gd name="T31" fmla="*/ 370 h 381"/>
                <a:gd name="T32" fmla="*/ 244 w 378"/>
                <a:gd name="T33" fmla="*/ 356 h 381"/>
                <a:gd name="T34" fmla="*/ 23 w 378"/>
                <a:gd name="T35" fmla="*/ 134 h 381"/>
                <a:gd name="T36" fmla="*/ 11 w 378"/>
                <a:gd name="T37" fmla="*/ 118 h 381"/>
                <a:gd name="T38" fmla="*/ 3 w 378"/>
                <a:gd name="T39" fmla="*/ 99 h 381"/>
                <a:gd name="T40" fmla="*/ 0 w 378"/>
                <a:gd name="T41" fmla="*/ 79 h 381"/>
                <a:gd name="T42" fmla="*/ 3 w 378"/>
                <a:gd name="T43" fmla="*/ 59 h 381"/>
                <a:gd name="T44" fmla="*/ 11 w 378"/>
                <a:gd name="T45" fmla="*/ 40 h 381"/>
                <a:gd name="T46" fmla="*/ 23 w 378"/>
                <a:gd name="T47" fmla="*/ 24 h 381"/>
                <a:gd name="T48" fmla="*/ 40 w 378"/>
                <a:gd name="T49" fmla="*/ 10 h 381"/>
                <a:gd name="T50" fmla="*/ 59 w 378"/>
                <a:gd name="T51" fmla="*/ 2 h 381"/>
                <a:gd name="T52" fmla="*/ 79 w 378"/>
                <a:gd name="T5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8" h="381">
                  <a:moveTo>
                    <a:pt x="79" y="0"/>
                  </a:moveTo>
                  <a:lnTo>
                    <a:pt x="99" y="2"/>
                  </a:lnTo>
                  <a:lnTo>
                    <a:pt x="118" y="10"/>
                  </a:lnTo>
                  <a:lnTo>
                    <a:pt x="134" y="24"/>
                  </a:lnTo>
                  <a:lnTo>
                    <a:pt x="355" y="246"/>
                  </a:lnTo>
                  <a:lnTo>
                    <a:pt x="368" y="263"/>
                  </a:lnTo>
                  <a:lnTo>
                    <a:pt x="375" y="281"/>
                  </a:lnTo>
                  <a:lnTo>
                    <a:pt x="378" y="301"/>
                  </a:lnTo>
                  <a:lnTo>
                    <a:pt x="375" y="322"/>
                  </a:lnTo>
                  <a:lnTo>
                    <a:pt x="368" y="340"/>
                  </a:lnTo>
                  <a:lnTo>
                    <a:pt x="355" y="356"/>
                  </a:lnTo>
                  <a:lnTo>
                    <a:pt x="339" y="370"/>
                  </a:lnTo>
                  <a:lnTo>
                    <a:pt x="320" y="378"/>
                  </a:lnTo>
                  <a:lnTo>
                    <a:pt x="300" y="381"/>
                  </a:lnTo>
                  <a:lnTo>
                    <a:pt x="280" y="378"/>
                  </a:lnTo>
                  <a:lnTo>
                    <a:pt x="262" y="370"/>
                  </a:lnTo>
                  <a:lnTo>
                    <a:pt x="244" y="356"/>
                  </a:lnTo>
                  <a:lnTo>
                    <a:pt x="23" y="134"/>
                  </a:lnTo>
                  <a:lnTo>
                    <a:pt x="11" y="118"/>
                  </a:lnTo>
                  <a:lnTo>
                    <a:pt x="3" y="99"/>
                  </a:lnTo>
                  <a:lnTo>
                    <a:pt x="0" y="79"/>
                  </a:lnTo>
                  <a:lnTo>
                    <a:pt x="3" y="59"/>
                  </a:lnTo>
                  <a:lnTo>
                    <a:pt x="11" y="40"/>
                  </a:lnTo>
                  <a:lnTo>
                    <a:pt x="23" y="24"/>
                  </a:lnTo>
                  <a:lnTo>
                    <a:pt x="40" y="10"/>
                  </a:lnTo>
                  <a:lnTo>
                    <a:pt x="59" y="2"/>
                  </a:lnTo>
                  <a:lnTo>
                    <a:pt x="79"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69" name="Freeform 40"/>
            <p:cNvSpPr>
              <a:spLocks/>
            </p:cNvSpPr>
            <p:nvPr/>
          </p:nvSpPr>
          <p:spPr bwMode="auto">
            <a:xfrm>
              <a:off x="8975725" y="1116013"/>
              <a:ext cx="200025" cy="200025"/>
            </a:xfrm>
            <a:custGeom>
              <a:avLst/>
              <a:gdLst>
                <a:gd name="T0" fmla="*/ 77 w 377"/>
                <a:gd name="T1" fmla="*/ 0 h 379"/>
                <a:gd name="T2" fmla="*/ 97 w 377"/>
                <a:gd name="T3" fmla="*/ 2 h 379"/>
                <a:gd name="T4" fmla="*/ 116 w 377"/>
                <a:gd name="T5" fmla="*/ 10 h 379"/>
                <a:gd name="T6" fmla="*/ 133 w 377"/>
                <a:gd name="T7" fmla="*/ 22 h 379"/>
                <a:gd name="T8" fmla="*/ 355 w 377"/>
                <a:gd name="T9" fmla="*/ 245 h 379"/>
                <a:gd name="T10" fmla="*/ 367 w 377"/>
                <a:gd name="T11" fmla="*/ 262 h 379"/>
                <a:gd name="T12" fmla="*/ 375 w 377"/>
                <a:gd name="T13" fmla="*/ 281 h 379"/>
                <a:gd name="T14" fmla="*/ 377 w 377"/>
                <a:gd name="T15" fmla="*/ 301 h 379"/>
                <a:gd name="T16" fmla="*/ 375 w 377"/>
                <a:gd name="T17" fmla="*/ 320 h 379"/>
                <a:gd name="T18" fmla="*/ 367 w 377"/>
                <a:gd name="T19" fmla="*/ 339 h 379"/>
                <a:gd name="T20" fmla="*/ 355 w 377"/>
                <a:gd name="T21" fmla="*/ 356 h 379"/>
                <a:gd name="T22" fmla="*/ 337 w 377"/>
                <a:gd name="T23" fmla="*/ 370 h 379"/>
                <a:gd name="T24" fmla="*/ 319 w 377"/>
                <a:gd name="T25" fmla="*/ 376 h 379"/>
                <a:gd name="T26" fmla="*/ 299 w 377"/>
                <a:gd name="T27" fmla="*/ 379 h 379"/>
                <a:gd name="T28" fmla="*/ 279 w 377"/>
                <a:gd name="T29" fmla="*/ 376 h 379"/>
                <a:gd name="T30" fmla="*/ 260 w 377"/>
                <a:gd name="T31" fmla="*/ 370 h 379"/>
                <a:gd name="T32" fmla="*/ 244 w 377"/>
                <a:gd name="T33" fmla="*/ 356 h 379"/>
                <a:gd name="T34" fmla="*/ 23 w 377"/>
                <a:gd name="T35" fmla="*/ 134 h 379"/>
                <a:gd name="T36" fmla="*/ 9 w 377"/>
                <a:gd name="T37" fmla="*/ 118 h 379"/>
                <a:gd name="T38" fmla="*/ 3 w 377"/>
                <a:gd name="T39" fmla="*/ 99 h 379"/>
                <a:gd name="T40" fmla="*/ 0 w 377"/>
                <a:gd name="T41" fmla="*/ 79 h 379"/>
                <a:gd name="T42" fmla="*/ 3 w 377"/>
                <a:gd name="T43" fmla="*/ 59 h 379"/>
                <a:gd name="T44" fmla="*/ 9 w 377"/>
                <a:gd name="T45" fmla="*/ 40 h 379"/>
                <a:gd name="T46" fmla="*/ 23 w 377"/>
                <a:gd name="T47" fmla="*/ 22 h 379"/>
                <a:gd name="T48" fmla="*/ 40 w 377"/>
                <a:gd name="T49" fmla="*/ 10 h 379"/>
                <a:gd name="T50" fmla="*/ 59 w 377"/>
                <a:gd name="T51" fmla="*/ 2 h 379"/>
                <a:gd name="T52" fmla="*/ 77 w 377"/>
                <a:gd name="T5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7" h="379">
                  <a:moveTo>
                    <a:pt x="77" y="0"/>
                  </a:moveTo>
                  <a:lnTo>
                    <a:pt x="97" y="2"/>
                  </a:lnTo>
                  <a:lnTo>
                    <a:pt x="116" y="10"/>
                  </a:lnTo>
                  <a:lnTo>
                    <a:pt x="133" y="22"/>
                  </a:lnTo>
                  <a:lnTo>
                    <a:pt x="355" y="245"/>
                  </a:lnTo>
                  <a:lnTo>
                    <a:pt x="367" y="262"/>
                  </a:lnTo>
                  <a:lnTo>
                    <a:pt x="375" y="281"/>
                  </a:lnTo>
                  <a:lnTo>
                    <a:pt x="377" y="301"/>
                  </a:lnTo>
                  <a:lnTo>
                    <a:pt x="375" y="320"/>
                  </a:lnTo>
                  <a:lnTo>
                    <a:pt x="367" y="339"/>
                  </a:lnTo>
                  <a:lnTo>
                    <a:pt x="355" y="356"/>
                  </a:lnTo>
                  <a:lnTo>
                    <a:pt x="337" y="370"/>
                  </a:lnTo>
                  <a:lnTo>
                    <a:pt x="319" y="376"/>
                  </a:lnTo>
                  <a:lnTo>
                    <a:pt x="299" y="379"/>
                  </a:lnTo>
                  <a:lnTo>
                    <a:pt x="279" y="376"/>
                  </a:lnTo>
                  <a:lnTo>
                    <a:pt x="260" y="370"/>
                  </a:lnTo>
                  <a:lnTo>
                    <a:pt x="244" y="356"/>
                  </a:lnTo>
                  <a:lnTo>
                    <a:pt x="23" y="134"/>
                  </a:lnTo>
                  <a:lnTo>
                    <a:pt x="9" y="118"/>
                  </a:lnTo>
                  <a:lnTo>
                    <a:pt x="3" y="99"/>
                  </a:lnTo>
                  <a:lnTo>
                    <a:pt x="0" y="79"/>
                  </a:lnTo>
                  <a:lnTo>
                    <a:pt x="3" y="59"/>
                  </a:lnTo>
                  <a:lnTo>
                    <a:pt x="9" y="40"/>
                  </a:lnTo>
                  <a:lnTo>
                    <a:pt x="23" y="22"/>
                  </a:lnTo>
                  <a:lnTo>
                    <a:pt x="40" y="10"/>
                  </a:lnTo>
                  <a:lnTo>
                    <a:pt x="59" y="2"/>
                  </a:lnTo>
                  <a:lnTo>
                    <a:pt x="7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70" name="Freeform 41"/>
            <p:cNvSpPr>
              <a:spLocks/>
            </p:cNvSpPr>
            <p:nvPr/>
          </p:nvSpPr>
          <p:spPr bwMode="auto">
            <a:xfrm>
              <a:off x="9223375" y="1363663"/>
              <a:ext cx="536575" cy="541338"/>
            </a:xfrm>
            <a:custGeom>
              <a:avLst/>
              <a:gdLst>
                <a:gd name="T0" fmla="*/ 937 w 1016"/>
                <a:gd name="T1" fmla="*/ 0 h 1023"/>
                <a:gd name="T2" fmla="*/ 963 w 1016"/>
                <a:gd name="T3" fmla="*/ 4 h 1023"/>
                <a:gd name="T4" fmla="*/ 984 w 1016"/>
                <a:gd name="T5" fmla="*/ 16 h 1023"/>
                <a:gd name="T6" fmla="*/ 1000 w 1016"/>
                <a:gd name="T7" fmla="*/ 32 h 1023"/>
                <a:gd name="T8" fmla="*/ 1012 w 1016"/>
                <a:gd name="T9" fmla="*/ 54 h 1023"/>
                <a:gd name="T10" fmla="*/ 1016 w 1016"/>
                <a:gd name="T11" fmla="*/ 79 h 1023"/>
                <a:gd name="T12" fmla="*/ 1012 w 1016"/>
                <a:gd name="T13" fmla="*/ 103 h 1023"/>
                <a:gd name="T14" fmla="*/ 1000 w 1016"/>
                <a:gd name="T15" fmla="*/ 126 h 1023"/>
                <a:gd name="T16" fmla="*/ 984 w 1016"/>
                <a:gd name="T17" fmla="*/ 142 h 1023"/>
                <a:gd name="T18" fmla="*/ 963 w 1016"/>
                <a:gd name="T19" fmla="*/ 154 h 1023"/>
                <a:gd name="T20" fmla="*/ 937 w 1016"/>
                <a:gd name="T21" fmla="*/ 158 h 1023"/>
                <a:gd name="T22" fmla="*/ 858 w 1016"/>
                <a:gd name="T23" fmla="*/ 162 h 1023"/>
                <a:gd name="T24" fmla="*/ 781 w 1016"/>
                <a:gd name="T25" fmla="*/ 174 h 1023"/>
                <a:gd name="T26" fmla="*/ 706 w 1016"/>
                <a:gd name="T27" fmla="*/ 193 h 1023"/>
                <a:gd name="T28" fmla="*/ 634 w 1016"/>
                <a:gd name="T29" fmla="*/ 220 h 1023"/>
                <a:gd name="T30" fmla="*/ 566 w 1016"/>
                <a:gd name="T31" fmla="*/ 253 h 1023"/>
                <a:gd name="T32" fmla="*/ 501 w 1016"/>
                <a:gd name="T33" fmla="*/ 292 h 1023"/>
                <a:gd name="T34" fmla="*/ 441 w 1016"/>
                <a:gd name="T35" fmla="*/ 338 h 1023"/>
                <a:gd name="T36" fmla="*/ 385 w 1016"/>
                <a:gd name="T37" fmla="*/ 389 h 1023"/>
                <a:gd name="T38" fmla="*/ 334 w 1016"/>
                <a:gd name="T39" fmla="*/ 444 h 1023"/>
                <a:gd name="T40" fmla="*/ 290 w 1016"/>
                <a:gd name="T41" fmla="*/ 505 h 1023"/>
                <a:gd name="T42" fmla="*/ 250 w 1016"/>
                <a:gd name="T43" fmla="*/ 570 h 1023"/>
                <a:gd name="T44" fmla="*/ 218 w 1016"/>
                <a:gd name="T45" fmla="*/ 638 h 1023"/>
                <a:gd name="T46" fmla="*/ 191 w 1016"/>
                <a:gd name="T47" fmla="*/ 711 h 1023"/>
                <a:gd name="T48" fmla="*/ 171 w 1016"/>
                <a:gd name="T49" fmla="*/ 786 h 1023"/>
                <a:gd name="T50" fmla="*/ 159 w 1016"/>
                <a:gd name="T51" fmla="*/ 863 h 1023"/>
                <a:gd name="T52" fmla="*/ 156 w 1016"/>
                <a:gd name="T53" fmla="*/ 944 h 1023"/>
                <a:gd name="T54" fmla="*/ 152 w 1016"/>
                <a:gd name="T55" fmla="*/ 969 h 1023"/>
                <a:gd name="T56" fmla="*/ 141 w 1016"/>
                <a:gd name="T57" fmla="*/ 991 h 1023"/>
                <a:gd name="T58" fmla="*/ 124 w 1016"/>
                <a:gd name="T59" fmla="*/ 1008 h 1023"/>
                <a:gd name="T60" fmla="*/ 102 w 1016"/>
                <a:gd name="T61" fmla="*/ 1019 h 1023"/>
                <a:gd name="T62" fmla="*/ 78 w 1016"/>
                <a:gd name="T63" fmla="*/ 1023 h 1023"/>
                <a:gd name="T64" fmla="*/ 53 w 1016"/>
                <a:gd name="T65" fmla="*/ 1019 h 1023"/>
                <a:gd name="T66" fmla="*/ 32 w 1016"/>
                <a:gd name="T67" fmla="*/ 1008 h 1023"/>
                <a:gd name="T68" fmla="*/ 14 w 1016"/>
                <a:gd name="T69" fmla="*/ 991 h 1023"/>
                <a:gd name="T70" fmla="*/ 4 w 1016"/>
                <a:gd name="T71" fmla="*/ 969 h 1023"/>
                <a:gd name="T72" fmla="*/ 0 w 1016"/>
                <a:gd name="T73" fmla="*/ 944 h 1023"/>
                <a:gd name="T74" fmla="*/ 4 w 1016"/>
                <a:gd name="T75" fmla="*/ 858 h 1023"/>
                <a:gd name="T76" fmla="*/ 14 w 1016"/>
                <a:gd name="T77" fmla="*/ 775 h 1023"/>
                <a:gd name="T78" fmla="*/ 33 w 1016"/>
                <a:gd name="T79" fmla="*/ 693 h 1023"/>
                <a:gd name="T80" fmla="*/ 58 w 1016"/>
                <a:gd name="T81" fmla="*/ 615 h 1023"/>
                <a:gd name="T82" fmla="*/ 90 w 1016"/>
                <a:gd name="T83" fmla="*/ 540 h 1023"/>
                <a:gd name="T84" fmla="*/ 128 w 1016"/>
                <a:gd name="T85" fmla="*/ 468 h 1023"/>
                <a:gd name="T86" fmla="*/ 171 w 1016"/>
                <a:gd name="T87" fmla="*/ 401 h 1023"/>
                <a:gd name="T88" fmla="*/ 221 w 1016"/>
                <a:gd name="T89" fmla="*/ 336 h 1023"/>
                <a:gd name="T90" fmla="*/ 274 w 1016"/>
                <a:gd name="T91" fmla="*/ 277 h 1023"/>
                <a:gd name="T92" fmla="*/ 334 w 1016"/>
                <a:gd name="T93" fmla="*/ 222 h 1023"/>
                <a:gd name="T94" fmla="*/ 397 w 1016"/>
                <a:gd name="T95" fmla="*/ 173 h 1023"/>
                <a:gd name="T96" fmla="*/ 465 w 1016"/>
                <a:gd name="T97" fmla="*/ 129 h 1023"/>
                <a:gd name="T98" fmla="*/ 535 w 1016"/>
                <a:gd name="T99" fmla="*/ 91 h 1023"/>
                <a:gd name="T100" fmla="*/ 611 w 1016"/>
                <a:gd name="T101" fmla="*/ 59 h 1023"/>
                <a:gd name="T102" fmla="*/ 689 w 1016"/>
                <a:gd name="T103" fmla="*/ 33 h 1023"/>
                <a:gd name="T104" fmla="*/ 770 w 1016"/>
                <a:gd name="T105" fmla="*/ 16 h 1023"/>
                <a:gd name="T106" fmla="*/ 853 w 1016"/>
                <a:gd name="T107" fmla="*/ 4 h 1023"/>
                <a:gd name="T108" fmla="*/ 937 w 1016"/>
                <a:gd name="T10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6" h="1023">
                  <a:moveTo>
                    <a:pt x="937" y="0"/>
                  </a:moveTo>
                  <a:lnTo>
                    <a:pt x="963" y="4"/>
                  </a:lnTo>
                  <a:lnTo>
                    <a:pt x="984" y="16"/>
                  </a:lnTo>
                  <a:lnTo>
                    <a:pt x="1000" y="32"/>
                  </a:lnTo>
                  <a:lnTo>
                    <a:pt x="1012" y="54"/>
                  </a:lnTo>
                  <a:lnTo>
                    <a:pt x="1016" y="79"/>
                  </a:lnTo>
                  <a:lnTo>
                    <a:pt x="1012" y="103"/>
                  </a:lnTo>
                  <a:lnTo>
                    <a:pt x="1000" y="126"/>
                  </a:lnTo>
                  <a:lnTo>
                    <a:pt x="984" y="142"/>
                  </a:lnTo>
                  <a:lnTo>
                    <a:pt x="963" y="154"/>
                  </a:lnTo>
                  <a:lnTo>
                    <a:pt x="937" y="158"/>
                  </a:lnTo>
                  <a:lnTo>
                    <a:pt x="858" y="162"/>
                  </a:lnTo>
                  <a:lnTo>
                    <a:pt x="781" y="174"/>
                  </a:lnTo>
                  <a:lnTo>
                    <a:pt x="706" y="193"/>
                  </a:lnTo>
                  <a:lnTo>
                    <a:pt x="634" y="220"/>
                  </a:lnTo>
                  <a:lnTo>
                    <a:pt x="566" y="253"/>
                  </a:lnTo>
                  <a:lnTo>
                    <a:pt x="501" y="292"/>
                  </a:lnTo>
                  <a:lnTo>
                    <a:pt x="441" y="338"/>
                  </a:lnTo>
                  <a:lnTo>
                    <a:pt x="385" y="389"/>
                  </a:lnTo>
                  <a:lnTo>
                    <a:pt x="334" y="444"/>
                  </a:lnTo>
                  <a:lnTo>
                    <a:pt x="290" y="505"/>
                  </a:lnTo>
                  <a:lnTo>
                    <a:pt x="250" y="570"/>
                  </a:lnTo>
                  <a:lnTo>
                    <a:pt x="218" y="638"/>
                  </a:lnTo>
                  <a:lnTo>
                    <a:pt x="191" y="711"/>
                  </a:lnTo>
                  <a:lnTo>
                    <a:pt x="171" y="786"/>
                  </a:lnTo>
                  <a:lnTo>
                    <a:pt x="159" y="863"/>
                  </a:lnTo>
                  <a:lnTo>
                    <a:pt x="156" y="944"/>
                  </a:lnTo>
                  <a:lnTo>
                    <a:pt x="152" y="969"/>
                  </a:lnTo>
                  <a:lnTo>
                    <a:pt x="141" y="991"/>
                  </a:lnTo>
                  <a:lnTo>
                    <a:pt x="124" y="1008"/>
                  </a:lnTo>
                  <a:lnTo>
                    <a:pt x="102" y="1019"/>
                  </a:lnTo>
                  <a:lnTo>
                    <a:pt x="78" y="1023"/>
                  </a:lnTo>
                  <a:lnTo>
                    <a:pt x="53" y="1019"/>
                  </a:lnTo>
                  <a:lnTo>
                    <a:pt x="32" y="1008"/>
                  </a:lnTo>
                  <a:lnTo>
                    <a:pt x="14" y="991"/>
                  </a:lnTo>
                  <a:lnTo>
                    <a:pt x="4" y="969"/>
                  </a:lnTo>
                  <a:lnTo>
                    <a:pt x="0" y="944"/>
                  </a:lnTo>
                  <a:lnTo>
                    <a:pt x="4" y="858"/>
                  </a:lnTo>
                  <a:lnTo>
                    <a:pt x="14" y="775"/>
                  </a:lnTo>
                  <a:lnTo>
                    <a:pt x="33" y="693"/>
                  </a:lnTo>
                  <a:lnTo>
                    <a:pt x="58" y="615"/>
                  </a:lnTo>
                  <a:lnTo>
                    <a:pt x="90" y="540"/>
                  </a:lnTo>
                  <a:lnTo>
                    <a:pt x="128" y="468"/>
                  </a:lnTo>
                  <a:lnTo>
                    <a:pt x="171" y="401"/>
                  </a:lnTo>
                  <a:lnTo>
                    <a:pt x="221" y="336"/>
                  </a:lnTo>
                  <a:lnTo>
                    <a:pt x="274" y="277"/>
                  </a:lnTo>
                  <a:lnTo>
                    <a:pt x="334" y="222"/>
                  </a:lnTo>
                  <a:lnTo>
                    <a:pt x="397" y="173"/>
                  </a:lnTo>
                  <a:lnTo>
                    <a:pt x="465" y="129"/>
                  </a:lnTo>
                  <a:lnTo>
                    <a:pt x="535" y="91"/>
                  </a:lnTo>
                  <a:lnTo>
                    <a:pt x="611" y="59"/>
                  </a:lnTo>
                  <a:lnTo>
                    <a:pt x="689" y="33"/>
                  </a:lnTo>
                  <a:lnTo>
                    <a:pt x="770" y="16"/>
                  </a:lnTo>
                  <a:lnTo>
                    <a:pt x="853" y="4"/>
                  </a:lnTo>
                  <a:lnTo>
                    <a:pt x="937"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grpSp>
      <p:grpSp>
        <p:nvGrpSpPr>
          <p:cNvPr id="71" name="Group 70"/>
          <p:cNvGrpSpPr/>
          <p:nvPr/>
        </p:nvGrpSpPr>
        <p:grpSpPr>
          <a:xfrm>
            <a:off x="10287108" y="5280146"/>
            <a:ext cx="653960" cy="650208"/>
            <a:chOff x="1457325" y="4457700"/>
            <a:chExt cx="2212975" cy="2200275"/>
          </a:xfrm>
          <a:solidFill>
            <a:schemeClr val="bg1"/>
          </a:solidFill>
        </p:grpSpPr>
        <p:sp>
          <p:nvSpPr>
            <p:cNvPr id="72" name="Freeform 46"/>
            <p:cNvSpPr>
              <a:spLocks noEditPoints="1"/>
            </p:cNvSpPr>
            <p:nvPr/>
          </p:nvSpPr>
          <p:spPr bwMode="auto">
            <a:xfrm>
              <a:off x="1457325" y="4457700"/>
              <a:ext cx="2212975" cy="2200275"/>
            </a:xfrm>
            <a:custGeom>
              <a:avLst/>
              <a:gdLst>
                <a:gd name="T0" fmla="*/ 1777 w 4183"/>
                <a:gd name="T1" fmla="*/ 649 h 4159"/>
                <a:gd name="T2" fmla="*/ 1549 w 4183"/>
                <a:gd name="T3" fmla="*/ 898 h 4159"/>
                <a:gd name="T4" fmla="*/ 984 w 4183"/>
                <a:gd name="T5" fmla="*/ 543 h 4159"/>
                <a:gd name="T6" fmla="*/ 528 w 4183"/>
                <a:gd name="T7" fmla="*/ 926 h 4159"/>
                <a:gd name="T8" fmla="*/ 907 w 4183"/>
                <a:gd name="T9" fmla="*/ 1409 h 4159"/>
                <a:gd name="T10" fmla="*/ 776 w 4183"/>
                <a:gd name="T11" fmla="*/ 1721 h 4159"/>
                <a:gd name="T12" fmla="*/ 166 w 4183"/>
                <a:gd name="T13" fmla="*/ 1796 h 4159"/>
                <a:gd name="T14" fmla="*/ 215 w 4183"/>
                <a:gd name="T15" fmla="*/ 2387 h 4159"/>
                <a:gd name="T16" fmla="*/ 868 w 4183"/>
                <a:gd name="T17" fmla="*/ 2534 h 4159"/>
                <a:gd name="T18" fmla="*/ 853 w 4183"/>
                <a:gd name="T19" fmla="*/ 2870 h 4159"/>
                <a:gd name="T20" fmla="*/ 898 w 4183"/>
                <a:gd name="T21" fmla="*/ 3616 h 4159"/>
                <a:gd name="T22" fmla="*/ 1324 w 4183"/>
                <a:gd name="T23" fmla="*/ 3291 h 4159"/>
                <a:gd name="T24" fmla="*/ 1635 w 4183"/>
                <a:gd name="T25" fmla="*/ 3295 h 4159"/>
                <a:gd name="T26" fmla="*/ 1781 w 4183"/>
                <a:gd name="T27" fmla="*/ 3945 h 4159"/>
                <a:gd name="T28" fmla="*/ 2377 w 4183"/>
                <a:gd name="T29" fmla="*/ 3994 h 4159"/>
                <a:gd name="T30" fmla="*/ 2452 w 4183"/>
                <a:gd name="T31" fmla="*/ 3386 h 4159"/>
                <a:gd name="T32" fmla="*/ 2766 w 4183"/>
                <a:gd name="T33" fmla="*/ 3257 h 4159"/>
                <a:gd name="T34" fmla="*/ 3251 w 4183"/>
                <a:gd name="T35" fmla="*/ 3633 h 4159"/>
                <a:gd name="T36" fmla="*/ 3637 w 4183"/>
                <a:gd name="T37" fmla="*/ 3181 h 4159"/>
                <a:gd name="T38" fmla="*/ 3280 w 4183"/>
                <a:gd name="T39" fmla="*/ 2618 h 4159"/>
                <a:gd name="T40" fmla="*/ 3530 w 4183"/>
                <a:gd name="T41" fmla="*/ 2391 h 4159"/>
                <a:gd name="T42" fmla="*/ 4028 w 4183"/>
                <a:gd name="T43" fmla="*/ 1832 h 4159"/>
                <a:gd name="T44" fmla="*/ 3486 w 4183"/>
                <a:gd name="T45" fmla="*/ 1758 h 4159"/>
                <a:gd name="T46" fmla="*/ 3272 w 4183"/>
                <a:gd name="T47" fmla="*/ 1496 h 4159"/>
                <a:gd name="T48" fmla="*/ 3649 w 4183"/>
                <a:gd name="T49" fmla="*/ 963 h 4159"/>
                <a:gd name="T50" fmla="*/ 3233 w 4183"/>
                <a:gd name="T51" fmla="*/ 526 h 4159"/>
                <a:gd name="T52" fmla="*/ 2723 w 4183"/>
                <a:gd name="T53" fmla="*/ 908 h 4159"/>
                <a:gd name="T54" fmla="*/ 2430 w 4183"/>
                <a:gd name="T55" fmla="*/ 734 h 4159"/>
                <a:gd name="T56" fmla="*/ 2360 w 4183"/>
                <a:gd name="T57" fmla="*/ 157 h 4159"/>
                <a:gd name="T58" fmla="*/ 2480 w 4183"/>
                <a:gd name="T59" fmla="*/ 50 h 4159"/>
                <a:gd name="T60" fmla="*/ 2567 w 4183"/>
                <a:gd name="T61" fmla="*/ 661 h 4159"/>
                <a:gd name="T62" fmla="*/ 2764 w 4183"/>
                <a:gd name="T63" fmla="*/ 742 h 4159"/>
                <a:gd name="T64" fmla="*/ 3260 w 4183"/>
                <a:gd name="T65" fmla="*/ 373 h 4159"/>
                <a:gd name="T66" fmla="*/ 3799 w 4183"/>
                <a:gd name="T67" fmla="*/ 869 h 4159"/>
                <a:gd name="T68" fmla="*/ 3470 w 4183"/>
                <a:gd name="T69" fmla="*/ 1362 h 4159"/>
                <a:gd name="T70" fmla="*/ 3470 w 4183"/>
                <a:gd name="T71" fmla="*/ 1574 h 4159"/>
                <a:gd name="T72" fmla="*/ 4076 w 4183"/>
                <a:gd name="T73" fmla="*/ 1647 h 4159"/>
                <a:gd name="T74" fmla="*/ 4179 w 4183"/>
                <a:gd name="T75" fmla="*/ 2366 h 4159"/>
                <a:gd name="T76" fmla="*/ 3968 w 4183"/>
                <a:gd name="T77" fmla="*/ 2542 h 4159"/>
                <a:gd name="T78" fmla="*/ 3428 w 4183"/>
                <a:gd name="T79" fmla="*/ 2663 h 4159"/>
                <a:gd name="T80" fmla="*/ 3786 w 4183"/>
                <a:gd name="T81" fmla="*/ 3126 h 4159"/>
                <a:gd name="T82" fmla="*/ 3746 w 4183"/>
                <a:gd name="T83" fmla="*/ 3374 h 4159"/>
                <a:gd name="T84" fmla="*/ 3151 w 4183"/>
                <a:gd name="T85" fmla="*/ 3767 h 4159"/>
                <a:gd name="T86" fmla="*/ 2678 w 4183"/>
                <a:gd name="T87" fmla="*/ 3408 h 4159"/>
                <a:gd name="T88" fmla="*/ 2557 w 4183"/>
                <a:gd name="T89" fmla="*/ 3945 h 4159"/>
                <a:gd name="T90" fmla="*/ 2380 w 4183"/>
                <a:gd name="T91" fmla="*/ 4155 h 4159"/>
                <a:gd name="T92" fmla="*/ 1656 w 4183"/>
                <a:gd name="T93" fmla="*/ 4053 h 4159"/>
                <a:gd name="T94" fmla="*/ 1583 w 4183"/>
                <a:gd name="T95" fmla="*/ 3450 h 4159"/>
                <a:gd name="T96" fmla="*/ 1369 w 4183"/>
                <a:gd name="T97" fmla="*/ 3450 h 4159"/>
                <a:gd name="T98" fmla="*/ 850 w 4183"/>
                <a:gd name="T99" fmla="*/ 3767 h 4159"/>
                <a:gd name="T100" fmla="*/ 372 w 4183"/>
                <a:gd name="T101" fmla="*/ 3223 h 4159"/>
                <a:gd name="T102" fmla="*/ 746 w 4183"/>
                <a:gd name="T103" fmla="*/ 2748 h 4159"/>
                <a:gd name="T104" fmla="*/ 664 w 4183"/>
                <a:gd name="T105" fmla="*/ 2552 h 4159"/>
                <a:gd name="T106" fmla="*/ 50 w 4183"/>
                <a:gd name="T107" fmla="*/ 2466 h 4159"/>
                <a:gd name="T108" fmla="*/ 29 w 4183"/>
                <a:gd name="T109" fmla="*/ 1723 h 4159"/>
                <a:gd name="T110" fmla="*/ 636 w 4183"/>
                <a:gd name="T111" fmla="*/ 1615 h 4159"/>
                <a:gd name="T112" fmla="*/ 754 w 4183"/>
                <a:gd name="T113" fmla="*/ 1439 h 4159"/>
                <a:gd name="T114" fmla="*/ 375 w 4183"/>
                <a:gd name="T115" fmla="*/ 969 h 4159"/>
                <a:gd name="T116" fmla="*/ 817 w 4183"/>
                <a:gd name="T117" fmla="*/ 410 h 4159"/>
                <a:gd name="T118" fmla="*/ 1093 w 4183"/>
                <a:gd name="T119" fmla="*/ 434 h 4159"/>
                <a:gd name="T120" fmla="*/ 1561 w 4183"/>
                <a:gd name="T121" fmla="*/ 726 h 4159"/>
                <a:gd name="T122" fmla="*/ 1640 w 4183"/>
                <a:gd name="T123" fmla="*/ 140 h 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83" h="4159">
                  <a:moveTo>
                    <a:pt x="1842" y="154"/>
                  </a:moveTo>
                  <a:lnTo>
                    <a:pt x="1822" y="157"/>
                  </a:lnTo>
                  <a:lnTo>
                    <a:pt x="1806" y="166"/>
                  </a:lnTo>
                  <a:lnTo>
                    <a:pt x="1793" y="179"/>
                  </a:lnTo>
                  <a:lnTo>
                    <a:pt x="1784" y="195"/>
                  </a:lnTo>
                  <a:lnTo>
                    <a:pt x="1781" y="214"/>
                  </a:lnTo>
                  <a:lnTo>
                    <a:pt x="1781" y="603"/>
                  </a:lnTo>
                  <a:lnTo>
                    <a:pt x="1777" y="649"/>
                  </a:lnTo>
                  <a:lnTo>
                    <a:pt x="1768" y="694"/>
                  </a:lnTo>
                  <a:lnTo>
                    <a:pt x="1752" y="734"/>
                  </a:lnTo>
                  <a:lnTo>
                    <a:pt x="1731" y="772"/>
                  </a:lnTo>
                  <a:lnTo>
                    <a:pt x="1703" y="806"/>
                  </a:lnTo>
                  <a:lnTo>
                    <a:pt x="1672" y="837"/>
                  </a:lnTo>
                  <a:lnTo>
                    <a:pt x="1635" y="863"/>
                  </a:lnTo>
                  <a:lnTo>
                    <a:pt x="1593" y="884"/>
                  </a:lnTo>
                  <a:lnTo>
                    <a:pt x="1549" y="898"/>
                  </a:lnTo>
                  <a:lnTo>
                    <a:pt x="1504" y="906"/>
                  </a:lnTo>
                  <a:lnTo>
                    <a:pt x="1460" y="908"/>
                  </a:lnTo>
                  <a:lnTo>
                    <a:pt x="1417" y="901"/>
                  </a:lnTo>
                  <a:lnTo>
                    <a:pt x="1375" y="890"/>
                  </a:lnTo>
                  <a:lnTo>
                    <a:pt x="1334" y="872"/>
                  </a:lnTo>
                  <a:lnTo>
                    <a:pt x="1295" y="847"/>
                  </a:lnTo>
                  <a:lnTo>
                    <a:pt x="1260" y="817"/>
                  </a:lnTo>
                  <a:lnTo>
                    <a:pt x="984" y="543"/>
                  </a:lnTo>
                  <a:lnTo>
                    <a:pt x="968" y="532"/>
                  </a:lnTo>
                  <a:lnTo>
                    <a:pt x="951" y="526"/>
                  </a:lnTo>
                  <a:lnTo>
                    <a:pt x="931" y="526"/>
                  </a:lnTo>
                  <a:lnTo>
                    <a:pt x="914" y="532"/>
                  </a:lnTo>
                  <a:lnTo>
                    <a:pt x="898" y="543"/>
                  </a:lnTo>
                  <a:lnTo>
                    <a:pt x="545" y="893"/>
                  </a:lnTo>
                  <a:lnTo>
                    <a:pt x="535" y="909"/>
                  </a:lnTo>
                  <a:lnTo>
                    <a:pt x="528" y="926"/>
                  </a:lnTo>
                  <a:lnTo>
                    <a:pt x="528" y="946"/>
                  </a:lnTo>
                  <a:lnTo>
                    <a:pt x="535" y="963"/>
                  </a:lnTo>
                  <a:lnTo>
                    <a:pt x="545" y="978"/>
                  </a:lnTo>
                  <a:lnTo>
                    <a:pt x="823" y="1253"/>
                  </a:lnTo>
                  <a:lnTo>
                    <a:pt x="853" y="1288"/>
                  </a:lnTo>
                  <a:lnTo>
                    <a:pt x="877" y="1326"/>
                  </a:lnTo>
                  <a:lnTo>
                    <a:pt x="895" y="1366"/>
                  </a:lnTo>
                  <a:lnTo>
                    <a:pt x="907" y="1409"/>
                  </a:lnTo>
                  <a:lnTo>
                    <a:pt x="912" y="1452"/>
                  </a:lnTo>
                  <a:lnTo>
                    <a:pt x="911" y="1496"/>
                  </a:lnTo>
                  <a:lnTo>
                    <a:pt x="903" y="1540"/>
                  </a:lnTo>
                  <a:lnTo>
                    <a:pt x="889" y="1584"/>
                  </a:lnTo>
                  <a:lnTo>
                    <a:pt x="868" y="1626"/>
                  </a:lnTo>
                  <a:lnTo>
                    <a:pt x="841" y="1662"/>
                  </a:lnTo>
                  <a:lnTo>
                    <a:pt x="811" y="1694"/>
                  </a:lnTo>
                  <a:lnTo>
                    <a:pt x="776" y="1721"/>
                  </a:lnTo>
                  <a:lnTo>
                    <a:pt x="738" y="1742"/>
                  </a:lnTo>
                  <a:lnTo>
                    <a:pt x="697" y="1758"/>
                  </a:lnTo>
                  <a:lnTo>
                    <a:pt x="652" y="1767"/>
                  </a:lnTo>
                  <a:lnTo>
                    <a:pt x="606" y="1771"/>
                  </a:lnTo>
                  <a:lnTo>
                    <a:pt x="215" y="1771"/>
                  </a:lnTo>
                  <a:lnTo>
                    <a:pt x="195" y="1774"/>
                  </a:lnTo>
                  <a:lnTo>
                    <a:pt x="180" y="1783"/>
                  </a:lnTo>
                  <a:lnTo>
                    <a:pt x="166" y="1796"/>
                  </a:lnTo>
                  <a:lnTo>
                    <a:pt x="157" y="1812"/>
                  </a:lnTo>
                  <a:lnTo>
                    <a:pt x="155" y="1832"/>
                  </a:lnTo>
                  <a:lnTo>
                    <a:pt x="155" y="2328"/>
                  </a:lnTo>
                  <a:lnTo>
                    <a:pt x="157" y="2346"/>
                  </a:lnTo>
                  <a:lnTo>
                    <a:pt x="166" y="2363"/>
                  </a:lnTo>
                  <a:lnTo>
                    <a:pt x="180" y="2376"/>
                  </a:lnTo>
                  <a:lnTo>
                    <a:pt x="195" y="2384"/>
                  </a:lnTo>
                  <a:lnTo>
                    <a:pt x="215" y="2387"/>
                  </a:lnTo>
                  <a:lnTo>
                    <a:pt x="606" y="2387"/>
                  </a:lnTo>
                  <a:lnTo>
                    <a:pt x="652" y="2391"/>
                  </a:lnTo>
                  <a:lnTo>
                    <a:pt x="697" y="2400"/>
                  </a:lnTo>
                  <a:lnTo>
                    <a:pt x="738" y="2416"/>
                  </a:lnTo>
                  <a:lnTo>
                    <a:pt x="776" y="2438"/>
                  </a:lnTo>
                  <a:lnTo>
                    <a:pt x="811" y="2464"/>
                  </a:lnTo>
                  <a:lnTo>
                    <a:pt x="841" y="2497"/>
                  </a:lnTo>
                  <a:lnTo>
                    <a:pt x="868" y="2534"/>
                  </a:lnTo>
                  <a:lnTo>
                    <a:pt x="889" y="2575"/>
                  </a:lnTo>
                  <a:lnTo>
                    <a:pt x="903" y="2618"/>
                  </a:lnTo>
                  <a:lnTo>
                    <a:pt x="911" y="2663"/>
                  </a:lnTo>
                  <a:lnTo>
                    <a:pt x="912" y="2707"/>
                  </a:lnTo>
                  <a:lnTo>
                    <a:pt x="907" y="2751"/>
                  </a:lnTo>
                  <a:lnTo>
                    <a:pt x="895" y="2793"/>
                  </a:lnTo>
                  <a:lnTo>
                    <a:pt x="877" y="2832"/>
                  </a:lnTo>
                  <a:lnTo>
                    <a:pt x="853" y="2870"/>
                  </a:lnTo>
                  <a:lnTo>
                    <a:pt x="823" y="2906"/>
                  </a:lnTo>
                  <a:lnTo>
                    <a:pt x="545" y="3180"/>
                  </a:lnTo>
                  <a:lnTo>
                    <a:pt x="535" y="3196"/>
                  </a:lnTo>
                  <a:lnTo>
                    <a:pt x="528" y="3214"/>
                  </a:lnTo>
                  <a:lnTo>
                    <a:pt x="528" y="3232"/>
                  </a:lnTo>
                  <a:lnTo>
                    <a:pt x="535" y="3249"/>
                  </a:lnTo>
                  <a:lnTo>
                    <a:pt x="545" y="3265"/>
                  </a:lnTo>
                  <a:lnTo>
                    <a:pt x="898" y="3616"/>
                  </a:lnTo>
                  <a:lnTo>
                    <a:pt x="914" y="3628"/>
                  </a:lnTo>
                  <a:lnTo>
                    <a:pt x="931" y="3633"/>
                  </a:lnTo>
                  <a:lnTo>
                    <a:pt x="951" y="3633"/>
                  </a:lnTo>
                  <a:lnTo>
                    <a:pt x="968" y="3628"/>
                  </a:lnTo>
                  <a:lnTo>
                    <a:pt x="984" y="3616"/>
                  </a:lnTo>
                  <a:lnTo>
                    <a:pt x="1260" y="3341"/>
                  </a:lnTo>
                  <a:lnTo>
                    <a:pt x="1291" y="3314"/>
                  </a:lnTo>
                  <a:lnTo>
                    <a:pt x="1324" y="3291"/>
                  </a:lnTo>
                  <a:lnTo>
                    <a:pt x="1360" y="3274"/>
                  </a:lnTo>
                  <a:lnTo>
                    <a:pt x="1397" y="3261"/>
                  </a:lnTo>
                  <a:lnTo>
                    <a:pt x="1435" y="3253"/>
                  </a:lnTo>
                  <a:lnTo>
                    <a:pt x="1474" y="3251"/>
                  </a:lnTo>
                  <a:lnTo>
                    <a:pt x="1513" y="3253"/>
                  </a:lnTo>
                  <a:lnTo>
                    <a:pt x="1553" y="3261"/>
                  </a:lnTo>
                  <a:lnTo>
                    <a:pt x="1593" y="3276"/>
                  </a:lnTo>
                  <a:lnTo>
                    <a:pt x="1635" y="3295"/>
                  </a:lnTo>
                  <a:lnTo>
                    <a:pt x="1672" y="3322"/>
                  </a:lnTo>
                  <a:lnTo>
                    <a:pt x="1703" y="3352"/>
                  </a:lnTo>
                  <a:lnTo>
                    <a:pt x="1731" y="3386"/>
                  </a:lnTo>
                  <a:lnTo>
                    <a:pt x="1752" y="3424"/>
                  </a:lnTo>
                  <a:lnTo>
                    <a:pt x="1768" y="3466"/>
                  </a:lnTo>
                  <a:lnTo>
                    <a:pt x="1777" y="3509"/>
                  </a:lnTo>
                  <a:lnTo>
                    <a:pt x="1781" y="3555"/>
                  </a:lnTo>
                  <a:lnTo>
                    <a:pt x="1781" y="3945"/>
                  </a:lnTo>
                  <a:lnTo>
                    <a:pt x="1784" y="3964"/>
                  </a:lnTo>
                  <a:lnTo>
                    <a:pt x="1793" y="3981"/>
                  </a:lnTo>
                  <a:lnTo>
                    <a:pt x="1806" y="3994"/>
                  </a:lnTo>
                  <a:lnTo>
                    <a:pt x="1822" y="4002"/>
                  </a:lnTo>
                  <a:lnTo>
                    <a:pt x="1842" y="4004"/>
                  </a:lnTo>
                  <a:lnTo>
                    <a:pt x="2341" y="4004"/>
                  </a:lnTo>
                  <a:lnTo>
                    <a:pt x="2360" y="4002"/>
                  </a:lnTo>
                  <a:lnTo>
                    <a:pt x="2377" y="3994"/>
                  </a:lnTo>
                  <a:lnTo>
                    <a:pt x="2390" y="3981"/>
                  </a:lnTo>
                  <a:lnTo>
                    <a:pt x="2398" y="3964"/>
                  </a:lnTo>
                  <a:lnTo>
                    <a:pt x="2401" y="3945"/>
                  </a:lnTo>
                  <a:lnTo>
                    <a:pt x="2401" y="3555"/>
                  </a:lnTo>
                  <a:lnTo>
                    <a:pt x="2405" y="3509"/>
                  </a:lnTo>
                  <a:lnTo>
                    <a:pt x="2414" y="3466"/>
                  </a:lnTo>
                  <a:lnTo>
                    <a:pt x="2430" y="3424"/>
                  </a:lnTo>
                  <a:lnTo>
                    <a:pt x="2452" y="3386"/>
                  </a:lnTo>
                  <a:lnTo>
                    <a:pt x="2479" y="3352"/>
                  </a:lnTo>
                  <a:lnTo>
                    <a:pt x="2512" y="3322"/>
                  </a:lnTo>
                  <a:lnTo>
                    <a:pt x="2549" y="3295"/>
                  </a:lnTo>
                  <a:lnTo>
                    <a:pt x="2590" y="3276"/>
                  </a:lnTo>
                  <a:lnTo>
                    <a:pt x="2633" y="3261"/>
                  </a:lnTo>
                  <a:lnTo>
                    <a:pt x="2678" y="3253"/>
                  </a:lnTo>
                  <a:lnTo>
                    <a:pt x="2723" y="3252"/>
                  </a:lnTo>
                  <a:lnTo>
                    <a:pt x="2766" y="3257"/>
                  </a:lnTo>
                  <a:lnTo>
                    <a:pt x="2809" y="3269"/>
                  </a:lnTo>
                  <a:lnTo>
                    <a:pt x="2848" y="3286"/>
                  </a:lnTo>
                  <a:lnTo>
                    <a:pt x="2887" y="3311"/>
                  </a:lnTo>
                  <a:lnTo>
                    <a:pt x="2922" y="3341"/>
                  </a:lnTo>
                  <a:lnTo>
                    <a:pt x="3200" y="3616"/>
                  </a:lnTo>
                  <a:lnTo>
                    <a:pt x="3214" y="3628"/>
                  </a:lnTo>
                  <a:lnTo>
                    <a:pt x="3233" y="3633"/>
                  </a:lnTo>
                  <a:lnTo>
                    <a:pt x="3251" y="3633"/>
                  </a:lnTo>
                  <a:lnTo>
                    <a:pt x="3268" y="3628"/>
                  </a:lnTo>
                  <a:lnTo>
                    <a:pt x="3284" y="3616"/>
                  </a:lnTo>
                  <a:lnTo>
                    <a:pt x="3637" y="3265"/>
                  </a:lnTo>
                  <a:lnTo>
                    <a:pt x="3649" y="3249"/>
                  </a:lnTo>
                  <a:lnTo>
                    <a:pt x="3654" y="3232"/>
                  </a:lnTo>
                  <a:lnTo>
                    <a:pt x="3654" y="3214"/>
                  </a:lnTo>
                  <a:lnTo>
                    <a:pt x="3649" y="3196"/>
                  </a:lnTo>
                  <a:lnTo>
                    <a:pt x="3637" y="3181"/>
                  </a:lnTo>
                  <a:lnTo>
                    <a:pt x="3361" y="2906"/>
                  </a:lnTo>
                  <a:lnTo>
                    <a:pt x="3330" y="2870"/>
                  </a:lnTo>
                  <a:lnTo>
                    <a:pt x="3305" y="2832"/>
                  </a:lnTo>
                  <a:lnTo>
                    <a:pt x="3288" y="2793"/>
                  </a:lnTo>
                  <a:lnTo>
                    <a:pt x="3276" y="2751"/>
                  </a:lnTo>
                  <a:lnTo>
                    <a:pt x="3271" y="2707"/>
                  </a:lnTo>
                  <a:lnTo>
                    <a:pt x="3272" y="2663"/>
                  </a:lnTo>
                  <a:lnTo>
                    <a:pt x="3280" y="2618"/>
                  </a:lnTo>
                  <a:lnTo>
                    <a:pt x="3295" y="2575"/>
                  </a:lnTo>
                  <a:lnTo>
                    <a:pt x="3315" y="2534"/>
                  </a:lnTo>
                  <a:lnTo>
                    <a:pt x="3341" y="2497"/>
                  </a:lnTo>
                  <a:lnTo>
                    <a:pt x="3371" y="2464"/>
                  </a:lnTo>
                  <a:lnTo>
                    <a:pt x="3406" y="2438"/>
                  </a:lnTo>
                  <a:lnTo>
                    <a:pt x="3444" y="2416"/>
                  </a:lnTo>
                  <a:lnTo>
                    <a:pt x="3486" y="2400"/>
                  </a:lnTo>
                  <a:lnTo>
                    <a:pt x="3530" y="2391"/>
                  </a:lnTo>
                  <a:lnTo>
                    <a:pt x="3576" y="2387"/>
                  </a:lnTo>
                  <a:lnTo>
                    <a:pt x="3968" y="2387"/>
                  </a:lnTo>
                  <a:lnTo>
                    <a:pt x="3987" y="2384"/>
                  </a:lnTo>
                  <a:lnTo>
                    <a:pt x="4004" y="2376"/>
                  </a:lnTo>
                  <a:lnTo>
                    <a:pt x="4017" y="2363"/>
                  </a:lnTo>
                  <a:lnTo>
                    <a:pt x="4025" y="2346"/>
                  </a:lnTo>
                  <a:lnTo>
                    <a:pt x="4028" y="2328"/>
                  </a:lnTo>
                  <a:lnTo>
                    <a:pt x="4028" y="1832"/>
                  </a:lnTo>
                  <a:lnTo>
                    <a:pt x="4025" y="1812"/>
                  </a:lnTo>
                  <a:lnTo>
                    <a:pt x="4017" y="1796"/>
                  </a:lnTo>
                  <a:lnTo>
                    <a:pt x="4004" y="1783"/>
                  </a:lnTo>
                  <a:lnTo>
                    <a:pt x="3987" y="1774"/>
                  </a:lnTo>
                  <a:lnTo>
                    <a:pt x="3968" y="1771"/>
                  </a:lnTo>
                  <a:lnTo>
                    <a:pt x="3576" y="1771"/>
                  </a:lnTo>
                  <a:lnTo>
                    <a:pt x="3530" y="1769"/>
                  </a:lnTo>
                  <a:lnTo>
                    <a:pt x="3486" y="1758"/>
                  </a:lnTo>
                  <a:lnTo>
                    <a:pt x="3444" y="1742"/>
                  </a:lnTo>
                  <a:lnTo>
                    <a:pt x="3406" y="1721"/>
                  </a:lnTo>
                  <a:lnTo>
                    <a:pt x="3371" y="1694"/>
                  </a:lnTo>
                  <a:lnTo>
                    <a:pt x="3341" y="1662"/>
                  </a:lnTo>
                  <a:lnTo>
                    <a:pt x="3315" y="1626"/>
                  </a:lnTo>
                  <a:lnTo>
                    <a:pt x="3295" y="1585"/>
                  </a:lnTo>
                  <a:lnTo>
                    <a:pt x="3280" y="1540"/>
                  </a:lnTo>
                  <a:lnTo>
                    <a:pt x="3272" y="1496"/>
                  </a:lnTo>
                  <a:lnTo>
                    <a:pt x="3271" y="1452"/>
                  </a:lnTo>
                  <a:lnTo>
                    <a:pt x="3276" y="1409"/>
                  </a:lnTo>
                  <a:lnTo>
                    <a:pt x="3288" y="1367"/>
                  </a:lnTo>
                  <a:lnTo>
                    <a:pt x="3305" y="1326"/>
                  </a:lnTo>
                  <a:lnTo>
                    <a:pt x="3330" y="1288"/>
                  </a:lnTo>
                  <a:lnTo>
                    <a:pt x="3361" y="1253"/>
                  </a:lnTo>
                  <a:lnTo>
                    <a:pt x="3637" y="978"/>
                  </a:lnTo>
                  <a:lnTo>
                    <a:pt x="3649" y="963"/>
                  </a:lnTo>
                  <a:lnTo>
                    <a:pt x="3654" y="946"/>
                  </a:lnTo>
                  <a:lnTo>
                    <a:pt x="3654" y="927"/>
                  </a:lnTo>
                  <a:lnTo>
                    <a:pt x="3649" y="909"/>
                  </a:lnTo>
                  <a:lnTo>
                    <a:pt x="3637" y="893"/>
                  </a:lnTo>
                  <a:lnTo>
                    <a:pt x="3284" y="543"/>
                  </a:lnTo>
                  <a:lnTo>
                    <a:pt x="3268" y="532"/>
                  </a:lnTo>
                  <a:lnTo>
                    <a:pt x="3251" y="526"/>
                  </a:lnTo>
                  <a:lnTo>
                    <a:pt x="3233" y="526"/>
                  </a:lnTo>
                  <a:lnTo>
                    <a:pt x="3214" y="532"/>
                  </a:lnTo>
                  <a:lnTo>
                    <a:pt x="3200" y="543"/>
                  </a:lnTo>
                  <a:lnTo>
                    <a:pt x="2922" y="818"/>
                  </a:lnTo>
                  <a:lnTo>
                    <a:pt x="2887" y="848"/>
                  </a:lnTo>
                  <a:lnTo>
                    <a:pt x="2848" y="872"/>
                  </a:lnTo>
                  <a:lnTo>
                    <a:pt x="2809" y="890"/>
                  </a:lnTo>
                  <a:lnTo>
                    <a:pt x="2766" y="902"/>
                  </a:lnTo>
                  <a:lnTo>
                    <a:pt x="2723" y="908"/>
                  </a:lnTo>
                  <a:lnTo>
                    <a:pt x="2678" y="906"/>
                  </a:lnTo>
                  <a:lnTo>
                    <a:pt x="2633" y="898"/>
                  </a:lnTo>
                  <a:lnTo>
                    <a:pt x="2590" y="884"/>
                  </a:lnTo>
                  <a:lnTo>
                    <a:pt x="2549" y="863"/>
                  </a:lnTo>
                  <a:lnTo>
                    <a:pt x="2512" y="837"/>
                  </a:lnTo>
                  <a:lnTo>
                    <a:pt x="2479" y="806"/>
                  </a:lnTo>
                  <a:lnTo>
                    <a:pt x="2452" y="772"/>
                  </a:lnTo>
                  <a:lnTo>
                    <a:pt x="2430" y="734"/>
                  </a:lnTo>
                  <a:lnTo>
                    <a:pt x="2414" y="694"/>
                  </a:lnTo>
                  <a:lnTo>
                    <a:pt x="2405" y="649"/>
                  </a:lnTo>
                  <a:lnTo>
                    <a:pt x="2401" y="603"/>
                  </a:lnTo>
                  <a:lnTo>
                    <a:pt x="2401" y="214"/>
                  </a:lnTo>
                  <a:lnTo>
                    <a:pt x="2398" y="195"/>
                  </a:lnTo>
                  <a:lnTo>
                    <a:pt x="2390" y="179"/>
                  </a:lnTo>
                  <a:lnTo>
                    <a:pt x="2377" y="166"/>
                  </a:lnTo>
                  <a:lnTo>
                    <a:pt x="2360" y="157"/>
                  </a:lnTo>
                  <a:lnTo>
                    <a:pt x="2341" y="154"/>
                  </a:lnTo>
                  <a:lnTo>
                    <a:pt x="1842" y="154"/>
                  </a:lnTo>
                  <a:close/>
                  <a:moveTo>
                    <a:pt x="1842" y="0"/>
                  </a:moveTo>
                  <a:lnTo>
                    <a:pt x="2341" y="0"/>
                  </a:lnTo>
                  <a:lnTo>
                    <a:pt x="2380" y="3"/>
                  </a:lnTo>
                  <a:lnTo>
                    <a:pt x="2415" y="14"/>
                  </a:lnTo>
                  <a:lnTo>
                    <a:pt x="2450" y="29"/>
                  </a:lnTo>
                  <a:lnTo>
                    <a:pt x="2480" y="50"/>
                  </a:lnTo>
                  <a:lnTo>
                    <a:pt x="2505" y="77"/>
                  </a:lnTo>
                  <a:lnTo>
                    <a:pt x="2526" y="105"/>
                  </a:lnTo>
                  <a:lnTo>
                    <a:pt x="2542" y="140"/>
                  </a:lnTo>
                  <a:lnTo>
                    <a:pt x="2553" y="175"/>
                  </a:lnTo>
                  <a:lnTo>
                    <a:pt x="2557" y="214"/>
                  </a:lnTo>
                  <a:lnTo>
                    <a:pt x="2557" y="603"/>
                  </a:lnTo>
                  <a:lnTo>
                    <a:pt x="2559" y="633"/>
                  </a:lnTo>
                  <a:lnTo>
                    <a:pt x="2567" y="661"/>
                  </a:lnTo>
                  <a:lnTo>
                    <a:pt x="2580" y="687"/>
                  </a:lnTo>
                  <a:lnTo>
                    <a:pt x="2599" y="708"/>
                  </a:lnTo>
                  <a:lnTo>
                    <a:pt x="2621" y="726"/>
                  </a:lnTo>
                  <a:lnTo>
                    <a:pt x="2649" y="741"/>
                  </a:lnTo>
                  <a:lnTo>
                    <a:pt x="2678" y="750"/>
                  </a:lnTo>
                  <a:lnTo>
                    <a:pt x="2707" y="753"/>
                  </a:lnTo>
                  <a:lnTo>
                    <a:pt x="2736" y="750"/>
                  </a:lnTo>
                  <a:lnTo>
                    <a:pt x="2764" y="742"/>
                  </a:lnTo>
                  <a:lnTo>
                    <a:pt x="2789" y="728"/>
                  </a:lnTo>
                  <a:lnTo>
                    <a:pt x="2813" y="709"/>
                  </a:lnTo>
                  <a:lnTo>
                    <a:pt x="3089" y="434"/>
                  </a:lnTo>
                  <a:lnTo>
                    <a:pt x="3119" y="410"/>
                  </a:lnTo>
                  <a:lnTo>
                    <a:pt x="3151" y="392"/>
                  </a:lnTo>
                  <a:lnTo>
                    <a:pt x="3186" y="380"/>
                  </a:lnTo>
                  <a:lnTo>
                    <a:pt x="3223" y="373"/>
                  </a:lnTo>
                  <a:lnTo>
                    <a:pt x="3260" y="373"/>
                  </a:lnTo>
                  <a:lnTo>
                    <a:pt x="3297" y="380"/>
                  </a:lnTo>
                  <a:lnTo>
                    <a:pt x="3332" y="392"/>
                  </a:lnTo>
                  <a:lnTo>
                    <a:pt x="3365" y="410"/>
                  </a:lnTo>
                  <a:lnTo>
                    <a:pt x="3394" y="434"/>
                  </a:lnTo>
                  <a:lnTo>
                    <a:pt x="3746" y="784"/>
                  </a:lnTo>
                  <a:lnTo>
                    <a:pt x="3769" y="810"/>
                  </a:lnTo>
                  <a:lnTo>
                    <a:pt x="3786" y="839"/>
                  </a:lnTo>
                  <a:lnTo>
                    <a:pt x="3799" y="869"/>
                  </a:lnTo>
                  <a:lnTo>
                    <a:pt x="3807" y="902"/>
                  </a:lnTo>
                  <a:lnTo>
                    <a:pt x="3810" y="936"/>
                  </a:lnTo>
                  <a:lnTo>
                    <a:pt x="3807" y="969"/>
                  </a:lnTo>
                  <a:lnTo>
                    <a:pt x="3799" y="1002"/>
                  </a:lnTo>
                  <a:lnTo>
                    <a:pt x="3786" y="1034"/>
                  </a:lnTo>
                  <a:lnTo>
                    <a:pt x="3769" y="1061"/>
                  </a:lnTo>
                  <a:lnTo>
                    <a:pt x="3746" y="1087"/>
                  </a:lnTo>
                  <a:lnTo>
                    <a:pt x="3470" y="1362"/>
                  </a:lnTo>
                  <a:lnTo>
                    <a:pt x="3451" y="1385"/>
                  </a:lnTo>
                  <a:lnTo>
                    <a:pt x="3436" y="1412"/>
                  </a:lnTo>
                  <a:lnTo>
                    <a:pt x="3428" y="1439"/>
                  </a:lnTo>
                  <a:lnTo>
                    <a:pt x="3425" y="1467"/>
                  </a:lnTo>
                  <a:lnTo>
                    <a:pt x="3428" y="1496"/>
                  </a:lnTo>
                  <a:lnTo>
                    <a:pt x="3437" y="1526"/>
                  </a:lnTo>
                  <a:lnTo>
                    <a:pt x="3452" y="1552"/>
                  </a:lnTo>
                  <a:lnTo>
                    <a:pt x="3470" y="1574"/>
                  </a:lnTo>
                  <a:lnTo>
                    <a:pt x="3493" y="1593"/>
                  </a:lnTo>
                  <a:lnTo>
                    <a:pt x="3518" y="1606"/>
                  </a:lnTo>
                  <a:lnTo>
                    <a:pt x="3546" y="1615"/>
                  </a:lnTo>
                  <a:lnTo>
                    <a:pt x="3576" y="1618"/>
                  </a:lnTo>
                  <a:lnTo>
                    <a:pt x="3968" y="1618"/>
                  </a:lnTo>
                  <a:lnTo>
                    <a:pt x="4006" y="1620"/>
                  </a:lnTo>
                  <a:lnTo>
                    <a:pt x="4042" y="1631"/>
                  </a:lnTo>
                  <a:lnTo>
                    <a:pt x="4076" y="1647"/>
                  </a:lnTo>
                  <a:lnTo>
                    <a:pt x="4107" y="1668"/>
                  </a:lnTo>
                  <a:lnTo>
                    <a:pt x="4132" y="1694"/>
                  </a:lnTo>
                  <a:lnTo>
                    <a:pt x="4153" y="1723"/>
                  </a:lnTo>
                  <a:lnTo>
                    <a:pt x="4169" y="1757"/>
                  </a:lnTo>
                  <a:lnTo>
                    <a:pt x="4179" y="1792"/>
                  </a:lnTo>
                  <a:lnTo>
                    <a:pt x="4183" y="1832"/>
                  </a:lnTo>
                  <a:lnTo>
                    <a:pt x="4183" y="2328"/>
                  </a:lnTo>
                  <a:lnTo>
                    <a:pt x="4179" y="2366"/>
                  </a:lnTo>
                  <a:lnTo>
                    <a:pt x="4169" y="2401"/>
                  </a:lnTo>
                  <a:lnTo>
                    <a:pt x="4153" y="2436"/>
                  </a:lnTo>
                  <a:lnTo>
                    <a:pt x="4132" y="2466"/>
                  </a:lnTo>
                  <a:lnTo>
                    <a:pt x="4107" y="2491"/>
                  </a:lnTo>
                  <a:lnTo>
                    <a:pt x="4076" y="2512"/>
                  </a:lnTo>
                  <a:lnTo>
                    <a:pt x="4042" y="2527"/>
                  </a:lnTo>
                  <a:lnTo>
                    <a:pt x="4006" y="2538"/>
                  </a:lnTo>
                  <a:lnTo>
                    <a:pt x="3968" y="2542"/>
                  </a:lnTo>
                  <a:lnTo>
                    <a:pt x="3576" y="2542"/>
                  </a:lnTo>
                  <a:lnTo>
                    <a:pt x="3546" y="2545"/>
                  </a:lnTo>
                  <a:lnTo>
                    <a:pt x="3518" y="2552"/>
                  </a:lnTo>
                  <a:lnTo>
                    <a:pt x="3491" y="2566"/>
                  </a:lnTo>
                  <a:lnTo>
                    <a:pt x="3470" y="2584"/>
                  </a:lnTo>
                  <a:lnTo>
                    <a:pt x="3452" y="2606"/>
                  </a:lnTo>
                  <a:lnTo>
                    <a:pt x="3437" y="2634"/>
                  </a:lnTo>
                  <a:lnTo>
                    <a:pt x="3428" y="2663"/>
                  </a:lnTo>
                  <a:lnTo>
                    <a:pt x="3425" y="2692"/>
                  </a:lnTo>
                  <a:lnTo>
                    <a:pt x="3428" y="2720"/>
                  </a:lnTo>
                  <a:lnTo>
                    <a:pt x="3436" y="2748"/>
                  </a:lnTo>
                  <a:lnTo>
                    <a:pt x="3451" y="2773"/>
                  </a:lnTo>
                  <a:lnTo>
                    <a:pt x="3470" y="2797"/>
                  </a:lnTo>
                  <a:lnTo>
                    <a:pt x="3746" y="3071"/>
                  </a:lnTo>
                  <a:lnTo>
                    <a:pt x="3769" y="3097"/>
                  </a:lnTo>
                  <a:lnTo>
                    <a:pt x="3786" y="3126"/>
                  </a:lnTo>
                  <a:lnTo>
                    <a:pt x="3799" y="3156"/>
                  </a:lnTo>
                  <a:lnTo>
                    <a:pt x="3807" y="3189"/>
                  </a:lnTo>
                  <a:lnTo>
                    <a:pt x="3810" y="3223"/>
                  </a:lnTo>
                  <a:lnTo>
                    <a:pt x="3807" y="3257"/>
                  </a:lnTo>
                  <a:lnTo>
                    <a:pt x="3799" y="3289"/>
                  </a:lnTo>
                  <a:lnTo>
                    <a:pt x="3786" y="3320"/>
                  </a:lnTo>
                  <a:lnTo>
                    <a:pt x="3769" y="3349"/>
                  </a:lnTo>
                  <a:lnTo>
                    <a:pt x="3746" y="3374"/>
                  </a:lnTo>
                  <a:lnTo>
                    <a:pt x="3394" y="3725"/>
                  </a:lnTo>
                  <a:lnTo>
                    <a:pt x="3365" y="3750"/>
                  </a:lnTo>
                  <a:lnTo>
                    <a:pt x="3332" y="3767"/>
                  </a:lnTo>
                  <a:lnTo>
                    <a:pt x="3297" y="3778"/>
                  </a:lnTo>
                  <a:lnTo>
                    <a:pt x="3260" y="3785"/>
                  </a:lnTo>
                  <a:lnTo>
                    <a:pt x="3223" y="3785"/>
                  </a:lnTo>
                  <a:lnTo>
                    <a:pt x="3186" y="3778"/>
                  </a:lnTo>
                  <a:lnTo>
                    <a:pt x="3151" y="3767"/>
                  </a:lnTo>
                  <a:lnTo>
                    <a:pt x="3119" y="3750"/>
                  </a:lnTo>
                  <a:lnTo>
                    <a:pt x="3089" y="3725"/>
                  </a:lnTo>
                  <a:lnTo>
                    <a:pt x="2813" y="3450"/>
                  </a:lnTo>
                  <a:lnTo>
                    <a:pt x="2789" y="3431"/>
                  </a:lnTo>
                  <a:lnTo>
                    <a:pt x="2764" y="3416"/>
                  </a:lnTo>
                  <a:lnTo>
                    <a:pt x="2736" y="3408"/>
                  </a:lnTo>
                  <a:lnTo>
                    <a:pt x="2707" y="3406"/>
                  </a:lnTo>
                  <a:lnTo>
                    <a:pt x="2678" y="3408"/>
                  </a:lnTo>
                  <a:lnTo>
                    <a:pt x="2649" y="3417"/>
                  </a:lnTo>
                  <a:lnTo>
                    <a:pt x="2621" y="3432"/>
                  </a:lnTo>
                  <a:lnTo>
                    <a:pt x="2599" y="3450"/>
                  </a:lnTo>
                  <a:lnTo>
                    <a:pt x="2580" y="3473"/>
                  </a:lnTo>
                  <a:lnTo>
                    <a:pt x="2567" y="3498"/>
                  </a:lnTo>
                  <a:lnTo>
                    <a:pt x="2559" y="3525"/>
                  </a:lnTo>
                  <a:lnTo>
                    <a:pt x="2557" y="3555"/>
                  </a:lnTo>
                  <a:lnTo>
                    <a:pt x="2557" y="3945"/>
                  </a:lnTo>
                  <a:lnTo>
                    <a:pt x="2553" y="3983"/>
                  </a:lnTo>
                  <a:lnTo>
                    <a:pt x="2542" y="4019"/>
                  </a:lnTo>
                  <a:lnTo>
                    <a:pt x="2526" y="4053"/>
                  </a:lnTo>
                  <a:lnTo>
                    <a:pt x="2505" y="4083"/>
                  </a:lnTo>
                  <a:lnTo>
                    <a:pt x="2480" y="4108"/>
                  </a:lnTo>
                  <a:lnTo>
                    <a:pt x="2450" y="4129"/>
                  </a:lnTo>
                  <a:lnTo>
                    <a:pt x="2415" y="4145"/>
                  </a:lnTo>
                  <a:lnTo>
                    <a:pt x="2380" y="4155"/>
                  </a:lnTo>
                  <a:lnTo>
                    <a:pt x="2341" y="4159"/>
                  </a:lnTo>
                  <a:lnTo>
                    <a:pt x="1842" y="4159"/>
                  </a:lnTo>
                  <a:lnTo>
                    <a:pt x="1803" y="4155"/>
                  </a:lnTo>
                  <a:lnTo>
                    <a:pt x="1767" y="4145"/>
                  </a:lnTo>
                  <a:lnTo>
                    <a:pt x="1733" y="4129"/>
                  </a:lnTo>
                  <a:lnTo>
                    <a:pt x="1703" y="4108"/>
                  </a:lnTo>
                  <a:lnTo>
                    <a:pt x="1677" y="4083"/>
                  </a:lnTo>
                  <a:lnTo>
                    <a:pt x="1656" y="4053"/>
                  </a:lnTo>
                  <a:lnTo>
                    <a:pt x="1640" y="4019"/>
                  </a:lnTo>
                  <a:lnTo>
                    <a:pt x="1630" y="3983"/>
                  </a:lnTo>
                  <a:lnTo>
                    <a:pt x="1627" y="3945"/>
                  </a:lnTo>
                  <a:lnTo>
                    <a:pt x="1627" y="3555"/>
                  </a:lnTo>
                  <a:lnTo>
                    <a:pt x="1624" y="3525"/>
                  </a:lnTo>
                  <a:lnTo>
                    <a:pt x="1615" y="3498"/>
                  </a:lnTo>
                  <a:lnTo>
                    <a:pt x="1602" y="3473"/>
                  </a:lnTo>
                  <a:lnTo>
                    <a:pt x="1583" y="3450"/>
                  </a:lnTo>
                  <a:lnTo>
                    <a:pt x="1561" y="3432"/>
                  </a:lnTo>
                  <a:lnTo>
                    <a:pt x="1534" y="3417"/>
                  </a:lnTo>
                  <a:lnTo>
                    <a:pt x="1504" y="3408"/>
                  </a:lnTo>
                  <a:lnTo>
                    <a:pt x="1475" y="3406"/>
                  </a:lnTo>
                  <a:lnTo>
                    <a:pt x="1447" y="3408"/>
                  </a:lnTo>
                  <a:lnTo>
                    <a:pt x="1420" y="3416"/>
                  </a:lnTo>
                  <a:lnTo>
                    <a:pt x="1393" y="3431"/>
                  </a:lnTo>
                  <a:lnTo>
                    <a:pt x="1369" y="3450"/>
                  </a:lnTo>
                  <a:lnTo>
                    <a:pt x="1093" y="3725"/>
                  </a:lnTo>
                  <a:lnTo>
                    <a:pt x="1064" y="3750"/>
                  </a:lnTo>
                  <a:lnTo>
                    <a:pt x="1031" y="3767"/>
                  </a:lnTo>
                  <a:lnTo>
                    <a:pt x="996" y="3778"/>
                  </a:lnTo>
                  <a:lnTo>
                    <a:pt x="960" y="3785"/>
                  </a:lnTo>
                  <a:lnTo>
                    <a:pt x="922" y="3785"/>
                  </a:lnTo>
                  <a:lnTo>
                    <a:pt x="886" y="3778"/>
                  </a:lnTo>
                  <a:lnTo>
                    <a:pt x="850" y="3767"/>
                  </a:lnTo>
                  <a:lnTo>
                    <a:pt x="817" y="3750"/>
                  </a:lnTo>
                  <a:lnTo>
                    <a:pt x="788" y="3725"/>
                  </a:lnTo>
                  <a:lnTo>
                    <a:pt x="436" y="3374"/>
                  </a:lnTo>
                  <a:lnTo>
                    <a:pt x="413" y="3349"/>
                  </a:lnTo>
                  <a:lnTo>
                    <a:pt x="396" y="3320"/>
                  </a:lnTo>
                  <a:lnTo>
                    <a:pt x="383" y="3289"/>
                  </a:lnTo>
                  <a:lnTo>
                    <a:pt x="375" y="3257"/>
                  </a:lnTo>
                  <a:lnTo>
                    <a:pt x="372" y="3223"/>
                  </a:lnTo>
                  <a:lnTo>
                    <a:pt x="375" y="3189"/>
                  </a:lnTo>
                  <a:lnTo>
                    <a:pt x="383" y="3156"/>
                  </a:lnTo>
                  <a:lnTo>
                    <a:pt x="396" y="3126"/>
                  </a:lnTo>
                  <a:lnTo>
                    <a:pt x="413" y="3097"/>
                  </a:lnTo>
                  <a:lnTo>
                    <a:pt x="436" y="3071"/>
                  </a:lnTo>
                  <a:lnTo>
                    <a:pt x="713" y="2797"/>
                  </a:lnTo>
                  <a:lnTo>
                    <a:pt x="732" y="2773"/>
                  </a:lnTo>
                  <a:lnTo>
                    <a:pt x="746" y="2748"/>
                  </a:lnTo>
                  <a:lnTo>
                    <a:pt x="754" y="2720"/>
                  </a:lnTo>
                  <a:lnTo>
                    <a:pt x="757" y="2692"/>
                  </a:lnTo>
                  <a:lnTo>
                    <a:pt x="754" y="2663"/>
                  </a:lnTo>
                  <a:lnTo>
                    <a:pt x="745" y="2634"/>
                  </a:lnTo>
                  <a:lnTo>
                    <a:pt x="730" y="2606"/>
                  </a:lnTo>
                  <a:lnTo>
                    <a:pt x="712" y="2584"/>
                  </a:lnTo>
                  <a:lnTo>
                    <a:pt x="691" y="2566"/>
                  </a:lnTo>
                  <a:lnTo>
                    <a:pt x="664" y="2552"/>
                  </a:lnTo>
                  <a:lnTo>
                    <a:pt x="636" y="2545"/>
                  </a:lnTo>
                  <a:lnTo>
                    <a:pt x="606" y="2542"/>
                  </a:lnTo>
                  <a:lnTo>
                    <a:pt x="215" y="2542"/>
                  </a:lnTo>
                  <a:lnTo>
                    <a:pt x="176" y="2538"/>
                  </a:lnTo>
                  <a:lnTo>
                    <a:pt x="140" y="2527"/>
                  </a:lnTo>
                  <a:lnTo>
                    <a:pt x="106" y="2512"/>
                  </a:lnTo>
                  <a:lnTo>
                    <a:pt x="77" y="2491"/>
                  </a:lnTo>
                  <a:lnTo>
                    <a:pt x="50" y="2466"/>
                  </a:lnTo>
                  <a:lnTo>
                    <a:pt x="29" y="2436"/>
                  </a:lnTo>
                  <a:lnTo>
                    <a:pt x="13" y="2401"/>
                  </a:lnTo>
                  <a:lnTo>
                    <a:pt x="3" y="2366"/>
                  </a:lnTo>
                  <a:lnTo>
                    <a:pt x="0" y="2328"/>
                  </a:lnTo>
                  <a:lnTo>
                    <a:pt x="0" y="1832"/>
                  </a:lnTo>
                  <a:lnTo>
                    <a:pt x="3" y="1792"/>
                  </a:lnTo>
                  <a:lnTo>
                    <a:pt x="13" y="1757"/>
                  </a:lnTo>
                  <a:lnTo>
                    <a:pt x="29" y="1723"/>
                  </a:lnTo>
                  <a:lnTo>
                    <a:pt x="50" y="1694"/>
                  </a:lnTo>
                  <a:lnTo>
                    <a:pt x="77" y="1668"/>
                  </a:lnTo>
                  <a:lnTo>
                    <a:pt x="106" y="1647"/>
                  </a:lnTo>
                  <a:lnTo>
                    <a:pt x="140" y="1631"/>
                  </a:lnTo>
                  <a:lnTo>
                    <a:pt x="176" y="1620"/>
                  </a:lnTo>
                  <a:lnTo>
                    <a:pt x="215" y="1618"/>
                  </a:lnTo>
                  <a:lnTo>
                    <a:pt x="606" y="1618"/>
                  </a:lnTo>
                  <a:lnTo>
                    <a:pt x="636" y="1615"/>
                  </a:lnTo>
                  <a:lnTo>
                    <a:pt x="666" y="1606"/>
                  </a:lnTo>
                  <a:lnTo>
                    <a:pt x="691" y="1593"/>
                  </a:lnTo>
                  <a:lnTo>
                    <a:pt x="713" y="1574"/>
                  </a:lnTo>
                  <a:lnTo>
                    <a:pt x="732" y="1552"/>
                  </a:lnTo>
                  <a:lnTo>
                    <a:pt x="745" y="1526"/>
                  </a:lnTo>
                  <a:lnTo>
                    <a:pt x="754" y="1496"/>
                  </a:lnTo>
                  <a:lnTo>
                    <a:pt x="757" y="1467"/>
                  </a:lnTo>
                  <a:lnTo>
                    <a:pt x="754" y="1439"/>
                  </a:lnTo>
                  <a:lnTo>
                    <a:pt x="746" y="1412"/>
                  </a:lnTo>
                  <a:lnTo>
                    <a:pt x="732" y="1385"/>
                  </a:lnTo>
                  <a:lnTo>
                    <a:pt x="713" y="1362"/>
                  </a:lnTo>
                  <a:lnTo>
                    <a:pt x="436" y="1087"/>
                  </a:lnTo>
                  <a:lnTo>
                    <a:pt x="413" y="1061"/>
                  </a:lnTo>
                  <a:lnTo>
                    <a:pt x="396" y="1034"/>
                  </a:lnTo>
                  <a:lnTo>
                    <a:pt x="383" y="1002"/>
                  </a:lnTo>
                  <a:lnTo>
                    <a:pt x="375" y="969"/>
                  </a:lnTo>
                  <a:lnTo>
                    <a:pt x="372" y="936"/>
                  </a:lnTo>
                  <a:lnTo>
                    <a:pt x="375" y="902"/>
                  </a:lnTo>
                  <a:lnTo>
                    <a:pt x="383" y="869"/>
                  </a:lnTo>
                  <a:lnTo>
                    <a:pt x="396" y="839"/>
                  </a:lnTo>
                  <a:lnTo>
                    <a:pt x="413" y="810"/>
                  </a:lnTo>
                  <a:lnTo>
                    <a:pt x="436" y="784"/>
                  </a:lnTo>
                  <a:lnTo>
                    <a:pt x="788" y="434"/>
                  </a:lnTo>
                  <a:lnTo>
                    <a:pt x="817" y="410"/>
                  </a:lnTo>
                  <a:lnTo>
                    <a:pt x="850" y="392"/>
                  </a:lnTo>
                  <a:lnTo>
                    <a:pt x="886" y="380"/>
                  </a:lnTo>
                  <a:lnTo>
                    <a:pt x="922" y="373"/>
                  </a:lnTo>
                  <a:lnTo>
                    <a:pt x="960" y="373"/>
                  </a:lnTo>
                  <a:lnTo>
                    <a:pt x="996" y="380"/>
                  </a:lnTo>
                  <a:lnTo>
                    <a:pt x="1031" y="392"/>
                  </a:lnTo>
                  <a:lnTo>
                    <a:pt x="1064" y="410"/>
                  </a:lnTo>
                  <a:lnTo>
                    <a:pt x="1093" y="434"/>
                  </a:lnTo>
                  <a:lnTo>
                    <a:pt x="1369" y="709"/>
                  </a:lnTo>
                  <a:lnTo>
                    <a:pt x="1393" y="728"/>
                  </a:lnTo>
                  <a:lnTo>
                    <a:pt x="1420" y="742"/>
                  </a:lnTo>
                  <a:lnTo>
                    <a:pt x="1447" y="750"/>
                  </a:lnTo>
                  <a:lnTo>
                    <a:pt x="1475" y="753"/>
                  </a:lnTo>
                  <a:lnTo>
                    <a:pt x="1504" y="750"/>
                  </a:lnTo>
                  <a:lnTo>
                    <a:pt x="1534" y="741"/>
                  </a:lnTo>
                  <a:lnTo>
                    <a:pt x="1561" y="726"/>
                  </a:lnTo>
                  <a:lnTo>
                    <a:pt x="1583" y="708"/>
                  </a:lnTo>
                  <a:lnTo>
                    <a:pt x="1602" y="687"/>
                  </a:lnTo>
                  <a:lnTo>
                    <a:pt x="1615" y="661"/>
                  </a:lnTo>
                  <a:lnTo>
                    <a:pt x="1624" y="633"/>
                  </a:lnTo>
                  <a:lnTo>
                    <a:pt x="1627" y="603"/>
                  </a:lnTo>
                  <a:lnTo>
                    <a:pt x="1627" y="214"/>
                  </a:lnTo>
                  <a:lnTo>
                    <a:pt x="1630" y="175"/>
                  </a:lnTo>
                  <a:lnTo>
                    <a:pt x="1640" y="140"/>
                  </a:lnTo>
                  <a:lnTo>
                    <a:pt x="1656" y="105"/>
                  </a:lnTo>
                  <a:lnTo>
                    <a:pt x="1677" y="77"/>
                  </a:lnTo>
                  <a:lnTo>
                    <a:pt x="1703" y="50"/>
                  </a:lnTo>
                  <a:lnTo>
                    <a:pt x="1733" y="29"/>
                  </a:lnTo>
                  <a:lnTo>
                    <a:pt x="1767" y="14"/>
                  </a:lnTo>
                  <a:lnTo>
                    <a:pt x="1803" y="3"/>
                  </a:lnTo>
                  <a:lnTo>
                    <a:pt x="1842"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73" name="Freeform 47"/>
            <p:cNvSpPr>
              <a:spLocks noEditPoints="1"/>
            </p:cNvSpPr>
            <p:nvPr/>
          </p:nvSpPr>
          <p:spPr bwMode="auto">
            <a:xfrm>
              <a:off x="2195513" y="5191125"/>
              <a:ext cx="738188" cy="733425"/>
            </a:xfrm>
            <a:custGeom>
              <a:avLst/>
              <a:gdLst>
                <a:gd name="T0" fmla="*/ 634 w 1395"/>
                <a:gd name="T1" fmla="*/ 157 h 1386"/>
                <a:gd name="T2" fmla="*/ 514 w 1395"/>
                <a:gd name="T3" fmla="*/ 185 h 1386"/>
                <a:gd name="T4" fmla="*/ 407 w 1395"/>
                <a:gd name="T5" fmla="*/ 237 h 1386"/>
                <a:gd name="T6" fmla="*/ 313 w 1395"/>
                <a:gd name="T7" fmla="*/ 311 h 1386"/>
                <a:gd name="T8" fmla="*/ 239 w 1395"/>
                <a:gd name="T9" fmla="*/ 404 h 1386"/>
                <a:gd name="T10" fmla="*/ 187 w 1395"/>
                <a:gd name="T11" fmla="*/ 510 h 1386"/>
                <a:gd name="T12" fmla="*/ 159 w 1395"/>
                <a:gd name="T13" fmla="*/ 630 h 1386"/>
                <a:gd name="T14" fmla="*/ 159 w 1395"/>
                <a:gd name="T15" fmla="*/ 756 h 1386"/>
                <a:gd name="T16" fmla="*/ 187 w 1395"/>
                <a:gd name="T17" fmla="*/ 874 h 1386"/>
                <a:gd name="T18" fmla="*/ 239 w 1395"/>
                <a:gd name="T19" fmla="*/ 982 h 1386"/>
                <a:gd name="T20" fmla="*/ 313 w 1395"/>
                <a:gd name="T21" fmla="*/ 1074 h 1386"/>
                <a:gd name="T22" fmla="*/ 407 w 1395"/>
                <a:gd name="T23" fmla="*/ 1147 h 1386"/>
                <a:gd name="T24" fmla="*/ 514 w 1395"/>
                <a:gd name="T25" fmla="*/ 1200 h 1386"/>
                <a:gd name="T26" fmla="*/ 634 w 1395"/>
                <a:gd name="T27" fmla="*/ 1227 h 1386"/>
                <a:gd name="T28" fmla="*/ 761 w 1395"/>
                <a:gd name="T29" fmla="*/ 1227 h 1386"/>
                <a:gd name="T30" fmla="*/ 880 w 1395"/>
                <a:gd name="T31" fmla="*/ 1200 h 1386"/>
                <a:gd name="T32" fmla="*/ 988 w 1395"/>
                <a:gd name="T33" fmla="*/ 1147 h 1386"/>
                <a:gd name="T34" fmla="*/ 1081 w 1395"/>
                <a:gd name="T35" fmla="*/ 1074 h 1386"/>
                <a:gd name="T36" fmla="*/ 1155 w 1395"/>
                <a:gd name="T37" fmla="*/ 982 h 1386"/>
                <a:gd name="T38" fmla="*/ 1207 w 1395"/>
                <a:gd name="T39" fmla="*/ 874 h 1386"/>
                <a:gd name="T40" fmla="*/ 1235 w 1395"/>
                <a:gd name="T41" fmla="*/ 756 h 1386"/>
                <a:gd name="T42" fmla="*/ 1235 w 1395"/>
                <a:gd name="T43" fmla="*/ 630 h 1386"/>
                <a:gd name="T44" fmla="*/ 1207 w 1395"/>
                <a:gd name="T45" fmla="*/ 510 h 1386"/>
                <a:gd name="T46" fmla="*/ 1155 w 1395"/>
                <a:gd name="T47" fmla="*/ 404 h 1386"/>
                <a:gd name="T48" fmla="*/ 1081 w 1395"/>
                <a:gd name="T49" fmla="*/ 311 h 1386"/>
                <a:gd name="T50" fmla="*/ 988 w 1395"/>
                <a:gd name="T51" fmla="*/ 237 h 1386"/>
                <a:gd name="T52" fmla="*/ 880 w 1395"/>
                <a:gd name="T53" fmla="*/ 185 h 1386"/>
                <a:gd name="T54" fmla="*/ 761 w 1395"/>
                <a:gd name="T55" fmla="*/ 157 h 1386"/>
                <a:gd name="T56" fmla="*/ 698 w 1395"/>
                <a:gd name="T57" fmla="*/ 0 h 1386"/>
                <a:gd name="T58" fmla="*/ 847 w 1395"/>
                <a:gd name="T59" fmla="*/ 15 h 1386"/>
                <a:gd name="T60" fmla="*/ 986 w 1395"/>
                <a:gd name="T61" fmla="*/ 61 h 1386"/>
                <a:gd name="T62" fmla="*/ 1108 w 1395"/>
                <a:gd name="T63" fmla="*/ 134 h 1386"/>
                <a:gd name="T64" fmla="*/ 1215 w 1395"/>
                <a:gd name="T65" fmla="*/ 228 h 1386"/>
                <a:gd name="T66" fmla="*/ 1300 w 1395"/>
                <a:gd name="T67" fmla="*/ 342 h 1386"/>
                <a:gd name="T68" fmla="*/ 1359 w 1395"/>
                <a:gd name="T69" fmla="*/ 474 h 1386"/>
                <a:gd name="T70" fmla="*/ 1391 w 1395"/>
                <a:gd name="T71" fmla="*/ 617 h 1386"/>
                <a:gd name="T72" fmla="*/ 1391 w 1395"/>
                <a:gd name="T73" fmla="*/ 768 h 1386"/>
                <a:gd name="T74" fmla="*/ 1359 w 1395"/>
                <a:gd name="T75" fmla="*/ 911 h 1386"/>
                <a:gd name="T76" fmla="*/ 1300 w 1395"/>
                <a:gd name="T77" fmla="*/ 1042 h 1386"/>
                <a:gd name="T78" fmla="*/ 1215 w 1395"/>
                <a:gd name="T79" fmla="*/ 1156 h 1386"/>
                <a:gd name="T80" fmla="*/ 1108 w 1395"/>
                <a:gd name="T81" fmla="*/ 1252 h 1386"/>
                <a:gd name="T82" fmla="*/ 986 w 1395"/>
                <a:gd name="T83" fmla="*/ 1324 h 1386"/>
                <a:gd name="T84" fmla="*/ 847 w 1395"/>
                <a:gd name="T85" fmla="*/ 1370 h 1386"/>
                <a:gd name="T86" fmla="*/ 698 w 1395"/>
                <a:gd name="T87" fmla="*/ 1386 h 1386"/>
                <a:gd name="T88" fmla="*/ 548 w 1395"/>
                <a:gd name="T89" fmla="*/ 1370 h 1386"/>
                <a:gd name="T90" fmla="*/ 410 w 1395"/>
                <a:gd name="T91" fmla="*/ 1324 h 1386"/>
                <a:gd name="T92" fmla="*/ 286 w 1395"/>
                <a:gd name="T93" fmla="*/ 1252 h 1386"/>
                <a:gd name="T94" fmla="*/ 180 w 1395"/>
                <a:gd name="T95" fmla="*/ 1156 h 1386"/>
                <a:gd name="T96" fmla="*/ 96 w 1395"/>
                <a:gd name="T97" fmla="*/ 1042 h 1386"/>
                <a:gd name="T98" fmla="*/ 35 w 1395"/>
                <a:gd name="T99" fmla="*/ 911 h 1386"/>
                <a:gd name="T100" fmla="*/ 4 w 1395"/>
                <a:gd name="T101" fmla="*/ 768 h 1386"/>
                <a:gd name="T102" fmla="*/ 4 w 1395"/>
                <a:gd name="T103" fmla="*/ 617 h 1386"/>
                <a:gd name="T104" fmla="*/ 35 w 1395"/>
                <a:gd name="T105" fmla="*/ 474 h 1386"/>
                <a:gd name="T106" fmla="*/ 96 w 1395"/>
                <a:gd name="T107" fmla="*/ 342 h 1386"/>
                <a:gd name="T108" fmla="*/ 180 w 1395"/>
                <a:gd name="T109" fmla="*/ 228 h 1386"/>
                <a:gd name="T110" fmla="*/ 286 w 1395"/>
                <a:gd name="T111" fmla="*/ 134 h 1386"/>
                <a:gd name="T112" fmla="*/ 410 w 1395"/>
                <a:gd name="T113" fmla="*/ 61 h 1386"/>
                <a:gd name="T114" fmla="*/ 548 w 1395"/>
                <a:gd name="T115" fmla="*/ 15 h 1386"/>
                <a:gd name="T116" fmla="*/ 698 w 1395"/>
                <a:gd name="T11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86">
                  <a:moveTo>
                    <a:pt x="698" y="153"/>
                  </a:moveTo>
                  <a:lnTo>
                    <a:pt x="634" y="157"/>
                  </a:lnTo>
                  <a:lnTo>
                    <a:pt x="574" y="168"/>
                  </a:lnTo>
                  <a:lnTo>
                    <a:pt x="514" y="185"/>
                  </a:lnTo>
                  <a:lnTo>
                    <a:pt x="459" y="208"/>
                  </a:lnTo>
                  <a:lnTo>
                    <a:pt x="407" y="237"/>
                  </a:lnTo>
                  <a:lnTo>
                    <a:pt x="358" y="271"/>
                  </a:lnTo>
                  <a:lnTo>
                    <a:pt x="313" y="311"/>
                  </a:lnTo>
                  <a:lnTo>
                    <a:pt x="274" y="355"/>
                  </a:lnTo>
                  <a:lnTo>
                    <a:pt x="239" y="404"/>
                  </a:lnTo>
                  <a:lnTo>
                    <a:pt x="210" y="455"/>
                  </a:lnTo>
                  <a:lnTo>
                    <a:pt x="187" y="510"/>
                  </a:lnTo>
                  <a:lnTo>
                    <a:pt x="169" y="569"/>
                  </a:lnTo>
                  <a:lnTo>
                    <a:pt x="159" y="630"/>
                  </a:lnTo>
                  <a:lnTo>
                    <a:pt x="155" y="693"/>
                  </a:lnTo>
                  <a:lnTo>
                    <a:pt x="159" y="756"/>
                  </a:lnTo>
                  <a:lnTo>
                    <a:pt x="169" y="816"/>
                  </a:lnTo>
                  <a:lnTo>
                    <a:pt x="187" y="874"/>
                  </a:lnTo>
                  <a:lnTo>
                    <a:pt x="210" y="929"/>
                  </a:lnTo>
                  <a:lnTo>
                    <a:pt x="239" y="982"/>
                  </a:lnTo>
                  <a:lnTo>
                    <a:pt x="274" y="1029"/>
                  </a:lnTo>
                  <a:lnTo>
                    <a:pt x="313" y="1074"/>
                  </a:lnTo>
                  <a:lnTo>
                    <a:pt x="358" y="1113"/>
                  </a:lnTo>
                  <a:lnTo>
                    <a:pt x="407" y="1147"/>
                  </a:lnTo>
                  <a:lnTo>
                    <a:pt x="459" y="1176"/>
                  </a:lnTo>
                  <a:lnTo>
                    <a:pt x="514" y="1200"/>
                  </a:lnTo>
                  <a:lnTo>
                    <a:pt x="574" y="1217"/>
                  </a:lnTo>
                  <a:lnTo>
                    <a:pt x="634" y="1227"/>
                  </a:lnTo>
                  <a:lnTo>
                    <a:pt x="698" y="1231"/>
                  </a:lnTo>
                  <a:lnTo>
                    <a:pt x="761" y="1227"/>
                  </a:lnTo>
                  <a:lnTo>
                    <a:pt x="822" y="1217"/>
                  </a:lnTo>
                  <a:lnTo>
                    <a:pt x="880" y="1200"/>
                  </a:lnTo>
                  <a:lnTo>
                    <a:pt x="935" y="1176"/>
                  </a:lnTo>
                  <a:lnTo>
                    <a:pt x="988" y="1147"/>
                  </a:lnTo>
                  <a:lnTo>
                    <a:pt x="1036" y="1113"/>
                  </a:lnTo>
                  <a:lnTo>
                    <a:pt x="1081" y="1074"/>
                  </a:lnTo>
                  <a:lnTo>
                    <a:pt x="1120" y="1029"/>
                  </a:lnTo>
                  <a:lnTo>
                    <a:pt x="1155" y="982"/>
                  </a:lnTo>
                  <a:lnTo>
                    <a:pt x="1184" y="929"/>
                  </a:lnTo>
                  <a:lnTo>
                    <a:pt x="1207" y="874"/>
                  </a:lnTo>
                  <a:lnTo>
                    <a:pt x="1225" y="816"/>
                  </a:lnTo>
                  <a:lnTo>
                    <a:pt x="1235" y="756"/>
                  </a:lnTo>
                  <a:lnTo>
                    <a:pt x="1239" y="693"/>
                  </a:lnTo>
                  <a:lnTo>
                    <a:pt x="1235" y="630"/>
                  </a:lnTo>
                  <a:lnTo>
                    <a:pt x="1225" y="569"/>
                  </a:lnTo>
                  <a:lnTo>
                    <a:pt x="1207" y="510"/>
                  </a:lnTo>
                  <a:lnTo>
                    <a:pt x="1184" y="455"/>
                  </a:lnTo>
                  <a:lnTo>
                    <a:pt x="1155" y="404"/>
                  </a:lnTo>
                  <a:lnTo>
                    <a:pt x="1120" y="355"/>
                  </a:lnTo>
                  <a:lnTo>
                    <a:pt x="1081" y="311"/>
                  </a:lnTo>
                  <a:lnTo>
                    <a:pt x="1036" y="271"/>
                  </a:lnTo>
                  <a:lnTo>
                    <a:pt x="988" y="237"/>
                  </a:lnTo>
                  <a:lnTo>
                    <a:pt x="935" y="208"/>
                  </a:lnTo>
                  <a:lnTo>
                    <a:pt x="880" y="185"/>
                  </a:lnTo>
                  <a:lnTo>
                    <a:pt x="822" y="168"/>
                  </a:lnTo>
                  <a:lnTo>
                    <a:pt x="761" y="157"/>
                  </a:lnTo>
                  <a:lnTo>
                    <a:pt x="698" y="153"/>
                  </a:lnTo>
                  <a:close/>
                  <a:moveTo>
                    <a:pt x="698" y="0"/>
                  </a:moveTo>
                  <a:lnTo>
                    <a:pt x="773" y="4"/>
                  </a:lnTo>
                  <a:lnTo>
                    <a:pt x="847" y="15"/>
                  </a:lnTo>
                  <a:lnTo>
                    <a:pt x="917" y="34"/>
                  </a:lnTo>
                  <a:lnTo>
                    <a:pt x="986" y="61"/>
                  </a:lnTo>
                  <a:lnTo>
                    <a:pt x="1049" y="94"/>
                  </a:lnTo>
                  <a:lnTo>
                    <a:pt x="1108" y="134"/>
                  </a:lnTo>
                  <a:lnTo>
                    <a:pt x="1164" y="178"/>
                  </a:lnTo>
                  <a:lnTo>
                    <a:pt x="1215" y="228"/>
                  </a:lnTo>
                  <a:lnTo>
                    <a:pt x="1260" y="283"/>
                  </a:lnTo>
                  <a:lnTo>
                    <a:pt x="1300" y="342"/>
                  </a:lnTo>
                  <a:lnTo>
                    <a:pt x="1333" y="407"/>
                  </a:lnTo>
                  <a:lnTo>
                    <a:pt x="1359" y="474"/>
                  </a:lnTo>
                  <a:lnTo>
                    <a:pt x="1379" y="544"/>
                  </a:lnTo>
                  <a:lnTo>
                    <a:pt x="1391" y="617"/>
                  </a:lnTo>
                  <a:lnTo>
                    <a:pt x="1395" y="693"/>
                  </a:lnTo>
                  <a:lnTo>
                    <a:pt x="1391" y="768"/>
                  </a:lnTo>
                  <a:lnTo>
                    <a:pt x="1379" y="841"/>
                  </a:lnTo>
                  <a:lnTo>
                    <a:pt x="1359" y="911"/>
                  </a:lnTo>
                  <a:lnTo>
                    <a:pt x="1333" y="979"/>
                  </a:lnTo>
                  <a:lnTo>
                    <a:pt x="1300" y="1042"/>
                  </a:lnTo>
                  <a:lnTo>
                    <a:pt x="1260" y="1101"/>
                  </a:lnTo>
                  <a:lnTo>
                    <a:pt x="1215" y="1156"/>
                  </a:lnTo>
                  <a:lnTo>
                    <a:pt x="1164" y="1207"/>
                  </a:lnTo>
                  <a:lnTo>
                    <a:pt x="1108" y="1252"/>
                  </a:lnTo>
                  <a:lnTo>
                    <a:pt x="1049" y="1291"/>
                  </a:lnTo>
                  <a:lnTo>
                    <a:pt x="986" y="1324"/>
                  </a:lnTo>
                  <a:lnTo>
                    <a:pt x="917" y="1350"/>
                  </a:lnTo>
                  <a:lnTo>
                    <a:pt x="847" y="1370"/>
                  </a:lnTo>
                  <a:lnTo>
                    <a:pt x="773" y="1382"/>
                  </a:lnTo>
                  <a:lnTo>
                    <a:pt x="698" y="1386"/>
                  </a:lnTo>
                  <a:lnTo>
                    <a:pt x="621" y="1382"/>
                  </a:lnTo>
                  <a:lnTo>
                    <a:pt x="548" y="1370"/>
                  </a:lnTo>
                  <a:lnTo>
                    <a:pt x="477" y="1350"/>
                  </a:lnTo>
                  <a:lnTo>
                    <a:pt x="410" y="1324"/>
                  </a:lnTo>
                  <a:lnTo>
                    <a:pt x="345" y="1291"/>
                  </a:lnTo>
                  <a:lnTo>
                    <a:pt x="286" y="1252"/>
                  </a:lnTo>
                  <a:lnTo>
                    <a:pt x="230" y="1207"/>
                  </a:lnTo>
                  <a:lnTo>
                    <a:pt x="180" y="1156"/>
                  </a:lnTo>
                  <a:lnTo>
                    <a:pt x="135" y="1101"/>
                  </a:lnTo>
                  <a:lnTo>
                    <a:pt x="96" y="1042"/>
                  </a:lnTo>
                  <a:lnTo>
                    <a:pt x="63" y="979"/>
                  </a:lnTo>
                  <a:lnTo>
                    <a:pt x="35" y="911"/>
                  </a:lnTo>
                  <a:lnTo>
                    <a:pt x="16" y="841"/>
                  </a:lnTo>
                  <a:lnTo>
                    <a:pt x="4" y="768"/>
                  </a:lnTo>
                  <a:lnTo>
                    <a:pt x="0" y="693"/>
                  </a:lnTo>
                  <a:lnTo>
                    <a:pt x="4" y="617"/>
                  </a:lnTo>
                  <a:lnTo>
                    <a:pt x="16" y="544"/>
                  </a:lnTo>
                  <a:lnTo>
                    <a:pt x="35" y="474"/>
                  </a:lnTo>
                  <a:lnTo>
                    <a:pt x="63" y="407"/>
                  </a:lnTo>
                  <a:lnTo>
                    <a:pt x="96" y="342"/>
                  </a:lnTo>
                  <a:lnTo>
                    <a:pt x="135" y="283"/>
                  </a:lnTo>
                  <a:lnTo>
                    <a:pt x="180" y="228"/>
                  </a:lnTo>
                  <a:lnTo>
                    <a:pt x="230" y="178"/>
                  </a:lnTo>
                  <a:lnTo>
                    <a:pt x="286" y="134"/>
                  </a:lnTo>
                  <a:lnTo>
                    <a:pt x="345" y="94"/>
                  </a:lnTo>
                  <a:lnTo>
                    <a:pt x="410" y="61"/>
                  </a:lnTo>
                  <a:lnTo>
                    <a:pt x="477" y="34"/>
                  </a:lnTo>
                  <a:lnTo>
                    <a:pt x="548" y="15"/>
                  </a:lnTo>
                  <a:lnTo>
                    <a:pt x="621" y="4"/>
                  </a:lnTo>
                  <a:lnTo>
                    <a:pt x="698"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grpSp>
      <p:grpSp>
        <p:nvGrpSpPr>
          <p:cNvPr id="74" name="Group 73"/>
          <p:cNvGrpSpPr/>
          <p:nvPr/>
        </p:nvGrpSpPr>
        <p:grpSpPr>
          <a:xfrm>
            <a:off x="13412722" y="5152357"/>
            <a:ext cx="672256" cy="596726"/>
            <a:chOff x="4902200" y="4391025"/>
            <a:chExt cx="2274888" cy="2019300"/>
          </a:xfrm>
          <a:solidFill>
            <a:schemeClr val="bg1"/>
          </a:solidFill>
        </p:grpSpPr>
        <p:sp>
          <p:nvSpPr>
            <p:cNvPr id="75" name="Freeform 52"/>
            <p:cNvSpPr>
              <a:spLocks noEditPoints="1"/>
            </p:cNvSpPr>
            <p:nvPr/>
          </p:nvSpPr>
          <p:spPr bwMode="auto">
            <a:xfrm>
              <a:off x="4902200" y="4391025"/>
              <a:ext cx="2274888" cy="2019300"/>
            </a:xfrm>
            <a:custGeom>
              <a:avLst/>
              <a:gdLst>
                <a:gd name="T0" fmla="*/ 143 w 4299"/>
                <a:gd name="T1" fmla="*/ 3598 h 3816"/>
                <a:gd name="T2" fmla="*/ 158 w 4299"/>
                <a:gd name="T3" fmla="*/ 3642 h 3816"/>
                <a:gd name="T4" fmla="*/ 193 w 4299"/>
                <a:gd name="T5" fmla="*/ 3668 h 3816"/>
                <a:gd name="T6" fmla="*/ 4083 w 4299"/>
                <a:gd name="T7" fmla="*/ 3672 h 3816"/>
                <a:gd name="T8" fmla="*/ 4126 w 4299"/>
                <a:gd name="T9" fmla="*/ 3657 h 3816"/>
                <a:gd name="T10" fmla="*/ 4152 w 4299"/>
                <a:gd name="T11" fmla="*/ 3621 h 3816"/>
                <a:gd name="T12" fmla="*/ 4156 w 4299"/>
                <a:gd name="T13" fmla="*/ 1368 h 3816"/>
                <a:gd name="T14" fmla="*/ 216 w 4299"/>
                <a:gd name="T15" fmla="*/ 144 h 3816"/>
                <a:gd name="T16" fmla="*/ 173 w 4299"/>
                <a:gd name="T17" fmla="*/ 158 h 3816"/>
                <a:gd name="T18" fmla="*/ 147 w 4299"/>
                <a:gd name="T19" fmla="*/ 193 h 3816"/>
                <a:gd name="T20" fmla="*/ 143 w 4299"/>
                <a:gd name="T21" fmla="*/ 1224 h 3816"/>
                <a:gd name="T22" fmla="*/ 4156 w 4299"/>
                <a:gd name="T23" fmla="*/ 793 h 3816"/>
                <a:gd name="T24" fmla="*/ 4141 w 4299"/>
                <a:gd name="T25" fmla="*/ 750 h 3816"/>
                <a:gd name="T26" fmla="*/ 4106 w 4299"/>
                <a:gd name="T27" fmla="*/ 724 h 3816"/>
                <a:gd name="T28" fmla="*/ 1864 w 4299"/>
                <a:gd name="T29" fmla="*/ 720 h 3816"/>
                <a:gd name="T30" fmla="*/ 1860 w 4299"/>
                <a:gd name="T31" fmla="*/ 193 h 3816"/>
                <a:gd name="T32" fmla="*/ 1834 w 4299"/>
                <a:gd name="T33" fmla="*/ 158 h 3816"/>
                <a:gd name="T34" fmla="*/ 1791 w 4299"/>
                <a:gd name="T35" fmla="*/ 144 h 3816"/>
                <a:gd name="T36" fmla="*/ 216 w 4299"/>
                <a:gd name="T37" fmla="*/ 0 h 3816"/>
                <a:gd name="T38" fmla="*/ 1830 w 4299"/>
                <a:gd name="T39" fmla="*/ 2 h 3816"/>
                <a:gd name="T40" fmla="*/ 1901 w 4299"/>
                <a:gd name="T41" fmla="*/ 28 h 3816"/>
                <a:gd name="T42" fmla="*/ 1957 w 4299"/>
                <a:gd name="T43" fmla="*/ 77 h 3816"/>
                <a:gd name="T44" fmla="*/ 1994 w 4299"/>
                <a:gd name="T45" fmla="*/ 141 h 3816"/>
                <a:gd name="T46" fmla="*/ 2008 w 4299"/>
                <a:gd name="T47" fmla="*/ 217 h 3816"/>
                <a:gd name="T48" fmla="*/ 4083 w 4299"/>
                <a:gd name="T49" fmla="*/ 576 h 3816"/>
                <a:gd name="T50" fmla="*/ 4158 w 4299"/>
                <a:gd name="T51" fmla="*/ 589 h 3816"/>
                <a:gd name="T52" fmla="*/ 4222 w 4299"/>
                <a:gd name="T53" fmla="*/ 627 h 3816"/>
                <a:gd name="T54" fmla="*/ 4269 w 4299"/>
                <a:gd name="T55" fmla="*/ 683 h 3816"/>
                <a:gd name="T56" fmla="*/ 4295 w 4299"/>
                <a:gd name="T57" fmla="*/ 754 h 3816"/>
                <a:gd name="T58" fmla="*/ 4299 w 4299"/>
                <a:gd name="T59" fmla="*/ 3598 h 3816"/>
                <a:gd name="T60" fmla="*/ 4286 w 4299"/>
                <a:gd name="T61" fmla="*/ 3674 h 3816"/>
                <a:gd name="T62" fmla="*/ 4248 w 4299"/>
                <a:gd name="T63" fmla="*/ 3738 h 3816"/>
                <a:gd name="T64" fmla="*/ 4192 w 4299"/>
                <a:gd name="T65" fmla="*/ 3786 h 3816"/>
                <a:gd name="T66" fmla="*/ 4122 w 4299"/>
                <a:gd name="T67" fmla="*/ 3812 h 3816"/>
                <a:gd name="T68" fmla="*/ 216 w 4299"/>
                <a:gd name="T69" fmla="*/ 3816 h 3816"/>
                <a:gd name="T70" fmla="*/ 141 w 4299"/>
                <a:gd name="T71" fmla="*/ 3801 h 3816"/>
                <a:gd name="T72" fmla="*/ 77 w 4299"/>
                <a:gd name="T73" fmla="*/ 3765 h 3816"/>
                <a:gd name="T74" fmla="*/ 30 w 4299"/>
                <a:gd name="T75" fmla="*/ 3707 h 3816"/>
                <a:gd name="T76" fmla="*/ 4 w 4299"/>
                <a:gd name="T77" fmla="*/ 3636 h 3816"/>
                <a:gd name="T78" fmla="*/ 0 w 4299"/>
                <a:gd name="T79" fmla="*/ 217 h 3816"/>
                <a:gd name="T80" fmla="*/ 13 w 4299"/>
                <a:gd name="T81" fmla="*/ 141 h 3816"/>
                <a:gd name="T82" fmla="*/ 51 w 4299"/>
                <a:gd name="T83" fmla="*/ 77 h 3816"/>
                <a:gd name="T84" fmla="*/ 107 w 4299"/>
                <a:gd name="T85" fmla="*/ 28 h 3816"/>
                <a:gd name="T86" fmla="*/ 177 w 4299"/>
                <a:gd name="T87" fmla="*/ 2 h 3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99" h="3816">
                  <a:moveTo>
                    <a:pt x="143" y="1368"/>
                  </a:moveTo>
                  <a:lnTo>
                    <a:pt x="143" y="3598"/>
                  </a:lnTo>
                  <a:lnTo>
                    <a:pt x="147" y="3621"/>
                  </a:lnTo>
                  <a:lnTo>
                    <a:pt x="158" y="3642"/>
                  </a:lnTo>
                  <a:lnTo>
                    <a:pt x="173" y="3657"/>
                  </a:lnTo>
                  <a:lnTo>
                    <a:pt x="193" y="3668"/>
                  </a:lnTo>
                  <a:lnTo>
                    <a:pt x="216" y="3672"/>
                  </a:lnTo>
                  <a:lnTo>
                    <a:pt x="4083" y="3672"/>
                  </a:lnTo>
                  <a:lnTo>
                    <a:pt x="4106" y="3668"/>
                  </a:lnTo>
                  <a:lnTo>
                    <a:pt x="4126" y="3657"/>
                  </a:lnTo>
                  <a:lnTo>
                    <a:pt x="4141" y="3642"/>
                  </a:lnTo>
                  <a:lnTo>
                    <a:pt x="4152" y="3621"/>
                  </a:lnTo>
                  <a:lnTo>
                    <a:pt x="4156" y="3598"/>
                  </a:lnTo>
                  <a:lnTo>
                    <a:pt x="4156" y="1368"/>
                  </a:lnTo>
                  <a:lnTo>
                    <a:pt x="143" y="1368"/>
                  </a:lnTo>
                  <a:close/>
                  <a:moveTo>
                    <a:pt x="216" y="144"/>
                  </a:moveTo>
                  <a:lnTo>
                    <a:pt x="193" y="148"/>
                  </a:lnTo>
                  <a:lnTo>
                    <a:pt x="173" y="158"/>
                  </a:lnTo>
                  <a:lnTo>
                    <a:pt x="158" y="174"/>
                  </a:lnTo>
                  <a:lnTo>
                    <a:pt x="147" y="193"/>
                  </a:lnTo>
                  <a:lnTo>
                    <a:pt x="143" y="217"/>
                  </a:lnTo>
                  <a:lnTo>
                    <a:pt x="143" y="1224"/>
                  </a:lnTo>
                  <a:lnTo>
                    <a:pt x="4156" y="1224"/>
                  </a:lnTo>
                  <a:lnTo>
                    <a:pt x="4156" y="793"/>
                  </a:lnTo>
                  <a:lnTo>
                    <a:pt x="4152" y="769"/>
                  </a:lnTo>
                  <a:lnTo>
                    <a:pt x="4141" y="750"/>
                  </a:lnTo>
                  <a:lnTo>
                    <a:pt x="4126" y="734"/>
                  </a:lnTo>
                  <a:lnTo>
                    <a:pt x="4106" y="724"/>
                  </a:lnTo>
                  <a:lnTo>
                    <a:pt x="4083" y="720"/>
                  </a:lnTo>
                  <a:lnTo>
                    <a:pt x="1864" y="720"/>
                  </a:lnTo>
                  <a:lnTo>
                    <a:pt x="1864" y="217"/>
                  </a:lnTo>
                  <a:lnTo>
                    <a:pt x="1860" y="193"/>
                  </a:lnTo>
                  <a:lnTo>
                    <a:pt x="1850" y="174"/>
                  </a:lnTo>
                  <a:lnTo>
                    <a:pt x="1834" y="158"/>
                  </a:lnTo>
                  <a:lnTo>
                    <a:pt x="1815" y="148"/>
                  </a:lnTo>
                  <a:lnTo>
                    <a:pt x="1791" y="144"/>
                  </a:lnTo>
                  <a:lnTo>
                    <a:pt x="216" y="144"/>
                  </a:lnTo>
                  <a:close/>
                  <a:moveTo>
                    <a:pt x="216" y="0"/>
                  </a:moveTo>
                  <a:lnTo>
                    <a:pt x="1791" y="0"/>
                  </a:lnTo>
                  <a:lnTo>
                    <a:pt x="1830" y="2"/>
                  </a:lnTo>
                  <a:lnTo>
                    <a:pt x="1867" y="13"/>
                  </a:lnTo>
                  <a:lnTo>
                    <a:pt x="1901" y="28"/>
                  </a:lnTo>
                  <a:lnTo>
                    <a:pt x="1931" y="51"/>
                  </a:lnTo>
                  <a:lnTo>
                    <a:pt x="1957" y="77"/>
                  </a:lnTo>
                  <a:lnTo>
                    <a:pt x="1978" y="107"/>
                  </a:lnTo>
                  <a:lnTo>
                    <a:pt x="1994" y="141"/>
                  </a:lnTo>
                  <a:lnTo>
                    <a:pt x="2004" y="178"/>
                  </a:lnTo>
                  <a:lnTo>
                    <a:pt x="2008" y="217"/>
                  </a:lnTo>
                  <a:lnTo>
                    <a:pt x="2008" y="576"/>
                  </a:lnTo>
                  <a:lnTo>
                    <a:pt x="4083" y="576"/>
                  </a:lnTo>
                  <a:lnTo>
                    <a:pt x="4122" y="578"/>
                  </a:lnTo>
                  <a:lnTo>
                    <a:pt x="4158" y="589"/>
                  </a:lnTo>
                  <a:lnTo>
                    <a:pt x="4192" y="604"/>
                  </a:lnTo>
                  <a:lnTo>
                    <a:pt x="4222" y="627"/>
                  </a:lnTo>
                  <a:lnTo>
                    <a:pt x="4248" y="653"/>
                  </a:lnTo>
                  <a:lnTo>
                    <a:pt x="4269" y="683"/>
                  </a:lnTo>
                  <a:lnTo>
                    <a:pt x="4286" y="717"/>
                  </a:lnTo>
                  <a:lnTo>
                    <a:pt x="4295" y="754"/>
                  </a:lnTo>
                  <a:lnTo>
                    <a:pt x="4299" y="793"/>
                  </a:lnTo>
                  <a:lnTo>
                    <a:pt x="4299" y="3598"/>
                  </a:lnTo>
                  <a:lnTo>
                    <a:pt x="4295" y="3636"/>
                  </a:lnTo>
                  <a:lnTo>
                    <a:pt x="4286" y="3674"/>
                  </a:lnTo>
                  <a:lnTo>
                    <a:pt x="4269" y="3707"/>
                  </a:lnTo>
                  <a:lnTo>
                    <a:pt x="4248" y="3738"/>
                  </a:lnTo>
                  <a:lnTo>
                    <a:pt x="4222" y="3765"/>
                  </a:lnTo>
                  <a:lnTo>
                    <a:pt x="4192" y="3786"/>
                  </a:lnTo>
                  <a:lnTo>
                    <a:pt x="4158" y="3801"/>
                  </a:lnTo>
                  <a:lnTo>
                    <a:pt x="4122" y="3812"/>
                  </a:lnTo>
                  <a:lnTo>
                    <a:pt x="4083" y="3816"/>
                  </a:lnTo>
                  <a:lnTo>
                    <a:pt x="216" y="3816"/>
                  </a:lnTo>
                  <a:lnTo>
                    <a:pt x="177" y="3812"/>
                  </a:lnTo>
                  <a:lnTo>
                    <a:pt x="141" y="3801"/>
                  </a:lnTo>
                  <a:lnTo>
                    <a:pt x="107" y="3786"/>
                  </a:lnTo>
                  <a:lnTo>
                    <a:pt x="77" y="3765"/>
                  </a:lnTo>
                  <a:lnTo>
                    <a:pt x="51" y="3738"/>
                  </a:lnTo>
                  <a:lnTo>
                    <a:pt x="30" y="3707"/>
                  </a:lnTo>
                  <a:lnTo>
                    <a:pt x="13" y="3674"/>
                  </a:lnTo>
                  <a:lnTo>
                    <a:pt x="4" y="3636"/>
                  </a:lnTo>
                  <a:lnTo>
                    <a:pt x="0" y="3598"/>
                  </a:lnTo>
                  <a:lnTo>
                    <a:pt x="0" y="217"/>
                  </a:lnTo>
                  <a:lnTo>
                    <a:pt x="4" y="178"/>
                  </a:lnTo>
                  <a:lnTo>
                    <a:pt x="13" y="141"/>
                  </a:lnTo>
                  <a:lnTo>
                    <a:pt x="30" y="107"/>
                  </a:lnTo>
                  <a:lnTo>
                    <a:pt x="51" y="77"/>
                  </a:lnTo>
                  <a:lnTo>
                    <a:pt x="77" y="51"/>
                  </a:lnTo>
                  <a:lnTo>
                    <a:pt x="107" y="28"/>
                  </a:lnTo>
                  <a:lnTo>
                    <a:pt x="141" y="13"/>
                  </a:lnTo>
                  <a:lnTo>
                    <a:pt x="177" y="2"/>
                  </a:lnTo>
                  <a:lnTo>
                    <a:pt x="21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76" name="Freeform 53"/>
            <p:cNvSpPr>
              <a:spLocks/>
            </p:cNvSpPr>
            <p:nvPr/>
          </p:nvSpPr>
          <p:spPr bwMode="auto">
            <a:xfrm>
              <a:off x="5584825" y="5457825"/>
              <a:ext cx="606425" cy="76200"/>
            </a:xfrm>
            <a:custGeom>
              <a:avLst/>
              <a:gdLst>
                <a:gd name="T0" fmla="*/ 71 w 1146"/>
                <a:gd name="T1" fmla="*/ 0 h 144"/>
                <a:gd name="T2" fmla="*/ 1074 w 1146"/>
                <a:gd name="T3" fmla="*/ 0 h 144"/>
                <a:gd name="T4" fmla="*/ 1097 w 1146"/>
                <a:gd name="T5" fmla="*/ 2 h 144"/>
                <a:gd name="T6" fmla="*/ 1116 w 1146"/>
                <a:gd name="T7" fmla="*/ 13 h 144"/>
                <a:gd name="T8" fmla="*/ 1132 w 1146"/>
                <a:gd name="T9" fmla="*/ 28 h 144"/>
                <a:gd name="T10" fmla="*/ 1142 w 1146"/>
                <a:gd name="T11" fmla="*/ 48 h 144"/>
                <a:gd name="T12" fmla="*/ 1146 w 1146"/>
                <a:gd name="T13" fmla="*/ 72 h 144"/>
                <a:gd name="T14" fmla="*/ 1142 w 1146"/>
                <a:gd name="T15" fmla="*/ 94 h 144"/>
                <a:gd name="T16" fmla="*/ 1132 w 1146"/>
                <a:gd name="T17" fmla="*/ 114 h 144"/>
                <a:gd name="T18" fmla="*/ 1116 w 1146"/>
                <a:gd name="T19" fmla="*/ 129 h 144"/>
                <a:gd name="T20" fmla="*/ 1097 w 1146"/>
                <a:gd name="T21" fmla="*/ 140 h 144"/>
                <a:gd name="T22" fmla="*/ 1074 w 1146"/>
                <a:gd name="T23" fmla="*/ 144 h 144"/>
                <a:gd name="T24" fmla="*/ 71 w 1146"/>
                <a:gd name="T25" fmla="*/ 144 h 144"/>
                <a:gd name="T26" fmla="*/ 49 w 1146"/>
                <a:gd name="T27" fmla="*/ 140 h 144"/>
                <a:gd name="T28" fmla="*/ 28 w 1146"/>
                <a:gd name="T29" fmla="*/ 129 h 144"/>
                <a:gd name="T30" fmla="*/ 14 w 1146"/>
                <a:gd name="T31" fmla="*/ 114 h 144"/>
                <a:gd name="T32" fmla="*/ 4 w 1146"/>
                <a:gd name="T33" fmla="*/ 94 h 144"/>
                <a:gd name="T34" fmla="*/ 0 w 1146"/>
                <a:gd name="T35" fmla="*/ 72 h 144"/>
                <a:gd name="T36" fmla="*/ 4 w 1146"/>
                <a:gd name="T37" fmla="*/ 48 h 144"/>
                <a:gd name="T38" fmla="*/ 14 w 1146"/>
                <a:gd name="T39" fmla="*/ 28 h 144"/>
                <a:gd name="T40" fmla="*/ 28 w 1146"/>
                <a:gd name="T41" fmla="*/ 13 h 144"/>
                <a:gd name="T42" fmla="*/ 49 w 1146"/>
                <a:gd name="T43" fmla="*/ 2 h 144"/>
                <a:gd name="T44" fmla="*/ 71 w 1146"/>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6" h="144">
                  <a:moveTo>
                    <a:pt x="71" y="0"/>
                  </a:moveTo>
                  <a:lnTo>
                    <a:pt x="1074" y="0"/>
                  </a:lnTo>
                  <a:lnTo>
                    <a:pt x="1097" y="2"/>
                  </a:lnTo>
                  <a:lnTo>
                    <a:pt x="1116" y="13"/>
                  </a:lnTo>
                  <a:lnTo>
                    <a:pt x="1132" y="28"/>
                  </a:lnTo>
                  <a:lnTo>
                    <a:pt x="1142" y="48"/>
                  </a:lnTo>
                  <a:lnTo>
                    <a:pt x="1146" y="72"/>
                  </a:lnTo>
                  <a:lnTo>
                    <a:pt x="1142" y="94"/>
                  </a:lnTo>
                  <a:lnTo>
                    <a:pt x="1132" y="114"/>
                  </a:lnTo>
                  <a:lnTo>
                    <a:pt x="1116" y="129"/>
                  </a:lnTo>
                  <a:lnTo>
                    <a:pt x="1097" y="140"/>
                  </a:lnTo>
                  <a:lnTo>
                    <a:pt x="1074" y="144"/>
                  </a:lnTo>
                  <a:lnTo>
                    <a:pt x="71" y="144"/>
                  </a:lnTo>
                  <a:lnTo>
                    <a:pt x="49" y="140"/>
                  </a:lnTo>
                  <a:lnTo>
                    <a:pt x="28" y="129"/>
                  </a:lnTo>
                  <a:lnTo>
                    <a:pt x="14" y="114"/>
                  </a:lnTo>
                  <a:lnTo>
                    <a:pt x="4" y="94"/>
                  </a:lnTo>
                  <a:lnTo>
                    <a:pt x="0" y="72"/>
                  </a:lnTo>
                  <a:lnTo>
                    <a:pt x="4" y="48"/>
                  </a:lnTo>
                  <a:lnTo>
                    <a:pt x="14" y="28"/>
                  </a:lnTo>
                  <a:lnTo>
                    <a:pt x="28" y="13"/>
                  </a:lnTo>
                  <a:lnTo>
                    <a:pt x="49" y="2"/>
                  </a:lnTo>
                  <a:lnTo>
                    <a:pt x="71"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77" name="Freeform 54"/>
            <p:cNvSpPr>
              <a:spLocks/>
            </p:cNvSpPr>
            <p:nvPr/>
          </p:nvSpPr>
          <p:spPr bwMode="auto">
            <a:xfrm>
              <a:off x="5584825" y="5686425"/>
              <a:ext cx="909638" cy="76200"/>
            </a:xfrm>
            <a:custGeom>
              <a:avLst/>
              <a:gdLst>
                <a:gd name="T0" fmla="*/ 71 w 1719"/>
                <a:gd name="T1" fmla="*/ 0 h 144"/>
                <a:gd name="T2" fmla="*/ 1648 w 1719"/>
                <a:gd name="T3" fmla="*/ 0 h 144"/>
                <a:gd name="T4" fmla="*/ 1670 w 1719"/>
                <a:gd name="T5" fmla="*/ 2 h 144"/>
                <a:gd name="T6" fmla="*/ 1691 w 1719"/>
                <a:gd name="T7" fmla="*/ 13 h 144"/>
                <a:gd name="T8" fmla="*/ 1705 w 1719"/>
                <a:gd name="T9" fmla="*/ 28 h 144"/>
                <a:gd name="T10" fmla="*/ 1715 w 1719"/>
                <a:gd name="T11" fmla="*/ 48 h 144"/>
                <a:gd name="T12" fmla="*/ 1719 w 1719"/>
                <a:gd name="T13" fmla="*/ 72 h 144"/>
                <a:gd name="T14" fmla="*/ 1715 w 1719"/>
                <a:gd name="T15" fmla="*/ 94 h 144"/>
                <a:gd name="T16" fmla="*/ 1705 w 1719"/>
                <a:gd name="T17" fmla="*/ 114 h 144"/>
                <a:gd name="T18" fmla="*/ 1691 w 1719"/>
                <a:gd name="T19" fmla="*/ 129 h 144"/>
                <a:gd name="T20" fmla="*/ 1670 w 1719"/>
                <a:gd name="T21" fmla="*/ 140 h 144"/>
                <a:gd name="T22" fmla="*/ 1648 w 1719"/>
                <a:gd name="T23" fmla="*/ 144 h 144"/>
                <a:gd name="T24" fmla="*/ 71 w 1719"/>
                <a:gd name="T25" fmla="*/ 144 h 144"/>
                <a:gd name="T26" fmla="*/ 49 w 1719"/>
                <a:gd name="T27" fmla="*/ 140 h 144"/>
                <a:gd name="T28" fmla="*/ 28 w 1719"/>
                <a:gd name="T29" fmla="*/ 129 h 144"/>
                <a:gd name="T30" fmla="*/ 14 w 1719"/>
                <a:gd name="T31" fmla="*/ 114 h 144"/>
                <a:gd name="T32" fmla="*/ 4 w 1719"/>
                <a:gd name="T33" fmla="*/ 94 h 144"/>
                <a:gd name="T34" fmla="*/ 0 w 1719"/>
                <a:gd name="T35" fmla="*/ 72 h 144"/>
                <a:gd name="T36" fmla="*/ 4 w 1719"/>
                <a:gd name="T37" fmla="*/ 48 h 144"/>
                <a:gd name="T38" fmla="*/ 14 w 1719"/>
                <a:gd name="T39" fmla="*/ 28 h 144"/>
                <a:gd name="T40" fmla="*/ 28 w 1719"/>
                <a:gd name="T41" fmla="*/ 13 h 144"/>
                <a:gd name="T42" fmla="*/ 49 w 1719"/>
                <a:gd name="T43" fmla="*/ 2 h 144"/>
                <a:gd name="T44" fmla="*/ 71 w 1719"/>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9" h="144">
                  <a:moveTo>
                    <a:pt x="71" y="0"/>
                  </a:moveTo>
                  <a:lnTo>
                    <a:pt x="1648" y="0"/>
                  </a:lnTo>
                  <a:lnTo>
                    <a:pt x="1670" y="2"/>
                  </a:lnTo>
                  <a:lnTo>
                    <a:pt x="1691" y="13"/>
                  </a:lnTo>
                  <a:lnTo>
                    <a:pt x="1705" y="28"/>
                  </a:lnTo>
                  <a:lnTo>
                    <a:pt x="1715" y="48"/>
                  </a:lnTo>
                  <a:lnTo>
                    <a:pt x="1719" y="72"/>
                  </a:lnTo>
                  <a:lnTo>
                    <a:pt x="1715" y="94"/>
                  </a:lnTo>
                  <a:lnTo>
                    <a:pt x="1705" y="114"/>
                  </a:lnTo>
                  <a:lnTo>
                    <a:pt x="1691" y="129"/>
                  </a:lnTo>
                  <a:lnTo>
                    <a:pt x="1670" y="140"/>
                  </a:lnTo>
                  <a:lnTo>
                    <a:pt x="1648" y="144"/>
                  </a:lnTo>
                  <a:lnTo>
                    <a:pt x="71" y="144"/>
                  </a:lnTo>
                  <a:lnTo>
                    <a:pt x="49" y="140"/>
                  </a:lnTo>
                  <a:lnTo>
                    <a:pt x="28" y="129"/>
                  </a:lnTo>
                  <a:lnTo>
                    <a:pt x="14" y="114"/>
                  </a:lnTo>
                  <a:lnTo>
                    <a:pt x="4" y="94"/>
                  </a:lnTo>
                  <a:lnTo>
                    <a:pt x="0" y="72"/>
                  </a:lnTo>
                  <a:lnTo>
                    <a:pt x="4" y="48"/>
                  </a:lnTo>
                  <a:lnTo>
                    <a:pt x="14" y="28"/>
                  </a:lnTo>
                  <a:lnTo>
                    <a:pt x="28" y="13"/>
                  </a:lnTo>
                  <a:lnTo>
                    <a:pt x="49" y="2"/>
                  </a:lnTo>
                  <a:lnTo>
                    <a:pt x="71"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78" name="Freeform 55"/>
            <p:cNvSpPr>
              <a:spLocks/>
            </p:cNvSpPr>
            <p:nvPr/>
          </p:nvSpPr>
          <p:spPr bwMode="auto">
            <a:xfrm>
              <a:off x="5584825" y="5915025"/>
              <a:ext cx="909638" cy="76200"/>
            </a:xfrm>
            <a:custGeom>
              <a:avLst/>
              <a:gdLst>
                <a:gd name="T0" fmla="*/ 71 w 1719"/>
                <a:gd name="T1" fmla="*/ 0 h 144"/>
                <a:gd name="T2" fmla="*/ 1648 w 1719"/>
                <a:gd name="T3" fmla="*/ 0 h 144"/>
                <a:gd name="T4" fmla="*/ 1670 w 1719"/>
                <a:gd name="T5" fmla="*/ 4 h 144"/>
                <a:gd name="T6" fmla="*/ 1691 w 1719"/>
                <a:gd name="T7" fmla="*/ 13 h 144"/>
                <a:gd name="T8" fmla="*/ 1705 w 1719"/>
                <a:gd name="T9" fmla="*/ 28 h 144"/>
                <a:gd name="T10" fmla="*/ 1715 w 1719"/>
                <a:gd name="T11" fmla="*/ 48 h 144"/>
                <a:gd name="T12" fmla="*/ 1719 w 1719"/>
                <a:gd name="T13" fmla="*/ 72 h 144"/>
                <a:gd name="T14" fmla="*/ 1715 w 1719"/>
                <a:gd name="T15" fmla="*/ 94 h 144"/>
                <a:gd name="T16" fmla="*/ 1705 w 1719"/>
                <a:gd name="T17" fmla="*/ 114 h 144"/>
                <a:gd name="T18" fmla="*/ 1691 w 1719"/>
                <a:gd name="T19" fmla="*/ 129 h 144"/>
                <a:gd name="T20" fmla="*/ 1670 w 1719"/>
                <a:gd name="T21" fmla="*/ 140 h 144"/>
                <a:gd name="T22" fmla="*/ 1648 w 1719"/>
                <a:gd name="T23" fmla="*/ 144 h 144"/>
                <a:gd name="T24" fmla="*/ 71 w 1719"/>
                <a:gd name="T25" fmla="*/ 144 h 144"/>
                <a:gd name="T26" fmla="*/ 49 w 1719"/>
                <a:gd name="T27" fmla="*/ 140 h 144"/>
                <a:gd name="T28" fmla="*/ 28 w 1719"/>
                <a:gd name="T29" fmla="*/ 129 h 144"/>
                <a:gd name="T30" fmla="*/ 14 w 1719"/>
                <a:gd name="T31" fmla="*/ 114 h 144"/>
                <a:gd name="T32" fmla="*/ 4 w 1719"/>
                <a:gd name="T33" fmla="*/ 94 h 144"/>
                <a:gd name="T34" fmla="*/ 0 w 1719"/>
                <a:gd name="T35" fmla="*/ 72 h 144"/>
                <a:gd name="T36" fmla="*/ 4 w 1719"/>
                <a:gd name="T37" fmla="*/ 48 h 144"/>
                <a:gd name="T38" fmla="*/ 14 w 1719"/>
                <a:gd name="T39" fmla="*/ 28 h 144"/>
                <a:gd name="T40" fmla="*/ 28 w 1719"/>
                <a:gd name="T41" fmla="*/ 13 h 144"/>
                <a:gd name="T42" fmla="*/ 49 w 1719"/>
                <a:gd name="T43" fmla="*/ 4 h 144"/>
                <a:gd name="T44" fmla="*/ 71 w 1719"/>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9" h="144">
                  <a:moveTo>
                    <a:pt x="71" y="0"/>
                  </a:moveTo>
                  <a:lnTo>
                    <a:pt x="1648" y="0"/>
                  </a:lnTo>
                  <a:lnTo>
                    <a:pt x="1670" y="4"/>
                  </a:lnTo>
                  <a:lnTo>
                    <a:pt x="1691" y="13"/>
                  </a:lnTo>
                  <a:lnTo>
                    <a:pt x="1705" y="28"/>
                  </a:lnTo>
                  <a:lnTo>
                    <a:pt x="1715" y="48"/>
                  </a:lnTo>
                  <a:lnTo>
                    <a:pt x="1719" y="72"/>
                  </a:lnTo>
                  <a:lnTo>
                    <a:pt x="1715" y="94"/>
                  </a:lnTo>
                  <a:lnTo>
                    <a:pt x="1705" y="114"/>
                  </a:lnTo>
                  <a:lnTo>
                    <a:pt x="1691" y="129"/>
                  </a:lnTo>
                  <a:lnTo>
                    <a:pt x="1670" y="140"/>
                  </a:lnTo>
                  <a:lnTo>
                    <a:pt x="1648" y="144"/>
                  </a:lnTo>
                  <a:lnTo>
                    <a:pt x="71" y="144"/>
                  </a:lnTo>
                  <a:lnTo>
                    <a:pt x="49" y="140"/>
                  </a:lnTo>
                  <a:lnTo>
                    <a:pt x="28" y="129"/>
                  </a:lnTo>
                  <a:lnTo>
                    <a:pt x="14" y="114"/>
                  </a:lnTo>
                  <a:lnTo>
                    <a:pt x="4" y="94"/>
                  </a:lnTo>
                  <a:lnTo>
                    <a:pt x="0" y="72"/>
                  </a:lnTo>
                  <a:lnTo>
                    <a:pt x="4" y="48"/>
                  </a:lnTo>
                  <a:lnTo>
                    <a:pt x="14" y="28"/>
                  </a:lnTo>
                  <a:lnTo>
                    <a:pt x="28" y="13"/>
                  </a:lnTo>
                  <a:lnTo>
                    <a:pt x="49" y="4"/>
                  </a:lnTo>
                  <a:lnTo>
                    <a:pt x="71"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grpSp>
      <p:grpSp>
        <p:nvGrpSpPr>
          <p:cNvPr id="79" name="Group 78"/>
          <p:cNvGrpSpPr/>
          <p:nvPr/>
        </p:nvGrpSpPr>
        <p:grpSpPr>
          <a:xfrm>
            <a:off x="13168826" y="3082739"/>
            <a:ext cx="660528" cy="657246"/>
            <a:chOff x="8589963" y="4062413"/>
            <a:chExt cx="2235200" cy="2224088"/>
          </a:xfrm>
          <a:solidFill>
            <a:schemeClr val="bg1"/>
          </a:solidFill>
        </p:grpSpPr>
        <p:sp>
          <p:nvSpPr>
            <p:cNvPr id="80" name="Freeform 60"/>
            <p:cNvSpPr>
              <a:spLocks noEditPoints="1"/>
            </p:cNvSpPr>
            <p:nvPr/>
          </p:nvSpPr>
          <p:spPr bwMode="auto">
            <a:xfrm>
              <a:off x="8589963" y="4062413"/>
              <a:ext cx="2235200" cy="2224088"/>
            </a:xfrm>
            <a:custGeom>
              <a:avLst/>
              <a:gdLst>
                <a:gd name="T0" fmla="*/ 1736 w 4226"/>
                <a:gd name="T1" fmla="*/ 198 h 4202"/>
                <a:gd name="T2" fmla="*/ 1272 w 4226"/>
                <a:gd name="T3" fmla="*/ 352 h 4202"/>
                <a:gd name="T4" fmla="*/ 868 w 4226"/>
                <a:gd name="T5" fmla="*/ 610 h 4202"/>
                <a:gd name="T6" fmla="*/ 540 w 4226"/>
                <a:gd name="T7" fmla="*/ 956 h 4202"/>
                <a:gd name="T8" fmla="*/ 304 w 4226"/>
                <a:gd name="T9" fmla="*/ 1375 h 4202"/>
                <a:gd name="T10" fmla="*/ 180 w 4226"/>
                <a:gd name="T11" fmla="*/ 1849 h 4202"/>
                <a:gd name="T12" fmla="*/ 180 w 4226"/>
                <a:gd name="T13" fmla="*/ 2354 h 4202"/>
                <a:gd name="T14" fmla="*/ 304 w 4226"/>
                <a:gd name="T15" fmla="*/ 2828 h 4202"/>
                <a:gd name="T16" fmla="*/ 540 w 4226"/>
                <a:gd name="T17" fmla="*/ 3247 h 4202"/>
                <a:gd name="T18" fmla="*/ 868 w 4226"/>
                <a:gd name="T19" fmla="*/ 3593 h 4202"/>
                <a:gd name="T20" fmla="*/ 1272 w 4226"/>
                <a:gd name="T21" fmla="*/ 3851 h 4202"/>
                <a:gd name="T22" fmla="*/ 1736 w 4226"/>
                <a:gd name="T23" fmla="*/ 4005 h 4202"/>
                <a:gd name="T24" fmla="*/ 2241 w 4226"/>
                <a:gd name="T25" fmla="*/ 4036 h 4202"/>
                <a:gd name="T26" fmla="*/ 2729 w 4226"/>
                <a:gd name="T27" fmla="*/ 3942 h 4202"/>
                <a:gd name="T28" fmla="*/ 3164 w 4226"/>
                <a:gd name="T29" fmla="*/ 3734 h 4202"/>
                <a:gd name="T30" fmla="*/ 3534 w 4226"/>
                <a:gd name="T31" fmla="*/ 3430 h 4202"/>
                <a:gd name="T32" fmla="*/ 3817 w 4226"/>
                <a:gd name="T33" fmla="*/ 3045 h 4202"/>
                <a:gd name="T34" fmla="*/ 3998 w 4226"/>
                <a:gd name="T35" fmla="*/ 2596 h 4202"/>
                <a:gd name="T36" fmla="*/ 4063 w 4226"/>
                <a:gd name="T37" fmla="*/ 2101 h 4202"/>
                <a:gd name="T38" fmla="*/ 3998 w 4226"/>
                <a:gd name="T39" fmla="*/ 1606 h 4202"/>
                <a:gd name="T40" fmla="*/ 3817 w 4226"/>
                <a:gd name="T41" fmla="*/ 1158 h 4202"/>
                <a:gd name="T42" fmla="*/ 3534 w 4226"/>
                <a:gd name="T43" fmla="*/ 773 h 4202"/>
                <a:gd name="T44" fmla="*/ 3164 w 4226"/>
                <a:gd name="T45" fmla="*/ 469 h 4202"/>
                <a:gd name="T46" fmla="*/ 2729 w 4226"/>
                <a:gd name="T47" fmla="*/ 261 h 4202"/>
                <a:gd name="T48" fmla="*/ 2241 w 4226"/>
                <a:gd name="T49" fmla="*/ 166 h 4202"/>
                <a:gd name="T50" fmla="*/ 2378 w 4226"/>
                <a:gd name="T51" fmla="*/ 16 h 4202"/>
                <a:gd name="T52" fmla="*/ 2876 w 4226"/>
                <a:gd name="T53" fmla="*/ 141 h 4202"/>
                <a:gd name="T54" fmla="*/ 3319 w 4226"/>
                <a:gd name="T55" fmla="*/ 377 h 4202"/>
                <a:gd name="T56" fmla="*/ 3693 w 4226"/>
                <a:gd name="T57" fmla="*/ 706 h 4202"/>
                <a:gd name="T58" fmla="*/ 3978 w 4226"/>
                <a:gd name="T59" fmla="*/ 1114 h 4202"/>
                <a:gd name="T60" fmla="*/ 4161 w 4226"/>
                <a:gd name="T61" fmla="*/ 1584 h 4202"/>
                <a:gd name="T62" fmla="*/ 4226 w 4226"/>
                <a:gd name="T63" fmla="*/ 2101 h 4202"/>
                <a:gd name="T64" fmla="*/ 4161 w 4226"/>
                <a:gd name="T65" fmla="*/ 2619 h 4202"/>
                <a:gd name="T66" fmla="*/ 3978 w 4226"/>
                <a:gd name="T67" fmla="*/ 3089 h 4202"/>
                <a:gd name="T68" fmla="*/ 3693 w 4226"/>
                <a:gd name="T69" fmla="*/ 3497 h 4202"/>
                <a:gd name="T70" fmla="*/ 3319 w 4226"/>
                <a:gd name="T71" fmla="*/ 3826 h 4202"/>
                <a:gd name="T72" fmla="*/ 2876 w 4226"/>
                <a:gd name="T73" fmla="*/ 4061 h 4202"/>
                <a:gd name="T74" fmla="*/ 2378 w 4226"/>
                <a:gd name="T75" fmla="*/ 4187 h 4202"/>
                <a:gd name="T76" fmla="*/ 1849 w 4226"/>
                <a:gd name="T77" fmla="*/ 4187 h 4202"/>
                <a:gd name="T78" fmla="*/ 1350 w 4226"/>
                <a:gd name="T79" fmla="*/ 4061 h 4202"/>
                <a:gd name="T80" fmla="*/ 906 w 4226"/>
                <a:gd name="T81" fmla="*/ 3826 h 4202"/>
                <a:gd name="T82" fmla="*/ 534 w 4226"/>
                <a:gd name="T83" fmla="*/ 3497 h 4202"/>
                <a:gd name="T84" fmla="*/ 249 w 4226"/>
                <a:gd name="T85" fmla="*/ 3089 h 4202"/>
                <a:gd name="T86" fmla="*/ 65 w 4226"/>
                <a:gd name="T87" fmla="*/ 2619 h 4202"/>
                <a:gd name="T88" fmla="*/ 0 w 4226"/>
                <a:gd name="T89" fmla="*/ 2101 h 4202"/>
                <a:gd name="T90" fmla="*/ 65 w 4226"/>
                <a:gd name="T91" fmla="*/ 1584 h 4202"/>
                <a:gd name="T92" fmla="*/ 249 w 4226"/>
                <a:gd name="T93" fmla="*/ 1114 h 4202"/>
                <a:gd name="T94" fmla="*/ 534 w 4226"/>
                <a:gd name="T95" fmla="*/ 706 h 4202"/>
                <a:gd name="T96" fmla="*/ 906 w 4226"/>
                <a:gd name="T97" fmla="*/ 377 h 4202"/>
                <a:gd name="T98" fmla="*/ 1350 w 4226"/>
                <a:gd name="T99" fmla="*/ 141 h 4202"/>
                <a:gd name="T100" fmla="*/ 1849 w 4226"/>
                <a:gd name="T101" fmla="*/ 16 h 4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26" h="4202">
                  <a:moveTo>
                    <a:pt x="2113" y="162"/>
                  </a:moveTo>
                  <a:lnTo>
                    <a:pt x="1985" y="166"/>
                  </a:lnTo>
                  <a:lnTo>
                    <a:pt x="1859" y="178"/>
                  </a:lnTo>
                  <a:lnTo>
                    <a:pt x="1736" y="198"/>
                  </a:lnTo>
                  <a:lnTo>
                    <a:pt x="1614" y="226"/>
                  </a:lnTo>
                  <a:lnTo>
                    <a:pt x="1498" y="261"/>
                  </a:lnTo>
                  <a:lnTo>
                    <a:pt x="1383" y="303"/>
                  </a:lnTo>
                  <a:lnTo>
                    <a:pt x="1272" y="352"/>
                  </a:lnTo>
                  <a:lnTo>
                    <a:pt x="1164" y="407"/>
                  </a:lnTo>
                  <a:lnTo>
                    <a:pt x="1061" y="469"/>
                  </a:lnTo>
                  <a:lnTo>
                    <a:pt x="962" y="536"/>
                  </a:lnTo>
                  <a:lnTo>
                    <a:pt x="868" y="610"/>
                  </a:lnTo>
                  <a:lnTo>
                    <a:pt x="778" y="689"/>
                  </a:lnTo>
                  <a:lnTo>
                    <a:pt x="693" y="773"/>
                  </a:lnTo>
                  <a:lnTo>
                    <a:pt x="614" y="863"/>
                  </a:lnTo>
                  <a:lnTo>
                    <a:pt x="540" y="956"/>
                  </a:lnTo>
                  <a:lnTo>
                    <a:pt x="472" y="1055"/>
                  </a:lnTo>
                  <a:lnTo>
                    <a:pt x="410" y="1158"/>
                  </a:lnTo>
                  <a:lnTo>
                    <a:pt x="354" y="1264"/>
                  </a:lnTo>
                  <a:lnTo>
                    <a:pt x="304" y="1375"/>
                  </a:lnTo>
                  <a:lnTo>
                    <a:pt x="263" y="1489"/>
                  </a:lnTo>
                  <a:lnTo>
                    <a:pt x="227" y="1606"/>
                  </a:lnTo>
                  <a:lnTo>
                    <a:pt x="200" y="1726"/>
                  </a:lnTo>
                  <a:lnTo>
                    <a:pt x="180" y="1849"/>
                  </a:lnTo>
                  <a:lnTo>
                    <a:pt x="166" y="1974"/>
                  </a:lnTo>
                  <a:lnTo>
                    <a:pt x="162" y="2101"/>
                  </a:lnTo>
                  <a:lnTo>
                    <a:pt x="166" y="2229"/>
                  </a:lnTo>
                  <a:lnTo>
                    <a:pt x="180" y="2354"/>
                  </a:lnTo>
                  <a:lnTo>
                    <a:pt x="200" y="2477"/>
                  </a:lnTo>
                  <a:lnTo>
                    <a:pt x="227" y="2596"/>
                  </a:lnTo>
                  <a:lnTo>
                    <a:pt x="263" y="2714"/>
                  </a:lnTo>
                  <a:lnTo>
                    <a:pt x="304" y="2828"/>
                  </a:lnTo>
                  <a:lnTo>
                    <a:pt x="354" y="2939"/>
                  </a:lnTo>
                  <a:lnTo>
                    <a:pt x="410" y="3045"/>
                  </a:lnTo>
                  <a:lnTo>
                    <a:pt x="472" y="3148"/>
                  </a:lnTo>
                  <a:lnTo>
                    <a:pt x="540" y="3247"/>
                  </a:lnTo>
                  <a:lnTo>
                    <a:pt x="614" y="3340"/>
                  </a:lnTo>
                  <a:lnTo>
                    <a:pt x="693" y="3430"/>
                  </a:lnTo>
                  <a:lnTo>
                    <a:pt x="778" y="3514"/>
                  </a:lnTo>
                  <a:lnTo>
                    <a:pt x="868" y="3593"/>
                  </a:lnTo>
                  <a:lnTo>
                    <a:pt x="962" y="3667"/>
                  </a:lnTo>
                  <a:lnTo>
                    <a:pt x="1061" y="3734"/>
                  </a:lnTo>
                  <a:lnTo>
                    <a:pt x="1164" y="3796"/>
                  </a:lnTo>
                  <a:lnTo>
                    <a:pt x="1272" y="3851"/>
                  </a:lnTo>
                  <a:lnTo>
                    <a:pt x="1383" y="3900"/>
                  </a:lnTo>
                  <a:lnTo>
                    <a:pt x="1498" y="3942"/>
                  </a:lnTo>
                  <a:lnTo>
                    <a:pt x="1614" y="3977"/>
                  </a:lnTo>
                  <a:lnTo>
                    <a:pt x="1736" y="4005"/>
                  </a:lnTo>
                  <a:lnTo>
                    <a:pt x="1859" y="4025"/>
                  </a:lnTo>
                  <a:lnTo>
                    <a:pt x="1985" y="4036"/>
                  </a:lnTo>
                  <a:lnTo>
                    <a:pt x="2113" y="4040"/>
                  </a:lnTo>
                  <a:lnTo>
                    <a:pt x="2241" y="4036"/>
                  </a:lnTo>
                  <a:lnTo>
                    <a:pt x="2368" y="4025"/>
                  </a:lnTo>
                  <a:lnTo>
                    <a:pt x="2491" y="4005"/>
                  </a:lnTo>
                  <a:lnTo>
                    <a:pt x="2611" y="3977"/>
                  </a:lnTo>
                  <a:lnTo>
                    <a:pt x="2729" y="3942"/>
                  </a:lnTo>
                  <a:lnTo>
                    <a:pt x="2843" y="3900"/>
                  </a:lnTo>
                  <a:lnTo>
                    <a:pt x="2954" y="3851"/>
                  </a:lnTo>
                  <a:lnTo>
                    <a:pt x="3061" y="3796"/>
                  </a:lnTo>
                  <a:lnTo>
                    <a:pt x="3164" y="3734"/>
                  </a:lnTo>
                  <a:lnTo>
                    <a:pt x="3264" y="3667"/>
                  </a:lnTo>
                  <a:lnTo>
                    <a:pt x="3359" y="3593"/>
                  </a:lnTo>
                  <a:lnTo>
                    <a:pt x="3449" y="3514"/>
                  </a:lnTo>
                  <a:lnTo>
                    <a:pt x="3534" y="3430"/>
                  </a:lnTo>
                  <a:lnTo>
                    <a:pt x="3613" y="3340"/>
                  </a:lnTo>
                  <a:lnTo>
                    <a:pt x="3686" y="3247"/>
                  </a:lnTo>
                  <a:lnTo>
                    <a:pt x="3755" y="3148"/>
                  </a:lnTo>
                  <a:lnTo>
                    <a:pt x="3817" y="3045"/>
                  </a:lnTo>
                  <a:lnTo>
                    <a:pt x="3873" y="2939"/>
                  </a:lnTo>
                  <a:lnTo>
                    <a:pt x="3922" y="2828"/>
                  </a:lnTo>
                  <a:lnTo>
                    <a:pt x="3964" y="2714"/>
                  </a:lnTo>
                  <a:lnTo>
                    <a:pt x="3998" y="2596"/>
                  </a:lnTo>
                  <a:lnTo>
                    <a:pt x="4026" y="2477"/>
                  </a:lnTo>
                  <a:lnTo>
                    <a:pt x="4047" y="2354"/>
                  </a:lnTo>
                  <a:lnTo>
                    <a:pt x="4059" y="2229"/>
                  </a:lnTo>
                  <a:lnTo>
                    <a:pt x="4063" y="2101"/>
                  </a:lnTo>
                  <a:lnTo>
                    <a:pt x="4059" y="1974"/>
                  </a:lnTo>
                  <a:lnTo>
                    <a:pt x="4047" y="1849"/>
                  </a:lnTo>
                  <a:lnTo>
                    <a:pt x="4026" y="1726"/>
                  </a:lnTo>
                  <a:lnTo>
                    <a:pt x="3998" y="1606"/>
                  </a:lnTo>
                  <a:lnTo>
                    <a:pt x="3964" y="1489"/>
                  </a:lnTo>
                  <a:lnTo>
                    <a:pt x="3922" y="1375"/>
                  </a:lnTo>
                  <a:lnTo>
                    <a:pt x="3873" y="1264"/>
                  </a:lnTo>
                  <a:lnTo>
                    <a:pt x="3817" y="1158"/>
                  </a:lnTo>
                  <a:lnTo>
                    <a:pt x="3755" y="1055"/>
                  </a:lnTo>
                  <a:lnTo>
                    <a:pt x="3686" y="956"/>
                  </a:lnTo>
                  <a:lnTo>
                    <a:pt x="3613" y="863"/>
                  </a:lnTo>
                  <a:lnTo>
                    <a:pt x="3534" y="773"/>
                  </a:lnTo>
                  <a:lnTo>
                    <a:pt x="3449" y="689"/>
                  </a:lnTo>
                  <a:lnTo>
                    <a:pt x="3359" y="610"/>
                  </a:lnTo>
                  <a:lnTo>
                    <a:pt x="3264" y="536"/>
                  </a:lnTo>
                  <a:lnTo>
                    <a:pt x="3164" y="469"/>
                  </a:lnTo>
                  <a:lnTo>
                    <a:pt x="3061" y="407"/>
                  </a:lnTo>
                  <a:lnTo>
                    <a:pt x="2954" y="352"/>
                  </a:lnTo>
                  <a:lnTo>
                    <a:pt x="2843" y="303"/>
                  </a:lnTo>
                  <a:lnTo>
                    <a:pt x="2729" y="261"/>
                  </a:lnTo>
                  <a:lnTo>
                    <a:pt x="2611" y="226"/>
                  </a:lnTo>
                  <a:lnTo>
                    <a:pt x="2491" y="198"/>
                  </a:lnTo>
                  <a:lnTo>
                    <a:pt x="2368" y="178"/>
                  </a:lnTo>
                  <a:lnTo>
                    <a:pt x="2241" y="166"/>
                  </a:lnTo>
                  <a:lnTo>
                    <a:pt x="2113" y="162"/>
                  </a:lnTo>
                  <a:close/>
                  <a:moveTo>
                    <a:pt x="2113" y="0"/>
                  </a:moveTo>
                  <a:lnTo>
                    <a:pt x="2247" y="4"/>
                  </a:lnTo>
                  <a:lnTo>
                    <a:pt x="2378" y="16"/>
                  </a:lnTo>
                  <a:lnTo>
                    <a:pt x="2507" y="36"/>
                  </a:lnTo>
                  <a:lnTo>
                    <a:pt x="2632" y="65"/>
                  </a:lnTo>
                  <a:lnTo>
                    <a:pt x="2755" y="99"/>
                  </a:lnTo>
                  <a:lnTo>
                    <a:pt x="2876" y="141"/>
                  </a:lnTo>
                  <a:lnTo>
                    <a:pt x="2992" y="191"/>
                  </a:lnTo>
                  <a:lnTo>
                    <a:pt x="3106" y="247"/>
                  </a:lnTo>
                  <a:lnTo>
                    <a:pt x="3215" y="309"/>
                  </a:lnTo>
                  <a:lnTo>
                    <a:pt x="3319" y="377"/>
                  </a:lnTo>
                  <a:lnTo>
                    <a:pt x="3420" y="451"/>
                  </a:lnTo>
                  <a:lnTo>
                    <a:pt x="3515" y="531"/>
                  </a:lnTo>
                  <a:lnTo>
                    <a:pt x="3607" y="617"/>
                  </a:lnTo>
                  <a:lnTo>
                    <a:pt x="3693" y="706"/>
                  </a:lnTo>
                  <a:lnTo>
                    <a:pt x="3772" y="802"/>
                  </a:lnTo>
                  <a:lnTo>
                    <a:pt x="3847" y="902"/>
                  </a:lnTo>
                  <a:lnTo>
                    <a:pt x="3916" y="1006"/>
                  </a:lnTo>
                  <a:lnTo>
                    <a:pt x="3978" y="1114"/>
                  </a:lnTo>
                  <a:lnTo>
                    <a:pt x="4034" y="1227"/>
                  </a:lnTo>
                  <a:lnTo>
                    <a:pt x="4083" y="1343"/>
                  </a:lnTo>
                  <a:lnTo>
                    <a:pt x="4127" y="1462"/>
                  </a:lnTo>
                  <a:lnTo>
                    <a:pt x="4161" y="1584"/>
                  </a:lnTo>
                  <a:lnTo>
                    <a:pt x="4189" y="1710"/>
                  </a:lnTo>
                  <a:lnTo>
                    <a:pt x="4210" y="1838"/>
                  </a:lnTo>
                  <a:lnTo>
                    <a:pt x="4222" y="1968"/>
                  </a:lnTo>
                  <a:lnTo>
                    <a:pt x="4226" y="2101"/>
                  </a:lnTo>
                  <a:lnTo>
                    <a:pt x="4222" y="2234"/>
                  </a:lnTo>
                  <a:lnTo>
                    <a:pt x="4210" y="2365"/>
                  </a:lnTo>
                  <a:lnTo>
                    <a:pt x="4189" y="2492"/>
                  </a:lnTo>
                  <a:lnTo>
                    <a:pt x="4161" y="2619"/>
                  </a:lnTo>
                  <a:lnTo>
                    <a:pt x="4127" y="2741"/>
                  </a:lnTo>
                  <a:lnTo>
                    <a:pt x="4083" y="2860"/>
                  </a:lnTo>
                  <a:lnTo>
                    <a:pt x="4034" y="2977"/>
                  </a:lnTo>
                  <a:lnTo>
                    <a:pt x="3978" y="3089"/>
                  </a:lnTo>
                  <a:lnTo>
                    <a:pt x="3916" y="3197"/>
                  </a:lnTo>
                  <a:lnTo>
                    <a:pt x="3847" y="3301"/>
                  </a:lnTo>
                  <a:lnTo>
                    <a:pt x="3772" y="3401"/>
                  </a:lnTo>
                  <a:lnTo>
                    <a:pt x="3693" y="3497"/>
                  </a:lnTo>
                  <a:lnTo>
                    <a:pt x="3607" y="3586"/>
                  </a:lnTo>
                  <a:lnTo>
                    <a:pt x="3515" y="3672"/>
                  </a:lnTo>
                  <a:lnTo>
                    <a:pt x="3420" y="3752"/>
                  </a:lnTo>
                  <a:lnTo>
                    <a:pt x="3319" y="3826"/>
                  </a:lnTo>
                  <a:lnTo>
                    <a:pt x="3215" y="3894"/>
                  </a:lnTo>
                  <a:lnTo>
                    <a:pt x="3106" y="3956"/>
                  </a:lnTo>
                  <a:lnTo>
                    <a:pt x="2992" y="4011"/>
                  </a:lnTo>
                  <a:lnTo>
                    <a:pt x="2876" y="4061"/>
                  </a:lnTo>
                  <a:lnTo>
                    <a:pt x="2755" y="4104"/>
                  </a:lnTo>
                  <a:lnTo>
                    <a:pt x="2632" y="4139"/>
                  </a:lnTo>
                  <a:lnTo>
                    <a:pt x="2507" y="4167"/>
                  </a:lnTo>
                  <a:lnTo>
                    <a:pt x="2378" y="4187"/>
                  </a:lnTo>
                  <a:lnTo>
                    <a:pt x="2247" y="4198"/>
                  </a:lnTo>
                  <a:lnTo>
                    <a:pt x="2113" y="4202"/>
                  </a:lnTo>
                  <a:lnTo>
                    <a:pt x="1980" y="4198"/>
                  </a:lnTo>
                  <a:lnTo>
                    <a:pt x="1849" y="4187"/>
                  </a:lnTo>
                  <a:lnTo>
                    <a:pt x="1719" y="4167"/>
                  </a:lnTo>
                  <a:lnTo>
                    <a:pt x="1593" y="4139"/>
                  </a:lnTo>
                  <a:lnTo>
                    <a:pt x="1470" y="4104"/>
                  </a:lnTo>
                  <a:lnTo>
                    <a:pt x="1350" y="4061"/>
                  </a:lnTo>
                  <a:lnTo>
                    <a:pt x="1233" y="4011"/>
                  </a:lnTo>
                  <a:lnTo>
                    <a:pt x="1121" y="3956"/>
                  </a:lnTo>
                  <a:lnTo>
                    <a:pt x="1012" y="3894"/>
                  </a:lnTo>
                  <a:lnTo>
                    <a:pt x="906" y="3826"/>
                  </a:lnTo>
                  <a:lnTo>
                    <a:pt x="806" y="3752"/>
                  </a:lnTo>
                  <a:lnTo>
                    <a:pt x="710" y="3672"/>
                  </a:lnTo>
                  <a:lnTo>
                    <a:pt x="619" y="3586"/>
                  </a:lnTo>
                  <a:lnTo>
                    <a:pt x="534" y="3497"/>
                  </a:lnTo>
                  <a:lnTo>
                    <a:pt x="454" y="3401"/>
                  </a:lnTo>
                  <a:lnTo>
                    <a:pt x="380" y="3301"/>
                  </a:lnTo>
                  <a:lnTo>
                    <a:pt x="311" y="3197"/>
                  </a:lnTo>
                  <a:lnTo>
                    <a:pt x="249" y="3089"/>
                  </a:lnTo>
                  <a:lnTo>
                    <a:pt x="192" y="2977"/>
                  </a:lnTo>
                  <a:lnTo>
                    <a:pt x="143" y="2860"/>
                  </a:lnTo>
                  <a:lnTo>
                    <a:pt x="100" y="2741"/>
                  </a:lnTo>
                  <a:lnTo>
                    <a:pt x="65" y="2619"/>
                  </a:lnTo>
                  <a:lnTo>
                    <a:pt x="37" y="2492"/>
                  </a:lnTo>
                  <a:lnTo>
                    <a:pt x="17" y="2365"/>
                  </a:lnTo>
                  <a:lnTo>
                    <a:pt x="5" y="2234"/>
                  </a:lnTo>
                  <a:lnTo>
                    <a:pt x="0" y="2101"/>
                  </a:lnTo>
                  <a:lnTo>
                    <a:pt x="5" y="1968"/>
                  </a:lnTo>
                  <a:lnTo>
                    <a:pt x="17" y="1838"/>
                  </a:lnTo>
                  <a:lnTo>
                    <a:pt x="37" y="1710"/>
                  </a:lnTo>
                  <a:lnTo>
                    <a:pt x="65" y="1584"/>
                  </a:lnTo>
                  <a:lnTo>
                    <a:pt x="100" y="1462"/>
                  </a:lnTo>
                  <a:lnTo>
                    <a:pt x="143" y="1343"/>
                  </a:lnTo>
                  <a:lnTo>
                    <a:pt x="192" y="1227"/>
                  </a:lnTo>
                  <a:lnTo>
                    <a:pt x="249" y="1114"/>
                  </a:lnTo>
                  <a:lnTo>
                    <a:pt x="311" y="1006"/>
                  </a:lnTo>
                  <a:lnTo>
                    <a:pt x="380" y="902"/>
                  </a:lnTo>
                  <a:lnTo>
                    <a:pt x="454" y="802"/>
                  </a:lnTo>
                  <a:lnTo>
                    <a:pt x="534" y="706"/>
                  </a:lnTo>
                  <a:lnTo>
                    <a:pt x="619" y="617"/>
                  </a:lnTo>
                  <a:lnTo>
                    <a:pt x="710" y="531"/>
                  </a:lnTo>
                  <a:lnTo>
                    <a:pt x="806" y="451"/>
                  </a:lnTo>
                  <a:lnTo>
                    <a:pt x="906" y="377"/>
                  </a:lnTo>
                  <a:lnTo>
                    <a:pt x="1012" y="309"/>
                  </a:lnTo>
                  <a:lnTo>
                    <a:pt x="1121" y="247"/>
                  </a:lnTo>
                  <a:lnTo>
                    <a:pt x="1233" y="191"/>
                  </a:lnTo>
                  <a:lnTo>
                    <a:pt x="1350" y="141"/>
                  </a:lnTo>
                  <a:lnTo>
                    <a:pt x="1470" y="99"/>
                  </a:lnTo>
                  <a:lnTo>
                    <a:pt x="1593" y="65"/>
                  </a:lnTo>
                  <a:lnTo>
                    <a:pt x="1719" y="36"/>
                  </a:lnTo>
                  <a:lnTo>
                    <a:pt x="1849" y="16"/>
                  </a:lnTo>
                  <a:lnTo>
                    <a:pt x="1980" y="4"/>
                  </a:lnTo>
                  <a:lnTo>
                    <a:pt x="2113"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sp>
          <p:nvSpPr>
            <p:cNvPr id="81" name="Freeform 61"/>
            <p:cNvSpPr>
              <a:spLocks/>
            </p:cNvSpPr>
            <p:nvPr/>
          </p:nvSpPr>
          <p:spPr bwMode="auto">
            <a:xfrm>
              <a:off x="9105901" y="4703763"/>
              <a:ext cx="1203325" cy="855663"/>
            </a:xfrm>
            <a:custGeom>
              <a:avLst/>
              <a:gdLst>
                <a:gd name="T0" fmla="*/ 2189 w 2275"/>
                <a:gd name="T1" fmla="*/ 0 h 1616"/>
                <a:gd name="T2" fmla="*/ 2211 w 2275"/>
                <a:gd name="T3" fmla="*/ 1 h 1616"/>
                <a:gd name="T4" fmla="*/ 2230 w 2275"/>
                <a:gd name="T5" fmla="*/ 8 h 1616"/>
                <a:gd name="T6" fmla="*/ 2248 w 2275"/>
                <a:gd name="T7" fmla="*/ 20 h 1616"/>
                <a:gd name="T8" fmla="*/ 2262 w 2275"/>
                <a:gd name="T9" fmla="*/ 37 h 1616"/>
                <a:gd name="T10" fmla="*/ 2271 w 2275"/>
                <a:gd name="T11" fmla="*/ 55 h 1616"/>
                <a:gd name="T12" fmla="*/ 2275 w 2275"/>
                <a:gd name="T13" fmla="*/ 75 h 1616"/>
                <a:gd name="T14" fmla="*/ 2274 w 2275"/>
                <a:gd name="T15" fmla="*/ 96 h 1616"/>
                <a:gd name="T16" fmla="*/ 2268 w 2275"/>
                <a:gd name="T17" fmla="*/ 116 h 1616"/>
                <a:gd name="T18" fmla="*/ 2256 w 2275"/>
                <a:gd name="T19" fmla="*/ 134 h 1616"/>
                <a:gd name="T20" fmla="*/ 956 w 2275"/>
                <a:gd name="T21" fmla="*/ 1589 h 1616"/>
                <a:gd name="T22" fmla="*/ 937 w 2275"/>
                <a:gd name="T23" fmla="*/ 1603 h 1616"/>
                <a:gd name="T24" fmla="*/ 916 w 2275"/>
                <a:gd name="T25" fmla="*/ 1612 h 1616"/>
                <a:gd name="T26" fmla="*/ 894 w 2275"/>
                <a:gd name="T27" fmla="*/ 1616 h 1616"/>
                <a:gd name="T28" fmla="*/ 876 w 2275"/>
                <a:gd name="T29" fmla="*/ 1614 h 1616"/>
                <a:gd name="T30" fmla="*/ 859 w 2275"/>
                <a:gd name="T31" fmla="*/ 1608 h 1616"/>
                <a:gd name="T32" fmla="*/ 843 w 2275"/>
                <a:gd name="T33" fmla="*/ 1598 h 1616"/>
                <a:gd name="T34" fmla="*/ 31 w 2275"/>
                <a:gd name="T35" fmla="*/ 952 h 1616"/>
                <a:gd name="T36" fmla="*/ 16 w 2275"/>
                <a:gd name="T37" fmla="*/ 936 h 1616"/>
                <a:gd name="T38" fmla="*/ 5 w 2275"/>
                <a:gd name="T39" fmla="*/ 917 h 1616"/>
                <a:gd name="T40" fmla="*/ 0 w 2275"/>
                <a:gd name="T41" fmla="*/ 898 h 1616"/>
                <a:gd name="T42" fmla="*/ 2 w 2275"/>
                <a:gd name="T43" fmla="*/ 877 h 1616"/>
                <a:gd name="T44" fmla="*/ 7 w 2275"/>
                <a:gd name="T45" fmla="*/ 857 h 1616"/>
                <a:gd name="T46" fmla="*/ 17 w 2275"/>
                <a:gd name="T47" fmla="*/ 838 h 1616"/>
                <a:gd name="T48" fmla="*/ 33 w 2275"/>
                <a:gd name="T49" fmla="*/ 823 h 1616"/>
                <a:gd name="T50" fmla="*/ 52 w 2275"/>
                <a:gd name="T51" fmla="*/ 813 h 1616"/>
                <a:gd name="T52" fmla="*/ 73 w 2275"/>
                <a:gd name="T53" fmla="*/ 808 h 1616"/>
                <a:gd name="T54" fmla="*/ 93 w 2275"/>
                <a:gd name="T55" fmla="*/ 808 h 1616"/>
                <a:gd name="T56" fmla="*/ 114 w 2275"/>
                <a:gd name="T57" fmla="*/ 815 h 1616"/>
                <a:gd name="T58" fmla="*/ 133 w 2275"/>
                <a:gd name="T59" fmla="*/ 825 h 1616"/>
                <a:gd name="T60" fmla="*/ 884 w 2275"/>
                <a:gd name="T61" fmla="*/ 1424 h 1616"/>
                <a:gd name="T62" fmla="*/ 2134 w 2275"/>
                <a:gd name="T63" fmla="*/ 26 h 1616"/>
                <a:gd name="T64" fmla="*/ 2150 w 2275"/>
                <a:gd name="T65" fmla="*/ 13 h 1616"/>
                <a:gd name="T66" fmla="*/ 2170 w 2275"/>
                <a:gd name="T67" fmla="*/ 4 h 1616"/>
                <a:gd name="T68" fmla="*/ 2189 w 2275"/>
                <a:gd name="T69"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5" h="1616">
                  <a:moveTo>
                    <a:pt x="2189" y="0"/>
                  </a:moveTo>
                  <a:lnTo>
                    <a:pt x="2211" y="1"/>
                  </a:lnTo>
                  <a:lnTo>
                    <a:pt x="2230" y="8"/>
                  </a:lnTo>
                  <a:lnTo>
                    <a:pt x="2248" y="20"/>
                  </a:lnTo>
                  <a:lnTo>
                    <a:pt x="2262" y="37"/>
                  </a:lnTo>
                  <a:lnTo>
                    <a:pt x="2271" y="55"/>
                  </a:lnTo>
                  <a:lnTo>
                    <a:pt x="2275" y="75"/>
                  </a:lnTo>
                  <a:lnTo>
                    <a:pt x="2274" y="96"/>
                  </a:lnTo>
                  <a:lnTo>
                    <a:pt x="2268" y="116"/>
                  </a:lnTo>
                  <a:lnTo>
                    <a:pt x="2256" y="134"/>
                  </a:lnTo>
                  <a:lnTo>
                    <a:pt x="956" y="1589"/>
                  </a:lnTo>
                  <a:lnTo>
                    <a:pt x="937" y="1603"/>
                  </a:lnTo>
                  <a:lnTo>
                    <a:pt x="916" y="1612"/>
                  </a:lnTo>
                  <a:lnTo>
                    <a:pt x="894" y="1616"/>
                  </a:lnTo>
                  <a:lnTo>
                    <a:pt x="876" y="1614"/>
                  </a:lnTo>
                  <a:lnTo>
                    <a:pt x="859" y="1608"/>
                  </a:lnTo>
                  <a:lnTo>
                    <a:pt x="843" y="1598"/>
                  </a:lnTo>
                  <a:lnTo>
                    <a:pt x="31" y="952"/>
                  </a:lnTo>
                  <a:lnTo>
                    <a:pt x="16" y="936"/>
                  </a:lnTo>
                  <a:lnTo>
                    <a:pt x="5" y="917"/>
                  </a:lnTo>
                  <a:lnTo>
                    <a:pt x="0" y="898"/>
                  </a:lnTo>
                  <a:lnTo>
                    <a:pt x="2" y="877"/>
                  </a:lnTo>
                  <a:lnTo>
                    <a:pt x="7" y="857"/>
                  </a:lnTo>
                  <a:lnTo>
                    <a:pt x="17" y="838"/>
                  </a:lnTo>
                  <a:lnTo>
                    <a:pt x="33" y="823"/>
                  </a:lnTo>
                  <a:lnTo>
                    <a:pt x="52" y="813"/>
                  </a:lnTo>
                  <a:lnTo>
                    <a:pt x="73" y="808"/>
                  </a:lnTo>
                  <a:lnTo>
                    <a:pt x="93" y="808"/>
                  </a:lnTo>
                  <a:lnTo>
                    <a:pt x="114" y="815"/>
                  </a:lnTo>
                  <a:lnTo>
                    <a:pt x="133" y="825"/>
                  </a:lnTo>
                  <a:lnTo>
                    <a:pt x="884" y="1424"/>
                  </a:lnTo>
                  <a:lnTo>
                    <a:pt x="2134" y="26"/>
                  </a:lnTo>
                  <a:lnTo>
                    <a:pt x="2150" y="13"/>
                  </a:lnTo>
                  <a:lnTo>
                    <a:pt x="2170" y="4"/>
                  </a:lnTo>
                  <a:lnTo>
                    <a:pt x="2189"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endParaRPr lang="en-IN" sz="9602" dirty="0">
                <a:solidFill>
                  <a:schemeClr val="bg1"/>
                </a:solidFill>
              </a:endParaRPr>
            </a:p>
          </p:txBody>
        </p:sp>
      </p:grpSp>
      <p:sp>
        <p:nvSpPr>
          <p:cNvPr id="84" name="TextBox 83"/>
          <p:cNvSpPr txBox="1"/>
          <p:nvPr/>
        </p:nvSpPr>
        <p:spPr>
          <a:xfrm>
            <a:off x="4135781" y="5346179"/>
            <a:ext cx="5211218" cy="1754326"/>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457200" indent="-457200" algn="just" defTabSz="1700782">
              <a:spcBef>
                <a:spcPts val="1800"/>
              </a:spcBef>
              <a:buSzPct val="123000"/>
              <a:buFont typeface="+mj-lt"/>
              <a:buAutoNum type="arabicPeriod" startAt="2"/>
              <a:defRPr sz="4000" b="1">
                <a:solidFill>
                  <a:srgbClr val="264C98"/>
                </a:solidFill>
                <a:latin typeface="Times New Roman"/>
                <a:ea typeface="Times New Roman"/>
                <a:cs typeface="Times New Roman"/>
                <a:sym typeface="Times New Roman"/>
              </a:defRPr>
            </a:pPr>
            <a:r>
              <a:rPr lang="en-US" sz="2400" dirty="0">
                <a:cs typeface="Calibri" panose="020F0502020204030204" pitchFamily="34" charset="0"/>
              </a:rPr>
              <a:t>In 2022, the same project was eligible to receive support within the scope of the KOSGEB Advanced Entrepreneurship Program.</a:t>
            </a:r>
            <a:endParaRPr lang="tr-TR" sz="2400" dirty="0">
              <a:cs typeface="Calibri" panose="020F0502020204030204" pitchFamily="34" charset="0"/>
            </a:endParaRPr>
          </a:p>
        </p:txBody>
      </p:sp>
      <p:sp>
        <p:nvSpPr>
          <p:cNvPr id="85" name="TextBox 84"/>
          <p:cNvSpPr txBox="1"/>
          <p:nvPr/>
        </p:nvSpPr>
        <p:spPr>
          <a:xfrm>
            <a:off x="4259940" y="2868218"/>
            <a:ext cx="5529153" cy="1754326"/>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457200" indent="-457200" algn="just" defTabSz="1700782">
              <a:spcBef>
                <a:spcPts val="1800"/>
              </a:spcBef>
              <a:buSzPct val="123000"/>
              <a:buFont typeface="+mj-lt"/>
              <a:buAutoNum type="arabicPeriod"/>
              <a:defRPr sz="4000" b="1">
                <a:solidFill>
                  <a:srgbClr val="264C98"/>
                </a:solidFill>
                <a:latin typeface="Times New Roman"/>
                <a:ea typeface="Times New Roman"/>
                <a:cs typeface="Times New Roman"/>
                <a:sym typeface="Times New Roman"/>
              </a:defRPr>
            </a:pPr>
            <a:r>
              <a:rPr lang="en-US" sz="2400" dirty="0">
                <a:cs typeface="Calibri" panose="020F0502020204030204" pitchFamily="34" charset="0"/>
              </a:rPr>
              <a:t>It was founded in 2022 with the aim of developing a completely original and innovative preliminary diagnosis device against cancer, supported by TÜBİTAK 1512.</a:t>
            </a:r>
            <a:endParaRPr lang="tr-TR" sz="2400" dirty="0">
              <a:cs typeface="Calibri" panose="020F0502020204030204" pitchFamily="34" charset="0"/>
            </a:endParaRPr>
          </a:p>
        </p:txBody>
      </p:sp>
      <p:sp>
        <p:nvSpPr>
          <p:cNvPr id="86" name="TextBox 85"/>
          <p:cNvSpPr txBox="1"/>
          <p:nvPr/>
        </p:nvSpPr>
        <p:spPr>
          <a:xfrm>
            <a:off x="15169259" y="4788762"/>
            <a:ext cx="7818331" cy="1421928"/>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457200" indent="-457200">
              <a:lnSpc>
                <a:spcPct val="90000"/>
              </a:lnSpc>
              <a:buFont typeface="+mj-lt"/>
              <a:buAutoNum type="arabicPeriod" startAt="5"/>
            </a:pPr>
            <a:r>
              <a:rPr lang="en-US" sz="2400" b="1" dirty="0">
                <a:solidFill>
                  <a:schemeClr val="tx2"/>
                </a:solidFill>
                <a:latin typeface="Times New Roman" panose="02020603050405020304" pitchFamily="18" charset="0"/>
                <a:cs typeface="Times New Roman" panose="02020603050405020304" pitchFamily="18" charset="0"/>
              </a:rPr>
              <a:t>In the long term, it was aimed to develop R&amp;D projects in the fields of health, bioinformatics, defense, space and aviation, quantum technologies, nanotechnology, robotics, agriculture and energy.</a:t>
            </a:r>
          </a:p>
        </p:txBody>
      </p:sp>
      <p:sp>
        <p:nvSpPr>
          <p:cNvPr id="87" name="TextBox 86"/>
          <p:cNvSpPr txBox="1"/>
          <p:nvPr/>
        </p:nvSpPr>
        <p:spPr>
          <a:xfrm>
            <a:off x="15214138" y="2753658"/>
            <a:ext cx="7020011" cy="1421928"/>
          </a:xfrm>
          <a:prstGeom prst="rect">
            <a:avLst/>
          </a:prstGeom>
          <a:noFill/>
        </p:spPr>
        <p:txBody>
          <a:bodyPr wrap="square" rtlCol="0">
            <a:spAutoFit/>
          </a:bodyPr>
          <a:lstStyle>
            <a:defPPr>
              <a:defRPr lang="en-US"/>
            </a:defPPr>
            <a:lvl1pPr marL="0" algn="l" defTabSz="2438340" rtl="0" eaLnBrk="1" latinLnBrk="0" hangingPunct="1">
              <a:defRPr sz="4801" kern="1200">
                <a:solidFill>
                  <a:schemeClr val="tx1"/>
                </a:solidFill>
                <a:latin typeface="+mn-lt"/>
                <a:ea typeface="+mn-ea"/>
                <a:cs typeface="+mn-cs"/>
              </a:defRPr>
            </a:lvl1pPr>
            <a:lvl2pPr marL="1219169" algn="l" defTabSz="2438340" rtl="0" eaLnBrk="1" latinLnBrk="0" hangingPunct="1">
              <a:defRPr sz="4801" kern="1200">
                <a:solidFill>
                  <a:schemeClr val="tx1"/>
                </a:solidFill>
                <a:latin typeface="+mn-lt"/>
                <a:ea typeface="+mn-ea"/>
                <a:cs typeface="+mn-cs"/>
              </a:defRPr>
            </a:lvl2pPr>
            <a:lvl3pPr marL="2438340" algn="l" defTabSz="2438340" rtl="0" eaLnBrk="1" latinLnBrk="0" hangingPunct="1">
              <a:defRPr sz="4801" kern="1200">
                <a:solidFill>
                  <a:schemeClr val="tx1"/>
                </a:solidFill>
                <a:latin typeface="+mn-lt"/>
                <a:ea typeface="+mn-ea"/>
                <a:cs typeface="+mn-cs"/>
              </a:defRPr>
            </a:lvl3pPr>
            <a:lvl4pPr marL="3657509" algn="l" defTabSz="2438340" rtl="0" eaLnBrk="1" latinLnBrk="0" hangingPunct="1">
              <a:defRPr sz="4801" kern="1200">
                <a:solidFill>
                  <a:schemeClr val="tx1"/>
                </a:solidFill>
                <a:latin typeface="+mn-lt"/>
                <a:ea typeface="+mn-ea"/>
                <a:cs typeface="+mn-cs"/>
              </a:defRPr>
            </a:lvl4pPr>
            <a:lvl5pPr marL="4876677" algn="l" defTabSz="2438340" rtl="0" eaLnBrk="1" latinLnBrk="0" hangingPunct="1">
              <a:defRPr sz="4801" kern="1200">
                <a:solidFill>
                  <a:schemeClr val="tx1"/>
                </a:solidFill>
                <a:latin typeface="+mn-lt"/>
                <a:ea typeface="+mn-ea"/>
                <a:cs typeface="+mn-cs"/>
              </a:defRPr>
            </a:lvl5pPr>
            <a:lvl6pPr marL="6095848" algn="l" defTabSz="2438340" rtl="0" eaLnBrk="1" latinLnBrk="0" hangingPunct="1">
              <a:defRPr sz="4801" kern="1200">
                <a:solidFill>
                  <a:schemeClr val="tx1"/>
                </a:solidFill>
                <a:latin typeface="+mn-lt"/>
                <a:ea typeface="+mn-ea"/>
                <a:cs typeface="+mn-cs"/>
              </a:defRPr>
            </a:lvl6pPr>
            <a:lvl7pPr marL="7315017" algn="l" defTabSz="2438340" rtl="0" eaLnBrk="1" latinLnBrk="0" hangingPunct="1">
              <a:defRPr sz="4801" kern="1200">
                <a:solidFill>
                  <a:schemeClr val="tx1"/>
                </a:solidFill>
                <a:latin typeface="+mn-lt"/>
                <a:ea typeface="+mn-ea"/>
                <a:cs typeface="+mn-cs"/>
              </a:defRPr>
            </a:lvl7pPr>
            <a:lvl8pPr marL="8534186" algn="l" defTabSz="2438340" rtl="0" eaLnBrk="1" latinLnBrk="0" hangingPunct="1">
              <a:defRPr sz="4801" kern="1200">
                <a:solidFill>
                  <a:schemeClr val="tx1"/>
                </a:solidFill>
                <a:latin typeface="+mn-lt"/>
                <a:ea typeface="+mn-ea"/>
                <a:cs typeface="+mn-cs"/>
              </a:defRPr>
            </a:lvl8pPr>
            <a:lvl9pPr marL="9753357" algn="l" defTabSz="2438340" rtl="0" eaLnBrk="1" latinLnBrk="0" hangingPunct="1">
              <a:defRPr sz="4801" kern="1200">
                <a:solidFill>
                  <a:schemeClr val="tx1"/>
                </a:solidFill>
                <a:latin typeface="+mn-lt"/>
                <a:ea typeface="+mn-ea"/>
                <a:cs typeface="+mn-cs"/>
              </a:defRPr>
            </a:lvl9pPr>
          </a:lstStyle>
          <a:p>
            <a:pPr marL="457200" indent="-457200" algn="just" defTabSz="1700782">
              <a:spcBef>
                <a:spcPts val="1800"/>
              </a:spcBef>
              <a:buSzPct val="123000"/>
              <a:buFont typeface="+mj-lt"/>
              <a:buAutoNum type="arabicPeriod" startAt="4"/>
              <a:defRPr sz="4000" b="1">
                <a:solidFill>
                  <a:srgbClr val="264C98"/>
                </a:solidFill>
                <a:latin typeface="Times New Roman"/>
                <a:ea typeface="Times New Roman"/>
                <a:cs typeface="Times New Roman"/>
                <a:sym typeface="Times New Roman"/>
              </a:defRPr>
            </a:pPr>
            <a:r>
              <a:rPr lang="tr-TR" sz="2400" dirty="0">
                <a:cs typeface="Calibri" panose="020F0502020204030204" pitchFamily="34" charset="0"/>
              </a:rPr>
              <a:t>1 </a:t>
            </a:r>
            <a:r>
              <a:rPr lang="en-US" sz="2400" dirty="0">
                <a:cs typeface="Calibri" panose="020F0502020204030204" pitchFamily="34" charset="0"/>
              </a:rPr>
              <a:t>national and 1 international patent applications were made for the project. It is planned to make 2 national and international patent applications.</a:t>
            </a:r>
            <a:endParaRPr lang="tr-TR" sz="2400" dirty="0">
              <a:cs typeface="Calibri" panose="020F0502020204030204" pitchFamily="34" charset="0"/>
            </a:endParaRPr>
          </a:p>
        </p:txBody>
      </p:sp>
      <p:pic>
        <p:nvPicPr>
          <p:cNvPr id="36" name="Resim 35">
            <a:extLst>
              <a:ext uri="{FF2B5EF4-FFF2-40B4-BE49-F238E27FC236}">
                <a16:creationId xmlns:a16="http://schemas.microsoft.com/office/drawing/2014/main" id="{75834FBB-25C5-3F68-C72B-0244082A0E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360088" y="0"/>
            <a:ext cx="2072932" cy="1555419"/>
          </a:xfrm>
          <a:prstGeom prst="rect">
            <a:avLst/>
          </a:prstGeom>
        </p:spPr>
      </p:pic>
    </p:spTree>
    <p:extLst>
      <p:ext uri="{BB962C8B-B14F-4D97-AF65-F5344CB8AC3E}">
        <p14:creationId xmlns:p14="http://schemas.microsoft.com/office/powerpoint/2010/main" val="193522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4009E-D817-640E-EED2-210BAB64EC65}"/>
            </a:ext>
          </a:extLst>
        </p:cNvPr>
        <p:cNvGrpSpPr/>
        <p:nvPr/>
      </p:nvGrpSpPr>
      <p:grpSpPr>
        <a:xfrm>
          <a:off x="0" y="0"/>
          <a:ext cx="0" cy="0"/>
          <a:chOff x="0" y="0"/>
          <a:chExt cx="0" cy="0"/>
        </a:xfrm>
      </p:grpSpPr>
      <p:sp>
        <p:nvSpPr>
          <p:cNvPr id="347" name="Metin Yer Tutucusu 4">
            <a:extLst>
              <a:ext uri="{FF2B5EF4-FFF2-40B4-BE49-F238E27FC236}">
                <a16:creationId xmlns:a16="http://schemas.microsoft.com/office/drawing/2014/main" id="{C2F01CDC-6D56-E7FA-B407-D41AE8662A2F}"/>
              </a:ext>
            </a:extLst>
          </p:cNvPr>
          <p:cNvSpPr txBox="1">
            <a:spLocks noGrp="1"/>
          </p:cNvSpPr>
          <p:nvPr>
            <p:ph type="body" sz="quarter" idx="1"/>
          </p:nvPr>
        </p:nvSpPr>
        <p:spPr>
          <a:xfrm>
            <a:off x="4292209" y="9161187"/>
            <a:ext cx="5151320" cy="4113145"/>
          </a:xfrm>
          <a:prstGeom prst="rect">
            <a:avLst/>
          </a:prstGeom>
        </p:spPr>
        <p:txBody>
          <a:bodyPr>
            <a:normAutofit/>
          </a:bodyPr>
          <a:lstStyle/>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Taner KARATEKE/Lecturer </a:t>
            </a:r>
          </a:p>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Title: Founder/CEO Modelling and Simulation Engineer</a:t>
            </a:r>
          </a:p>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Bachelor’s Degree:Physics  </a:t>
            </a:r>
          </a:p>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Master of Degree:  Physics/Optical Engineering/Computer Engineering </a:t>
            </a:r>
          </a:p>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Phd: Physics </a:t>
            </a:r>
          </a:p>
        </p:txBody>
      </p:sp>
      <p:sp>
        <p:nvSpPr>
          <p:cNvPr id="348" name="Metin Yer Tutucusu 5">
            <a:extLst>
              <a:ext uri="{FF2B5EF4-FFF2-40B4-BE49-F238E27FC236}">
                <a16:creationId xmlns:a16="http://schemas.microsoft.com/office/drawing/2014/main" id="{B4A9B2EE-39E3-B88D-4A4A-7426162C7B86}"/>
              </a:ext>
            </a:extLst>
          </p:cNvPr>
          <p:cNvSpPr>
            <a:spLocks noGrp="1"/>
          </p:cNvSpPr>
          <p:nvPr>
            <p:ph type="body" idx="16"/>
          </p:nvPr>
        </p:nvSpPr>
        <p:spPr>
          <a:xfrm>
            <a:off x="9536961" y="8925719"/>
            <a:ext cx="5708958" cy="442945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pPr marL="0" indent="0" algn="ctr" defTabSz="1828800">
              <a:spcBef>
                <a:spcPts val="2000"/>
              </a:spcBef>
              <a:buSzTx/>
              <a:buNone/>
              <a:defRPr sz="4000" b="1">
                <a:latin typeface="Times New Roman"/>
                <a:ea typeface="Times New Roman"/>
                <a:cs typeface="Times New Roman"/>
                <a:sym typeface="Times New Roman"/>
              </a:defRPr>
            </a:pPr>
            <a:r>
              <a:rPr lang="tr-TR" sz="2600" dirty="0">
                <a:latin typeface="Calibri" panose="020F0502020204030204" pitchFamily="34" charset="0"/>
                <a:cs typeface="Calibri" panose="020F0502020204030204" pitchFamily="34" charset="0"/>
              </a:rPr>
              <a:t>Ertuğrul KIRAÇ/Assistant Professor </a:t>
            </a:r>
          </a:p>
          <a:p>
            <a:pPr marL="0" indent="0" algn="ctr">
              <a:buSzTx/>
              <a:buNone/>
              <a:defRPr sz="4000" b="1">
                <a:latin typeface="Times New Roman"/>
                <a:ea typeface="Times New Roman"/>
                <a:cs typeface="Times New Roman"/>
                <a:sym typeface="Times New Roman"/>
              </a:defRPr>
            </a:pPr>
            <a:r>
              <a:rPr lang="tr-TR" sz="2600" dirty="0">
                <a:latin typeface="Calibri" panose="020F0502020204030204" pitchFamily="34" charset="0"/>
                <a:ea typeface="Calibri" panose="020F0502020204030204" pitchFamily="34" charset="0"/>
                <a:cs typeface="Calibri" panose="020F0502020204030204" pitchFamily="34" charset="0"/>
              </a:rPr>
              <a:t>Title: Software/Hardware Engineer </a:t>
            </a:r>
            <a:endParaRPr lang="tr-TR" sz="2600" dirty="0">
              <a:latin typeface="Calibri" panose="020F0502020204030204" pitchFamily="34" charset="0"/>
              <a:cs typeface="Calibri" panose="020F0502020204030204" pitchFamily="34" charset="0"/>
            </a:endParaRPr>
          </a:p>
          <a:p>
            <a:pPr marL="0" indent="0" algn="ctr">
              <a:buSzTx/>
              <a:buNone/>
              <a:defRPr sz="4000" b="1">
                <a:latin typeface="Times New Roman"/>
                <a:ea typeface="Times New Roman"/>
                <a:cs typeface="Times New Roman"/>
                <a:sym typeface="Times New Roman"/>
              </a:defRPr>
            </a:pPr>
            <a:r>
              <a:rPr lang="tr-TR" sz="2600" dirty="0">
                <a:latin typeface="Calibri" panose="020F0502020204030204" pitchFamily="34" charset="0"/>
                <a:ea typeface="Calibri" panose="020F0502020204030204" pitchFamily="34" charset="0"/>
                <a:cs typeface="Calibri" panose="020F0502020204030204" pitchFamily="34" charset="0"/>
              </a:rPr>
              <a:t>Bachelor’s Degree:  Physics (English)</a:t>
            </a:r>
          </a:p>
          <a:p>
            <a:pPr marL="0" indent="0" algn="ctr">
              <a:buSzTx/>
              <a:buNone/>
              <a:defRPr sz="4000" b="1">
                <a:latin typeface="Times New Roman"/>
                <a:ea typeface="Times New Roman"/>
                <a:cs typeface="Times New Roman"/>
                <a:sym typeface="Times New Roman"/>
              </a:defRPr>
            </a:pPr>
            <a:r>
              <a:rPr lang="tr-TR" sz="2600" dirty="0">
                <a:latin typeface="Calibri" panose="020F0502020204030204" pitchFamily="34" charset="0"/>
                <a:ea typeface="Calibri" panose="020F0502020204030204" pitchFamily="34" charset="0"/>
                <a:cs typeface="Calibri" panose="020F0502020204030204" pitchFamily="34" charset="0"/>
              </a:rPr>
              <a:t>Master of Degree: Physics</a:t>
            </a:r>
          </a:p>
          <a:p>
            <a:pPr marL="0" indent="0" algn="ctr">
              <a:buSzTx/>
              <a:buNone/>
              <a:defRPr sz="4000" b="1">
                <a:latin typeface="Times New Roman"/>
                <a:ea typeface="Times New Roman"/>
                <a:cs typeface="Times New Roman"/>
                <a:sym typeface="Times New Roman"/>
              </a:defRPr>
            </a:pPr>
            <a:r>
              <a:rPr lang="tr-TR" sz="2600" dirty="0">
                <a:latin typeface="Calibri" panose="020F0502020204030204" pitchFamily="34" charset="0"/>
                <a:ea typeface="Calibri" panose="020F0502020204030204" pitchFamily="34" charset="0"/>
                <a:cs typeface="Calibri" panose="020F0502020204030204" pitchFamily="34" charset="0"/>
              </a:rPr>
              <a:t>1.Phd:  Defense Technologies                       2.Phd: Computer Engineering </a:t>
            </a:r>
            <a:r>
              <a:rPr lang="tr-TR" sz="2400" dirty="0">
                <a:latin typeface="Calibri" panose="020F0502020204030204" pitchFamily="34" charset="0"/>
                <a:ea typeface="Calibri" panose="020F0502020204030204" pitchFamily="34" charset="0"/>
                <a:cs typeface="Calibri" panose="020F0502020204030204" pitchFamily="34" charset="0"/>
              </a:rPr>
              <a:t>(Contiuneing)</a:t>
            </a:r>
          </a:p>
          <a:p>
            <a:pPr marL="0" indent="0" algn="ctr">
              <a:buSzTx/>
              <a:buNone/>
              <a:defRPr sz="4000" b="1">
                <a:latin typeface="Times New Roman"/>
                <a:ea typeface="Times New Roman"/>
                <a:cs typeface="Times New Roman"/>
                <a:sym typeface="Times New Roman"/>
              </a:defRPr>
            </a:pPr>
            <a:endParaRPr lang="tr-TR" sz="2400" dirty="0">
              <a:latin typeface="Calibri" panose="020F0502020204030204" pitchFamily="34" charset="0"/>
              <a:ea typeface="Calibri" panose="020F0502020204030204" pitchFamily="34" charset="0"/>
              <a:cs typeface="Calibri" panose="020F0502020204030204" pitchFamily="34" charset="0"/>
            </a:endParaRPr>
          </a:p>
          <a:p>
            <a:pPr marL="0" indent="0" algn="ctr" defTabSz="1828800">
              <a:spcBef>
                <a:spcPts val="2000"/>
              </a:spcBef>
              <a:buSzTx/>
              <a:buNone/>
              <a:defRPr sz="4000" b="1">
                <a:latin typeface="Times New Roman"/>
                <a:ea typeface="Times New Roman"/>
                <a:cs typeface="Times New Roman"/>
                <a:sym typeface="Times New Roman"/>
              </a:defRPr>
            </a:pPr>
            <a:endParaRPr lang="tr-TR" sz="2400" dirty="0">
              <a:latin typeface="Calibri" panose="020F0502020204030204" pitchFamily="34" charset="0"/>
              <a:cs typeface="Calibri" panose="020F0502020204030204" pitchFamily="34" charset="0"/>
            </a:endParaRPr>
          </a:p>
        </p:txBody>
      </p:sp>
      <p:sp>
        <p:nvSpPr>
          <p:cNvPr id="349" name="Metin Yer Tutucusu 6">
            <a:extLst>
              <a:ext uri="{FF2B5EF4-FFF2-40B4-BE49-F238E27FC236}">
                <a16:creationId xmlns:a16="http://schemas.microsoft.com/office/drawing/2014/main" id="{C2A45D1A-0C2E-DF6E-5687-AC0EA5C02152}"/>
              </a:ext>
            </a:extLst>
          </p:cNvPr>
          <p:cNvSpPr>
            <a:spLocks noGrp="1"/>
          </p:cNvSpPr>
          <p:nvPr>
            <p:ph type="body" idx="17"/>
          </p:nvPr>
        </p:nvSpPr>
        <p:spPr>
          <a:xfrm>
            <a:off x="16209631" y="8980332"/>
            <a:ext cx="4335996" cy="398812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0" indent="0" algn="ctr" defTabSz="1828800">
              <a:spcBef>
                <a:spcPts val="2000"/>
              </a:spcBef>
              <a:buSzTx/>
              <a:buNone/>
              <a:defRPr sz="4000" b="1">
                <a:latin typeface="Times Roman"/>
                <a:ea typeface="Times Roman"/>
                <a:cs typeface="Times Roman"/>
                <a:sym typeface="Times Roman"/>
              </a:defRPr>
            </a:pPr>
            <a:r>
              <a:rPr lang="en-US" sz="2400" dirty="0">
                <a:latin typeface="Calibri" panose="020F0502020204030204" pitchFamily="34" charset="0"/>
                <a:cs typeface="Calibri" panose="020F0502020204030204" pitchFamily="34" charset="0"/>
              </a:rPr>
              <a:t>Abdullah YURTOĞLU</a:t>
            </a:r>
          </a:p>
          <a:p>
            <a:pPr marL="0" indent="0" algn="ctr" defTabSz="1828800">
              <a:spcBef>
                <a:spcPts val="2000"/>
              </a:spcBef>
              <a:buSzTx/>
              <a:buNone/>
              <a:defRPr sz="4000" b="1">
                <a:latin typeface="Times Roman"/>
                <a:ea typeface="Times Roman"/>
                <a:cs typeface="Times Roman"/>
                <a:sym typeface="Times Roman"/>
              </a:defRPr>
            </a:pPr>
            <a:r>
              <a:rPr lang="en-US" sz="2400" dirty="0">
                <a:latin typeface="Calibri" panose="020F0502020204030204" pitchFamily="34" charset="0"/>
                <a:cs typeface="Calibri" panose="020F0502020204030204" pitchFamily="34" charset="0"/>
              </a:rPr>
              <a:t>Title: Mechanical Design and Fluid Mechanics Engineer</a:t>
            </a:r>
          </a:p>
          <a:p>
            <a:pPr marL="0" indent="0" algn="ctr" defTabSz="1828800">
              <a:spcBef>
                <a:spcPts val="2000"/>
              </a:spcBef>
              <a:buSzTx/>
              <a:buNone/>
              <a:defRPr sz="4000" b="1">
                <a:latin typeface="Times Roman"/>
                <a:ea typeface="Times Roman"/>
                <a:cs typeface="Times Roman"/>
                <a:sym typeface="Times Roman"/>
              </a:defRPr>
            </a:pPr>
            <a:r>
              <a:rPr lang="en-US" sz="2400" dirty="0">
                <a:latin typeface="Calibri" panose="020F0502020204030204" pitchFamily="34" charset="0"/>
                <a:cs typeface="Calibri" panose="020F0502020204030204" pitchFamily="34" charset="0"/>
              </a:rPr>
              <a:t>Bachelor's Degree: Mechanical Engineering</a:t>
            </a:r>
            <a:endParaRPr sz="2400" dirty="0">
              <a:latin typeface="Calibri" panose="020F0502020204030204" pitchFamily="34" charset="0"/>
              <a:cs typeface="Calibri" panose="020F0502020204030204" pitchFamily="34" charset="0"/>
            </a:endParaRPr>
          </a:p>
        </p:txBody>
      </p:sp>
      <p:sp>
        <p:nvSpPr>
          <p:cNvPr id="350" name="Metin kutusu 14">
            <a:extLst>
              <a:ext uri="{FF2B5EF4-FFF2-40B4-BE49-F238E27FC236}">
                <a16:creationId xmlns:a16="http://schemas.microsoft.com/office/drawing/2014/main" id="{C5B7D6EE-9B95-93BC-B77B-92E404A1535F}"/>
              </a:ext>
            </a:extLst>
          </p:cNvPr>
          <p:cNvSpPr txBox="1"/>
          <p:nvPr/>
        </p:nvSpPr>
        <p:spPr>
          <a:xfrm>
            <a:off x="1268275" y="1477023"/>
            <a:ext cx="8011998" cy="1415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defTabSz="1828800">
              <a:lnSpc>
                <a:spcPct val="100000"/>
              </a:lnSpc>
              <a:spcBef>
                <a:spcPts val="0"/>
              </a:spcBef>
              <a:defRPr sz="8000">
                <a:solidFill>
                  <a:srgbClr val="2F5088"/>
                </a:solidFill>
                <a:latin typeface="Times New Roman"/>
                <a:ea typeface="Times New Roman"/>
                <a:cs typeface="Times New Roman"/>
                <a:sym typeface="Times New Roman"/>
              </a:defRPr>
            </a:lvl1pPr>
          </a:lstStyle>
          <a:p>
            <a:r>
              <a:rPr lang="tr-TR" dirty="0">
                <a:latin typeface="Calibri" panose="020F0502020204030204" pitchFamily="34" charset="0"/>
                <a:cs typeface="Calibri" panose="020F0502020204030204" pitchFamily="34" charset="0"/>
              </a:rPr>
              <a:t>Our Team </a:t>
            </a:r>
            <a:endParaRPr dirty="0">
              <a:latin typeface="Calibri" panose="020F0502020204030204" pitchFamily="34" charset="0"/>
              <a:cs typeface="Calibri" panose="020F0502020204030204" pitchFamily="34" charset="0"/>
            </a:endParaRPr>
          </a:p>
        </p:txBody>
      </p:sp>
      <p:grpSp>
        <p:nvGrpSpPr>
          <p:cNvPr id="359" name="Grup 28">
            <a:extLst>
              <a:ext uri="{FF2B5EF4-FFF2-40B4-BE49-F238E27FC236}">
                <a16:creationId xmlns:a16="http://schemas.microsoft.com/office/drawing/2014/main" id="{26CA7C45-4CBF-C9D9-0E7E-93B3D0DC1630}"/>
              </a:ext>
            </a:extLst>
          </p:cNvPr>
          <p:cNvGrpSpPr/>
          <p:nvPr/>
        </p:nvGrpSpPr>
        <p:grpSpPr>
          <a:xfrm>
            <a:off x="-17186" y="13477625"/>
            <a:ext cx="24546446" cy="266872"/>
            <a:chOff x="-1" y="0"/>
            <a:chExt cx="24546444" cy="266870"/>
          </a:xfrm>
        </p:grpSpPr>
        <p:sp>
          <p:nvSpPr>
            <p:cNvPr id="354" name="Dikdörtgen 22">
              <a:extLst>
                <a:ext uri="{FF2B5EF4-FFF2-40B4-BE49-F238E27FC236}">
                  <a16:creationId xmlns:a16="http://schemas.microsoft.com/office/drawing/2014/main" id="{68ADB734-F328-928A-4792-93FBB50B7677}"/>
                </a:ext>
              </a:extLst>
            </p:cNvPr>
            <p:cNvSpPr/>
            <p:nvPr/>
          </p:nvSpPr>
          <p:spPr>
            <a:xfrm>
              <a:off x="-2" y="-1"/>
              <a:ext cx="4912943" cy="266871"/>
            </a:xfrm>
            <a:prstGeom prst="rect">
              <a:avLst/>
            </a:prstGeom>
            <a:solidFill>
              <a:srgbClr val="2351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5" name="Dikdörtgen 23">
              <a:extLst>
                <a:ext uri="{FF2B5EF4-FFF2-40B4-BE49-F238E27FC236}">
                  <a16:creationId xmlns:a16="http://schemas.microsoft.com/office/drawing/2014/main" id="{D133E29B-A52F-2F42-BFF6-3600D47EF434}"/>
                </a:ext>
              </a:extLst>
            </p:cNvPr>
            <p:cNvSpPr/>
            <p:nvPr/>
          </p:nvSpPr>
          <p:spPr>
            <a:xfrm>
              <a:off x="4908375" y="-1"/>
              <a:ext cx="4912941" cy="266871"/>
            </a:xfrm>
            <a:prstGeom prst="rect">
              <a:avLst/>
            </a:prstGeom>
            <a:solidFill>
              <a:srgbClr val="0365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6" name="Dikdörtgen 24">
              <a:extLst>
                <a:ext uri="{FF2B5EF4-FFF2-40B4-BE49-F238E27FC236}">
                  <a16:creationId xmlns:a16="http://schemas.microsoft.com/office/drawing/2014/main" id="{10848A16-3DA6-BBE5-9821-F813AB45917F}"/>
                </a:ext>
              </a:extLst>
            </p:cNvPr>
            <p:cNvSpPr/>
            <p:nvPr/>
          </p:nvSpPr>
          <p:spPr>
            <a:xfrm>
              <a:off x="9816749" y="-1"/>
              <a:ext cx="4912941" cy="266871"/>
            </a:xfrm>
            <a:prstGeom prst="rect">
              <a:avLst/>
            </a:prstGeom>
            <a:solidFill>
              <a:srgbClr val="268EA6"/>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7" name="Dikdörtgen 25">
              <a:extLst>
                <a:ext uri="{FF2B5EF4-FFF2-40B4-BE49-F238E27FC236}">
                  <a16:creationId xmlns:a16="http://schemas.microsoft.com/office/drawing/2014/main" id="{94C6EE4A-FBDA-6D6D-FFAC-03D32D04FF78}"/>
                </a:ext>
              </a:extLst>
            </p:cNvPr>
            <p:cNvSpPr/>
            <p:nvPr/>
          </p:nvSpPr>
          <p:spPr>
            <a:xfrm>
              <a:off x="14725123" y="-1"/>
              <a:ext cx="4912941" cy="266871"/>
            </a:xfrm>
            <a:prstGeom prst="rect">
              <a:avLst/>
            </a:prstGeom>
            <a:solidFill>
              <a:srgbClr val="50BFBF"/>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8" name="Dikdörtgen 26">
              <a:extLst>
                <a:ext uri="{FF2B5EF4-FFF2-40B4-BE49-F238E27FC236}">
                  <a16:creationId xmlns:a16="http://schemas.microsoft.com/office/drawing/2014/main" id="{6CDBFD19-70BB-5AE2-FF75-4A4256F0B3D4}"/>
                </a:ext>
              </a:extLst>
            </p:cNvPr>
            <p:cNvSpPr/>
            <p:nvPr/>
          </p:nvSpPr>
          <p:spPr>
            <a:xfrm>
              <a:off x="19633502" y="-1"/>
              <a:ext cx="4912942" cy="266871"/>
            </a:xfrm>
            <a:prstGeom prst="rect">
              <a:avLst/>
            </a:prstGeom>
            <a:solidFill>
              <a:srgbClr val="75C5D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grpSp>
      <p:pic>
        <p:nvPicPr>
          <p:cNvPr id="9" name="Resim Yer Tutucusu 8" descr="kişi, şahıs, insan yüzü, duvar, iç mekan içeren bir resim&#10;&#10;Açıklama otomatik olarak oluşturuldu">
            <a:extLst>
              <a:ext uri="{FF2B5EF4-FFF2-40B4-BE49-F238E27FC236}">
                <a16:creationId xmlns:a16="http://schemas.microsoft.com/office/drawing/2014/main" id="{BC690EAC-D5A2-8824-077A-D90C4AFA56F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615" b="9615"/>
          <a:stretch>
            <a:fillRect/>
          </a:stretch>
        </p:blipFill>
        <p:spPr>
          <a:xfrm>
            <a:off x="10124054" y="4028339"/>
            <a:ext cx="4856162" cy="4856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Resim Yer Tutucusu 10">
            <a:extLst>
              <a:ext uri="{FF2B5EF4-FFF2-40B4-BE49-F238E27FC236}">
                <a16:creationId xmlns:a16="http://schemas.microsoft.com/office/drawing/2014/main" id="{85C13E34-0F13-DAE5-AE39-F356C9EF60F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2509" b="12509"/>
          <a:stretch>
            <a:fillRect/>
          </a:stretch>
        </p:blipFill>
        <p:spPr>
          <a:xfrm>
            <a:off x="15948754" y="3791010"/>
            <a:ext cx="4857750" cy="4857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Resim 2">
            <a:extLst>
              <a:ext uri="{FF2B5EF4-FFF2-40B4-BE49-F238E27FC236}">
                <a16:creationId xmlns:a16="http://schemas.microsoft.com/office/drawing/2014/main" id="{7A66F0CB-1173-DF6D-4766-992EA323BD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538"/>
          <a:stretch/>
        </p:blipFill>
        <p:spPr>
          <a:xfrm>
            <a:off x="22311068" y="0"/>
            <a:ext cx="2072932" cy="1555419"/>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Mürekkep 6">
                <a:extLst>
                  <a:ext uri="{FF2B5EF4-FFF2-40B4-BE49-F238E27FC236}">
                    <a16:creationId xmlns:a16="http://schemas.microsoft.com/office/drawing/2014/main" id="{02A4D656-150A-3DF8-6F03-0600E451C9ED}"/>
                  </a:ext>
                </a:extLst>
              </p14:cNvPr>
              <p14:cNvContentPartPr/>
              <p14:nvPr/>
            </p14:nvContentPartPr>
            <p14:xfrm>
              <a:off x="19470752" y="11349759"/>
              <a:ext cx="3564429" cy="1526238"/>
            </p14:xfrm>
          </p:contentPart>
        </mc:Choice>
        <mc:Fallback xmlns="">
          <p:pic>
            <p:nvPicPr>
              <p:cNvPr id="7" name="Mürekkep 6">
                <a:extLst>
                  <a:ext uri="{FF2B5EF4-FFF2-40B4-BE49-F238E27FC236}">
                    <a16:creationId xmlns:a16="http://schemas.microsoft.com/office/drawing/2014/main" id="{02A4D656-150A-3DF8-6F03-0600E451C9ED}"/>
                  </a:ext>
                </a:extLst>
              </p:cNvPr>
              <p:cNvPicPr/>
              <p:nvPr/>
            </p:nvPicPr>
            <p:blipFill>
              <a:blip r:embed="rId6"/>
              <a:stretch>
                <a:fillRect/>
              </a:stretch>
            </p:blipFill>
            <p:spPr>
              <a:xfrm>
                <a:off x="19407770" y="11286795"/>
                <a:ext cx="3690033" cy="16518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Mürekkep 7">
                <a:extLst>
                  <a:ext uri="{FF2B5EF4-FFF2-40B4-BE49-F238E27FC236}">
                    <a16:creationId xmlns:a16="http://schemas.microsoft.com/office/drawing/2014/main" id="{B1800768-AC7A-DFB4-7333-691CC668AB5A}"/>
                  </a:ext>
                </a:extLst>
              </p14:cNvPr>
              <p14:cNvContentPartPr/>
              <p14:nvPr/>
            </p14:nvContentPartPr>
            <p14:xfrm>
              <a:off x="2742561" y="1455700"/>
              <a:ext cx="360" cy="360"/>
            </p14:xfrm>
          </p:contentPart>
        </mc:Choice>
        <mc:Fallback xmlns="">
          <p:pic>
            <p:nvPicPr>
              <p:cNvPr id="8" name="Mürekkep 7">
                <a:extLst>
                  <a:ext uri="{FF2B5EF4-FFF2-40B4-BE49-F238E27FC236}">
                    <a16:creationId xmlns:a16="http://schemas.microsoft.com/office/drawing/2014/main" id="{B1800768-AC7A-DFB4-7333-691CC668AB5A}"/>
                  </a:ext>
                </a:extLst>
              </p:cNvPr>
              <p:cNvPicPr/>
              <p:nvPr/>
            </p:nvPicPr>
            <p:blipFill>
              <a:blip r:embed="rId8"/>
              <a:stretch>
                <a:fillRect/>
              </a:stretch>
            </p:blipFill>
            <p:spPr>
              <a:xfrm>
                <a:off x="2679561" y="13927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Mürekkep 13">
                <a:extLst>
                  <a:ext uri="{FF2B5EF4-FFF2-40B4-BE49-F238E27FC236}">
                    <a16:creationId xmlns:a16="http://schemas.microsoft.com/office/drawing/2014/main" id="{2BC5FDED-F893-39E6-87DA-04F87CE82E4E}"/>
                  </a:ext>
                </a:extLst>
              </p14:cNvPr>
              <p14:cNvContentPartPr/>
              <p14:nvPr/>
            </p14:nvContentPartPr>
            <p14:xfrm>
              <a:off x="19401921" y="11377660"/>
              <a:ext cx="4335996" cy="1425240"/>
            </p14:xfrm>
          </p:contentPart>
        </mc:Choice>
        <mc:Fallback xmlns="">
          <p:pic>
            <p:nvPicPr>
              <p:cNvPr id="14" name="Mürekkep 13">
                <a:extLst>
                  <a:ext uri="{FF2B5EF4-FFF2-40B4-BE49-F238E27FC236}">
                    <a16:creationId xmlns:a16="http://schemas.microsoft.com/office/drawing/2014/main" id="{2BC5FDED-F893-39E6-87DA-04F87CE82E4E}"/>
                  </a:ext>
                </a:extLst>
              </p:cNvPr>
              <p:cNvPicPr/>
              <p:nvPr/>
            </p:nvPicPr>
            <p:blipFill>
              <a:blip r:embed="rId10"/>
              <a:stretch>
                <a:fillRect/>
              </a:stretch>
            </p:blipFill>
            <p:spPr>
              <a:xfrm>
                <a:off x="19338924" y="11314660"/>
                <a:ext cx="4461630" cy="155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Mürekkep 14">
                <a:extLst>
                  <a:ext uri="{FF2B5EF4-FFF2-40B4-BE49-F238E27FC236}">
                    <a16:creationId xmlns:a16="http://schemas.microsoft.com/office/drawing/2014/main" id="{E8B29A98-3597-9C57-4ECD-5951D97D7421}"/>
                  </a:ext>
                </a:extLst>
              </p14:cNvPr>
              <p14:cNvContentPartPr/>
              <p14:nvPr/>
            </p14:nvContentPartPr>
            <p14:xfrm>
              <a:off x="19106045" y="11349759"/>
              <a:ext cx="3163680" cy="1109521"/>
            </p14:xfrm>
          </p:contentPart>
        </mc:Choice>
        <mc:Fallback xmlns="">
          <p:pic>
            <p:nvPicPr>
              <p:cNvPr id="15" name="Mürekkep 14">
                <a:extLst>
                  <a:ext uri="{FF2B5EF4-FFF2-40B4-BE49-F238E27FC236}">
                    <a16:creationId xmlns:a16="http://schemas.microsoft.com/office/drawing/2014/main" id="{E8B29A98-3597-9C57-4ECD-5951D97D7421}"/>
                  </a:ext>
                </a:extLst>
              </p:cNvPr>
              <p:cNvPicPr/>
              <p:nvPr/>
            </p:nvPicPr>
            <p:blipFill>
              <a:blip r:embed="rId12"/>
              <a:stretch>
                <a:fillRect/>
              </a:stretch>
            </p:blipFill>
            <p:spPr>
              <a:xfrm>
                <a:off x="19043045" y="11286759"/>
                <a:ext cx="3289320" cy="12351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Mürekkep 16">
                <a:extLst>
                  <a:ext uri="{FF2B5EF4-FFF2-40B4-BE49-F238E27FC236}">
                    <a16:creationId xmlns:a16="http://schemas.microsoft.com/office/drawing/2014/main" id="{DE7CA823-8101-2874-A17D-C83F0EFAD817}"/>
                  </a:ext>
                </a:extLst>
              </p14:cNvPr>
              <p14:cNvContentPartPr/>
              <p14:nvPr/>
            </p14:nvContentPartPr>
            <p14:xfrm>
              <a:off x="22299921" y="9349060"/>
              <a:ext cx="360" cy="360"/>
            </p14:xfrm>
          </p:contentPart>
        </mc:Choice>
        <mc:Fallback xmlns="">
          <p:pic>
            <p:nvPicPr>
              <p:cNvPr id="17" name="Mürekkep 16">
                <a:extLst>
                  <a:ext uri="{FF2B5EF4-FFF2-40B4-BE49-F238E27FC236}">
                    <a16:creationId xmlns:a16="http://schemas.microsoft.com/office/drawing/2014/main" id="{DE7CA823-8101-2874-A17D-C83F0EFAD817}"/>
                  </a:ext>
                </a:extLst>
              </p:cNvPr>
              <p:cNvPicPr/>
              <p:nvPr/>
            </p:nvPicPr>
            <p:blipFill>
              <a:blip r:embed="rId8"/>
              <a:stretch>
                <a:fillRect/>
              </a:stretch>
            </p:blipFill>
            <p:spPr>
              <a:xfrm>
                <a:off x="22236921" y="9286060"/>
                <a:ext cx="126000" cy="126000"/>
              </a:xfrm>
              <a:prstGeom prst="rect">
                <a:avLst/>
              </a:prstGeom>
            </p:spPr>
          </p:pic>
        </mc:Fallback>
      </mc:AlternateContent>
      <p:grpSp>
        <p:nvGrpSpPr>
          <p:cNvPr id="19" name="Grup 18">
            <a:extLst>
              <a:ext uri="{FF2B5EF4-FFF2-40B4-BE49-F238E27FC236}">
                <a16:creationId xmlns:a16="http://schemas.microsoft.com/office/drawing/2014/main" id="{8FE896F4-25E4-8FB1-AA24-1A374D0DDDCB}"/>
              </a:ext>
            </a:extLst>
          </p:cNvPr>
          <p:cNvGrpSpPr/>
          <p:nvPr/>
        </p:nvGrpSpPr>
        <p:grpSpPr>
          <a:xfrm>
            <a:off x="19892961" y="11568100"/>
            <a:ext cx="3821760" cy="1995840"/>
            <a:chOff x="19892961" y="11568100"/>
            <a:chExt cx="3821760" cy="1995840"/>
          </a:xfrm>
        </p:grpSpPr>
        <mc:AlternateContent xmlns:mc="http://schemas.openxmlformats.org/markup-compatibility/2006" xmlns:p14="http://schemas.microsoft.com/office/powerpoint/2010/main">
          <mc:Choice Requires="p14">
            <p:contentPart p14:bwMode="auto" r:id="rId14">
              <p14:nvContentPartPr>
                <p14:cNvPr id="16" name="Mürekkep 15">
                  <a:extLst>
                    <a:ext uri="{FF2B5EF4-FFF2-40B4-BE49-F238E27FC236}">
                      <a16:creationId xmlns:a16="http://schemas.microsoft.com/office/drawing/2014/main" id="{E4AA7B2E-E996-A64A-6986-4B5ACFB713EF}"/>
                    </a:ext>
                  </a:extLst>
                </p14:cNvPr>
                <p14:cNvContentPartPr/>
                <p14:nvPr/>
              </p14:nvContentPartPr>
              <p14:xfrm>
                <a:off x="19892961" y="11568100"/>
                <a:ext cx="3821760" cy="1995840"/>
              </p14:xfrm>
            </p:contentPart>
          </mc:Choice>
          <mc:Fallback xmlns="">
            <p:pic>
              <p:nvPicPr>
                <p:cNvPr id="16" name="Mürekkep 15">
                  <a:extLst>
                    <a:ext uri="{FF2B5EF4-FFF2-40B4-BE49-F238E27FC236}">
                      <a16:creationId xmlns:a16="http://schemas.microsoft.com/office/drawing/2014/main" id="{E4AA7B2E-E996-A64A-6986-4B5ACFB713EF}"/>
                    </a:ext>
                  </a:extLst>
                </p:cNvPr>
                <p:cNvPicPr/>
                <p:nvPr/>
              </p:nvPicPr>
              <p:blipFill>
                <a:blip r:embed="rId15"/>
                <a:stretch>
                  <a:fillRect/>
                </a:stretch>
              </p:blipFill>
              <p:spPr>
                <a:xfrm>
                  <a:off x="19829955" y="11505111"/>
                  <a:ext cx="3947412" cy="212145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Mürekkep 17">
                  <a:extLst>
                    <a:ext uri="{FF2B5EF4-FFF2-40B4-BE49-F238E27FC236}">
                      <a16:creationId xmlns:a16="http://schemas.microsoft.com/office/drawing/2014/main" id="{522F27E9-99DB-97FB-A528-7D2F7B80D832}"/>
                    </a:ext>
                  </a:extLst>
                </p14:cNvPr>
                <p14:cNvContentPartPr/>
                <p14:nvPr/>
              </p14:nvContentPartPr>
              <p14:xfrm>
                <a:off x="23531481" y="12372340"/>
                <a:ext cx="360" cy="360"/>
              </p14:xfrm>
            </p:contentPart>
          </mc:Choice>
          <mc:Fallback xmlns="">
            <p:pic>
              <p:nvPicPr>
                <p:cNvPr id="18" name="Mürekkep 17">
                  <a:extLst>
                    <a:ext uri="{FF2B5EF4-FFF2-40B4-BE49-F238E27FC236}">
                      <a16:creationId xmlns:a16="http://schemas.microsoft.com/office/drawing/2014/main" id="{522F27E9-99DB-97FB-A528-7D2F7B80D832}"/>
                    </a:ext>
                  </a:extLst>
                </p:cNvPr>
                <p:cNvPicPr/>
                <p:nvPr/>
              </p:nvPicPr>
              <p:blipFill>
                <a:blip r:embed="rId8"/>
                <a:stretch>
                  <a:fillRect/>
                </a:stretch>
              </p:blipFill>
              <p:spPr>
                <a:xfrm>
                  <a:off x="23468481" y="12309340"/>
                  <a:ext cx="126000" cy="126000"/>
                </a:xfrm>
                <a:prstGeom prst="rect">
                  <a:avLst/>
                </a:prstGeom>
              </p:spPr>
            </p:pic>
          </mc:Fallback>
        </mc:AlternateContent>
      </p:grpSp>
      <p:pic>
        <p:nvPicPr>
          <p:cNvPr id="10" name="Resim 9" descr="insan yüzü, kişi, şahıs, giyim, adam, insan içeren bir resim&#10;&#10;Açıklama otomatik olarak oluşturuldu">
            <a:extLst>
              <a:ext uri="{FF2B5EF4-FFF2-40B4-BE49-F238E27FC236}">
                <a16:creationId xmlns:a16="http://schemas.microsoft.com/office/drawing/2014/main" id="{D0E3A275-225E-348D-C9C0-06DA294FC441}"/>
              </a:ext>
            </a:extLst>
          </p:cNvPr>
          <p:cNvPicPr>
            <a:picLocks noChangeAspect="1"/>
          </p:cNvPicPr>
          <p:nvPr/>
        </p:nvPicPr>
        <p:blipFill>
          <a:blip r:embed="rId17" cstate="print">
            <a:extLst>
              <a:ext uri="{28A0092B-C50C-407E-A947-70E740481C1C}">
                <a14:useLocalDpi xmlns:a14="http://schemas.microsoft.com/office/drawing/2010/main" val="0"/>
              </a:ext>
            </a:extLst>
          </a:blip>
          <a:srcRect t="14966" b="12792"/>
          <a:stretch/>
        </p:blipFill>
        <p:spPr>
          <a:xfrm>
            <a:off x="4292209" y="3794503"/>
            <a:ext cx="4912944" cy="5323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Resim 12" descr="insan yüzü, metin, adam, insan, kişi, şahıs içeren bir resim&#10;&#10;Açıklama otomatik olarak oluşturuldu">
            <a:extLst>
              <a:ext uri="{FF2B5EF4-FFF2-40B4-BE49-F238E27FC236}">
                <a16:creationId xmlns:a16="http://schemas.microsoft.com/office/drawing/2014/main" id="{7E509B15-249A-06E9-5158-91B043D6953F}"/>
              </a:ext>
            </a:extLst>
          </p:cNvPr>
          <p:cNvPicPr>
            <a:picLocks noChangeAspect="1"/>
          </p:cNvPicPr>
          <p:nvPr/>
        </p:nvPicPr>
        <p:blipFill>
          <a:blip r:embed="rId18">
            <a:extLst>
              <a:ext uri="{28A0092B-C50C-407E-A947-70E740481C1C}">
                <a14:useLocalDpi xmlns:a14="http://schemas.microsoft.com/office/drawing/2010/main" val="0"/>
              </a:ext>
            </a:extLst>
          </a:blip>
          <a:srcRect l="38062" t="11688" r="39318" b="41646"/>
          <a:stretch/>
        </p:blipFill>
        <p:spPr>
          <a:xfrm>
            <a:off x="10124054" y="3987122"/>
            <a:ext cx="4912941" cy="4857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4109474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CBAF-3572-A227-FA42-2D3DE300885E}"/>
            </a:ext>
          </a:extLst>
        </p:cNvPr>
        <p:cNvGrpSpPr/>
        <p:nvPr/>
      </p:nvGrpSpPr>
      <p:grpSpPr>
        <a:xfrm>
          <a:off x="0" y="0"/>
          <a:ext cx="0" cy="0"/>
          <a:chOff x="0" y="0"/>
          <a:chExt cx="0" cy="0"/>
        </a:xfrm>
      </p:grpSpPr>
      <p:sp>
        <p:nvSpPr>
          <p:cNvPr id="347" name="Metin Yer Tutucusu 4">
            <a:extLst>
              <a:ext uri="{FF2B5EF4-FFF2-40B4-BE49-F238E27FC236}">
                <a16:creationId xmlns:a16="http://schemas.microsoft.com/office/drawing/2014/main" id="{B8C6A967-6219-7943-B6CC-E71AAD192B52}"/>
              </a:ext>
            </a:extLst>
          </p:cNvPr>
          <p:cNvSpPr txBox="1">
            <a:spLocks noGrp="1"/>
          </p:cNvSpPr>
          <p:nvPr>
            <p:ph type="body" sz="quarter" idx="1"/>
          </p:nvPr>
        </p:nvSpPr>
        <p:spPr>
          <a:xfrm>
            <a:off x="4072898" y="9108353"/>
            <a:ext cx="5534014" cy="3838581"/>
          </a:xfrm>
          <a:prstGeom prst="rect">
            <a:avLst/>
          </a:prstGeom>
        </p:spPr>
        <p:txBody>
          <a:bodyPr>
            <a:normAutofit/>
          </a:bodyPr>
          <a:lstStyle/>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Yeliz Yılmaz BOZOK/Assoc. Prof.</a:t>
            </a:r>
          </a:p>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Title: Clinical Oncolog </a:t>
            </a:r>
          </a:p>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University: Medicine</a:t>
            </a:r>
          </a:p>
          <a:p>
            <a:pPr marL="0" indent="0" algn="ctr">
              <a:buSzTx/>
              <a:buNone/>
              <a:defRPr sz="4000" b="1">
                <a:latin typeface="Times New Roman"/>
                <a:ea typeface="Times New Roman"/>
                <a:cs typeface="Times New Roman"/>
                <a:sym typeface="Times New Roman"/>
              </a:defRPr>
            </a:pPr>
            <a:r>
              <a:rPr lang="en-US" sz="2400" dirty="0">
                <a:latin typeface="Calibri" panose="020F0502020204030204" pitchFamily="34" charset="0"/>
                <a:ea typeface="Calibri" panose="020F0502020204030204" pitchFamily="34" charset="0"/>
                <a:cs typeface="Calibri" panose="020F0502020204030204" pitchFamily="34" charset="0"/>
              </a:rPr>
              <a:t>Medical Specialization: Ministry of Health</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0" indent="0" algn="ctr">
              <a:buSzTx/>
              <a:buNone/>
              <a:defRPr sz="4000" b="1">
                <a:latin typeface="Times New Roman"/>
                <a:ea typeface="Times New Roman"/>
                <a:cs typeface="Times New Roman"/>
                <a:sym typeface="Times New Roman"/>
              </a:defRPr>
            </a:pPr>
            <a:r>
              <a:rPr lang="tr-TR" sz="2400" dirty="0">
                <a:latin typeface="Calibri" panose="020F0502020204030204" pitchFamily="34" charset="0"/>
                <a:ea typeface="Calibri" panose="020F0502020204030204" pitchFamily="34" charset="0"/>
                <a:cs typeface="Calibri" panose="020F0502020204030204" pitchFamily="34" charset="0"/>
              </a:rPr>
              <a:t>Assoc. Prof. Dr.: İzmir Katip Çelebi University </a:t>
            </a:r>
          </a:p>
        </p:txBody>
      </p:sp>
      <p:sp>
        <p:nvSpPr>
          <p:cNvPr id="348" name="Metin Yer Tutucusu 5">
            <a:extLst>
              <a:ext uri="{FF2B5EF4-FFF2-40B4-BE49-F238E27FC236}">
                <a16:creationId xmlns:a16="http://schemas.microsoft.com/office/drawing/2014/main" id="{B3047BFD-63B4-7922-8BD9-13BD1076CD27}"/>
              </a:ext>
            </a:extLst>
          </p:cNvPr>
          <p:cNvSpPr>
            <a:spLocks noGrp="1"/>
          </p:cNvSpPr>
          <p:nvPr>
            <p:ph type="body" idx="16"/>
          </p:nvPr>
        </p:nvSpPr>
        <p:spPr>
          <a:xfrm>
            <a:off x="9543421" y="8777165"/>
            <a:ext cx="6282388" cy="45009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p>
            <a:pPr marL="0" indent="0" algn="ctr" defTabSz="1828800">
              <a:spcBef>
                <a:spcPts val="2000"/>
              </a:spcBef>
              <a:buSzTx/>
              <a:buNone/>
              <a:defRPr sz="4000" b="1">
                <a:latin typeface="Times New Roman"/>
                <a:ea typeface="Times New Roman"/>
                <a:cs typeface="Times New Roman"/>
                <a:sym typeface="Times New Roman"/>
              </a:defRPr>
            </a:pPr>
            <a:r>
              <a:rPr lang="tr-TR" sz="2800" dirty="0">
                <a:latin typeface="Calibri" panose="020F0502020204030204" pitchFamily="34" charset="0"/>
                <a:cs typeface="Calibri" panose="020F0502020204030204" pitchFamily="34" charset="0"/>
              </a:rPr>
              <a:t>Elif Damla ARISAN/ Prof. Dr./Vice Rector</a:t>
            </a:r>
          </a:p>
          <a:p>
            <a:pPr marL="0" indent="0" algn="ctr">
              <a:buSzTx/>
              <a:buNone/>
              <a:defRPr sz="4000" b="1">
                <a:latin typeface="Times New Roman"/>
                <a:ea typeface="Times New Roman"/>
                <a:cs typeface="Times New Roman"/>
                <a:sym typeface="Times New Roman"/>
              </a:defRPr>
            </a:pPr>
            <a:r>
              <a:rPr lang="tr-TR" sz="2800" dirty="0">
                <a:latin typeface="Calibri" panose="020F0502020204030204" pitchFamily="34" charset="0"/>
                <a:ea typeface="Calibri" panose="020F0502020204030204" pitchFamily="34" charset="0"/>
                <a:cs typeface="Calibri" panose="020F0502020204030204" pitchFamily="34" charset="0"/>
              </a:rPr>
              <a:t>Title: Academic Consultant/Cancer Biology Expert </a:t>
            </a:r>
            <a:r>
              <a:rPr lang="tr-TR" sz="2800" dirty="0">
                <a:latin typeface="Calibri" panose="020F0502020204030204" pitchFamily="34" charset="0"/>
                <a:cs typeface="Calibri" panose="020F0502020204030204" pitchFamily="34" charset="0"/>
              </a:rPr>
              <a:t> </a:t>
            </a:r>
          </a:p>
          <a:p>
            <a:pPr marL="0" indent="0" algn="ctr">
              <a:buSzTx/>
              <a:buNone/>
              <a:defRPr sz="4000" b="1">
                <a:latin typeface="Times New Roman"/>
                <a:ea typeface="Times New Roman"/>
                <a:cs typeface="Times New Roman"/>
                <a:sym typeface="Times New Roman"/>
              </a:defRPr>
            </a:pPr>
            <a:r>
              <a:rPr lang="tr-TR" sz="2800" dirty="0">
                <a:latin typeface="Calibri" panose="020F0502020204030204" pitchFamily="34" charset="0"/>
                <a:ea typeface="Calibri" panose="020F0502020204030204" pitchFamily="34" charset="0"/>
                <a:cs typeface="Calibri" panose="020F0502020204030204" pitchFamily="34" charset="0"/>
              </a:rPr>
              <a:t>Graduate: Biology Teacher </a:t>
            </a:r>
          </a:p>
          <a:p>
            <a:pPr marL="0" indent="0" algn="ctr" defTabSz="1828800">
              <a:spcBef>
                <a:spcPts val="2000"/>
              </a:spcBef>
              <a:buSzTx/>
              <a:buNone/>
              <a:defRPr sz="4000" b="1">
                <a:latin typeface="Times New Roman"/>
                <a:ea typeface="Times New Roman"/>
                <a:cs typeface="Times New Roman"/>
                <a:sym typeface="Times New Roman"/>
              </a:defRPr>
            </a:pPr>
            <a:r>
              <a:rPr lang="tr-TR" sz="2800" dirty="0">
                <a:latin typeface="Calibri" panose="020F0502020204030204" pitchFamily="34" charset="0"/>
                <a:cs typeface="Calibri" panose="020F0502020204030204" pitchFamily="34" charset="0"/>
              </a:rPr>
              <a:t>Master of Degree: Medical Biology and Genetics</a:t>
            </a:r>
          </a:p>
          <a:p>
            <a:pPr marL="0" indent="0" algn="ctr" defTabSz="1828800">
              <a:spcBef>
                <a:spcPts val="2000"/>
              </a:spcBef>
              <a:buSzTx/>
              <a:buNone/>
              <a:defRPr sz="4000" b="1">
                <a:latin typeface="Times New Roman"/>
                <a:ea typeface="Times New Roman"/>
                <a:cs typeface="Times New Roman"/>
                <a:sym typeface="Times New Roman"/>
              </a:defRPr>
            </a:pPr>
            <a:r>
              <a:rPr lang="tr-TR" sz="2800" dirty="0">
                <a:latin typeface="Calibri" panose="020F0502020204030204" pitchFamily="34" charset="0"/>
                <a:cs typeface="Calibri" panose="020F0502020204030204" pitchFamily="34" charset="0"/>
              </a:rPr>
              <a:t>Phd: Biological Sciences and Bioengineering</a:t>
            </a:r>
          </a:p>
          <a:p>
            <a:pPr marL="0" indent="0" algn="ctr" defTabSz="1828800">
              <a:spcBef>
                <a:spcPts val="2000"/>
              </a:spcBef>
              <a:buSzTx/>
              <a:buNone/>
              <a:defRPr sz="4000" b="1">
                <a:latin typeface="Times New Roman"/>
                <a:ea typeface="Times New Roman"/>
                <a:cs typeface="Times New Roman"/>
                <a:sym typeface="Times New Roman"/>
              </a:defRPr>
            </a:pPr>
            <a:r>
              <a:rPr lang="tr-TR" sz="2800" dirty="0">
                <a:latin typeface="Calibri" panose="020F0502020204030204" pitchFamily="34" charset="0"/>
                <a:cs typeface="Calibri" panose="020F0502020204030204" pitchFamily="34" charset="0"/>
              </a:rPr>
              <a:t>Post-Doc: Harvard University </a:t>
            </a:r>
          </a:p>
          <a:p>
            <a:pPr marL="0" indent="0" algn="ctr" defTabSz="1828800">
              <a:spcBef>
                <a:spcPts val="2000"/>
              </a:spcBef>
              <a:buSzTx/>
              <a:buNone/>
              <a:defRPr sz="4000" b="1">
                <a:latin typeface="Times New Roman"/>
                <a:ea typeface="Times New Roman"/>
                <a:cs typeface="Times New Roman"/>
                <a:sym typeface="Times New Roman"/>
              </a:defRPr>
            </a:pPr>
            <a:endParaRPr lang="tr-TR" sz="2400" dirty="0">
              <a:latin typeface="Calibri" panose="020F0502020204030204" pitchFamily="34" charset="0"/>
              <a:cs typeface="Calibri" panose="020F0502020204030204" pitchFamily="34" charset="0"/>
            </a:endParaRPr>
          </a:p>
          <a:p>
            <a:pPr marL="0" indent="0" algn="ctr" defTabSz="1828800">
              <a:spcBef>
                <a:spcPts val="2000"/>
              </a:spcBef>
              <a:buSzTx/>
              <a:buNone/>
              <a:defRPr sz="4000" b="1">
                <a:latin typeface="Times New Roman"/>
                <a:ea typeface="Times New Roman"/>
                <a:cs typeface="Times New Roman"/>
                <a:sym typeface="Times New Roman"/>
              </a:defRPr>
            </a:pPr>
            <a:endParaRPr lang="tr-TR" sz="2400" dirty="0">
              <a:latin typeface="Calibri" panose="020F0502020204030204" pitchFamily="34" charset="0"/>
              <a:cs typeface="Calibri" panose="020F0502020204030204" pitchFamily="34" charset="0"/>
            </a:endParaRPr>
          </a:p>
        </p:txBody>
      </p:sp>
      <p:sp>
        <p:nvSpPr>
          <p:cNvPr id="350" name="Metin kutusu 14">
            <a:extLst>
              <a:ext uri="{FF2B5EF4-FFF2-40B4-BE49-F238E27FC236}">
                <a16:creationId xmlns:a16="http://schemas.microsoft.com/office/drawing/2014/main" id="{02E3E3B7-BDB7-F523-3B63-92D3C03E7334}"/>
              </a:ext>
            </a:extLst>
          </p:cNvPr>
          <p:cNvSpPr txBox="1"/>
          <p:nvPr/>
        </p:nvSpPr>
        <p:spPr>
          <a:xfrm>
            <a:off x="1268275" y="1477023"/>
            <a:ext cx="8011998" cy="14157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defTabSz="1828800">
              <a:lnSpc>
                <a:spcPct val="100000"/>
              </a:lnSpc>
              <a:spcBef>
                <a:spcPts val="0"/>
              </a:spcBef>
              <a:defRPr sz="8000">
                <a:solidFill>
                  <a:srgbClr val="2F5088"/>
                </a:solidFill>
                <a:latin typeface="Times New Roman"/>
                <a:ea typeface="Times New Roman"/>
                <a:cs typeface="Times New Roman"/>
                <a:sym typeface="Times New Roman"/>
              </a:defRPr>
            </a:lvl1pPr>
          </a:lstStyle>
          <a:p>
            <a:r>
              <a:rPr lang="tr-TR" dirty="0">
                <a:latin typeface="Calibri" panose="020F0502020204030204" pitchFamily="34" charset="0"/>
                <a:cs typeface="Calibri" panose="020F0502020204030204" pitchFamily="34" charset="0"/>
              </a:rPr>
              <a:t>Our Team </a:t>
            </a:r>
            <a:endParaRPr dirty="0">
              <a:latin typeface="Calibri" panose="020F0502020204030204" pitchFamily="34" charset="0"/>
              <a:cs typeface="Calibri" panose="020F0502020204030204" pitchFamily="34" charset="0"/>
            </a:endParaRPr>
          </a:p>
        </p:txBody>
      </p:sp>
      <p:grpSp>
        <p:nvGrpSpPr>
          <p:cNvPr id="359" name="Grup 28">
            <a:extLst>
              <a:ext uri="{FF2B5EF4-FFF2-40B4-BE49-F238E27FC236}">
                <a16:creationId xmlns:a16="http://schemas.microsoft.com/office/drawing/2014/main" id="{4A563EBF-B81E-1819-6B44-CD886892DFA2}"/>
              </a:ext>
            </a:extLst>
          </p:cNvPr>
          <p:cNvGrpSpPr/>
          <p:nvPr/>
        </p:nvGrpSpPr>
        <p:grpSpPr>
          <a:xfrm>
            <a:off x="-17186" y="13477625"/>
            <a:ext cx="24546446" cy="266872"/>
            <a:chOff x="-1" y="0"/>
            <a:chExt cx="24546444" cy="266870"/>
          </a:xfrm>
        </p:grpSpPr>
        <p:sp>
          <p:nvSpPr>
            <p:cNvPr id="354" name="Dikdörtgen 22">
              <a:extLst>
                <a:ext uri="{FF2B5EF4-FFF2-40B4-BE49-F238E27FC236}">
                  <a16:creationId xmlns:a16="http://schemas.microsoft.com/office/drawing/2014/main" id="{170F8F8C-9858-81EF-1661-37881FD36E27}"/>
                </a:ext>
              </a:extLst>
            </p:cNvPr>
            <p:cNvSpPr/>
            <p:nvPr/>
          </p:nvSpPr>
          <p:spPr>
            <a:xfrm>
              <a:off x="-2" y="-1"/>
              <a:ext cx="4912943" cy="266871"/>
            </a:xfrm>
            <a:prstGeom prst="rect">
              <a:avLst/>
            </a:prstGeom>
            <a:solidFill>
              <a:srgbClr val="2351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5" name="Dikdörtgen 23">
              <a:extLst>
                <a:ext uri="{FF2B5EF4-FFF2-40B4-BE49-F238E27FC236}">
                  <a16:creationId xmlns:a16="http://schemas.microsoft.com/office/drawing/2014/main" id="{7B29F0FD-8134-0095-4DFF-29AB6983009E}"/>
                </a:ext>
              </a:extLst>
            </p:cNvPr>
            <p:cNvSpPr/>
            <p:nvPr/>
          </p:nvSpPr>
          <p:spPr>
            <a:xfrm>
              <a:off x="4908375" y="-1"/>
              <a:ext cx="4912941" cy="266871"/>
            </a:xfrm>
            <a:prstGeom prst="rect">
              <a:avLst/>
            </a:prstGeom>
            <a:solidFill>
              <a:srgbClr val="03658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6" name="Dikdörtgen 24">
              <a:extLst>
                <a:ext uri="{FF2B5EF4-FFF2-40B4-BE49-F238E27FC236}">
                  <a16:creationId xmlns:a16="http://schemas.microsoft.com/office/drawing/2014/main" id="{70D8AB47-ECCB-CE3C-D621-A7CB7A799D6D}"/>
                </a:ext>
              </a:extLst>
            </p:cNvPr>
            <p:cNvSpPr/>
            <p:nvPr/>
          </p:nvSpPr>
          <p:spPr>
            <a:xfrm>
              <a:off x="9816749" y="-1"/>
              <a:ext cx="4912941" cy="266871"/>
            </a:xfrm>
            <a:prstGeom prst="rect">
              <a:avLst/>
            </a:prstGeom>
            <a:solidFill>
              <a:srgbClr val="268EA6"/>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7" name="Dikdörtgen 25">
              <a:extLst>
                <a:ext uri="{FF2B5EF4-FFF2-40B4-BE49-F238E27FC236}">
                  <a16:creationId xmlns:a16="http://schemas.microsoft.com/office/drawing/2014/main" id="{24BBB319-7342-87CE-89E4-61108439F8E8}"/>
                </a:ext>
              </a:extLst>
            </p:cNvPr>
            <p:cNvSpPr/>
            <p:nvPr/>
          </p:nvSpPr>
          <p:spPr>
            <a:xfrm>
              <a:off x="14725123" y="-1"/>
              <a:ext cx="4912941" cy="266871"/>
            </a:xfrm>
            <a:prstGeom prst="rect">
              <a:avLst/>
            </a:prstGeom>
            <a:solidFill>
              <a:srgbClr val="50BFBF"/>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sp>
          <p:nvSpPr>
            <p:cNvPr id="358" name="Dikdörtgen 26">
              <a:extLst>
                <a:ext uri="{FF2B5EF4-FFF2-40B4-BE49-F238E27FC236}">
                  <a16:creationId xmlns:a16="http://schemas.microsoft.com/office/drawing/2014/main" id="{627F1BC8-74FF-A373-7293-D5FA14E1986A}"/>
                </a:ext>
              </a:extLst>
            </p:cNvPr>
            <p:cNvSpPr/>
            <p:nvPr/>
          </p:nvSpPr>
          <p:spPr>
            <a:xfrm>
              <a:off x="19633502" y="-1"/>
              <a:ext cx="4912942" cy="266871"/>
            </a:xfrm>
            <a:prstGeom prst="rect">
              <a:avLst/>
            </a:prstGeom>
            <a:solidFill>
              <a:srgbClr val="75C5DC"/>
            </a:solidFill>
            <a:ln w="12700" cap="flat">
              <a:noFill/>
              <a:miter lim="400000"/>
            </a:ln>
            <a:effectLst/>
          </p:spPr>
          <p:txBody>
            <a:bodyPr wrap="square" lIns="50800" tIns="50800" rIns="50800" bIns="50800" numCol="1" anchor="ctr">
              <a:noAutofit/>
            </a:bodyPr>
            <a:lstStyle/>
            <a:p>
              <a:pPr algn="ctr" defTabSz="1828800">
                <a:lnSpc>
                  <a:spcPct val="100000"/>
                </a:lnSpc>
                <a:spcBef>
                  <a:spcPts val="0"/>
                </a:spcBef>
                <a:defRPr sz="3600">
                  <a:solidFill>
                    <a:srgbClr val="FFFFFF"/>
                  </a:solidFill>
                  <a:latin typeface="Calibri"/>
                  <a:ea typeface="Calibri"/>
                  <a:cs typeface="Calibri"/>
                  <a:sym typeface="Calibri"/>
                </a:defRPr>
              </a:pPr>
              <a:endParaRPr dirty="0"/>
            </a:p>
          </p:txBody>
        </p:sp>
      </p:grpSp>
      <p:pic>
        <p:nvPicPr>
          <p:cNvPr id="3" name="Resim 2">
            <a:extLst>
              <a:ext uri="{FF2B5EF4-FFF2-40B4-BE49-F238E27FC236}">
                <a16:creationId xmlns:a16="http://schemas.microsoft.com/office/drawing/2014/main" id="{F9D9DFA6-746A-F610-1B62-2B7B30E6E9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311068" y="0"/>
            <a:ext cx="2072932" cy="1555419"/>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Mürekkep 6">
                <a:extLst>
                  <a:ext uri="{FF2B5EF4-FFF2-40B4-BE49-F238E27FC236}">
                    <a16:creationId xmlns:a16="http://schemas.microsoft.com/office/drawing/2014/main" id="{4CF3ECA9-7E15-410D-23E8-5B5E40F73E11}"/>
                  </a:ext>
                </a:extLst>
              </p14:cNvPr>
              <p14:cNvContentPartPr/>
              <p14:nvPr/>
            </p14:nvContentPartPr>
            <p14:xfrm>
              <a:off x="19470752" y="11349759"/>
              <a:ext cx="3564429" cy="1526238"/>
            </p14:xfrm>
          </p:contentPart>
        </mc:Choice>
        <mc:Fallback xmlns="">
          <p:pic>
            <p:nvPicPr>
              <p:cNvPr id="7" name="Mürekkep 6">
                <a:extLst>
                  <a:ext uri="{FF2B5EF4-FFF2-40B4-BE49-F238E27FC236}">
                    <a16:creationId xmlns:a16="http://schemas.microsoft.com/office/drawing/2014/main" id="{4CF3ECA9-7E15-410D-23E8-5B5E40F73E11}"/>
                  </a:ext>
                </a:extLst>
              </p:cNvPr>
              <p:cNvPicPr/>
              <p:nvPr/>
            </p:nvPicPr>
            <p:blipFill>
              <a:blip r:embed="rId4"/>
              <a:stretch>
                <a:fillRect/>
              </a:stretch>
            </p:blipFill>
            <p:spPr>
              <a:xfrm>
                <a:off x="19407770" y="11286795"/>
                <a:ext cx="3690033" cy="16518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Mürekkep 7">
                <a:extLst>
                  <a:ext uri="{FF2B5EF4-FFF2-40B4-BE49-F238E27FC236}">
                    <a16:creationId xmlns:a16="http://schemas.microsoft.com/office/drawing/2014/main" id="{2A34EFF6-A889-9CC1-EE7E-135A4D4C49C4}"/>
                  </a:ext>
                </a:extLst>
              </p14:cNvPr>
              <p14:cNvContentPartPr/>
              <p14:nvPr/>
            </p14:nvContentPartPr>
            <p14:xfrm>
              <a:off x="2742561" y="1455700"/>
              <a:ext cx="360" cy="360"/>
            </p14:xfrm>
          </p:contentPart>
        </mc:Choice>
        <mc:Fallback xmlns="">
          <p:pic>
            <p:nvPicPr>
              <p:cNvPr id="8" name="Mürekkep 7">
                <a:extLst>
                  <a:ext uri="{FF2B5EF4-FFF2-40B4-BE49-F238E27FC236}">
                    <a16:creationId xmlns:a16="http://schemas.microsoft.com/office/drawing/2014/main" id="{2A34EFF6-A889-9CC1-EE7E-135A4D4C49C4}"/>
                  </a:ext>
                </a:extLst>
              </p:cNvPr>
              <p:cNvPicPr/>
              <p:nvPr/>
            </p:nvPicPr>
            <p:blipFill>
              <a:blip r:embed="rId6"/>
              <a:stretch>
                <a:fillRect/>
              </a:stretch>
            </p:blipFill>
            <p:spPr>
              <a:xfrm>
                <a:off x="2679561" y="13927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Mürekkep 13">
                <a:extLst>
                  <a:ext uri="{FF2B5EF4-FFF2-40B4-BE49-F238E27FC236}">
                    <a16:creationId xmlns:a16="http://schemas.microsoft.com/office/drawing/2014/main" id="{DFD5BC05-C720-BC73-C2A7-478D496908D1}"/>
                  </a:ext>
                </a:extLst>
              </p14:cNvPr>
              <p14:cNvContentPartPr/>
              <p14:nvPr/>
            </p14:nvContentPartPr>
            <p14:xfrm>
              <a:off x="19401921" y="11377660"/>
              <a:ext cx="4335996" cy="1425240"/>
            </p14:xfrm>
          </p:contentPart>
        </mc:Choice>
        <mc:Fallback xmlns="">
          <p:pic>
            <p:nvPicPr>
              <p:cNvPr id="14" name="Mürekkep 13">
                <a:extLst>
                  <a:ext uri="{FF2B5EF4-FFF2-40B4-BE49-F238E27FC236}">
                    <a16:creationId xmlns:a16="http://schemas.microsoft.com/office/drawing/2014/main" id="{DFD5BC05-C720-BC73-C2A7-478D496908D1}"/>
                  </a:ext>
                </a:extLst>
              </p:cNvPr>
              <p:cNvPicPr/>
              <p:nvPr/>
            </p:nvPicPr>
            <p:blipFill>
              <a:blip r:embed="rId8"/>
              <a:stretch>
                <a:fillRect/>
              </a:stretch>
            </p:blipFill>
            <p:spPr>
              <a:xfrm>
                <a:off x="19338924" y="11314660"/>
                <a:ext cx="4461630" cy="155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Mürekkep 14">
                <a:extLst>
                  <a:ext uri="{FF2B5EF4-FFF2-40B4-BE49-F238E27FC236}">
                    <a16:creationId xmlns:a16="http://schemas.microsoft.com/office/drawing/2014/main" id="{7892131D-961C-6BBB-58A6-E94CFA26F603}"/>
                  </a:ext>
                </a:extLst>
              </p14:cNvPr>
              <p14:cNvContentPartPr/>
              <p14:nvPr/>
            </p14:nvContentPartPr>
            <p14:xfrm>
              <a:off x="19106045" y="11349759"/>
              <a:ext cx="3163680" cy="1109521"/>
            </p14:xfrm>
          </p:contentPart>
        </mc:Choice>
        <mc:Fallback xmlns="">
          <p:pic>
            <p:nvPicPr>
              <p:cNvPr id="15" name="Mürekkep 14">
                <a:extLst>
                  <a:ext uri="{FF2B5EF4-FFF2-40B4-BE49-F238E27FC236}">
                    <a16:creationId xmlns:a16="http://schemas.microsoft.com/office/drawing/2014/main" id="{7892131D-961C-6BBB-58A6-E94CFA26F603}"/>
                  </a:ext>
                </a:extLst>
              </p:cNvPr>
              <p:cNvPicPr/>
              <p:nvPr/>
            </p:nvPicPr>
            <p:blipFill>
              <a:blip r:embed="rId10"/>
              <a:stretch>
                <a:fillRect/>
              </a:stretch>
            </p:blipFill>
            <p:spPr>
              <a:xfrm>
                <a:off x="19043045" y="11286759"/>
                <a:ext cx="3289320" cy="123516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Mürekkep 16">
                <a:extLst>
                  <a:ext uri="{FF2B5EF4-FFF2-40B4-BE49-F238E27FC236}">
                    <a16:creationId xmlns:a16="http://schemas.microsoft.com/office/drawing/2014/main" id="{7724DA03-D279-D34E-EF70-15E961158524}"/>
                  </a:ext>
                </a:extLst>
              </p14:cNvPr>
              <p14:cNvContentPartPr/>
              <p14:nvPr/>
            </p14:nvContentPartPr>
            <p14:xfrm>
              <a:off x="22299921" y="9349060"/>
              <a:ext cx="360" cy="360"/>
            </p14:xfrm>
          </p:contentPart>
        </mc:Choice>
        <mc:Fallback xmlns="">
          <p:pic>
            <p:nvPicPr>
              <p:cNvPr id="17" name="Mürekkep 16">
                <a:extLst>
                  <a:ext uri="{FF2B5EF4-FFF2-40B4-BE49-F238E27FC236}">
                    <a16:creationId xmlns:a16="http://schemas.microsoft.com/office/drawing/2014/main" id="{7724DA03-D279-D34E-EF70-15E961158524}"/>
                  </a:ext>
                </a:extLst>
              </p:cNvPr>
              <p:cNvPicPr/>
              <p:nvPr/>
            </p:nvPicPr>
            <p:blipFill>
              <a:blip r:embed="rId6"/>
              <a:stretch>
                <a:fillRect/>
              </a:stretch>
            </p:blipFill>
            <p:spPr>
              <a:xfrm>
                <a:off x="22236921" y="9286060"/>
                <a:ext cx="126000" cy="126000"/>
              </a:xfrm>
              <a:prstGeom prst="rect">
                <a:avLst/>
              </a:prstGeom>
            </p:spPr>
          </p:pic>
        </mc:Fallback>
      </mc:AlternateContent>
      <p:grpSp>
        <p:nvGrpSpPr>
          <p:cNvPr id="19" name="Grup 18">
            <a:extLst>
              <a:ext uri="{FF2B5EF4-FFF2-40B4-BE49-F238E27FC236}">
                <a16:creationId xmlns:a16="http://schemas.microsoft.com/office/drawing/2014/main" id="{25BDD9D1-EF3F-1E6E-2E34-8926FCF1337C}"/>
              </a:ext>
            </a:extLst>
          </p:cNvPr>
          <p:cNvGrpSpPr/>
          <p:nvPr/>
        </p:nvGrpSpPr>
        <p:grpSpPr>
          <a:xfrm>
            <a:off x="19892961" y="11568100"/>
            <a:ext cx="3821760" cy="1995840"/>
            <a:chOff x="19892961" y="11568100"/>
            <a:chExt cx="3821760" cy="1995840"/>
          </a:xfrm>
        </p:grpSpPr>
        <mc:AlternateContent xmlns:mc="http://schemas.openxmlformats.org/markup-compatibility/2006" xmlns:p14="http://schemas.microsoft.com/office/powerpoint/2010/main">
          <mc:Choice Requires="p14">
            <p:contentPart p14:bwMode="auto" r:id="rId12">
              <p14:nvContentPartPr>
                <p14:cNvPr id="16" name="Mürekkep 15">
                  <a:extLst>
                    <a:ext uri="{FF2B5EF4-FFF2-40B4-BE49-F238E27FC236}">
                      <a16:creationId xmlns:a16="http://schemas.microsoft.com/office/drawing/2014/main" id="{9D45BF25-AD28-77F9-E259-9B80BE414637}"/>
                    </a:ext>
                  </a:extLst>
                </p14:cNvPr>
                <p14:cNvContentPartPr/>
                <p14:nvPr/>
              </p14:nvContentPartPr>
              <p14:xfrm>
                <a:off x="19892961" y="11568100"/>
                <a:ext cx="3821760" cy="1995840"/>
              </p14:xfrm>
            </p:contentPart>
          </mc:Choice>
          <mc:Fallback xmlns="">
            <p:pic>
              <p:nvPicPr>
                <p:cNvPr id="16" name="Mürekkep 15">
                  <a:extLst>
                    <a:ext uri="{FF2B5EF4-FFF2-40B4-BE49-F238E27FC236}">
                      <a16:creationId xmlns:a16="http://schemas.microsoft.com/office/drawing/2014/main" id="{9D45BF25-AD28-77F9-E259-9B80BE414637}"/>
                    </a:ext>
                  </a:extLst>
                </p:cNvPr>
                <p:cNvPicPr/>
                <p:nvPr/>
              </p:nvPicPr>
              <p:blipFill>
                <a:blip r:embed="rId13"/>
                <a:stretch>
                  <a:fillRect/>
                </a:stretch>
              </p:blipFill>
              <p:spPr>
                <a:xfrm>
                  <a:off x="19829955" y="11505111"/>
                  <a:ext cx="3947412" cy="212145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Mürekkep 17">
                  <a:extLst>
                    <a:ext uri="{FF2B5EF4-FFF2-40B4-BE49-F238E27FC236}">
                      <a16:creationId xmlns:a16="http://schemas.microsoft.com/office/drawing/2014/main" id="{E360F0EF-5DF2-5507-6681-61A2F7585351}"/>
                    </a:ext>
                  </a:extLst>
                </p14:cNvPr>
                <p14:cNvContentPartPr/>
                <p14:nvPr/>
              </p14:nvContentPartPr>
              <p14:xfrm>
                <a:off x="23531481" y="12372340"/>
                <a:ext cx="360" cy="360"/>
              </p14:xfrm>
            </p:contentPart>
          </mc:Choice>
          <mc:Fallback xmlns="">
            <p:pic>
              <p:nvPicPr>
                <p:cNvPr id="18" name="Mürekkep 17">
                  <a:extLst>
                    <a:ext uri="{FF2B5EF4-FFF2-40B4-BE49-F238E27FC236}">
                      <a16:creationId xmlns:a16="http://schemas.microsoft.com/office/drawing/2014/main" id="{E360F0EF-5DF2-5507-6681-61A2F7585351}"/>
                    </a:ext>
                  </a:extLst>
                </p:cNvPr>
                <p:cNvPicPr/>
                <p:nvPr/>
              </p:nvPicPr>
              <p:blipFill>
                <a:blip r:embed="rId6"/>
                <a:stretch>
                  <a:fillRect/>
                </a:stretch>
              </p:blipFill>
              <p:spPr>
                <a:xfrm>
                  <a:off x="23468481" y="12309340"/>
                  <a:ext cx="126000" cy="126000"/>
                </a:xfrm>
                <a:prstGeom prst="rect">
                  <a:avLst/>
                </a:prstGeom>
              </p:spPr>
            </p:pic>
          </mc:Fallback>
        </mc:AlternateContent>
      </p:grpSp>
      <p:pic>
        <p:nvPicPr>
          <p:cNvPr id="10" name="Resim 9" descr="insan yüzü, kişi, şahıs, adam, insan, giyim içeren bir resim&#10;&#10;Açıklama otomatik olarak oluşturuldu">
            <a:extLst>
              <a:ext uri="{FF2B5EF4-FFF2-40B4-BE49-F238E27FC236}">
                <a16:creationId xmlns:a16="http://schemas.microsoft.com/office/drawing/2014/main" id="{EC457004-A7BB-07AD-6617-B7886004CA0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92209" y="3942118"/>
            <a:ext cx="4856162" cy="4942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Resim 3" descr="insan yüzü, metin, gülümsemek, gülüş, kadın içeren bir resim&#10;&#10;Açıklama otomatik olarak oluşturuldu">
            <a:extLst>
              <a:ext uri="{FF2B5EF4-FFF2-40B4-BE49-F238E27FC236}">
                <a16:creationId xmlns:a16="http://schemas.microsoft.com/office/drawing/2014/main" id="{44DE4D86-7A7D-33B5-D250-3EB09E4BCAC6}"/>
              </a:ext>
            </a:extLst>
          </p:cNvPr>
          <p:cNvPicPr>
            <a:picLocks noChangeAspect="1"/>
          </p:cNvPicPr>
          <p:nvPr/>
        </p:nvPicPr>
        <p:blipFill>
          <a:blip r:embed="rId16">
            <a:extLst>
              <a:ext uri="{28A0092B-C50C-407E-A947-70E740481C1C}">
                <a14:useLocalDpi xmlns:a14="http://schemas.microsoft.com/office/drawing/2010/main" val="0"/>
              </a:ext>
            </a:extLst>
          </a:blip>
          <a:srcRect l="13285" t="4689" r="63091" b="41354"/>
          <a:stretch/>
        </p:blipFill>
        <p:spPr>
          <a:xfrm>
            <a:off x="4275797" y="3718266"/>
            <a:ext cx="5128217" cy="5390087"/>
          </a:xfrm>
          <a:prstGeom prst="rect">
            <a:avLst/>
          </a:prstGeom>
        </p:spPr>
      </p:pic>
      <p:pic>
        <p:nvPicPr>
          <p:cNvPr id="2" name="Resim 1" descr="insan yüzü, metin, gülümsemek, gülüş, kadın içeren bir resim&#10;&#10;Açıklama otomatik olarak oluşturuldu">
            <a:extLst>
              <a:ext uri="{FF2B5EF4-FFF2-40B4-BE49-F238E27FC236}">
                <a16:creationId xmlns:a16="http://schemas.microsoft.com/office/drawing/2014/main" id="{0D304B56-1E42-CEBA-450C-BB20432DF237}"/>
              </a:ext>
            </a:extLst>
          </p:cNvPr>
          <p:cNvPicPr>
            <a:picLocks noChangeAspect="1"/>
          </p:cNvPicPr>
          <p:nvPr/>
        </p:nvPicPr>
        <p:blipFill>
          <a:blip r:embed="rId16">
            <a:extLst>
              <a:ext uri="{28A0092B-C50C-407E-A947-70E740481C1C}">
                <a14:useLocalDpi xmlns:a14="http://schemas.microsoft.com/office/drawing/2010/main" val="0"/>
              </a:ext>
            </a:extLst>
          </a:blip>
          <a:srcRect l="37505" t="8855" r="35982" b="43605"/>
          <a:stretch/>
        </p:blipFill>
        <p:spPr>
          <a:xfrm>
            <a:off x="9543421" y="3916184"/>
            <a:ext cx="5890979" cy="4860981"/>
          </a:xfrm>
          <a:prstGeom prst="rect">
            <a:avLst/>
          </a:prstGeom>
        </p:spPr>
      </p:pic>
    </p:spTree>
    <p:extLst>
      <p:ext uri="{BB962C8B-B14F-4D97-AF65-F5344CB8AC3E}">
        <p14:creationId xmlns:p14="http://schemas.microsoft.com/office/powerpoint/2010/main" val="343727794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0D14E43-7194-2E46-A5E9-E35544100015}"/>
              </a:ext>
            </a:extLst>
          </p:cNvPr>
          <p:cNvSpPr>
            <a:spLocks noGrp="1"/>
          </p:cNvSpPr>
          <p:nvPr>
            <p:ph type="body" sz="quarter" idx="13"/>
          </p:nvPr>
        </p:nvSpPr>
        <p:spPr/>
        <p:txBody>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dirty="0">
                <a:latin typeface="+mj-lt"/>
              </a:rPr>
              <a:t> </a:t>
            </a:r>
            <a:r>
              <a:rPr lang="en-US" dirty="0">
                <a:latin typeface="+mj-lt"/>
              </a:rPr>
              <a:t>Insights That Reveal Project Ideas</a:t>
            </a:r>
          </a:p>
        </p:txBody>
      </p:sp>
      <p:sp>
        <p:nvSpPr>
          <p:cNvPr id="7" name="Freeform: Shape 5">
            <a:extLst>
              <a:ext uri="{FF2B5EF4-FFF2-40B4-BE49-F238E27FC236}">
                <a16:creationId xmlns:a16="http://schemas.microsoft.com/office/drawing/2014/main" id="{1A336056-4843-E84C-A89B-F20CE1D08C10}"/>
              </a:ext>
            </a:extLst>
          </p:cNvPr>
          <p:cNvSpPr/>
          <p:nvPr/>
        </p:nvSpPr>
        <p:spPr>
          <a:xfrm>
            <a:off x="1087717" y="6451602"/>
            <a:ext cx="5306160" cy="5386605"/>
          </a:xfrm>
          <a:custGeom>
            <a:avLst/>
            <a:gdLst>
              <a:gd name="connsiteX0" fmla="*/ 1679525 w 1742263"/>
              <a:gd name="connsiteY0" fmla="*/ 3347512 h 3347512"/>
              <a:gd name="connsiteX1" fmla="*/ 62739 w 1742263"/>
              <a:gd name="connsiteY1" fmla="*/ 3347512 h 3347512"/>
              <a:gd name="connsiteX2" fmla="*/ 0 w 1742263"/>
              <a:gd name="connsiteY2" fmla="*/ 3284774 h 3347512"/>
              <a:gd name="connsiteX3" fmla="*/ 0 w 1742263"/>
              <a:gd name="connsiteY3" fmla="*/ 62739 h 3347512"/>
              <a:gd name="connsiteX4" fmla="*/ 62739 w 1742263"/>
              <a:gd name="connsiteY4" fmla="*/ 0 h 3347512"/>
              <a:gd name="connsiteX5" fmla="*/ 1679525 w 1742263"/>
              <a:gd name="connsiteY5" fmla="*/ 0 h 3347512"/>
              <a:gd name="connsiteX6" fmla="*/ 1742264 w 1742263"/>
              <a:gd name="connsiteY6" fmla="*/ 62739 h 3347512"/>
              <a:gd name="connsiteX7" fmla="*/ 1742264 w 1742263"/>
              <a:gd name="connsiteY7" fmla="*/ 3284774 h 3347512"/>
              <a:gd name="connsiteX8" fmla="*/ 1679525 w 1742263"/>
              <a:gd name="connsiteY8" fmla="*/ 3347512 h 33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263" h="3347512">
                <a:moveTo>
                  <a:pt x="1679525" y="3347512"/>
                </a:moveTo>
                <a:lnTo>
                  <a:pt x="62739" y="3347512"/>
                </a:lnTo>
                <a:cubicBezTo>
                  <a:pt x="28124" y="3347512"/>
                  <a:pt x="0" y="3319388"/>
                  <a:pt x="0" y="3284774"/>
                </a:cubicBezTo>
                <a:lnTo>
                  <a:pt x="0" y="62739"/>
                </a:lnTo>
                <a:cubicBezTo>
                  <a:pt x="0" y="28124"/>
                  <a:pt x="28124" y="0"/>
                  <a:pt x="62739" y="0"/>
                </a:cubicBezTo>
                <a:lnTo>
                  <a:pt x="1679525" y="0"/>
                </a:lnTo>
                <a:cubicBezTo>
                  <a:pt x="1714139" y="0"/>
                  <a:pt x="1742264" y="28124"/>
                  <a:pt x="1742264" y="62739"/>
                </a:cubicBezTo>
                <a:lnTo>
                  <a:pt x="1742264" y="3284774"/>
                </a:lnTo>
                <a:cubicBezTo>
                  <a:pt x="1742264" y="3319388"/>
                  <a:pt x="1714139" y="3347512"/>
                  <a:pt x="1679525" y="3347512"/>
                </a:cubicBezTo>
                <a:close/>
              </a:path>
            </a:pathLst>
          </a:custGeom>
          <a:solidFill>
            <a:srgbClr val="FFFFFF"/>
          </a:solidFill>
          <a:ln w="7211" cap="flat">
            <a:noFill/>
            <a:prstDash val="solid"/>
            <a:miter/>
          </a:ln>
          <a:effectLst>
            <a:outerShdw blurRad="25400" dist="12700" dir="5400000" algn="ctr" rotWithShape="0">
              <a:srgbClr val="000000">
                <a:alpha val="15000"/>
              </a:srgb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8" name="Freeform: Shape 7">
            <a:extLst>
              <a:ext uri="{FF2B5EF4-FFF2-40B4-BE49-F238E27FC236}">
                <a16:creationId xmlns:a16="http://schemas.microsoft.com/office/drawing/2014/main" id="{704F675A-B1F2-894C-B380-991714A5EF4A}"/>
              </a:ext>
            </a:extLst>
          </p:cNvPr>
          <p:cNvSpPr/>
          <p:nvPr/>
        </p:nvSpPr>
        <p:spPr>
          <a:xfrm>
            <a:off x="6721120" y="6451602"/>
            <a:ext cx="5306160" cy="5386605"/>
          </a:xfrm>
          <a:custGeom>
            <a:avLst/>
            <a:gdLst>
              <a:gd name="connsiteX0" fmla="*/ 1679525 w 1742263"/>
              <a:gd name="connsiteY0" fmla="*/ 3347512 h 3347512"/>
              <a:gd name="connsiteX1" fmla="*/ 62739 w 1742263"/>
              <a:gd name="connsiteY1" fmla="*/ 3347512 h 3347512"/>
              <a:gd name="connsiteX2" fmla="*/ 0 w 1742263"/>
              <a:gd name="connsiteY2" fmla="*/ 3284774 h 3347512"/>
              <a:gd name="connsiteX3" fmla="*/ 0 w 1742263"/>
              <a:gd name="connsiteY3" fmla="*/ 62739 h 3347512"/>
              <a:gd name="connsiteX4" fmla="*/ 62739 w 1742263"/>
              <a:gd name="connsiteY4" fmla="*/ 0 h 3347512"/>
              <a:gd name="connsiteX5" fmla="*/ 1679525 w 1742263"/>
              <a:gd name="connsiteY5" fmla="*/ 0 h 3347512"/>
              <a:gd name="connsiteX6" fmla="*/ 1742264 w 1742263"/>
              <a:gd name="connsiteY6" fmla="*/ 62739 h 3347512"/>
              <a:gd name="connsiteX7" fmla="*/ 1742264 w 1742263"/>
              <a:gd name="connsiteY7" fmla="*/ 3284774 h 3347512"/>
              <a:gd name="connsiteX8" fmla="*/ 1679525 w 1742263"/>
              <a:gd name="connsiteY8" fmla="*/ 3347512 h 33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263" h="3347512">
                <a:moveTo>
                  <a:pt x="1679525" y="3347512"/>
                </a:moveTo>
                <a:lnTo>
                  <a:pt x="62739" y="3347512"/>
                </a:lnTo>
                <a:cubicBezTo>
                  <a:pt x="28124" y="3347512"/>
                  <a:pt x="0" y="3319388"/>
                  <a:pt x="0" y="3284774"/>
                </a:cubicBezTo>
                <a:lnTo>
                  <a:pt x="0" y="62739"/>
                </a:lnTo>
                <a:cubicBezTo>
                  <a:pt x="0" y="28124"/>
                  <a:pt x="28124" y="0"/>
                  <a:pt x="62739" y="0"/>
                </a:cubicBezTo>
                <a:lnTo>
                  <a:pt x="1679525" y="0"/>
                </a:lnTo>
                <a:cubicBezTo>
                  <a:pt x="1714140" y="0"/>
                  <a:pt x="1742264" y="28124"/>
                  <a:pt x="1742264" y="62739"/>
                </a:cubicBezTo>
                <a:lnTo>
                  <a:pt x="1742264" y="3284774"/>
                </a:lnTo>
                <a:cubicBezTo>
                  <a:pt x="1742264" y="3319388"/>
                  <a:pt x="1714140" y="3347512"/>
                  <a:pt x="1679525" y="3347512"/>
                </a:cubicBezTo>
                <a:close/>
              </a:path>
            </a:pathLst>
          </a:custGeom>
          <a:solidFill>
            <a:srgbClr val="FFFFFF"/>
          </a:solidFill>
          <a:ln w="7211" cap="flat">
            <a:noFill/>
            <a:prstDash val="solid"/>
            <a:miter/>
          </a:ln>
          <a:effectLst>
            <a:outerShdw blurRad="25400" dist="12700" dir="5400000" algn="ctr" rotWithShape="0">
              <a:srgbClr val="000000">
                <a:alpha val="15000"/>
              </a:srgb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9" name="Freeform: Shape 8">
            <a:extLst>
              <a:ext uri="{FF2B5EF4-FFF2-40B4-BE49-F238E27FC236}">
                <a16:creationId xmlns:a16="http://schemas.microsoft.com/office/drawing/2014/main" id="{6F776921-49F8-9940-A137-7C0FB851CB26}"/>
              </a:ext>
            </a:extLst>
          </p:cNvPr>
          <p:cNvSpPr/>
          <p:nvPr/>
        </p:nvSpPr>
        <p:spPr>
          <a:xfrm>
            <a:off x="12354523" y="6451602"/>
            <a:ext cx="5306203" cy="5386605"/>
          </a:xfrm>
          <a:custGeom>
            <a:avLst/>
            <a:gdLst>
              <a:gd name="connsiteX0" fmla="*/ 1679525 w 1742277"/>
              <a:gd name="connsiteY0" fmla="*/ 3347512 h 3347512"/>
              <a:gd name="connsiteX1" fmla="*/ 62739 w 1742277"/>
              <a:gd name="connsiteY1" fmla="*/ 3347512 h 3347512"/>
              <a:gd name="connsiteX2" fmla="*/ 0 w 1742277"/>
              <a:gd name="connsiteY2" fmla="*/ 3284774 h 3347512"/>
              <a:gd name="connsiteX3" fmla="*/ 0 w 1742277"/>
              <a:gd name="connsiteY3" fmla="*/ 62739 h 3347512"/>
              <a:gd name="connsiteX4" fmla="*/ 62739 w 1742277"/>
              <a:gd name="connsiteY4" fmla="*/ 0 h 3347512"/>
              <a:gd name="connsiteX5" fmla="*/ 1679525 w 1742277"/>
              <a:gd name="connsiteY5" fmla="*/ 0 h 3347512"/>
              <a:gd name="connsiteX6" fmla="*/ 1742264 w 1742277"/>
              <a:gd name="connsiteY6" fmla="*/ 62739 h 3347512"/>
              <a:gd name="connsiteX7" fmla="*/ 1742264 w 1742277"/>
              <a:gd name="connsiteY7" fmla="*/ 3284774 h 3347512"/>
              <a:gd name="connsiteX8" fmla="*/ 1679525 w 1742277"/>
              <a:gd name="connsiteY8" fmla="*/ 3347512 h 33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277" h="3347512">
                <a:moveTo>
                  <a:pt x="1679525" y="3347512"/>
                </a:moveTo>
                <a:lnTo>
                  <a:pt x="62739" y="3347512"/>
                </a:lnTo>
                <a:cubicBezTo>
                  <a:pt x="28124" y="3347512"/>
                  <a:pt x="0" y="3319388"/>
                  <a:pt x="0" y="3284774"/>
                </a:cubicBezTo>
                <a:lnTo>
                  <a:pt x="0" y="62739"/>
                </a:lnTo>
                <a:cubicBezTo>
                  <a:pt x="0" y="28124"/>
                  <a:pt x="28124" y="0"/>
                  <a:pt x="62739" y="0"/>
                </a:cubicBezTo>
                <a:lnTo>
                  <a:pt x="1679525" y="0"/>
                </a:lnTo>
                <a:cubicBezTo>
                  <a:pt x="1714140" y="0"/>
                  <a:pt x="1742264" y="28124"/>
                  <a:pt x="1742264" y="62739"/>
                </a:cubicBezTo>
                <a:lnTo>
                  <a:pt x="1742264" y="3284774"/>
                </a:lnTo>
                <a:cubicBezTo>
                  <a:pt x="1742985" y="3319388"/>
                  <a:pt x="1714861" y="3347512"/>
                  <a:pt x="1679525" y="3347512"/>
                </a:cubicBezTo>
                <a:close/>
              </a:path>
            </a:pathLst>
          </a:custGeom>
          <a:solidFill>
            <a:srgbClr val="FFFFFF"/>
          </a:solidFill>
          <a:ln w="7211" cap="flat">
            <a:noFill/>
            <a:prstDash val="solid"/>
            <a:miter/>
          </a:ln>
          <a:effectLst>
            <a:outerShdw blurRad="25400" dist="12700" dir="5400000" algn="ctr" rotWithShape="0">
              <a:srgbClr val="000000">
                <a:alpha val="15000"/>
              </a:srgb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12" name="Freeform: Shape 11">
            <a:extLst>
              <a:ext uri="{FF2B5EF4-FFF2-40B4-BE49-F238E27FC236}">
                <a16:creationId xmlns:a16="http://schemas.microsoft.com/office/drawing/2014/main" id="{927F26EF-07D8-644E-85D9-4258C82753AD}"/>
              </a:ext>
            </a:extLst>
          </p:cNvPr>
          <p:cNvSpPr/>
          <p:nvPr/>
        </p:nvSpPr>
        <p:spPr>
          <a:xfrm>
            <a:off x="7799197" y="5255903"/>
            <a:ext cx="3175792" cy="3175792"/>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chemeClr val="accent2"/>
          </a:solidFill>
          <a:ln w="7211" cap="flat">
            <a:noFill/>
            <a:prstDash val="solid"/>
            <a:miter/>
          </a:ln>
          <a:effectLst>
            <a:outerShdw blurRad="215900" dist="50800" dir="5400000" algn="ctr" rotWithShape="0">
              <a:schemeClr val="accent5">
                <a:lumMod val="50000"/>
                <a:alpha val="37000"/>
              </a:scheme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dirty="0"/>
          </a:p>
        </p:txBody>
      </p:sp>
      <p:sp>
        <p:nvSpPr>
          <p:cNvPr id="13" name="Freeform: Shape 12">
            <a:extLst>
              <a:ext uri="{FF2B5EF4-FFF2-40B4-BE49-F238E27FC236}">
                <a16:creationId xmlns:a16="http://schemas.microsoft.com/office/drawing/2014/main" id="{C8BC196A-0E2B-2E4D-AFCA-A4AEDAB78897}"/>
              </a:ext>
            </a:extLst>
          </p:cNvPr>
          <p:cNvSpPr/>
          <p:nvPr/>
        </p:nvSpPr>
        <p:spPr>
          <a:xfrm>
            <a:off x="2106375" y="5161814"/>
            <a:ext cx="3175792" cy="3175792"/>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chemeClr val="accent1"/>
          </a:solidFill>
          <a:ln w="7211" cap="flat">
            <a:noFill/>
            <a:prstDash val="solid"/>
            <a:miter/>
          </a:ln>
          <a:effectLst>
            <a:outerShdw blurRad="215900" dist="50800" dir="5400000" algn="ctr" rotWithShape="0">
              <a:schemeClr val="accent4">
                <a:lumMod val="50000"/>
                <a:alpha val="37000"/>
              </a:scheme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15" name="Freeform: Shape 14">
            <a:extLst>
              <a:ext uri="{FF2B5EF4-FFF2-40B4-BE49-F238E27FC236}">
                <a16:creationId xmlns:a16="http://schemas.microsoft.com/office/drawing/2014/main" id="{6A834E13-97A9-2349-99C4-A690592BE228}"/>
              </a:ext>
            </a:extLst>
          </p:cNvPr>
          <p:cNvSpPr/>
          <p:nvPr/>
        </p:nvSpPr>
        <p:spPr>
          <a:xfrm>
            <a:off x="13352444" y="5161814"/>
            <a:ext cx="3175792" cy="3175792"/>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chemeClr val="accent3"/>
          </a:solidFill>
          <a:ln w="7211" cap="flat">
            <a:noFill/>
            <a:prstDash val="solid"/>
            <a:miter/>
          </a:ln>
          <a:effectLst>
            <a:outerShdw blurRad="215900" dist="50800" dir="5400000" algn="ctr" rotWithShape="0">
              <a:schemeClr val="accent6">
                <a:lumMod val="50000"/>
                <a:alpha val="37000"/>
              </a:scheme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dirty="0"/>
          </a:p>
        </p:txBody>
      </p:sp>
      <p:sp>
        <p:nvSpPr>
          <p:cNvPr id="17" name="TextBox 16">
            <a:extLst>
              <a:ext uri="{FF2B5EF4-FFF2-40B4-BE49-F238E27FC236}">
                <a16:creationId xmlns:a16="http://schemas.microsoft.com/office/drawing/2014/main" id="{5CB493EF-D9D0-D44E-8E43-9D88EC78209F}"/>
              </a:ext>
            </a:extLst>
          </p:cNvPr>
          <p:cNvSpPr txBox="1"/>
          <p:nvPr/>
        </p:nvSpPr>
        <p:spPr>
          <a:xfrm>
            <a:off x="1633672" y="9228421"/>
            <a:ext cx="4723923" cy="3284250"/>
          </a:xfrm>
          <a:prstGeom prst="rect">
            <a:avLst/>
          </a:prstGeom>
          <a:noFill/>
        </p:spPr>
        <p:txBody>
          <a:bodyPr wrap="square" lIns="0" tIns="0" rIns="0" bIns="0" rtlCol="0">
            <a:no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solidFill>
                  <a:schemeClr val="tx1">
                    <a:lumMod val="75000"/>
                    <a:lumOff val="25000"/>
                  </a:schemeClr>
                </a:solidFill>
                <a:ea typeface="Cascadia Code" panose="020B0609020000020004" pitchFamily="49" charset="0"/>
                <a:cs typeface="Cascadia Code" panose="020B0609020000020004" pitchFamily="49" charset="0"/>
              </a:rPr>
              <a:t>Trying to treat cancer with conventional methods only after it reaches a certain mass size</a:t>
            </a:r>
            <a:endParaRPr lang="tr-TR" sz="2800" dirty="0">
              <a:solidFill>
                <a:schemeClr val="tx1">
                  <a:lumMod val="75000"/>
                  <a:lumOff val="25000"/>
                </a:schemeClr>
              </a:solidFill>
              <a:ea typeface="Cascadia Code" panose="020B0609020000020004" pitchFamily="49" charset="0"/>
              <a:cs typeface="Cascadia Code" panose="020B0609020000020004" pitchFamily="49" charset="0"/>
            </a:endParaRPr>
          </a:p>
        </p:txBody>
      </p:sp>
      <p:sp>
        <p:nvSpPr>
          <p:cNvPr id="23" name="TextBox 22">
            <a:extLst>
              <a:ext uri="{FF2B5EF4-FFF2-40B4-BE49-F238E27FC236}">
                <a16:creationId xmlns:a16="http://schemas.microsoft.com/office/drawing/2014/main" id="{CDFA82F5-C402-C945-99D6-69E929C957A5}"/>
              </a:ext>
            </a:extLst>
          </p:cNvPr>
          <p:cNvSpPr txBox="1"/>
          <p:nvPr/>
        </p:nvSpPr>
        <p:spPr>
          <a:xfrm>
            <a:off x="7025132" y="9206817"/>
            <a:ext cx="4723923" cy="2544765"/>
          </a:xfrm>
          <a:prstGeom prst="rect">
            <a:avLst/>
          </a:prstGeom>
          <a:noFill/>
        </p:spPr>
        <p:txBody>
          <a:bodyPr wrap="square" lIns="0" tIns="0" rIns="0" bIns="0" rtlCol="0">
            <a:no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solidFill>
                  <a:schemeClr val="tx1">
                    <a:lumMod val="75000"/>
                    <a:lumOff val="25000"/>
                  </a:schemeClr>
                </a:solidFill>
                <a:ea typeface="Cascadia Code" panose="020B0609020000020004" pitchFamily="49" charset="0"/>
                <a:cs typeface="Cascadia Code" panose="020B0609020000020004" pitchFamily="49" charset="0"/>
              </a:rPr>
              <a:t>High costs in disease diagnosis and treatment</a:t>
            </a:r>
          </a:p>
        </p:txBody>
      </p:sp>
      <p:sp>
        <p:nvSpPr>
          <p:cNvPr id="24" name="TextBox 23">
            <a:extLst>
              <a:ext uri="{FF2B5EF4-FFF2-40B4-BE49-F238E27FC236}">
                <a16:creationId xmlns:a16="http://schemas.microsoft.com/office/drawing/2014/main" id="{800C78E6-B19A-9B42-99DC-65E5B7D61D5B}"/>
              </a:ext>
            </a:extLst>
          </p:cNvPr>
          <p:cNvSpPr txBox="1"/>
          <p:nvPr/>
        </p:nvSpPr>
        <p:spPr>
          <a:xfrm>
            <a:off x="12637865" y="9231599"/>
            <a:ext cx="4723923" cy="2544765"/>
          </a:xfrm>
          <a:prstGeom prst="rect">
            <a:avLst/>
          </a:prstGeom>
          <a:noFill/>
        </p:spPr>
        <p:txBody>
          <a:bodyPr wrap="square" lIns="0" tIns="0" rIns="0" bIns="0" rtlCol="0">
            <a:no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solidFill>
                  <a:schemeClr val="tx1">
                    <a:lumMod val="75000"/>
                    <a:lumOff val="25000"/>
                  </a:schemeClr>
                </a:solidFill>
                <a:ea typeface="Cascadia Code" panose="020B0609020000020004" pitchFamily="49" charset="0"/>
                <a:cs typeface="Cascadia Code" panose="020B0609020000020004" pitchFamily="49" charset="0"/>
              </a:rPr>
              <a:t>The patient's life expectancy and quality decrease at the end of the diagnosis and treatment processes.</a:t>
            </a:r>
            <a:endParaRPr lang="tr-TR" sz="2800" dirty="0">
              <a:solidFill>
                <a:schemeClr val="tx1">
                  <a:lumMod val="75000"/>
                  <a:lumOff val="25000"/>
                </a:schemeClr>
              </a:solidFill>
              <a:ea typeface="Cascadia Code" panose="020B0609020000020004" pitchFamily="49" charset="0"/>
              <a:cs typeface="Cascadia Code" panose="020B0609020000020004" pitchFamily="49" charset="0"/>
            </a:endParaRPr>
          </a:p>
        </p:txBody>
      </p:sp>
      <p:pic>
        <p:nvPicPr>
          <p:cNvPr id="32" name="Graphic 31" descr="Coins with solid fill">
            <a:extLst>
              <a:ext uri="{FF2B5EF4-FFF2-40B4-BE49-F238E27FC236}">
                <a16:creationId xmlns:a16="http://schemas.microsoft.com/office/drawing/2014/main" id="{D7ACB279-534C-D94A-9222-4886993CB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41601" y="5852161"/>
            <a:ext cx="2132680" cy="2132680"/>
          </a:xfrm>
          <a:prstGeom prst="rect">
            <a:avLst/>
          </a:prstGeom>
        </p:spPr>
      </p:pic>
      <p:pic>
        <p:nvPicPr>
          <p:cNvPr id="33" name="Graphic 32" descr="Stars with solid fill">
            <a:extLst>
              <a:ext uri="{FF2B5EF4-FFF2-40B4-BE49-F238E27FC236}">
                <a16:creationId xmlns:a16="http://schemas.microsoft.com/office/drawing/2014/main" id="{E549FB27-8866-9744-BA6C-41737487D3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1769" y="5723430"/>
            <a:ext cx="2136064" cy="2136064"/>
          </a:xfrm>
          <a:prstGeom prst="rect">
            <a:avLst/>
          </a:prstGeom>
        </p:spPr>
      </p:pic>
      <p:grpSp>
        <p:nvGrpSpPr>
          <p:cNvPr id="35" name="Group 34">
            <a:extLst>
              <a:ext uri="{FF2B5EF4-FFF2-40B4-BE49-F238E27FC236}">
                <a16:creationId xmlns:a16="http://schemas.microsoft.com/office/drawing/2014/main" id="{689B1E23-4352-5F42-AE03-08CEDB95F5BB}"/>
              </a:ext>
            </a:extLst>
          </p:cNvPr>
          <p:cNvGrpSpPr/>
          <p:nvPr/>
        </p:nvGrpSpPr>
        <p:grpSpPr>
          <a:xfrm>
            <a:off x="14367689" y="6013599"/>
            <a:ext cx="1596776" cy="1326408"/>
            <a:chOff x="3722688" y="1617663"/>
            <a:chExt cx="1096963" cy="911225"/>
          </a:xfrm>
          <a:solidFill>
            <a:schemeClr val="bg1"/>
          </a:solidFill>
        </p:grpSpPr>
        <p:sp>
          <p:nvSpPr>
            <p:cNvPr id="36" name="Freeform 9">
              <a:extLst>
                <a:ext uri="{FF2B5EF4-FFF2-40B4-BE49-F238E27FC236}">
                  <a16:creationId xmlns:a16="http://schemas.microsoft.com/office/drawing/2014/main" id="{927092D6-604F-0846-B270-DBDBED770A79}"/>
                </a:ext>
              </a:extLst>
            </p:cNvPr>
            <p:cNvSpPr>
              <a:spLocks noEditPoints="1"/>
            </p:cNvSpPr>
            <p:nvPr/>
          </p:nvSpPr>
          <p:spPr bwMode="auto">
            <a:xfrm>
              <a:off x="4073526" y="1968500"/>
              <a:ext cx="642938" cy="457200"/>
            </a:xfrm>
            <a:custGeom>
              <a:avLst/>
              <a:gdLst>
                <a:gd name="T0" fmla="*/ 103 w 405"/>
                <a:gd name="T1" fmla="*/ 151 h 288"/>
                <a:gd name="T2" fmla="*/ 74 w 405"/>
                <a:gd name="T3" fmla="*/ 154 h 288"/>
                <a:gd name="T4" fmla="*/ 45 w 405"/>
                <a:gd name="T5" fmla="*/ 160 h 288"/>
                <a:gd name="T6" fmla="*/ 13 w 405"/>
                <a:gd name="T7" fmla="*/ 170 h 288"/>
                <a:gd name="T8" fmla="*/ 13 w 405"/>
                <a:gd name="T9" fmla="*/ 274 h 288"/>
                <a:gd name="T10" fmla="*/ 391 w 405"/>
                <a:gd name="T11" fmla="*/ 274 h 288"/>
                <a:gd name="T12" fmla="*/ 391 w 405"/>
                <a:gd name="T13" fmla="*/ 226 h 288"/>
                <a:gd name="T14" fmla="*/ 376 w 405"/>
                <a:gd name="T15" fmla="*/ 230 h 288"/>
                <a:gd name="T16" fmla="*/ 359 w 405"/>
                <a:gd name="T17" fmla="*/ 231 h 288"/>
                <a:gd name="T18" fmla="*/ 331 w 405"/>
                <a:gd name="T19" fmla="*/ 228 h 288"/>
                <a:gd name="T20" fmla="*/ 300 w 405"/>
                <a:gd name="T21" fmla="*/ 220 h 288"/>
                <a:gd name="T22" fmla="*/ 265 w 405"/>
                <a:gd name="T23" fmla="*/ 208 h 288"/>
                <a:gd name="T24" fmla="*/ 228 w 405"/>
                <a:gd name="T25" fmla="*/ 190 h 288"/>
                <a:gd name="T26" fmla="*/ 194 w 405"/>
                <a:gd name="T27" fmla="*/ 173 h 288"/>
                <a:gd name="T28" fmla="*/ 163 w 405"/>
                <a:gd name="T29" fmla="*/ 160 h 288"/>
                <a:gd name="T30" fmla="*/ 133 w 405"/>
                <a:gd name="T31" fmla="*/ 154 h 288"/>
                <a:gd name="T32" fmla="*/ 103 w 405"/>
                <a:gd name="T33" fmla="*/ 151 h 288"/>
                <a:gd name="T34" fmla="*/ 13 w 405"/>
                <a:gd name="T35" fmla="*/ 13 h 288"/>
                <a:gd name="T36" fmla="*/ 13 w 405"/>
                <a:gd name="T37" fmla="*/ 156 h 288"/>
                <a:gd name="T38" fmla="*/ 45 w 405"/>
                <a:gd name="T39" fmla="*/ 146 h 288"/>
                <a:gd name="T40" fmla="*/ 74 w 405"/>
                <a:gd name="T41" fmla="*/ 140 h 288"/>
                <a:gd name="T42" fmla="*/ 103 w 405"/>
                <a:gd name="T43" fmla="*/ 139 h 288"/>
                <a:gd name="T44" fmla="*/ 103 w 405"/>
                <a:gd name="T45" fmla="*/ 139 h 288"/>
                <a:gd name="T46" fmla="*/ 134 w 405"/>
                <a:gd name="T47" fmla="*/ 140 h 288"/>
                <a:gd name="T48" fmla="*/ 167 w 405"/>
                <a:gd name="T49" fmla="*/ 148 h 288"/>
                <a:gd name="T50" fmla="*/ 199 w 405"/>
                <a:gd name="T51" fmla="*/ 160 h 288"/>
                <a:gd name="T52" fmla="*/ 234 w 405"/>
                <a:gd name="T53" fmla="*/ 177 h 288"/>
                <a:gd name="T54" fmla="*/ 270 w 405"/>
                <a:gd name="T55" fmla="*/ 196 h 288"/>
                <a:gd name="T56" fmla="*/ 302 w 405"/>
                <a:gd name="T57" fmla="*/ 208 h 288"/>
                <a:gd name="T58" fmla="*/ 333 w 405"/>
                <a:gd name="T59" fmla="*/ 216 h 288"/>
                <a:gd name="T60" fmla="*/ 359 w 405"/>
                <a:gd name="T61" fmla="*/ 217 h 288"/>
                <a:gd name="T62" fmla="*/ 376 w 405"/>
                <a:gd name="T63" fmla="*/ 217 h 288"/>
                <a:gd name="T64" fmla="*/ 391 w 405"/>
                <a:gd name="T65" fmla="*/ 213 h 288"/>
                <a:gd name="T66" fmla="*/ 391 w 405"/>
                <a:gd name="T67" fmla="*/ 13 h 288"/>
                <a:gd name="T68" fmla="*/ 13 w 405"/>
                <a:gd name="T69" fmla="*/ 13 h 288"/>
                <a:gd name="T70" fmla="*/ 0 w 405"/>
                <a:gd name="T71" fmla="*/ 0 h 288"/>
                <a:gd name="T72" fmla="*/ 405 w 405"/>
                <a:gd name="T73" fmla="*/ 0 h 288"/>
                <a:gd name="T74" fmla="*/ 405 w 405"/>
                <a:gd name="T75" fmla="*/ 288 h 288"/>
                <a:gd name="T76" fmla="*/ 0 w 405"/>
                <a:gd name="T77" fmla="*/ 288 h 288"/>
                <a:gd name="T78" fmla="*/ 0 w 405"/>
                <a:gd name="T7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288">
                  <a:moveTo>
                    <a:pt x="103" y="151"/>
                  </a:moveTo>
                  <a:lnTo>
                    <a:pt x="74" y="154"/>
                  </a:lnTo>
                  <a:lnTo>
                    <a:pt x="45" y="160"/>
                  </a:lnTo>
                  <a:lnTo>
                    <a:pt x="13" y="170"/>
                  </a:lnTo>
                  <a:lnTo>
                    <a:pt x="13" y="274"/>
                  </a:lnTo>
                  <a:lnTo>
                    <a:pt x="391" y="274"/>
                  </a:lnTo>
                  <a:lnTo>
                    <a:pt x="391" y="226"/>
                  </a:lnTo>
                  <a:lnTo>
                    <a:pt x="376" y="230"/>
                  </a:lnTo>
                  <a:lnTo>
                    <a:pt x="359" y="231"/>
                  </a:lnTo>
                  <a:lnTo>
                    <a:pt x="331" y="228"/>
                  </a:lnTo>
                  <a:lnTo>
                    <a:pt x="300" y="220"/>
                  </a:lnTo>
                  <a:lnTo>
                    <a:pt x="265" y="208"/>
                  </a:lnTo>
                  <a:lnTo>
                    <a:pt x="228" y="190"/>
                  </a:lnTo>
                  <a:lnTo>
                    <a:pt x="194" y="173"/>
                  </a:lnTo>
                  <a:lnTo>
                    <a:pt x="163" y="160"/>
                  </a:lnTo>
                  <a:lnTo>
                    <a:pt x="133" y="154"/>
                  </a:lnTo>
                  <a:lnTo>
                    <a:pt x="103" y="151"/>
                  </a:lnTo>
                  <a:close/>
                  <a:moveTo>
                    <a:pt x="13" y="13"/>
                  </a:moveTo>
                  <a:lnTo>
                    <a:pt x="13" y="156"/>
                  </a:lnTo>
                  <a:lnTo>
                    <a:pt x="45" y="146"/>
                  </a:lnTo>
                  <a:lnTo>
                    <a:pt x="74" y="140"/>
                  </a:lnTo>
                  <a:lnTo>
                    <a:pt x="103" y="139"/>
                  </a:lnTo>
                  <a:lnTo>
                    <a:pt x="103" y="139"/>
                  </a:lnTo>
                  <a:lnTo>
                    <a:pt x="134" y="140"/>
                  </a:lnTo>
                  <a:lnTo>
                    <a:pt x="167" y="148"/>
                  </a:lnTo>
                  <a:lnTo>
                    <a:pt x="199" y="160"/>
                  </a:lnTo>
                  <a:lnTo>
                    <a:pt x="234" y="177"/>
                  </a:lnTo>
                  <a:lnTo>
                    <a:pt x="270" y="196"/>
                  </a:lnTo>
                  <a:lnTo>
                    <a:pt x="302" y="208"/>
                  </a:lnTo>
                  <a:lnTo>
                    <a:pt x="333" y="216"/>
                  </a:lnTo>
                  <a:lnTo>
                    <a:pt x="359" y="217"/>
                  </a:lnTo>
                  <a:lnTo>
                    <a:pt x="376" y="217"/>
                  </a:lnTo>
                  <a:lnTo>
                    <a:pt x="391" y="213"/>
                  </a:lnTo>
                  <a:lnTo>
                    <a:pt x="391" y="13"/>
                  </a:lnTo>
                  <a:lnTo>
                    <a:pt x="13" y="13"/>
                  </a:lnTo>
                  <a:close/>
                  <a:moveTo>
                    <a:pt x="0" y="0"/>
                  </a:moveTo>
                  <a:lnTo>
                    <a:pt x="405" y="0"/>
                  </a:lnTo>
                  <a:lnTo>
                    <a:pt x="405" y="288"/>
                  </a:lnTo>
                  <a:lnTo>
                    <a:pt x="0" y="288"/>
                  </a:lnTo>
                  <a:lnTo>
                    <a:pt x="0" y="0"/>
                  </a:lnTo>
                  <a:close/>
                </a:path>
              </a:pathLst>
            </a:custGeom>
            <a:grpFill/>
            <a:ln w="0">
              <a:noFill/>
              <a:prstDash val="solid"/>
              <a:round/>
              <a:headEnd/>
              <a:tailEnd/>
            </a:ln>
          </p:spPr>
          <p:txBody>
            <a:bodyPr vert="horz" wrap="square" lIns="243840" tIns="121920" rIns="243840" bIns="121920" numCol="1" anchor="t" anchorCtr="0" compatLnSpc="1">
              <a:prstTxWarp prst="textNoShape">
                <a:avLst/>
              </a:prstTxWarp>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en-US" sz="12800" dirty="0"/>
            </a:p>
          </p:txBody>
        </p:sp>
        <p:sp>
          <p:nvSpPr>
            <p:cNvPr id="37" name="Freeform 10">
              <a:extLst>
                <a:ext uri="{FF2B5EF4-FFF2-40B4-BE49-F238E27FC236}">
                  <a16:creationId xmlns:a16="http://schemas.microsoft.com/office/drawing/2014/main" id="{69F2030F-BD21-B54C-B4F5-AD3DB613FDA1}"/>
                </a:ext>
              </a:extLst>
            </p:cNvPr>
            <p:cNvSpPr>
              <a:spLocks noEditPoints="1"/>
            </p:cNvSpPr>
            <p:nvPr/>
          </p:nvSpPr>
          <p:spPr bwMode="auto">
            <a:xfrm>
              <a:off x="4486276" y="2030413"/>
              <a:ext cx="166688" cy="165100"/>
            </a:xfrm>
            <a:custGeom>
              <a:avLst/>
              <a:gdLst>
                <a:gd name="T0" fmla="*/ 53 w 105"/>
                <a:gd name="T1" fmla="*/ 14 h 104"/>
                <a:gd name="T2" fmla="*/ 39 w 105"/>
                <a:gd name="T3" fmla="*/ 17 h 104"/>
                <a:gd name="T4" fmla="*/ 25 w 105"/>
                <a:gd name="T5" fmla="*/ 24 h 104"/>
                <a:gd name="T6" fmla="*/ 17 w 105"/>
                <a:gd name="T7" fmla="*/ 37 h 104"/>
                <a:gd name="T8" fmla="*/ 14 w 105"/>
                <a:gd name="T9" fmla="*/ 52 h 104"/>
                <a:gd name="T10" fmla="*/ 17 w 105"/>
                <a:gd name="T11" fmla="*/ 67 h 104"/>
                <a:gd name="T12" fmla="*/ 25 w 105"/>
                <a:gd name="T13" fmla="*/ 80 h 104"/>
                <a:gd name="T14" fmla="*/ 39 w 105"/>
                <a:gd name="T15" fmla="*/ 89 h 104"/>
                <a:gd name="T16" fmla="*/ 53 w 105"/>
                <a:gd name="T17" fmla="*/ 92 h 104"/>
                <a:gd name="T18" fmla="*/ 68 w 105"/>
                <a:gd name="T19" fmla="*/ 89 h 104"/>
                <a:gd name="T20" fmla="*/ 80 w 105"/>
                <a:gd name="T21" fmla="*/ 80 h 104"/>
                <a:gd name="T22" fmla="*/ 90 w 105"/>
                <a:gd name="T23" fmla="*/ 67 h 104"/>
                <a:gd name="T24" fmla="*/ 93 w 105"/>
                <a:gd name="T25" fmla="*/ 52 h 104"/>
                <a:gd name="T26" fmla="*/ 90 w 105"/>
                <a:gd name="T27" fmla="*/ 37 h 104"/>
                <a:gd name="T28" fmla="*/ 80 w 105"/>
                <a:gd name="T29" fmla="*/ 24 h 104"/>
                <a:gd name="T30" fmla="*/ 68 w 105"/>
                <a:gd name="T31" fmla="*/ 17 h 104"/>
                <a:gd name="T32" fmla="*/ 53 w 105"/>
                <a:gd name="T33" fmla="*/ 14 h 104"/>
                <a:gd name="T34" fmla="*/ 53 w 105"/>
                <a:gd name="T35" fmla="*/ 0 h 104"/>
                <a:gd name="T36" fmla="*/ 74 w 105"/>
                <a:gd name="T37" fmla="*/ 4 h 104"/>
                <a:gd name="T38" fmla="*/ 90 w 105"/>
                <a:gd name="T39" fmla="*/ 15 h 104"/>
                <a:gd name="T40" fmla="*/ 102 w 105"/>
                <a:gd name="T41" fmla="*/ 32 h 104"/>
                <a:gd name="T42" fmla="*/ 105 w 105"/>
                <a:gd name="T43" fmla="*/ 52 h 104"/>
                <a:gd name="T44" fmla="*/ 102 w 105"/>
                <a:gd name="T45" fmla="*/ 74 h 104"/>
                <a:gd name="T46" fmla="*/ 90 w 105"/>
                <a:gd name="T47" fmla="*/ 89 h 104"/>
                <a:gd name="T48" fmla="*/ 74 w 105"/>
                <a:gd name="T49" fmla="*/ 101 h 104"/>
                <a:gd name="T50" fmla="*/ 53 w 105"/>
                <a:gd name="T51" fmla="*/ 104 h 104"/>
                <a:gd name="T52" fmla="*/ 33 w 105"/>
                <a:gd name="T53" fmla="*/ 101 h 104"/>
                <a:gd name="T54" fmla="*/ 16 w 105"/>
                <a:gd name="T55" fmla="*/ 89 h 104"/>
                <a:gd name="T56" fmla="*/ 5 w 105"/>
                <a:gd name="T57" fmla="*/ 74 h 104"/>
                <a:gd name="T58" fmla="*/ 0 w 105"/>
                <a:gd name="T59" fmla="*/ 52 h 104"/>
                <a:gd name="T60" fmla="*/ 5 w 105"/>
                <a:gd name="T61" fmla="*/ 32 h 104"/>
                <a:gd name="T62" fmla="*/ 16 w 105"/>
                <a:gd name="T63" fmla="*/ 15 h 104"/>
                <a:gd name="T64" fmla="*/ 33 w 105"/>
                <a:gd name="T65" fmla="*/ 4 h 104"/>
                <a:gd name="T66" fmla="*/ 53 w 105"/>
                <a:gd name="T6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04">
                  <a:moveTo>
                    <a:pt x="53" y="14"/>
                  </a:moveTo>
                  <a:lnTo>
                    <a:pt x="39" y="17"/>
                  </a:lnTo>
                  <a:lnTo>
                    <a:pt x="25" y="24"/>
                  </a:lnTo>
                  <a:lnTo>
                    <a:pt x="17" y="37"/>
                  </a:lnTo>
                  <a:lnTo>
                    <a:pt x="14" y="52"/>
                  </a:lnTo>
                  <a:lnTo>
                    <a:pt x="17" y="67"/>
                  </a:lnTo>
                  <a:lnTo>
                    <a:pt x="25" y="80"/>
                  </a:lnTo>
                  <a:lnTo>
                    <a:pt x="39" y="89"/>
                  </a:lnTo>
                  <a:lnTo>
                    <a:pt x="53" y="92"/>
                  </a:lnTo>
                  <a:lnTo>
                    <a:pt x="68" y="89"/>
                  </a:lnTo>
                  <a:lnTo>
                    <a:pt x="80" y="80"/>
                  </a:lnTo>
                  <a:lnTo>
                    <a:pt x="90" y="67"/>
                  </a:lnTo>
                  <a:lnTo>
                    <a:pt x="93" y="52"/>
                  </a:lnTo>
                  <a:lnTo>
                    <a:pt x="90" y="37"/>
                  </a:lnTo>
                  <a:lnTo>
                    <a:pt x="80" y="24"/>
                  </a:lnTo>
                  <a:lnTo>
                    <a:pt x="68" y="17"/>
                  </a:lnTo>
                  <a:lnTo>
                    <a:pt x="53" y="14"/>
                  </a:lnTo>
                  <a:close/>
                  <a:moveTo>
                    <a:pt x="53" y="0"/>
                  </a:moveTo>
                  <a:lnTo>
                    <a:pt x="74" y="4"/>
                  </a:lnTo>
                  <a:lnTo>
                    <a:pt x="90" y="15"/>
                  </a:lnTo>
                  <a:lnTo>
                    <a:pt x="102" y="32"/>
                  </a:lnTo>
                  <a:lnTo>
                    <a:pt x="105" y="52"/>
                  </a:lnTo>
                  <a:lnTo>
                    <a:pt x="102" y="74"/>
                  </a:lnTo>
                  <a:lnTo>
                    <a:pt x="90" y="89"/>
                  </a:lnTo>
                  <a:lnTo>
                    <a:pt x="74" y="101"/>
                  </a:lnTo>
                  <a:lnTo>
                    <a:pt x="53" y="104"/>
                  </a:lnTo>
                  <a:lnTo>
                    <a:pt x="33" y="101"/>
                  </a:lnTo>
                  <a:lnTo>
                    <a:pt x="16" y="89"/>
                  </a:lnTo>
                  <a:lnTo>
                    <a:pt x="5" y="74"/>
                  </a:lnTo>
                  <a:lnTo>
                    <a:pt x="0" y="52"/>
                  </a:lnTo>
                  <a:lnTo>
                    <a:pt x="5" y="32"/>
                  </a:lnTo>
                  <a:lnTo>
                    <a:pt x="16" y="15"/>
                  </a:lnTo>
                  <a:lnTo>
                    <a:pt x="33" y="4"/>
                  </a:lnTo>
                  <a:lnTo>
                    <a:pt x="53" y="0"/>
                  </a:lnTo>
                  <a:close/>
                </a:path>
              </a:pathLst>
            </a:custGeom>
            <a:grpFill/>
            <a:ln w="0">
              <a:noFill/>
              <a:prstDash val="solid"/>
              <a:round/>
              <a:headEnd/>
              <a:tailEnd/>
            </a:ln>
          </p:spPr>
          <p:txBody>
            <a:bodyPr vert="horz" wrap="square" lIns="243840" tIns="121920" rIns="243840" bIns="121920" numCol="1" anchor="t" anchorCtr="0" compatLnSpc="1">
              <a:prstTxWarp prst="textNoShape">
                <a:avLst/>
              </a:prstTxWarp>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en-US" sz="12800" dirty="0"/>
            </a:p>
          </p:txBody>
        </p:sp>
        <p:sp>
          <p:nvSpPr>
            <p:cNvPr id="38" name="Freeform 11">
              <a:extLst>
                <a:ext uri="{FF2B5EF4-FFF2-40B4-BE49-F238E27FC236}">
                  <a16:creationId xmlns:a16="http://schemas.microsoft.com/office/drawing/2014/main" id="{038BEAF0-54CC-2044-9143-398A7EE3A6CE}"/>
                </a:ext>
              </a:extLst>
            </p:cNvPr>
            <p:cNvSpPr>
              <a:spLocks noEditPoints="1"/>
            </p:cNvSpPr>
            <p:nvPr/>
          </p:nvSpPr>
          <p:spPr bwMode="auto">
            <a:xfrm>
              <a:off x="3722688" y="1617663"/>
              <a:ext cx="1096963" cy="911225"/>
            </a:xfrm>
            <a:custGeom>
              <a:avLst/>
              <a:gdLst>
                <a:gd name="T0" fmla="*/ 181 w 691"/>
                <a:gd name="T1" fmla="*/ 183 h 574"/>
                <a:gd name="T2" fmla="*/ 181 w 691"/>
                <a:gd name="T3" fmla="*/ 548 h 574"/>
                <a:gd name="T4" fmla="*/ 665 w 691"/>
                <a:gd name="T5" fmla="*/ 548 h 574"/>
                <a:gd name="T6" fmla="*/ 665 w 691"/>
                <a:gd name="T7" fmla="*/ 183 h 574"/>
                <a:gd name="T8" fmla="*/ 181 w 691"/>
                <a:gd name="T9" fmla="*/ 183 h 574"/>
                <a:gd name="T10" fmla="*/ 26 w 691"/>
                <a:gd name="T11" fmla="*/ 26 h 574"/>
                <a:gd name="T12" fmla="*/ 26 w 691"/>
                <a:gd name="T13" fmla="*/ 391 h 574"/>
                <a:gd name="T14" fmla="*/ 155 w 691"/>
                <a:gd name="T15" fmla="*/ 391 h 574"/>
                <a:gd name="T16" fmla="*/ 155 w 691"/>
                <a:gd name="T17" fmla="*/ 183 h 574"/>
                <a:gd name="T18" fmla="*/ 160 w 691"/>
                <a:gd name="T19" fmla="*/ 169 h 574"/>
                <a:gd name="T20" fmla="*/ 169 w 691"/>
                <a:gd name="T21" fmla="*/ 160 h 574"/>
                <a:gd name="T22" fmla="*/ 181 w 691"/>
                <a:gd name="T23" fmla="*/ 157 h 574"/>
                <a:gd name="T24" fmla="*/ 508 w 691"/>
                <a:gd name="T25" fmla="*/ 157 h 574"/>
                <a:gd name="T26" fmla="*/ 508 w 691"/>
                <a:gd name="T27" fmla="*/ 26 h 574"/>
                <a:gd name="T28" fmla="*/ 26 w 691"/>
                <a:gd name="T29" fmla="*/ 26 h 574"/>
                <a:gd name="T30" fmla="*/ 26 w 691"/>
                <a:gd name="T31" fmla="*/ 0 h 574"/>
                <a:gd name="T32" fmla="*/ 508 w 691"/>
                <a:gd name="T33" fmla="*/ 0 h 574"/>
                <a:gd name="T34" fmla="*/ 521 w 691"/>
                <a:gd name="T35" fmla="*/ 3 h 574"/>
                <a:gd name="T36" fmla="*/ 531 w 691"/>
                <a:gd name="T37" fmla="*/ 12 h 574"/>
                <a:gd name="T38" fmla="*/ 534 w 691"/>
                <a:gd name="T39" fmla="*/ 26 h 574"/>
                <a:gd name="T40" fmla="*/ 534 w 691"/>
                <a:gd name="T41" fmla="*/ 157 h 574"/>
                <a:gd name="T42" fmla="*/ 665 w 691"/>
                <a:gd name="T43" fmla="*/ 157 h 574"/>
                <a:gd name="T44" fmla="*/ 678 w 691"/>
                <a:gd name="T45" fmla="*/ 160 h 574"/>
                <a:gd name="T46" fmla="*/ 688 w 691"/>
                <a:gd name="T47" fmla="*/ 169 h 574"/>
                <a:gd name="T48" fmla="*/ 691 w 691"/>
                <a:gd name="T49" fmla="*/ 183 h 574"/>
                <a:gd name="T50" fmla="*/ 691 w 691"/>
                <a:gd name="T51" fmla="*/ 548 h 574"/>
                <a:gd name="T52" fmla="*/ 688 w 691"/>
                <a:gd name="T53" fmla="*/ 561 h 574"/>
                <a:gd name="T54" fmla="*/ 678 w 691"/>
                <a:gd name="T55" fmla="*/ 571 h 574"/>
                <a:gd name="T56" fmla="*/ 665 w 691"/>
                <a:gd name="T57" fmla="*/ 574 h 574"/>
                <a:gd name="T58" fmla="*/ 181 w 691"/>
                <a:gd name="T59" fmla="*/ 574 h 574"/>
                <a:gd name="T60" fmla="*/ 169 w 691"/>
                <a:gd name="T61" fmla="*/ 571 h 574"/>
                <a:gd name="T62" fmla="*/ 160 w 691"/>
                <a:gd name="T63" fmla="*/ 561 h 574"/>
                <a:gd name="T64" fmla="*/ 155 w 691"/>
                <a:gd name="T65" fmla="*/ 548 h 574"/>
                <a:gd name="T66" fmla="*/ 155 w 691"/>
                <a:gd name="T67" fmla="*/ 417 h 574"/>
                <a:gd name="T68" fmla="*/ 26 w 691"/>
                <a:gd name="T69" fmla="*/ 417 h 574"/>
                <a:gd name="T70" fmla="*/ 12 w 691"/>
                <a:gd name="T71" fmla="*/ 414 h 574"/>
                <a:gd name="T72" fmla="*/ 3 w 691"/>
                <a:gd name="T73" fmla="*/ 404 h 574"/>
                <a:gd name="T74" fmla="*/ 0 w 691"/>
                <a:gd name="T75" fmla="*/ 391 h 574"/>
                <a:gd name="T76" fmla="*/ 0 w 691"/>
                <a:gd name="T77" fmla="*/ 26 h 574"/>
                <a:gd name="T78" fmla="*/ 3 w 691"/>
                <a:gd name="T79" fmla="*/ 12 h 574"/>
                <a:gd name="T80" fmla="*/ 12 w 691"/>
                <a:gd name="T81" fmla="*/ 3 h 574"/>
                <a:gd name="T82" fmla="*/ 26 w 691"/>
                <a:gd name="T8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1" h="574">
                  <a:moveTo>
                    <a:pt x="181" y="183"/>
                  </a:moveTo>
                  <a:lnTo>
                    <a:pt x="181" y="548"/>
                  </a:lnTo>
                  <a:lnTo>
                    <a:pt x="665" y="548"/>
                  </a:lnTo>
                  <a:lnTo>
                    <a:pt x="665" y="183"/>
                  </a:lnTo>
                  <a:lnTo>
                    <a:pt x="181" y="183"/>
                  </a:lnTo>
                  <a:close/>
                  <a:moveTo>
                    <a:pt x="26" y="26"/>
                  </a:moveTo>
                  <a:lnTo>
                    <a:pt x="26" y="391"/>
                  </a:lnTo>
                  <a:lnTo>
                    <a:pt x="155" y="391"/>
                  </a:lnTo>
                  <a:lnTo>
                    <a:pt x="155" y="183"/>
                  </a:lnTo>
                  <a:lnTo>
                    <a:pt x="160" y="169"/>
                  </a:lnTo>
                  <a:lnTo>
                    <a:pt x="169" y="160"/>
                  </a:lnTo>
                  <a:lnTo>
                    <a:pt x="181" y="157"/>
                  </a:lnTo>
                  <a:lnTo>
                    <a:pt x="508" y="157"/>
                  </a:lnTo>
                  <a:lnTo>
                    <a:pt x="508" y="26"/>
                  </a:lnTo>
                  <a:lnTo>
                    <a:pt x="26" y="26"/>
                  </a:lnTo>
                  <a:close/>
                  <a:moveTo>
                    <a:pt x="26" y="0"/>
                  </a:moveTo>
                  <a:lnTo>
                    <a:pt x="508" y="0"/>
                  </a:lnTo>
                  <a:lnTo>
                    <a:pt x="521" y="3"/>
                  </a:lnTo>
                  <a:lnTo>
                    <a:pt x="531" y="12"/>
                  </a:lnTo>
                  <a:lnTo>
                    <a:pt x="534" y="26"/>
                  </a:lnTo>
                  <a:lnTo>
                    <a:pt x="534" y="157"/>
                  </a:lnTo>
                  <a:lnTo>
                    <a:pt x="665" y="157"/>
                  </a:lnTo>
                  <a:lnTo>
                    <a:pt x="678" y="160"/>
                  </a:lnTo>
                  <a:lnTo>
                    <a:pt x="688" y="169"/>
                  </a:lnTo>
                  <a:lnTo>
                    <a:pt x="691" y="183"/>
                  </a:lnTo>
                  <a:lnTo>
                    <a:pt x="691" y="548"/>
                  </a:lnTo>
                  <a:lnTo>
                    <a:pt x="688" y="561"/>
                  </a:lnTo>
                  <a:lnTo>
                    <a:pt x="678" y="571"/>
                  </a:lnTo>
                  <a:lnTo>
                    <a:pt x="665" y="574"/>
                  </a:lnTo>
                  <a:lnTo>
                    <a:pt x="181" y="574"/>
                  </a:lnTo>
                  <a:lnTo>
                    <a:pt x="169" y="571"/>
                  </a:lnTo>
                  <a:lnTo>
                    <a:pt x="160" y="561"/>
                  </a:lnTo>
                  <a:lnTo>
                    <a:pt x="155" y="548"/>
                  </a:lnTo>
                  <a:lnTo>
                    <a:pt x="155" y="417"/>
                  </a:lnTo>
                  <a:lnTo>
                    <a:pt x="26" y="417"/>
                  </a:lnTo>
                  <a:lnTo>
                    <a:pt x="12" y="414"/>
                  </a:lnTo>
                  <a:lnTo>
                    <a:pt x="3" y="404"/>
                  </a:lnTo>
                  <a:lnTo>
                    <a:pt x="0" y="391"/>
                  </a:lnTo>
                  <a:lnTo>
                    <a:pt x="0" y="26"/>
                  </a:lnTo>
                  <a:lnTo>
                    <a:pt x="3" y="12"/>
                  </a:lnTo>
                  <a:lnTo>
                    <a:pt x="12" y="3"/>
                  </a:lnTo>
                  <a:lnTo>
                    <a:pt x="26" y="0"/>
                  </a:lnTo>
                  <a:close/>
                </a:path>
              </a:pathLst>
            </a:custGeom>
            <a:grpFill/>
            <a:ln w="0">
              <a:noFill/>
              <a:prstDash val="solid"/>
              <a:round/>
              <a:headEnd/>
              <a:tailEnd/>
            </a:ln>
          </p:spPr>
          <p:txBody>
            <a:bodyPr vert="horz" wrap="square" lIns="243840" tIns="121920" rIns="243840" bIns="121920" numCol="1" anchor="t" anchorCtr="0" compatLnSpc="1">
              <a:prstTxWarp prst="textNoShape">
                <a:avLst/>
              </a:prstTxWarp>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en-US" sz="12800" dirty="0"/>
            </a:p>
          </p:txBody>
        </p:sp>
      </p:grpSp>
      <p:sp>
        <p:nvSpPr>
          <p:cNvPr id="3" name="Rounded Rectangle 2">
            <a:extLst>
              <a:ext uri="{FF2B5EF4-FFF2-40B4-BE49-F238E27FC236}">
                <a16:creationId xmlns:a16="http://schemas.microsoft.com/office/drawing/2014/main" id="{48CE9BA9-D5AA-E241-B2C7-97125415C592}"/>
              </a:ext>
            </a:extLst>
          </p:cNvPr>
          <p:cNvSpPr/>
          <p:nvPr/>
        </p:nvSpPr>
        <p:spPr>
          <a:xfrm>
            <a:off x="2458435" y="3672632"/>
            <a:ext cx="3108912" cy="110462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BR" sz="12800"/>
          </a:p>
        </p:txBody>
      </p:sp>
      <p:sp>
        <p:nvSpPr>
          <p:cNvPr id="39" name="Freeform: Shape 12">
            <a:extLst>
              <a:ext uri="{FF2B5EF4-FFF2-40B4-BE49-F238E27FC236}">
                <a16:creationId xmlns:a16="http://schemas.microsoft.com/office/drawing/2014/main" id="{03BD750A-8A83-954D-A438-04DA98B42A63}"/>
              </a:ext>
            </a:extLst>
          </p:cNvPr>
          <p:cNvSpPr/>
          <p:nvPr/>
        </p:nvSpPr>
        <p:spPr>
          <a:xfrm>
            <a:off x="1914248" y="3553299"/>
            <a:ext cx="1348059" cy="1348059"/>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chemeClr val="accent1">
              <a:lumMod val="50000"/>
            </a:schemeClr>
          </a:solidFill>
          <a:ln w="7211" cap="flat">
            <a:noFill/>
            <a:prstDash val="solid"/>
            <a:miter/>
          </a:ln>
          <a:effectLst>
            <a:outerShdw blurRad="215900" dist="50800" dir="5400000" algn="ctr" rotWithShape="0">
              <a:schemeClr val="accent4">
                <a:lumMod val="50000"/>
                <a:alpha val="37000"/>
              </a:scheme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40" name="TextBox 39">
            <a:extLst>
              <a:ext uri="{FF2B5EF4-FFF2-40B4-BE49-F238E27FC236}">
                <a16:creationId xmlns:a16="http://schemas.microsoft.com/office/drawing/2014/main" id="{4B33B744-B702-654D-96B5-3D877D51A5A1}"/>
              </a:ext>
            </a:extLst>
          </p:cNvPr>
          <p:cNvSpPr txBox="1"/>
          <p:nvPr/>
        </p:nvSpPr>
        <p:spPr>
          <a:xfrm>
            <a:off x="2120769" y="3718571"/>
            <a:ext cx="935016" cy="886397"/>
          </a:xfrm>
          <a:prstGeom prst="rect">
            <a:avLst/>
          </a:prstGeom>
          <a:noFill/>
          <a:ln>
            <a:noFill/>
          </a:ln>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sz="6400" b="1" dirty="0">
                <a:solidFill>
                  <a:schemeClr val="bg2"/>
                </a:solidFill>
                <a:latin typeface="Segoe UI" panose="020B0502040204020203" pitchFamily="34" charset="0"/>
                <a:cs typeface="Segoe UI" panose="020B0502040204020203" pitchFamily="34" charset="0"/>
              </a:rPr>
              <a:t>1</a:t>
            </a:r>
            <a:endParaRPr lang="en-US" sz="6400" b="1" dirty="0">
              <a:solidFill>
                <a:schemeClr val="bg2"/>
              </a:solidFill>
              <a:latin typeface="Segoe UI" panose="020B0502040204020203" pitchFamily="34" charset="0"/>
              <a:cs typeface="Segoe UI" panose="020B0502040204020203" pitchFamily="34" charset="0"/>
            </a:endParaRPr>
          </a:p>
        </p:txBody>
      </p:sp>
      <p:sp>
        <p:nvSpPr>
          <p:cNvPr id="27" name="Rounded Rectangle 26">
            <a:extLst>
              <a:ext uri="{FF2B5EF4-FFF2-40B4-BE49-F238E27FC236}">
                <a16:creationId xmlns:a16="http://schemas.microsoft.com/office/drawing/2014/main" id="{99AA5474-966C-B541-9445-A959759A99D7}"/>
              </a:ext>
            </a:extLst>
          </p:cNvPr>
          <p:cNvSpPr/>
          <p:nvPr/>
        </p:nvSpPr>
        <p:spPr>
          <a:xfrm>
            <a:off x="8045627" y="3672632"/>
            <a:ext cx="3108912" cy="11046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BR" sz="12800"/>
          </a:p>
        </p:txBody>
      </p:sp>
      <p:sp>
        <p:nvSpPr>
          <p:cNvPr id="41" name="Freeform: Shape 12">
            <a:extLst>
              <a:ext uri="{FF2B5EF4-FFF2-40B4-BE49-F238E27FC236}">
                <a16:creationId xmlns:a16="http://schemas.microsoft.com/office/drawing/2014/main" id="{F8D5FB4D-4111-9241-BB06-15C32D89374A}"/>
              </a:ext>
            </a:extLst>
          </p:cNvPr>
          <p:cNvSpPr/>
          <p:nvPr/>
        </p:nvSpPr>
        <p:spPr>
          <a:xfrm>
            <a:off x="7576112" y="3553299"/>
            <a:ext cx="1348059" cy="1348059"/>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chemeClr val="accent2">
              <a:lumMod val="50000"/>
            </a:schemeClr>
          </a:solidFill>
          <a:ln w="7211" cap="flat">
            <a:noFill/>
            <a:prstDash val="solid"/>
            <a:miter/>
          </a:ln>
          <a:effectLst>
            <a:outerShdw blurRad="215900" dist="50800" dir="5400000" algn="ctr" rotWithShape="0">
              <a:schemeClr val="accent4">
                <a:lumMod val="50000"/>
                <a:alpha val="37000"/>
              </a:scheme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42" name="TextBox 41">
            <a:extLst>
              <a:ext uri="{FF2B5EF4-FFF2-40B4-BE49-F238E27FC236}">
                <a16:creationId xmlns:a16="http://schemas.microsoft.com/office/drawing/2014/main" id="{6D1034F0-11E8-FB4B-88D5-D1B0443F60DC}"/>
              </a:ext>
            </a:extLst>
          </p:cNvPr>
          <p:cNvSpPr txBox="1"/>
          <p:nvPr/>
        </p:nvSpPr>
        <p:spPr>
          <a:xfrm>
            <a:off x="7753833" y="3718571"/>
            <a:ext cx="935016" cy="886397"/>
          </a:xfrm>
          <a:prstGeom prst="rect">
            <a:avLst/>
          </a:prstGeom>
          <a:noFill/>
          <a:ln>
            <a:noFill/>
          </a:ln>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sz="6400" b="1" dirty="0">
                <a:solidFill>
                  <a:schemeClr val="bg2"/>
                </a:solidFill>
                <a:latin typeface="Segoe UI" panose="020B0502040204020203" pitchFamily="34" charset="0"/>
                <a:cs typeface="Segoe UI" panose="020B0502040204020203" pitchFamily="34" charset="0"/>
              </a:rPr>
              <a:t>2</a:t>
            </a:r>
            <a:endParaRPr lang="en-US" sz="6400" b="1" dirty="0">
              <a:solidFill>
                <a:schemeClr val="bg2"/>
              </a:solidFill>
              <a:latin typeface="Segoe UI" panose="020B0502040204020203" pitchFamily="34" charset="0"/>
              <a:cs typeface="Segoe UI" panose="020B0502040204020203" pitchFamily="34" charset="0"/>
            </a:endParaRPr>
          </a:p>
        </p:txBody>
      </p:sp>
      <p:sp>
        <p:nvSpPr>
          <p:cNvPr id="29" name="Rounded Rectangle 28">
            <a:extLst>
              <a:ext uri="{FF2B5EF4-FFF2-40B4-BE49-F238E27FC236}">
                <a16:creationId xmlns:a16="http://schemas.microsoft.com/office/drawing/2014/main" id="{ABDB3F93-E1FF-A440-8380-5DA8415761FB}"/>
              </a:ext>
            </a:extLst>
          </p:cNvPr>
          <p:cNvSpPr/>
          <p:nvPr/>
        </p:nvSpPr>
        <p:spPr>
          <a:xfrm>
            <a:off x="13239337" y="3672632"/>
            <a:ext cx="3853480" cy="11046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BR" sz="12800"/>
          </a:p>
        </p:txBody>
      </p:sp>
      <p:sp>
        <p:nvSpPr>
          <p:cNvPr id="43" name="Freeform: Shape 12">
            <a:extLst>
              <a:ext uri="{FF2B5EF4-FFF2-40B4-BE49-F238E27FC236}">
                <a16:creationId xmlns:a16="http://schemas.microsoft.com/office/drawing/2014/main" id="{07B0F857-B106-7B4E-B197-39BD846F58C9}"/>
              </a:ext>
            </a:extLst>
          </p:cNvPr>
          <p:cNvSpPr/>
          <p:nvPr/>
        </p:nvSpPr>
        <p:spPr>
          <a:xfrm>
            <a:off x="12906827" y="3553299"/>
            <a:ext cx="1348059" cy="1348059"/>
          </a:xfrm>
          <a:custGeom>
            <a:avLst/>
            <a:gdLst>
              <a:gd name="connsiteX0" fmla="*/ 1042762 w 1042762"/>
              <a:gd name="connsiteY0" fmla="*/ 521381 h 1042762"/>
              <a:gd name="connsiteX1" fmla="*/ 521381 w 1042762"/>
              <a:gd name="connsiteY1" fmla="*/ 1042762 h 1042762"/>
              <a:gd name="connsiteX2" fmla="*/ 0 w 1042762"/>
              <a:gd name="connsiteY2" fmla="*/ 521381 h 1042762"/>
              <a:gd name="connsiteX3" fmla="*/ 521381 w 1042762"/>
              <a:gd name="connsiteY3" fmla="*/ 0 h 1042762"/>
              <a:gd name="connsiteX4" fmla="*/ 1042762 w 1042762"/>
              <a:gd name="connsiteY4" fmla="*/ 521381 h 104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62" h="1042762">
                <a:moveTo>
                  <a:pt x="1042762" y="521381"/>
                </a:moveTo>
                <a:cubicBezTo>
                  <a:pt x="1042762" y="809332"/>
                  <a:pt x="809332" y="1042762"/>
                  <a:pt x="521381" y="1042762"/>
                </a:cubicBezTo>
                <a:cubicBezTo>
                  <a:pt x="233430" y="1042762"/>
                  <a:pt x="0" y="809332"/>
                  <a:pt x="0" y="521381"/>
                </a:cubicBezTo>
                <a:cubicBezTo>
                  <a:pt x="0" y="233430"/>
                  <a:pt x="233430" y="0"/>
                  <a:pt x="521381" y="0"/>
                </a:cubicBezTo>
                <a:cubicBezTo>
                  <a:pt x="809332" y="0"/>
                  <a:pt x="1042762" y="233430"/>
                  <a:pt x="1042762" y="521381"/>
                </a:cubicBezTo>
                <a:close/>
              </a:path>
            </a:pathLst>
          </a:custGeom>
          <a:solidFill>
            <a:schemeClr val="accent3">
              <a:lumMod val="50000"/>
            </a:schemeClr>
          </a:solidFill>
          <a:ln w="7211" cap="flat">
            <a:noFill/>
            <a:prstDash val="solid"/>
            <a:miter/>
          </a:ln>
          <a:effectLst>
            <a:outerShdw blurRad="215900" dist="50800" dir="5400000" algn="ctr" rotWithShape="0">
              <a:schemeClr val="accent4">
                <a:lumMod val="50000"/>
                <a:alpha val="37000"/>
              </a:schemeClr>
            </a:outerShdw>
          </a:effectLst>
        </p:spPr>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pt-BR" sz="12800"/>
          </a:p>
        </p:txBody>
      </p:sp>
      <p:sp>
        <p:nvSpPr>
          <p:cNvPr id="44" name="TextBox 43">
            <a:extLst>
              <a:ext uri="{FF2B5EF4-FFF2-40B4-BE49-F238E27FC236}">
                <a16:creationId xmlns:a16="http://schemas.microsoft.com/office/drawing/2014/main" id="{E5545FE6-CBF0-D844-B13A-E54B811EA8DC}"/>
              </a:ext>
            </a:extLst>
          </p:cNvPr>
          <p:cNvSpPr txBox="1"/>
          <p:nvPr/>
        </p:nvSpPr>
        <p:spPr>
          <a:xfrm>
            <a:off x="13093017" y="3718571"/>
            <a:ext cx="935016" cy="886397"/>
          </a:xfrm>
          <a:prstGeom prst="rect">
            <a:avLst/>
          </a:prstGeom>
          <a:noFill/>
          <a:ln>
            <a:noFill/>
          </a:ln>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sz="6400" b="1" dirty="0">
                <a:solidFill>
                  <a:schemeClr val="bg2"/>
                </a:solidFill>
                <a:latin typeface="Segoe UI" panose="020B0502040204020203" pitchFamily="34" charset="0"/>
                <a:cs typeface="Segoe UI" panose="020B0502040204020203" pitchFamily="34" charset="0"/>
              </a:rPr>
              <a:t>3</a:t>
            </a:r>
            <a:endParaRPr lang="en-US" sz="6400" b="1" dirty="0">
              <a:solidFill>
                <a:schemeClr val="bg2"/>
              </a:solidFill>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id="{13FF59AC-CD72-474A-BE30-F100D097D923}"/>
              </a:ext>
            </a:extLst>
          </p:cNvPr>
          <p:cNvSpPr txBox="1"/>
          <p:nvPr/>
        </p:nvSpPr>
        <p:spPr>
          <a:xfrm>
            <a:off x="18317412" y="3718571"/>
            <a:ext cx="935016" cy="886397"/>
          </a:xfrm>
          <a:prstGeom prst="rect">
            <a:avLst/>
          </a:prstGeom>
          <a:noFill/>
          <a:ln>
            <a:noFill/>
          </a:ln>
        </p:spPr>
        <p:txBody>
          <a:bodyPr wrap="square" lIns="0" tIns="0" rIns="0" bIns="0"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sz="6400" b="1" dirty="0">
                <a:solidFill>
                  <a:schemeClr val="bg2"/>
                </a:solidFill>
                <a:latin typeface="Segoe UI" panose="020B0502040204020203" pitchFamily="34" charset="0"/>
                <a:cs typeface="Segoe UI" panose="020B0502040204020203" pitchFamily="34" charset="0"/>
              </a:rPr>
              <a:t>4</a:t>
            </a:r>
            <a:endParaRPr lang="en-US" sz="6400" b="1" dirty="0">
              <a:solidFill>
                <a:schemeClr val="bg2"/>
              </a:solidFill>
              <a:latin typeface="Segoe UI" panose="020B0502040204020203" pitchFamily="34" charset="0"/>
              <a:cs typeface="Segoe UI" panose="020B0502040204020203" pitchFamily="34" charset="0"/>
            </a:endParaRPr>
          </a:p>
        </p:txBody>
      </p:sp>
      <p:pic>
        <p:nvPicPr>
          <p:cNvPr id="5" name="Resim 4">
            <a:extLst>
              <a:ext uri="{FF2B5EF4-FFF2-40B4-BE49-F238E27FC236}">
                <a16:creationId xmlns:a16="http://schemas.microsoft.com/office/drawing/2014/main" id="{5987D07D-C051-9AC3-EBAD-7581A28200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1538"/>
          <a:stretch/>
        </p:blipFill>
        <p:spPr>
          <a:xfrm>
            <a:off x="22311068" y="0"/>
            <a:ext cx="2072932" cy="1555419"/>
          </a:xfrm>
          <a:prstGeom prst="rect">
            <a:avLst/>
          </a:prstGeom>
        </p:spPr>
      </p:pic>
    </p:spTree>
    <p:extLst>
      <p:ext uri="{BB962C8B-B14F-4D97-AF65-F5344CB8AC3E}">
        <p14:creationId xmlns:p14="http://schemas.microsoft.com/office/powerpoint/2010/main" val="280772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422400" y="4622800"/>
            <a:ext cx="21539200" cy="7315200"/>
            <a:chOff x="533400" y="1733550"/>
            <a:chExt cx="8077200" cy="2743200"/>
          </a:xfrm>
        </p:grpSpPr>
        <p:grpSp>
          <p:nvGrpSpPr>
            <p:cNvPr id="39" name="Group 38"/>
            <p:cNvGrpSpPr/>
            <p:nvPr/>
          </p:nvGrpSpPr>
          <p:grpSpPr>
            <a:xfrm>
              <a:off x="533400" y="1733550"/>
              <a:ext cx="2514600" cy="2743200"/>
              <a:chOff x="381000" y="1504950"/>
              <a:chExt cx="2514600" cy="2743200"/>
            </a:xfrm>
          </p:grpSpPr>
          <p:grpSp>
            <p:nvGrpSpPr>
              <p:cNvPr id="16" name="Group 15"/>
              <p:cNvGrpSpPr/>
              <p:nvPr/>
            </p:nvGrpSpPr>
            <p:grpSpPr>
              <a:xfrm>
                <a:off x="381000" y="1504950"/>
                <a:ext cx="2514600" cy="2743200"/>
                <a:chOff x="381000" y="1504950"/>
                <a:chExt cx="2514600" cy="2743200"/>
              </a:xfrm>
              <a:effectLst>
                <a:outerShdw blurRad="139700" dist="368300" dir="5100000" sx="91000" sy="91000" kx="-1200000" algn="bl" rotWithShape="0">
                  <a:prstClr val="black">
                    <a:alpha val="12000"/>
                  </a:prstClr>
                </a:outerShdw>
              </a:effectLst>
            </p:grpSpPr>
            <p:sp>
              <p:nvSpPr>
                <p:cNvPr id="26" name="Rectangle 25"/>
                <p:cNvSpPr/>
                <p:nvPr/>
              </p:nvSpPr>
              <p:spPr>
                <a:xfrm>
                  <a:off x="381000" y="1504950"/>
                  <a:ext cx="2514600" cy="2743200"/>
                </a:xfrm>
                <a:prstGeom prst="rect">
                  <a:avLst/>
                </a:prstGeom>
                <a:gradFill flip="none" rotWithShape="1">
                  <a:gsLst>
                    <a:gs pos="0">
                      <a:schemeClr val="bg1"/>
                    </a:gs>
                    <a:gs pos="50000">
                      <a:schemeClr val="bg1"/>
                    </a:gs>
                    <a:gs pos="100000">
                      <a:schemeClr val="bg1">
                        <a:lumMod val="85000"/>
                      </a:schemeClr>
                    </a:gs>
                  </a:gsLst>
                  <a:lin ang="5400000" scaled="1"/>
                  <a:tileRect/>
                </a:gradFill>
                <a:ln>
                  <a:noFill/>
                </a:ln>
                <a:effectLst>
                  <a:outerShdw blurRad="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30" name="Rectangle 29"/>
                <p:cNvSpPr/>
                <p:nvPr/>
              </p:nvSpPr>
              <p:spPr>
                <a:xfrm>
                  <a:off x="381000" y="1504950"/>
                  <a:ext cx="2514600" cy="381000"/>
                </a:xfrm>
                <a:prstGeom prst="rect">
                  <a:avLst/>
                </a:prstGeom>
                <a:gradFill flip="none" rotWithShape="1">
                  <a:gsLst>
                    <a:gs pos="0">
                      <a:schemeClr val="accent1"/>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tr-TR" sz="3200" b="1" dirty="0">
                      <a:solidFill>
                        <a:schemeClr val="bg1"/>
                      </a:solidFill>
                      <a:latin typeface="Arial" pitchFamily="34" charset="0"/>
                      <a:cs typeface="Arial" pitchFamily="34" charset="0"/>
                    </a:rPr>
                    <a:t>1.Our Value Proposition</a:t>
                  </a:r>
                  <a:endParaRPr lang="en-US" sz="3200" b="1" dirty="0">
                    <a:solidFill>
                      <a:schemeClr val="bg1"/>
                    </a:solidFill>
                    <a:latin typeface="Arial" pitchFamily="34" charset="0"/>
                    <a:cs typeface="Arial" pitchFamily="34" charset="0"/>
                  </a:endParaRPr>
                </a:p>
              </p:txBody>
            </p:sp>
          </p:grpSp>
          <p:sp>
            <p:nvSpPr>
              <p:cNvPr id="21" name="TextBox 20"/>
              <p:cNvSpPr txBox="1"/>
              <p:nvPr/>
            </p:nvSpPr>
            <p:spPr>
              <a:xfrm>
                <a:off x="491578" y="1949121"/>
                <a:ext cx="2344151" cy="180049"/>
              </a:xfrm>
              <a:prstGeom prst="rect">
                <a:avLst/>
              </a:prstGeom>
              <a:noFill/>
              <a:ln>
                <a:noFill/>
              </a:ln>
            </p:spPr>
            <p:txBody>
              <a:bodyPr wrap="square"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en-US" sz="2800" b="1" dirty="0">
                    <a:latin typeface="+mj-lt"/>
                    <a:cs typeface="Arial" pitchFamily="34" charset="0"/>
                  </a:rPr>
                  <a:t>Our Solution to the Scanning Problem</a:t>
                </a:r>
              </a:p>
            </p:txBody>
          </p:sp>
          <p:sp>
            <p:nvSpPr>
              <p:cNvPr id="17" name="TextBox 16"/>
              <p:cNvSpPr txBox="1"/>
              <p:nvPr/>
            </p:nvSpPr>
            <p:spPr>
              <a:xfrm>
                <a:off x="491578" y="2499935"/>
                <a:ext cx="2274037" cy="180049"/>
              </a:xfrm>
              <a:prstGeom prst="rect">
                <a:avLst/>
              </a:prstGeom>
              <a:noFill/>
              <a:ln>
                <a:noFill/>
              </a:ln>
            </p:spPr>
            <p:txBody>
              <a:bodyPr wrap="square"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en-US" sz="2800" dirty="0">
                  <a:solidFill>
                    <a:schemeClr val="accent5"/>
                  </a:solidFill>
                  <a:latin typeface="Arial" pitchFamily="34" charset="0"/>
                  <a:cs typeface="Arial" pitchFamily="34" charset="0"/>
                </a:endParaRPr>
              </a:p>
            </p:txBody>
          </p:sp>
        </p:grpSp>
        <p:grpSp>
          <p:nvGrpSpPr>
            <p:cNvPr id="38" name="Group 37"/>
            <p:cNvGrpSpPr/>
            <p:nvPr/>
          </p:nvGrpSpPr>
          <p:grpSpPr>
            <a:xfrm>
              <a:off x="6096000" y="1733550"/>
              <a:ext cx="2514600" cy="2743200"/>
              <a:chOff x="5942703" y="1504950"/>
              <a:chExt cx="2514600" cy="2743200"/>
            </a:xfrm>
          </p:grpSpPr>
          <p:grpSp>
            <p:nvGrpSpPr>
              <p:cNvPr id="28" name="Group 27"/>
              <p:cNvGrpSpPr/>
              <p:nvPr/>
            </p:nvGrpSpPr>
            <p:grpSpPr>
              <a:xfrm>
                <a:off x="5942703" y="1504950"/>
                <a:ext cx="2514600" cy="2743200"/>
                <a:chOff x="381000" y="1504950"/>
                <a:chExt cx="2514600" cy="2743200"/>
              </a:xfrm>
              <a:effectLst>
                <a:outerShdw blurRad="139700" dist="368300" dir="6240000" sx="91000" sy="91000" kx="1200000" algn="br" rotWithShape="0">
                  <a:prstClr val="black">
                    <a:alpha val="12000"/>
                  </a:prstClr>
                </a:outerShdw>
              </a:effectLst>
            </p:grpSpPr>
            <p:sp>
              <p:nvSpPr>
                <p:cNvPr id="33" name="Rectangle 32"/>
                <p:cNvSpPr/>
                <p:nvPr/>
              </p:nvSpPr>
              <p:spPr>
                <a:xfrm>
                  <a:off x="381000" y="1504950"/>
                  <a:ext cx="2514600" cy="2743200"/>
                </a:xfrm>
                <a:prstGeom prst="rect">
                  <a:avLst/>
                </a:prstGeom>
                <a:gradFill flip="none" rotWithShape="1">
                  <a:gsLst>
                    <a:gs pos="0">
                      <a:schemeClr val="bg1"/>
                    </a:gs>
                    <a:gs pos="50000">
                      <a:schemeClr val="bg1"/>
                    </a:gs>
                    <a:gs pos="100000">
                      <a:schemeClr val="bg1">
                        <a:lumMod val="85000"/>
                      </a:schemeClr>
                    </a:gs>
                  </a:gsLst>
                  <a:lin ang="5400000" scaled="1"/>
                  <a:tileRect/>
                </a:gradFill>
                <a:ln>
                  <a:noFill/>
                </a:ln>
                <a:effectLst>
                  <a:outerShdw blurRad="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34" name="Rectangle 33"/>
                <p:cNvSpPr/>
                <p:nvPr/>
              </p:nvSpPr>
              <p:spPr>
                <a:xfrm>
                  <a:off x="381000" y="1504950"/>
                  <a:ext cx="2514600" cy="381000"/>
                </a:xfrm>
                <a:prstGeom prst="rect">
                  <a:avLst/>
                </a:prstGeom>
                <a:gradFill flip="none" rotWithShape="1">
                  <a:gsLst>
                    <a:gs pos="0">
                      <a:schemeClr val="accent1"/>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tr-TR" sz="2800" b="1" dirty="0">
                      <a:solidFill>
                        <a:schemeClr val="bg1"/>
                      </a:solidFill>
                      <a:latin typeface="Arial" pitchFamily="34" charset="0"/>
                      <a:cs typeface="Arial" pitchFamily="34" charset="0"/>
                    </a:rPr>
                    <a:t>2. Our Value Proposition</a:t>
                  </a:r>
                  <a:endParaRPr lang="en-US" sz="2800" b="1" dirty="0">
                    <a:solidFill>
                      <a:schemeClr val="bg1"/>
                    </a:solidFill>
                    <a:latin typeface="Arial" pitchFamily="34" charset="0"/>
                    <a:cs typeface="Arial" pitchFamily="34" charset="0"/>
                  </a:endParaRPr>
                </a:p>
              </p:txBody>
            </p:sp>
          </p:grpSp>
          <p:sp>
            <p:nvSpPr>
              <p:cNvPr id="29" name="TextBox 28"/>
              <p:cNvSpPr txBox="1"/>
              <p:nvPr/>
            </p:nvSpPr>
            <p:spPr>
              <a:xfrm>
                <a:off x="6010244" y="1983666"/>
                <a:ext cx="2274037" cy="180049"/>
              </a:xfrm>
              <a:prstGeom prst="rect">
                <a:avLst/>
              </a:prstGeom>
              <a:noFill/>
              <a:ln>
                <a:noFill/>
              </a:ln>
            </p:spPr>
            <p:txBody>
              <a:bodyPr wrap="square"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r>
                  <a:rPr lang="en-US" sz="2800" b="1" dirty="0">
                    <a:solidFill>
                      <a:schemeClr val="accent5"/>
                    </a:solidFill>
                    <a:latin typeface="+mj-lt"/>
                    <a:cs typeface="Arial" pitchFamily="34" charset="0"/>
                  </a:rPr>
                  <a:t>Our Solution for Preliminary Diagnosis</a:t>
                </a:r>
              </a:p>
            </p:txBody>
          </p:sp>
          <p:sp>
            <p:nvSpPr>
              <p:cNvPr id="31" name="TextBox 30"/>
              <p:cNvSpPr txBox="1"/>
              <p:nvPr/>
            </p:nvSpPr>
            <p:spPr>
              <a:xfrm>
                <a:off x="6010244" y="2247183"/>
                <a:ext cx="2274037" cy="548780"/>
              </a:xfrm>
              <a:prstGeom prst="rect">
                <a:avLst/>
              </a:prstGeom>
              <a:noFill/>
              <a:ln>
                <a:noFill/>
              </a:ln>
            </p:spPr>
            <p:txBody>
              <a:bodyPr wrap="square"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en-US" sz="2800" dirty="0">
                  <a:solidFill>
                    <a:schemeClr val="accent5"/>
                  </a:solidFill>
                  <a:latin typeface="Arial" pitchFamily="34" charset="0"/>
                  <a:cs typeface="Arial" pitchFamily="34" charset="0"/>
                </a:endParaRPr>
              </a:p>
              <a:p>
                <a:endParaRPr lang="en-US" sz="2800" dirty="0">
                  <a:solidFill>
                    <a:schemeClr val="accent5"/>
                  </a:solidFill>
                  <a:latin typeface="Arial" pitchFamily="34" charset="0"/>
                  <a:cs typeface="Arial" pitchFamily="34" charset="0"/>
                </a:endParaRPr>
              </a:p>
            </p:txBody>
          </p:sp>
          <p:sp>
            <p:nvSpPr>
              <p:cNvPr id="32" name="TextBox 31"/>
              <p:cNvSpPr txBox="1"/>
              <p:nvPr/>
            </p:nvSpPr>
            <p:spPr>
              <a:xfrm>
                <a:off x="6010244" y="3400941"/>
                <a:ext cx="2274037" cy="180049"/>
              </a:xfrm>
              <a:prstGeom prst="rect">
                <a:avLst/>
              </a:prstGeom>
              <a:noFill/>
              <a:ln>
                <a:noFill/>
              </a:ln>
            </p:spPr>
            <p:txBody>
              <a:bodyPr wrap="square" rtlCol="0">
                <a:spAutoFit/>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endParaRPr lang="en-US" sz="2800" dirty="0">
                  <a:solidFill>
                    <a:schemeClr val="accent5"/>
                  </a:solidFill>
                  <a:latin typeface="Arial" pitchFamily="34" charset="0"/>
                  <a:cs typeface="Arial" pitchFamily="34" charset="0"/>
                </a:endParaRPr>
              </a:p>
            </p:txBody>
          </p:sp>
        </p:grpSp>
      </p:grpSp>
      <p:sp>
        <p:nvSpPr>
          <p:cNvPr id="5" name="Text Placeholder 4"/>
          <p:cNvSpPr>
            <a:spLocks noGrp="1"/>
          </p:cNvSpPr>
          <p:nvPr>
            <p:ph type="body" sz="quarter" idx="13"/>
          </p:nvPr>
        </p:nvSpPr>
        <p:spPr>
          <a:xfrm>
            <a:off x="1791506" y="125125"/>
            <a:ext cx="20658381" cy="1016000"/>
          </a:xfrm>
        </p:spPr>
        <p:txBody>
          <a:bodyP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r>
              <a:rPr lang="tr-TR" dirty="0">
                <a:latin typeface="+mj-lt"/>
              </a:rPr>
              <a:t>Our Solution Proposal</a:t>
            </a:r>
            <a:endParaRPr lang="en-US" dirty="0">
              <a:latin typeface="+mj-lt"/>
            </a:endParaRPr>
          </a:p>
        </p:txBody>
      </p:sp>
      <p:grpSp>
        <p:nvGrpSpPr>
          <p:cNvPr id="44" name="Group 43"/>
          <p:cNvGrpSpPr/>
          <p:nvPr/>
        </p:nvGrpSpPr>
        <p:grpSpPr>
          <a:xfrm>
            <a:off x="9457172" y="2590801"/>
            <a:ext cx="5469661" cy="9614659"/>
            <a:chOff x="3429000" y="971550"/>
            <a:chExt cx="2051123" cy="3605497"/>
          </a:xfrm>
        </p:grpSpPr>
        <p:grpSp>
          <p:nvGrpSpPr>
            <p:cNvPr id="2" name="Group 43"/>
            <p:cNvGrpSpPr/>
            <p:nvPr/>
          </p:nvGrpSpPr>
          <p:grpSpPr>
            <a:xfrm>
              <a:off x="3429000" y="971550"/>
              <a:ext cx="1921136" cy="1921136"/>
              <a:chOff x="2438400" y="1581150"/>
              <a:chExt cx="2671482" cy="2671482"/>
            </a:xfrm>
            <a:effectLst>
              <a:outerShdw blurRad="101600" dir="8580000" sy="23000" kx="-1200000" algn="bl" rotWithShape="0">
                <a:prstClr val="black">
                  <a:alpha val="20000"/>
                </a:prstClr>
              </a:outerShdw>
            </a:effectLst>
            <a:scene3d>
              <a:camera prst="perspectiveRelaxedModerately"/>
              <a:lightRig rig="chilly" dir="t"/>
            </a:scene3d>
          </p:grpSpPr>
          <p:sp>
            <p:nvSpPr>
              <p:cNvPr id="35" name="Oval 34"/>
              <p:cNvSpPr/>
              <p:nvPr/>
            </p:nvSpPr>
            <p:spPr>
              <a:xfrm>
                <a:off x="2438400" y="1581150"/>
                <a:ext cx="2671482" cy="2671482"/>
              </a:xfrm>
              <a:prstGeom prst="ellipse">
                <a:avLst/>
              </a:prstGeom>
              <a:solidFill>
                <a:schemeClr val="accent3"/>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37" name="Oval 36"/>
              <p:cNvSpPr/>
              <p:nvPr/>
            </p:nvSpPr>
            <p:spPr>
              <a:xfrm>
                <a:off x="2892519" y="2035269"/>
                <a:ext cx="1763245" cy="1763245"/>
              </a:xfrm>
              <a:prstGeom prst="ellipse">
                <a:avLst/>
              </a:prstGeom>
              <a:solidFill>
                <a:schemeClr val="accent2"/>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41" name="Oval 40"/>
              <p:cNvSpPr/>
              <p:nvPr/>
            </p:nvSpPr>
            <p:spPr>
              <a:xfrm>
                <a:off x="3140169" y="2282919"/>
                <a:ext cx="1267945" cy="1267945"/>
              </a:xfrm>
              <a:prstGeom prst="ellipse">
                <a:avLst/>
              </a:prstGeom>
              <a:solidFill>
                <a:schemeClr val="bg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42" name="Oval 41"/>
              <p:cNvSpPr/>
              <p:nvPr/>
            </p:nvSpPr>
            <p:spPr>
              <a:xfrm>
                <a:off x="3355041" y="2497791"/>
                <a:ext cx="838200" cy="838200"/>
              </a:xfrm>
              <a:prstGeom prst="ellipse">
                <a:avLst/>
              </a:prstGeom>
              <a:solidFill>
                <a:schemeClr val="accent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sp>
            <p:nvSpPr>
              <p:cNvPr id="43" name="Oval 42"/>
              <p:cNvSpPr/>
              <p:nvPr/>
            </p:nvSpPr>
            <p:spPr>
              <a:xfrm>
                <a:off x="3545541" y="2688291"/>
                <a:ext cx="457200" cy="457200"/>
              </a:xfrm>
              <a:prstGeom prst="ellipse">
                <a:avLst/>
              </a:prstGeom>
              <a:solidFill>
                <a:schemeClr val="accent1"/>
              </a:solidFill>
              <a:ln>
                <a:noFill/>
              </a:ln>
              <a:sp3d prstMaterial="plastic">
                <a:bevelT w="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grpSp>
        <p:sp>
          <p:nvSpPr>
            <p:cNvPr id="19" name="Freeform 18"/>
            <p:cNvSpPr/>
            <p:nvPr/>
          </p:nvSpPr>
          <p:spPr>
            <a:xfrm flipV="1">
              <a:off x="3451410" y="1962150"/>
              <a:ext cx="2028713" cy="2614897"/>
            </a:xfrm>
            <a:custGeom>
              <a:avLst/>
              <a:gdLst>
                <a:gd name="connsiteX0" fmla="*/ 0 w 1888003"/>
                <a:gd name="connsiteY0" fmla="*/ 3246999 h 4191000"/>
                <a:gd name="connsiteX1" fmla="*/ 254153 w 1888003"/>
                <a:gd name="connsiteY1" fmla="*/ 3246999 h 4191000"/>
                <a:gd name="connsiteX2" fmla="*/ 254153 w 1888003"/>
                <a:gd name="connsiteY2" fmla="*/ 0 h 4191000"/>
                <a:gd name="connsiteX3" fmla="*/ 1633850 w 1888003"/>
                <a:gd name="connsiteY3" fmla="*/ 0 h 4191000"/>
                <a:gd name="connsiteX4" fmla="*/ 1633850 w 1888003"/>
                <a:gd name="connsiteY4" fmla="*/ 3246999 h 4191000"/>
                <a:gd name="connsiteX5" fmla="*/ 1888003 w 1888003"/>
                <a:gd name="connsiteY5" fmla="*/ 3246999 h 4191000"/>
                <a:gd name="connsiteX6" fmla="*/ 944002 w 1888003"/>
                <a:gd name="connsiteY6" fmla="*/ 4191000 h 4191000"/>
                <a:gd name="connsiteX7" fmla="*/ 0 w 1888003"/>
                <a:gd name="connsiteY7" fmla="*/ 3246999 h 4191000"/>
                <a:gd name="connsiteX0" fmla="*/ 279247 w 2167250"/>
                <a:gd name="connsiteY0" fmla="*/ 3266049 h 4210050"/>
                <a:gd name="connsiteX1" fmla="*/ 533400 w 2167250"/>
                <a:gd name="connsiteY1" fmla="*/ 3266049 h 4210050"/>
                <a:gd name="connsiteX2" fmla="*/ 0 w 2167250"/>
                <a:gd name="connsiteY2" fmla="*/ 0 h 4210050"/>
                <a:gd name="connsiteX3" fmla="*/ 1913097 w 2167250"/>
                <a:gd name="connsiteY3" fmla="*/ 19050 h 4210050"/>
                <a:gd name="connsiteX4" fmla="*/ 1913097 w 2167250"/>
                <a:gd name="connsiteY4" fmla="*/ 3266049 h 4210050"/>
                <a:gd name="connsiteX5" fmla="*/ 2167250 w 2167250"/>
                <a:gd name="connsiteY5" fmla="*/ 3266049 h 4210050"/>
                <a:gd name="connsiteX6" fmla="*/ 1223249 w 2167250"/>
                <a:gd name="connsiteY6" fmla="*/ 4210050 h 4210050"/>
                <a:gd name="connsiteX7" fmla="*/ 279247 w 2167250"/>
                <a:gd name="connsiteY7" fmla="*/ 3266049 h 4210050"/>
                <a:gd name="connsiteX0" fmla="*/ 2792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167250 w 2675097"/>
                <a:gd name="connsiteY5" fmla="*/ 3266049 h 4210050"/>
                <a:gd name="connsiteX6" fmla="*/ 1223249 w 2675097"/>
                <a:gd name="connsiteY6" fmla="*/ 4210050 h 4210050"/>
                <a:gd name="connsiteX7" fmla="*/ 279247 w 2675097"/>
                <a:gd name="connsiteY7" fmla="*/ 3266049 h 4210050"/>
                <a:gd name="connsiteX0" fmla="*/ 506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167250 w 2675097"/>
                <a:gd name="connsiteY5" fmla="*/ 3266049 h 4210050"/>
                <a:gd name="connsiteX6" fmla="*/ 1223249 w 2675097"/>
                <a:gd name="connsiteY6" fmla="*/ 4210050 h 4210050"/>
                <a:gd name="connsiteX7" fmla="*/ 50647 w 2675097"/>
                <a:gd name="connsiteY7" fmla="*/ 3266049 h 4210050"/>
                <a:gd name="connsiteX0" fmla="*/ 50647 w 2675097"/>
                <a:gd name="connsiteY0" fmla="*/ 3266049 h 4210050"/>
                <a:gd name="connsiteX1" fmla="*/ 533400 w 2675097"/>
                <a:gd name="connsiteY1" fmla="*/ 3266049 h 4210050"/>
                <a:gd name="connsiteX2" fmla="*/ 0 w 2675097"/>
                <a:gd name="connsiteY2" fmla="*/ 0 h 4210050"/>
                <a:gd name="connsiteX3" fmla="*/ 2675097 w 2675097"/>
                <a:gd name="connsiteY3" fmla="*/ 19050 h 4210050"/>
                <a:gd name="connsiteX4" fmla="*/ 1913097 w 2675097"/>
                <a:gd name="connsiteY4" fmla="*/ 3266049 h 4210050"/>
                <a:gd name="connsiteX5" fmla="*/ 2319650 w 2675097"/>
                <a:gd name="connsiteY5" fmla="*/ 3266049 h 4210050"/>
                <a:gd name="connsiteX6" fmla="*/ 1223249 w 2675097"/>
                <a:gd name="connsiteY6" fmla="*/ 4210050 h 4210050"/>
                <a:gd name="connsiteX7" fmla="*/ 50647 w 2675097"/>
                <a:gd name="connsiteY7" fmla="*/ 3266049 h 42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5097" h="4210050">
                  <a:moveTo>
                    <a:pt x="50647" y="3266049"/>
                  </a:moveTo>
                  <a:lnTo>
                    <a:pt x="533400" y="3266049"/>
                  </a:lnTo>
                  <a:lnTo>
                    <a:pt x="0" y="0"/>
                  </a:lnTo>
                  <a:lnTo>
                    <a:pt x="2675097" y="19050"/>
                  </a:lnTo>
                  <a:lnTo>
                    <a:pt x="1913097" y="3266049"/>
                  </a:lnTo>
                  <a:lnTo>
                    <a:pt x="2319650" y="3266049"/>
                  </a:lnTo>
                  <a:lnTo>
                    <a:pt x="1223249" y="4210050"/>
                  </a:lnTo>
                  <a:lnTo>
                    <a:pt x="50647" y="3266049"/>
                  </a:lnTo>
                  <a:close/>
                </a:path>
              </a:pathLst>
            </a:custGeom>
            <a:gradFill flip="none" rotWithShape="1">
              <a:gsLst>
                <a:gs pos="0">
                  <a:schemeClr val="accent1"/>
                </a:gs>
                <a:gs pos="100000">
                  <a:schemeClr val="accent3"/>
                </a:gs>
              </a:gsLst>
              <a:lin ang="10800000" scaled="1"/>
              <a:tileRect/>
            </a:gradFill>
            <a:ln>
              <a:noFill/>
            </a:ln>
            <a:effectLst>
              <a:outerShdw blurRad="76200" dist="38100" dir="5400000" algn="t" rotWithShape="0">
                <a:prstClr val="black">
                  <a:alpha val="66000"/>
                </a:prstClr>
              </a:outerShdw>
            </a:effectLst>
            <a:scene3d>
              <a:camera prst="perspectiveRelaxed" fov="6000000"/>
              <a:lightRig rig="flat" dir="t"/>
            </a:scene3d>
            <a:sp3d prstMaterial="powder">
              <a:bevelT w="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a:lstStyle>
            <a:p>
              <a:pPr algn="ctr"/>
              <a:endParaRPr lang="en-US" sz="12800" dirty="0"/>
            </a:p>
          </p:txBody>
        </p:sp>
      </p:grpSp>
      <p:sp>
        <p:nvSpPr>
          <p:cNvPr id="6" name="Metin kutusu 5">
            <a:extLst>
              <a:ext uri="{FF2B5EF4-FFF2-40B4-BE49-F238E27FC236}">
                <a16:creationId xmlns:a16="http://schemas.microsoft.com/office/drawing/2014/main" id="{55E44684-5D41-53CD-BD64-3EBC433A7F62}"/>
              </a:ext>
            </a:extLst>
          </p:cNvPr>
          <p:cNvSpPr txBox="1"/>
          <p:nvPr/>
        </p:nvSpPr>
        <p:spPr>
          <a:xfrm>
            <a:off x="1791506" y="6602088"/>
            <a:ext cx="6284743" cy="867930"/>
          </a:xfrm>
          <a:prstGeom prst="rect">
            <a:avLst/>
          </a:prstGeom>
          <a:noFill/>
        </p:spPr>
        <p:txBody>
          <a:bodyPr wrap="square">
            <a:spAutoFit/>
          </a:bodyPr>
          <a:lstStyle/>
          <a:p>
            <a:r>
              <a:rPr lang="en-US" sz="2800" dirty="0"/>
              <a:t>Providing biomechanical data of cancerous and healthy cells</a:t>
            </a:r>
            <a:endParaRPr lang="tr-TR" sz="2800" dirty="0"/>
          </a:p>
        </p:txBody>
      </p:sp>
      <p:sp>
        <p:nvSpPr>
          <p:cNvPr id="8" name="Metin kutusu 7">
            <a:extLst>
              <a:ext uri="{FF2B5EF4-FFF2-40B4-BE49-F238E27FC236}">
                <a16:creationId xmlns:a16="http://schemas.microsoft.com/office/drawing/2014/main" id="{F4CDB02B-3B3F-3D22-B8CA-0FA38996B113}"/>
              </a:ext>
            </a:extLst>
          </p:cNvPr>
          <p:cNvSpPr txBox="1"/>
          <p:nvPr/>
        </p:nvSpPr>
        <p:spPr>
          <a:xfrm>
            <a:off x="16436109" y="6595439"/>
            <a:ext cx="6382064" cy="867930"/>
          </a:xfrm>
          <a:prstGeom prst="rect">
            <a:avLst/>
          </a:prstGeom>
          <a:noFill/>
        </p:spPr>
        <p:txBody>
          <a:bodyPr wrap="square">
            <a:spAutoFit/>
          </a:bodyPr>
          <a:lstStyle/>
          <a:p>
            <a:r>
              <a:rPr lang="en-US" sz="2800" dirty="0">
                <a:solidFill>
                  <a:schemeClr val="tx1"/>
                </a:solidFill>
              </a:rPr>
              <a:t>Determining the probability of a healthy intestinal cell turning into a cancerous cell</a:t>
            </a:r>
            <a:endParaRPr lang="tr-TR" sz="2800" dirty="0">
              <a:solidFill>
                <a:schemeClr val="tx1"/>
              </a:solidFill>
            </a:endParaRPr>
          </a:p>
        </p:txBody>
      </p:sp>
      <p:pic>
        <p:nvPicPr>
          <p:cNvPr id="3" name="Resim 2">
            <a:extLst>
              <a:ext uri="{FF2B5EF4-FFF2-40B4-BE49-F238E27FC236}">
                <a16:creationId xmlns:a16="http://schemas.microsoft.com/office/drawing/2014/main" id="{417D9A83-DEBB-0002-809C-A2D3027482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538"/>
          <a:stretch/>
        </p:blipFill>
        <p:spPr>
          <a:xfrm>
            <a:off x="22360088" y="-30742"/>
            <a:ext cx="2072932" cy="1555419"/>
          </a:xfrm>
          <a:prstGeom prst="rect">
            <a:avLst/>
          </a:prstGeom>
        </p:spPr>
      </p:pic>
      <p:pic>
        <p:nvPicPr>
          <p:cNvPr id="4" name="Resim 3">
            <a:extLst>
              <a:ext uri="{FF2B5EF4-FFF2-40B4-BE49-F238E27FC236}">
                <a16:creationId xmlns:a16="http://schemas.microsoft.com/office/drawing/2014/main" id="{DEF0FE4B-F16D-0FA6-CEF6-7D8ABD796EE2}"/>
              </a:ext>
            </a:extLst>
          </p:cNvPr>
          <p:cNvPicPr>
            <a:picLocks noChangeAspect="1"/>
          </p:cNvPicPr>
          <p:nvPr/>
        </p:nvPicPr>
        <p:blipFill rotWithShape="1">
          <a:blip r:embed="rId3">
            <a:extLst>
              <a:ext uri="{28A0092B-C50C-407E-A947-70E740481C1C}">
                <a14:useLocalDpi xmlns:a14="http://schemas.microsoft.com/office/drawing/2010/main" val="0"/>
              </a:ext>
            </a:extLst>
          </a:blip>
          <a:srcRect r="7325" b="4772"/>
          <a:stretch/>
        </p:blipFill>
        <p:spPr>
          <a:xfrm>
            <a:off x="8810053" y="1369178"/>
            <a:ext cx="6417265" cy="6094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5392749"/>
      </p:ext>
    </p:extLst>
  </p:cSld>
  <p:clrMapOvr>
    <a:masterClrMapping/>
  </p:clrMapOvr>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DDC9AB"/>
      </a:lt2>
      <a:accent1>
        <a:srgbClr val="147892"/>
      </a:accent1>
      <a:accent2>
        <a:srgbClr val="39A0C8"/>
      </a:accent2>
      <a:accent3>
        <a:srgbClr val="6EA942"/>
      </a:accent3>
      <a:accent4>
        <a:srgbClr val="F3B61B"/>
      </a:accent4>
      <a:accent5>
        <a:srgbClr val="F16523"/>
      </a:accent5>
      <a:accent6>
        <a:srgbClr val="CA24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blue-purple">
      <a:dk1>
        <a:srgbClr val="000000"/>
      </a:dk1>
      <a:lt1>
        <a:srgbClr val="FFFFFF"/>
      </a:lt1>
      <a:dk2>
        <a:srgbClr val="44546A"/>
      </a:dk2>
      <a:lt2>
        <a:srgbClr val="F1F2F1"/>
      </a:lt2>
      <a:accent1>
        <a:srgbClr val="47B5EF"/>
      </a:accent1>
      <a:accent2>
        <a:srgbClr val="6590F0"/>
      </a:accent2>
      <a:accent3>
        <a:srgbClr val="846CF1"/>
      </a:accent3>
      <a:accent4>
        <a:srgbClr val="A52EEA"/>
      </a:accent4>
      <a:accent5>
        <a:srgbClr val="61BCB3"/>
      </a:accent5>
      <a:accent6>
        <a:srgbClr val="99C722"/>
      </a:accent6>
      <a:hlink>
        <a:srgbClr val="DF538A"/>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hecklist Template">
      <a:dk1>
        <a:srgbClr val="000000"/>
      </a:dk1>
      <a:lt1>
        <a:srgbClr val="FFFFFF"/>
      </a:lt1>
      <a:dk2>
        <a:srgbClr val="44546A"/>
      </a:dk2>
      <a:lt2>
        <a:srgbClr val="F1F2F1"/>
      </a:lt2>
      <a:accent1>
        <a:srgbClr val="EF3F82"/>
      </a:accent1>
      <a:accent2>
        <a:srgbClr val="A22B94"/>
      </a:accent2>
      <a:accent3>
        <a:srgbClr val="6B5EB1"/>
      </a:accent3>
      <a:accent4>
        <a:srgbClr val="539BE7"/>
      </a:accent4>
      <a:accent5>
        <a:srgbClr val="61BCB3"/>
      </a:accent5>
      <a:accent6>
        <a:srgbClr val="99C722"/>
      </a:accent6>
      <a:hlink>
        <a:srgbClr val="DF538A"/>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slidemodel.com">
      <a:dk1>
        <a:sysClr val="windowText" lastClr="000000"/>
      </a:dk1>
      <a:lt1>
        <a:sysClr val="window" lastClr="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slidemodel.com">
      <a:dk1>
        <a:sysClr val="windowText" lastClr="000000"/>
      </a:dk1>
      <a:lt1>
        <a:sysClr val="window" lastClr="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78962</TotalTime>
  <Words>1074</Words>
  <Application>Microsoft Office PowerPoint</Application>
  <PresentationFormat>Özel</PresentationFormat>
  <Paragraphs>159</Paragraphs>
  <Slides>16</Slides>
  <Notes>1</Notes>
  <HiddenSlides>0</HiddenSlides>
  <MMClips>0</MMClips>
  <ScaleCrop>false</ScaleCrop>
  <HeadingPairs>
    <vt:vector size="6" baseType="variant">
      <vt:variant>
        <vt:lpstr>Kullanılan Yazı Tipleri</vt:lpstr>
      </vt:variant>
      <vt:variant>
        <vt:i4>8</vt:i4>
      </vt:variant>
      <vt:variant>
        <vt:lpstr>Tema</vt:lpstr>
      </vt:variant>
      <vt:variant>
        <vt:i4>6</vt:i4>
      </vt:variant>
      <vt:variant>
        <vt:lpstr>Slayt Başlıkları</vt:lpstr>
      </vt:variant>
      <vt:variant>
        <vt:i4>16</vt:i4>
      </vt:variant>
    </vt:vector>
  </HeadingPairs>
  <TitlesOfParts>
    <vt:vector size="30" baseType="lpstr">
      <vt:lpstr>ADLaM Display</vt:lpstr>
      <vt:lpstr>Arial</vt:lpstr>
      <vt:lpstr>Calibri</vt:lpstr>
      <vt:lpstr>Cascadia Code</vt:lpstr>
      <vt:lpstr>Helvetica Neue</vt:lpstr>
      <vt:lpstr>Poppins Light</vt:lpstr>
      <vt:lpstr>Segoe UI</vt:lpstr>
      <vt:lpstr>Times New Roman</vt:lpstr>
      <vt:lpstr>21_BasicWhite</vt:lpstr>
      <vt:lpstr>Office Theme</vt:lpstr>
      <vt:lpstr>1_Office Theme</vt:lpstr>
      <vt:lpstr>1_Office Theme</vt:lpstr>
      <vt:lpstr>1_Office Theme</vt:lpstr>
      <vt:lpstr>2_Office Theme</vt:lpstr>
      <vt:lpstr>HYPERION ADVANCED TECHNOLOGY INC.</vt:lpstr>
      <vt:lpstr>PowerPoint Sunusu</vt:lpstr>
      <vt:lpstr>PowerPoint Sunusu</vt:lpstr>
      <vt:lpstr>PowerPoint Sunusu</vt:lpstr>
      <vt:lpstr>About us…</vt:lpstr>
      <vt:lpstr>PowerPoint Sunusu</vt:lpstr>
      <vt:lpstr>PowerPoint Sunusu</vt:lpstr>
      <vt:lpstr>PowerPoint Sunusu</vt:lpstr>
      <vt:lpstr>PowerPoint Sunusu</vt:lpstr>
      <vt:lpstr>PowerPoint Sunusu</vt:lpstr>
      <vt:lpstr>Current Status &amp; Intermediate Processes &amp; Future Status</vt:lpstr>
      <vt:lpstr>PowerPoint Sunusu</vt:lpstr>
      <vt:lpstr>Competitors</vt:lpstr>
      <vt:lpstr>PowerPoint Sunusu</vt:lpstr>
      <vt:lpstr>Marketing Plan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AYGE SAĞLIK TEKNOLOJİLERİ</dc:title>
  <dc:creator>serdar akın</dc:creator>
  <cp:lastModifiedBy>Taner KARATEKE</cp:lastModifiedBy>
  <cp:revision>37</cp:revision>
  <dcterms:modified xsi:type="dcterms:W3CDTF">2025-12-26T07:41:16Z</dcterms:modified>
</cp:coreProperties>
</file>