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3" r:id="rId6"/>
    <p:sldId id="257" r:id="rId7"/>
    <p:sldId id="264" r:id="rId8"/>
    <p:sldId id="270" r:id="rId9"/>
  </p:sldIdLst>
  <p:sldSz cx="11430000" cy="11430000"/>
  <p:notesSz cx="6858000" cy="9144000"/>
  <p:embeddedFontLst>
    <p:embeddedFont>
      <p:font typeface="Geomanist UI Bold" panose="02000503000000020004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328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us Stark" userId="69ccd6c2-904c-4815-afc9-c6a17a56a41b" providerId="ADAL" clId="{80E0D55F-64D5-406C-AE65-B4006D4B0758}"/>
    <pc:docChg chg="delSld">
      <pc:chgData name="Linus Stark" userId="69ccd6c2-904c-4815-afc9-c6a17a56a41b" providerId="ADAL" clId="{80E0D55F-64D5-406C-AE65-B4006D4B0758}" dt="2025-04-25T11:51:22.004" v="5" actId="47"/>
      <pc:docMkLst>
        <pc:docMk/>
      </pc:docMkLst>
      <pc:sldChg chg="del">
        <pc:chgData name="Linus Stark" userId="69ccd6c2-904c-4815-afc9-c6a17a56a41b" providerId="ADAL" clId="{80E0D55F-64D5-406C-AE65-B4006D4B0758}" dt="2025-04-25T11:48:36.934" v="1" actId="47"/>
        <pc:sldMkLst>
          <pc:docMk/>
          <pc:sldMk cId="2647270388" sldId="266"/>
        </pc:sldMkLst>
      </pc:sldChg>
      <pc:sldChg chg="del">
        <pc:chgData name="Linus Stark" userId="69ccd6c2-904c-4815-afc9-c6a17a56a41b" providerId="ADAL" clId="{80E0D55F-64D5-406C-AE65-B4006D4B0758}" dt="2025-04-25T11:49:26.976" v="4" actId="47"/>
        <pc:sldMkLst>
          <pc:docMk/>
          <pc:sldMk cId="3915543484" sldId="267"/>
        </pc:sldMkLst>
      </pc:sldChg>
      <pc:sldChg chg="del">
        <pc:chgData name="Linus Stark" userId="69ccd6c2-904c-4815-afc9-c6a17a56a41b" providerId="ADAL" clId="{80E0D55F-64D5-406C-AE65-B4006D4B0758}" dt="2025-04-25T11:48:35.625" v="0" actId="47"/>
        <pc:sldMkLst>
          <pc:docMk/>
          <pc:sldMk cId="2164284625" sldId="268"/>
        </pc:sldMkLst>
      </pc:sldChg>
      <pc:sldChg chg="del">
        <pc:chgData name="Linus Stark" userId="69ccd6c2-904c-4815-afc9-c6a17a56a41b" providerId="ADAL" clId="{80E0D55F-64D5-406C-AE65-B4006D4B0758}" dt="2025-04-25T11:51:22.004" v="5" actId="47"/>
        <pc:sldMkLst>
          <pc:docMk/>
          <pc:sldMk cId="2757928965" sldId="269"/>
        </pc:sldMkLst>
      </pc:sldChg>
      <pc:sldChg chg="del">
        <pc:chgData name="Linus Stark" userId="69ccd6c2-904c-4815-afc9-c6a17a56a41b" providerId="ADAL" clId="{80E0D55F-64D5-406C-AE65-B4006D4B0758}" dt="2025-04-25T11:48:45.777" v="3" actId="47"/>
        <pc:sldMkLst>
          <pc:docMk/>
          <pc:sldMk cId="1510582042" sldId="271"/>
        </pc:sldMkLst>
      </pc:sldChg>
      <pc:sldChg chg="del">
        <pc:chgData name="Linus Stark" userId="69ccd6c2-904c-4815-afc9-c6a17a56a41b" providerId="ADAL" clId="{80E0D55F-64D5-406C-AE65-B4006D4B0758}" dt="2025-04-25T11:48:44.293" v="2" actId="47"/>
        <pc:sldMkLst>
          <pc:docMk/>
          <pc:sldMk cId="3956029575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5EE229A0-915E-4B55-097D-76EE384BDC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79B9B04-ECC2-F5FE-EE03-C5D32E12B4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1430000"/>
          </a:xfrm>
          <a:prstGeom prst="rect">
            <a:avLst/>
          </a:prstGeom>
        </p:spPr>
      </p:pic>
      <p:pic>
        <p:nvPicPr>
          <p:cNvPr id="6" name="Bildobjekt 5" descr="En bild som visar Människoansikte, person, klädsel, vägg&#10;&#10;AI-genererat innehåll kan vara felaktigt.">
            <a:extLst>
              <a:ext uri="{FF2B5EF4-FFF2-40B4-BE49-F238E27FC236}">
                <a16:creationId xmlns:a16="http://schemas.microsoft.com/office/drawing/2014/main" id="{FB07EF14-C525-18F9-4235-39A2444E4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71800"/>
            <a:ext cx="7620000" cy="508635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102C1B9-7B84-79DE-1BF8-73FA5E1AB6CE}"/>
              </a:ext>
            </a:extLst>
          </p:cNvPr>
          <p:cNvSpPr txBox="1">
            <a:spLocks/>
          </p:cNvSpPr>
          <p:nvPr/>
        </p:nvSpPr>
        <p:spPr>
          <a:xfrm rot="18948759">
            <a:off x="-891435" y="3960703"/>
            <a:ext cx="130595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9600" dirty="0">
                <a:solidFill>
                  <a:schemeClr val="accent6">
                    <a:lumMod val="20000"/>
                    <a:lumOff val="80000"/>
                  </a:schemeClr>
                </a:solidFill>
                <a:latin typeface="Geomanist UI Bold" panose="02000503000000020004" pitchFamily="2" charset="0"/>
              </a:rPr>
              <a:t>exempel</a:t>
            </a:r>
          </a:p>
        </p:txBody>
      </p:sp>
    </p:spTree>
    <p:extLst>
      <p:ext uri="{BB962C8B-B14F-4D97-AF65-F5344CB8AC3E}">
        <p14:creationId xmlns:p14="http://schemas.microsoft.com/office/powerpoint/2010/main" val="366741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137F7473-2C23-C333-4B72-265F13B25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586131F-DC1E-592E-F7AB-9FA577F345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2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Människoansikte, klädsel, person, text&#10;&#10;AI-genererat innehåll kan vara felaktigt.">
            <a:extLst>
              <a:ext uri="{FF2B5EF4-FFF2-40B4-BE49-F238E27FC236}">
                <a16:creationId xmlns:a16="http://schemas.microsoft.com/office/drawing/2014/main" id="{C6E6B376-A1DB-536D-7896-9A877EC11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b023f0-4b19-45af-ac84-3091639b4524" xsi:nil="true"/>
    <lcf76f155ced4ddcb4097134ff3c332f xmlns="802f115c-370c-478c-81c7-063c44f189a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83E63196661048B474E1B1783F5F10" ma:contentTypeVersion="18" ma:contentTypeDescription="Skapa ett nytt dokument." ma:contentTypeScope="" ma:versionID="32cee040ab05d3fb245783bddbdd2fec">
  <xsd:schema xmlns:xsd="http://www.w3.org/2001/XMLSchema" xmlns:xs="http://www.w3.org/2001/XMLSchema" xmlns:p="http://schemas.microsoft.com/office/2006/metadata/properties" xmlns:ns2="802f115c-370c-478c-81c7-063c44f189ac" xmlns:ns3="cc62f105-4739-4a02-80c8-f079f1566ac5" xmlns:ns4="0bb023f0-4b19-45af-ac84-3091639b4524" targetNamespace="http://schemas.microsoft.com/office/2006/metadata/properties" ma:root="true" ma:fieldsID="ff386e38c8861e357350a0dde98ff2ea" ns2:_="" ns3:_="" ns4:_="">
    <xsd:import namespace="802f115c-370c-478c-81c7-063c44f189ac"/>
    <xsd:import namespace="cc62f105-4739-4a02-80c8-f079f1566ac5"/>
    <xsd:import namespace="0bb023f0-4b19-45af-ac84-3091639b45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f115c-370c-478c-81c7-063c44f189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9a15719d-4a42-4c2b-a90b-0898eded2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2f105-4739-4a02-80c8-f079f1566a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023f0-4b19-45af-ac84-3091639b4524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fb76e33-d8d2-457c-aa86-4d6044d06ffc}" ma:internalName="TaxCatchAll" ma:showField="CatchAllData" ma:web="0bb023f0-4b19-45af-ac84-3091639b45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8D59C9-D334-4D92-86BA-F1EA07AFA6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01819F-8656-4A8F-815F-C9574B69B3E3}">
  <ds:schemaRefs>
    <ds:schemaRef ds:uri="http://schemas.microsoft.com/office/2006/metadata/properties"/>
    <ds:schemaRef ds:uri="http://schemas.microsoft.com/office/infopath/2007/PartnerControls"/>
    <ds:schemaRef ds:uri="0bb023f0-4b19-45af-ac84-3091639b4524"/>
    <ds:schemaRef ds:uri="802f115c-370c-478c-81c7-063c44f189ac"/>
  </ds:schemaRefs>
</ds:datastoreItem>
</file>

<file path=customXml/itemProps3.xml><?xml version="1.0" encoding="utf-8"?>
<ds:datastoreItem xmlns:ds="http://schemas.openxmlformats.org/officeDocument/2006/customXml" ds:itemID="{DE046E19-9B5D-4459-A3D4-E3267DEF4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2f115c-370c-478c-81c7-063c44f189ac"/>
    <ds:schemaRef ds:uri="cc62f105-4739-4a02-80c8-f079f1566ac5"/>
    <ds:schemaRef ds:uri="0bb023f0-4b19-45af-ac84-3091639b45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</Words>
  <Application>Microsoft Office PowerPoint</Application>
  <PresentationFormat>Anpassad</PresentationFormat>
  <Paragraphs>1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9" baseType="lpstr">
      <vt:lpstr>Calibri</vt:lpstr>
      <vt:lpstr>Geomanist UI Bold</vt:lpstr>
      <vt:lpstr>Arial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Badges 1:1 - Let's meet</dc:title>
  <dc:creator>Camilla Palm</dc:creator>
  <cp:lastModifiedBy>Linus Stark</cp:lastModifiedBy>
  <cp:revision>3</cp:revision>
  <dcterms:created xsi:type="dcterms:W3CDTF">2006-08-16T00:00:00Z</dcterms:created>
  <dcterms:modified xsi:type="dcterms:W3CDTF">2025-04-25T11:51:24Z</dcterms:modified>
  <dc:identifier>DAGYDmVRlkc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0x010100DA83E63196661048B474E1B1783F5F10</vt:lpwstr>
  </property>
  <property fmtid="{D5CDD505-2E9C-101B-9397-08002B2CF9AE}" pid="3" name="MediaServiceImageTags">
    <vt:lpwstr/>
  </property>
</Properties>
</file>