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eltext"/>
          <p:cNvSpPr txBox="1"/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96" name="Brödtext nivå ett…"/>
          <p:cNvSpPr txBox="1"/>
          <p:nvPr>
            <p:ph type="body" sz="half" idx="1"/>
          </p:nvPr>
        </p:nvSpPr>
        <p:spPr>
          <a:xfrm>
            <a:off x="504000" y="1769040"/>
            <a:ext cx="9071641" cy="20912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97" name="PlaceHolder 3"/>
          <p:cNvSpPr/>
          <p:nvPr>
            <p:ph type="body" sz="half" idx="21"/>
          </p:nvPr>
        </p:nvSpPr>
        <p:spPr>
          <a:xfrm>
            <a:off x="503999" y="4059359"/>
            <a:ext cx="9071642" cy="20912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sp>
        <p:nvSpPr>
          <p:cNvPr id="98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eltext"/>
          <p:cNvSpPr txBox="1"/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106" name="Brödtext nivå ett…"/>
          <p:cNvSpPr txBox="1"/>
          <p:nvPr>
            <p:ph type="body" sz="quarter" idx="1"/>
          </p:nvPr>
        </p:nvSpPr>
        <p:spPr>
          <a:xfrm>
            <a:off x="504000" y="1769040"/>
            <a:ext cx="4426921" cy="20912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07" name="PlaceHolder 3"/>
          <p:cNvSpPr/>
          <p:nvPr/>
        </p:nvSpPr>
        <p:spPr>
          <a:xfrm>
            <a:off x="5152680" y="1769040"/>
            <a:ext cx="442692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08" name="PlaceHolder 4"/>
          <p:cNvSpPr/>
          <p:nvPr/>
        </p:nvSpPr>
        <p:spPr>
          <a:xfrm>
            <a:off x="5152680" y="4059359"/>
            <a:ext cx="442692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09" name="PlaceHolder 5"/>
          <p:cNvSpPr/>
          <p:nvPr>
            <p:ph type="body" sz="quarter" idx="21"/>
          </p:nvPr>
        </p:nvSpPr>
        <p:spPr>
          <a:xfrm>
            <a:off x="503999" y="4059359"/>
            <a:ext cx="4426922" cy="20912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sp>
        <p:nvSpPr>
          <p:cNvPr id="110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eltext"/>
          <p:cNvSpPr txBox="1"/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118" name="Brödtext nivå ett…"/>
          <p:cNvSpPr txBox="1"/>
          <p:nvPr>
            <p:ph type="body" sz="quarter" idx="1"/>
          </p:nvPr>
        </p:nvSpPr>
        <p:spPr>
          <a:xfrm>
            <a:off x="504000" y="1769040"/>
            <a:ext cx="2920681" cy="20912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19" name="PlaceHolder 3"/>
          <p:cNvSpPr/>
          <p:nvPr/>
        </p:nvSpPr>
        <p:spPr>
          <a:xfrm>
            <a:off x="3571199" y="1769040"/>
            <a:ext cx="292068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20" name="PlaceHolder 4"/>
          <p:cNvSpPr/>
          <p:nvPr/>
        </p:nvSpPr>
        <p:spPr>
          <a:xfrm>
            <a:off x="6638039" y="1769040"/>
            <a:ext cx="292068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21" name="PlaceHolder 5"/>
          <p:cNvSpPr/>
          <p:nvPr/>
        </p:nvSpPr>
        <p:spPr>
          <a:xfrm>
            <a:off x="6638039" y="4059359"/>
            <a:ext cx="292068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22" name="PlaceHolder 6"/>
          <p:cNvSpPr/>
          <p:nvPr/>
        </p:nvSpPr>
        <p:spPr>
          <a:xfrm>
            <a:off x="3571199" y="4059359"/>
            <a:ext cx="292068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23" name="PlaceHolder 7"/>
          <p:cNvSpPr/>
          <p:nvPr>
            <p:ph type="body" sz="quarter" idx="21"/>
          </p:nvPr>
        </p:nvSpPr>
        <p:spPr>
          <a:xfrm>
            <a:off x="503999" y="4059359"/>
            <a:ext cx="2920682" cy="20912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sp>
        <p:nvSpPr>
          <p:cNvPr id="124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text"/>
          <p:cNvSpPr txBox="1"/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19" name="Brödtext nivå ett…"/>
          <p:cNvSpPr txBox="1"/>
          <p:nvPr>
            <p:ph type="body" idx="1"/>
          </p:nvPr>
        </p:nvSpPr>
        <p:spPr>
          <a:xfrm>
            <a:off x="504000" y="1769040"/>
            <a:ext cx="9071641" cy="438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0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text"/>
          <p:cNvSpPr txBox="1"/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28" name="Brödtext nivå ett…"/>
          <p:cNvSpPr txBox="1"/>
          <p:nvPr>
            <p:ph type="body" idx="1"/>
          </p:nvPr>
        </p:nvSpPr>
        <p:spPr>
          <a:xfrm>
            <a:off x="504000" y="1769040"/>
            <a:ext cx="9071641" cy="4384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9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text"/>
          <p:cNvSpPr txBox="1"/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7" name="Brödtext nivå ett…"/>
          <p:cNvSpPr txBox="1"/>
          <p:nvPr>
            <p:ph type="body" sz="half" idx="1"/>
          </p:nvPr>
        </p:nvSpPr>
        <p:spPr>
          <a:xfrm>
            <a:off x="504000" y="1769040"/>
            <a:ext cx="4426921" cy="4384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38" name="PlaceHolder 3"/>
          <p:cNvSpPr/>
          <p:nvPr>
            <p:ph type="body" sz="half" idx="21"/>
          </p:nvPr>
        </p:nvSpPr>
        <p:spPr>
          <a:xfrm>
            <a:off x="5152680" y="1769040"/>
            <a:ext cx="4426921" cy="4384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sp>
        <p:nvSpPr>
          <p:cNvPr id="39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eltext"/>
          <p:cNvSpPr txBox="1"/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47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rödtext nivå ett…"/>
          <p:cNvSpPr txBox="1"/>
          <p:nvPr>
            <p:ph type="body" idx="1"/>
          </p:nvPr>
        </p:nvSpPr>
        <p:spPr>
          <a:xfrm>
            <a:off x="504000" y="301320"/>
            <a:ext cx="9071641" cy="5851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Rubrik, två innehållsdela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eltext"/>
          <p:cNvSpPr txBox="1"/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63" name="Brödtext nivå ett…"/>
          <p:cNvSpPr txBox="1"/>
          <p:nvPr>
            <p:ph type="body" sz="quarter" idx="1"/>
          </p:nvPr>
        </p:nvSpPr>
        <p:spPr>
          <a:xfrm>
            <a:off x="504000" y="1769040"/>
            <a:ext cx="4426921" cy="20912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4" name="PlaceHolder 3"/>
          <p:cNvSpPr/>
          <p:nvPr/>
        </p:nvSpPr>
        <p:spPr>
          <a:xfrm>
            <a:off x="503999" y="4059359"/>
            <a:ext cx="4426922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65" name="PlaceHolder 4"/>
          <p:cNvSpPr/>
          <p:nvPr>
            <p:ph type="body" sz="half" idx="21"/>
          </p:nvPr>
        </p:nvSpPr>
        <p:spPr>
          <a:xfrm>
            <a:off x="5152680" y="1769040"/>
            <a:ext cx="4426921" cy="4384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sp>
        <p:nvSpPr>
          <p:cNvPr id="66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eltext"/>
          <p:cNvSpPr txBox="1"/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74" name="Brödtext nivå ett…"/>
          <p:cNvSpPr txBox="1"/>
          <p:nvPr>
            <p:ph type="body" sz="half" idx="1"/>
          </p:nvPr>
        </p:nvSpPr>
        <p:spPr>
          <a:xfrm>
            <a:off x="504000" y="1769040"/>
            <a:ext cx="4426921" cy="4384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5" name="PlaceHolder 3"/>
          <p:cNvSpPr/>
          <p:nvPr/>
        </p:nvSpPr>
        <p:spPr>
          <a:xfrm>
            <a:off x="5152680" y="1769040"/>
            <a:ext cx="442692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76" name="PlaceHolder 4"/>
          <p:cNvSpPr/>
          <p:nvPr>
            <p:ph type="body" sz="quarter" idx="21"/>
          </p:nvPr>
        </p:nvSpPr>
        <p:spPr>
          <a:xfrm>
            <a:off x="5152680" y="4059359"/>
            <a:ext cx="4426921" cy="20912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sp>
        <p:nvSpPr>
          <p:cNvPr id="77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eltext"/>
          <p:cNvSpPr txBox="1"/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85" name="Brödtext nivå ett…"/>
          <p:cNvSpPr txBox="1"/>
          <p:nvPr>
            <p:ph type="body" sz="quarter" idx="1"/>
          </p:nvPr>
        </p:nvSpPr>
        <p:spPr>
          <a:xfrm>
            <a:off x="504000" y="1769040"/>
            <a:ext cx="4426921" cy="20912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6" name="PlaceHolder 3"/>
          <p:cNvSpPr/>
          <p:nvPr/>
        </p:nvSpPr>
        <p:spPr>
          <a:xfrm>
            <a:off x="5152680" y="1769040"/>
            <a:ext cx="442692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87" name="PlaceHolder 4"/>
          <p:cNvSpPr/>
          <p:nvPr>
            <p:ph type="body" sz="half" idx="21"/>
          </p:nvPr>
        </p:nvSpPr>
        <p:spPr>
          <a:xfrm>
            <a:off x="503999" y="4059359"/>
            <a:ext cx="9071642" cy="20912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sp>
        <p:nvSpPr>
          <p:cNvPr id="88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Titeltext</a:t>
            </a:r>
          </a:p>
        </p:txBody>
      </p:sp>
      <p:sp>
        <p:nvSpPr>
          <p:cNvPr id="3" name="Brödtext nivå ett…"/>
          <p:cNvSpPr txBox="1"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Diabildsnummer"/>
          <p:cNvSpPr txBox="1"/>
          <p:nvPr>
            <p:ph type="sldNum" sz="quarter" idx="2"/>
          </p:nvPr>
        </p:nvSpPr>
        <p:spPr>
          <a:xfrm>
            <a:off x="4867698" y="7003756"/>
            <a:ext cx="2349924" cy="406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pc="-1" sz="140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31999" marR="0" indent="-3239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1pPr>
      <a:lvl2pPr marL="910285" marR="0" indent="-370285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Tx/>
        <a:buChar char="−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2pPr>
      <a:lvl3pPr marL="1392000" marR="0" indent="-3840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3pPr>
      <a:lvl4pPr marL="1857599" marR="0" indent="-34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Tx/>
        <a:buChar char="−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4pPr>
      <a:lvl5pPr marL="2289599" marR="0" indent="-34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5pPr>
      <a:lvl6pPr marL="2721599" marR="0" indent="-34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153599" marR="0" indent="-34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4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4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4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4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4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4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4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4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4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3.tif"/><Relationship Id="rId6" Type="http://schemas.openxmlformats.org/officeDocument/2006/relationships/image" Target="../media/image2.jpeg"/><Relationship Id="rId7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ruta 1"/>
          <p:cNvSpPr txBox="1"/>
          <p:nvPr/>
        </p:nvSpPr>
        <p:spPr>
          <a:xfrm>
            <a:off x="502920" y="157162"/>
            <a:ext cx="645223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4F6228"/>
                </a:solidFill>
              </a:defRPr>
            </a:lvl1pPr>
          </a:lstStyle>
          <a:p>
            <a:pPr/>
            <a:r>
              <a:t>Value circle</a:t>
            </a:r>
          </a:p>
        </p:txBody>
      </p:sp>
      <p:pic>
        <p:nvPicPr>
          <p:cNvPr id="134" name="Bildobjekt 2" descr="Bildobjekt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71950" y="279991"/>
            <a:ext cx="1875465" cy="129163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extruta 3"/>
          <p:cNvSpPr txBox="1"/>
          <p:nvPr/>
        </p:nvSpPr>
        <p:spPr>
          <a:xfrm>
            <a:off x="4531995" y="1443037"/>
            <a:ext cx="127292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Consumers</a:t>
            </a:r>
          </a:p>
        </p:txBody>
      </p:sp>
      <p:pic>
        <p:nvPicPr>
          <p:cNvPr id="136" name="Bildobjekt 4" descr="Bildobjek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71625" y="1782761"/>
            <a:ext cx="1643813" cy="108902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extruta 5"/>
          <p:cNvSpPr txBox="1"/>
          <p:nvPr/>
        </p:nvSpPr>
        <p:spPr>
          <a:xfrm>
            <a:off x="1274444" y="2943225"/>
            <a:ext cx="207347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End-of-Life Plastics</a:t>
            </a:r>
          </a:p>
        </p:txBody>
      </p:sp>
      <p:pic>
        <p:nvPicPr>
          <p:cNvPr id="138" name="Bildobjekt 6" descr="Bildobjekt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18916" y="4071939"/>
            <a:ext cx="2037032" cy="1143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xtruta 7"/>
          <p:cNvSpPr txBox="1"/>
          <p:nvPr/>
        </p:nvSpPr>
        <p:spPr>
          <a:xfrm>
            <a:off x="1031560" y="5286376"/>
            <a:ext cx="259463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Shredded mixed plastics</a:t>
            </a:r>
          </a:p>
        </p:txBody>
      </p:sp>
      <p:pic>
        <p:nvPicPr>
          <p:cNvPr id="140" name="Google Shape;261;p29" descr="Google Shape;261;p2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62286" y="3888344"/>
            <a:ext cx="3310013" cy="238387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ruta 8"/>
          <p:cNvSpPr txBox="1"/>
          <p:nvPr/>
        </p:nvSpPr>
        <p:spPr>
          <a:xfrm>
            <a:off x="4517707" y="6315075"/>
            <a:ext cx="138276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LTC-Gasifier</a:t>
            </a:r>
          </a:p>
        </p:txBody>
      </p:sp>
      <p:sp>
        <p:nvSpPr>
          <p:cNvPr id="142" name="Höger 18"/>
          <p:cNvSpPr/>
          <p:nvPr/>
        </p:nvSpPr>
        <p:spPr>
          <a:xfrm rot="8905213">
            <a:off x="2914649" y="985837"/>
            <a:ext cx="1014414" cy="40005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3" name="Höger 20"/>
          <p:cNvSpPr/>
          <p:nvPr/>
        </p:nvSpPr>
        <p:spPr>
          <a:xfrm rot="5400000">
            <a:off x="1966911" y="3481390"/>
            <a:ext cx="840585" cy="39767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4" name="Bildobjekt 21" descr="Bildobjekt 2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18916" y="4057651"/>
            <a:ext cx="2037032" cy="114300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Höger 22"/>
          <p:cNvSpPr/>
          <p:nvPr/>
        </p:nvSpPr>
        <p:spPr>
          <a:xfrm rot="2042563">
            <a:off x="2819399" y="5862642"/>
            <a:ext cx="840584" cy="39767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6" name="Höger 23"/>
          <p:cNvSpPr/>
          <p:nvPr/>
        </p:nvSpPr>
        <p:spPr>
          <a:xfrm rot="19673150">
            <a:off x="6529388" y="5815017"/>
            <a:ext cx="840585" cy="39767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7" name="Höger 24"/>
          <p:cNvSpPr/>
          <p:nvPr/>
        </p:nvSpPr>
        <p:spPr>
          <a:xfrm rot="13021655">
            <a:off x="6695880" y="1082599"/>
            <a:ext cx="840585" cy="40012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" name="textruta 17"/>
          <p:cNvSpPr txBox="1"/>
          <p:nvPr/>
        </p:nvSpPr>
        <p:spPr>
          <a:xfrm>
            <a:off x="7544962" y="5286376"/>
            <a:ext cx="86662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Syngas</a:t>
            </a:r>
          </a:p>
        </p:txBody>
      </p:sp>
      <p:sp>
        <p:nvSpPr>
          <p:cNvPr id="149" name="Höger 23"/>
          <p:cNvSpPr/>
          <p:nvPr/>
        </p:nvSpPr>
        <p:spPr>
          <a:xfrm rot="17502861">
            <a:off x="7884506" y="4416336"/>
            <a:ext cx="827285" cy="415752"/>
          </a:xfrm>
          <a:prstGeom prst="rightArrow">
            <a:avLst>
              <a:gd name="adj1" fmla="val 50000"/>
              <a:gd name="adj2" fmla="val 47825"/>
            </a:avLst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0" name="New Plastics"/>
          <p:cNvSpPr txBox="1"/>
          <p:nvPr/>
        </p:nvSpPr>
        <p:spPr>
          <a:xfrm>
            <a:off x="7710060" y="3602919"/>
            <a:ext cx="14125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New Plastics</a:t>
            </a:r>
          </a:p>
        </p:txBody>
      </p:sp>
      <p:pic>
        <p:nvPicPr>
          <p:cNvPr id="151" name="Bild" descr="Bil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57172" y="1832542"/>
            <a:ext cx="2504950" cy="1670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em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em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