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6DB"/>
    <a:srgbClr val="257D7D"/>
    <a:srgbClr val="293E4A"/>
    <a:srgbClr val="092934"/>
    <a:srgbClr val="00AFA8"/>
    <a:srgbClr val="58595B"/>
    <a:srgbClr val="164761"/>
    <a:srgbClr val="216289"/>
    <a:srgbClr val="2D4550"/>
    <a:srgbClr val="2A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0" autoAdjust="0"/>
  </p:normalViewPr>
  <p:slideViewPr>
    <p:cSldViewPr snapToGrid="0">
      <p:cViewPr varScale="1">
        <p:scale>
          <a:sx n="66" d="100"/>
          <a:sy n="66" d="100"/>
        </p:scale>
        <p:origin x="2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0B56E-DC6D-C9D2-6398-B5C6E1EF4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FE78B-8CF8-4471-FE5A-FF415B2A0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F8293-06B4-FA99-4F80-4B283CC7B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BDC94-93BA-CF86-5959-2D699D103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9D09F-6602-89B0-3B05-5F69C26F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34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7B25-238F-2BCF-45AF-3423570C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E4BAE-BF81-106A-61BB-DD4D8861C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47A90-3C36-F35C-EA4F-3F2053D6B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1FD0-02AD-6573-B9B0-346C9792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1DBF0-6E9B-918B-439C-E9871E85A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9761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0C8311-977D-9BF7-C0F9-CD1C38A05E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48233-2DEB-3992-6AA5-897CB568A5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BED0-39A6-9FB1-AD8B-1117B0FD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9ED56-58D3-CA5C-3193-4EFE74F54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E4DC4-F1EE-19C8-BB0E-227B9806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74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0C0D0-CB57-6C54-8B6C-F565E0EF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602B8-2D67-94EE-C52E-AA4CB3DC1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4FF3C-5147-828C-9258-93FA3A76E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98F7A-BBD2-8AC1-3ED0-A04C0EC42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69B6F-35FB-3F79-AC97-9D2F5E6D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579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9A9D-87D4-9746-C099-7F039C60D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49280-8A2D-EC23-078D-83EF9C164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2D0D5-7AAE-BA9F-2B7B-1D4FEA69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3D3D3-8C9B-8D95-3E94-6362FE93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4B1F9-F80E-D09E-F248-1AB0B6A2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295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95D94-65FB-254A-DF5F-3A6877DD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2311-5FCC-78CC-74DB-4F787A4AE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16A67-56FA-CA00-5596-71487E3A0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74966-D8F7-5736-0142-307DC5AA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A6A2B-9EA8-D36F-75F3-EF6689E87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0C4C1-FB99-CB51-4A1D-BD94FDE3B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872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BE10-59DF-F6A6-B74A-A7D13D0EF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D613E1-3172-9E13-0713-5323DF0D5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02CAD-BCA1-8F4A-FF22-D826DC207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A0345C-D17C-EEF9-3A2E-B04087A1C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54C1F-62DB-B131-6C9B-463484A255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F08BD5-B092-F7CC-4FEF-6086CB5A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AAC801-42BD-031B-68D9-085B2DBB3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CDFA7-D1DE-0BE9-5F6B-732EC602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076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73219-17AC-EE4A-6645-1590C64B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79237-DA73-1077-7DB1-E3AB3FB62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97128-8F5F-A60C-C3D4-BB129372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8CA39B-902D-2B45-E08D-1ADA0290D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755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E90601-6B1B-388E-7B1E-39F0E3786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23740-EB69-F95F-CF48-54274DFDC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92EC8-9EE9-758C-F8C9-A5F5EC929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499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9B0B-2AE7-75D1-BD0F-380F4100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AE443-11BB-9FDB-1F56-14887240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C2836-70D6-4903-C643-934E7026B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696EC5-31C7-FEF6-C92E-110A0E0B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23FB3-43FF-97A3-5F4A-BC374BBF7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F1AE77-41F3-26AF-B8E5-1A2E0FDEF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1387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2172E-C1D0-9439-5C58-C04C0F4BD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654F22-BF68-8E6C-227F-07785157D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135D6E-5BCE-490B-7BD2-B81D86666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0AFE1-5162-0858-BE9C-EE53925EE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2C671-BACB-18A6-9268-0CF1EFB64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130CD-F9F8-4C41-A685-8D79E10CB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821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2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587D8A-A606-8EED-AFE2-C0DB596F8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2E794-2A45-19D7-FEE6-955454C3F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8FAA5-79FC-4ABC-521E-C1B0BCD13F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B42B6-0D45-4A2B-93A3-CF95606AEF08}" type="datetimeFigureOut">
              <a:rPr lang="lv-LV" smtClean="0"/>
              <a:t>27.08.2024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6F094-6D59-069A-A35C-D29FDD184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33283-562B-46B2-4067-2FFF3BF8E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581A-D9EA-4D3A-932B-13DB778941A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883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23628366-B5F4-CF42-8DC9-78A6A128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7816"/>
            <a:ext cx="12257202" cy="259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FAF795-E483-35C5-5F9A-A6F98036B02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249572" y="0"/>
            <a:ext cx="0" cy="3782728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D2295A-1A8C-89B7-FF6E-3E5A008D794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357857" y="0"/>
            <a:ext cx="0" cy="1958339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7AA28-BBD3-72DB-8EA0-B6E58CC091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452506" y="0"/>
            <a:ext cx="0" cy="1455941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A81548-8767-D46B-C5CE-EDBBEE4C5D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61635" y="3099335"/>
            <a:ext cx="136357" cy="3279784"/>
            <a:chOff x="3061635" y="3099335"/>
            <a:chExt cx="136357" cy="327978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A4ECDD-0529-92B5-7F1E-1DF0CBF4B53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97992" y="3099335"/>
              <a:ext cx="0" cy="1963553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0DD141-1324-AFE6-5A77-275AFC893D2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30617" y="3782728"/>
              <a:ext cx="0" cy="2596391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B7F52FD-184F-8D0C-8248-F12315E6BCF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061635" y="4357816"/>
              <a:ext cx="0" cy="585535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E98975-8956-48BE-2AA1-1637D7A88F2A}"/>
              </a:ext>
            </a:extLst>
          </p:cNvPr>
          <p:cNvSpPr txBox="1">
            <a:spLocks/>
          </p:cNvSpPr>
          <p:nvPr/>
        </p:nvSpPr>
        <p:spPr>
          <a:xfrm>
            <a:off x="478412" y="555065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*Logo*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3D16918-A9AA-3670-72A0-414D795E8CAF}"/>
              </a:ext>
            </a:extLst>
          </p:cNvPr>
          <p:cNvSpPr txBox="1">
            <a:spLocks/>
          </p:cNvSpPr>
          <p:nvPr/>
        </p:nvSpPr>
        <p:spPr>
          <a:xfrm>
            <a:off x="2739493" y="1422533"/>
            <a:ext cx="9205455" cy="17880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*NAME</a:t>
            </a:r>
            <a:r>
              <a:rPr lang="es-E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E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t-E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t-E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entity*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*Name</a:t>
            </a:r>
            <a:r>
              <a:rPr lang="et-E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t-E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Presenter*</a:t>
            </a:r>
          </a:p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*e-mail</a:t>
            </a:r>
            <a:r>
              <a:rPr lang="et-EE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address*</a:t>
            </a:r>
          </a:p>
        </p:txBody>
      </p:sp>
    </p:spTree>
    <p:extLst>
      <p:ext uri="{BB962C8B-B14F-4D97-AF65-F5344CB8AC3E}">
        <p14:creationId xmlns:p14="http://schemas.microsoft.com/office/powerpoint/2010/main" val="51827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23628366-B5F4-CF42-8DC9-78A6A128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7816"/>
            <a:ext cx="12257202" cy="259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FAF795-E483-35C5-5F9A-A6F98036B02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249572" y="0"/>
            <a:ext cx="0" cy="3782728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D2295A-1A8C-89B7-FF6E-3E5A008D794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357857" y="0"/>
            <a:ext cx="0" cy="1958339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7AA28-BBD3-72DB-8EA0-B6E58CC091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452506" y="0"/>
            <a:ext cx="0" cy="1455941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A81548-8767-D46B-C5CE-EDBBEE4C5D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61635" y="3099335"/>
            <a:ext cx="136357" cy="3279784"/>
            <a:chOff x="3061635" y="3099335"/>
            <a:chExt cx="136357" cy="327978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A4ECDD-0529-92B5-7F1E-1DF0CBF4B53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97992" y="3099335"/>
              <a:ext cx="0" cy="1963553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0DD141-1324-AFE6-5A77-275AFC893D2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30617" y="3782728"/>
              <a:ext cx="0" cy="2596391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B7F52FD-184F-8D0C-8248-F12315E6BCF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061635" y="4357816"/>
              <a:ext cx="0" cy="585535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E98975-8956-48BE-2AA1-1637D7A88F2A}"/>
              </a:ext>
            </a:extLst>
          </p:cNvPr>
          <p:cNvSpPr txBox="1">
            <a:spLocks/>
          </p:cNvSpPr>
          <p:nvPr/>
        </p:nvSpPr>
        <p:spPr>
          <a:xfrm>
            <a:off x="478412" y="555065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*Logo*</a:t>
            </a:r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920B00D3-3CBF-B1A8-B5D2-58E31D0746D3}"/>
              </a:ext>
            </a:extLst>
          </p:cNvPr>
          <p:cNvSpPr txBox="1"/>
          <p:nvPr/>
        </p:nvSpPr>
        <p:spPr>
          <a:xfrm>
            <a:off x="3420276" y="234995"/>
            <a:ext cx="5002639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Use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this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slide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if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you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have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proposal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project</a:t>
            </a:r>
            <a:r>
              <a:rPr lang="en-US" i="1" dirty="0">
                <a:solidFill>
                  <a:srgbClr val="FF0000"/>
                </a:solidFill>
              </a:rPr>
              <a:t>!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fr-FR" sz="1400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  <p:sp>
        <p:nvSpPr>
          <p:cNvPr id="6" name="Sisu kohatäide 2">
            <a:extLst>
              <a:ext uri="{FF2B5EF4-FFF2-40B4-BE49-F238E27FC236}">
                <a16:creationId xmlns:a16="http://schemas.microsoft.com/office/drawing/2014/main" id="{B14EAEBF-C55B-D95C-9072-F7E6EC4367EA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Project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idea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expertise: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skills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need in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consortium/project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ealkiri 1">
            <a:extLst>
              <a:ext uri="{FF2B5EF4-FFF2-40B4-BE49-F238E27FC236}">
                <a16:creationId xmlns:a16="http://schemas.microsoft.com/office/drawing/2014/main" id="{66195AA0-4231-9928-B84D-A30409E4ED19}"/>
              </a:ext>
            </a:extLst>
          </p:cNvPr>
          <p:cNvSpPr txBox="1">
            <a:spLocks/>
          </p:cNvSpPr>
          <p:nvPr/>
        </p:nvSpPr>
        <p:spPr>
          <a:xfrm>
            <a:off x="838200" y="1081088"/>
            <a:ext cx="10515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</a:t>
            </a:r>
          </a:p>
        </p:txBody>
      </p:sp>
    </p:spTree>
    <p:extLst>
      <p:ext uri="{BB962C8B-B14F-4D97-AF65-F5344CB8AC3E}">
        <p14:creationId xmlns:p14="http://schemas.microsoft.com/office/powerpoint/2010/main" val="83919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23628366-B5F4-CF42-8DC9-78A6A128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7816"/>
            <a:ext cx="12257202" cy="259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FAF795-E483-35C5-5F9A-A6F98036B02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249572" y="0"/>
            <a:ext cx="0" cy="3782728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D2295A-1A8C-89B7-FF6E-3E5A008D794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357857" y="0"/>
            <a:ext cx="0" cy="1958339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7AA28-BBD3-72DB-8EA0-B6E58CC091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452506" y="0"/>
            <a:ext cx="0" cy="1455941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A81548-8767-D46B-C5CE-EDBBEE4C5D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61635" y="3099335"/>
            <a:ext cx="136357" cy="3279784"/>
            <a:chOff x="3061635" y="3099335"/>
            <a:chExt cx="136357" cy="327978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A4ECDD-0529-92B5-7F1E-1DF0CBF4B53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97992" y="3099335"/>
              <a:ext cx="0" cy="1963553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0DD141-1324-AFE6-5A77-275AFC893D2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30617" y="3782728"/>
              <a:ext cx="0" cy="2596391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B7F52FD-184F-8D0C-8248-F12315E6BCF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061635" y="4357816"/>
              <a:ext cx="0" cy="585535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E98975-8956-48BE-2AA1-1637D7A88F2A}"/>
              </a:ext>
            </a:extLst>
          </p:cNvPr>
          <p:cNvSpPr txBox="1">
            <a:spLocks/>
          </p:cNvSpPr>
          <p:nvPr/>
        </p:nvSpPr>
        <p:spPr>
          <a:xfrm>
            <a:off x="478412" y="555065"/>
            <a:ext cx="2522242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spc="1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*Logo*</a:t>
            </a:r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F10179E5-A53A-4129-295E-FF234294DD9C}"/>
              </a:ext>
            </a:extLst>
          </p:cNvPr>
          <p:cNvSpPr txBox="1"/>
          <p:nvPr/>
        </p:nvSpPr>
        <p:spPr>
          <a:xfrm>
            <a:off x="3420276" y="234995"/>
            <a:ext cx="6190255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Use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this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slide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if you DO NOT have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proposal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for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a</a:t>
            </a:r>
            <a:r>
              <a:rPr lang="fr-FR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project</a:t>
            </a:r>
            <a:r>
              <a:rPr lang="et-EE" i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yet</a:t>
            </a:r>
            <a:r>
              <a:rPr lang="en-US" i="1" dirty="0">
                <a:solidFill>
                  <a:srgbClr val="FF0000"/>
                </a:solidFill>
              </a:rPr>
              <a:t>!</a:t>
            </a:r>
            <a:r>
              <a:rPr lang="fr-FR" sz="1400" i="1" dirty="0">
                <a:solidFill>
                  <a:schemeClr val="accent4">
                    <a:lumMod val="75000"/>
                  </a:schemeClr>
                </a:solidFill>
              </a:rPr>
              <a:t> </a:t>
            </a:r>
            <a:endParaRPr lang="fr-FR" sz="1400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  <p:sp>
        <p:nvSpPr>
          <p:cNvPr id="6" name="Sisu kohatäide 2">
            <a:extLst>
              <a:ext uri="{FF2B5EF4-FFF2-40B4-BE49-F238E27FC236}">
                <a16:creationId xmlns:a16="http://schemas.microsoft.com/office/drawing/2014/main" id="{51EB9DBF-663C-D72C-B56D-472740E8F66E}"/>
              </a:ext>
            </a:extLst>
          </p:cNvPr>
          <p:cNvSpPr txBox="1">
            <a:spLocks/>
          </p:cNvSpPr>
          <p:nvPr/>
        </p:nvSpPr>
        <p:spPr>
          <a:xfrm>
            <a:off x="838200" y="1864127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Our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activities: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Our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expertise and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kills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bring to the project(s)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t-E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ealkiri 1">
            <a:extLst>
              <a:ext uri="{FF2B5EF4-FFF2-40B4-BE49-F238E27FC236}">
                <a16:creationId xmlns:a16="http://schemas.microsoft.com/office/drawing/2014/main" id="{16C51F6C-C1F3-E919-12DB-1D096018B41B}"/>
              </a:ext>
            </a:extLst>
          </p:cNvPr>
          <p:cNvSpPr txBox="1">
            <a:spLocks/>
          </p:cNvSpPr>
          <p:nvPr/>
        </p:nvSpPr>
        <p:spPr>
          <a:xfrm>
            <a:off x="838200" y="1081088"/>
            <a:ext cx="10515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97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electronics&#10;&#10;Description automatically generated">
            <a:extLst>
              <a:ext uri="{FF2B5EF4-FFF2-40B4-BE49-F238E27FC236}">
                <a16:creationId xmlns:a16="http://schemas.microsoft.com/office/drawing/2014/main" id="{23628366-B5F4-CF42-8DC9-78A6A1289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7816"/>
            <a:ext cx="12257202" cy="259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1FAF795-E483-35C5-5F9A-A6F98036B02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249572" y="0"/>
            <a:ext cx="0" cy="3782728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D2295A-1A8C-89B7-FF6E-3E5A008D7942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357857" y="0"/>
            <a:ext cx="0" cy="1958339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737AA28-BBD3-72DB-8EA0-B6E58CC0919D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 flipV="1">
            <a:off x="9452506" y="0"/>
            <a:ext cx="0" cy="1455941"/>
          </a:xfrm>
          <a:prstGeom prst="line">
            <a:avLst/>
          </a:prstGeom>
          <a:ln>
            <a:solidFill>
              <a:srgbClr val="216289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A81548-8767-D46B-C5CE-EDBBEE4C5DE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061635" y="3099335"/>
            <a:ext cx="136357" cy="3279784"/>
            <a:chOff x="3061635" y="3099335"/>
            <a:chExt cx="136357" cy="3279784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A4ECDD-0529-92B5-7F1E-1DF0CBF4B53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97992" y="3099335"/>
              <a:ext cx="0" cy="1963553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00DD141-1324-AFE6-5A77-275AFC893D2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130617" y="3782728"/>
              <a:ext cx="0" cy="2596391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B7F52FD-184F-8D0C-8248-F12315E6BCF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3061635" y="4357816"/>
              <a:ext cx="0" cy="585535"/>
            </a:xfrm>
            <a:prstGeom prst="line">
              <a:avLst/>
            </a:prstGeom>
            <a:ln>
              <a:solidFill>
                <a:srgbClr val="216289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oneTexte 2">
            <a:extLst>
              <a:ext uri="{FF2B5EF4-FFF2-40B4-BE49-F238E27FC236}">
                <a16:creationId xmlns:a16="http://schemas.microsoft.com/office/drawing/2014/main" id="{0DE352C3-640F-2981-4608-F414B06B0750}"/>
              </a:ext>
            </a:extLst>
          </p:cNvPr>
          <p:cNvSpPr txBox="1"/>
          <p:nvPr/>
        </p:nvSpPr>
        <p:spPr>
          <a:xfrm>
            <a:off x="3420276" y="234995"/>
            <a:ext cx="5537293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  <a:cs typeface="Arial"/>
              </a:rPr>
              <a:t>Visual idea/diagram/photo</a:t>
            </a:r>
            <a:r>
              <a:rPr lang="et-EE" i="1" dirty="0">
                <a:solidFill>
                  <a:srgbClr val="FF0000"/>
                </a:solidFill>
                <a:cs typeface="Arial"/>
              </a:rPr>
              <a:t>/</a:t>
            </a:r>
            <a:r>
              <a:rPr lang="en-US" i="1" dirty="0" err="1">
                <a:solidFill>
                  <a:srgbClr val="FF0000"/>
                </a:solidFill>
                <a:cs typeface="Arial"/>
              </a:rPr>
              <a:t>etc</a:t>
            </a:r>
            <a:r>
              <a:rPr lang="en-US" i="1" dirty="0">
                <a:solidFill>
                  <a:srgbClr val="FF0000"/>
                </a:solidFill>
                <a:cs typeface="Arial"/>
              </a:rPr>
              <a:t> here (optional)</a:t>
            </a:r>
            <a:endParaRPr lang="en-US" i="1" dirty="0">
              <a:solidFill>
                <a:schemeClr val="accent4">
                  <a:lumMod val="75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427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5167</TotalTime>
  <Words>136</Words>
  <Application>Microsoft Office PowerPoint</Application>
  <PresentationFormat>Laiekraan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PowerPointi esitlus</vt:lpstr>
      <vt:lpstr>PowerPointi esitlus</vt:lpstr>
      <vt:lpstr>PowerPointi esitlus</vt:lpstr>
      <vt:lpstr>PowerPointi esitlus</vt:lpstr>
    </vt:vector>
  </TitlesOfParts>
  <Company>VASES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Krista Lubiņa</dc:creator>
  <cp:lastModifiedBy>Rebekka Vedina</cp:lastModifiedBy>
  <cp:revision>57</cp:revision>
  <dcterms:created xsi:type="dcterms:W3CDTF">2023-02-21T08:17:55Z</dcterms:created>
  <dcterms:modified xsi:type="dcterms:W3CDTF">2024-08-27T15:46:14Z</dcterms:modified>
</cp:coreProperties>
</file>