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8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6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2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2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9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DC0F-277D-4B41-AD60-BD2B5F2A281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F63F-9263-45AB-932A-9ABB46A8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g"/><Relationship Id="rId7" Type="http://schemas.openxmlformats.org/officeDocument/2006/relationships/image" Target="../media/image17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fif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1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82330" cy="348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52" y="-1"/>
            <a:ext cx="2309813" cy="348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65" y="0"/>
            <a:ext cx="2320412" cy="3488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78" y="0"/>
            <a:ext cx="2309813" cy="3488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490" y="0"/>
            <a:ext cx="2360510" cy="3488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8813"/>
            <a:ext cx="2882330" cy="3369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52" y="3488812"/>
            <a:ext cx="2309352" cy="3369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4" y="3488812"/>
            <a:ext cx="4620087" cy="3369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491" y="3488812"/>
            <a:ext cx="2360510" cy="33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6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500284" cy="3234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85" y="0"/>
            <a:ext cx="2782528" cy="3234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4" y="0"/>
            <a:ext cx="3195482" cy="3234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96" y="-2"/>
            <a:ext cx="2713703" cy="3238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34812"/>
            <a:ext cx="3500285" cy="3623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85" y="3234812"/>
            <a:ext cx="2916802" cy="3623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74" y="3234812"/>
            <a:ext cx="3081280" cy="3623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80" y="3234812"/>
            <a:ext cx="2667919" cy="36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8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</cp:revision>
  <cp:lastPrinted>2025-05-13T20:22:12Z</cp:lastPrinted>
  <dcterms:created xsi:type="dcterms:W3CDTF">2025-05-13T19:54:01Z</dcterms:created>
  <dcterms:modified xsi:type="dcterms:W3CDTF">2025-05-13T20:22:35Z</dcterms:modified>
</cp:coreProperties>
</file>