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405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85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223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667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624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22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710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334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515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025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92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77DC0F-277D-4B41-AD60-BD2B5F2A281B}" type="datetimeFigureOut">
              <a:rPr lang="en-US" smtClean="0"/>
              <a:t>5/13/2025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CF63F-9263-45AB-932A-9ABB46A85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998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fif"/><Relationship Id="rId3" Type="http://schemas.openxmlformats.org/officeDocument/2006/relationships/image" Target="../media/image13.jpg"/><Relationship Id="rId7" Type="http://schemas.openxmlformats.org/officeDocument/2006/relationships/image" Target="../media/image17.jfif"/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fif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12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730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2882330" cy="34888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452" y="-1"/>
            <a:ext cx="2309813" cy="34888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265" y="0"/>
            <a:ext cx="2320412" cy="34888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078" y="0"/>
            <a:ext cx="2309813" cy="34888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490" y="0"/>
            <a:ext cx="2360510" cy="34888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8813"/>
            <a:ext cx="2882330" cy="33691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452" y="3488812"/>
            <a:ext cx="2309352" cy="33691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804" y="3488812"/>
            <a:ext cx="4620087" cy="33691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491" y="3488812"/>
            <a:ext cx="2360510" cy="336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60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3500284" cy="32348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285" y="0"/>
            <a:ext cx="2782528" cy="32348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814" y="0"/>
            <a:ext cx="3195482" cy="323481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296" y="-2"/>
            <a:ext cx="2713703" cy="32380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34812"/>
            <a:ext cx="3500285" cy="36231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285" y="3234812"/>
            <a:ext cx="2916802" cy="36231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374" y="3234812"/>
            <a:ext cx="3081280" cy="362318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4080" y="3234812"/>
            <a:ext cx="2667919" cy="362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981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3</cp:revision>
  <cp:lastPrinted>2025-05-13T20:22:12Z</cp:lastPrinted>
  <dcterms:created xsi:type="dcterms:W3CDTF">2025-05-13T19:54:01Z</dcterms:created>
  <dcterms:modified xsi:type="dcterms:W3CDTF">2025-05-13T20:22:35Z</dcterms:modified>
</cp:coreProperties>
</file>